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notesSlides/notesSlide10.xml" ContentType="application/vnd.openxmlformats-officedocument.presentationml.notesSlide+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11.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notesSlides/notesSlide12.xml" ContentType="application/vnd.openxmlformats-officedocument.presentationml.notesSlide+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notesSlides/notesSlide13.xml" ContentType="application/vnd.openxmlformats-officedocument.presentationml.notesSlide+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14.xml" ContentType="application/vnd.openxmlformats-officedocument.presentationml.notesSlide+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notesSlides/notesSlide15.xml" ContentType="application/vnd.openxmlformats-officedocument.presentationml.notesSlide+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notesSlides/notesSlide16.xml" ContentType="application/vnd.openxmlformats-officedocument.presentationml.notesSlide+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notesSlides/notesSlide17.xml" ContentType="application/vnd.openxmlformats-officedocument.presentationml.notesSlide+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notesSlides/notesSlide18.xml" ContentType="application/vnd.openxmlformats-officedocument.presentationml.notesSlide+xml"/>
  <Override PartName="/ppt/ink/ink790.xml" ContentType="application/inkml+xml"/>
  <Override PartName="/ppt/ink/ink791.xml" ContentType="application/inkml+xml"/>
  <Override PartName="/ppt/ink/ink79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notesSlides/notesSlide26.xml" ContentType="application/vnd.openxmlformats-officedocument.presentationml.notesSlide+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notesSlides/notesSlide27.xml" ContentType="application/vnd.openxmlformats-officedocument.presentationml.notesSlide+xml"/>
  <Override PartName="/ppt/ink/ink1303.xml" ContentType="application/inkml+xml"/>
  <Override PartName="/ppt/ink/ink1304.xml" ContentType="application/inkml+xml"/>
  <Override PartName="/ppt/ink/ink1305.xml" ContentType="application/inkml+xml"/>
  <Override PartName="/ppt/notesSlides/notesSlide28.xml" ContentType="application/vnd.openxmlformats-officedocument.presentationml.notesSlide+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notesSlides/notesSlide29.xml" ContentType="application/vnd.openxmlformats-officedocument.presentationml.notesSlide+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notesSlides/notesSlide30.xml" ContentType="application/vnd.openxmlformats-officedocument.presentationml.notesSlide+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629.xml" ContentType="application/inkml+xml"/>
  <Override PartName="/ppt/ink/ink163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372" r:id="rId2"/>
    <p:sldId id="1262" r:id="rId3"/>
    <p:sldId id="1263" r:id="rId4"/>
    <p:sldId id="1264" r:id="rId5"/>
    <p:sldId id="1265" r:id="rId6"/>
    <p:sldId id="1266" r:id="rId7"/>
    <p:sldId id="1267" r:id="rId8"/>
    <p:sldId id="1268" r:id="rId9"/>
    <p:sldId id="1269" r:id="rId10"/>
    <p:sldId id="1270" r:id="rId11"/>
    <p:sldId id="1271" r:id="rId12"/>
    <p:sldId id="1272" r:id="rId13"/>
    <p:sldId id="1273" r:id="rId14"/>
    <p:sldId id="1274" r:id="rId15"/>
    <p:sldId id="1275" r:id="rId16"/>
    <p:sldId id="1276" r:id="rId17"/>
    <p:sldId id="1277" r:id="rId18"/>
    <p:sldId id="1278" r:id="rId19"/>
    <p:sldId id="1279" r:id="rId20"/>
    <p:sldId id="1280" r:id="rId21"/>
    <p:sldId id="1281" r:id="rId22"/>
    <p:sldId id="1283" r:id="rId23"/>
    <p:sldId id="1284" r:id="rId24"/>
    <p:sldId id="1285" r:id="rId25"/>
    <p:sldId id="1286" r:id="rId26"/>
    <p:sldId id="1287" r:id="rId27"/>
    <p:sldId id="1288" r:id="rId28"/>
    <p:sldId id="1289" r:id="rId29"/>
    <p:sldId id="1290" r:id="rId30"/>
    <p:sldId id="1398" r:id="rId31"/>
    <p:sldId id="1399" r:id="rId32"/>
    <p:sldId id="1400" r:id="rId33"/>
    <p:sldId id="1401" r:id="rId34"/>
    <p:sldId id="1402" r:id="rId35"/>
    <p:sldId id="1405" r:id="rId36"/>
    <p:sldId id="1406" r:id="rId37"/>
    <p:sldId id="1407" r:id="rId38"/>
    <p:sldId id="1408" r:id="rId39"/>
    <p:sldId id="1409" r:id="rId40"/>
    <p:sldId id="1410"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8.685"/>
    </inkml:context>
    <inkml:brush xml:id="br0">
      <inkml:brushProperty name="width" value="0.025" units="cm"/>
      <inkml:brushProperty name="height" value="0.025" units="cm"/>
    </inkml:brush>
  </inkml:definitions>
  <inkml:trace contextRef="#ctx0" brushRef="#br0">43 1 6854,'0'0'16235,"-3"10"-14298,-7 25-861,3-15-776,1 0-1,0 1 1,2-1-1,-2 26 0,6-46-411,0 1 0,0-1 0,0 1-1,0-1 1,0 0 0,0 1 0,0-1-1,0 1 1,0-1 0,0 0-1,0 1 1,0-1 0,1 1 0,-1-1-1,0 0 1,0 1 0,0-1 0,1 0-1,-1 1 1,0-1 0,1 0-1,-1 0 1,0 1 0,1-1 0,-1 0-1,0 0 1,1 1 0,-1-1 0,0 0-1,1 0 1,-1 0 0,1 0 0,10-1-5371,2-6-2968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957"/>
    </inkml:context>
    <inkml:brush xml:id="br0">
      <inkml:brushProperty name="width" value="0.025" units="cm"/>
      <inkml:brushProperty name="height" value="0.025" units="cm"/>
    </inkml:brush>
  </inkml:definitions>
  <inkml:trace contextRef="#ctx0" brushRef="#br0">125 60 8360,'0'0'17398,"-5"10"-17025,-33 77 209,-37 119 0,68-181-436,9-28 483,12-42-64,34-213-362,-47 261-212,1-1 0,0 0 0,-1 0 0,1 0 0,0 0 1,0-1-1,0 1 0,0 0 0,1-1 0,-1 0 0,0 1 0,1-1 0,-1 0 0,5 1 0,-1-1 32,-1 0-1,1-1 0,-1 0 0,1 0 0,-1 0 0,1-1 0,-1 0 0,0 0 0,1 0 0,-1-1 0,0 0 0,0 0 0,0 0 0,0-1 0,9-5 0,-1-2 84,0-1 0,-1 0-1,20-23 1,-14 13-75,-18 22-33,0-1 1,0 0 0,0 0 0,0 0 0,0 0 0,0 0 0,0 1 0,0-1 0,0 0-1,0 0 1,0 0 0,0 0 0,0 0 0,0 1 0,0-1 0,0 0 0,0 0 0,0 0-1,0 0 1,0 0 0,0 1 0,0-1 0,0 0 0,0 0 0,0 0 0,0 0-1,0 0 1,1 0 0,-1 1 0,0-1 0,0 0 0,0 0 0,0 0 0,0 0 0,0 0-1,1 0 1,-1 0 0,0 0 0,0 0 0,0 0 0,0 0 0,0 0 0,1 0 0,-1 0-1,0 0 1,0 0 0,0 0 0,0 0 0,0 0 0,1 0 0,-1 0 0,0 0-1,0 0 1,0 0 0,0 0 0,0 0 0,1 0 0,-1 0 0,0 0 0,0 0 0,0 0-1,0-1 1,0 1 0,0 0 0,1 0 0,-1 0 0,-2 24-162,-8 28-59,5-38 237,-1 4 44,0 0 0,1 1 0,0-1 0,2 1 0,0 0-1,1 0 1,1 27 0,1-45-55,0 0 1,0-1-1,1 1 0,-1 0 0,0 0 1,0 0-1,1 0 0,-1 0 0,0 0 0,1 0 1,-1-1-1,1 1 0,-1 0 0,1 0 0,-1-1 1,1 1-1,0 0 0,-1-1 0,1 1 1,0 0-1,0-1 0,-1 1 0,1-1 0,0 1 1,0-1-1,0 0 0,1 1 0,1 0 11,0-1 0,0 0 0,-1 0-1,1 0 1,0 0 0,0 0 0,-1 0-1,1-1 1,4-1 0,1 0-58,-1 0 1,0-1-1,0 0 1,-1-1-1,1 1 1,8-7-1,31-35-432,-46 71 171,-19 31 647,15-49-262,1 1 1,0-1-1,0 1 0,0 0 1,2 0-1,-3 18 1,4-27-115,0 1 0,0-1 0,0 0 0,0 1-1,0-1 1,0 0 0,1 0 0,-1 1 0,0-1 0,0 0 0,0 1 0,0-1 0,0 0 0,1 0 0,-1 0 0,0 1 0,0-1 0,0 0 0,1 0 0,-1 1 0,0-1 0,0 0 0,1 0 0,-1 0 0,0 0 0,0 0-1,1 1 1,-1-1 0,0 0 0,1 0 0,-1 0 0,0 0 0,0 0 0,1 0 0,-1 0 0,0 0 0,1 0 0,-1 0 0,0 0 0,1 0 0,-1 0 0,0 0 0,0 0 0,1-1 0,-1 1 0,0 0 0,0 0 0,1 0-1,-1 0 1,0 0 0,0-1 0,1 1 0,-1 0 0,0 0 0,0-1 0,1 1 0,14-12-3443,-2-10-2145,3-8-3620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288"/>
    </inkml:context>
    <inkml:brush xml:id="br0">
      <inkml:brushProperty name="width" value="0.025" units="cm"/>
      <inkml:brushProperty name="height" value="0.025" units="cm"/>
    </inkml:brush>
  </inkml:definitions>
  <inkml:trace contextRef="#ctx0" brushRef="#br0">29 1 17360,'0'0'11948,"-28"53"-20020,37-45 865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694"/>
    </inkml:context>
    <inkml:brush xml:id="br0">
      <inkml:brushProperty name="width" value="0.025" units="cm"/>
      <inkml:brushProperty name="height" value="0.025" units="cm"/>
    </inkml:brush>
  </inkml:definitions>
  <inkml:trace contextRef="#ctx0" brushRef="#br0">127 17 15759,'0'0'5637,"-8"3"-3944,-2 1-1330,0 1 0,0 1 1,0 0-1,1 0 1,-1 1-1,-9 9 1,16-13-276,-1 0 0,1 0 0,0 0 0,0 1 0,0 0 0,0-1 0,0 1 0,1 0 0,0 1 0,0-1 0,0 0 1,0 0-1,1 1 0,0-1 0,0 1 0,0 0 0,0-1 0,1 1 0,0 0 0,0 6 0,1-9-52,0 0 0,0 0 1,0 0-1,0 0 0,0-1 0,0 1 1,1 0-1,-1 0 0,1-1 0,0 1 0,-1-1 1,1 1-1,0-1 0,0 0 0,0 0 1,0 0-1,0 0 0,0 0 0,0 0 0,0 0 1,0-1-1,0 1 0,0-1 0,1 0 1,-1 1-1,0-1 0,0 0 0,1 0 0,-1 0 1,3-1-1,3 1 56,0-1 1,-1 1-1,1-1 1,0-1 0,-1 1-1,1-1 1,13-6-1,-15 4 8,-1 0-1,1 1 1,-1-2 0,0 1-1,-1-1 1,1 1 0,-1-1-1,0-1 1,0 1-1,0 0 1,-1-1 0,0 0-1,0 0 1,0 0 0,-1 0-1,0 0 1,2-10-1,-4 14-64,1-1 0,-1 0 0,0 0 0,0 0 0,0 0 0,0 1 0,0-1 0,-1 0 0,1 0 0,-1 1 0,0-1 0,0 0 0,0 1 0,0-1 0,0 1 0,-1-1 0,-2-3 0,2 4-66,-1 0 0,1-1-1,-1 1 1,0 0-1,0 0 1,0 0-1,0 1 1,0-1 0,-1 1-1,1 0 1,0 0-1,-1 0 1,1 0 0,-1 0-1,1 1 1,-1 0-1,-4-1 1,5 1-118,-17 2-2265,14 10-4547,6-4-432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4.627"/>
    </inkml:context>
    <inkml:brush xml:id="br0">
      <inkml:brushProperty name="width" value="0.025" units="cm"/>
      <inkml:brushProperty name="height" value="0.025" units="cm"/>
    </inkml:brush>
  </inkml:definitions>
  <inkml:trace contextRef="#ctx0" brushRef="#br0">41 62 15439,'0'0'12646,"6"-8"-12379,20-26 176,-25 33-424,-1 1-1,0 0 0,0-1 1,1 1-1,-1 0 1,0-1-1,1 1 1,-1 0-1,0-1 0,0 1 1,0 0-1,0-1 1,1 1-1,-1-1 1,0 1-1,0-1 0,0 1 1,0 0-1,0-1 1,0 1-1,0-1 0,0 1 1,0-1-1,0 1 1,0 0-1,0-1 1,0 1-1,-1-1 0,1 1 1,0 0-1,0-1 1,0 1-1,-1-1 0,1 1 1,0 0-1,0-1 1,-1 1-1,1 0 1,0-1-1,-1 1 0,1 0 1,0 0-1,-1-1 1,1 1-1,0 0 0,-1 0 1,1 0-1,-1 0 1,1-1-1,0 1 1,-1 0-1,1 0 0,-1 0 1,1 0-1,-1 0 1,0 0-1,-26 0-52,24 0 43,2 0-9,-1-1 0,1 1 0,0 0 0,-1 0 0,1 0-1,0 0 1,0 0 0,-1 0 0,1 1 0,0-1 0,0 0 0,0 1-1,-1-1 1,1 0 0,0 1 0,0 0 0,0-1 0,0 1 0,0 0-1,0-1 1,0 1 0,0 0 0,0 0 0,0 0 0,0 0 0,1 0 0,-1 0-1,0 0 1,1 0 0,-1 0 0,0 0 0,1 0 0,0 1 0,-1-1-1,1 0 1,0 0 0,-1 1 0,1 1 0,4-2-311,1 0 0,-1 0 0,1 0 0,-1 0-1,1-1 1,0 0 0,-1 0 0,1 0 0,-1 0 0,9-3 0,12-8-4712,-2-5-3471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341"/>
    </inkml:context>
    <inkml:brush xml:id="br0">
      <inkml:brushProperty name="width" value="0.025" units="cm"/>
      <inkml:brushProperty name="height" value="0.025" units="cm"/>
    </inkml:brush>
  </inkml:definitions>
  <inkml:trace contextRef="#ctx0" brushRef="#br0">203 45 13901,'0'0'5627,"-10"-3"-4661,5 2-910,1-1 0,-1 1-1,0 0 1,0 1 0,0-1-1,0 1 1,0 0 0,0 0 0,0 0-1,0 1 1,0 0 0,0 0 0,0 0-1,0 1 1,1-1 0,-1 1 0,1 0-1,-1 0 1,1 1 0,0 0-1,-1-1 1,1 1 0,1 1 0,-8 6-1,4-4 166,1 0 0,0 1 0,1-1 0,-1 1 0,1 0 0,0 1 0,1-1 0,0 1 0,0 0 0,1 0 0,0 0 0,0 0 0,1 1 0,0-1 0,0 1 0,1 0 0,0 12-1,1-20-181,0 0-1,0 0 0,0 0 0,1 0 0,-1 0 0,0 0 0,0 1 0,1-1 0,-1 0 0,1 0 0,-1 0 1,1 0-1,0 0 0,-1 0 0,1-1 0,0 1 0,0 0 0,-1 0 0,1 0 0,0-1 0,0 1 0,0 0 1,0-1-1,2 2 0,34 6 671,-24-8-440,0 0 1,0-1-1,25-5 0,-23 1-153,-1 0 0,1 0 0,-1-2-1,0 0 1,0 0 0,-1-1 0,23-18 0,-30 20-35,0 1 0,-1-1 0,1 1 0,-1-2 1,0 1-1,-1 0 0,7-14 0,-9 16-6,0 1-1,-1-1 1,0 0 0,0 0-1,0 0 1,0 0 0,-1 0-1,1 0 1,-1 0 0,0 0-1,0 0 1,-1 0 0,1 0-1,-1 0 1,0 0 0,-1-4-1,0 4-63,0 1-1,0 0 0,0 0 1,-1 0-1,1 1 0,-1-1 0,1 1 1,-1-1-1,0 1 0,0 0 1,0 0-1,0 0 0,0 0 1,-1 0-1,1 1 0,0 0 0,-1-1 1,1 1-1,-1 0 0,0 1 1,1-1-1,-1 1 0,0 0 0,-3 0 1,4-1-96,1 1 1,-1 0-1,1 0 1,-1 0-1,1 0 1,-1 0-1,1 0 1,-1 1-1,1-1 0,-1 1 1,1 0-1,-1 0 1,1 0-1,0 0 1,-1 0-1,1 0 1,0 1-1,0-1 1,0 1-1,0 0 1,0-1-1,0 1 1,1 0-1,-1 0 0,0 0 1,1 0-1,0 0 1,-1 1-1,1-1 1,0 0-1,0 1 1,0-1-1,1 1 1,-2 2-1,2-2-319,0 0-1,0 0 0,1 0 1,-1 0-1,0 1 1,1-1-1,0 0 1,0 0-1,0 0 0,0 0 1,0 0-1,1 0 1,-1-1-1,1 1 1,0 0-1,0-1 0,0 1 1,0-1-1,0 0 1,0 1-1,1-1 1,-1 0-1,1-1 0,0 1 1,-1 0-1,1-1 1,5 3-1,16 8-5803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701"/>
    </inkml:context>
    <inkml:brush xml:id="br0">
      <inkml:brushProperty name="width" value="0.025" units="cm"/>
      <inkml:brushProperty name="height" value="0.025" units="cm"/>
    </inkml:brush>
  </inkml:definitions>
  <inkml:trace contextRef="#ctx0" brushRef="#br0">57 0 13261,'0'0'7687,"-14"64"-5157,5-34-512,-5 4-544,4 0-610,6 1-479,-1-3-257,5-4-64,0-5-64,5-8-609,4-9-992,5-6-1282,-3-6-1633,1-19-3844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082"/>
    </inkml:context>
    <inkml:brush xml:id="br0">
      <inkml:brushProperty name="width" value="0.025" units="cm"/>
      <inkml:brushProperty name="height" value="0.025" units="cm"/>
    </inkml:brush>
  </inkml:definitions>
  <inkml:trace contextRef="#ctx0" brushRef="#br0">118 10 8456,'0'0'12433,"-8"-3"-10276,3 2-1890,0-1 0,0 1 0,0 0 0,0 0 0,-1 1 0,1-1 0,0 1 0,0 0 0,-1 1 1,1-1-1,-6 2 0,9-1-207,-1 0 0,1 0 1,0 0-1,0 0 1,-1 0-1,1 1 0,0-1 1,0 0-1,0 1 1,1 0-1,-1-1 0,0 1 1,1 0-1,-1 0 0,1 0 1,-1 0-1,1 0 1,0 1-1,0-1 0,0 0 1,0 0-1,0 1 1,0-1-1,1 0 0,-1 1 1,1-1-1,0 1 0,0-1 1,0 1-1,0 3 1,0-4-25,1 0 0,-1 0 1,1-1-1,0 1 0,-1 0 1,1 0-1,0-1 1,0 1-1,0 0 0,0-1 1,0 1-1,1-1 0,-1 0 1,0 1-1,1-1 1,-1 0-1,1 0 0,-1 0 1,1 0-1,-1 0 1,1 0-1,0 0 0,0 0 1,-1-1-1,1 1 0,0-1 1,0 1-1,0-1 1,0 0-1,0 0 0,-1 0 1,1 0-1,0 0 0,3 0 1,3 0 21,-1 0 1,0-1-1,0 1 0,0-1 1,0-1-1,0 0 1,0 1-1,9-5 1,29-26-18,-43 30-68,0 0 0,0 0 0,0 0 0,0-1 0,0 1 0,-1-1 0,1 1 0,-1-1 1,1 1-1,-1-1 0,0 0 0,0 1 0,0-1 0,0 0 0,0-6 0,-2 9 3,0 0 0,-1 1 0,1-1 0,0 0 0,0 1 0,0-1 0,-1 1 0,1-1 0,0 1 0,0 0 0,0-1 0,0 1 0,0 0 0,0 0 0,0-1 0,1 1 0,-2 1 0,-4 5 79,1 1 1,-1-1-1,2 1 1,-1 0-1,1 0 1,0 0-1,1 0 1,0 1-1,-3 12 1,5-17-44,0-1 1,0 1-1,1 0 1,-1 0-1,1-1 1,0 1-1,1 0 1,-1 0-1,0-1 1,1 1-1,0 0 1,0-1 0,0 1-1,0 0 1,1-1-1,0 0 1,-1 1-1,1-1 1,0 0-1,0 0 1,1 0-1,-1 0 1,1 0-1,-1-1 1,4 4-1,9 3-82,0 0-1,32 14 0,22 14-112,-68-37 197,-1 0-1,1 1 1,-1-1-1,1 1 0,-1-1 1,0 0-1,1 1 0,-1-1 1,0 1-1,1-1 1,-1 1-1,0-1 0,0 1 1,1-1-1,-1 1 1,0-1-1,0 1 0,0 0 1,0-1-1,0 1 1,0-1-1,0 1 0,0-1 1,0 1-1,0 0 1,0-1-1,0 1 0,0-1 1,0 1-1,0-1 1,-1 1-1,1-1 0,0 1 1,0-1-1,-1 1 1,1-1-1,0 1 0,-1-1 1,1 1-1,-1-1 0,1 0 1,0 1-1,-1-1 1,1 0-1,-1 1 0,1-1 1,-1 0-1,1 1 1,-1-1-1,1 0 0,-2 0 1,-26 15 939,5-9-734,0 0 0,-1-1 0,1-1-1,-1-1 1,0-2 0,-40-1 0,63 0-236,0 0 0,1 0 0,-1 0 0,1 1 0,-1-1 0,0 0 1,1 0-1,-1 0 0,0 0 0,1 0 0,-1 0 0,1 0 0,-1-1 0,0 1 0,1 0 0,-1 0 0,0 0 0,1-1 0,-1 1 0,1 0 1,-1 0-1,1-1 0,-1 1 0,1-1 0,-1 1 0,1 0 0,-1-1 0,1 1 0,-1-1 0,1 1 0,0-1 0,-1 0 0,1 1 1,0-1-1,0 1 0,-1-1 0,1 1 0,0-1 0,0 0 0,0 1 0,0-1 0,0 0 0,-1 0 0,2 0-114,0-1-1,-1 1 1,1 0 0,0-1-1,0 1 1,0 0-1,0 0 1,0 0 0,0 0-1,0-1 1,0 2-1,0-1 1,0 0-1,1 0 1,-1 0 0,3-1-1,42-21-10384,-18 9 373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425"/>
    </inkml:context>
    <inkml:brush xml:id="br0">
      <inkml:brushProperty name="width" value="0.025" units="cm"/>
      <inkml:brushProperty name="height" value="0.025" units="cm"/>
    </inkml:brush>
  </inkml:definitions>
  <inkml:trace contextRef="#ctx0" brushRef="#br0">299 1 11147,'0'0'8957,"3"11"-6864,33 89 1608,-23-71-3125,-2 0-1,-2 0 1,10 43 0,-18-62-540,0-1 0,0 0 0,-1 1 0,0-1 1,0 1-1,-1-1 0,-1 1 0,1-1 0,-2 0 0,1 1 0,-1-1 1,0-1-1,-1 1 0,0 0 0,-9 13 0,-1-2 7,-1-1 0,0-1-1,-1-1 1,-1 0 0,-1-1 0,-24 16-1,26-21-736,0-1 0,-1-1 0,-20 9 0,23-13-1252,0 0 0,0-1-1,0-1 1,-23 3-1,-4-4-9947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821"/>
    </inkml:context>
    <inkml:brush xml:id="br0">
      <inkml:brushProperty name="width" value="0.025" units="cm"/>
      <inkml:brushProperty name="height" value="0.025" units="cm"/>
    </inkml:brush>
  </inkml:definitions>
  <inkml:trace contextRef="#ctx0" brushRef="#br0">157 0 11883,'0'0'9353,"-8"10"-8723,-11 16-264,2 1 0,0 1 0,2 1 0,1 0-1,1 1 1,-10 34 0,15-39-233,2 1 0,0-1 0,2 1 0,1 0 0,0 0 0,2 0 0,1 0 0,6 41 0,-3-56-109,0-1 0,1 0-1,0 0 1,1 0 0,0 0 0,0 0-1,1-1 1,0 0 0,1 0-1,0-1 1,0 0 0,1 0 0,0-1-1,0 0 1,1 0 0,0-1-1,0 0 1,13 6 0,-4-2-626,2-1 1,-1 0-1,30 7 1,-28-10-1395,-1-2-1,1 0 1,22 1 0,13-4-7410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7.293"/>
    </inkml:context>
    <inkml:brush xml:id="br0">
      <inkml:brushProperty name="width" value="0.025" units="cm"/>
      <inkml:brushProperty name="height" value="0.025" units="cm"/>
    </inkml:brush>
  </inkml:definitions>
  <inkml:trace contextRef="#ctx0" brushRef="#br0">7 135 11723,'0'0'1799,"-2"-10"598,1 9-2306,1-3-3,-1 1 1,0 0 0,0 0-1,1 0 1,0-1 0,0 1-1,0 0 1,0-1 0,0 1-1,1 0 1,-1 0 0,1-1-1,0 1 1,0 0 0,0 0-1,0 0 1,1 0 0,-1 0-1,1 0 1,0 1 0,-1-1-1,1 0 1,1 1 0,-1-1-1,0 1 1,1 0-1,2-3 1,5 0 278,-1 0 0,1 0 0,0 1 0,0 0 0,0 1 0,1 0 0,-1 0 0,1 1 0,18-1 0,-24 3-219,0 0 0,1 0 0,-1 0 0,0 1 0,0 0 0,0 0 0,0 0 0,0 1 0,0-1-1,5 4 1,-8-4-72,0 1 0,1-1 0,-1 1 0,0 0 0,0-1 0,0 1 0,0 0 0,0 1 0,0-1 0,-1 0 0,1 0 0,-1 1 0,0-1 0,1 1 0,-1 0 0,0-1 0,-1 1 0,1 0 0,1 3 0,-2-1 51,0 0 0,0 1-1,-1-1 1,0 0-1,0 0 1,0 0 0,0 0-1,-1 0 1,1 0 0,-1 0-1,-1 0 1,1 0-1,-1-1 1,1 1 0,-6 5-1,-9 12 651,-32 33 0,30-35-289,3-4-147,11-12-293,0 0 0,1 0 0,0 0 1,0 1-1,0 0 0,0 0 0,1 0 0,-1 0 0,2 0 0,-1 1 0,0-1 0,1 1 0,-3 11 0,5-16-42,0 0 0,1 0 0,-1 0 0,1 0-1,-1 0 1,1 0 0,-1 0 0,1 0 0,-1 0-1,1 0 1,0 0 0,0 0 0,-1 0 0,1 0-1,0 0 1,0-1 0,0 1 0,0 0-1,0-1 1,0 1 0,0-1 0,0 1 0,0-1-1,0 0 1,0 1 0,1-1 0,1 1 0,40 5 108,-31-4-124,90 7-1622,-35-8-3718,-25-3-3176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050"/>
    </inkml:context>
    <inkml:brush xml:id="br0">
      <inkml:brushProperty name="width" value="0.025" units="cm"/>
      <inkml:brushProperty name="height" value="0.025" units="cm"/>
    </inkml:brush>
  </inkml:definitions>
  <inkml:trace contextRef="#ctx0" brushRef="#br0">146 65 11435,'0'0'5797,"-2"-8"-2524,2 4-3021,-1-1 0,0 1 0,0 0 0,-1 0 0,1 0 0,-1 0 0,0 0 0,-3-5 0,4 8-225,0-1 0,0 1-1,0 0 1,-1 0 0,1 0 0,0 0 0,0 0 0,-1 0 0,1 1 0,0-1-1,-1 0 1,1 1 0,-1-1 0,1 1 0,-1-1 0,1 1 0,-1-1 0,1 1-1,-1 0 1,0 0 0,1 0 0,-1 0 0,1 0 0,-1 0 0,1 1-1,-1-1 1,0 0 0,1 1 0,-1-1 0,1 1 0,0 0 0,-1-1 0,-1 3-1,-2 0-31,0 0-1,0 1 0,1 0 0,0 0 0,0 0 0,0 0 0,0 1 1,0-1-1,1 1 0,0 0 0,0 0 0,1 0 0,-4 9 0,1-2 135,1 0-1,0 0 1,1 1-1,1-1 1,-2 15-1,4-24-85,-1-1 0,1 0 0,0 0-1,0 0 1,1 0 0,-1 0 0,0 0 0,1 0 0,-1 0-1,1 0 1,-1 0 0,1 0 0,0 0 0,0 0 0,0 0 0,0 0-1,0 0 1,1-1 0,-1 1 0,0-1 0,1 1 0,-1-1-1,1 1 1,0-1 0,-1 0 0,1 0 0,0 1 0,0-1-1,0-1 1,-1 1 0,1 0 0,0 0 0,0-1 0,1 1-1,-1-1 1,0 0 0,0 1 0,0-1 0,0 0 0,0 0 0,0 0-1,4-1 1,3 0 41,0 0 1,0-1-1,-1 1 0,1-2 1,-1 1-1,1-1 0,-1-1 1,0 0-1,10-5 0,-10 3-20,1-1-1,-2 0 0,1 0 0,-1-1 1,0 1-1,-1-1 0,7-11 1,-11 16-24,0 0 0,-1 1 0,1-1 0,-1 0 0,0 0 0,0-1 0,0 1 0,-1 0 0,1 0 0,-1 0 0,1-1 0,-1-2 0,-1 4-21,1 0 0,0 0 0,-1 0-1,0 1 1,1-1 0,-1 0-1,0 1 1,0-1 0,0 0-1,0 1 1,0-1 0,0 1 0,0-1-1,0 1 1,-1 0 0,1 0-1,-1 0 1,1-1 0,-1 1 0,1 0-1,-1 1 1,-3-3 0,1 1-118,-1 1 0,0-1 1,0 1-1,0 0 0,0 0 1,0 0-1,0 1 0,0-1 1,0 1-1,0 1 1,-7 0-1,10-1-161,-1 1 0,1 0 0,-1-1 0,1 1 0,-1 0 0,1 0 0,-1 1 0,1-1 0,0 0 0,-3 3 0,4-3-141,0 0-1,-1 1 1,1-1-1,0 0 1,0 1-1,0 0 0,0-1 1,0 1-1,0-1 1,1 1-1,-1 0 0,0 0 1,1-1-1,0 1 1,-1 3-1,0 9-5347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9.803"/>
    </inkml:context>
    <inkml:brush xml:id="br0">
      <inkml:brushProperty name="width" value="0.025" units="cm"/>
      <inkml:brushProperty name="height" value="0.025" units="cm"/>
    </inkml:brush>
  </inkml:definitions>
  <inkml:trace contextRef="#ctx0" brushRef="#br0">1 181 7303,'0'0'8835,"4"-9"-7111,-1 2-1589,1 1 0,0-1 1,0 1-1,1-1 0,0 2 0,0-1 0,1 0 0,-1 1 0,1 0 1,0 0-1,0 1 0,1 0 0,-1 0 0,1 0 0,14-5 0,3-2-43,1 1 0,0 1 0,0 1 0,0 1-1,1 1 1,0 2 0,1 0 0,-1 2 0,1 1-1,-1 1 1,1 1 0,-1 2 0,0 0 0,40 11 0,-45-8-56,1 0 1,0-2-1,-1-1 1,1 0 0,0-2-1,36-2 1,-2-4-58,74-19-1,-114 22 126,-1 0-1,1 1 0,-1 0 1,1 1-1,-1 1 1,1 0-1,21 6 1,-11-5 41,-25-2-314,0 0 1,0-1 0,0 1 0,-1 0 0,1 0-1,0-1 1,0 1 0,-1 0 0,1-1 0,0 1-1,0-1 1,-1 1 0,1-1 0,-1 1 0,1-1 0,0 1-1,-1-1 1,1 0 0,-1 1 0,0-1 0,1 0-1,-1 0 1,1 1 0,-1-1 0,0 0 0,0 0-1,1-1 1,4-21-8613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0.506"/>
    </inkml:context>
    <inkml:brush xml:id="br0">
      <inkml:brushProperty name="width" value="0.025" units="cm"/>
      <inkml:brushProperty name="height" value="0.025" units="cm"/>
    </inkml:brush>
  </inkml:definitions>
  <inkml:trace contextRef="#ctx0" brushRef="#br0">92 54 10698,'0'0'11451,"-6"-1"-11056,2 1-369,1 0-1,-1 0 1,1 1-1,-1-1 1,1 1 0,0 0-1,-1 0 1,1 0 0,0 0-1,0 0 1,0 1-1,-1 0 1,2-1 0,-1 1-1,0 0 1,0 1 0,1-1-1,-1 0 1,1 1-1,-1-1 1,1 1 0,0 0-1,0 0 1,1 0 0,-1 0-1,0 0 1,1 0-1,0 0 1,0 0 0,0 1-1,0-1 1,0 0 0,1 1-1,-1 5 1,0-5-16,0 0 1,1 0-1,0 1 1,0-1-1,0 0 1,0 1-1,0-1 1,1 0-1,0 1 1,0-1-1,0 0 1,1 0-1,-1 0 1,1 0-1,0 0 1,0 0-1,0-1 1,1 1-1,-1-1 1,4 5-1,3-1 37,0 1 0,0-1 0,1-1 0,0 0 1,0 0-1,17 6 0,-6-3 2,54 27 1,-72-34-78,-1-1-1,1 0 1,-1 1-1,0 0 1,1-1-1,-1 1 1,0 0-1,0 0 1,0 0-1,0 1 1,-1-1 0,1 0-1,0 1 1,-1-1-1,0 1 1,1-1-1,-1 1 1,0 0-1,-1 0 1,1-1-1,0 1 1,0 5-1,-2-5 21,0 0-1,-1 0 0,1 0 0,0-1 0,-1 1 0,0-1 0,1 1 1,-1-1-1,0 0 0,0 1 0,0-1 0,-1 0 0,1 0 0,0-1 1,-1 1-1,1 0 0,-1-1 0,0 0 0,0 1 0,1-1 0,-1 0 1,0 0-1,0-1 0,-5 2 0,-6 1-5,-1 0 0,1-1 0,-26 0 0,35-1 50,1-1 1,-1 0-1,1-1 1,-1 1-1,1-1 0,0 0 1,-1 0-1,1 0 1,0 0-1,0-1 0,0 0 1,0 0-1,-4-3 1,5 3-10,1 0 1,-1-1-1,1 0 0,0 0 1,0 0-1,0 0 1,1 0-1,-1 0 1,1 0-1,-1 0 0,1-1 1,0 1-1,0 0 1,1-1-1,-1 1 1,1-1-1,0-4 1,-1 2-33,1 0 0,0 1 0,0-1 0,1 0 0,0 0 0,0 1 0,0-1 0,1 1 0,0-1 0,0 1 0,0 0 0,1-1 0,-1 1 0,1 0 0,1 0 0,-1 1 0,1-1 0,5-5 0,6-4-34,2 0-1,0 1 1,33-19-1,-35 24 37,-1-1 0,0-1-1,0 0 1,-1-1 0,23-24-1,-35 33 37,1 0 0,0 0-1,-1 0 1,0 0 0,1 0 0,-1 0-1,0-1 1,0 1 0,0 0 0,-1-1-1,1 1 1,0-1 0,-1 1 0,0-1-1,0 1 1,0-1 0,0-2-1,0 3-16,-1 0-1,1 0 1,-1 0-1,0 1 1,0-1-1,0 0 1,0 1-1,0-1 1,0 1-1,0-1 1,0 1-1,-1 0 1,1-1-1,-1 1 0,1 0 1,-1 0-1,-2-2 1,-4 0-106,1 0 0,-1 0 0,0 0 0,0 1 0,1 0 0,-1 1 0,-1 0 0,1 0 0,-8 1 0,15 0 9,0 0 0,0 0 0,0 0 0,0 0 0,1 0 0,-1 0 0,0 0 0,0 0 0,0 1 0,0-1 0,1 0 0,-1 1 0,0-1 0,0 0 0,1 1 0,-1-1 0,0 1 0,1-1 0,-1 1 0,0 0 0,1-1 0,-1 1 0,1 0 0,-1-1 0,1 1 0,-1 0 0,1-1 0,-1 3 0,-2 24-6460,3-25 6041,0 11-4934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275"/>
    </inkml:context>
    <inkml:brush xml:id="br0">
      <inkml:brushProperty name="width" value="0.025" units="cm"/>
      <inkml:brushProperty name="height" value="0.025" units="cm"/>
    </inkml:brush>
  </inkml:definitions>
  <inkml:trace contextRef="#ctx0" brushRef="#br0">240 39 9993,'0'0'8350,"-9"-7"-7288,4 3-938,0 0 0,0 0 1,-1 1-1,1 0 0,-1 0 0,1 0 0,-10-2 1,12 4-100,-1 0-1,1 1 1,0-1 0,0 1 0,0 0 0,-1 0 0,1 1 0,0-1 0,0 1 0,-1-1 0,1 1 0,0 0 0,0 0 0,0 0 0,0 1 0,0-1 0,0 1 0,1 0 0,-1-1 0,0 1 0,-2 3 0,-7 6 75,0 1 0,1 0-1,0 1 1,1 0 0,-16 28 0,22-35-28,1 1 0,0-1 1,0 0-1,0 1 0,1 0 0,0 0 0,0 0 0,0 0 0,1 0 1,0 0-1,1 0 0,0 0 0,0 1 0,0-1 0,1 0 0,2 9 1,-2-14-46,1 1 0,0-1 0,0 1 1,0-1-1,0 0 0,0 0 0,1 1 1,-1-2-1,1 1 0,-1 0 1,1 0-1,0-1 0,-1 0 0,1 1 1,0-1-1,0 0 0,0 0 0,0-1 1,0 1-1,0-1 0,0 1 0,0-1 1,4 0-1,3 1 141,1-1-1,0 0 1,-1 0 0,1-1-1,18-4 1,-22 2-97,0 1 0,0-1 0,0-1 0,0 1 0,0-1-1,-1-1 1,1 1 0,-1-1 0,0 0 0,-1 0 0,1-1 0,-1 0 0,0 0 0,-1 0 0,1 0 0,-1-1 0,-1 0 0,1 1 0,-1-2 0,0 1 0,-1 0 0,1 0 0,-1-1 0,-1 0 0,0 1-1,0-1 1,0 0 0,-1 1 0,0-1 0,-2-13 0,1 18-65,0-1-1,-1 1 1,1 0 0,-1 0-1,1 0 1,-1 0-1,0 0 1,0 0 0,0 1-1,-1-1 1,1 1-1,-1-1 1,1 1 0,-1 0-1,0 0 1,0 0-1,0 1 1,-4-3-1,6 3-48,-1 0 0,0 1 0,1-1 0,-1 0 0,0 1 0,1-1 1,-1 1-1,0-1 0,0 1 0,0 0 0,1 0 0,-1 0 0,0 0 0,0 0 0,0 0 0,0 0 0,1 1 0,-1-1 0,0 1 0,0-1 0,1 1 0,-1 0 0,0 0 0,1 0 0,-1 0 0,1 0 0,-1 0 0,1 0 0,-1 0 0,1 0 0,0 1 0,0-1 0,0 0 0,-2 4 0,-1 3-421,1 0 0,0 0 0,1 1 0,0 0 0,0-1 0,1 1 0,0 0 0,0 0 0,2 12 0,-1-10-1583,1 0 0,0 0-1,6 21 1,6-2-4113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774"/>
    </inkml:context>
    <inkml:brush xml:id="br0">
      <inkml:brushProperty name="width" value="0.025" units="cm"/>
      <inkml:brushProperty name="height" value="0.025" units="cm"/>
    </inkml:brush>
  </inkml:definitions>
  <inkml:trace contextRef="#ctx0" brushRef="#br0">20 0 6406,'0'0'17264,"-7"16"-15806,3-1-1378,1 1 0,1-1 0,0 1 0,1-1 0,1 1 0,0-1 0,4 29 0,-3-42-291,-1 0 0,1-1 0,-1 1 0,1-1 0,0 1 0,0-1 0,0 0 0,-1 1 0,1-1 0,0 0 0,1 1 0,-1-1 0,2 2 0,14 3-6001,-5-6-1165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2.198"/>
    </inkml:context>
    <inkml:brush xml:id="br0">
      <inkml:brushProperty name="width" value="0.025" units="cm"/>
      <inkml:brushProperty name="height" value="0.025" units="cm"/>
    </inkml:brush>
  </inkml:definitions>
  <inkml:trace contextRef="#ctx0" brushRef="#br0">0 242 13196,'0'0'12733,"13"-1"-11671,-10 1-1016,5 0 16,-1 0-1,1-1 1,-1 0 0,0 0 0,1 0-1,-1-1 1,0-1 0,0 1 0,0-1-1,0 0 1,0 0 0,8-6 0,12-12-9,-1 0-1,27-28 1,-45 41-81,0-1-1,-1 1 0,0-2 1,0 1-1,-1-1 0,0 0 1,-1 0-1,0-1 0,7-21 1,-14 29-580,-4 11 387,-9 15 147,7-2 62,1 0-1,1 1 0,1-1 0,1 1 0,1 0 0,1 1 1,0-1-1,2 0 0,4 35 0,-4-51-70,1 0-1,0 1 0,1-1 1,-1 0-1,1 0 0,5 11 1,16 13-6026,-8-18-3596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475"/>
    </inkml:context>
    <inkml:brush xml:id="br0">
      <inkml:brushProperty name="width" value="0.025" units="cm"/>
      <inkml:brushProperty name="height" value="0.025" units="cm"/>
    </inkml:brush>
  </inkml:definitions>
  <inkml:trace contextRef="#ctx0" brushRef="#br0">47 20 10378,'0'0'2915,"-46"6"-417,46-4-512,0 1-321,24 0-223,24-2-513,16 1-481,21-2-224,26 0-96,19 0-96,15 0-1121,16-6-1986,0-7-544,-2-5-5285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079"/>
    </inkml:context>
    <inkml:brush xml:id="br0">
      <inkml:brushProperty name="width" value="0.025" units="cm"/>
      <inkml:brushProperty name="height" value="0.025" units="cm"/>
    </inkml:brush>
  </inkml:definitions>
  <inkml:trace contextRef="#ctx0" brushRef="#br0">61 1 13421,'0'0'7548,"-5"9"-7115,-5 12-114,1 1 0,1 0 0,2 1 1,0-1-1,1 1 0,-3 41 1,6-52-286,1-1 0,1 0 0,0 1 0,1-1 0,0 0 0,0 0 0,1 0 0,1 0 0,0 0 0,0 0 0,1 0 0,1-1 0,0 0 0,0 0 0,1 0 0,13 17 0,1-12-396,-9-12-1744,-7-12-4704,-4-6-2938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409"/>
    </inkml:context>
    <inkml:brush xml:id="br0">
      <inkml:brushProperty name="width" value="0.025" units="cm"/>
      <inkml:brushProperty name="height" value="0.025" units="cm"/>
    </inkml:brush>
  </inkml:definitions>
  <inkml:trace contextRef="#ctx0" brushRef="#br0">1 21 8264,'0'0'12139,"79"13"-9993,-33-13-672,13 0-641,-6 0-673,2 0-224,-9-4-2050,-9-9-3492,-9-3-7014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541"/>
    </inkml:context>
    <inkml:brush xml:id="br0">
      <inkml:brushProperty name="width" value="0.025" units="cm"/>
      <inkml:brushProperty name="height" value="0.025" units="cm"/>
    </inkml:brush>
  </inkml:definitions>
  <inkml:trace contextRef="#ctx0" brushRef="#br0">0 490 10826,'0'0'11419,"12"-10"-9967,19-20-920,-2-1-1,-1-2 1,-1-1 0,22-37 0,-20 18 229,-2 0 1,35-98-1,-50 127-374,-11 25-384,-1-1 0,1 0 0,-1 0 0,0 1 0,1-1 0,-1 1 0,0-1 0,1 0 0,-1 1 0,0-1 0,1 1 0,-1-1 0,0 0 0,0 1 0,1-1 0,-1 1 0,0-1 0,0 1 0,0-1 0,0 1 0,0-1 0,0 1 0,0-1 0,0 1 0,0 0 0,0-1 0,0 1 0,0 65-112,0-52 164,-2 9-34,0-1 0,-1 0 1,-10 35-1,7-35 34,1 1 0,1-1-1,-2 38 1,5-36-44,0-18-2,0 1 1,1-1-1,0 0 0,0 1 0,0-1 0,1 1 1,0-1-1,0 1 0,1-1 0,3 9 0,-5-15-7,0 0 0,1 0 0,-1 0 0,0 0 0,1 0 0,-1 0 0,0 0-1,1 0 1,-1 0 0,0 0 0,1 0 0,-1 0 0,0 0 0,1 0 0,-1 0 0,0 0 0,1 0-1,-1 0 1,0 0 0,1 0 0,-1-1 0,0 1 0,1 0 0,-1 0 0,0 0 0,0-1 0,1 1-1,-1 0 1,0 0 0,0-1 0,1 1 0,-1 0 0,0 0 0,0-1 0,0 1 0,1 0 0,-1-1 0,0 1-1,0 0 1,0-1 0,0 1 0,0 0 0,0-1 0,0 1 0,0 0 0,0-1 0,11-23-1397,-10 20 624,18-30-7114,-6 17 609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916"/>
    </inkml:context>
    <inkml:brush xml:id="br0">
      <inkml:brushProperty name="width" value="0.025" units="cm"/>
      <inkml:brushProperty name="height" value="0.025" units="cm"/>
    </inkml:brush>
  </inkml:definitions>
  <inkml:trace contextRef="#ctx0" brushRef="#br0">0 27 8232,'0'0'21684,"23"17"-23445,-8-29-1667,-8-2-1985,0-4-3491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395"/>
    </inkml:context>
    <inkml:brush xml:id="br0">
      <inkml:brushProperty name="width" value="0.025" units="cm"/>
      <inkml:brushProperty name="height" value="0.025" units="cm"/>
    </inkml:brush>
  </inkml:definitions>
  <inkml:trace contextRef="#ctx0" brushRef="#br0">71 0 12492,'0'0'13543,"-4"10"-13185,-14 26-166,11-23-65,-1 1 1,1 0-1,1 0 0,1 0 1,0 1-1,-6 29 1,11-43-116,0 0 0,0 0 1,0 0-1,1 0 1,-1 0-1,0 0 1,0 0-1,1 0 0,-1 0 1,0 0-1,1 0 1,-1 0-1,1 0 0,-1 0 1,1 0-1,0 0 1,-1-1-1,1 1 1,0 0-1,-1 0 0,1-1 1,0 1-1,0-1 1,0 1-1,0-1 0,0 1 1,1 0-1,1 0 42,1 0-1,-1-1 0,0 1 0,0-1 0,1 0 1,-1 0-1,0 0 0,1 0 0,3-1 1,0 0-442,0 0 1,0-1 0,0 0 0,0 0-1,-1-1 1,1 0 0,-1 0 0,10-6 0,2-9-3860,-8 3-1745,-1-3-5630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7.779"/>
    </inkml:context>
    <inkml:brush xml:id="br0">
      <inkml:brushProperty name="width" value="0.025" units="cm"/>
      <inkml:brushProperty name="height" value="0.025" units="cm"/>
    </inkml:brush>
  </inkml:definitions>
  <inkml:trace contextRef="#ctx0" brushRef="#br0">34 129 12460,'0'0'3635,"0"-8"-912,3-23 825,-2 28-2002,-1 5-278,-1 22-648,-16 121-543,-1 10-68,16-64 546,32-132 2338,-16 10-2748,-1 0-1,-2-1 0,-1 0 1,9-57-1,-10 31-70,0-109 1,-9 166-76,1 0 0,-1-1 0,0 1 0,0 0 0,0 0 0,0 0 0,-1 0 0,1 0 0,0 0 0,0-1 0,-1 1 0,1 0 0,-1 0 0,1 0 0,-1 0 1,1 0-1,-1 0 0,-1-1 0,2 2-5,-1 0 0,1-1 0,-1 1 0,1 0 0,-1 0 0,0 0 0,1 0 0,-1 0 0,1 0 0,-1 0 0,1 0 0,-1 0 0,1 1 0,-1-1 0,1 0 0,-1 0 0,1 0 0,-1 0 0,1 1 0,-1-1 0,1 0 0,-1 1 0,1-1 0,-1 0 0,0 2 0,-2 1-21,0 0 1,-1 1 0,1-1-1,1 1 1,-1 0 0,0 0 0,-2 5-1,1 1 16,0 0-1,1 0 1,0 1-1,1-1 0,0 1 1,1-1-1,0 1 1,0-1-1,1 1 1,3 20-1,-3-27 15,1-1 0,0 0 1,0 0-1,0 0 0,0 0 0,1-1 1,-1 1-1,1 0 0,-1 0 1,1-1-1,0 1 0,0-1 0,0 0 1,1 0-1,-1 1 0,5 2 0,-4-3 9,1-1 0,0 1 1,0-1-1,0 0 0,0 0 0,0 0 0,0-1 0,0 1 0,0-1 0,0 0 0,1 0 0,-1 0 0,0-1 0,0 1 1,0-1-1,4-1 0,-1-1 8,0 1 0,-1-1 0,1 0 0,-1 0 0,0 0 1,1-1-1,-2 0 0,1-1 0,0 1 0,-1-1 0,0 0 0,0 0 1,6-9-1,-1-1 4,0 0 1,-1 0 0,-1 0 0,9-22-1,-31 69-90,2 1 0,1 0-1,1 1 1,3 0 0,0 0-1,-2 47 1,9-78 71,0 0 0,0 0 0,0 0 1,0 0-1,1 0 0,0 0 0,-1 0 0,1 0 0,0-1 0,0 1 1,1 0-1,-1-1 0,0 1 0,1-1 0,0 1 0,0-1 0,-1 1 1,1-1-1,1 0 0,-1 0 0,0 0 0,0 0 0,1-1 1,-1 1-1,1-1 0,-1 1 0,4 0 0,0 0 4,0 0-1,0-1 1,0 0 0,0 0-1,0 0 1,0-1-1,0 0 1,0 0 0,0-1-1,1 0 1,-1 0 0,10-3-1,28-19-684,-43 22 591,1 1-1,-1-1 1,0 0-1,0 0 1,1 0-1,-1 0 1,0 0-1,0 0 1,0 0-1,0 0 1,0-1-1,0 1 1,0 0-1,-1 0 1,1-1 0,0 1-1,-1-1 1,1 1-1,-1-1 1,1 1-1,-1-1 1,0 1-1,1-1 1,-1 1-1,0-1 1,0 1-1,0-1 1,0 1-1,-1-3 1,0 4 61,1 0 0,-1-1 0,1 1-1,-1 0 1,0 0 0,1-1 0,-1 1 0,0 0 0,1 0 0,-1 0 0,1 0 0,-1 0 0,0 0 0,1 0 0,-1 0-1,0 0 1,1 0 0,-1 1 0,0-1 0,1 0 0,-1 0 0,1 0 0,-1 1 0,0-1 0,1 0 0,-1 1-1,1-1 1,-1 1 0,1-1 0,-1 0 0,1 1 0,0-1 0,-1 2 0,-17 13-54,16-13 55,0 1-1,0 0 1,0-1 0,0 1 0,1 0-1,-1 0 1,1 0 0,-1 0 0,1 1-1,0-1 1,1 0 0,-1 0 0,0 5-1,21-8-10332,-7-9-812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144"/>
    </inkml:context>
    <inkml:brush xml:id="br0">
      <inkml:brushProperty name="width" value="0.025" units="cm"/>
      <inkml:brushProperty name="height" value="0.025" units="cm"/>
    </inkml:brush>
  </inkml:definitions>
  <inkml:trace contextRef="#ctx0" brushRef="#br0">1 0 8968,'0'0'18642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492"/>
    </inkml:context>
    <inkml:brush xml:id="br0">
      <inkml:brushProperty name="width" value="0.025" units="cm"/>
      <inkml:brushProperty name="height" value="0.025" units="cm"/>
    </inkml:brush>
  </inkml:definitions>
  <inkml:trace contextRef="#ctx0" brushRef="#br0">45 47 6438,'0'0'19886,"-7"6"-19929,3-2 42,0 0 0,1 0 0,0 0 0,0 0 1,0 1-1,0 0 0,1-1 0,-1 1 0,1 0 0,0 0 0,-1 7 1,2-10 2,1 1 1,0-1 0,-1 0 0,1 0-1,0 0 1,0 0 0,0 0-1,0 0 1,0 0 0,1 0 0,-1 0-1,1 0 1,-1 0 0,1 0 0,0 0-1,-1 0 1,1 0 0,0 0-1,0 0 1,1-1 0,-1 1 0,0 0-1,1-1 1,-1 1 0,1-1 0,-1 1-1,1-1 1,-1 0 0,1 0-1,0 0 1,0 0 0,0 0 0,0 0-1,0 0 1,0 0 0,0-1 0,0 1-1,2-1 1,0 1 92,0 0 1,1-1-1,-1 1 0,0-1 0,1-1 1,-1 1-1,0 0 0,0-1 0,1 0 1,-1 0-1,0 0 0,0-1 1,0 1-1,0-1 0,0 0 0,-1 0 1,1 0-1,0-1 0,-1 1 1,0-1-1,1 0 0,-1 0 0,0 0 1,-1 0-1,1 0 0,0-1 0,-1 1 1,0-1-1,0 0 0,0 0 1,0 0-1,-1 0 0,1 0 0,-1 0 1,0 0-1,0 0 0,-1 0 1,1-1-1,-1 1 0,0 0 0,0-1 1,0 1-1,-1 0 0,0 0 0,-1-5 1,1 6-80,0 0 0,0 0 0,0 1 0,0-1 0,-1 0 0,0 1 0,1 0 0,-1-1 0,0 1 0,0 0 0,0 0 0,0 0 0,-1 0 0,1 0 0,0 0 0,-1 1 0,1-1 0,-1 1 0,0 0 0,0-1 0,-4 0 0,3 1-192,0-1 0,0 1 0,-1 0 1,1 1-1,-1-1 0,1 1 0,-1 0 1,1 0-1,-1 0 0,1 0 0,-1 1 1,1 0-1,-8 2 0,11-3-133,0 1 0,1-1 0,-1 1 0,0-1-1,1 0 1,-1 1 0,1-1 0,-1 1 0,1-1 0,-1 1 0,1 0-1,-1-1 1,1 1 0,0 0 0,-1-1 0,1 1 0,0 0 0,0-1-1,-1 1 1,1 0 0,0 1 0,0 3-5974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435"/>
    </inkml:context>
    <inkml:brush xml:id="br0">
      <inkml:brushProperty name="width" value="0.025" units="cm"/>
      <inkml:brushProperty name="height" value="0.025" units="cm"/>
    </inkml:brush>
  </inkml:definitions>
  <inkml:trace contextRef="#ctx0" brushRef="#br0">1 9 11211,'0'0'15214,"47"0"-18930,-41-8-2593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857"/>
    </inkml:context>
    <inkml:brush xml:id="br0">
      <inkml:brushProperty name="width" value="0.025" units="cm"/>
      <inkml:brushProperty name="height" value="0.025" units="cm"/>
    </inkml:brush>
  </inkml:definitions>
  <inkml:trace contextRef="#ctx0" brushRef="#br0">179 52 16624,'0'0'2738,"-7"-9"-1515,6 9-1214,-2-5 71,-1 1 0,1-1 0,-1 1 0,0 0 0,-1 1 0,1-1 0,-6-3 0,8 6-68,0 0 0,0 0 0,0 1 0,0-1 0,0 0 0,0 1 0,-1 0 0,1-1 0,0 1 0,0 0 0,0 0 0,0 0 0,0 0 0,-1 0 0,1 1 0,0-1 0,0 1 0,0-1 0,0 1 0,0 0 0,0 0 0,0 0 0,0 0 0,1 0 0,-1 0 0,0 1 0,0-1 0,1 0 0,-2 3 0,-4 2 110,1 0 0,-1 0 1,2 1-1,-1 0 0,1 0 0,0 1 1,0-1-1,1 1 0,0 0 0,0 0 1,1 1-1,0-1 0,1 1 1,0-1-1,0 1 0,1 0 0,0 0 1,0 0-1,1-1 0,2 15 1,-2-21-93,1 0 1,-1 0 0,1 0 0,0 0-1,0 0 1,0 0 0,0 0 0,1 0-1,-1 0 1,0 0 0,1-1 0,-1 1-1,1-1 1,0 1 0,-1-1 0,1 1 0,0-1-1,3 2 1,0-1 51,1 1 1,-1-1-1,1-1 1,-1 1-1,1-1 0,0 1 1,6-1-1,-1 0 44,-1-1-1,1 0 1,-1 0-1,0-1 1,1-1-1,-1 1 1,20-7-1,-24 4-71,0 1 0,0-1 1,0 0-1,0 0 0,0-1 0,-1 0 1,0 0-1,0 0 0,0 0 0,-1-1 1,0 0-1,0 0 0,0 0 0,-1 0 0,0-1 1,0 1-1,-1-1 0,3-7 0,-4 10-22,0 0 0,0 1 0,0-1 0,-1 0 1,1 0-1,-1 0 0,0 0 0,0 0 0,-1 0 0,1 0 0,-1 1 0,1-1 0,-1 0 0,0 0 0,-1 0 0,1 1 0,-1-1 0,0 1 0,1-1 0,-2 1 0,1 0 0,0 0 0,-1 0 0,1 0 0,-1 0 0,0 0 0,0 0 0,0 1 0,0 0 0,0 0 0,-1 0 0,1 0 0,-5-2 0,1 2-33,1-1-1,-1 1 1,0 0-1,-1 1 1,1 0-1,0 0 1,0 1 0,0-1-1,-1 2 1,1-1-1,-7 2 1,11-2-64,1 1 1,0-1-1,0 1 1,0-1-1,0 1 1,0 0 0,0 0-1,0 0 1,0 0-1,0 1 1,0-1-1,0 0 1,1 1 0,-1-1-1,1 1 1,-1-1-1,1 1 1,-1 0-1,1 0 1,0 0 0,0 0-1,0 0 1,0 0-1,0 0 1,0 0-1,1 0 1,-1 0 0,1 0-1,-1 1 1,1-1-1,0 0 1,0 0-1,0 0 1,0 1 0,0-1-1,0 0 1,1 0-1,0 3 1,0-2-360,0-1 0,0 1 1,1-1-1,-1 1 0,1-1 1,-1 1-1,1-1 0,0 0 0,0 0 1,0 0-1,0 0 0,0 0 0,0-1 1,1 1-1,-1 0 0,0-1 0,1 0 1,-1 0-1,1 1 0,0-2 1,-1 1-1,1 0 0,5 0 0,17 5-7268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188"/>
    </inkml:context>
    <inkml:brush xml:id="br0">
      <inkml:brushProperty name="width" value="0.025" units="cm"/>
      <inkml:brushProperty name="height" value="0.025" units="cm"/>
    </inkml:brush>
  </inkml:definitions>
  <inkml:trace contextRef="#ctx0" brushRef="#br0">36 0 13325,'0'0'5509,"-25"67"-3267,16-38-641,8 1-800,1 3-513,0-4-223,1 0-33,8-4-1121,0-4-1122,-4-5-575,4-11-1762,-3-5-1282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711"/>
    </inkml:context>
    <inkml:brush xml:id="br0">
      <inkml:brushProperty name="width" value="0.025" units="cm"/>
      <inkml:brushProperty name="height" value="0.025" units="cm"/>
    </inkml:brush>
  </inkml:definitions>
  <inkml:trace contextRef="#ctx0" brushRef="#br0">91 47 13293,'0'0'9347,"0"-7"-8471,0-32 95,-14 54-1094,7-5 60,1-4 201,1 0-1,0 0 1,1 0-1,0 0 1,0 1-1,0 0 1,1 0-1,0 0 1,0 0-1,1 0 1,-1 1-1,-1 14 1,4-22-125,0 1 0,0 0 0,1 0 0,-1 0 0,0 0 0,0 0 0,0 0 0,1-1 0,-1 1 0,0 0-1,1 0 1,-1 0 0,1-1 0,-1 1 0,1 0 0,0 0 0,-1-1 0,1 1 0,-1-1 0,1 1 0,0 0 0,0-1 0,-1 0 0,1 1 0,0-1 0,1 1 0,29 3 272,-26-4-260,0 0 0,-1-1 1,1 1-1,0-1 1,-1 0-1,1-1 0,-1 1 1,0-1-1,1 0 0,-1 0 1,5-4-1,-5 2 3,0-1 0,0 0-1,0-1 1,-1 1 0,0 0-1,0-1 1,0 0 0,-1 0-1,0 0 1,0 0 0,0 0 0,-1 0-1,0 0 1,0 0 0,0-11-1,-2 17-26,1-1 1,0 1-1,0 0 0,-1-1 0,1 1 0,0 0 0,0-1 0,-1 1 0,1 0 0,0-1 0,-1 1 0,1 0 1,-1-1-1,1 1 0,0 0 0,-1 0 0,1 0 0,-1-1 0,1 1 0,0 0 0,-1 0 0,1 0 1,-1 0-1,1 0 0,-1 0 0,1 0 0,-1 0 0,1 0 0,-1 0 0,1 0 0,-1 0 0,1 0 0,0 0 1,-1 0-1,1 1 0,-1-1 0,1 0 0,-1 0 0,1 0 0,0 1 0,-1-1 0,1 0 0,0 1 1,-1-1-1,-21 13-125,16-7 115,-1 2 0,1-1 0,0 1 0,1 0 0,-1 0 0,2 0 0,-7 14 0,10-20 11,0 0 0,0 1-1,1-1 1,-1 1 0,0-1 0,1 1 0,0-1-1,-1 1 1,1-1 0,0 1 0,0-1-1,1 1 1,-1-1 0,0 1 0,1-1 0,0 0-1,-1 1 1,1-1 0,0 0 0,0 1 0,0-1-1,1 0 1,-1 0 0,0 0 0,1 0 0,0 0-1,-1 0 1,1 0 0,0 0 0,0-1 0,0 1-1,0-1 1,4 3 0,0 0-13,1 0-1,-1 1 1,1 0-1,-1 0 1,-1 1-1,1 0 1,-1 0 0,0 0-1,6 10 1,-9-12 81,0-1 1,0 1 0,0 0-1,-1 0 1,1 0-1,-1 0 1,0 0-1,0 0 1,0 0-1,0 0 1,-1 0 0,0 0-1,0 1 1,0-1-1,0 0 1,-1 0-1,0 0 1,1 1 0,-4 6-1,2-7 98,-1-1 0,1 1 0,-1-1-1,0 0 1,0 0 0,-1 0 0,1 0 0,0-1-1,-1 1 1,0-1 0,1 0 0,-1 0 0,0 0-1,0 0 1,0-1 0,0 0 0,0 0 0,-1 0-1,1 0 1,0-1 0,-1 1 0,1-1 0,0 0-1,-5-1 1,6 1-250,0 1 0,0-1 1,0-1-1,0 1 0,0 0 0,0-1 0,0 1 0,0-1 0,0 0 0,0 0 1,0 0-1,1 0 0,-1-1 0,1 1 0,-1-1 0,1 0 0,-1 0 0,1 1 0,0-1 1,0-1-1,0 1 0,0 0 0,0 0 0,0-1 0,0 1 0,1-1 0,0 0 1,-1 1-1,1-1 0,0 0 0,0 0 0,0 0 0,1 0 0,-1-4 0,6-5-7898,2 6 778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057"/>
    </inkml:context>
    <inkml:brush xml:id="br0">
      <inkml:brushProperty name="width" value="0.025" units="cm"/>
      <inkml:brushProperty name="height" value="0.025" units="cm"/>
    </inkml:brush>
  </inkml:definitions>
  <inkml:trace contextRef="#ctx0" brushRef="#br0">151 1 13997,'0'0'6940,"0"8"-6171,2 104 2338,-3 131-1297,-1-234-1813,1-1 0,-1 1 1,-1-1-1,1 1 1,-1-1-1,-1 0 1,0 0-1,0 0 0,0-1 1,-1 0-1,0 1 1,-11 10-1,-18 11-2795,-2-11-3718,9-11-798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516"/>
    </inkml:context>
    <inkml:brush xml:id="br0">
      <inkml:brushProperty name="width" value="0.025" units="cm"/>
      <inkml:brushProperty name="height" value="0.025" units="cm"/>
    </inkml:brush>
  </inkml:definitions>
  <inkml:trace contextRef="#ctx0" brushRef="#br0">150 0 12748,'0'0'7383,"-3"12"-6454,-50 116 2071,29-77-1884,-24 80 0,42-112-1073,2-1 1,0 1-1,1 0 1,0 0-1,2 1 1,1 26-1,1-39-33,0 0 0,0 0 0,1-1 0,0 1 0,0-1 0,0 1 0,1-1 0,0 0-1,1 0 1,-1 0 0,1 0 0,0 0 0,0-1 0,1 0 0,0 0 0,0 0 0,0 0 0,0-1 0,1 0 0,0 0 0,6 3 0,-1-1-179,0-1 0,0-1-1,0 1 1,1-2 0,0 1 0,17 1 0,40 0-5037,-31-5-933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2.713"/>
    </inkml:context>
    <inkml:brush xml:id="br0">
      <inkml:brushProperty name="width" value="0.025" units="cm"/>
      <inkml:brushProperty name="height" value="0.025" units="cm"/>
    </inkml:brush>
  </inkml:definitions>
  <inkml:trace contextRef="#ctx0" brushRef="#br0">1 70 7495,'0'-1'616,"0"-1"-1,0 1 1,1 0-1,-1-1 1,0 1 0,1 0-1,-1-1 1,1 1-1,-1 0 1,1 0-1,0-1 1,0 1 0,-1 0-1,1 0 1,0 0-1,0 0 1,0 0-1,2-2 1,29-13 2992,40-1-3059,-66 17 88,16-4-331,0 0-1,0 2 0,0 1 0,0 1 0,26 3 0,-47-3-299,-1 0 0,1 0 0,0 0-1,0 0 1,0 0 0,0 0 0,0 1-1,0-1 1,-1 0 0,1 1 0,0-1 0,0 0-1,0 1 1,-1-1 0,1 1 0,0 0-1,-1-1 1,1 1 0,0-1 0,-1 1-1,1 0 1,-1-1 0,1 1 0,-1 0-1,1 0 1,-1 0 0,1-1 0,-1 1-1,1 2 1,-1-1 35,-1-1 0,1 1 0,0 0 0,-1 0 0,0-1-1,1 1 1,-1 0 0,0-1 0,1 1 0,-1-1 0,0 1 0,0-1 0,-3 3-1,-2 4 279,-2-1-1,1 0 0,-17 12 0,-75 41 1161,99-60-1478,0 0 1,0 0-1,0 1 0,-1-1 1,1 0-1,0 0 0,0 0 0,0 0 1,0 0-1,-1 0 0,1 1 1,0-1-1,0 0 0,0 0 1,0 0-1,0 1 0,-1-1 1,1 0-1,0 0 0,0 0 0,0 1 1,0-1-1,0 0 0,0 0 1,0 0-1,0 1 0,0-1 1,0 0-1,0 0 0,0 1 0,0-1 1,0 0-1,0 0 0,0 0 1,0 1-1,0-1 0,0 0 1,0 0-1,0 0 0,0 1 0,1-1 1,-1 0-1,0 0 0,0 0 1,0 1-1,0-1 0,1 0 1,14 7 9,31 2-287,-35-7 19,1 0-47,64 16-693,-72-16 969,1-1-1,-1 1 1,0 0 0,0 0-1,0 0 1,0 0 0,0 1-1,0 0 1,-1 0 0,1 0-1,-1 0 1,0 0 0,5 7-1,-7-9 30,-1 0 0,1 0 0,0 0 0,-1 0 0,0 1 0,1-1 0,-1 0 0,1 0 0,-1 1 0,0-1 0,0 0 0,0 0 0,0 1 0,0-1 0,0 0 0,0 0 0,0 1 0,-1-1 0,1 0 0,0 0 0,-1 1 0,1-1 0,-2 2-1,1-1 52,-1 1-1,0-1 1,0 0-1,0 0 1,0 0-1,0 0 1,-1 0-1,1-1 1,-1 1-1,-2 1 1,-9 3 336,0 0-1,1-1 1,-20 4 0,28-8-271,-94 14 1089,37-7-1403,55-6-504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757"/>
    </inkml:context>
    <inkml:brush xml:id="br0">
      <inkml:brushProperty name="width" value="0.025" units="cm"/>
      <inkml:brushProperty name="height" value="0.025" units="cm"/>
    </inkml:brush>
  </inkml:definitions>
  <inkml:trace contextRef="#ctx0" brushRef="#br0">49 163 13325,'0'0'6470,"-29"48"-4516,20-25 224,2 2-865,4-1-705,3 0-447,0-3-129,5-6-128,9-5-1474,0-9-1537,1-1-480,-1-9-2403</inkml:trace>
  <inkml:trace contextRef="#ctx0" brushRef="#br0" timeOffset="1">224 1 9801,'0'0'5472,"2"8"-3641,-1-1-1441,2 0 0,-1 0 1,1 0-1,0 0 0,0-1 0,0 1 0,1-1 0,0 0 1,1 0-1,-1-1 0,10 10 0,-5-7-145,0 0 1,-1 1-1,-1 0 1,1 1-1,-1-1 1,10 21-1,-16-27-160,1 1 1,-1 0-1,0 0 1,0 0-1,0 0 1,0 0-1,-1 0 1,1 0-1,-1 0 1,0 0-1,-1 1 0,1-1 1,-1 0-1,1 0 1,-1 0-1,0 0 1,-1 0-1,1-1 1,-1 1-1,0 0 1,0-1-1,0 1 0,-4 4 1,-7 9-10,-1-1 1,-1 0 0,0-2-1,-1 1 1,-35 22-1,42-31-1528,-1 0 0,0-2 0,1 1 0,-14 3 0,8-5-7501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550"/>
    </inkml:context>
    <inkml:brush xml:id="br0">
      <inkml:brushProperty name="width" value="0.025" units="cm"/>
      <inkml:brushProperty name="height" value="0.025" units="cm"/>
    </inkml:brush>
  </inkml:definitions>
  <inkml:trace contextRef="#ctx0" brushRef="#br0">286 72 13004,'0'0'2376,"-2"-8"416,2 5-2650,-1 0-1,0 0 1,1 0 0,-1 0 0,0 0 0,-1 1-1,1-1 1,0 0 0,-1 1 0,1-1 0,-1 1-1,0-1 1,0 1 0,0 0 0,0 0 0,0 0-1,-1 0 1,1 0 0,-1 0 0,1 1 0,-1-1-1,1 1 1,-1 0 0,0-1 0,0 1 0,0 1-1,0-1 1,0 0 0,0 1 0,0-1 0,-5 1-1,-3-1 9,-1 0-1,1 1 0,-1 0 1,1 1-1,-1 0 0,1 1 0,0 0 1,-1 1-1,1 0 0,0 1 0,-10 5 1,16-7-95,1 0 0,0 1 0,-1-1-1,1 1 1,1 0 0,-1 0 0,0 1 0,1-1 0,-1 1 0,1 0 0,0 0 0,0 0 0,1 0 0,-1 0 0,1 0 0,0 1 0,0-1 0,0 1 0,1 0 0,0-1-1,0 1 1,0 0 0,0 0 0,1 0 0,-1 0 0,2 0 0,-1 0 0,1 5 0,-1-7-45,1-1 0,-1 0 0,1 0 0,0 0 0,0 0-1,0 0 1,0 0 0,0 0 0,0 0 0,0 0 0,0 0 0,1 0 0,-1-1 0,1 1 0,0 0 0,-1-1 0,1 0-1,0 1 1,3 1 0,0-1 20,0 1 0,1-1-1,-1 0 1,1 0-1,0-1 1,0 1 0,8 0-1,-3-1 10,1-1-1,-1 0 0,0 0 1,1-1-1,-1 0 0,0-1 1,19-6-1,-25 7-38,-1-1 0,1 0 1,0-1-1,-1 1 0,1-1 0,-1 0 0,0 0 1,0 0-1,0-1 0,0 1 0,-1-1 0,1 0 1,-1 0-1,0 0 0,0 0 0,0-1 0,-1 1 1,0-1-1,0 0 0,0 0 0,0 1 0,-1-1 1,1 0-1,-1-1 0,-1 1 0,1-10 0,-1 15-85,0-1-1,0 1 0,0-1 0,0 1 0,0 0 0,0-1 1,0 1-1,0-1 0,0 1 0,0 0 0,0-1 1,-1 1-1,1-1 0,0 1 0,0 0 0,0-1 0,-1 1 1,1 0-1,0-1 0,0 1 0,-1 0 0,1 0 0,0-1 1,-1 1-1,1 0 0,0 0 0,-1-1 0,1 1 1,-1 0-1,1 0 0,0 0 0,-1 0 0,1 0 0,-1 0 1,1-1-1,0 1 0,-1 0 0,1 0 0,-1 0 1,1 0-1,-1 0 0,1 1 0,0-1 0,-1 0 0,1 0 1,-1 0-1,0 0 0,1 1-78,-1-1 0,1 1 0,-1-1 0,1 1 0,0-1 0,-1 1 0,1-1 0,0 1 0,-1-1 0,1 1-1,0 0 1,0-1 0,-1 1 0,1-1 0,0 1 0,0 0 0,0-1 0,0 1 0,0 0 0,0-1 0,0 1 0,0 0 0,0-1 0,0 1 0,0-1 0,0 1 0,0 0 0,1-1 0,-1 1 0,0-1 0,0 1 0,1 0 0,-1-1 0,0 1-1,1-1 1,-1 1 0,1-1 0,-1 1 0,1-1 0,-1 0 0,1 1 0,0 0 0,12 11-5142,4-2-3743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962"/>
    </inkml:context>
    <inkml:brush xml:id="br0">
      <inkml:brushProperty name="width" value="0.025" units="cm"/>
      <inkml:brushProperty name="height" value="0.025" units="cm"/>
    </inkml:brush>
  </inkml:definitions>
  <inkml:trace contextRef="#ctx0" brushRef="#br0">64 0 6118,'0'0'10570,"-19"47"-7848,3-23-127,3 0-1090,3-1-352,4-1-448,6-2-545,0-7-128,22-3-352,-3-4-1986,4-6-1890,2-4-5702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311"/>
    </inkml:context>
    <inkml:brush xml:id="br0">
      <inkml:brushProperty name="width" value="0.025" units="cm"/>
      <inkml:brushProperty name="height" value="0.025" units="cm"/>
    </inkml:brush>
  </inkml:definitions>
  <inkml:trace contextRef="#ctx0" brushRef="#br0">0 94 11435,'0'0'2594,"3"-8"289,-1 4-2645,-1-1-1,1 1 1,0-1-1,1 1 1,-1 0-1,1 0 1,0 0-1,-1 0 1,2 0 0,-1 1-1,0-1 1,1 1-1,0 0 1,-1 0-1,1 0 1,1 1-1,-1-1 1,0 1 0,0 0-1,1 0 1,-1 1-1,1-1 1,0 1-1,-1 0 1,11-1 0,-1 0-107,-6 1 59,1-1 0,-1 2 0,1-1-1,-1 1 1,12 1 0,-20 40-222,-2-13 109,-1-1 1,-1 1-1,-2-1 1,-11 36-1,8-36 250,2 0 1,1 0-1,1 0 0,-1 40 0,12-56-680,-2-9-1573,0-18-12632</inkml:trace>
  <inkml:trace contextRef="#ctx0" brushRef="#br0" timeOffset="1">13 236 12684,'0'0'9929,"48"0"-9608,-18 0-257,7 0-288,-4 0-2339,1-7-4291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641"/>
    </inkml:context>
    <inkml:brush xml:id="br0">
      <inkml:brushProperty name="width" value="0.025" units="cm"/>
      <inkml:brushProperty name="height" value="0.025" units="cm"/>
    </inkml:brush>
  </inkml:definitions>
  <inkml:trace contextRef="#ctx0" brushRef="#br0">0 17 17457,'0'0'4836,"11"-5"-4585,-4 3-225,1-1 1,-1 2-1,0-1 1,0 1-1,1 0 0,-1 0 1,1 1-1,-1 0 1,15 2-1,-19-2-20,0 1 1,1-1-1,-1 1 0,0 0 1,0 1-1,0-1 0,0 0 0,0 1 1,0-1-1,0 1 0,-1 0 1,1 0-1,0 0 0,-1 1 0,0-1 1,0 0-1,1 1 0,-1 0 1,-1-1-1,1 1 0,0 0 0,-1 0 1,1 0-1,-1 0 0,0 0 1,0 0-1,0 0 0,0 1 1,-1-1-1,1 4 0,-1-3 50,0 0 0,0 1 0,0-1 1,-1 0-1,1 1 0,-1-1 0,0 0 0,0 0 0,-1 0 0,1 0 0,-1 0 1,0 0-1,0 0 0,0 0 0,-1-1 0,-4 6 0,-5 5 296,-1-1 0,-27 20-1,-8 10 779,47-43-1119,1 1 1,-1-1-1,1 1 0,-1-1 1,1 1-1,-1-1 1,1 1-1,-1-1 0,1 1 1,-1-1-1,1 1 0,0 0 1,0-1-1,-1 1 0,1 0 1,0-1-1,0 1 0,0 0 1,-1-1-1,1 1 0,0 0 1,0-1-1,0 1 1,0 0-1,0 0 0,0-1 1,1 1-1,-1 0 0,0-1 1,0 1-1,0 0 0,1-1 1,-1 1-1,1 0 0,0 1 14,1-1 1,0 0-1,0 0 0,-1 0 0,1 0 0,0 0 0,0 0 0,0-1 0,0 1 0,0-1 0,0 1 0,2-1 0,71 4-2066,-66-4 813,21-3-3294,-1-8-3309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5.194"/>
    </inkml:context>
    <inkml:brush xml:id="br0">
      <inkml:brushProperty name="width" value="0.025" units="cm"/>
      <inkml:brushProperty name="height" value="0.025" units="cm"/>
    </inkml:brush>
  </inkml:definitions>
  <inkml:trace contextRef="#ctx0" brushRef="#br0">181 94 13997,'0'0'4949,"1"-10"-1767,-1-33-1218,0 41-1917,0 0 0,0 0 0,-1 0 0,1 0-1,-1 1 1,0-1 0,1 0 0,-1 0 0,0 1 0,0-1 0,0 1 0,0-1-1,0 1 1,-1-1 0,1 1 0,0-1 0,-1 1 0,1 0 0,-1 0-1,1 0 1,-1 0 0,0 0 0,1 0 0,-1 0 0,0 1 0,0-1 0,1 1-1,-1-1 1,0 1 0,0-1 0,0 1 0,0 0 0,-2 0 0,-1 0-65,-1 0 1,1 0 0,-1 0-1,1 1 1,0 0 0,-1 0-1,1 0 1,0 0-1,-9 5 1,9-3 6,1 0 0,-1 0 0,1 0 1,-1 1-1,1 0 0,0 0 0,0 0 0,1 0 0,-1 1 0,1-1 0,0 1 0,0 0 0,0 0 1,1 0-1,0 0 0,0 1 0,0-1 0,1 0 0,0 1 0,0 0 0,0-1 0,0 1 0,1 6 1,1-10 15,0 0 1,0 0-1,0 0 1,0 0-1,0 0 1,0 0-1,1 0 1,-1 0-1,1-1 1,-1 1 0,1 0-1,0-1 1,-1 0-1,1 1 1,0-1-1,0 0 1,0 0-1,0 0 1,0 0 0,0 0-1,1 0 1,-1-1-1,0 1 1,0-1-1,0 0 1,1 1-1,-1-1 1,0 0-1,5-1 1,2 2-162,1-1 1,-1 0-1,0-1 0,1 0 0,-1-1 1,12-3-1,-13 1 146,0 0 0,-1-1 0,1-1 1,-1 1-1,0-1 0,0 0 0,-1-1 0,0 1 0,0-1 0,0-1 1,-1 1-1,8-16 0,-18 38 179,-3 4 48,1 1 0,2 0 0,-4 23 0,8-37-195,0 0 1,1 0-1,0 0 1,0 0 0,0 0-1,1 0 1,0 0 0,0 0-1,0-1 1,1 1-1,0 0 1,0-1 0,1 1-1,-1-1 1,6 9 0,1-4 29,-7-8-36,0 1-1,0-1 1,0 1 0,0-1-1,0 1 1,-1 0-1,1 0 1,-1 0-1,3 6 1,-6-8 110,0 0-1,1-1 1,-1 1 0,0 0 0,0 0 0,1-1-1,-1 0 1,0 1 0,0-1 0,0 0 0,0 1-1,0-1 1,-3-1 0,1 2 147,-21 1 269,1 2 0,-43 13 0,-9 10-6807,49-16-1177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978"/>
    </inkml:context>
    <inkml:brush xml:id="br0">
      <inkml:brushProperty name="width" value="0.025" units="cm"/>
      <inkml:brushProperty name="height" value="0.025" units="cm"/>
    </inkml:brush>
  </inkml:definitions>
  <inkml:trace contextRef="#ctx0" brushRef="#br0">1 14 12172,'0'0'6149,"64"0"-4835,-15 0-33,18 0-256,15 0-545,10 0-352,9 0-64,5 0-32,4 0-224,-4 0-2498,-5-13-6279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840"/>
    </inkml:context>
    <inkml:brush xml:id="br0">
      <inkml:brushProperty name="width" value="0.025" units="cm"/>
      <inkml:brushProperty name="height" value="0.025" units="cm"/>
    </inkml:brush>
  </inkml:definitions>
  <inkml:trace contextRef="#ctx0" brushRef="#br0">29 1 16271,'0'0'9706,"-23"66"-9450,18-39-192,5 1-32,0-2-384,0 1-866,0-4-575,0-4-481,0-7-705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201"/>
    </inkml:context>
    <inkml:brush xml:id="br0">
      <inkml:brushProperty name="width" value="0.025" units="cm"/>
      <inkml:brushProperty name="height" value="0.025" units="cm"/>
    </inkml:brush>
  </inkml:definitions>
  <inkml:trace contextRef="#ctx0" brushRef="#br0">1 25 14350,'0'0'1153,"57"-8"1922,-13 2-1090,7 1-896,8 3-448,10-1-577,0 2-1249,0 1-3652,-2 0-5636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612"/>
    </inkml:context>
    <inkml:brush xml:id="br0">
      <inkml:brushProperty name="width" value="0.025" units="cm"/>
      <inkml:brushProperty name="height" value="0.025" units="cm"/>
    </inkml:brush>
  </inkml:definitions>
  <inkml:trace contextRef="#ctx0" brushRef="#br0">328 20 13036,'0'0'3652,"-8"-4"-342,-1 1-2941,-1 0 0,1 0 0,-1 1 0,0 0 0,1 1 0,-1 0 0,0 1 0,0 0 0,0 0 0,0 1 0,0 0 0,1 1 0,-1 0 0,-16 6 0,10-1-268,1 1-1,0 1 0,1 0 0,0 1 0,-21 19 0,31-25-77,0-1 0,0 1 0,0 0 0,1 0 0,-1 1 0,1-1 0,0 1 0,0 0 0,0 0 0,1 0 0,0 0 0,0 0 0,0 0 0,0 0 0,1 1 0,0-1 0,0 1 0,1-1 0,-1 1 0,2 10 0,0-13-12,0-1-1,0 1 1,1 0 0,-1 0-1,1-1 1,-1 1-1,1-1 1,0 1 0,0-1-1,0 0 1,1 0-1,-1 0 1,0 0 0,1 0-1,-1 0 1,1-1 0,0 1-1,-1-1 1,1 1-1,0-1 1,0 0 0,0 0-1,0-1 1,0 1-1,6 0 1,5 1 23,-1-1 1,1 0 0,0-1-1,19-3 1,-26 2-16,1-1 0,0 0 0,0 0 0,0-1 0,-1 0 0,0 0 0,1-1 0,-1 0 0,0 0 0,-1-1 0,1 1 0,-1-2 0,7-6 1,-9 9-10,-1-1 0,0 0 0,1 0 0,-1 0 1,-1 0-1,1 0 0,-1-1 0,1 1 0,-1-1 1,0 1-1,-1-1 0,1 0 0,-1 0 1,0 0-1,0 0 0,-1 0 0,1 0 0,-1 0 1,0 0-1,-1 0 0,1 0 0,-2-6 0,1 10-137,1-1 0,-1 1-1,1 0 1,-1 0-1,0-1 1,0 1 0,0 0-1,0 0 1,0 0-1,0 0 1,0 0-1,0 0 1,0 0 0,0 0-1,-1 1 1,1-1-1,0 0 1,-1 1 0,1-1-1,0 1 1,-1-1-1,1 1 1,-3-1-1,3 1-205,-1 0-1,0-1 1,0 1-1,0 0 0,0 0 1,0 0-1,0 0 1,1 0-1,-1 0 1,0 0-1,0 1 0,0-1 1,0 1-1,1-1 1,-1 1-1,0 0 0,1 0 1,-1 0-1,0 0 1,1 0-1,-1 0 0,1 0 1,-1 0-1,1 1 1,0-1-1,0 1 1,-1-1-1,0 3 0,-1 11-8415</inkml:trace>
  <inkml:trace contextRef="#ctx0" brushRef="#br0" timeOffset="1">346 220 18642,'0'0'3907,"-16"72"-2561,13-41-418,3 1-671,0-1-193,0 1-769,3-6-2594,6-7-3395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418"/>
    </inkml:context>
    <inkml:brush xml:id="br0">
      <inkml:brushProperty name="width" value="0.025" units="cm"/>
      <inkml:brushProperty name="height" value="0.025" units="cm"/>
    </inkml:brush>
  </inkml:definitions>
  <inkml:trace contextRef="#ctx0" brushRef="#br0">244 70 7399,'0'0'18049,"-8"-6"-17617,-27-16-74,19 16 2654,12 2-1673,1 2-1681,0-1 348,-1 0 0,0 0-1,0 0 1,0 1 0,0-1-1,-1 1 1,1 0 0,0 1 0,-1-1-1,1 1 1,-1 0 0,0 0-1,0 0 1,1 0 0,-1 1-1,0 0 1,0 0 0,1 0 0,-1 1-1,-8 1 1,10-1-4,-1-1 0,0 1 0,1 0 0,-1 0 0,0 0 1,1 0-1,-1 1 0,1-1 0,0 1 0,0 0 0,-1 0 0,1 0 0,0 1 0,1-1 0,-1 1 0,0-1 1,1 1-1,-1 0 0,1 0 0,0 0 0,0 0 0,0 1 0,1-1 0,-1 0 0,1 1 0,-2 4 0,3-5 1,-1-1 0,1 1-1,0 0 1,0-1-1,0 1 1,1 0 0,-1-1-1,1 1 1,-1 0-1,1-1 1,0 1 0,0-1-1,0 0 1,0 1 0,1-1-1,-1 0 1,1 1-1,-1-1 1,1 0 0,0 0-1,0 0 1,-1-1-1,1 1 1,1 0 0,-1-1-1,0 1 1,0-1-1,1 0 1,-1 1 0,0-1-1,1 0 1,-1-1-1,1 1 1,0 0 0,4 0-1,10 2-1,0-1 0,0 0 0,1-1-1,21-2 1,-32 0-35,0 1-35,0-1-1,0 0 1,0 0-1,0-1 1,0 0-1,11-5 0,-15 6 55,-1 0-1,0 0 1,0 0-1,0 0 1,0 0-1,0-1 1,0 1-1,-1 0 1,1-1-1,0 0 0,-1 1 1,1-1-1,-1 0 1,1 0-1,-1 0 1,0 0-1,0 0 1,0 0-1,0 0 1,0 0-1,-1 0 1,1-1-1,0 1 1,-1-2-1,-20 12-427,16-4 466,1 1 1,0-1-1,0 0 1,0 1-1,0-1 1,1 1-1,0 0 1,0 0-1,0 0 1,0 0-1,1 0 1,0 0-1,0 0 1,1 1-1,-1-1 1,1 0-1,1 9 1,-1-6 13,1 0 1,0-1-1,0 1 0,0 0 0,1-1 1,1 0-1,-1 1 0,1-1 0,0 0 1,1 0-1,6 9 0,-9-15-18,0 0 0,0 0 0,0 0 0,0 1 0,-1-1 0,1 0 0,0 0 0,-1 1 0,1-1 0,0 1 0,-1-1 0,0 0 0,1 1 0,-1-1 0,0 1 0,0 2 0,0-4 10,0 1 0,0 0 0,-1-1 1,1 1-1,0-1 0,-1 1 0,1 0 0,-1-1 1,1 1-1,-1-1 0,1 1 0,-1-1 0,1 1 0,-1-1 1,1 1-1,-1-1 0,1 0 0,-1 1 0,0-1 1,1 0-1,-1 0 0,0 1 0,1-1 0,-2 0 1,-6 1 267,0 0 1,-1 0 0,1-1 0,-15-1 0,5 0-112,11 1-545,0-1 1,0 0-1,0 0 1,0-1-1,0 0 1,0 0-1,0-1 1,-8-4-1,14 7 210,-1-1-1,1 0 1,0 0-1,0 1 1,0-1-1,0 0 1,0 0-1,0 0 1,0 0 0,0 0-1,0 0 1,0 0-1,0-1 1,1 1-1,-1 0 1,1 0-1,-1-1 1,1 1 0,-1-2-1,1 1 15,0 1 0,0-1-1,1 1 1,-1-1 0,1 1-1,-1-1 1,1 1 0,0-1-1,-1 1 1,1 0 0,0-1-1,0 1 1,0 0 0,0 0-1,0-1 1,0 1 0,0 0 0,1 0-1,-1 0 1,0 0 0,3-1-1,17-12-7268,1 0-5691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0.366"/>
    </inkml:context>
    <inkml:brush xml:id="br0">
      <inkml:brushProperty name="width" value="0.025" units="cm"/>
      <inkml:brushProperty name="height" value="0.025" units="cm"/>
    </inkml:brush>
  </inkml:definitions>
  <inkml:trace contextRef="#ctx0" brushRef="#br0">0 22 10186,'0'0'14862,"67"-14"-13549,-22 14-416,6 0-481,7 0-320,-1 0-64,-4-2-96,-3 1-1249,-13 0-1858,-13-2-1217,-13 2-2339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814"/>
    </inkml:context>
    <inkml:brush xml:id="br0">
      <inkml:brushProperty name="width" value="0.025" units="cm"/>
      <inkml:brushProperty name="height" value="0.025" units="cm"/>
    </inkml:brush>
  </inkml:definitions>
  <inkml:trace contextRef="#ctx0" brushRef="#br0">59 1 14734,'0'0'5445,"-5"50"-3555,10-25-385,4 4-416,0 2-448,2 5-385,-6-1-96,4 3 0,-9 3-31,0-4-65,-6 4 0,-8-1-32,-3-4 0,-5-2-1410,3-10-1953,-4-7-3811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162"/>
    </inkml:context>
    <inkml:brush xml:id="br0">
      <inkml:brushProperty name="width" value="0.025" units="cm"/>
      <inkml:brushProperty name="height" value="0.025" units="cm"/>
    </inkml:brush>
  </inkml:definitions>
  <inkml:trace contextRef="#ctx0" brushRef="#br0">270 0 11819,'0'0'4068,"-71"21"-1890,37 1-1153,-1 3-32,1 5-545,1 4-95,3 4-193,12 4-160,4 3 32,14 2 32,9 3-64,21-1 0,14-3-769,13-8-992,13-8-2724,10-10-5892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587"/>
    </inkml:context>
    <inkml:brush xml:id="br0">
      <inkml:brushProperty name="width" value="0.025" units="cm"/>
      <inkml:brushProperty name="height" value="0.025" units="cm"/>
    </inkml:brush>
  </inkml:definitions>
  <inkml:trace contextRef="#ctx0" brushRef="#br0">36 96 12268,'0'0'8973,"-7"8"-7488,-20 24 121,27-32-1578,0 0 1,0 1-1,0-1 0,-1 0 0,1 1 0,0-1 0,0 0 0,0 0 0,0 1 1,-1-1-1,1 0 0,0 1 0,0-1 0,0 0 0,0 1 0,0-1 0,0 0 1,0 1-1,0-1 0,0 0 0,0 1 0,0-1 0,0 0 0,0 1 1,0-1-1,1 0 0,-1 0 0,0 1 0,0-1 0,0 0 0,0 1 0,0-1 1,1 0-1,-1 0 0,0 1 0,0-1 0,1 0 0,-1 0 0,0 0 0,0 1 1,1-1-1,-1 0 0,0 0 0,0 0 0,1 0 0,-1 1 0,0-1 0,1 0 1,-1 0-1,0 0 0,1 0 0,17 1 493,-15-1-375,9 0-133,1-1 0,-1 0 0,1-1 0,-1 0 0,1-1 0,-1-1 0,0 0 0,0 0 0,-1-1 0,1-1 0,-1 0 0,0 0 0,-1-1 0,1-1 0,-1 0 0,-1 0 0,0-1 0,0 0 0,0 0 0,-1-1 0,-1 0 0,9-15 0,-15 22-308,-4 7 163,-9 19 192,-16 39 217,24-46-300,1 0 0,0 1 0,1-1 0,0 28 0,8 0-2670,5-22-2272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075"/>
    </inkml:context>
    <inkml:brush xml:id="br0">
      <inkml:brushProperty name="width" value="0.025" units="cm"/>
      <inkml:brushProperty name="height" value="0.025" units="cm"/>
    </inkml:brush>
  </inkml:definitions>
  <inkml:trace contextRef="#ctx0" brushRef="#br0">7 1 13837,'0'0'11659,"-7"60"-11403,7-30-160,0-1-96,0 3 0,2-3-768,7-3-481,-4-4-385,-3-5-480,-2-8-256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403"/>
    </inkml:context>
    <inkml:brush xml:id="br0">
      <inkml:brushProperty name="width" value="0.025" units="cm"/>
      <inkml:brushProperty name="height" value="0.025" units="cm"/>
    </inkml:brush>
  </inkml:definitions>
  <inkml:trace contextRef="#ctx0" brushRef="#br0">0 7 11179,'0'0'1889,"66"-5"898,-19 4-1057,8 1-449,7 0-544,4 0-609,6 0-321,1 0-1921,-4 0-3619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782"/>
    </inkml:context>
    <inkml:brush xml:id="br0">
      <inkml:brushProperty name="width" value="0.025" units="cm"/>
      <inkml:brushProperty name="height" value="0.025" units="cm"/>
    </inkml:brush>
  </inkml:definitions>
  <inkml:trace contextRef="#ctx0" brushRef="#br0">244 29 17969,'-9'-4'2707,"4"1"-2555,0 0 1,0 1-1,-1 0 1,1 0 0,-1 0-1,0 1 1,1-1-1,-1 1 1,0 1-1,0-1 1,0 1 0,1 0-1,-1 1 1,0-1-1,0 1 1,0 0 0,1 0-1,-1 1 1,0 0-1,1 0 1,-1 0 0,1 1-1,-5 3 1,0 2-109,1 0 1,0 1-1,1 0 1,0 0-1,0 1 0,1 0 1,-9 17-1,13-21-18,0 0-1,0 0 1,1 0-1,0 0 1,0 1-1,1-1 1,-1 0-1,1 1 1,1-1-1,-1 1 1,1 0-1,0-1 1,0 1-1,1-1 1,3 13-1,-2-15-13,-1-1 1,1 0-1,1 0 0,-1 0 1,0 0-1,1 0 0,-1 0 0,1 0 1,0-1-1,0 1 0,0-1 0,0 0 1,0 0-1,1 0 0,-1-1 1,1 1-1,-1-1 0,1 1 0,0-1 1,-1 0-1,1-1 0,0 1 1,0-1-1,-1 1 0,1-1 0,5-1 1,0 1 11,0 0 0,0 0 0,0-1 1,-1-1-1,1 1 0,0-1 0,0-1 0,-1 0 1,0 0-1,11-6 0,-12 5 25,0-1-1,0 0 1,-1 0 0,0 0-1,0-1 1,-1 0-1,1 0 1,-1-1 0,0 1-1,-1-1 1,0 0 0,0 0-1,0-1 1,-1 1 0,0-1-1,-1 0 1,1 1-1,-2-1 1,1 0 0,-1-1-1,0 1 1,-1 0 0,1 0-1,-2 0 1,1 0 0,-3-10-1,2 15-176,0 0 0,0 0 1,0 0-1,0 0 0,-1 0 0,1 0 0,-1 0 0,0 0 0,0 1 0,0-1 1,0 1-1,-1 0 0,1-1 0,0 1 0,-1 0 0,0 0 0,1 1 0,-1-1 1,0 0-1,-6-1 0,5 1-439,0 1-1,1 0 1,-1 0 0,0 1-1,0-1 1,0 1 0,0 0-1,1 0 1,-1 0 0,-7 2-1,-1 3-4802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351"/>
    </inkml:context>
    <inkml:brush xml:id="br0">
      <inkml:brushProperty name="width" value="0.025" units="cm"/>
      <inkml:brushProperty name="height" value="0.025" units="cm"/>
    </inkml:brush>
  </inkml:definitions>
  <inkml:trace contextRef="#ctx0" brushRef="#br0">179 80 18065,'-3'-8'2509,"0"1"-2019,0 1 0,0-1-1,-1 1 1,0-1 0,0 1 0,-6-7 0,8 11-425,0 1 0,0-1 0,0 0 0,0 1 0,-1-1 0,1 1 0,0-1 0,-1 1 0,1 0 0,-1 0 0,1 0 1,-1 0-1,1 1 0,-1-1 0,1 1 0,-1-1 0,0 1 0,1 0 0,-1 0 0,0 0 0,1 1 0,-1-1 0,0 1 0,-4 1 1,2 0-64,0 0 0,0 0 0,1 1 0,-1 0 0,1 0 0,-1 0 0,1 0 0,0 1 0,0-1 0,1 1 1,-1 0-1,1 0 0,0 1 0,0-1 0,0 1 0,1 0 0,-1-1 0,1 1 0,0 0 0,1 0 0,-1 0 1,0 9-1,2-13 3,0 0 0,1 0 0,-1 0 0,1 0 0,0 0 0,-1 0 0,1 0 0,0 0 0,-1 0 0,1 0 0,0-1 0,0 1 0,0 0 1,0 0-1,0-1 0,0 1 0,0-1 0,0 1 0,0-1 0,0 1 0,0-1 0,0 0 0,0 1 0,0-1 0,0 0 0,1 0 0,-1 0 0,0 0 0,0 0 1,0 0-1,0 0 0,1 0 0,-1 0 0,0-1 0,0 1 0,1-1 0,45-11 107,-38 8-149,0-1 0,0 0 0,-1-1 0,0 0 0,0 0 1,0-1-1,-1 0 0,0 0 0,10-15 0,-30 41 1364,10-16-1235,0 0 0,1 0 1,-1 0-1,1 1 0,0-1 0,0 1 1,1-1-1,-1 1 0,1 0 0,-1 0 1,1 0-1,0 0 0,1 0 0,-1 0 1,0 5-1,3-8-86,0-1 1,-1 1-1,1 0 1,0-1-1,0 1 1,-1-1-1,1 1 1,0-1-1,0 0 1,0 0-1,0 0 1,-1 0-1,1 0 1,0 0-1,0-1 1,0 1-1,1-1 1,9-2-73,-32 1 330,19 2-253,0 0-1,0 0 1,-1 0 0,1 0 0,0 1-1,0-1 1,0 0 0,-1 1 0,1-1 0,0 1-1,0-1 1,0 1 0,0-1 0,0 1-1,0 0 1,0 0 0,0-1 0,0 1-1,0 0 1,1 0 0,-1 0 0,0 0-1,0 2 1,-1 0 12,1 0 0,0 0 0,0 0 0,0 0-1,0 1 1,0-1 0,1 0 0,-1 7 0,1-3 3,1 1 0,-1-1 0,1 0 0,0 0 0,1 1 0,0-1 0,5 12 0,-3-12 119,-1 1-1,1-1 0,-1 1 0,0 0 0,-1-1 0,0 1 0,0 0 1,-1 1-1,0-1 0,0 14 0,-1-21-114,0 0 0,0 0 0,-1 0 0,1 0 0,0 0 0,-1-1 0,1 1 1,-1 0-1,1 0 0,-1 0 0,1 0 0,-1-1 0,0 1 0,1 0 0,-1-1 0,0 1 0,0 0 0,0-1 0,1 1 0,-1-1 0,0 1 0,0-1 1,0 0-1,0 1 0,0-1 0,0 0 0,0 0 0,0 1 0,1-1 0,-1 0 0,0 0 0,0 0 0,0 0 0,0 0 0,0 0 0,0-1 0,0 1 1,0 0-1,0 0 0,0-1 0,0 1 0,0-1 0,-1 0 0,-3 0-117,-1 0 0,1-1 1,0 0-1,0 0 0,0-1 0,-7-4 0,10 6-208,0-1 0,0 0 0,0 0 0,0 0 0,0-1 0,1 1 0,-1 0-1,1-1 1,-3-3 0,0-15-8589,4 12 775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744"/>
    </inkml:context>
    <inkml:brush xml:id="br0">
      <inkml:brushProperty name="width" value="0.025" units="cm"/>
      <inkml:brushProperty name="height" value="0.025" units="cm"/>
    </inkml:brush>
  </inkml:definitions>
  <inkml:trace contextRef="#ctx0" brushRef="#br0">24 1 14510,'0'0'8936,"-20"63"-6630,17-42-928,3 0-449,0-1-353,0 0-448,10-1-64,3-3-192,6-3-1505,1-7-2275,-1-6-4868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327"/>
    </inkml:context>
    <inkml:brush xml:id="br0">
      <inkml:brushProperty name="width" value="0.025" units="cm"/>
      <inkml:brushProperty name="height" value="0.025" units="cm"/>
    </inkml:brush>
  </inkml:definitions>
  <inkml:trace contextRef="#ctx0" brushRef="#br0">85 1 14638,'0'0'4004,"64"62"-2243,-39-29-1344,-11 5-65,-4-1-96,-6 1-96,-4 2-63,-14-2-33,-11 0 0,-9 0-449,-5-4-1440,-5-6-3172,-2-10-8360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720"/>
    </inkml:context>
    <inkml:brush xml:id="br0">
      <inkml:brushProperty name="width" value="0.025" units="cm"/>
      <inkml:brushProperty name="height" value="0.025" units="cm"/>
    </inkml:brush>
  </inkml:definitions>
  <inkml:trace contextRef="#ctx0" brushRef="#br0">178 1 7335,'0'0'10725,"-9"7"-9732,-7 10-920,0 1 0,1 1 0,1 1 1,1 0-1,0 0 0,-10 27 0,18-38-81,-8 18 43,-17 45-1,28-66-45,0 1 0,0 1 1,0-1-1,1 0 0,0 0 0,1 1 0,-1-1 0,2 0 0,-1 1 1,1-1-1,0 0 0,2 9 0,-2-13-88,0 0 1,1-1-1,-1 1 0,1 0 1,0-1-1,0 1 0,0-1 1,0 1-1,0-1 0,0 0 1,1 0-1,-1 0 0,1 0 1,-1 0-1,1-1 0,0 1 1,5 1-1,0 0-612,0 0 0,1-1 0,0 0-1,-1 0 1,14 0 0,37 0-4275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0.697"/>
    </inkml:context>
    <inkml:brush xml:id="br0">
      <inkml:brushProperty name="width" value="0.025" units="cm"/>
      <inkml:brushProperty name="height" value="0.025" units="cm"/>
    </inkml:brush>
  </inkml:definitions>
  <inkml:trace contextRef="#ctx0" brushRef="#br0">1 55 8360,'0'0'13228,"64"8"-10793,-24-16-866,10-2-864,0-1-577,1 3-128,-10 3-641,1 0-2177,-12-2-2948,-3-1-8007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113"/>
    </inkml:context>
    <inkml:brush xml:id="br0">
      <inkml:brushProperty name="width" value="0.025" units="cm"/>
      <inkml:brushProperty name="height" value="0.025" units="cm"/>
    </inkml:brush>
  </inkml:definitions>
  <inkml:trace contextRef="#ctx0" brushRef="#br0">54 46 14510,'0'0'5007,"10"-7"-3074,33-23-775,-42 29-1124,0 0 0,0 0 0,0 1 0,0-1 0,0 0 0,0 1 0,1-1 0,-1 0 0,0 1 0,0 0-1,1-1 1,-1 1 0,0 0 0,1-1 0,-1 1 0,0 0 0,1 0 0,-1 0 0,0 0 0,1 1 0,-1-1 0,0 0 0,1 0 0,-1 1 0,0-1 0,1 1 0,-1-1 0,0 1-1,0 0 1,0-1 0,0 1 0,0 0 0,0 0 0,0 0 0,0 0 0,0 0 0,0 0 0,0 0 0,0 0 0,0 0 0,-1 0 0,1 0 0,0 0 0,-1 1 0,1-1 0,-1 0 0,1 2 0,0 3-22,1 1 1,-1-1 0,0 1 0,-1-1-1,1 1 1,-2 13 0,0-15 15,0 1 0,-1 0 0,1-1 0,-1 1 0,-1-1 0,1 1 0,-1-1 0,0 0 0,0 0 0,0 0 0,-5 4 0,-50 50 667,45-48-466,1 1 1,0 0-1,-14 18 1,25-28-224,0-1 0,0 0 0,0 1 0,0-1 0,0 1 0,1-1 0,-1 1 0,0 0 0,1-1 0,-1 1 0,1 0 0,-1-1 0,1 1 0,0 0 0,0 0 0,0-1 0,0 1 0,0 0 0,0-1 0,0 1 0,1 0 0,-1 0 0,1-1 0,0 4 0,1-3-6,0 0 0,0 0-1,0 0 1,0 0 0,0 0 0,0 0-1,0-1 1,1 1 0,-1-1-1,1 0 1,-1 0 0,1 0 0,-1 0-1,4 1 1,13 2-713,-1 0 0,1-1 0,31 0 0,-40-3-222,34 1-3069,0-1-2520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457"/>
    </inkml:context>
    <inkml:brush xml:id="br0">
      <inkml:brushProperty name="width" value="0.025" units="cm"/>
      <inkml:brushProperty name="height" value="0.025" units="cm"/>
    </inkml:brush>
  </inkml:definitions>
  <inkml:trace contextRef="#ctx0" brushRef="#br0">77 0 17585,'0'0'6181,"-51"47"-4291,37-25-897,6 3-640,5 4-161,3-2-64,0 2-64,5-1-64,9-2-641,-7 0-928,-1-5-1058,-4-6-736,-2-6-1922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803"/>
    </inkml:context>
    <inkml:brush xml:id="br0">
      <inkml:brushProperty name="width" value="0.025" units="cm"/>
      <inkml:brushProperty name="height" value="0.025" units="cm"/>
    </inkml:brush>
  </inkml:definitions>
  <inkml:trace contextRef="#ctx0" brushRef="#br0">1 9 13357,'0'0'9417,"76"-4"-8873,-32 4-448,5 0-128,6 0-2050,0-5-4324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197"/>
    </inkml:context>
    <inkml:brush xml:id="br0">
      <inkml:brushProperty name="width" value="0.025" units="cm"/>
      <inkml:brushProperty name="height" value="0.025" units="cm"/>
    </inkml:brush>
  </inkml:definitions>
  <inkml:trace contextRef="#ctx0" brushRef="#br0">259 49 7111,'0'0'10148,"-11"-8"-8280,-35-23-634,42 29-1174,1 1 1,-1-1 0,1 1 0,-1 0 0,1 0-1,-1 1 1,0-1 0,0 1 0,1-1 0,-1 1-1,0 0 1,1 1 0,-1-1 0,0 1 0,0-1-1,1 1 1,-1 0 0,1 1 0,-1-1 0,1 0-1,0 1 1,-7 4 0,2-1 5,1 1-1,-1 0 1,1 0-1,1 0 1,-1 1 0,-10 15-1,9-10 187,0 0 0,1 1 0,0 0-1,-6 19 1,11-26-129,0 0 0,0 0 0,1 0 0,0 0-1,0 1 1,0-1 0,1 0 0,0 1 0,0-1 0,1 1 0,0-1 0,2 8-1,-2-10-91,1-1 0,0 0-1,1 0 1,-1 0 0,1 0 0,-1 0-1,1-1 1,0 1 0,0-1-1,0 1 1,0-1 0,0 0-1,1 0 1,-1-1 0,0 1 0,1-1-1,0 0 1,-1 0 0,1 0-1,0 0 1,-1 0 0,1-1-1,0 0 1,6 0 0,0 1 9,0-1 1,0 0-1,0 0 1,0-1-1,1-1 1,-1 0-1,0 0 1,12-5-1,-15 3 2,-1 1-1,1-1 1,-1-1 0,0 1 0,0-1-1,0 0 1,-1-1 0,1 1-1,-1-1 1,-1 0 0,1 0-1,-1-1 1,0 0 0,3-7-1,-4 8 19,-1 0-1,0 0 1,0 0 0,0 0-1,-1 0 1,1-1-1,-2 1 1,1 0-1,-1-1 1,0 1 0,0-1-1,0 1 1,-1 0-1,0-1 1,-1 1 0,1 0-1,-5-9 1,5 12-154,-1 0 0,0 0 0,0 0 1,0 0-1,0 1 0,0-1 0,0 1 1,-1-1-1,0 1 0,1 0 0,-1 0 0,0 0 1,0 0-1,0 0 0,0 1 0,0 0 1,0-1-1,-1 1 0,1 0 0,-5 0 0,6 0-172,0 1 0,0 0 0,1 0 0,-1 0 0,0 0 0,0 1 0,1-1 0,-1 0 0,0 1 0,0-1 0,1 1 0,-1 0 0,0-1 0,1 1 0,-1 0 0,-2 2 0,3-2-248,-1 1 1,1 0 0,0-1-1,-1 1 1,1 0-1,0 0 1,0 0 0,0 0-1,0 0 1,0 0-1,1 0 1,-1 0 0,0 0-1,1 0 1,0 0-1,-1 4 1,1 18-6886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540"/>
    </inkml:context>
    <inkml:brush xml:id="br0">
      <inkml:brushProperty name="width" value="0.025" units="cm"/>
      <inkml:brushProperty name="height" value="0.025" units="cm"/>
    </inkml:brush>
  </inkml:definitions>
  <inkml:trace contextRef="#ctx0" brushRef="#br0">34 1 19699,'0'0'3939,"-18"54"-2017,11-28-1121,2 3-481,1 0-128,4-2-160,0-3-896,4-6-2083,3-7-1890,2-10-4291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902"/>
    </inkml:context>
    <inkml:brush xml:id="br0">
      <inkml:brushProperty name="width" value="0.025" units="cm"/>
      <inkml:brushProperty name="height" value="0.025" units="cm"/>
    </inkml:brush>
  </inkml:definitions>
  <inkml:trace contextRef="#ctx0" brushRef="#br0">183 135 12876,'4'-8'3166,"-3"7"-3120,3-9 1259,0 1 0,0-1 0,-1 1-1,3-17 1,-5 24-1128,-1 0 0,1 0 0,-1 0 0,0 0 1,0 0-1,1 0 0,-2 0 0,1 0 0,0 0 0,0 0 0,-1 0 0,1 0 0,-1 1 0,1-1 0,-1 0 1,0 0-1,0 0 0,0 1 0,0-1 0,0 0 0,0 1 0,0-1 0,0 1 0,-1-1 0,1 1 0,-1-1 1,1 1-1,-1 0 0,0 0 0,1 0 0,-1 0 0,0 0 0,0 0 0,1 0 0,-4 0 0,-1 0-145,-1 0 0,1 0 0,-1 1 0,1-1 0,-1 1 0,1 1 0,-1-1 0,1 1 0,-1 1 0,1-1 0,-1 1 0,1 0 0,0 0 0,0 1 0,0 0 0,0 0 0,-9 6 0,11-6-36,0 0 0,0 1 0,0-1 1,1 1-1,-1-1 0,1 1 0,0 0 1,0 1-1,0-1 0,0 0 1,1 1-1,-1-1 0,1 1 0,1 0 1,-1 0-1,1 0 0,-1 0 1,1 0-1,1 0 0,-1 0 0,1 0 1,0 1-1,1 5 0,-1-10 3,0 0 0,1 0 0,-1 0 0,1 0 0,-1 0 0,1 0 0,0 0 0,-1 0 0,1 0 0,0 0 0,0 0 0,0 0 0,0-1 0,0 1 0,0 0 0,0-1 0,0 1 0,0 0 0,0-1 0,0 1 0,0-1 0,0 0 0,0 1 0,0-1 0,1 0 0,-1 0 0,0 0 0,0 0 0,0 0 0,0 0 0,1 0 0,-1 0 0,0 0 0,0 0 0,0-1 1,0 1-1,2-1 0,3 0-44,0-1 0,0 0 0,0 0 0,0 0 0,0 0 0,5-4 0,30-27-589,-33 25 361,1 1 1,0 0-1,20-12 1,-27 24 253,-1 0 0,0 0 1,-1 0-1,1 0 0,-1 0 0,0 0 1,-1 6-1,0 8 111,-1 84 458,2-94-520,2 0-1,-1 1 1,1-1-1,0 0 1,1 0-1,0 0 1,0-1-1,9 16 1,-9-21-4,-1 1-1,1 0 1,-1-1 0,0 1 0,-1 0 0,1 0 0,-1 0 0,1 0 0,-1 0 0,0 0 0,0 5 0,-2-7 60,1 0 1,-1 0 0,0-1-1,0 1 1,0 0-1,0-1 1,0 1-1,-1-1 1,1 1 0,0-1-1,-1 1 1,1-1-1,-1 0 1,1 0 0,-1 0-1,0 0 1,1 0-1,-1 0 1,0 0 0,0-1-1,0 1 1,0-1-1,1 1 1,-1-1-1,-3 1 1,-7 3 47,0-1-1,-1 0 0,1-1 1,-1 0-1,1-1 1,-1-1-1,-13 0 1,25 0-270,0-1 0,1 1-1,-1-1 1,0 1 0,1 0 0,-1-1 0,1 1 0,-1-1 0,1 1 0,-1-1 0,1 1 0,-1-1 0,1 0 0,0 1-1,-1-1 1,1 0 0,0 1 0,-1-1 0,1 0 0,0 1 0,0-1 0,0 0 0,0 1 0,0-1 0,0 0 0,0 0-1,0 1 1,0-1 0,0 0 0,0 1 0,0-1 0,0 0 0,0 1 0,1-1 0,-1 0 0,0 1 0,0-1 0,1 0-1,-1 1 1,1-1 0,0-1 0,15-30-6336,6 2-1850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296"/>
    </inkml:context>
    <inkml:brush xml:id="br0">
      <inkml:brushProperty name="width" value="0.025" units="cm"/>
      <inkml:brushProperty name="height" value="0.025" units="cm"/>
    </inkml:brush>
  </inkml:definitions>
  <inkml:trace contextRef="#ctx0" brushRef="#br0">339 0 11115,'0'0'3245,"0"11"-896,2 60 887,0-25-1959,-2 0-1,-6 56 1,4-89-1155,0-1 1,-1 1-1,0-1 1,-1 0 0,0 0-1,-1 0 1,0 0-1,-1-1 1,0 0-1,-1 0 1,0 0 0,-1-1-1,-9 10 1,0-4-255,-1-1 1,0 0-1,-1-1 0,-27 14 1,32-20-875,-1-1 1,0-1-1,0-1 1,-17 5-1,-16-2-4289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624"/>
    </inkml:context>
    <inkml:brush xml:id="br0">
      <inkml:brushProperty name="width" value="0.025" units="cm"/>
      <inkml:brushProperty name="height" value="0.025" units="cm"/>
    </inkml:brush>
  </inkml:definitions>
  <inkml:trace contextRef="#ctx0" brushRef="#br0">188 1 16560,'0'0'2530,"-72"75"-1857,43-34 352,1 7 192,-2 5-513,12 4-351,7 0-161,11-1-128,0-2-32,20-5 0,10-9 0,14-7-1057,8-8-1826,8-11-3010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982"/>
    </inkml:context>
    <inkml:brush xml:id="br0">
      <inkml:brushProperty name="width" value="0.025" units="cm"/>
      <inkml:brushProperty name="height" value="0.025" units="cm"/>
    </inkml:brush>
  </inkml:definitions>
  <inkml:trace contextRef="#ctx0" brushRef="#br0">39 1 17969,'0'0'10367,"8"9"-9988,-4-6-360,-1 0-1,0 0 1,0 1-1,0-1 1,-1 1-1,1 0 1,-1 0-1,0 0 1,0 0-1,0 0 1,-1 0-1,1 0 1,-1 1-1,0-1 1,0 0-1,-1 1 1,1-1-1,-1 1 1,0-1 0,0 1-1,-1-1 1,1 1-1,-1-1 1,0 0-1,0 1 1,-1-1-1,1 0 1,-1 0-1,0 0 1,0 0-1,-2 4 1,-19 20 120,-4 8 15,27-36-169,0 1-1,0-1 0,1 1 0,-1 0 1,0-1-1,1 1 0,-1-1 0,1 0 1,-1 1-1,0-1 0,1 1 0,-1-1 0,1 0 1,-1 1-1,1-1 0,-1 0 0,1 1 1,0-1-1,-1 0 0,1 0 0,-1 0 1,1 1-1,0-1 0,-1 0 0,1 0 1,-1 0-1,1 0 0,0 0 0,0 0 1,31 4-980,-22-3 498,-6-1 497,0 1 0,-1-1 0,1 1 0,-1 0 0,0 0 0,1 0 0,-1 0 0,0 1 0,1 0 0,-1-1 0,0 1 0,0 0 0,0 0 0,-1 1 0,1-1 0,0 1 0,-1-1 0,0 1 0,1 0 0,-1 0 0,0 0 0,-1 0 0,1 0 0,0 0 0,-1 0 0,0 1 0,0-1 0,0 1 0,0-1 0,0 1 0,-1-1 0,1 1 0,-1-1 0,0 6 0,-1-7 108,0 1 0,0-1 0,0 0 0,-1 1 0,1-1 0,-1 0 0,1 0 0,-1 0 0,0 0 0,1 0 0,-1 0 0,0-1 0,0 1 0,-1-1 0,1 1 0,0-1 0,0 0 0,-1 0 0,1 0 0,0 0 0,-1 0 0,-3 0 0,-59 15 680,63-15-1224,-24 2-100,15-6-7636,11-7-4176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404"/>
    </inkml:context>
    <inkml:brush xml:id="br0">
      <inkml:brushProperty name="width" value="0.025" units="cm"/>
      <inkml:brushProperty name="height" value="0.025" units="cm"/>
    </inkml:brush>
  </inkml:definitions>
  <inkml:trace contextRef="#ctx0" brushRef="#br0">40 0 9289,'0'0'14798,"-6"59"-14126,-6-22-127,0 4-97,3 0-352,9-2-64,0-3 1,5-6-194,11-4-703,-4-7-866,-3-8-1089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1.246"/>
    </inkml:context>
    <inkml:brush xml:id="br0">
      <inkml:brushProperty name="width" value="0.025" units="cm"/>
      <inkml:brushProperty name="height" value="0.025" units="cm"/>
    </inkml:brush>
  </inkml:definitions>
  <inkml:trace contextRef="#ctx0" brushRef="#br0">0 422 12107,'0'0'9652,"9"-6"-7837,162-130 2429,-91 68-3956,89-96 1,-145 132-261,-13 17-33,-20 32-216,-27 46 132,-30 59 49,60-108 25,1 0 0,0 0 0,1 0-1,1 0 1,0 0 0,1 1 0,0 20-1,7-19-1224,-4-16 891,0 1 0,0-1 0,0 1 1,0-1-1,0 0 0,0 1 0,0-1 0,0 0 0,0 0 0,0 0 0,0 0 0,0 0 0,1 0 0,-1 0 0,0 0 0,0 0 0,0 0 0,0-1 0,0 1 0,2-1 0,8-6-6793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764"/>
    </inkml:context>
    <inkml:brush xml:id="br0">
      <inkml:brushProperty name="width" value="0.025" units="cm"/>
      <inkml:brushProperty name="height" value="0.025" units="cm"/>
    </inkml:brush>
  </inkml:definitions>
  <inkml:trace contextRef="#ctx0" brushRef="#br0">0 6 16367,'0'0'3364,"52"-6"-1763,-13 6-928,15 0-481,7 0-256,6 6-1954,0-3-5253</inkml:trace>
  <inkml:trace contextRef="#ctx0" brushRef="#br0" timeOffset="1">666 175 18514,'0'0'4868,"67"0"-6918,-21-9-2658,9 0-9482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9.110"/>
    </inkml:context>
    <inkml:brush xml:id="br0">
      <inkml:brushProperty name="width" value="0.025" units="cm"/>
      <inkml:brushProperty name="height" value="0.025" units="cm"/>
    </inkml:brush>
  </inkml:definitions>
  <inkml:trace contextRef="#ctx0" brushRef="#br0">0 25 16592,'0'0'4932,"73"-2"-9256,-31-8-6790</inkml:trace>
  <inkml:trace contextRef="#ctx0" brushRef="#br0" timeOffset="1">462 41 7719,'0'0'15343,"57"-2"-15215,-22-5-512,15-2-1570,6-2-4164</inkml:trace>
  <inkml:trace contextRef="#ctx0" brushRef="#br0" timeOffset="2">1066 52 21973,'0'0'9865,"62"-22"-11370,-27 9-3204,7-3-7174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0.183"/>
    </inkml:context>
    <inkml:brush xml:id="br0">
      <inkml:brushProperty name="width" value="0.025" units="cm"/>
      <inkml:brushProperty name="height" value="0.025" units="cm"/>
    </inkml:brush>
  </inkml:definitions>
  <inkml:trace contextRef="#ctx0" brushRef="#br0">1 67 15791,'0'0'2957,"13"0"-1585,63 4-983,0-4-1,1-3 0,-1-3 0,0-4 0,-1-3 0,84-26 1,-156 43-187,-8 10-40,-11 17 163,14-26-192,-6 11-54,1 0 0,1 0 0,0 1 0,1 0 0,1 0 0,0 1-1,2-1 1,0 1 0,0 0 0,2 0 0,1-1 0,0 1 0,1 0 0,0-1 0,2 1 0,0-1 0,1 0 0,1 0 0,0-1 0,1 0 0,1 0 0,1 0 0,14 20 0,-20-32-61,15 19-197,-1 0-1,-1 1 0,-1 1 1,22 50-1,-34-68 245,-1 0 1,0 0-1,0 1 0,-1-1 0,0 0 0,0 0 0,-1 1 0,0-1 0,0 1 0,0-1 0,-1 0 0,0 0 0,-1 1 0,0-1 0,0 0 1,0 0-1,-1 0 0,0-1 0,0 1 0,-1-1 0,0 1 0,0-1 0,0 0 0,-10 10 0,0-4 336,0 1 0,-1-1-1,0-1 1,0-1 0,-2 0-1,1-1 1,-1-1 0,0-1-1,-1 0 1,1-1 0,-33 6-1,31-8-378,-1-1-1,0-1 1,0-1 0,0 0-1,0-2 1,-31-4 0,44 3-707,0 0 1,0 0-1,0 0 1,0-1-1,0-1 1,1 1-1,-1-1 1,-10-8-1,-11-12-7376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5.574"/>
    </inkml:context>
    <inkml:brush xml:id="br0">
      <inkml:brushProperty name="width" value="0.025" units="cm"/>
      <inkml:brushProperty name="height" value="0.025" units="cm"/>
    </inkml:brush>
  </inkml:definitions>
  <inkml:trace contextRef="#ctx0" brushRef="#br0">1 51 5221,'0'0'4628,"0"-8"-2172,0-16-1010,0 6 2297,26 38-2451,-2-3-1164,1 0-1,0-2 1,2-1 0,-1-1 0,33 10 0,150 39 364,-102-32 373,15 1-692,2-5 0,2-5 0,129 4-1,385-13 441,-468-12-587,1205-60 2034,-632-53-1348,107-11-41,-607 105-636,317 15 1,-431 12-30,-1 6 0,0 6 0,-1 5 0,140 48 0,-232-60-1107,-2 3-1,41 23 1,-1 0-1061,-53-30 1063,0-1 1,1-1-1,-1-2 0,37 6 1,4 0-5175,-59-10 2429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061"/>
    </inkml:context>
    <inkml:brush xml:id="br0">
      <inkml:brushProperty name="width" value="0.025" units="cm"/>
      <inkml:brushProperty name="height" value="0.025" units="cm"/>
    </inkml:brush>
  </inkml:definitions>
  <inkml:trace contextRef="#ctx0" brushRef="#br0">83 385 4260,'-8'-3'6337,"1"0"-5586,1 1 9,0 0-1,0 0 1,0-1-1,0 0 1,0 0 0,-5-5-1,9 6-537,0 1 0,1-1 0,-1 0 0,0 0 0,1 1 0,0-1 0,-1 0 0,1 0 1,0-1-1,0 1 0,0 0 0,1 0 0,-1 0 0,0-1 0,1 1 0,-1 0 0,1-1 0,0 1 0,0 0 0,0-1 0,0 1 0,0 0 0,1-4 0,0 4-164,0 0 0,0 0 1,0 0-1,0 0 0,1 0 0,-1 0 0,0 1 0,1-1 0,0 1 0,-1-1 1,1 1-1,0-1 0,-1 1 0,1 0 0,0 0 0,0 0 0,4-1 0,41-17 239,-38 16-215,55-17-62,1 2 0,1 4 0,91-9 0,207 2-122,-287 19 124,-60 1-22,210-8 558,354 30 0,270 43 72,-531-57-694,551-5 2135,-149-72-1452,-350 27-367,-333 39-206,-25 4-66,1 0-1,0-2 0,0 0 1,-1 0-1,0-2 1,1 1-1,-1-2 0,19-8 1,-32 12-124,0 0 1,0 0-1,0 0 1,0-1-1,0 1 1,0 0-1,-1 0 1,1-1-1,0 1 1,0-1-1,-1 1 0,1 0 1,-1-1-1,0 1 1,1-1-1,-1 1 1,0-1-1,0 0 1,0-2-1,-3-30-7112,-4 10-1168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974"/>
    </inkml:context>
    <inkml:brush xml:id="br0">
      <inkml:brushProperty name="width" value="0.025" units="cm"/>
      <inkml:brushProperty name="height" value="0.025" units="cm"/>
    </inkml:brush>
  </inkml:definitions>
  <inkml:trace contextRef="#ctx0" brushRef="#br0">237 68 11371,'0'0'2333,"3"-8"576,0 3-2069,-2 2-590,1 1 0,-1 0 0,0-1-1,0 1 1,0-1 0,0 0 0,0 1-1,-1-1 1,1 0 0,-1 1 0,0-1 0,0 0-1,0 1 1,0-1 0,0-3 0,-1 5-160,0 0 0,0 1 0,1-1 1,-1 0-1,0 0 0,0 1 0,1-1 0,-1 1 1,0-1-1,0 1 0,0-1 0,0 1 0,0-1 1,0 1-1,0 0 0,0 0 0,0 0 1,0-1-1,0 1 0,0 0 0,0 0 0,-2 1 1,-28 0-13,28-1 21,-7 2-93,0 0-1,0 1 0,0 0 0,0 0 0,1 1 0,0 0 0,-1 1 0,1 0 0,1 0 0,-1 1 0,-12 11 0,15-11 37,-1-1 0,1 1 0,1 0 0,-1 0 0,1 1 0,0 0-1,1 0 1,0 0 0,0 0 0,0 1 0,1-1 0,0 1-1,1 0 1,-4 15 0,6-22-35,0 1 1,0-1-1,0 0 1,0 1-1,0-1 1,0 1-1,0-1 1,1 1-1,-1-1 0,0 0 1,1 1-1,-1-1 1,1 1-1,0-1 1,-1 0-1,1 0 0,0 1 1,0-1-1,0 0 1,0 0-1,0 0 1,0 0-1,0 0 0,0 0 1,2 1-1,0-1 7,1 1 1,-1-1-1,1 1 0,0-1 0,-1 0 1,1 0-1,0-1 0,0 1 0,6-1 1,4 0 34,0 0 0,-1-2 0,1 0 1,21-5-1,-13-2-12,0 0-1,0-1 1,-1-1 0,0-1-1,-1-1 1,0-1 0,25-24 0,-45 43-46,1 1 1,-1-1-1,-1 0 1,1 0 0,-1 1-1,-2 8 1,-3 19 283,2 0 0,2 0 1,1 1-1,4 53 0,0-39 155,-5 61 1,2-104-357,-1 0 0,1-1-1,-1 1 1,0 0 0,-1 0 0,1-1 0,-1 1 0,0-1 0,0 1 0,0-1 0,-1 0 0,0 0 0,1 0 0,-1 0 0,-1-1 0,1 1 0,0-1 0,-1 1 0,0-1 0,0 0 0,0-1 0,0 1 0,0-1 0,0 0 0,-1 0 0,-7 3-1,6-4-26,-1 0 0,1 0 0,-1 0-1,1 0 1,-1-1 0,0-1-1,1 1 1,-1-1 0,0 0-1,1 0 1,-1-1 0,1 0 0,0 0-1,-1 0 1,1-1 0,0 0-1,1 0 1,-1-1 0,-6-4-1,2 0-26,-1-1 0,1 0 0,1 0 0,-1-1 0,2-1 0,-11-14 0,15 18-203,0 0 0,1 1-1,0-1 1,0 0 0,0 0 0,1-1 0,0 1-1,0 0 1,1-1 0,0 1 0,1-1 0,0-13-1,0 17-109,1 1 0,0-1 0,0 0-1,1 0 1,-1 1 0,1-1 0,0 1 0,-1-1-1,2 1 1,-1 0 0,0-1 0,1 1-1,-1 0 1,1 1 0,0-1 0,6-4 0,59-35-6391,-48 31 3816,33-17-5156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307"/>
    </inkml:context>
    <inkml:brush xml:id="br0">
      <inkml:brushProperty name="width" value="0.025" units="cm"/>
      <inkml:brushProperty name="height" value="0.025" units="cm"/>
    </inkml:brush>
  </inkml:definitions>
  <inkml:trace contextRef="#ctx0" brushRef="#br0">12 135 17681,'0'0'5664,"10"-1"-5056,15-3-121,46-12-1,-65 14-457,1 1 0,-1-1 1,0-1-1,0 1 0,0-1 0,0 0 0,-1-1 0,1 1 0,-1-1 0,0 0 0,0-1 0,0 1 0,-1-1 1,9-10-1,-12 14-20,0-1 0,0 1 1,-1-1-1,1 0 1,0 1-1,0-1 0,-1 0 1,1 0-1,-1 1 1,0-1-1,1 0 0,-1 0 1,0 0-1,0 1 0,0-1 1,0 0-1,0 0 1,-1 0-1,1 1 0,0-1 1,-2-2-1,1 3 10,0 0 0,0 0-1,0 0 1,0 0 0,0 0-1,0 0 1,0 0 0,-1 0-1,1 1 1,0-1 0,-1 0-1,1 1 1,-1-1 0,1 1-1,0 0 1,-1-1 0,1 1-1,-1 0 1,1 0 0,-2 0-1,-4 0 12,1 0 0,0 1 0,0-1 0,-1 1 0,1 1 0,0-1 0,0 1 0,0 0 0,0 1 1,-9 5-1,4-1-28,1 1 0,0 1 1,1 0-1,0 1 1,0-1-1,-9 15 1,14-18-6,0 0 1,0 0-1,1 1 1,0-1 0,0 1-1,0 0 1,1 0 0,0 0-1,1 0 1,-1 0 0,1 0-1,1 0 1,-1 7 0,2-11-84,-1-1 0,0 0 0,1 1 0,0-1 0,0 0 0,0 0 0,0 0 0,0 1 0,0-1 0,0 0 1,0-1-1,1 1 0,-1 0 0,1 0 0,0 0 0,-1-1 0,1 1 0,0-1 0,0 0 0,0 1 0,0-1 0,0 0 1,0 0-1,0 0 0,1 0 0,-1-1 0,0 1 0,0-1 0,1 1 0,3-1 0,7 2-1631,0-1 0,0 0 0,0-2 0,15-1 1,11-4-6137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938"/>
    </inkml:context>
    <inkml:brush xml:id="br0">
      <inkml:brushProperty name="width" value="0.025" units="cm"/>
      <inkml:brushProperty name="height" value="0.025" units="cm"/>
    </inkml:brush>
  </inkml:definitions>
  <inkml:trace contextRef="#ctx0" brushRef="#br0">155 20 13261,'0'0'3176,"-8"-3"-555,4 2-2540,0-1 0,0 1-1,0 0 1,0 0 0,0 1 0,0-1 0,0 1-1,-1 0 1,1 0 0,0 0 0,0 1-1,0 0 1,0-1 0,0 1 0,0 1 0,0-1-1,0 0 1,0 1 0,0 0 0,1 0 0,-1 0-1,1 1 1,-1-1 0,1 1 0,0-1-1,0 1 1,0 0 0,0 1 0,-2 3 0,1-3 10,1 0 1,0 0-1,0 0 1,1 0-1,-1 0 1,1 1-1,0-1 1,0 1-1,1 0 1,-1-1-1,1 1 1,0 0-1,0 0 1,1 0-1,-1 0 1,1 0 0,0 0-1,1 9 1,0-11-71,0 0 1,0 0 0,1 0 0,-1 0 0,1-1 0,-1 1 0,1 0 0,0-1 0,0 1 0,0-1 0,0 1 0,0-1-1,1 0 1,-1 0 0,1 0 0,-1-1 0,1 1 0,0 0 0,0-1 0,0 0 0,0 0 0,0 1 0,0-2 0,0 1-1,0 0 1,0-1 0,0 1 0,0-1 0,1 0 0,2 0 0,-2 0 1,1 0 0,-1 0 0,0 0 1,0 0-1,1-1 0,-1 0 0,0 0 0,0 0 1,0 0-1,0-1 0,0 1 0,0-1 0,0 0 1,0 0-1,0 0 0,4-5 0,-3 2 23,0-1-1,-1 1 0,0-1 1,0 0-1,-1 0 1,1-1-1,-1 1 1,0-1-1,2-9 1,5-21-35,-9 29 79,1-1 0,1 0-1,0 0 1,0 1 0,6-11 0,-9 18-80,0 1 1,1-1 0,-1 1 0,0-1 0,1 1 0,-1-1-1,1 1 1,-1-1 0,1 1 0,-1-1 0,1 1 0,-1-1 0,1 1-1,-1 0 1,1-1 0,0 1 0,-1 0 0,1-1 0,0 1-1,-1 0 1,1 0 0,0 0 0,-1 0 0,1 0 0,0 0-1,-1 0 1,1 0 0,0 0 0,-1 0 0,2 0 0,16 15 343,6 28 39,-20-33-384,-2-3 37,0-1 1,0 1-1,1-1 0,0 0 0,0 0 1,1 0-1,6 9 0,-8-14-33,0 1 1,0-1-1,0 0 1,0 0-1,0 0 1,0 0-1,1 0 1,-1 0-1,0 0 1,0-1-1,1 1 0,-1-1 1,1 1-1,-1-1 1,0 0-1,1 0 1,-1 0-1,0-1 1,1 1-1,-1 0 1,1-1-1,-1 0 1,0 1-1,0-1 0,1 0 1,1-2-1,75-37 37,-67 31-95,1 2 1,0-1-1,0 2 0,0 0 1,1 0-1,0 2 0,0-1 1,20-2-1,-33 7 46,-1 0 1,1 0-1,-1 0 0,1 0 0,-1 0 1,1 0-1,-1 0 0,1 0 0,0 0 1,-1 0-1,1 1 0,-1-1 1,1 0-1,-1 0 0,1 0 0,-1 1 1,1-1-1,-1 0 0,1 1 1,-1-1-1,0 0 0,1 1 0,-1-1 1,0 1-1,1-1 0,-1 1 0,0-1 1,1 1-1,-1-1 0,0 1 1,1 0-1,-2 21 319,-18 31 468,15-44-677,3-8-90,0 0-1,1 1 1,-1-1 0,1 0 0,-1 0-1,1 0 1,-1 1 0,1-1 0,0 0 0,0 0-1,0 1 1,-1-1 0,1 0 0,0 0-1,1 1 1,-1-1 0,0 0 0,0 1 0,0-1-1,1 0 1,-1 0 0,1 0 0,-1 1-1,2 0 1,-1-1-7,1 0 0,0-1 0,-1 1 0,1 0 0,0-1 0,-1 0 0,1 0 0,0 1 0,0-1 0,0 0 0,-1 0 0,1 0 0,0-1 0,0 1 0,-1 0 0,1-1 0,0 1 0,2-2 0,9-3-11,-1 0 1,0 0 0,-1-1 0,1-1 0,-1 0-1,10-9 1,-11 8-109,0 1-1,0 1 1,1-1-1,-1 2 1,2-1 0,-1 1-1,13-3 1,-23 8 104,-1-1 1,0 1-1,1 0 1,-1 0 0,1 0-1,-1 0 1,0 0-1,1 0 1,-1 0-1,1 0 1,-1 0-1,0 0 1,1 0-1,-1 0 1,0 1-1,1-1 1,-1 0 0,1 0-1,-1 0 1,0 0-1,1 1 1,-1-1-1,0 0 1,0 0-1,1 0 1,-1 1-1,0-1 1,1 0 0,-1 1-1,0-1 1,0 0-1,0 1 1,1 0-1,-1 16 135,-12 27 250,8-33-304,0 11 537,6-13-2414,7-11-6862,5-15-4735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8.506"/>
    </inkml:context>
    <inkml:brush xml:id="br0">
      <inkml:brushProperty name="width" value="0.025" units="cm"/>
      <inkml:brushProperty name="height" value="0.025" units="cm"/>
    </inkml:brush>
  </inkml:definitions>
  <inkml:trace contextRef="#ctx0" brushRef="#br0">21 127 8648,'0'0'15807,"9"3"-14702,-5-1-1018,1 0 0,-1-1-1,1 1 1,0-1 0,-1 0-1,1-1 1,0 1 0,0-1-1,-1 0 1,1 0 0,0 0-1,0-1 1,-1 0 0,1 0-1,0 0 1,-1 0 0,1-1 0,-1 0-1,1 0 1,5-3 0,0-1-48,0-1 1,-1 0-1,0-1 1,9-8 0,-16 14-32,1-1 0,-1 0 0,0 1 0,0-1 0,0 0 0,0 0 0,0 0 1,0 0-1,-1 0 0,0-1 0,1 1 0,-1 0 0,-1-1 0,1 1 0,0-1 1,-1 1-1,0-1 0,0-3 0,0 6-9,-1 0 0,1 0 0,-1 0 0,0 0 0,1 0 0,-1 0-1,0 0 1,0 1 0,0-1 0,1 0 0,-1 0 0,0 1 0,0-1 0,0 0 0,0 1 0,-1-1 0,1 1 0,0-1 0,0 1 0,0 0 0,0 0 0,0-1 0,-1 1-1,1 0 1,0 0 0,0 0 0,0 0 0,-1 0 0,1 0 0,0 0 0,0 1 0,0-1 0,0 0 0,-1 1 0,0 0 0,-45 14-191,37-8 182,0 0 0,0 0 0,1 1 0,0 0 0,0 1 0,1 0 0,0 0 0,1 1 0,0 0 0,0 0-1,1 1 1,0 0 0,1 0 0,1 0 0,-1 1 0,2-1 0,-4 18 0,7-27-37,-1 0 0,1 0-1,0 0 1,0 0 0,0 0 0,1 0 0,-1 0 0,0 0 0,1 0 0,-1 0-1,1 0 1,0 0 0,-1-1 0,1 1 0,0 0 0,0 0 0,0-1 0,1 1 0,-1 0-1,0-1 1,1 1 0,-1-1 0,1 0 0,2 3 0,0-2-207,0 0 1,0 0 0,1-1 0,-1 0 0,0 1-1,1-1 1,-1-1 0,0 1 0,1-1-1,8 1 1,-1-2-403,-1 0 1,1 0-1,0-1 0,-1-1 0,0 0 1,1 0-1,-1-1 0,12-6 1,12-15-4038,0-7-1473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057"/>
    </inkml:context>
    <inkml:brush xml:id="br0">
      <inkml:brushProperty name="width" value="0.025" units="cm"/>
      <inkml:brushProperty name="height" value="0.025" units="cm"/>
    </inkml:brush>
  </inkml:definitions>
  <inkml:trace contextRef="#ctx0" brushRef="#br0">87 1 10282,'0'0'9892,"-9"10"-9091,0 0-553,1 0 0,1 0 0,-1 1 0,2 0 0,0 0 0,0 1 0,1 0 0,0-1 0,1 2 0,1-1 0,0 0 0,-2 16 0,5-23-221,-1 2 6,0 0 1,1 0 0,0 0 0,0 0 0,1 0-1,2 11 1,-3-16-28,1 0-1,0 0 1,0 0 0,0-1 0,0 1-1,1 0 1,-1 0 0,0-1-1,1 1 1,-1-1 0,1 1-1,0-1 1,-1 1 0,1-1-1,0 0 1,0 0 0,0 0-1,0 0 1,0 0 0,0 0 0,0-1-1,0 1 1,0-1 0,0 1-1,3-1 1,59 5 137,-53-5-175,0 0 0,1 1 0,-1 0 1,0 1-1,1 0 0,-1 0 0,0 2 0,16 6 0,-25-9 160,-1 0 1,1 0-1,-1 0 1,0 0-1,0 0 1,1 0 0,-1 1-1,0-1 1,0 0-1,0 1 1,0-1-1,-1 1 1,1-1-1,0 1 1,0-1-1,-1 1 1,1-1-1,-1 1 1,0 0-1,1-1 1,-1 1 0,0 0-1,0-1 1,0 1-1,0 2 1,1-5-83,1 1 1,0-1 0,-1 1-1,1-1 1,0 0 0,-1 1 0,1-1-1,-1 0 1,1 0 0,-1 0-1,0 0 1,1-1 0,-1 1 0,0 0-1,2-2 1,2-8-78,0 0 1,0 0-1,-1 0 1,-1 0-1,0-1 1,0 1-1,-1-1 0,0 0 1,-1 1-1,-1-20 1,54 60-483,-51-27 536,0-1 1,0 0-1,0 0 0,0-1 0,0 1 0,0 0 1,0-1-1,0 0 0,0 0 0,0 0 1,0 0-1,0-1 0,0 1 0,0-1 0,0 1 1,0-1-1,0 0 0,0 0 0,0-1 0,0 1 1,0 0-1,-1-1 0,1 0 0,2-2 1,0-1-11,0-1 1,-1 0-1,1 0 1,-1-1-1,-1 1 1,1-1-1,3-10 1,-17 40 32,1 0 1,1 1-1,-8 40 0,11-1-4134,7-68-2542,1 0 3417,2-14-7592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1.817"/>
    </inkml:context>
    <inkml:brush xml:id="br0">
      <inkml:brushProperty name="width" value="0.025" units="cm"/>
      <inkml:brushProperty name="height" value="0.025" units="cm"/>
    </inkml:brush>
  </inkml:definitions>
  <inkml:trace contextRef="#ctx0" brushRef="#br0">241 112 10122,'0'0'3897,"6"-8"517,-5 6-4280,4-4 910,-1-1 0,0 0 0,0 0 0,4-14 0,-7 20-930,-1-1 1,1 1 0,-1 0-1,1-1 1,-1 1 0,0-1-1,1 1 1,-1-1 0,0 1-1,0-1 1,0 1 0,0-1-1,-1 0 1,1 1 0,0 0-1,-1-1 1,1 1 0,0-1-1,-1 1 1,0-1 0,1 1-1,-1 0 1,0-1 0,0 1-1,0 0 1,0 0 0,0 0-1,0 0 1,0 0 0,0 0-1,0 0 1,0 0 0,-1 0-1,1 0 1,0 0 0,-1 1-1,1-1 1,-1 1 0,-1-1 0,-5-1-128,-1 1 0,1 0 0,-1 1 0,0 0 1,1 0-1,-1 1 0,1 0 0,-1 0 1,1 1-1,0 0 0,-1 1 0,1 0 1,0 0-1,0 1 0,1-1 0,-1 2 1,1-1-1,0 1 0,0 0 0,-9 10 1,9-10-2,2 0-1,-1 0 1,0 1 0,1 0 0,0 0 0,1 0 0,-1 1 0,1-1 0,0 1 0,1 0-1,0 1 1,0-1 0,0 0 0,1 1 0,0-1 0,1 1 0,-1 0 0,1 0-1,1-1 1,0 1 0,0 0 0,2 12 0,-1-17 19,1 0 1,-1-1-1,1 1 0,0-1 1,0 1-1,0-1 1,0 0-1,0 1 0,1-1 1,-1 0-1,1-1 0,-1 1 1,1 0-1,0-1 1,0 1-1,-1-1 0,1 0 1,0 0-1,0 0 0,0 0 1,0-1-1,1 1 1,-1-1-1,0 0 0,0 0 1,5 0-1,5 0 51,1 0 1,0-1-1,0 0 1,24-6-1,-26 3-21,0 0 1,0-1-1,-1 0 0,1-1 1,-1 0-1,-1 0 0,16-14 1,-22 18-24,0-1-1,-1 0 1,1 0 0,-1-1 0,0 1 0,0-1-1,-1 1 1,1-1 0,-1 0 0,1 0 0,-1 0-1,0-1 1,-1 1 0,1 0 0,-1-1 0,0 1-1,0-1 1,0 1 0,-1-1 0,1 1 0,-1-1-1,0 0 1,-1-8 0,0 11-121,0 1-1,1-1 1,-1 0 0,0 1 0,0-1-1,0 1 1,0-1 0,0 1 0,0-1-1,0 1 1,0 0 0,-1-1 0,1 1-1,0 0 1,-1 0 0,1 0 0,-1 0-1,1 0 1,-1 0 0,0 1 0,1-1-1,-4 0 1,-24-3-9389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393"/>
    </inkml:context>
    <inkml:brush xml:id="br0">
      <inkml:brushProperty name="width" value="0.025" units="cm"/>
      <inkml:brushProperty name="height" value="0.025" units="cm"/>
    </inkml:brush>
  </inkml:definitions>
  <inkml:trace contextRef="#ctx0" brushRef="#br0">1 1 16592,'0'0'6150,"8"62"-6054,8-44-865,6 2-1697,4-4-3556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753"/>
    </inkml:context>
    <inkml:brush xml:id="br0">
      <inkml:brushProperty name="width" value="0.025" units="cm"/>
      <inkml:brushProperty name="height" value="0.025" units="cm"/>
    </inkml:brush>
  </inkml:definitions>
  <inkml:trace contextRef="#ctx0" brushRef="#br0">140 1 7911,'0'0'11627,"-8"4"-9496,-93 51 3639,101-55-5773,0 0 0,0 0 0,-1 0-1,1 1 1,0-1 0,0 0 0,0 0 0,0 0 0,-1 0-1,1 0 1,0 1 0,0-1 0,0 0 0,0 0-1,0 0 1,0 0 0,0 1 0,-1-1 0,1 0-1,0 0 1,0 0 0,0 1 0,0-1 0,0 0-1,0 0 1,0 0 0,0 1 0,0-1 0,0 0-1,0 0 1,0 0 0,0 1 0,0-1 0,0 0-1,0 0 1,0 0 0,1 1 0,-1-1 0,0 0-1,0 0 1,0 0 0,0 1 0,12 6-305,24 7-592,-25-11 489,-3 0 216,-1 0 0,0 1 0,0 0 0,0 0 0,0 0 0,8 8 0,-13-11 243,-1 0 1,0 0 0,0 1-1,0-1 1,0 0 0,0 0-1,0 0 1,0 1 0,0-1-1,0 1 1,0-1 0,-1 1-1,1-1 1,0 1 0,-1-1-1,0 1 1,1-1 0,-1 1-1,0-1 1,0 1 0,0 0-1,0-1 1,0 1 0,0-1-1,0 1 1,0 0 0,-1-1-1,1 1 1,-1-1 0,1 1-1,-1-1 1,0 1 0,1-1-1,-1 1 1,0-1 0,0 0-1,0 1 1,0-1 0,0 0-1,-2 2 1,-5 4 114,1-1 0,-1 0 1,0-1-1,-1 1 0,0-1 0,1-1 0,-1 0 1,-1 0-1,1-1 0,0 0 0,-1 0 0,0-1 1,-9 1-1,18-3-275,0-1 0,0 1 0,0 0 0,1-1 0,-1 1 0,0 0 1,0-1-1,1 1 0,-1-1 0,0 1 0,1-1 0,-1 1 0,1-1 0,-1 0 1,0 1-1,1-1 0,-1 0 0,1 1 0,0-1 0,-1 0 0,1 0 0,0 1 1,-1-1-1,1 0 0,0 0 0,0 0 0,0 1 0,0-1 0,-1 0 0,1 0 1,0 0-1,1 0 0,-1 1 0,0-1 0,0-2 0,6-33-7071,5 8-1300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148"/>
    </inkml:context>
    <inkml:brush xml:id="br0">
      <inkml:brushProperty name="width" value="0.025" units="cm"/>
      <inkml:brushProperty name="height" value="0.025" units="cm"/>
    </inkml:brush>
  </inkml:definitions>
  <inkml:trace contextRef="#ctx0" brushRef="#br0">86 335 13261,'0'0'12080,"-8"0"-11936,3 1-145,1-1 0,-1 1 0,1 0-1,0 0 1,-1 0 0,1 1 0,0 0-1,0 0 1,-1 0 0,1 0-1,-3 3 1,5-3 19,0 0-1,0-1 1,0 1 0,1 0-1,-1 0 1,0 0 0,1 0-1,0 0 1,0 1-1,-1-1 1,1 0 0,0 1-1,1-1 1,-1 1 0,0-1-1,1 1 1,-1-1-1,1 1 1,0-1 0,0 1-1,0-1 1,0 1 0,1-1-1,-1 1 1,1 3 0,0-4 7,0 0 0,0 0 0,1 0 1,-1 0-1,0 0 0,1-1 1,-1 1-1,0-1 0,1 1 1,0-1-1,-1 1 0,1-1 1,0 0-1,0 0 0,0 0 1,0 0-1,0 0 0,0 0 1,0-1-1,0 1 0,0-1 0,0 1 1,0-1-1,0 0 0,1 0 1,-1 0-1,3 0 0,3 0 30,0 0-1,1 0 0,-1-1 1,0 0-1,0 0 0,9-4 1,-4 0-36,-1-1-1,0-1 1,-1 0 0,1-1 0,-1 0 0,-1 0 0,0-1 0,0 0 0,0-1 0,-2 0 0,1-1 0,9-16 0,2-5 2,-1-1 0,-2-1 0,16-42 1,-29 66-10,0 0 0,0 0 0,-1-1 1,0 0-1,-1 1 0,0-1 0,-1 0 1,0 0-1,-1-15 0,0 25-9,0 0 0,0 0 1,0 1-1,0-1 0,0 0 0,-1 0 0,1 0 0,0 1 0,0-1 0,-1 0 0,1 1 0,-1-1 0,1 0 1,0 1-1,-1-1 0,1 0 0,-1 1 0,0-1 0,1 1 0,-1-1 0,1 1 0,-1-1 0,0 1 0,1 0 0,-1-1 1,0 1-1,0 0 0,1-1 0,-2 1 0,-25 4 73,19 0-57,0 0-1,0 0 1,1 0-1,-12 10 1,7-3 60,1 1 1,0 0-1,1 1 0,0 0 1,1 0-1,-15 28 1,20-32-14,0 0 0,0-1 1,1 2-1,1-1 0,-1 0 1,1 0-1,1 1 0,-1-1 0,2 1 1,-1 0-1,1-1 0,1 1 1,1 9-1,-1-17-59,-1 0 0,1 0 0,-1 0 0,1 0 0,0 0 0,0-1 0,0 1 1,0 0-1,0 0 0,0-1 0,0 1 0,0-1 0,1 1 0,-1-1 0,1 0 0,-1 1 0,1-1 0,-1 0 0,1 0 0,0 0 0,2 1 0,41 6-305,-41-8 225,-1 0 0,0 0 1,1 1-1,-1-1 0,0 0 1,0 1-1,1 0 0,-1 0 0,0 0 1,0 0-1,0 0 0,0 1 1,0-1-1,0 1 0,0 0 0,-1 0 1,6 4-1,-7-4 96,-1 0 0,1 0 1,0-1-1,0 1 0,-1 0 0,1 0 1,-1 0-1,0-1 0,1 1 0,-1 0 0,0 0 1,0 0-1,0 0 0,-1 0 0,1 0 1,0 0-1,-1-1 0,1 1 0,-1 0 0,1 0 1,-1 0-1,0-1 0,0 1 0,0 0 1,-2 2-1,-6 23-419,9-26 186,0-1-1,1 0 1,-1 0-1,0 0 1,0 0-1,1 0 1,-1 0 0,0 0-1,1 0 1,-1 0-1,0 0 1,1 0-1,-1 0 1,0 0 0,1 0-1,-1 0 1,0 0-1,1 0 1,-1 0-1,0 0 1,1 0-1,-1 0 1,0-1 0,0 1-1,1 0 1,-1 0-1,0 0 1,1 0-1,-1-1 1,0 1-1,0 0 1,0 0 0,1-1-1,-1 1 1,0 0-1,0-1 1,0 1-1,0 0 1,1 0 0,-1-1-1,0 1 1,12-13-5360,-2-6-3287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506"/>
    </inkml:context>
    <inkml:brush xml:id="br0">
      <inkml:brushProperty name="width" value="0.025" units="cm"/>
      <inkml:brushProperty name="height" value="0.025" units="cm"/>
    </inkml:brush>
  </inkml:definitions>
  <inkml:trace contextRef="#ctx0" brushRef="#br0">1 59 14542,'0'0'6747,"10"0"-4451,12 2-1405,4-1 693,50-2 0,-72 1-1521,1 0-1,-1-1 1,0 1-1,1-1 1,-1 0 0,0 0-1,0 0 1,0-1 0,0 1-1,0-1 1,0 0 0,0 0-1,-1-1 1,1 1-1,-1-1 1,1 1 0,-1-1-1,0 0 1,5-7 0,-7 10-42,-1-1 0,0 1 0,0-1 0,1 1 0,-1-1 0,0 1 0,0-1 0,0 0 0,1 1 0,-1-1 1,0 1-1,0-1 0,0 1 0,0-1 0,0 1 0,0-1 0,0 0 0,0 1 0,0-1 0,-1 1 0,1-1 0,0 1 0,0-1 0,0 1 1,-1-1-1,1 1 0,0-1 0,0 1 0,-1-1 0,1 1 0,-1-1 0,1 1 0,0 0 0,-1-1 0,1 1 0,-1-1 0,1 1 1,-1 0-1,1 0 0,-1-1 0,1 1 0,-1 0 0,1 0 0,-1 0 0,1-1 0,-1 1 0,1 0 0,-1 0 0,0 0 0,1 0 1,-1 0-1,1 0 0,-1 0 0,1 0 0,-1 0 0,1 1 0,-2-1 0,-35 6-10,30-3-15,0 1-1,0-1 1,0 1 0,0 1 0,1-1 0,0 1 0,0 1-1,0-1 1,1 1 0,-1 0 0,2 0 0,-1 0 0,0 0-1,1 1 1,0 0 0,1 0 0,0 0 0,-5 14-1,7-17-18,0 0-1,-1 1 0,1-1 0,1 0 0,-1 0 1,1 1-1,-1-1 0,1 0 0,1 1 0,-1-1 1,0 0-1,1 1 0,0-1 0,0 0 0,0 0 0,1 0 1,0 0-1,-1 0 0,1 0 0,1 0 0,-1 0 1,0-1-1,1 1 0,0-1 0,0 0 0,0 0 0,0 0 1,0 0-1,1 0 0,-1-1 0,1 1 0,0-1 1,-1 0-1,8 3 0,45 9-2297,-18-15-2656,-12-5-1984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868"/>
    </inkml:context>
    <inkml:brush xml:id="br0">
      <inkml:brushProperty name="width" value="0.025" units="cm"/>
      <inkml:brushProperty name="height" value="0.025" units="cm"/>
    </inkml:brush>
  </inkml:definitions>
  <inkml:trace contextRef="#ctx0" brushRef="#br0">92 0 18257,'0'0'4997,"-27"76"-4356,17-35 63,-1 3-480,6 3-127,0-5-65,5-4 0,0-4 0,0-7-64,0-5-545,0-5-864,0-7-545,0-7-673,-15-3-2466,-4-4-928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262"/>
    </inkml:context>
    <inkml:brush xml:id="br0">
      <inkml:brushProperty name="width" value="0.025" units="cm"/>
      <inkml:brushProperty name="height" value="0.025" units="cm"/>
    </inkml:brush>
  </inkml:definitions>
  <inkml:trace contextRef="#ctx0" brushRef="#br0">1 226 8072,'0'-8'468,"1"-1"0,1 0 0,-1 1 1,1-1-1,1 1 0,0-1 1,0 1-1,0 0 0,1 0 0,0 1 1,1-1-1,0 1 0,0 0 1,1 0-1,-1 0 0,1 1 0,1 0 1,-1 0-1,1 1 0,0 0 1,1 0-1,-1 0 0,10-4 0,0 1 231,0 0 0,0 1-1,1 1 1,0 0 0,0 1-1,1 2 1,-1-1 0,1 2-1,35 0 1,-49 2-683,0 0 1,-1 0-1,1 1 0,-1 0 0,1-1 1,-1 1-1,0 1 0,1-1 1,-1 1-1,0 0 0,0 0 1,0 0-1,0 0 0,0 1 1,0-1-1,-1 1 0,1 0 1,-1 0-1,0 1 0,0-1 1,0 0-1,0 1 0,-1 0 1,1 0-1,-1 0 0,0 0 1,0 0-1,-1 0 0,1 1 1,-1-1-1,0 0 0,0 1 1,0-1-1,-1 1 0,1-1 1,-1 1-1,0-1 0,-1 1 0,1 0 1,-1-1-1,0 1 0,0-1 1,0 0-1,0 1 0,-1-1 1,0 0-1,0 0 0,0 0 1,0 0-1,-1 0 0,-3 3 1,-14 18 285,-2-2 1,-26 22-1,24-24 550,-39 47-1,61-66-828,0 0 0,0 0 0,0 0 0,1 0 0,0 1-1,-1-1 1,1 1 0,0-1 0,0 1 0,0-1 0,0 1 0,1 0 0,-1-1 0,1 1 0,-1 0-1,1 5 1,1-7-17,-1 1 1,1 0-1,-1-1 0,1 1 0,0-1 0,0 0 0,0 1 1,0-1-1,0 0 0,0 1 0,0-1 0,0 0 0,1 0 0,-1 0 1,0 0-1,1 0 0,-1 0 0,0 0 0,1 0 0,2 0 1,9 3-23,0 0 1,0-1 0,0-1 0,0 0 0,20-1 0,-22 0 4,-9-1-38,113 5-2199,-37-9-4072,-39-5-886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671"/>
    </inkml:context>
    <inkml:brush xml:id="br0">
      <inkml:brushProperty name="width" value="0.025" units="cm"/>
      <inkml:brushProperty name="height" value="0.025" units="cm"/>
    </inkml:brush>
  </inkml:definitions>
  <inkml:trace contextRef="#ctx0" brushRef="#br0">0 108 11275,'0'0'11269,"5"10"-10041,-1-3-932,-3-4-215,0 0 0,0 0 0,0 0 0,1 0 0,-1-1-1,1 1 1,0-1 0,0 1 0,0-1 0,0 1 0,0-1 0,0 0 0,1 0 0,-1 0 0,1 0 0,-1-1 0,1 1 0,0-1 0,-1 1 0,1-1 0,4 1-1,1 0 42,1-1-1,-1 0 1,0-1-1,1 0 1,-1 0-1,0-1 1,1 0-1,-1 0 0,0-1 1,0 0-1,0 0 1,0-1-1,0 0 1,-1 0-1,10-6 1,-13 6-94,1 0 0,-1-1 1,0 1-1,-1-1 0,1 0 1,-1 1-1,1-2 0,-1 1 1,0 0-1,0-1 0,-1 1 1,0-1-1,1 0 0,-2 0 1,1 0-1,0 0 0,-1 0 1,0 0-1,0 0 0,-1 0 1,1-1-1,-1 1 0,0 0 1,-1 0-1,0-8 0,0 12-33,1 0 0,0 0 0,0 0-1,-1-1 1,1 1 0,0 0 0,-1 0-1,1 0 1,-1 0 0,0 0 0,1 0-1,-1 0 1,0 0 0,0 0 0,1 0 0,-1 0-1,0 0 1,0 0 0,0 1 0,0-1-1,0 0 1,0 1 0,0-1 0,0 1-1,-1-1 1,1 1 0,0-1 0,0 1-1,0 0 1,-1 0 0,1-1 0,0 1-1,0 0 1,-1 0 0,1 0 0,0 0 0,0 1-1,0-1 1,-2 1 0,-1-1-14,1 1-1,-1 0 1,1 0 0,0 0 0,-1 1 0,1-1-1,0 1 1,0 0 0,0 0 0,0 0 0,0 0-1,-3 5 1,-3 3 25,2 1 0,0 0-1,0 0 1,1 0 0,-8 21 0,11-26 37,1 1 0,0-1-1,1 1 1,-1-1 0,1 1 0,1 0 0,-1-1 0,1 1 0,0 0 0,1-1 0,-1 1 0,4 13 0,-2-18-32,-1 0 0,1 1 0,0-1 0,-1 0 0,1 0 0,0 0 0,1 0 0,-1 0 0,0-1 0,0 1 0,1 0 0,-1-1 0,1 0 0,-1 0 0,1 0 0,0 0 0,-1 0 0,1 0 1,0-1-1,-1 1 0,1-1 0,0 0 0,0 1 0,0-1 0,3-1 0,4 1 20,0 0 1,0-1-1,0 0 1,0-1-1,0 0 0,10-3 1,-8 0-22,0-1-1,0 0 1,-1-1 0,0 0 0,0-1 0,-1 0-1,13-13 1,59-74 45,-50 57 9,-39 47-6,1 0 1,0 1-1,0 0 0,1 0 0,0 1 0,1 0 0,0-1 0,1 1 0,0 0 0,1 1 0,0-1 0,1 0 0,0 1 0,0-1 0,3 19 0,-2-29-71,0 1 0,1 0-1,-1 0 1,1 0-1,-1 0 1,1-1-1,0 1 1,0 0 0,0-1-1,0 1 1,0 0-1,0-1 1,0 1 0,1-1-1,-1 0 1,0 1-1,1-1 1,-1 0 0,1 0-1,0 0 1,-1 0-1,1 0 1,0 0 0,-1 0-1,1-1 1,0 1-1,0-1 1,0 1 0,0-1-1,-1 0 1,1 0-1,0 1 1,3-2 0,-1 1-386,-1 0 1,0 0-1,0-1 1,0 0-1,-1 1 1,1-1-1,0 0 1,0 0-1,4-3 1,-5 3-386,0 0 0,0-1 1,0 1-1,0-1 1,-1 1-1,1-1 1,0 0-1,-1 0 0,1 0 1,-1 0-1,0 0 1,2-3-1,7-24-12962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004"/>
    </inkml:context>
    <inkml:brush xml:id="br0">
      <inkml:brushProperty name="width" value="0.025" units="cm"/>
      <inkml:brushProperty name="height" value="0.025" units="cm"/>
    </inkml:brush>
  </inkml:definitions>
  <inkml:trace contextRef="#ctx0" brushRef="#br0">0 1 5125,'0'0'18834,"59"28"-21141,-40-25-2529,2-3-6118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395"/>
    </inkml:context>
    <inkml:brush xml:id="br0">
      <inkml:brushProperty name="width" value="0.025" units="cm"/>
      <inkml:brushProperty name="height" value="0.025" units="cm"/>
    </inkml:brush>
  </inkml:definitions>
  <inkml:trace contextRef="#ctx0" brushRef="#br0">135 1 17521,'0'0'2551,"-5"10"-1141,-15 33-9,-54 124 3893,66-145-4904,1 1-1,1 1 1,1-1-1,1 1 1,-1 43-1,5-65-387,-1 4 12,1 1 0,0-1 1,1 0-1,0 1 0,0-1 1,0 0-1,3 8 0,-3-13-14,-1 0 0,1 1 0,0-1 0,0 0 1,0 1-1,1-1 0,-1 0 0,0 0 0,0 0 0,1 0 0,-1 0 0,0 0 0,1 0 0,-1-1 0,1 1 0,-1 0 0,1-1 0,-1 1 0,1-1 0,0 0 0,-1 1 0,1-1 0,-1 0 0,1 0 0,0 0 0,-1 0 0,1 0 0,0 0 0,-1-1 1,1 1-1,-1-1 0,1 1 0,2-2 0,3 0-42,-1-1 1,1-1-1,0 0 0,-1 0 1,0 0-1,0 0 1,0-1-1,0 0 1,-1 0-1,0-1 1,8-9-1,31-29-46,-41 42 92,0 0 0,1-1 1,-1 2-1,0-1 0,1 0 0,-1 1 0,1-1 0,-1 1 0,1 0 1,0 0-1,0 0 0,0 1 0,4-1 0,-6 2 1,0-1-1,-1 1 1,1-1-1,-1 1 1,1 0-1,0 0 1,-1 0-1,1 0 1,-1 0-1,0 0 1,1 0-1,-1 0 1,0 0-1,0 1 1,0-1-1,1 1 1,-1-1-1,-1 1 0,1-1 1,0 1-1,0-1 1,-1 1-1,1 0 1,-1-1-1,1 1 1,-1 0-1,1-1 1,-1 1-1,0 0 1,0 0-1,0 3 1,0 66 334,-1-65-267,-10 92-275,11-98-108,1 0 0,-1 0 0,1 0 0,-1 0-1,1 0 1,0 0 0,-1 0 0,1-1-1,-1 1 1,1 0 0,-1 0 0,1 0 0,0-1-1,-1 1 1,1 0 0,-1-1 0,1 1-1,-1 0 1,0-1 0,1 1 0,-1-1-1,1 1 1,-1 0 0,0-1 0,1 1 0,-1-1-1,0 1 1,1-1 0,-1 0 0,10-19-7323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738"/>
    </inkml:context>
    <inkml:brush xml:id="br0">
      <inkml:brushProperty name="width" value="0.025" units="cm"/>
      <inkml:brushProperty name="height" value="0.025" units="cm"/>
    </inkml:brush>
  </inkml:definitions>
  <inkml:trace contextRef="#ctx0" brushRef="#br0">37 42 12172,'0'0'7452,"6"7"-5135,-2-1-2044,1 0 1,0-1 0,0 1-1,0-1 1,1-1 0,-1 1-1,1-1 1,0 0 0,1 0-1,-1-1 1,1 0 0,-1 0-1,1 0 1,0-1 0,0 0-1,0 0 1,1-1 0,13 1-1,-12-2-237,-1 0 0,1 0 0,-1-1 0,1 0 0,-1 0 0,1-1 0,11-5 0,-18 7-6,0-1-1,0 0 1,0 0-1,-1 0 1,1 0-1,0 0 0,-1-1 1,1 1-1,-1 0 1,1-1-1,-1 1 1,0-1-1,0 0 0,0 1 1,0-1-1,0 0 1,0 0-1,0 1 1,0-1-1,-1 0 1,1 0-1,0 0 0,-1 0 1,0 0-1,0 0 1,1 0-1,-1 0 1,0 0-1,-1 0 0,1 0 1,0 0-1,-1 0 1,1 0-1,-1 0 1,1 0-1,-1 0 0,0 0 1,-1-1-1,1 0 9,-1 0 0,0 0 0,0 1-1,0-1 1,-1 1 0,1 0 0,0 0 0,-1 0-1,0 0 1,1 0 0,-1 0 0,0 1 0,0-1-1,0 1 1,0 0 0,0 0 0,0 0-1,0 0 1,0 0 0,-1 1 0,-4-1 0,-1 0-40,0 0 1,0 1 0,0 0-1,0 0 1,0 1 0,-16 4-1,18-2 3,-1 0-1,1 0 1,0 1-1,0 0 1,1 0-1,-1 1 1,1-1-1,0 1 1,0 1-1,0-1 1,1 1-1,0 0 1,0 1-1,1-1 1,-1 1-1,-4 10 1,4-7 26,1-1 0,0 1 1,0 1-1,1-1 0,1 0 1,-1 1-1,2-1 0,-1 1 1,2 0-1,-1-1 0,3 20 1,-1-24-27,1 0-1,-1 0 1,2-1 0,-1 1 0,1 0 0,-1-1-1,1 0 1,1 0 0,-1 0 0,1 0 0,0 0-1,0-1 1,0 1 0,1-1 0,0 0 0,0 0-1,0-1 1,0 0 0,0 0 0,1 0 0,-1 0-1,1-1 1,0 0 0,9 3 0,2-1-473,-1 0 1,1 0 0,19 1 0,43-4-4962,-18-5-2078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147"/>
    </inkml:context>
    <inkml:brush xml:id="br0">
      <inkml:brushProperty name="width" value="0.025" units="cm"/>
      <inkml:brushProperty name="height" value="0.025" units="cm"/>
    </inkml:brush>
  </inkml:definitions>
  <inkml:trace contextRef="#ctx0" brushRef="#br0">200 0 18225,'0'0'7314,"-9"11"-6476,-6 8-481,-155 205 925,170-224-1267,-1 1-1,1-1 1,-1 1 0,1-1 0,-1 1-1,1 0 1,0-1 0,-1 1 0,1 0 0,0 0-1,-1-1 1,1 1 0,0 0 0,0 0-1,0-1 1,0 1 0,-1 0 0,1 0 0,0-1-1,0 1 1,1 0 0,-1 0 0,0 0-1,0-1 1,0 1 0,0 0 0,1 0 0,-1-1-1,0 1 1,1 0 0,-1-1 0,1 1-1,-1 0 1,0-1 0,1 1 0,0 0 0,2 0 29,-1 0 0,0 0 0,1 0 1,-1 0-1,1-1 0,0 1 1,-1-1-1,1 1 0,-1-1 1,1 0-1,3 0 0,71-12 522,-72 11-576,106-31-491,-99 27-419,0 0 0,-1-1 0,20-12 0,-14 2-2517,-10 3-1774,-3-3-4371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3.795"/>
    </inkml:context>
    <inkml:brush xml:id="br0">
      <inkml:brushProperty name="width" value="0.025" units="cm"/>
      <inkml:brushProperty name="height" value="0.025" units="cm"/>
    </inkml:brush>
  </inkml:definitions>
  <inkml:trace contextRef="#ctx0" brushRef="#br0">1 3 10346,'0'0'13767,"7"4"-12437,21 6-1125,0 0 0,1-2 0,0-1 0,0-1 0,0-2 0,1 0 0,-1-2 0,1-2 0,52-5 0,-24-8-695,-55 12 221,-1 0-1,1 0 1,0 0-1,-1 0 1,1 0 0,-1 0-1,0 0 1,1-1-1,-1 1 1,0-1 0,0 0-1,0 0 1,0 0-1,0 0 1,0 0 0,-1 0-1,1 0 1,-1-1 0,3-2-1,-4 5 140,0-1 0,0 1 0,0 0 0,0 0 1,0 0-1,-1-1 0,1 1 0,0 0 0,0 0 0,0 0 0,0 0 0,0-1 0,0 1 0,0 0 0,0 0 0,0 0 1,0 0-1,0 0 0,-1-1 0,1 1 0,0 0 0,0 0 0,0 0 0,0 0 0,0 0 0,-1 0 0,1 0 1,0-1-1,0 1 0,0 0 0,0 0 0,-1 0 0,1 0 0,0 0 0,0 0 0,0 0 0,0 0 0,-1 0 0,1 0 1,0 0-1,0 0 0,0 0 0,-1 0 0,1 0 0,0 0 0,0 0 0,0 0 0,0 1 0,-1-1 0,1 0 1,-2 0-1061,-16 0-5467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4.176"/>
    </inkml:context>
    <inkml:brush xml:id="br0">
      <inkml:brushProperty name="width" value="0.025" units="cm"/>
      <inkml:brushProperty name="height" value="0.025" units="cm"/>
    </inkml:brush>
  </inkml:definitions>
  <inkml:trace contextRef="#ctx0" brushRef="#br0">0 0 14157,'0'0'14414,"66"25"-13325,-17-25-416,8 0-353,-4 0-224,-3 0-64,-8 0 0,-8 4-352,-11 3-577,-5-1-384,-8-4-1089,-3-2-2435,4 0-5156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043"/>
    </inkml:context>
    <inkml:brush xml:id="br0">
      <inkml:brushProperty name="width" value="0.025" units="cm"/>
      <inkml:brushProperty name="height" value="0.025" units="cm"/>
    </inkml:brush>
  </inkml:definitions>
  <inkml:trace contextRef="#ctx0" brushRef="#br0">1 319 10442,'0'0'16645,"10"4"-15689,-5-3-860,0 0 0,0 0 0,0 0 0,0 0 0,0-1 0,0 0 1,0 0-1,0 0 0,1-1 0,-1 0 0,0 1 0,9-5 0,3-1 128,0-2 0,0 0 1,16-10-1,16-13-64,0-2 0,-3-1 0,-1-3 0,-1-1 0,59-69 0,-102 106-5,-8 10-134,0 1 1,0 0-1,1 0 0,0 1 0,1-1 0,-6 20 0,2-8 61,2-5-137,1 0 0,1 0 0,1 0 0,0 0 1,1 1-1,1-1 0,0 1 0,2 0 0,0 0 0,5 31 1,3-24-2665,2-12-4764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514"/>
    </inkml:context>
    <inkml:brush xml:id="br0">
      <inkml:brushProperty name="width" value="0.025" units="cm"/>
      <inkml:brushProperty name="height" value="0.025" units="cm"/>
    </inkml:brush>
  </inkml:definitions>
  <inkml:trace contextRef="#ctx0" brushRef="#br0">1 5 7207,'0'0'15252,"8"3"-13694,22 3-616,0-1 0,0-1-1,1-2 1,60-3-1,-38 1-449,1250-4 928,-1299 4-1433,22 0 67,-25 0-64,0 0 0,-1 0 0,1 0-1,0 0 1,-1 0 0,1 0 0,0 0-1,-1 1 1,1-1 0,0 0 0,-1 0 0,1 0-1,0 1 1,-1-1 0,1 0 0,-1 1-1,1-1 1,0 0 0,-1 1 0,1-1-1,-1 1 1,1-1 0,-1 1 0,0-1 0,1 1-1,0 0 1,-2-11-9183,-4-7-1734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345"/>
    </inkml:context>
    <inkml:brush xml:id="br0">
      <inkml:brushProperty name="width" value="0.025" units="cm"/>
      <inkml:brushProperty name="height" value="0.025" units="cm"/>
    </inkml:brush>
  </inkml:definitions>
  <inkml:trace contextRef="#ctx0" brushRef="#br0">1 395 12011,'0'0'13645,"9"-6"-12524,42-30-491,-1-1-1,65-66 0,82-109-440,-197 212-190,0 0 1,0 0-1,0 0 1,0 0-1,0 0 1,0 0-1,0 0 1,0 0-1,0 0 1,0 0-1,0 0 1,1 0-1,-1 1 1,0-1-1,0 0 0,0 0 1,0 0-1,0 0 1,0 0-1,0 0 1,0 0-1,0 0 1,0 0-1,0 0 1,0 0-1,0 0 1,0 0-1,0 0 1,1 0-1,-1 0 0,0 0 1,0 0-1,0 0 1,0 0-1,0 0 1,0 0-1,0 0 1,0 0-1,0 0 1,0 0-1,0 0 1,0 0-1,-4 13 10,-10 19 48,-6 3 326,2 1 1,-23 66-1,34-80-178,1 0 0,1 1-1,1-1 1,1 1 0,1 0 0,1 29-1,1-50-189,0 0 0,0 1 0,1-1 0,-1 0-1,0 0 1,1 0 0,-1 0 0,1 0 0,0-1-1,0 1 1,0 0 0,0 0 0,0 0-1,2 2 1,-3-3-83,1-1-1,0 1 1,-1-1-1,1 1 0,0-1 1,0 1-1,0-1 1,0 1-1,0-1 1,-1 0-1,1 1 0,0-1 1,0 0-1,0 0 1,0 0-1,0 0 1,0 0-1,0 0 0,0 0 1,0 0-1,2 0 1,21-14-4388,-6-11-4162,-5-6-5876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709"/>
    </inkml:context>
    <inkml:brush xml:id="br0">
      <inkml:brushProperty name="width" value="0.025" units="cm"/>
      <inkml:brushProperty name="height" value="0.025" units="cm"/>
    </inkml:brush>
  </inkml:definitions>
  <inkml:trace contextRef="#ctx0" brushRef="#br0">0 27 14734,'0'0'14253,"57"1"-13868,-38 0-257,8-1-96,1 0-128,0 0-1249,1-1-1762,-5-11-2851,-6-4-7046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057"/>
    </inkml:context>
    <inkml:brush xml:id="br0">
      <inkml:brushProperty name="width" value="0.025" units="cm"/>
      <inkml:brushProperty name="height" value="0.025" units="cm"/>
    </inkml:brush>
  </inkml:definitions>
  <inkml:trace contextRef="#ctx0" brushRef="#br0">208 85 14446,'0'0'3486,"3"-9"-1869,-1 3-1678,0 1 375,0 1 0,-1-1 0,1 0 0,-1 0 0,0 0 0,-1 0 0,1 0 0,-1-5-1,0 9-230,0 0-1,0 0 0,-1 0 0,1 0 0,0 0 0,-1 0 0,1 1 0,0-1 1,-1 0-1,1 0 0,-1 0 0,1 1 0,-1-1 0,0 0 0,1 1 1,-1-1-1,0 0 0,1 1 0,-1-1 0,0 1 0,-1-1 0,0 0-27,-1 0-1,1 1 1,-1-1-1,1 1 1,-1-1-1,1 1 1,-1 0-1,1 0 1,0 0-1,-1 1 1,1-1-1,-4 1 1,-2 2-11,1-1 0,-1 2 1,0-1-1,1 1 0,0 0 1,0 0-1,0 1 0,0 0 1,1 0-1,0 0 0,0 1 1,0 0-1,-7 11 0,3-5 80,2 1-1,-1 0 0,1 1 1,1-1-1,0 2 1,-6 20-1,11-27 33,-1 0-1,1 1 1,1-1-1,0 1 1,0 0 0,1-1-1,0 1 1,0 0-1,2 8 1,-1-13-127,0-1 1,0 0-1,0 1 1,0-1-1,1 0 0,-1 0 1,1 0-1,0 0 0,0 0 1,0 0-1,0 0 0,0 0 1,0-1-1,1 1 0,0-1 1,-1 0-1,1 0 1,0 0-1,0 0 0,0 0 1,0-1-1,0 1 0,1-1 1,5 2-1,0-1 8,-1-1 0,1 0-1,-1 0 1,1 0 0,-1-1-1,1-1 1,-1 1 0,1-1 0,-1-1-1,0 1 1,1-1 0,-1-1 0,0 0-1,0 0 1,-1-1 0,1 1 0,0-2-1,-1 1 1,0-1 0,8-7 0,-10 8 32,0-1 1,0-1 0,0 1-1,0-1 1,-1 0 0,0 0 0,0 0-1,0 0 1,-1-1 0,0 1-1,-1-1 1,1 0 0,-1 0 0,0 0-1,-1 0 1,0-1 0,0 1-1,0 0 1,-1 0 0,0-1 0,-1 1-1,0 0 1,0 0 0,-2-10-1,2 14-66,0 1-1,0-1 0,-1 0 1,1 1-1,-1-1 0,1 1 1,-1-1-1,0 1 0,0-1 0,0 1 1,0 0-1,0 0 0,-1 0 1,1 1-1,-1-1 0,1 0 1,-1 1-1,1 0 0,-1-1 0,0 1 1,0 0-1,0 0 0,1 1 1,-1-1-1,0 1 0,0-1 1,0 1-1,0 0 0,0 0 1,0 0-1,0 0 0,-4 2 0,4-2-187,0 0 0,0 1-1,0 0 1,0-1 0,0 1-1,0 0 1,0 1-1,0-1 1,1 0 0,-1 1-1,0 0 1,1 0-1,-1-1 1,1 1 0,0 1-1,0-1 1,0 0 0,0 1-1,0-1 1,0 1-1,0-1 1,1 1 0,-1 0-1,1-1 1,0 1 0,0 0-1,0 0 1,0 0-1,1 0 1,-1 0 0,0 5-1,1 0-1444,2 14-7657,5-11-2655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388"/>
    </inkml:context>
    <inkml:brush xml:id="br0">
      <inkml:brushProperty name="width" value="0.025" units="cm"/>
      <inkml:brushProperty name="height" value="0.025" units="cm"/>
    </inkml:brush>
  </inkml:definitions>
  <inkml:trace contextRef="#ctx0" brushRef="#br0">13 1 16912,'0'0'6438,"-10"65"-4324,8-35-1121,2 6-384,0 0-193,0 1-288,0 0-64,3-6-64,3-1 32,-1-9-32,0-8-416,1-9-961,-1-4-2019,2-15-2882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8.362"/>
    </inkml:context>
    <inkml:brush xml:id="br0">
      <inkml:brushProperty name="width" value="0.025" units="cm"/>
      <inkml:brushProperty name="height" value="0.025" units="cm"/>
    </inkml:brush>
  </inkml:definitions>
  <inkml:trace contextRef="#ctx0" brushRef="#br0">163 66 11050,'0'0'10352,"0"-9"-8623,0-47 1768,0 56-2883,-3 9-150,-3 0 7,0-1 0,0 0-1,-1 0 1,0-1 0,-1 1-1,-12 8 1,-30 33 361,50-49-833,0 0 1,-1 0 0,1 1-1,0-1 1,-1 0 0,1 0-1,0 1 1,-1-1 0,1 0-1,0 1 1,-1-1 0,1 0-1,0 1 1,0-1 0,-1 1-1,1-1 1,0 0 0,0 1-1,0-1 1,0 1 0,0-1-1,-1 1 1,1-1 0,0 0-1,0 1 1,0-1 0,0 1-1,0-1 1,0 1 0,1-1-1,-1 1 1,0-1 0,0 0-1,0 1 1,0-1 0,0 1-1,1-1 1,-1 1 0,0-1-1,0 0 1,1 1 0,-1-1-1,0 0 1,1 1 0,-1-1-1,0 0 1,1 0 0,-1 1-1,0-1 1,1 0 0,-1 0-1,0 1 1,1-1 0,27 1 77,-19-2-61,-8 1 32,32-10-6,-13-7 19,-18 16-57,0 0 0,0 0 1,0-1-1,-1 1 1,1-1-1,0 1 0,0-1 1,-1 0-1,0 0 0,1 0 1,-1 1-1,0-2 1,0 1-1,0 0 0,0 0 1,0 0-1,0 0 0,0-1 1,-1 1-1,1 0 1,-1 0-1,0-1 0,0-4 1,-1 7-5,0-1 0,0 0 0,0 1 0,0-1 0,0 0 0,0 1 0,0-1 0,0 1 0,0 0 0,0-1 0,-1 1 0,1 0 0,0 0 1,0 0-1,0 0 0,-1 0 0,1 0 0,0 0 0,0 0 0,0 0 0,0 0 0,-1 1 0,0 0 0,-31 4-7,28-4 26,0 1-1,1-1 0,-1 1 0,1 0 0,-1 0 0,1 1 0,0-1 0,0 1 0,0 0 0,0 0 0,0 0 1,1 1-1,-1-1 0,1 1 0,0 0 0,0 0 0,0 0 0,1 0 0,-1 1 0,-1 4 0,-1 0 8,4-8-17,-19 40 127,20-41-135,-1 1 0,1 0 0,0-1 1,-1 1-1,1 0 0,0 0 0,0-1 0,-1 1 1,1 0-1,0 0 0,0 0 0,0-1 1,0 1-1,0 0 0,0 0 0,0 0 0,0-1 1,1 1-1,-1 0 0,0 0 0,0-1 0,1 1 1,-1 0-1,0 0 0,1-1 0,-1 1 1,1 0-1,-1-1 0,1 1 0,-1 0 0,1-1 1,-1 1-1,1-1 0,0 1 0,-1-1 0,1 1 1,0-1-1,-1 0 0,1 1 0,0-1 1,0 0-1,-1 1 0,1-1 0,0 0 0,0 0 1,0 0-1,1 0 0,9 0-1,0-1 0,0 0 0,1-1 0,-2 0 0,1 0 0,0-1 0,0-1 0,-1 0 0,0-1 0,1 1 0,-2-2 0,1 0 0,-1 0 0,0 0 0,0-1 0,-1-1 0,1 0 0,-2 0 0,1 0 0,-1-1 0,-1 0 0,7-10 0,-7-5 0,-8 21 0,-4 8 0,-2 9 0,4-5 0,0 0 0,1 0 0,0 0 0,1 1 0,0-1 0,0 1 0,1-1 0,0 1 0,1 0 0,1 13 0,0-17 0,0 0 0,1 0 0,0-1 0,0 1 0,0 0 0,1-1 0,-1 0 0,1 0 0,1 1 0,-1-2 0,1 1 0,0 0 0,0-1 0,0 0 0,1 0 0,-1 0 0,10 6 0,-3-3 0,-3-2 0,0 0 0,0 0 0,0 1 0,9 9 0,-16-14 0,0 0 0,-1 0 0,1 0 0,0 0 0,0 0 0,0 0 0,-1 0 0,1 0 0,-1 0 0,1 0 0,-1 0 0,1 0 0,-1 0 0,1 0 0,-1 1 0,0-1 0,0 0 0,0 0 0,0 0 0,0 1 0,0-1 0,0 0 0,0 0 0,0 1 0,0-1 0,-1 0 0,1 0 0,0 0 0,-1 0 0,1 0 0,-1 1 0,1-1 0,-1 0 0,0 0 0,0 0 0,1 0 0,-1-1 0,0 1 0,0 0 0,0 0 0,0 0 0,-1 0 0,-11 8 0,0-1 0,0-1 0,-1 0 0,0-1 0,-1-1 0,1 0 0,-1-1 0,0 0 0,0-1 0,0-1 0,0-1 0,0 0 0,-1 0 0,-14-3 0,29 2-31,-1 0 0,1 0 0,0 0-1,0 0 1,0 0 0,0 0 0,-1 0 0,1-1 0,0 1-1,0 0 1,0-1 0,0 1 0,0-1 0,0 1 0,0-1 0,0 0-1,0 1 1,0-1 0,0 0 0,-1-1 0,2 1-59,0 1-1,0-1 1,-1 0 0,1 0 0,0 0 0,0 1 0,0-1-1,0 0 1,0 0 0,0 0 0,0 0 0,0 1 0,1-1-1,-1 0 1,0 0 0,0 0 0,1 1 0,-1-1 0,0 0-1,2-1 1,27-32-6998,-11 17-4224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0.867"/>
    </inkml:context>
    <inkml:brush xml:id="br0">
      <inkml:brushProperty name="width" value="0.025" units="cm"/>
      <inkml:brushProperty name="height" value="0.025" units="cm"/>
    </inkml:brush>
  </inkml:definitions>
  <inkml:trace contextRef="#ctx0" brushRef="#br0">0 12 15855,'0'0'3934,"8"8"-1958,-7-7-1940,2 2 123,1 1-1,0-1 1,0 0 0,0 0-1,0 0 1,0 0-1,1-1 1,-1 1 0,1-1-1,0 0 1,-1-1 0,1 1-1,0-1 1,0 0 0,0 0-1,8 0 1,30-1 648,1-2 1,49-9-1,-50 3-1258,0-2-1,45-17 1,-142 43-8881,-5 1 2675,9 0 892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536"/>
    </inkml:context>
    <inkml:brush xml:id="br0">
      <inkml:brushProperty name="width" value="0.025" units="cm"/>
      <inkml:brushProperty name="height" value="0.025" units="cm"/>
    </inkml:brush>
  </inkml:definitions>
  <inkml:trace contextRef="#ctx0" brushRef="#br0">135 0 16560,'0'0'5669,"-44"44"-3427,24-22-640,1 4-577,1 3-385,6 1-255,-1-3-321,4-3-32,9-7-417,0-2-992,9-10-897,5-5-1057,6-8-2114,3-13-6343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227"/>
    </inkml:context>
    <inkml:brush xml:id="br0">
      <inkml:brushProperty name="width" value="0.025" units="cm"/>
      <inkml:brushProperty name="height" value="0.025" units="cm"/>
    </inkml:brush>
  </inkml:definitions>
  <inkml:trace contextRef="#ctx0" brushRef="#br0">0 1 6022,'0'0'17520,"76"28"-16110,-28-25-417,2 0-513,-1-1-352,-3 6-96,-7-1-865,-7-1-2562,-9-3-3972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747"/>
    </inkml:context>
    <inkml:brush xml:id="br0">
      <inkml:brushProperty name="width" value="0.025" units="cm"/>
      <inkml:brushProperty name="height" value="0.025" units="cm"/>
    </inkml:brush>
  </inkml:definitions>
  <inkml:trace contextRef="#ctx0" brushRef="#br0">0 287 9961,'0'0'12647,"11"-6"-11216,46-28-943,-1-3 0,-2-3 0,-2-2-1,83-85 1,-149 173-765,4-22 293,1 0 1,1 0-1,1 1 1,1 0 0,1 0-1,2 0 1,0 1-1,2 0 1,2 39-1,0-60-17,0 0 0,0 0-1,0 0 1,0 0 0,1-1-1,0 1 1,0 0 0,0-1-1,1 1 1,5 6 0,19 21-5376,-23-26-175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2.094"/>
    </inkml:context>
    <inkml:brush xml:id="br0">
      <inkml:brushProperty name="width" value="0.025" units="cm"/>
      <inkml:brushProperty name="height" value="0.025" units="cm"/>
    </inkml:brush>
  </inkml:definitions>
  <inkml:trace contextRef="#ctx0" brushRef="#br0">0 55 11018,'0'0'9092,"9"5"-7026,-1-1-1725,0-1 0,0 0 1,0-1-1,1 0 0,-1 0 1,1 0-1,0-1 0,-1-1 1,17 0-1,91-12 1054,-80 7-1228,129-18 43,2 7 0,228 7 0,-384 10-228,0 1 0,0 0 1,0 1-1,11 5 0,-14-5 6,0-1 0,1 1 0,0-1 1,-1 0-1,12 0 0,-19-2-132,-2-25-4853,-3 7-507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3.151"/>
    </inkml:context>
    <inkml:brush xml:id="br0">
      <inkml:brushProperty name="width" value="0.025" units="cm"/>
      <inkml:brushProperty name="height" value="0.025" units="cm"/>
    </inkml:brush>
  </inkml:definitions>
  <inkml:trace contextRef="#ctx0" brushRef="#br0">41 197 6566,'0'0'3812,"-5"9"-652,3-6-2530,-21 35 2217,21-36-2311,1 1 1,0 0-1,-1 0 0,1-1 1,0 1-1,0 0 1,1 0-1,-1 0 1,1 0-1,-1 0 0,1 0 1,0 0-1,0 5 1,1-8-457,0 1 1,-1-1 0,1 0 0,0 1 0,-1-1 0,1 0 0,0 0 0,-1 0 0,1 0 0,0 0 0,-1 0 0,1 0 0,0 0 0,-1 0 0,1 0 0,0 0 0,0 0-1,-1 0 1,1 0 0,0-1 0,-1 1 0,1 0 0,-1 0 0,1-1 0,0 1 0,-1-1 0,2 0 0,18-10 573,6-9-352,0-1 1,-2 0 0,36-43 0,55-84-265,-115 148-41,0 0 1,0 0-1,0 0 0,0-1 1,0 1-1,0 0 0,0 0 1,0 0-1,1-1 0,-1 1 1,0 0-1,0 0 0,0 0 1,0-1-1,0 1 0,0 0 1,0 0-1,0 0 1,1 0-1,-1-1 0,0 1 1,0 0-1,0 0 0,0 0 1,1 0-1,-1 0 0,0 0 1,0-1-1,0 1 0,1 0 1,-1 0-1,0 0 1,0 0-1,0 0 0,1 0 1,-1 0-1,0 0 0,0 0 1,0 0-1,1 0 0,-1 0 1,0 0-1,0 0 0,1 0 1,-1 0-1,0 0 1,0 0-1,0 1 0,0-1 1,1 0-1,-1 0 0,0 0 1,0 0-1,0 0 0,1 1 1,-1 16-119,-8 25 75,-16 25 81,12-36-10,1 1 0,2 0 0,1 1 0,-5 41 0,13-73-109,-1 0 0,1 0 0,0 0 0,0 1 0,0-1 1,0 0-1,0 0 0,0 0 0,0 1 0,0-1 0,1 0 0,-1 0 0,0 0 0,1 1 0,-1-1 0,1 0 1,-1 0-1,1 0 0,0 0 0,0 0 0,-1 0 0,1 0 0,0 0 0,0 0 0,0-1 0,0 1 0,0 0 1,0 0-1,0-1 0,1 2 0,0-2-189,-1 0 0,1 0 0,0 0 0,-1 0 0,1 0 1,0-1-1,-1 1 0,1 0 0,-1-1 0,1 1 0,0-1 0,-1 0 0,1 1 0,-1-1 0,0 0 1,1 0-1,-1 0 0,0 0 0,1 0 0,-1 0 0,0-1 0,2-1 0,16-21-8818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5.870"/>
    </inkml:context>
    <inkml:brush xml:id="br0">
      <inkml:brushProperty name="width" value="0.025" units="cm"/>
      <inkml:brushProperty name="height" value="0.025" units="cm"/>
    </inkml:brush>
  </inkml:definitions>
  <inkml:trace contextRef="#ctx0" brushRef="#br0">119 78 9417,'3'-7'1807,"0"0"1,-1 0-1,0 0 0,0-1 1,-1 1-1,0 0 0,0-1 1,0-7-1,-1 15-1761,-1-1 0,1 1 0,0 0 0,-1 0 0,1-1 0,0 1 0,-1 0 0,1-1 0,0 1 0,-1 0 0,1 0 0,-1 0 0,1-1 0,-1 1 0,1 0 0,0 0-1,-1 0 1,1 0 0,-1 0 0,1 0 0,-1 0 0,1 0 0,0 0 0,-1 0 0,1 0 0,-1 0 0,1 0 0,-1 0 0,1 1 0,0-1 0,-1 0 0,1 0 0,-1 0 0,1 1 0,0-1 0,-1 0 0,1 0 0,0 1 0,-1-1 0,1 0 0,0 1 0,-1-1 0,-17 12-96,7 1 100,0 1 0,1 1 0,1-1 0,1 2 0,0-1 0,0 1 0,2 0 0,0 1-1,1 0 1,1-1 0,0 2 0,1-1 0,1 0 0,1 1 0,0-1 0,3 20 0,-2-34-40,1 0 0,0 0 0,0 0 0,0 0-1,1 0 1,-1 0 0,1-1 0,0 1 0,-1 0 0,1-1 0,0 1 0,0-1 0,1 0 0,-1 0 0,0 1 0,1-2-1,0 1 1,-1 0 0,1 0 0,0-1 0,0 0 0,0 1 0,0-1 0,0 0 0,0 0 0,0-1 0,0 1 0,0-1-1,0 1 1,6-1 0,-2 0 75,1 1 0,-1-1-1,1-1 1,0 1 0,-1-1 0,1-1-1,-1 0 1,0 1 0,1-2-1,-1 1 1,12-7 0,-10 2 2,0 0 1,0-1-1,0 1 1,-1-2-1,-1 1 1,1-1-1,-2 0 1,1-1-1,-1 1 1,0-1-1,-1-1 1,0 1-1,-1-1 1,0 1-1,-1-1 1,0 0-1,-1-1 1,0 1-1,-1 0 1,0-1-1,0 1 1,-3-22-1,1 30-75,1 1-1,-1-1 1,0 0-1,0 0 1,-1 1-1,1-1 1,0 1-1,-1-1 1,0 1-1,1 0 1,-1-1-1,0 1 1,0 0-1,0 0 1,-1 0-1,1 0 1,0 1-1,-4-3 1,0 1-9,-1 1-1,1-1 1,0 1 0,-1 0 0,1 1-1,-1-1 1,-12 0 0,6 2-13,0-1 0,-1 2 0,1 0 0,0 1 0,0 0 0,0 1 0,-22 8 0,30-9-54,-37 19 69,41-20-83,-1-1-1,1 1 1,0 0-1,-1 0 1,1 0 0,0 0-1,0 0 1,0 0 0,0 0-1,0 1 1,0-1-1,0 0 1,0 0 0,0 1-1,0-1 1,1 1 0,-1-1-1,1 1 1,-1-1-1,1 1 1,0-1 0,-1 1-1,1-1 1,0 3 0,0-3-85,1 0 1,0 0 0,0 0-1,-1 0 1,1 0 0,0 0 0,0 0-1,0-1 1,0 1 0,0 0-1,0-1 1,0 1 0,0 0-1,0-1 1,0 1 0,0-1 0,0 0-1,0 1 1,0-1 0,1 0-1,-1 0 1,0 0 0,0 0 0,2 0-1,36 2-4226,-32-3 2789,25 1-5383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234"/>
    </inkml:context>
    <inkml:brush xml:id="br0">
      <inkml:brushProperty name="width" value="0.025" units="cm"/>
      <inkml:brushProperty name="height" value="0.025" units="cm"/>
    </inkml:brush>
  </inkml:definitions>
  <inkml:trace contextRef="#ctx0" brushRef="#br0">24 1 19122,'0'0'8680,"1"57"-7559,-6-30-512,0 3-321,-2 3-224,3-4-32,1-2-32,3-7-160,0-6-737,1-8-736,10-6-962,1-8-832,1-20-1506,3-9-7238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609"/>
    </inkml:context>
    <inkml:brush xml:id="br0">
      <inkml:brushProperty name="width" value="0.025" units="cm"/>
      <inkml:brushProperty name="height" value="0.025" units="cm"/>
    </inkml:brush>
  </inkml:definitions>
  <inkml:trace contextRef="#ctx0" brushRef="#br0">0 226 10826,'0'0'17008,"9"-4"-15737,14-13-1093,-1 0 1,0-1-1,-2-1 1,0-1 0,-1-1-1,-1-1 1,0 0-1,20-39 1,-33 57-228,-4 7 22,-3 20 23,-9 33 121,2-14-29,2-1 0,2 1 0,0 57 0,5-97-108,0-1 0,0 1 0,0 0-1,1 0 1,-1 0 0,1 0-1,0 0 1,-1 0 0,1 0 0,0 0-1,0-1 1,0 1 0,0 0-1,1-1 1,-1 1 0,2 1-1,12 3-3404,3-17-6108,-7-8-7432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0.621"/>
    </inkml:context>
    <inkml:brush xml:id="br0">
      <inkml:brushProperty name="width" value="0.025" units="cm"/>
      <inkml:brushProperty name="height" value="0.025" units="cm"/>
    </inkml:brush>
  </inkml:definitions>
  <inkml:trace contextRef="#ctx0" brushRef="#br0">0 0 11755,'0'0'10954,"48"23"-9608,-15-21-481,1-2-513,0 0-224,3 0-96,-7 0-32,-2 2-128,-6 1-1185,-8 0-801,-7 1-897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012"/>
    </inkml:context>
    <inkml:brush xml:id="br0">
      <inkml:brushProperty name="width" value="0.025" units="cm"/>
      <inkml:brushProperty name="height" value="0.025" units="cm"/>
    </inkml:brush>
  </inkml:definitions>
  <inkml:trace contextRef="#ctx0" brushRef="#br0">1 26 13933,'0'0'10442,"63"11"-9673,-24-14-513,0-5-224,4 0-544,-4 0-2147,-6 2-2786,-4 2-6246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341"/>
    </inkml:context>
    <inkml:brush xml:id="br0">
      <inkml:brushProperty name="width" value="0.025" units="cm"/>
      <inkml:brushProperty name="height" value="0.025" units="cm"/>
    </inkml:brush>
  </inkml:definitions>
  <inkml:trace contextRef="#ctx0" brushRef="#br0">18 1 16656,'0'0'6726,"-11"57"-5957,10-25-353,-5 1-95,6 5-161,0-2-64,0-4 32,0-3-32,7-3-64,0-9 0,2-1-608,2-7-1571,-4-8-1536,0-1-4068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886"/>
    </inkml:context>
    <inkml:brush xml:id="br0">
      <inkml:brushProperty name="width" value="0.025" units="cm"/>
      <inkml:brushProperty name="height" value="0.025" units="cm"/>
    </inkml:brush>
  </inkml:definitions>
  <inkml:trace contextRef="#ctx0" brushRef="#br0">208 4 12172,'-10'4'2311,"-7"3"-1419,0 1 0,1 0 0,-28 20 0,35-22-538,1 1 0,-1 0-1,2 0 1,-1 1 0,1 0 0,0 0-1,1 1 1,-1-1 0,-6 15-1,9-15-78,1 1 1,-1-1-1,2 1 0,-1 0 0,1 0 0,0 0 0,-1 16 0,3-23-198,0 1 0,0-1 0,1 0-1,-1 1 1,0-1 0,1 1 0,0-1 0,-1 0 0,1 0 0,0 1 0,0-1 0,0 0 0,0 0 0,1 0-1,-1 0 1,1 0 0,-1 0 0,1 0 0,0-1 0,-1 1 0,1-1 0,0 1 0,0-1 0,0 1-1,0-1 1,0 0 0,1 0 0,-1 0 0,0 0 0,0-1 0,1 1 0,-1 0 0,4-1 0,10 2 87,0-1 0,0 0 1,0-1-1,0-1 0,0-1 0,0 0 1,-1-1-1,1-1 0,-1 0 1,21-9-1,-28 10-100,0 0-1,-1-1 1,1 1 0,-1-1-1,0-1 1,0 1 0,-1-1-1,1-1 1,-1 1 0,0-1-1,-1 0 1,1 0 0,-1-1 0,0 0-1,-1 1 1,0-2 0,0 1-1,0 0 1,-1-1 0,0 0-1,4-14 1,-7 17-20,-1 1 0,1-1 0,0 1 1,-1-1-1,0 1 0,0 0 0,0 0 0,-1-1 0,0 1 0,1 0 0,-1 0 1,-1 0-1,1 1 0,0-1 0,-1 0 0,0 1 0,0 0 0,0-1 0,0 1 1,-1 0-1,1 1 0,-1-1 0,0 1 0,1-1 0,-9-2 0,3 0-280,0 0 0,0 1-1,-1 1 1,1 0 0,-1 0-1,0 0 1,0 2 0,0-1 0,0 1-1,-17 0 1,26 1-57,0 0 1,-1 0-1,1 1 1,0-1-1,-1 0 1,1 0-1,0 1 1,-1-1-1,1 1 1,0-1-1,0 1 1,0-1-1,-1 1 1,1 0-1,0 0 1,0 0-1,0-1 1,0 1-1,0 0 1,0 0-1,1 0 1,-1 1-1,-1 0 1,0 11-7427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746"/>
    </inkml:context>
    <inkml:brush xml:id="br0">
      <inkml:brushProperty name="width" value="0.025" units="cm"/>
      <inkml:brushProperty name="height" value="0.025" units="cm"/>
    </inkml:brush>
  </inkml:definitions>
  <inkml:trace contextRef="#ctx0" brushRef="#br0">59 58 17360,'0'0'3812,"-6"8"-3225,-2 6-236,1-1-1,0 1 0,0 1 1,-4 17-1,8-23-156,0 0-1,1 0 1,1 0-1,-1 0 1,1 0 0,1 0-1,0 0 1,0 0-1,1 0 1,1 10-1,-1-16-112,0-1-1,1 1 1,-1-1-1,0 1 1,1-1-1,0 1 1,0-1 0,-1 0-1,1 0 1,1 0-1,-1 0 1,0 0-1,0-1 1,1 1-1,-1-1 1,1 1-1,-1-1 1,1 0-1,0 0 1,-1 0 0,1 0-1,0 0 1,0-1-1,-1 1 1,1-1-1,0 0 1,5 0-1,-1 0-14,0 0 0,-1 0 0,1-1-1,0 1 1,0-2 0,-1 1 0,1-1 0,0 0-1,-1 0 1,11-6 0,-8 1 8,-1 0 0,-1 0-1,1-1 1,-1 0 0,0 0 0,-1 0-1,0-1 1,0 0 0,-1-1-1,0 1 1,-1-1 0,0 0 0,5-16-1,-8 19-44,1 0 0,-1 1 0,0-1 0,0 0 0,-1 0 0,0 1 0,0-1 0,-1 0-1,0 0 1,-1-7 0,0 11-23,1-1-1,0 0 0,-1 1 1,0-1-1,1 1 0,-2-1 1,1 1-1,0 0 0,0 0 1,-1 0-1,0 0 1,0 1-1,0-1 0,0 1 1,0 0-1,0-1 0,0 1 1,-6-2-1,4 2-4,-1 0-1,0 0 1,0 0-1,1 1 1,-1 0-1,0 0 1,0 1-1,0-1 1,0 1 0,0 1-1,-1-1 1,2 1-1,-1 0 1,0 0-1,0 1 1,0 0-1,-7 3 1,8-3-334,1 0 1,-1 1-1,1 0 0,-1 0 1,1 0-1,0 0 0,0 1 1,-6 7-1,7-7-547,1-1-1,-1 1 1,1 0 0,0 0-1,0 0 1,0 0-1,1 1 1,0-1 0,-1 0-1,1 1 1,0 4-1,0 16-14168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4.210"/>
    </inkml:context>
    <inkml:brush xml:id="br0">
      <inkml:brushProperty name="width" value="0.025" units="cm"/>
      <inkml:brushProperty name="height" value="0.025" units="cm"/>
    </inkml:brush>
  </inkml:definitions>
  <inkml:trace contextRef="#ctx0" brushRef="#br0">1 0 12236,'0'0'2989,"0"11"-2508,0 7-358,2 1 0,0-1 0,1 1 0,0-1 0,2 0 0,0 0 0,1 0 0,1-1 0,1 0 0,0 0 0,1-1 0,1 0 0,0 0 0,1-1 0,1-1 1,0 0-1,1 0 0,19 14 0,-4-8-54,1 0-1,1-2 1,1-1 0,1-2 0,0-1 0,1-1 0,56 13-1,14-2 642,131 11 0,225 8 1817,167 22-2684,-106 19 198,206 31 279,4-32 349,-431-63 257,500 61 2344,-766-75-3382,0 2 1,46 18-1,-55-17-1395,-1 2-1,22 14 0,-32-18 240,1-2 0,-1 1 0,1-2 0,0 0 1,0 0-1,0-1 0,16 1 0,-10-1-469,0 0 1,28 10-1,-47-13 1722,1 1-1,0 0 1,-1-1 0,1 1 0,0 0-1,-1 0 1,1 0 0,-1 0-1,0 0 1,1 0 0,-1 0 0,0 1-1,0-1 1,2 2 0,-3-2-8,1 0 1,-1-1-1,0 1 1,0 0-1,0 0 1,1 0-1,-1-1 1,0 1-1,0 0 1,0 0-1,0 0 1,0-1-1,0 1 0,0 0 1,-1 0-1,1 0 1,0-1-1,0 1 1,-1 0-1,1 0 1,-1 1-1,-1 1-30,-1 0 0,1-1 0,0 1 0,-1-1 0,0 1 0,0-1 0,0 0 0,0 0 0,0 0 0,0 0 0,-6 2 0,-7 2 851,0 0 0,0-2 1,-18 4-1,23-6 430,-1-1-1,1 0 1,-1-1 0,1 0-1,-16-2 1,26 2-1101,0 0-1,0 0 0,0-1 1,0 1-1,0 0 1,0-1-1,0 1 1,0-1-1,0 1 1,0-1-1,0 1 1,0-1-1,1 0 1,-1 1-1,0-1 1,0 0-1,0 0 0,1 0 1,-1 0-1,1 0 1,-1 1-1,0-1 1,1 0-1,0 0 1,-1 0-1,1 0 1,0-1-1,-1 1 1,1 0-1,0 0 1,0 0-1,0 0 1,0 0-1,0 0 0,0 0 1,0 0-1,0 0 1,0 0-1,1-1 1,-1 1-1,1-1 1,0-3 115,1 0 0,0 0 0,0 0 1,0 1-1,1-1 0,-1 1 0,6-7 1,16-15-49,0 1 1,2 1-1,1 2 1,0 0 0,2 2-1,35-19 1,1 5-241,131-50 0,-105 55 72,2 3 0,1 4 0,178-17 0,-102 28-30,224 15 0,103 50-136,-2 35 1163,252 34 368,-446-94-689,571-18 0,-744-20-463,235-48-1,-298 41-525,-1-2-1,-1-3 0,-1-3 1,-1-3-1,83-49 0,-137 72-50,-1 0-1,1 0 1,-1-1 0,0 0-1,7-8 1,-11 11-227,-1 0-1,1 0 1,-1-1 0,1 1 0,-1-1-1,0 1 1,0-1 0,0 0-1,0 1 1,0-1 0,0-4-1,0-16-9678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269"/>
    </inkml:context>
    <inkml:brush xml:id="br0">
      <inkml:brushProperty name="width" value="0.025" units="cm"/>
      <inkml:brushProperty name="height" value="0.025" units="cm"/>
    </inkml:brush>
  </inkml:definitions>
  <inkml:trace contextRef="#ctx0" brushRef="#br0">10 477 1121,'-9'22'17849,"17"-28"-11947,7-7-4806,-9 8-2118,364-383 3730,-364 381-2682,20-26-10,14-13 26,-51 75 247,-13 15-42,-13 21 126,4 1 0,-51 140 0,81-198-369,1 0-1,-1 1 0,2-1 1,-1 1-1,1-1 1,1 1-1,-1 0 0,1-1 1,1 1-1,1 9 1,-2-18-69,1 1 1,-1-1 0,1 1 0,-1-1 0,0 1 0,1-1 0,-1 1 0,1-1-1,-1 1 1,1-1 0,-1 0 0,1 1 0,0-1 0,-1 0 0,1 1 0,-1-1 0,1 0-1,0 0 1,-1 0 0,1 1 0,0-1 0,-1 0 0,1 0 0,0 0 0,-1 0 0,1 0-1,0 0 1,-1 0 0,1-1 0,-1 1 0,1 0 0,0 0 0,-1 0 0,1-1-1,0 1 1,20-15-6019,-7-6-767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694"/>
    </inkml:context>
    <inkml:brush xml:id="br0">
      <inkml:brushProperty name="width" value="0.025" units="cm"/>
      <inkml:brushProperty name="height" value="0.025" units="cm"/>
    </inkml:brush>
  </inkml:definitions>
  <inkml:trace contextRef="#ctx0" brushRef="#br0">171 122 13741,'2'-9'1965,"-2"7"-1953,3-9 1250,-1-1-1,0 0 0,0 0 0,-2-20 0,0 30-1094,0 1 0,0-1 0,0 1 0,0-1 0,0 1 0,-1-1 0,1 1 0,-1 0 0,1-1 0,-1 1 0,0-1 0,1 1 0,-1 0-1,0 0 1,0-1 0,0 1 0,0 0 0,0 0 0,0 0 0,0 0 0,-2-1 0,1 1-130,0 1 0,-1 0 0,1 0 0,0 0 0,0 0 0,-1 0 0,1 0 0,0 0-1,0 1 1,-1-1 0,1 1 0,0 0 0,0 0 0,0-1 0,0 1 0,0 1 0,0-1 0,0 0 0,-3 3 0,-4 3-32,0 0-1,1 0 1,0 1 0,1 0 0,0 0 0,0 1 0,0 0 0,1 0-1,1 0 1,0 1 0,-6 14 0,5-9 114,0 0 0,1 1 0,1 0 0,1 0 0,0 1 0,-1 31 0,4-44-89,0-1 0,0 1 0,0 0 0,1 0-1,-1-1 1,1 1 0,0-1 0,0 1 0,0 0 0,1-1-1,-1 0 1,1 1 0,0-1 0,0 0 0,0 0 0,0 0 0,1 0-1,-1 0 1,1-1 0,-1 1 0,7 3 0,-5-3 25,1-1-1,0 0 1,-1 0 0,1-1-1,0 1 1,0-1 0,0 0 0,1 0-1,-1-1 1,0 0 0,0 0-1,0 0 1,0 0 0,0-1 0,10-2-1,-5 0 7,0-1 0,0 1 0,-1-2 0,1 1 0,-1-2 0,0 1 0,-1-1 0,1 0 0,-1-1 0,-1 0 0,1 0 0,-1 0 0,8-13 0,-7 11-48,-1-2 0,0 1 0,-1-1 0,0 0 1,0-1-1,-1 1 0,-1-1 0,0 0 0,-1 0 0,4-23 1,-7 33-38,0 0 0,0 0 1,0 1-1,0-1 1,0 0-1,0 0 0,0 0 1,-1 0-1,1 0 1,-1 1-1,1-1 0,-1 0 1,0 0-1,0 1 1,1-1-1,-1 1 0,0-1 1,-1 1-1,1-1 1,0 1-1,0-1 1,-1 1-1,1 0 0,0 0 1,-1 0-1,1 0 1,-1 0-1,0 0 0,1 0 1,-1 0-1,0 0 1,0 1-1,1-1 0,-1 1 1,0-1-1,0 1 1,0 0-1,1 0 0,-1 0 1,0 0-1,0 0 1,-2 1-1,-3-1-225,1 0 1,0 1-1,0 0 0,0 1 1,0-1-1,0 1 0,0 1 1,0-1-1,1 1 0,-1 0 1,-9 6-1,9-3-1133,-1 0-1,1 1 0,1-1 1,-8 12-1,3-1-6128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7.789"/>
    </inkml:context>
    <inkml:brush xml:id="br0">
      <inkml:brushProperty name="width" value="0.025" units="cm"/>
      <inkml:brushProperty name="height" value="0.025" units="cm"/>
    </inkml:brush>
  </inkml:definitions>
  <inkml:trace contextRef="#ctx0" brushRef="#br0">105 30 15086,'0'0'7031,"-7"12"-5910,-12 27-139,1 1 1,-21 72-1,32-86-659,2 0 0,1 0 0,-2 34 0,6-60-311,1 0 1,-1 0-1,0 0 0,0 0 1,0 0-1,1 1 1,-1-1-1,0 0 1,0 0-1,0 0 1,1 0-1,-1 0 1,0 0-1,0 0 1,0 0-1,1 0 0,-1 0 1,0 0-1,0 0 1,0 0-1,1 0 1,-1 0-1,0-1 1,0 1-1,0 0 1,1 0-1,-1 0 0,0 0 1,0 0-1,0 0 1,0 0-1,1-1 1,-1 1-1,0 0 1,0 0-1,0 0 1,0 0-1,0-1 0,1 1 1,-1 0-1,0 0 1,0 0-1,0-1 1,0 1-1,11-18 81,-1 0-1,0-1 1,-1 0-1,-1-1 1,-1 0-1,6-28 1,17-129-47,-27 149-41,-5 37 6,1 45 5,2-51-10,0 0 1,0 0-1,1 0 0,-1 0 0,1 0 1,0 0-1,0 0 0,0-1 0,0 1 1,0-1-1,1 1 0,-1-1 0,1 0 1,0 0-1,-1 0 0,1 0 0,0-1 1,0 1-1,0-1 0,0 1 0,0-1 1,1 0-1,-1 0 0,0-1 0,1 1 1,-1-1-1,7 1 0,0 0 18,0 0 0,0-1 0,0 0 0,0-1-1,0 0 1,0 0 0,0-1 0,13-4 0,-13 1-10,-1 1-1,0-1 1,0-1-1,0 0 1,-1 0 0,0 0-1,0-1 1,9-11 0,-37 76-377,-43 89 840,56-127-368,1 0 0,1 0 0,1 1 0,0-1 0,0 35 0,4-53-92,0 0 0,0 1 0,0-1 0,0 0 0,1 0 0,-1 1-1,1-1 1,0 0 0,0 0 0,0 0 0,0 0 0,0 0 0,0 0-1,0 0 1,0 0 0,1 0 0,-1-1 0,1 1 0,0 0-1,-1-1 1,1 1 0,0-1 0,0 0 0,0 0 0,0 0 0,0 0-1,0 0 1,0 0 0,0 0 0,0 0 0,0-1 0,1 1 0,-1-1-1,0 0 1,0 0 0,5 0 0,-1 0-31,1 0 1,-1 0-1,1-1 1,-1 0 0,0 0-1,1-1 1,-1 0-1,0 0 1,0 0-1,0-1 1,0 0-1,8-5 1,-4-1-267,1 0-1,-1-1 1,-1 0 0,0 0 0,0-1-1,-1-1 1,0 1 0,-1-1-1,0 0 1,-1-1 0,7-21 0,-12 33 270,-1 0 1,1 0 0,-1 0 0,0 0-1,1 0 1,-1 0 0,0 0 0,0-1-1,0 1 1,1 0 0,-1 0 0,0 0-1,0 0 1,-1 0 0,1 0-1,0 0 1,0 0 0,-1 0 0,1-2-1,-14 7 116,-19 27 321,-18 45 336,47-69-663,0 0-1,1 0 1,0 1 0,0 0-1,0-1 1,1 1 0,0 0-1,-1 16 1,3-23-137,0 0 1,0 0-1,0 0 0,0 0 1,1 0-1,-1 0 0,0 0 1,1 0-1,-1 0 0,1 0 1,-1 0-1,1-1 0,-1 1 1,1 0-1,-1 0 0,1 0 1,0-1-1,-1 1 0,1 0 1,0-1-1,0 1 0,0 0 1,0-1-1,-1 1 1,1-1-1,0 0 0,0 1 1,0-1-1,0 0 0,0 1 1,1-1-1,0 0-429,0 1 0,0-1 0,0 0 0,0 0 1,0 0-1,0 0 0,0 0 0,0-1 0,0 1 0,0-1 0,0 1 1,0-1-1,0 0 0,0 1 0,2-3 0,9-10-7808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166"/>
    </inkml:context>
    <inkml:brush xml:id="br0">
      <inkml:brushProperty name="width" value="0.025" units="cm"/>
      <inkml:brushProperty name="height" value="0.025" units="cm"/>
    </inkml:brush>
  </inkml:definitions>
  <inkml:trace contextRef="#ctx0" brushRef="#br0">61 7 19763,'0'0'5413,"-46"-7"-3331,37 7-1602,3 5-191,6 5-289,0 2-257,15 2-1857,0-2-1313,3 1-833,0 2-5061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545"/>
    </inkml:context>
    <inkml:brush xml:id="br0">
      <inkml:brushProperty name="width" value="0.025" units="cm"/>
      <inkml:brushProperty name="height" value="0.025" units="cm"/>
    </inkml:brush>
  </inkml:definitions>
  <inkml:trace contextRef="#ctx0" brushRef="#br0">142 7 13677,'0'0'7388,"-7"-1"-4900,3 0-2357,0-1 1,0 1-1,0 1 0,1-1 0,-1 0 1,0 1-1,0 0 0,0 0 1,0 0-1,0 1 0,0-1 0,0 1 1,0 0-1,0 0 0,0 0 1,1 1-1,-1-1 0,0 1 0,1 0 1,0 0-1,-1 0 0,1 0 1,0 1-1,0 0 0,0-1 0,-4 6 1,4-4-19,-1 1 1,1 1 0,0-1-1,0 1 1,0-1 0,1 1 0,0 0-1,0 0 1,0-1 0,1 2-1,0-1 1,-1 9 0,2-13-85,0 1 0,0-1 1,0 0-1,1 0 0,-1 0 1,1 1-1,-1-1 0,1 0 0,0 0 1,0 0-1,0 0 0,0 0 1,0 0-1,0 0 0,0-1 1,1 1-1,-1 0 0,1-1 1,-1 1-1,1-1 0,0 1 0,0-1 1,-1 0-1,1 1 0,0-1 1,0 0-1,0 0 0,0-1 1,1 1-1,-1 0 0,0-1 1,0 1-1,0-1 0,0 0 0,1 0 1,3 0-1,2 1 23,0-1 0,0-1 1,0 1-1,-1-1 0,1-1 0,0 0 0,-1 0 0,1 0 1,-1-1-1,14-6 0,-17 7-30,-1 0 1,0-1 0,1 1-1,-1 0 1,0-1-1,0 0 1,0 0-1,-1 0 1,1 0 0,-1 0-1,1 0 1,-1-1-1,0 1 1,-1-1 0,1 0-1,0 1 1,-1-1-1,0 0 1,0 0-1,0 0 1,-1 0 0,1 0-1,-1-4 1,0 6-6,0 1 0,0-1 0,0 1 0,-1-1 0,1 1 0,0-1-1,-1 1 1,1-1 0,-1 1 0,0-1 0,0 1 0,1 0 0,-1-1 0,0 1 0,0 0 0,0 0 0,0 0 0,0 0 0,0 0 0,-1 0 0,0-1 0,-2 0 0,0-1 1,-1 1 0,1 0-1,0 1 1,-1-1-1,1 1 1,-6-1 0,-8-1-522,0 1 0,-29 0 0,46 2 445,-4 0-789,-14-1 307,12 3-7791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186"/>
    </inkml:context>
    <inkml:brush xml:id="br0">
      <inkml:brushProperty name="width" value="0.025" units="cm"/>
      <inkml:brushProperty name="height" value="0.025" units="cm"/>
    </inkml:brush>
  </inkml:definitions>
  <inkml:trace contextRef="#ctx0" brushRef="#br0">1 0 11050,'0'0'8809,"12"52"-8040,34-42-65,18-3-480,3-2-160,7-2-32,-1-3-64,-4 0-736,-9 0-930,-14-4-1024,-18-6-2051,-19-2-3395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562"/>
    </inkml:context>
    <inkml:brush xml:id="br0">
      <inkml:brushProperty name="width" value="0.025" units="cm"/>
      <inkml:brushProperty name="height" value="0.025" units="cm"/>
    </inkml:brush>
  </inkml:definitions>
  <inkml:trace contextRef="#ctx0" brushRef="#br0">1 105 13004,'0'0'4773,"49"-3"-3428,1-7-352,12-2-769,5-1-160,5-1-320,1 0-1057,-11 1-737,-5 0-1441,-13 0-1026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892"/>
    </inkml:context>
    <inkml:brush xml:id="br0">
      <inkml:brushProperty name="width" value="0.025" units="cm"/>
      <inkml:brushProperty name="height" value="0.025" units="cm"/>
    </inkml:brush>
  </inkml:definitions>
  <inkml:trace contextRef="#ctx0" brushRef="#br0">62 0 12268,'0'0'7447,"13"1"-6716,6 2-606,-1 0 1,1 2-1,-1 0 1,1 1-1,-2 0 1,24 13-1,-36-17-77,-1 1-1,1 0 1,-1 0-1,0 0 1,0 0-1,0 1 1,0-1 0,0 1-1,-1 0 1,0 0-1,0 1 1,0-1-1,3 6 1,-5-6 38,0-1 0,-1 0-1,1 1 1,-1-1 0,1 0 0,-1 1 0,0-1-1,-1 1 1,1-1 0,0 0 0,-1 1 0,0-1-1,0 0 1,0 1 0,0-1 0,0 0 0,-1 0 0,0 0-1,1 0 1,-1 0 0,0 0 0,0-1 0,-3 4-1,-21 23 313,-1-1-1,-33 27 0,36-36-1085,2 2 1,1 0-1,1 1 0,-33 46 0,44-55-4298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6.454"/>
    </inkml:context>
    <inkml:brush xml:id="br0">
      <inkml:brushProperty name="width" value="0.025" units="cm"/>
      <inkml:brushProperty name="height" value="0.025" units="cm"/>
    </inkml:brush>
  </inkml:definitions>
  <inkml:trace contextRef="#ctx0" brushRef="#br0">29 1 9353,'0'0'11024,"0"10"-10480,-7 315 3123,-2-93-298,3-309-1260,3 63-2114,2 0 0,-1 0 1,2 0-1,0-1 0,0 1 0,2 0 0,0 0 0,0 0 1,9-27-1,-2 19 3,2 0 0,0 0 1,1 1-1,2 0 0,27-33 1,-35 46-45,1 1 0,0 1 0,0-1 1,1 1-1,-1 0 0,2 0 1,-1 1-1,0 1 0,1-1 1,0 1-1,0 0 0,0 1 0,0 0 1,1 1-1,-1 0 0,1 0 1,14 0-1,-22 3 26,-1-1 0,0 1 0,1-1 0,-1 1 0,0 0 0,0-1 0,0 1 0,1 0 0,-1 0 0,0 0 1,0 0-1,0 0 0,0 0 0,0 0 0,-1 0 0,1 0 0,0 1 0,0-1 0,-1 0 0,1 0 0,-1 1 0,1-1 0,-1 0 0,0 1 0,1-1 0,-1 1 0,0-1 0,0 0 0,0 1 1,0-1-1,0 1 0,0-1 0,0 0 0,-1 3 0,-6 51 115,-7-19 43,12-31-118,-1 0-1,1 1 1,0-1-1,0 1 0,1 0 1,0-1-1,-2 10 0,29-40-5875,-11 10 774,-2 0-3182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1.648"/>
    </inkml:context>
    <inkml:brush xml:id="br0">
      <inkml:brushProperty name="width" value="0.025" units="cm"/>
      <inkml:brushProperty name="height" value="0.025" units="cm"/>
    </inkml:brush>
  </inkml:definitions>
  <inkml:trace contextRef="#ctx0" brushRef="#br0">94 196 7719,'2'-8'3267,"1"-5"-2078,2-7 2969,-1 0-1,3-34 0,-17 67-1813,-4 12-2408,-5 28 451,4-18-40,2 0-1,2 0 1,1 1-1,2 1 1,-7 72-1,27-110 55,-9-2-367,0 0 0,1 0 1,-1 0-1,-1-1 0,1 1 1,0-1-1,-1 1 1,0-1-1,0 0 0,0 0 1,2-5-1,16-53 48,-17 51-75,6-30 10,6-51 0,-11 60-41,1 0-1,1 1 1,18-50-1,20 102-407,-29-17 453,-1 0 0,1-2 0,0 1 0,0-2 0,0 0 0,0-1 0,0-1 0,16-2 0,-20 1-45,-1 1-1,1-1 1,-1-1-1,0 0 1,0-1 0,0 0-1,-1 0 1,1-1-1,-1 0 1,0-1 0,0 0-1,9-8 1,-17 13-19,-4 4-1,-1 0 1,1 0-1,-1 0 0,1 0 1,0 1-1,1 0 1,-1-1-1,1 1 0,-3 6 1,-2 0 25,-10 17 120,1 1 0,2 0 0,-21 54 0,30-65-34,0 1 0,1 0 0,0 0 0,2 0 0,0 0 0,1 0 0,1 0 0,2 20 0,-1-33-45,0-1 1,0 1-1,1-1 1,-1 1-1,1-1 1,0 0-1,0 0 1,1 0-1,-1 0 1,1-1-1,0 1 1,0 0-1,0-1 1,0 0-1,7 5 1,-8-6-146,0 0 0,1-1-1,-1 1 1,1-1 0,-1 1 0,1-1 0,0 0 0,-1 0 0,1 0 0,0-1 0,0 1 0,-1-1 0,1 1 0,0-1 0,0 0 0,0 0 0,0 0-1,0 0 1,-1-1 0,1 1 0,0-1 0,0 0 0,-1 0 0,1 0 0,0 0 0,3-2 0,8-15-4565,-7-10-3550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2.440"/>
    </inkml:context>
    <inkml:brush xml:id="br0">
      <inkml:brushProperty name="width" value="0.025" units="cm"/>
      <inkml:brushProperty name="height" value="0.025" units="cm"/>
    </inkml:brush>
  </inkml:definitions>
  <inkml:trace contextRef="#ctx0" brushRef="#br0">189 65 8552,'2'-1'394,"0"-1"-1,-1 1 1,1-1 0,0 1-1,-1-1 1,1 0 0,-1 1-1,0-1 1,1 0-1,-1 0 1,0 0 0,0 0-1,0 0 1,-1 0 0,1-1-1,0 1 1,-1 0-1,1 0 1,-1-1 0,0-3-1,-1 5-186,1 0-1,-1-1 0,0 1 0,0 0 0,-1 0 1,1 0-1,0-1 0,0 1 0,-1 0 0,1 0 1,0 1-1,-1-1 0,1 0 0,-1 0 0,1 1 1,-1-1-1,1 1 0,-1-1 0,1 1 0,-1 0 1,0 0-1,1-1 0,-1 1 0,0 0 0,1 1 1,-1-1-1,-2 1 0,-5-1-13,0 1 0,1 0 0,-1 1 0,1 0 0,-1 0 0,1 1 1,0 0-1,0 1 0,0-1 0,0 2 0,1-1 0,-1 1 0,-11 10 0,15-12-139,0 1 0,1-1 0,-1 1 1,1-1-1,0 1 0,0 0 0,0 0 0,1 0 0,-1 1 0,1-1 0,0 1 0,0-1 0,1 1 1,0 0-1,-1-1 0,1 1 0,1 0 0,-1 0 0,1 0 0,0 0 0,0 0 0,0 0 1,1-1-1,0 1 0,-1 0 0,3 5 0,-1-7-18,0 0-1,0 0 1,1 0-1,-1 0 1,1 0-1,0-1 1,-1 1-1,1-1 1,0 0-1,0 0 1,1 0-1,-1 0 1,0 0 0,1-1-1,-1 1 1,1-1-1,-1 0 1,1 0-1,0 0 1,-1-1-1,1 1 1,0-1-1,5 0 1,5 1 41,0-1-1,0-1 1,0 0 0,0 0 0,15-5-1,-19 4-46,-1-1-1,1-1 0,-1 0 1,0 0-1,0-1 0,0 0 1,-1-1-1,15-11 0,-19 13-19,0 1 0,0-1 0,-1 0-1,1 0 1,-1-1 0,0 1-1,-1 0 1,1-1 0,-1 0-1,1 0 1,-2 1 0,1-1-1,0 0 1,-1-1 0,0 1 0,0 0-1,-1 0 1,1-8 0,-1 11-109,0 0 1,-1 0 0,1-1 0,-1 1 0,0 0-1,1 0 1,-1 0 0,0 0 0,0 0 0,0 0-1,0 0 1,-1 1 0,1-1 0,0 0 0,-1 1-1,0-1 1,1 1 0,-1-1 0,0 1 0,1 0-1,-1-1 1,-2 0 0,-50-18-4274,36 15 2952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103"/>
    </inkml:context>
    <inkml:brush xml:id="br0">
      <inkml:brushProperty name="width" value="0.025" units="cm"/>
      <inkml:brushProperty name="height" value="0.025" units="cm"/>
    </inkml:brush>
  </inkml:definitions>
  <inkml:trace contextRef="#ctx0" brushRef="#br0">5 54 11499,'-5'-10'2498,"5"1"929,5 0-1280,17 2-770,10 0-192,7 3-224,7 1-128,10 1-289,10 2-352,1 0-128,0 0-64,-8 0-416,-6 0-1089,-18 0-1122,-14 0-2049,-15-2-1474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496"/>
    </inkml:context>
    <inkml:brush xml:id="br0">
      <inkml:brushProperty name="width" value="0.025" units="cm"/>
      <inkml:brushProperty name="height" value="0.025" units="cm"/>
    </inkml:brush>
  </inkml:definitions>
  <inkml:trace contextRef="#ctx0" brushRef="#br0">1 49 14157,'0'0'7111,"49"12"-5958,11-13-865,4-5-223,12-1-258,-3 1-1664,-4-3-1090,-7-2-1601,-11-9-737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860"/>
    </inkml:context>
    <inkml:brush xml:id="br0">
      <inkml:brushProperty name="width" value="0.025" units="cm"/>
      <inkml:brushProperty name="height" value="0.025" units="cm"/>
    </inkml:brush>
  </inkml:definitions>
  <inkml:trace contextRef="#ctx0" brushRef="#br0">89 1 11499,'0'0'7986,"14"4"-6630,65 17 7,-43-14-1126,-2 2 0,1 1 0,36 17 1,-68-26-239,0 1 1,-1-1 0,1 1 0,0 0 0,0-1 0,-1 1 0,0 0 0,1 1 0,-1-1-1,0 0 1,0 1 0,0-1 0,0 1 0,0-1 0,-1 1 0,1 0 0,-1 0-1,0 0 1,0 0 0,0 0 0,1 3 0,-2-1 5,0-1-1,0 0 1,-1 0-1,1 0 1,-1 1-1,0-1 1,-1 0 0,1 0-1,0 0 1,-1 0-1,0-1 1,0 1-1,-5 6 1,-7 8 21,-1 0 0,-1-2 0,0 1 0,-28 19 0,41-33-25,-67 52-198,-44 38-141,43-25-5501,52-48-2516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9.993"/>
    </inkml:context>
    <inkml:brush xml:id="br0">
      <inkml:brushProperty name="width" value="0.025" units="cm"/>
      <inkml:brushProperty name="height" value="0.025" units="cm"/>
    </inkml:brush>
  </inkml:definitions>
  <inkml:trace contextRef="#ctx0" brushRef="#br0">66 110 11211,'0'0'5423,"2"-8"-2225,6-25 357,-4 30-475,-5 27-2118,-36 211 95,22-165-1001,-10 122 0,25-191-18,0 0 1,-1 1 0,1-1 0,0 0 0,0 0-1,0 0 1,0 0 0,0 0 0,0 1-1,0-1 1,0 0 0,0 0 0,0 0-1,1 0 1,-1 0 0,0 0 0,1 0-1,-1 1 1,1-1 0,-1 0 0,1-1-1,1 3 1,10-23 437,12-46-247,-3-2-222,-4 0 1,-3-2-1,-3 0 1,4-141-1,-15 209-60,-5 40-198,4-36 257,1 1 1,0-1 0,0 1-1,0-1 1,0 1-1,0-1 1,0 1-1,0-1 1,1 1-1,-1-1 1,1 1-1,0-1 1,0 1-1,0-1 1,0 0-1,0 1 1,1-1-1,-1 0 1,1 0-1,-1 0 1,1 0-1,0 0 1,2 2-1,0-2 15,1 0 0,0 0 0,-1 0-1,1-1 1,0 1 0,0-1 0,0 0 0,0-1-1,0 1 1,0-1 0,7 0 0,-3-2 0,0 1 1,0-1 0,0 0 0,0-1 0,0 0-1,0 0 1,-1-1 0,0 0 0,0-1-1,0 0 1,0 0 0,-1-1 0,1 0 0,-1 0-1,-1 0 1,1-1 0,-1 0 0,-1 0 0,1-1-1,-1 0 1,0 0 0,-1 0 0,0 0-1,6-16 1,-20 105 112,1-37 97,2 0 1,2 1 0,1 84-1,5-108-395,0 0 1,2 0-1,0 0 0,2 0 0,0 0 0,1-1 0,1 0 1,1-1-1,1 1 0,16 24 0,-16-32-2294,-1-7-3011,-2-4-2998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2.660"/>
    </inkml:context>
    <inkml:brush xml:id="br0">
      <inkml:brushProperty name="width" value="0.025" units="cm"/>
      <inkml:brushProperty name="height" value="0.025" units="cm"/>
    </inkml:brush>
  </inkml:definitions>
  <inkml:trace contextRef="#ctx0" brushRef="#br0">119 118 8616,'0'0'3219,"1"-10"-667,8-88 4452,-9 98-6943,0-1 0,1 1 0,-1 0 0,0-1 0,0 1 0,0 0 0,0-1 0,0 1-1,-1 0 1,1-1 0,0 1 0,0 0 0,0 0 0,0-1 0,0 1 0,0 0 0,0-1 0,-1 1 0,1 0 0,0 0 0,0-1 0,0 1 0,-1 0 0,1 0 0,0-1 0,0 1 0,-1 0 0,1 0-1,0 0 1,0 0 0,-1-1 0,1 1 0,0 0 0,-1 0 0,1 0 0,0 0 0,-1 0 0,-13 5 939,-12 17-323,15-8-535,2 1-1,0 0 1,0 0 0,1 1-1,1 0 1,1 1 0,1 0-1,0 0 1,1 0 0,0 0-1,2 1 1,-2 33 0,4-47-121,0-1 0,1 0 0,-1 0 0,0 1 0,1-1 0,0 0 0,0 0 1,0 0-1,0 0 0,0 0 0,0 0 0,1 0 0,0 0 0,-1 0 0,1-1 0,0 1 1,1 0-1,-1-1 0,0 0 0,1 0 0,-1 1 0,1-2 0,-1 1 0,1 0 0,0 0 0,0-1 1,0 1-1,0-1 0,0 0 0,0 0 0,0 0 0,1-1 0,-1 1 0,0-1 0,0 0 0,1 1 1,2-2-1,0 1 15,0 0 0,0-1 1,-1 0-1,1 0 0,0 0 0,-1-1 1,1 1-1,-1-1 0,0-1 1,0 1-1,0-1 0,0 0 1,0 0-1,0 0 0,-1-1 0,1 0 1,-1 0-1,0 0 0,0 0 1,5-9-1,-6 10-27,-1-1 1,0 0-1,0 0 0,0 0 1,0 0-1,-1 0 1,0-1-1,0 1 0,0 0 1,0-1-1,-1 1 1,1 0-1,-1-1 0,0 1 1,0-1-1,-1 1 1,0-1-1,1 1 0,-1 0 1,-1-1-1,1 1 1,-1 0-1,1 0 0,-1 0 1,0 0-1,-1 0 1,1 1-1,-5-6 0,3 5-129,0 0 0,-1 0-1,0 0 1,0 1-1,0 0 1,0 0 0,-1 0-1,1 1 1,-1-1-1,1 1 1,-1 0 0,0 1-1,0 0 1,0 0 0,0 0-1,0 0 1,0 1-1,0 0 1,-12 2 0,16-2-67,0 1 1,-1 0 0,1 0 0,0 0 0,0 0 0,0 0 0,0 0 0,0 0 0,0 0-1,0 1 1,-1 1 0,-5 10-2860,13 0-3654,9-6 65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3.915"/>
    </inkml:context>
    <inkml:brush xml:id="br0">
      <inkml:brushProperty name="width" value="0.025" units="cm"/>
      <inkml:brushProperty name="height" value="0.025" units="cm"/>
    </inkml:brush>
  </inkml:definitions>
  <inkml:trace contextRef="#ctx0" brushRef="#br0">268 78 5317,'2'-2'390,"33"-42"3647,-33 42-3194,0-1-1,-1 1 1,0 0 0,0-1 0,0 0 0,0 1 0,0-1 0,0 0 0,0 0-1,-1-3 1,-4 6-448,-1 0-1,0 0 0,0 1 0,1-1 1,-1 1-1,-8 3 0,-2 3-174,0 2 0,1 0 0,0 0 0,1 1 0,0 1 0,0 1 0,1-1 0,0 2 0,1 0 0,1 0 0,0 1-1,1 0 1,0 1 0,1-1 0,1 2 0,1-1 0,-6 19 0,-3 16 178,1 1-1,3 1 1,3 0 0,-3 64-1,7-71-352,-2 25 4,3 1 0,2 0 0,10 71-1,-7-133-50,-1 0 0,1-1-1,1 1 1,0-1 0,0 0-1,0 1 1,1-1 0,0-1-1,1 1 1,0-1 0,0 0-1,1 0 1,-1 0-1,1-1 1,1 1 0,-1-2-1,1 1 1,0-1 0,13 7-1,-10-7-658,-1 0-1,1-1 1,1-1-1,-1 0 1,0 0-1,1-1 1,0 0-1,-1-1 1,23 0-1,8-2-6064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5.956"/>
    </inkml:context>
    <inkml:brush xml:id="br0">
      <inkml:brushProperty name="width" value="0.025" units="cm"/>
      <inkml:brushProperty name="height" value="0.025" units="cm"/>
    </inkml:brush>
  </inkml:definitions>
  <inkml:trace contextRef="#ctx0" brushRef="#br0">29 245 1634,'-4'5'1862,"1"0"1,0 0-1,0 1 1,0-1 0,0 1-1,1-1 1,0 1-1,0 0 1,1 0 0,-1 6-1,14-13 770,9-12-2107,-1-1-1,0-1 1,-1 0-1,0-2 1,16-19-1,-3 5-398,71-77-19,-47 46-49,-53 64 69,-6 10-114,-6 13-9,-54 96 284,57-107-256,1 0 0,0 0 1,1 1-1,0-1 0,1 1 0,1 0 0,-1 15 0,3-28-149,0-1 1,0 0-1,0 0 1,0 0-1,1 0 0,-1 1 1,0-1-1,1 0 1,-1 0-1,1 0 1,-1 0-1,1 0 1,-1 0-1,1 0 1,0 0-1,-1 0 1,1 0-1,0 0 1,1 1-1,0-1-166,-1 0 0,0-1-1,0 1 1,1-1 0,-1 0 0,0 1 0,0-1-1,1 0 1,-1 0 0,0 1 0,1-1 0,-1 0-1,0 0 1,1-1 0,-1 1 0,0 0 0,1 0 0,-1-1-1,0 1 1,1-1 0,-1 1 0,0-1 0,0 1-1,0-1 1,0 0 0,1 0 0,-1 1 0,1-3-1,14-13-8540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346"/>
    </inkml:context>
    <inkml:brush xml:id="br0">
      <inkml:brushProperty name="width" value="0.025" units="cm"/>
      <inkml:brushProperty name="height" value="0.025" units="cm"/>
    </inkml:brush>
  </inkml:definitions>
  <inkml:trace contextRef="#ctx0" brushRef="#br0">0 1 19058,'0'0'9865,"64"27"-9833,-41-24-544,4-3-1026,-4 0-1440,-6 0-1186,3-7-2787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6.817"/>
    </inkml:context>
    <inkml:brush xml:id="br0">
      <inkml:brushProperty name="width" value="0.025" units="cm"/>
      <inkml:brushProperty name="height" value="0.025" units="cm"/>
    </inkml:brush>
  </inkml:definitions>
  <inkml:trace contextRef="#ctx0" brushRef="#br0">95 27 15214,'0'0'12070,"-9"-2"-12054,6 2-27,0-1 0,0 1 0,0 0 0,0-1 0,1 1-1,-1 1 1,0-1 0,0 0 0,0 1 0,0 0 0,0-1-1,0 1 1,1 0 0,-1 1 0,-2 0 0,2 1 4,0-1 1,0 0 0,1 1 0,-1 0 0,1 0 0,0 0-1,-1 0 1,2 0 0,-1 0 0,0 0 0,1 1 0,-1-1-1,1 0 1,0 1 0,-1 4 0,1-6 7,0 0-1,1 1 1,-1-1 0,1 0-1,-1 0 1,1 1 0,0-1-1,0 0 1,0 0 0,0 1-1,0-1 1,0 0 0,1 0-1,-1 1 1,1-1 0,0 0-1,0 0 1,-1 0 0,1 0 0,0 0-1,1 0 1,-1 0 0,0 0-1,1 0 1,1 2 0,-1-3 16,0-1-1,0 1 1,0 0 0,0-1 0,0 1 0,0-1 0,1 1 0,-1-1 0,0 0 0,0 0 0,0 0 0,1 0 0,-1 0 0,0-1 0,0 1 0,0-1 0,0 1 0,0-1-1,0 0 1,0 0 0,0 0 0,0 0 0,0 0 0,0 0 0,0-1 0,3-2 0,1-1 16,0 0 0,-1 0 0,1 0 1,-1-1-1,0 0 0,-1 0 0,1 0 0,-1-1 0,0 1 1,-1-1-1,1 0 0,-1 0 0,-1 0 0,0-1 0,0 1 0,0 0 1,-1-1-1,1-9 0,-14 21-471,5 6 404,0 0-1,1 1 1,0 0-1,1 0 1,0 0-1,1 1 1,0 0-1,0 0 1,2 0-1,-1 0 1,2 0-1,-1 17 1,1-27-56,1 0 0,0-1 0,0 1 1,0 0-1,0 0 0,1-1 0,-1 1 1,0 0-1,1 0 0,-1-1 0,1 1 1,0 0-1,-1-1 0,1 1 0,0-1 1,0 1-1,0-1 0,0 1 0,0-1 1,0 0-1,1 0 0,-1 1 0,0-1 1,3 1-1,-2-1-348,1 0 0,-1 0 0,1 0 0,-1-1 0,1 1 0,0-1 0,-1 0 0,1 1 0,0-1 0,0 0 0,-1-1 0,1 1 0,0 0 0,-1-1 0,5-1 0,13-8-5092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728"/>
    </inkml:context>
    <inkml:brush xml:id="br0">
      <inkml:brushProperty name="width" value="0.025" units="cm"/>
      <inkml:brushProperty name="height" value="0.025" units="cm"/>
    </inkml:brush>
  </inkml:definitions>
  <inkml:trace contextRef="#ctx0" brushRef="#br0">84 0 16303,'0'0'7528,"-44"62"-5607,31-29-864,1 4-480,3-2-321,4 3-160,5-2-64,0-3 0,3-3-32,8-3-288,-4-6-545,-2-5-608,0-8-1057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070"/>
    </inkml:context>
    <inkml:brush xml:id="br0">
      <inkml:brushProperty name="width" value="0.025" units="cm"/>
      <inkml:brushProperty name="height" value="0.025" units="cm"/>
    </inkml:brush>
  </inkml:definitions>
  <inkml:trace contextRef="#ctx0" brushRef="#br0">0 224 15150,'0'0'2280,"8"-8"-476,-1 0-1376,1 1-1,0 0 1,1 0-1,0 1 0,0 0 1,0 1-1,0 0 1,1 0-1,0 1 1,0 0-1,0 1 1,1 0-1,13-2 1,-21 5-365,13-3 167,2 2-1,-1 0 1,0 1-1,22 2 1,-36-2-199,-1 0 1,0 0 0,0 0 0,0 1-1,1-1 1,-1 1 0,0-1-1,0 1 1,0 0 0,0 0-1,0 0 1,0 0 0,0 0-1,0 0 1,0 0 0,-1 1-1,1-1 1,0 1 0,-1 0-1,1-1 1,-1 1 0,0 0-1,1 0 1,-1 0 0,0-1-1,0 1 1,0 1 0,0-1-1,-1 0 1,1 0 0,-1 0 0,1 0-1,-1 0 1,1 1 0,-1-1-1,0 0 1,0 0 0,0 1-1,-1-1 1,1 0 0,-1 0-1,1 0 1,-2 4 0,0-1 95,-1 1 0,1-1-1,-1 1 1,-1-1 0,1 0 0,-1 0 0,0-1 0,0 1 0,0-1 0,0 1 0,-10 5 0,-66 43 1081,50-35-720,28-17-471,0 0 0,0 0 0,1 1-1,-1-1 1,0 0 0,0 1 0,1-1 0,-1 1 0,0 0 0,1-1 0,0 1 0,-1 0 0,1 0 0,0 0 0,-2 3 0,4-3-15,-1-1 1,0 1-1,1-1 1,-1 1-1,1-1 1,-1 0-1,1 1 1,0-1-1,-1 0 1,1 0-1,0 1 1,0-1-1,0 0 1,0 0-1,0 0 1,0 0-1,0 0 1,1 0-1,-1 0 1,0-1-1,0 1 1,1 0-1,1 0 1,50 44-453,-4-3-2778,-45-39 2317,0 0 0,1-1 0,-1 0 0,1 0 0,0 0 0,-1-1 0,1 1 0,0-1 0,0 0 0,10 0 0,13 0-6931</inkml:trace>
  <inkml:trace contextRef="#ctx0" brushRef="#br0" timeOffset="1">560 0 14734,'0'0'5365,"-2"9"-3384,-1 16-950,1 0 0,2 0 1,0 0-1,6 36 0,-4-44-907,-1-1 0,-1 1 0,0 0 0,-1-1-1,-1 1 1,-1-1 0,0 1 0,-1-1 0,-11 28 0,3-19-71,0 0 0,-2-1 1,0-1-1,-2 0 1,-21 24-1,28-35-325,-1-1 0,0-1 0,-1 0 0,0-1-1,-16 11 1,20-16-700,0 0-1,0 0 1,-1-1 0,1 0-1,0-1 1,-15 3-1,-14-1-6762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492"/>
    </inkml:context>
    <inkml:brush xml:id="br0">
      <inkml:brushProperty name="width" value="0.025" units="cm"/>
      <inkml:brushProperty name="height" value="0.025" units="cm"/>
    </inkml:brush>
  </inkml:definitions>
  <inkml:trace contextRef="#ctx0" brushRef="#br0">263 1 11979,'0'0'2029,"-12"9"-785,-8 6-736,0 2 0,1 1 0,1 0 0,1 1 0,-16 23 0,13-13-22,2 1-1,1 1 1,2 0 0,-14 40-1,23-55-300,2-1-1,-1 1 0,2 0 0,0 0 1,2 1-1,-1-1 0,2 0 0,0 1 0,1-1 1,1 0-1,4 22 0,-3-30-146,0 1 0,1-1 0,0 0 0,1 0 0,0 0 0,0 0 0,0-1 0,1 0 0,0 0 0,1-1 0,0 1 0,0-1 0,0-1 0,0 0 0,1 0 0,0 0 0,0-1 0,0 0 0,1 0 0,10 3 0,11 2-771,1 0 0,0-2 0,1-1 0,45 2 0,-5-3-4258,-4-5-3236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365"/>
    </inkml:context>
    <inkml:brush xml:id="br0">
      <inkml:brushProperty name="width" value="0.025" units="cm"/>
      <inkml:brushProperty name="height" value="0.025" units="cm"/>
    </inkml:brush>
  </inkml:definitions>
  <inkml:trace contextRef="#ctx0" brushRef="#br0">116 4 9993,'0'0'6070,"-7"-1"-3427,4 0-2535,-1 0 1,0 1 0,1 0-1,-1 0 1,0 0 0,0 0-1,1 0 1,-1 1 0,0 0-1,1 0 1,-1 0 0,1 0-1,-1 0 1,1 1 0,0-1-1,-1 1 1,1 0 0,0 0-1,0 0 1,0 1 0,0-1-1,1 1 1,-1-1 0,1 1-1,-1 0 1,1 0 0,0 0-1,0 0 1,0 1 0,-2 5-1,3-7-101,0 0 1,0 0-1,-1 0 0,2 0 1,-1 0-1,0 0 0,0 0 0,0 1 1,1-1-1,0 0 0,-1 1 0,1-1 1,0 0-1,0 1 0,0-1 0,0 0 1,1 1-1,-1-1 0,0 0 0,1 0 1,1 4-1,-1-5 35,1 1-1,-1-1 1,1 0-1,-1 1 1,1-1 0,-1 0-1,1 0 1,0 0 0,-1 0-1,1-1 1,0 1-1,0 0 1,0-1 0,-1 1-1,1-1 1,0 0 0,0 1-1,0-1 1,0 0-1,2-1 1,4 1 98,0-1 1,1 0-1,-1 0 0,0-1 0,0 0 1,-1 0-1,1-1 0,0 0 1,-1 0-1,0-1 0,8-5 0,-12 7-24,0-1 0,0 1-1,0-1 1,-1 0-1,1 0 1,-1 0 0,1-1-1,-1 1 1,0-1-1,-1 1 1,1-1 0,1-4-1,-3 7-87,1 0-1,-1 0 1,0 0-1,0 0 1,0 0-1,0 0 1,0 0 0,0-1-1,-1 1 1,1 0-1,0 0 1,-1 0-1,1 0 1,0 0-1,-1 0 1,1 0-1,-1 1 1,1-1 0,-1 0-1,0 0 1,1 0-1,-1 0 1,0 1-1,0-1 1,1 0-1,-1 1 1,0-1-1,0 0 1,0 1 0,0-1-1,0 1 1,0 0-1,0-1 1,0 1-1,0 0 1,0-1-1,0 1 1,0 0-1,0 0 1,0 0 0,0 0-1,0 0 1,0 0-1,0 0 1,-1 0-1,0 1 1,-4-1-301,0 0 1,1 0-1,-1 1 1,1 0-1,-1 0 1,1 0-1,-1 1 1,1-1-1,0 1 1,-1 1-1,1-1 0,0 1 1,0 0-1,-5 4 1,7-4-15,0-1 0,1 1 1,-1 0-1,1 0 0,0 0 1,0 0-1,0 0 0,0 1 1,0-1-1,1 1 0,0-1 0,0 1 1,0-1-1,0 1 0,0 0 1,0 0-1,1-1 0,0 1 0,0 0 1,0 0-1,0-1 0,2 6 1,4 14-5506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725"/>
    </inkml:context>
    <inkml:brush xml:id="br0">
      <inkml:brushProperty name="width" value="0.025" units="cm"/>
      <inkml:brushProperty name="height" value="0.025" units="cm"/>
    </inkml:brush>
  </inkml:definitions>
  <inkml:trace contextRef="#ctx0" brushRef="#br0">25 0 17649,'0'0'3139,"-8"49"-353,1-24-255,3-3-1218,-1-3-833,5-3-223,0-5-225,0-3 32,5-1-224,0-3-737,-1-3-1057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069"/>
    </inkml:context>
    <inkml:brush xml:id="br0">
      <inkml:brushProperty name="width" value="0.025" units="cm"/>
      <inkml:brushProperty name="height" value="0.025" units="cm"/>
    </inkml:brush>
  </inkml:definitions>
  <inkml:trace contextRef="#ctx0" brushRef="#br0">1 60 13741,'0'0'6598,"53"-16"-4163,-14 9-674,3-2-864,11 2-577,-2 0-256,1 3-288,-8 0-2883,-3-2-4388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442"/>
    </inkml:context>
    <inkml:brush xml:id="br0">
      <inkml:brushProperty name="width" value="0.025" units="cm"/>
      <inkml:brushProperty name="height" value="0.025" units="cm"/>
    </inkml:brush>
  </inkml:definitions>
  <inkml:trace contextRef="#ctx0" brushRef="#br0">0 279 9737,'0'0'10832,"10"2"-8905,-6 0-1779,1-1 1,-1 0-1,0 0 0,1-1 1,-1 1-1,0-1 0,1 0 1,-1 0-1,1-1 0,-1 1 1,0-1-1,1 0 1,-1 0-1,0 0 0,0-1 1,0 1-1,0-1 0,7-4 1,32-24 195,-2-2 0,-2-1 1,0-2-1,-3-2 0,52-67 1,-109 141-351,-31 70 0,46-92 37,0 0 0,1 1 0,1 0 0,1-1 0,0 1 0,1 1 0,1-1 0,0 17-1,1-31-44,1 0-1,-1 0 1,0-1-1,1 1 0,-1 0 1,1-1-1,-1 1 1,1 0-1,0-1 0,-1 1 1,1-1-1,0 1 1,0-1-1,0 1 0,0-1 1,1 0-1,-1 0 1,0 1-1,1-1 1,-1 0-1,0 0 0,1 0 1,-1 0-1,1-1 1,0 1-1,-1 0 0,4 0 1,-2 0-432,0-1 1,0 1-1,0-1 1,0 0-1,0 1 1,0-2 0,0 1-1,1 0 1,4-2-1,13-6-6067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803"/>
    </inkml:context>
    <inkml:brush xml:id="br0">
      <inkml:brushProperty name="width" value="0.025" units="cm"/>
      <inkml:brushProperty name="height" value="0.025" units="cm"/>
    </inkml:brush>
  </inkml:definitions>
  <inkml:trace contextRef="#ctx0" brushRef="#br0">0 37 10250,'0'0'18962,"69"3"-18642,-31-9-224,2-1-96,-1 2-448,-2 1-1314,-7-1-2210,-8-1-2338,-6 0-7110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160"/>
    </inkml:context>
    <inkml:brush xml:id="br0">
      <inkml:brushProperty name="width" value="0.025" units="cm"/>
      <inkml:brushProperty name="height" value="0.025" units="cm"/>
    </inkml:brush>
  </inkml:definitions>
  <inkml:trace contextRef="#ctx0" brushRef="#br0">73 0 10826,'0'0'9705,"-19"60"-7719,5-26-64,-2 4-545,7 4-768,0 0-129,4-3-319,5-2-129,0-6 0,0-4-64,3-5-577,3-5-736,-5-8-545,3-6-865,-4-10-8711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510"/>
    </inkml:context>
    <inkml:brush xml:id="br0">
      <inkml:brushProperty name="width" value="0.025" units="cm"/>
      <inkml:brushProperty name="height" value="0.025" units="cm"/>
    </inkml:brush>
  </inkml:definitions>
  <inkml:trace contextRef="#ctx0" brushRef="#br0">1 56 9513,'0'0'4511,"10"-8"-1826,-2 2-2212,-1 1 0,1 0 0,0 0 0,0 1 0,0 0 1,1 1-1,-1-1 0,1 1 0,0 1 0,0 0 0,0 0 0,12 0 0,-8 2-21,0 0-1,1 1 1,-1 1 0,0 0-1,0 1 1,13 4-1,-23-6-426,0 0 0,-1 0 0,1 0 0,0 0 0,0 0 0,-1 1 0,1-1-1,-1 1 1,1 0 0,-1 0 0,0 0 0,0 0 0,1 0 0,-2 0 0,1 0-1,0 1 1,0-1 0,-1 1 0,1-1 0,-1 1 0,0 0 0,0 0 0,0 0-1,0-1 1,0 1 0,-1 0 0,1 0 0,-1 0 0,0 0 0,0 0 0,0 0 0,0 5-1,-1-4 97,0-1 0,-1 1 0,1-1 0,-1 1 0,1-1 0,-1 0 0,0 1 0,0-1 0,0 0 0,-1 0 1,1-1-1,-1 1 0,0 0 0,0-1 0,-4 3 0,-56 33 1784,15-9-734,47-28-1163,0 0 0,-1 0-1,1 0 1,0 0 0,1 1 0,-1-1-1,0 0 1,0 1 0,0-1 0,1 1-1,-1-1 1,1 1 0,-1-1 0,1 1-1,0-1 1,-1 1 0,1-1 0,0 1-1,0 0 1,0-1 0,0 1 0,1-1-1,-1 1 1,0-1 0,1 1 0,-1-1-1,1 1 1,-1-1 0,1 1 0,0-1-1,-1 1 1,1-1 0,0 0 0,0 1-1,0-1 1,0 0 0,0 0 0,0 0-1,2 2 1,6 6-51,0 0 0,1-1-1,14 11 1,-22-17 18,7 4-524,0 1-1,0-2 1,1 1 0,0-1-1,-1-1 1,2 0-1,12 4 1,-19-7 129,-1-1 1,1 1-1,0-1 1,-1 1-1,1-1 1,0 0-1,-1 0 1,1-1-1,0 1 1,-1-1-1,1 0 1,-1 0-1,1 0 1,-1 0-1,1-1 1,-1 0-1,0 1 1,1-1-1,-1 0 0,0 0 1,0-1-1,-1 1 1,1-1-1,3-4 1,13-20-5037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7.273"/>
    </inkml:context>
    <inkml:brush xml:id="br0">
      <inkml:brushProperty name="width" value="0.025" units="cm"/>
      <inkml:brushProperty name="height" value="0.025" units="cm"/>
    </inkml:brush>
  </inkml:definitions>
  <inkml:trace contextRef="#ctx0" brushRef="#br0">85 279 11147,'0'0'10132,"-11"10"-8621,5-4-1390,-1 0 1,1 1 0,0-1 0,0 1 0,1 1 0,0-1 0,0 1 0,1 0 0,0 0 0,0 0 0,1 0 0,0 1 0,0 0 0,1-1 0,0 1 0,1 0 0,0 0-1,0 10 1,1-18-135,0 0 0,0 1-1,0-1 1,1 0-1,-1 0 1,0 1-1,1-1 1,-1 0-1,1 0 1,-1 0 0,1 1-1,-1-1 1,1 0-1,0 0 1,0 0-1,-1 0 1,1 0-1,0 0 1,0 0 0,0-1-1,0 1 1,0 0-1,0 0 1,0-1-1,3 2 1,-2-2 4,1 1 1,0-1 0,-1 1-1,1-1 1,0 0 0,0 0-1,-1 0 1,1 0 0,0-1-1,-1 1 1,5-2-1,2-1 28,-1 0 0,0-1-1,0 1 1,0-1-1,0-1 1,11-8-1,0-5 27,-2 0 0,0 0 0,-1-2 0,0 0 0,-2-1 0,-1-1-1,0 0 1,-2 0 0,0-1 0,-2-1 0,0 1 0,-2-2 0,0 1 0,-2-1 0,-1 0 0,1-28 0,-4 52-50,-1-1 0,0 1 0,0 0 0,0-1 0,0 1 0,0 0 0,-1-1 0,1 1 1,0 0-1,-1-1 0,1 1 0,-1 0 0,1-1 0,-1 1 0,1 0 0,-1 0 1,0 0-1,0 0 0,1 0 0,-1 0 0,0 0 0,0 0 0,0 0 0,0 0 1,0 0-1,-1 0 0,1 1 0,0-1 0,0 0 0,0 1 0,-1-1 0,1 1 1,0-1-1,-1 1 0,1 0 0,0 0 0,-1 0 0,1-1 0,0 1 0,-1 0 0,1 1 1,-1-1-1,1 0 0,0 0 0,-1 0 0,1 1 0,0-1 0,-3 2 0,-4 0-35,0 1-1,0 1 1,1-1-1,-1 1 1,1 0-1,-12 9 0,1 1 1,-47 42 283,61-52-208,0 0-1,1 1 1,-1 0-1,1 0 1,0 0-1,0 0 1,0 0-1,1 0 1,0 1-1,0-1 1,0 1-1,-1 5 1,3-10-32,0 0 1,0 0-1,1 0 1,-1 0-1,0 0 1,0 0-1,0 0 1,1 0-1,-1 0 1,0 0-1,1 0 1,-1 0-1,1 0 1,-1-1-1,1 1 1,0 0-1,-1 0 1,1 0-1,0-1 1,-1 1-1,1 0 1,0-1-1,0 1 1,0-1-1,0 1 1,-1-1-1,1 1 1,0-1-1,0 0 1,0 0-1,0 1 1,0-1-1,0 0 1,0 0-1,0 0 1,0 0-1,1 0 1,48 1 185,-36-1-228,166 0-4430,-178 0 4465,1 0 0,-1 0 0,1 0 0,-1 0 0,1 0 0,-1 1 0,1-1 0,-1 1 0,1-1 0,-1 1 0,0 0 0,1 0 0,-1 0 0,0 0 0,0 1 0,0-1 0,0 1 0,0-1 0,0 1 0,0-1 0,0 1 0,-1 0 0,1 0 0,0 0 0,-1 0-1,0 0 1,0 1 0,1-1 0,-1 0 0,0 1 0,-1-1 0,1 0 0,0 1 0,-1-1 0,1 1 0,-1 2 0,-1 9 559,0 0-1,0 0 1,-2 0 0,0-1-1,-8 23 1,7-23-1410,1-1 0,0 1 1,-2 21-1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882"/>
    </inkml:context>
    <inkml:brush xml:id="br0">
      <inkml:brushProperty name="width" value="0.025" units="cm"/>
      <inkml:brushProperty name="height" value="0.025" units="cm"/>
    </inkml:brush>
  </inkml:definitions>
  <inkml:trace contextRef="#ctx0" brushRef="#br0">349 0 13805,'0'0'2621,"0"8"-411,2 21-705,2 0-1,1-1 0,13 44 0,10 59-716,-26-118-685,-1 1 1,-1-1 0,0 0-1,0 1 1,-1-1 0,-1 0-1,-6 23 1,5-26-99,-1-1 0,-1 0 0,1 1 0,-1-2 0,-1 1 0,0 0-1,0-1 1,-1 0 0,0-1 0,0 0 0,-1 0 0,1 0 0,-2-1 0,1 0 0,-1 0 0,0-1-1,-17 7 1,8-4-688,0-2-1,0 0 1,-28 5-1,22-7-1462,1-1-1,-30-1 0,-8-2-4339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260"/>
    </inkml:context>
    <inkml:brush xml:id="br0">
      <inkml:brushProperty name="width" value="0.025" units="cm"/>
      <inkml:brushProperty name="height" value="0.025" units="cm"/>
    </inkml:brush>
  </inkml:definitions>
  <inkml:trace contextRef="#ctx0" brushRef="#br0">158 1 16528,'0'0'3587,"-62"48"-3139,39-14-223,-1 12-33,1 9 0,5 7 0,11 6 0,7 2-31,0 2-97,19-2-32,19-9-193,16-6-1024,14-12-1185,6-10-2851,4-14-2530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618"/>
    </inkml:context>
    <inkml:brush xml:id="br0">
      <inkml:brushProperty name="width" value="0.025" units="cm"/>
      <inkml:brushProperty name="height" value="0.025" units="cm"/>
    </inkml:brush>
  </inkml:definitions>
  <inkml:trace contextRef="#ctx0" brushRef="#br0">37 93 16592,'0'0'2487,"-6"9"-309,-20 30-555,25-39-1558,1 1 0,-1-1 0,1 1 0,0 0 0,-1-1 0,1 1-1,0-1 1,0 1 0,-1 0 0,1-1 0,0 1 0,0 0 0,0 0 0,0-1-1,0 1 1,0 0 0,0-1 0,0 1 0,0 0 0,0 0 0,0-1-1,0 1 1,1 0 0,-1-1 0,0 1 0,0 0 0,1-1 0,-1 1 0,1-1-1,-1 1 1,0-1 0,1 1 0,-1 0 0,1-1 0,-1 1 0,1-1 0,-1 0-1,1 1 1,0-1 0,-1 1 0,1-1 0,0 0 0,-1 0 0,1 1 0,0-1-1,-1 0 1,1 0 0,0 0 0,-1 0 0,1 0 0,0 0 0,-1 0-1,1 0 1,0 0 0,0 0 0,-1 0 0,1 0 0,0 0 0,42-4 1350,-30 1-1291,0-1 0,0-1 0,0 0 1,-1 0-1,0-1 0,0-1 1,0 0-1,15-13 0,0-2-216,-2 0 1,28-32-1,-46 51-891,-8 16 658,-11 29 510,8-27-231,-2 6 219,2 1 1,0-1-1,-1 31 1,5-47-361,-1 0 1,1 0 0,0 0-1,1 0 1,-1 0 0,1 0-1,0 0 1,0 0 0,0 0-1,1 0 1,0 0 0,0-1-1,0 1 1,1-1 0,-1 1-1,1-1 1,0 0 0,0 0 0,0 0-1,5 4 1,13 0-6135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076"/>
    </inkml:context>
    <inkml:brush xml:id="br0">
      <inkml:brushProperty name="width" value="0.025" units="cm"/>
      <inkml:brushProperty name="height" value="0.025" units="cm"/>
    </inkml:brush>
  </inkml:definitions>
  <inkml:trace contextRef="#ctx0" brushRef="#br0">28 1 14478,'0'0'9481,"-24"74"-7527,20-38-705,4 2-577,0 0-383,2-1-193,10-4-32,4-5-32,0-3-320,-3-5-673,-1-6-833,-7-4-1153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408"/>
    </inkml:context>
    <inkml:brush xml:id="br0">
      <inkml:brushProperty name="width" value="0.025" units="cm"/>
      <inkml:brushProperty name="height" value="0.025" units="cm"/>
    </inkml:brush>
  </inkml:definitions>
  <inkml:trace contextRef="#ctx0" brushRef="#br0">0 1 15919,'0'0'6342,"50"4"-4100,-15 0-865,17 0-992,3-1-353,1-2-288,3-1-1858,-8 0-2467,-2-8-5252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741"/>
    </inkml:context>
    <inkml:brush xml:id="br0">
      <inkml:brushProperty name="width" value="0.025" units="cm"/>
      <inkml:brushProperty name="height" value="0.025" units="cm"/>
    </inkml:brush>
  </inkml:definitions>
  <inkml:trace contextRef="#ctx0" brushRef="#br0">0 9 17649,'0'0'11082,"62"3"-13388,-48-15-4132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248"/>
    </inkml:context>
    <inkml:brush xml:id="br0">
      <inkml:brushProperty name="width" value="0.025" units="cm"/>
      <inkml:brushProperty name="height" value="0.025" units="cm"/>
    </inkml:brush>
  </inkml:definitions>
  <inkml:trace contextRef="#ctx0" brushRef="#br0">1 435 13805,'0'0'1820,"8"0"567,9-2-1915,0-1 0,-1-1 0,1 0 0,-1-1 0,0-1 0,0 0 0,-1-1 1,0-1-1,0 0 0,-1-1 0,25-20 0,-11 6-430,-2 0 1,0-2-1,-1 0 1,40-56-1,-60 73-3,44-68-31,-45 69 95,0-1 0,-1 1 0,0 0-1,0-1 1,-1 0 0,0 1-1,0-1 1,1-14 0,-4 22-78,0 0 0,0 0 0,1 0 0,-1 0 0,0 0 0,0 0 0,1 0 0,-1 1 0,0-1 0,1 0 0,-1 0 0,0 1 0,1-1 0,-1 1 0,0-1 0,1 0 0,-1 1 0,1-1 0,-1 1 0,1-1 0,-1 1 0,1 0 0,-1-1 0,1 1 0,-1 0 0,1-1 0,0 1 0,-1 1 0,-20 23-13,8-3 43,1 1 1,1 0 0,-14 42 0,21-53 14,1-1 0,0 1 1,1 0-1,0 0 1,1 0-1,0 0 1,1 0-1,1 0 1,0 0-1,3 15 1,-3-23-64,1 1 0,0-1 1,0 0-1,0 0 0,0 0 1,1 0-1,0-1 0,-1 1 1,1-1-1,1 1 0,-1-1 1,0 0-1,1 0 0,0 0 1,0-1-1,7 4 0,-7-3-827,1-1-1,0 0 1,0 0-1,0-1 1,0 1-1,0-1 1,0-1-1,10 2 1,3-2-6825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594"/>
    </inkml:context>
    <inkml:brush xml:id="br0">
      <inkml:brushProperty name="width" value="0.025" units="cm"/>
      <inkml:brushProperty name="height" value="0.025" units="cm"/>
    </inkml:brush>
  </inkml:definitions>
  <inkml:trace contextRef="#ctx0" brushRef="#br0">41 15 17489,'0'0'3331,"-41"50"-1345,41-42-353,7-5-704,22-3-224,10 0-353,5-6-256,5-4-32,-3-1-96,-1 0-897,-12 2-1377,-10 1-929,-7-2-1922,-7-1-1377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926"/>
    </inkml:context>
    <inkml:brush xml:id="br0">
      <inkml:brushProperty name="width" value="0.025" units="cm"/>
      <inkml:brushProperty name="height" value="0.025" units="cm"/>
    </inkml:brush>
  </inkml:definitions>
  <inkml:trace contextRef="#ctx0" brushRef="#br0">78 1 17104,'0'0'4901,"-37"58"-2883,25-21-641,1 3-800,0 6-321,6 0-160,3 1-64,2-4 32,2-2-384,7-4-641,-2-6-545,-3-6 161,-4-7-417,-6-8-1152,-10-10-3877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257"/>
    </inkml:context>
    <inkml:brush xml:id="br0">
      <inkml:brushProperty name="width" value="0.025" units="cm"/>
      <inkml:brushProperty name="height" value="0.025" units="cm"/>
    </inkml:brush>
  </inkml:definitions>
  <inkml:trace contextRef="#ctx0" brushRef="#br0">0 69 12556,'0'0'3635,"10"-10"-485,-9 9-3110,4-4 276,0 0 0,1 0 0,-1 0 0,1 0 0,0 1 0,0 0 0,1 0 0,-1 1 1,1 0-1,0 0 0,0 0 0,0 1 0,0 0 0,0 0 0,0 1 0,9-1 0,5 2 313,0 1 0,0 0 0,31 7 0,-45-7-589,1 1-1,-1 0 1,0 0-1,0 1 1,-1 0-1,1 0 1,0 1-1,-1-1 1,0 1-1,0 1 1,0-1 0,-1 1-1,8 8 1,-11-11-28,-1-1-1,1 1 1,-1 1 0,1-1 0,-1 0 0,0 0 0,0 0-1,0 1 1,0-1 0,0 0 0,-1 1 0,1-1 0,-1 1 0,1-1-1,-1 1 1,0-1 0,0 1 0,0-1 0,0 1 0,-1-1-1,1 1 1,-1-1 0,1 1 0,-1-1 0,0 0 0,0 1 0,0-1-1,0 0 1,-1 0 0,1 0 0,0 0 0,-1 0 0,1 0-1,-1 0 1,-3 3 0,-7 5 210,0-1 0,0 0-1,0-1 1,-26 12 0,17-9 74,10-5-78,2-1-138,0 0 0,0 1 0,0-1 0,-11 11 0,19-15-80,0 0 0,0 0 0,1-1 0,-1 1 0,0 0 0,0 0-1,0 0 1,1 0 0,-1 0 0,1 0 0,-1 0 0,1 0 0,-1 0 0,1 1 0,-1-1 0,1 0 0,0 0-1,0 0 1,0 0 0,0 1 0,0-1 0,0 0 0,0 0 0,0 0 0,0 1 0,0-1 0,0 0-1,1 0 1,-1 0 0,1 0 0,-1 0 0,1 1 0,-1-1 0,1 0 0,0 0 0,-1 0 0,1 0 0,0-1-1,0 1 1,-1 0 0,1 0 0,0 0 0,0-1 0,0 1 0,0 0 0,2 0 0,14 10-309,0-1 0,1-1-1,0 0 1,1-2 0,19 7 0,8-2-3262,-1-5-3340,-17-5-1316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8.310"/>
    </inkml:context>
    <inkml:brush xml:id="br0">
      <inkml:brushProperty name="width" value="0.025" units="cm"/>
      <inkml:brushProperty name="height" value="0.025" units="cm"/>
    </inkml:brush>
  </inkml:definitions>
  <inkml:trace contextRef="#ctx0" brushRef="#br0">30 179 11851,'0'0'9049,"9"1"-7442,-5 0-1504,0-1-1,0 0 1,1 0 0,-1 0 0,0 0 0,0-1 0,0 1 0,0-1 0,0 0 0,0-1 0,-1 1-1,1-1 1,0 1 0,0-1 0,-1 0 0,1 0 0,-1-1 0,0 1 0,0-1 0,0 0 0,0 0-1,0 0 1,0 0 0,-1 0 0,0 0 0,1-1 0,-1 1 0,3-8 0,-2 5-73,0 1 0,-1-1 0,0 1 0,0-1 0,0 0 0,0 0 0,-1 0 0,0 0 0,0 0 0,-1-1-1,0-7 1,0 12-27,0 0-1,-1 0 0,1 0 0,-1 0 0,1 0 0,-1 0 1,0 0-1,0 1 0,0-1 0,0 0 0,0 0 0,-1 0 1,1 1-1,0-1 0,-1 1 0,1-1 0,-1 1 1,1 0-1,-1-1 0,0 1 0,0 0 0,0 0 0,1 0 1,-1 1-1,0-1 0,0 0 0,0 1 0,0-1 0,0 1 1,0-1-1,-1 1 0,1 0 0,0 0 0,0 0 0,-2 0 1,1 1-24,0-1 0,-1 0 0,1 1 0,0-1 0,0 1 0,0 0 1,0 0-1,0 0 0,0 0 0,0 1 0,1-1 0,-1 1 1,0 0-1,1-1 0,-1 1 0,1 1 0,-3 1 0,0 2-6,1-1-1,0 1 1,0 0-1,0 0 1,0 1-1,1-1 0,-4 11 1,4-7 4,-1 0 1,2 1-1,-1-1 1,1 1-1,1 0 1,0 0-1,1-1 1,0 1-1,0 0 1,3 15-1,-1-22 40,-1-2 1,0 1-1,1 0 0,-1 0 1,1 0-1,0-1 0,0 1 1,0-1-1,0 1 0,0-1 1,1 0-1,-1 0 0,1 0 0,-1 0 1,1 0-1,0 0 0,0-1 1,0 0-1,0 1 0,0-1 1,0 0-1,0 0 0,0-1 1,0 1-1,1-1 0,-1 0 1,0 1-1,5-2 0,1 1 94,1 0-1,-1 0 0,0-2 0,0 1 1,0-1-1,0 0 0,0-1 1,16-6-1,-6-2 9,0 0-1,-1-1 1,31-27 0,-42 33-80,0 0 1,0-1-1,-1 0 1,0 0 0,0-1-1,-1 1 1,0-1 0,0 0-1,-1-1 1,0 1-1,4-14 1,-19 27 120,1 6-122,0 0-1,1 0 0,0 1 1,1 0-1,0 0 0,1 1 1,0 0-1,1 1 1,1-1-1,-5 16 0,10-28-19,0 0-1,0 0 1,0 0-1,-1 0 1,1 0-1,0 0 1,0 0-1,0-1 1,1 1-1,-1 0 1,0 0-1,0 0 1,0 0-1,1 0 1,-1 0 0,1 0-1,-1 0 1,0-1-1,1 1 1,0 0-1,-1 0 1,1-1-1,-1 1 1,1 0-1,0-1 1,-1 1-1,1 0 1,0-1-1,1 1 1,0 0 16,1 0 0,-1 0-1,1-1 1,-1 0 0,1 1 0,-1-1 0,1 0 0,-1 0 0,1 0 0,-1-1 0,4 0 0,4-1 58,1-1 0,-1 0 0,0-1 0,16-7 1,19-19 5,-34 22-101,0 0 1,1 1-1,-1 0 1,22-8-1,-33 15-7,1-1 0,-1 1 0,0 0 0,1 0-1,-1 0 1,0 0 0,0 0 0,1 0 0,-1 0 0,0 0 0,1 0 0,-1 0 0,0 0 0,1 0-1,-1 0 1,0 1 0,0-1 0,1 0 0,-1 0 0,0 0 0,0 0 0,1 0 0,-1 1 0,0-1 0,0 0-1,1 0 1,-1 0 0,0 1 0,0-1 0,0 0 0,1 0 0,-1 1 0,0-1 0,0 0 0,0 0-1,0 1 1,3 17-84,-9 26 238,5-32-151,1-11 12,-1-1 0,1 0-1,0 0 1,0 1 0,0-1 0,0 0 0,0 1 0,0-1-1,0 0 1,0 0 0,0 1 0,0-1 0,0 0-1,0 0 1,1 1 0,-1-1 0,0 0 0,0 0-1,0 1 1,0-1 0,0 0 0,0 0 0,1 1 0,-1-1-1,0 0 1,0 0 0,0 0 0,1 1 0,-1-1-1,0 0 1,0 0 0,1 0 0,-1 0 0,0 0-1,0 0 1,1 1 0,-1-1 0,0 0 0,0 0-1,1 0 1,-1 0 0,1 0 0,16-6 155,24-23-21,-31 22-165,28-15-147,-37 21 58,1 0-1,0 0 1,0 0-1,-1 1 1,1-1-1,0 0 1,0 1-1,0 0 1,0-1 0,0 1-1,0 0 1,0 0-1,0 0 1,0 0-1,0 0 1,0 0-1,-1 1 1,1-1 0,4 2-1,-5-1 100,-1 0 0,1 0 0,0 0 0,-1 1 0,1-1-1,0 0 1,-1 0 0,1 1 0,-1-1 0,0 0 0,1 1 0,-1-1 0,0 0 0,0 1 0,0-1-1,0 0 1,0 1 0,0-1 0,0 0 0,-1 1 0,1-1 0,0 0 0,-1 1 0,1-1-1,-1 0 1,1 0 0,-2 2 0,-18 32-1327,19-34 859,0 1 0,-1 0-1,1-1 1,-1 1-1,0-1 1,0 1-1,1-1 1,-1 0-1,0 0 1,0 0-1,-2 1 1,-7-1-5671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636"/>
    </inkml:context>
    <inkml:brush xml:id="br0">
      <inkml:brushProperty name="width" value="0.025" units="cm"/>
      <inkml:brushProperty name="height" value="0.025" units="cm"/>
    </inkml:brush>
  </inkml:definitions>
  <inkml:trace contextRef="#ctx0" brushRef="#br0">432 1 4420,'0'0'10869,"0"9"-8899,3 45 940,13 71 1,-9-82-2564,-1 0 1,-2 1 0,-2 0-1,-5 52 1,0-84-323,0 1-1,-1-1 1,0 0-1,-1 0 1,0 0-1,-1-1 1,0 1 0,-1-1-1,0-1 1,-1 1-1,0-2 1,0 1-1,-1-1 1,-1 0-1,0-1 1,0 0 0,0 0-1,-18 9 1,7-5-420,-1 0 0,0-2 0,-39 13 0,39-16-1135,-1-2 0,-1 0 0,-32 2 0,-9-5-5837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029"/>
    </inkml:context>
    <inkml:brush xml:id="br0">
      <inkml:brushProperty name="width" value="0.025" units="cm"/>
      <inkml:brushProperty name="height" value="0.025" units="cm"/>
    </inkml:brush>
  </inkml:definitions>
  <inkml:trace contextRef="#ctx0" brushRef="#br0">209 0 15599,'0'0'897,"-67"53"-65,37-21 450,-3 10-193,1 8-96,9 5-129,7 5-31,9 2-545,7-2-159,1-1-33,21-5-64,4-5 0,8-4-192,8-5-801,11-7-1378,6-12-2369,8-9-3364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394"/>
    </inkml:context>
    <inkml:brush xml:id="br0">
      <inkml:brushProperty name="width" value="0.025" units="cm"/>
      <inkml:brushProperty name="height" value="0.025" units="cm"/>
    </inkml:brush>
  </inkml:definitions>
  <inkml:trace contextRef="#ctx0" brushRef="#br0">0 30 13805,'10'-4'1975,"5"-2"-1059,1 1 0,0 1 0,0 1 1,21-3-1,-30 5-616,0 1 1,0-1 0,0 1 0,0 0-1,1 1 1,-1 0 0,0 0-1,0 1 1,0-1 0,0 2 0,-1-1-1,1 1 1,-1 0 0,8 4 0,-12-5-243,0-1 1,0 0 0,-1 1 0,1-1 0,-1 1 0,1 0 0,-1-1 0,0 1 0,0 0 0,0 0 0,0 0 0,0 0 0,0 0 0,0 0 0,0 0 0,-1 0-1,1 0 1,-1 0 0,0 1 0,0-1 0,1 0 0,-1 0 0,-1 0 0,1 0 0,0 1 0,0-1 0,-1 0 0,0 0 0,1 0 0,-1 0 0,0 0 0,0 0-1,0 0 1,0 0 0,0 0 0,-3 3 0,-5 7 234,0-1-1,-1 0 1,0 0-1,-16 12 0,14-12-187,-1 1 77,-2 0-81,1 2-1,1-1 1,0 2 0,-11 16-1,22-29-93,1 1-1,-1-1 1,0 0-1,1 1 1,0 0-1,-1-1 1,1 1 0,0 0-1,0 0 1,0-1-1,1 1 1,-1 0-1,1 0 1,0 0-1,0 0 1,0 0-1,0 0 1,0 0 0,0 0-1,1 0 1,-1-1-1,1 1 1,0 0-1,0 0 1,0 0-1,0-1 1,1 1-1,-1-1 1,1 1-1,-1-1 1,1 1 0,0-1-1,4 4 1,10 6-466,0-1 1,0 0 0,1-1 0,1-1-1,18 8 1,50 15-10528,-52-20 1665</inkml:trace>
  <inkml:trace contextRef="#ctx0" brushRef="#br0" timeOffset="1">361 594 16688,'0'0'8776,"-24"60"-6502,22-34-993,-2-1-864,4 3-257,0-1-128,4 2-32,3 1 0,-2-4-577,0-1-1472,-5-4-1827,0-5-1473,0-8-4068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740"/>
    </inkml:context>
    <inkml:brush xml:id="br0">
      <inkml:brushProperty name="width" value="0.025" units="cm"/>
      <inkml:brushProperty name="height" value="0.025" units="cm"/>
    </inkml:brush>
  </inkml:definitions>
  <inkml:trace contextRef="#ctx0" brushRef="#br0">3 74 15855,'0'0'5830,"-2"-47"-3140,20 37-352,5 1-1345,5 3-737,11 5-95,3 1-161,1 0-449,-1 0-1345,-1 1-1857,3 1-2883</inkml:trace>
  <inkml:trace contextRef="#ctx0" brushRef="#br0" timeOffset="1">599 137 2114,'0'0'26905,"58"-15"-26905,-26 11-800,4 1-1154,6-1-2242,1-1-801,-4 1-2626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102"/>
    </inkml:context>
    <inkml:brush xml:id="br0">
      <inkml:brushProperty name="width" value="0.025" units="cm"/>
      <inkml:brushProperty name="height" value="0.025" units="cm"/>
    </inkml:brush>
  </inkml:definitions>
  <inkml:trace contextRef="#ctx0" brushRef="#br0">0 72 12556,'0'0'12524,"53"7"-12108,-28-7-352,2 0-1121,8-3-833,7-1-1024,-1 1-1058,3 2-1473,-6 1-2082</inkml:trace>
  <inkml:trace contextRef="#ctx0" brushRef="#br0" timeOffset="1">372 68 4773,'23'0'2818,"-4"0"-608,-5 0 865,2 0 352,-7 0-544,0 0-128,-2 0 63,2 0-479,-2 0-994,5-5-1057,4 0-320,2-3-769,5-3-960,2-6-2435,0-5-7303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570"/>
    </inkml:context>
    <inkml:brush xml:id="br0">
      <inkml:brushProperty name="width" value="0.025" units="cm"/>
      <inkml:brushProperty name="height" value="0.025" units="cm"/>
    </inkml:brush>
  </inkml:definitions>
  <inkml:trace contextRef="#ctx0" brushRef="#br0">87 135 15727,'0'0'4714,"11"-8"-4100,-2 0-439,1 1 0,0 1 0,1-1 0,-1 2-1,1-1 1,1 1 0,-1 1 0,16-4 0,86-21 1099,-58 14-929,73-11 1,-128 26-350,1 0-1,0 0 1,-1 0 0,1 0-1,0 0 1,-1 0-1,1 1 1,0-1 0,-1 0-1,1 0 1,0 1 0,-1-1-1,1 1 1,-1-1 0,1 0-1,0 1 1,-1-1 0,1 1-1,-1-1 1,0 1-1,1 0 1,-1-1 0,1 1-1,-1-1 1,0 1 0,1 0-1,-1-1 1,0 1 0,0 0-1,0-1 1,1 1 0,-1 0-1,0 0 1,0-1-1,0 1 1,0 0 0,0-1-1,0 1 1,0 0 0,-1-1-1,1 1 1,0 0 0,0 0-1,-1-1 1,1 1 0,0-1-1,0 1 1,-1 0-1,-12 37 352,-6 5-12,-3 5 781,-26 88 1,44-122-1010,0 0 0,2-1-1,0 1 1,0 0 0,1 1 0,1-1 0,0 0-1,1 0 1,1 0 0,0 0 0,7 22-1,-5-27-128,0 1 0,1-1 0,0 0-1,0-1 1,1 1 0,0-1 0,1 0-1,8 9 1,68 53-1348,-59-52 1143,38 37 1,-59-53 252,-1 1-1,0-1 1,0 1 0,0 0-1,0 0 1,0 0 0,0 0-1,-1 0 1,0 0 0,1 1-1,-1-1 1,-1 0 0,1 1-1,0-1 1,-1 0 0,1 1-1,-1-1 1,0 1 0,0-1-1,-1 1 1,1-1 0,-1 0-1,-1 6 1,1-5 42,-1 0 0,0 1 0,-1-1 0,1 0 0,-1 0 0,0 0 0,0-1 0,0 1 0,0-1 0,0 0 0,-1 1 0,0-1 0,0-1 0,0 1 0,0-1 0,-5 3 0,-19 7 362,1-1 0,-2-2 0,-54 12 0,-94 4 567,117-18-1044,-39 4-1905,33-8-5988,30-3-4130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114"/>
    </inkml:context>
    <inkml:brush xml:id="br0">
      <inkml:brushProperty name="width" value="0.025" units="cm"/>
      <inkml:brushProperty name="height" value="0.025" units="cm"/>
    </inkml:brush>
  </inkml:definitions>
  <inkml:trace contextRef="#ctx0" brushRef="#br0">1 59 12908,'0'0'13325,"8"-9"-13298,28-26-22,-28 24-21,-9 7-61,-8 6-60,8-2 57,0 1-1,0 0 0,0 0 0,0 0 1,0 0-1,0 0 0,0 0 0,0 0 1,1 0-1,-1 1 0,0-1 0,1 0 1,-1 0-1,1 1 0,-1-1 0,1 0 1,0 1-1,-1-1 0,1 0 0,0 1 1,0-1-1,0 1 0,0-1 0,0 0 1,0 1-1,0-1 0,1 1 0,-1-1 1,1 3-1,0-3-265,0 0 0,-1 0 0,1-1 0,0 1 0,0 0 0,-1 0 0,1 0 0,0 0 0,0-1 0,0 1 0,0 0 0,0-1 0,0 1 0,0-1 0,0 1 0,0-1 0,0 0 0,1 1 0,-1-1 0,0 0 0,0 0 0,0 0 0,0 0 0,2 0 0,24 0-10133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821"/>
    </inkml:context>
    <inkml:brush xml:id="br0">
      <inkml:brushProperty name="width" value="0.025" units="cm"/>
      <inkml:brushProperty name="height" value="0.025" units="cm"/>
    </inkml:brush>
  </inkml:definitions>
  <inkml:trace contextRef="#ctx0" brushRef="#br0">0 433 9353,'0'0'10271,"11"-11"-9006,107-93 181,-55 51-1184,89-96 0,-137 133 60,-1-1 1,-1-1-1,-1 0 1,15-29-1,-44 61 532,3 7-710,1 1-1,1 1 1,1 0 0,1 0-1,1 1 1,-6 28-1,12-41-124,0 1-1,1 0 0,1 0 0,0 0 1,1-1-1,0 1 0,0 0 0,2 0 1,-1 0-1,1-1 0,1 1 0,0-1 1,1 1-1,0-1 0,8 14 1,11 18-5742,-17-26-187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265"/>
    </inkml:context>
    <inkml:brush xml:id="br0">
      <inkml:brushProperty name="width" value="0.025" units="cm"/>
      <inkml:brushProperty name="height" value="0.025" units="cm"/>
    </inkml:brush>
  </inkml:definitions>
  <inkml:trace contextRef="#ctx0" brushRef="#br0">1 205 14638,'0'0'2391,"16"-4"-778,122-30 1265,230-47-108,290 26-1144,7 55-1365,-167 4 750,-465-4-729,-16 1-152,-1-1-1,1-1 1,31-5 0,-48 6-213,0 0 0,1 0 0,-1 0 0,0 0 0,0 0 0,0 0 0,1 0 0,-1 0 0,0 0 0,0 0 0,0 0 0,0-1 0,1 1 0,-1 0 0,0 0 0,0 0 0,0 0 0,0 0 0,0 0 0,1 0 0,-1 0 0,0 0 0,0-1 0,0 1 0,0 0 0,0 0 0,0 0 0,1 0 0,-1 0 0,0-1 0,0 1 0,0 0 0,0 0 0,0 0 0,0-1 0,0 1 0,0 0 0,0 0 0,0 0 0,0 0 0,0-1 0,0 1 0,0 0 0,0 0 0,0 0 0,0 0 0,0-1 0,0 1 0,0 0-1,0 0 1,0 0 0,-1 0 0,1-1 0,0 1 0,0 0 0,0 0 0,0 0 0,-10-9-5782,9 9 5746,-17-12-8903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924"/>
    </inkml:context>
    <inkml:brush xml:id="br0">
      <inkml:brushProperty name="width" value="0.025" units="cm"/>
      <inkml:brushProperty name="height" value="0.025" units="cm"/>
    </inkml:brush>
  </inkml:definitions>
  <inkml:trace contextRef="#ctx0" brushRef="#br0">1 406 9033,'0'0'7681,"10"-2"-5049,4-4-2073,1 0 0,-1-1 0,0-1-1,-1 0 1,1-1 0,-2 0 0,1-1-1,14-15 1,50-53 575,100-131 1,-168 195-1126,0 0 284,-12 24-152,-14 27 85,2 0-1,2 1 1,1 1-1,2 0 1,1 0-1,3 1 1,-3 55-1,9-90-174,0-1 0,1 1-1,0-1 1,0 1 0,0-1 0,1 1-1,-1-1 1,1 0 0,0 0 0,0 0-1,3 4 1,-4-6-166,0 0 1,0-1-1,0 1 1,0-1-1,1 0 0,-1 1 1,0-1-1,1 0 1,-1 0-1,1 0 0,-1 0 1,1 0-1,0 0 1,-1 0-1,1-1 0,0 1 1,-1 0-1,1-1 1,0 0-1,0 1 0,0-1 1,0 0-1,-1 0 1,1 0-1,0 0 0,0 0 1,0 0-1,0-1 1,3 0-1,1-8-5079,-4-13-4720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8.652"/>
    </inkml:context>
    <inkml:brush xml:id="br0">
      <inkml:brushProperty name="width" value="0.025" units="cm"/>
      <inkml:brushProperty name="height" value="0.025" units="cm"/>
    </inkml:brush>
  </inkml:definitions>
  <inkml:trace contextRef="#ctx0" brushRef="#br0">0 0 20788,'0'0'5861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5.426"/>
    </inkml:context>
    <inkml:brush xml:id="br0">
      <inkml:brushProperty name="width" value="0.025" units="cm"/>
      <inkml:brushProperty name="height" value="0.025" units="cm"/>
    </inkml:brush>
  </inkml:definitions>
  <inkml:trace contextRef="#ctx0" brushRef="#br0">1 68 14798,'0'0'5189,"51"-29"-3075,-17 16 0,5 1-449,3 3-864,2 5-545,-3 4-223,0 2-130,-8 14-1248,-4 0-1858,-10-2-3715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107"/>
    </inkml:context>
    <inkml:brush xml:id="br0">
      <inkml:brushProperty name="width" value="0.025" units="cm"/>
      <inkml:brushProperty name="height" value="0.025" units="cm"/>
    </inkml:brush>
  </inkml:definitions>
  <inkml:trace contextRef="#ctx0" brushRef="#br0">220 12 10410,'6'-12'6897,"-14"13"-3077,-18 17-2654,-1 17-791,2 2 0,2 0 1,1 2-1,-27 67 0,40-81-323,0-1-1,2 1 1,1 1-1,0-1 1,2 1-1,1 0 1,2 0 0,0 0-1,4 32 1,-3-55-150,1 1 1,-1-1-1,1 0 1,0 0-1,0 0 1,1 0-1,-1 0 1,0 0-1,1 0 1,0 0-1,0 0 1,0-1-1,0 1 1,0-1-1,0 1 1,1-1-1,-1 0 1,1 0-1,0 0 1,0 0-1,-1 0 1,1-1-1,0 1 1,0-1-1,0 0 1,6 2-1,0-2-575,-1 1-1,1-1 0,0 0 1,-1-1-1,1 0 0,0-1 1,-1 0-1,1 0 0,10-3 1,32-15-4778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582"/>
    </inkml:context>
    <inkml:brush xml:id="br0">
      <inkml:brushProperty name="width" value="0.025" units="cm"/>
      <inkml:brushProperty name="height" value="0.025" units="cm"/>
    </inkml:brush>
  </inkml:definitions>
  <inkml:trace contextRef="#ctx0" brushRef="#br0">61 223 8808,'0'0'3598,"-9"9"-384,-30 28-326,26-20-441,15-10-71,20-10-184,3-11-1867,-1-1 0,0-1-1,-1-1 1,-1 0 0,0-2 0,20-23 0,-26 27-298,-1-1 1,0 0-1,-1-1 1,-1-1-1,-1 0 1,16-31-1,-77 129-246,41-61 226,0 0 1,2 0-1,0 0 0,0 1 0,2-1 0,1 1 0,0 1 0,1 28 0,2-48-194,0 1-1,0-1 0,0 1 1,0 0-1,0-1 0,0 1 1,1-1-1,-1 1 0,1-1 0,-1 1 1,1-1-1,-1 1 0,1-1 1,0 1-1,0-1 0,0 0 1,0 0-1,0 1 0,0-1 1,0 0-1,0 0 0,0 0 1,0 0-1,1 0 0,-1 0 1,0 0-1,1-1 0,-1 1 0,1 0 1,-1-1-1,1 1 0,-1-1 1,1 0-1,-1 1 0,1-1 1,0 0-1,1 0 0,9 0-7157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960"/>
    </inkml:context>
    <inkml:brush xml:id="br0">
      <inkml:brushProperty name="width" value="0.025" units="cm"/>
      <inkml:brushProperty name="height" value="0.025" units="cm"/>
    </inkml:brush>
  </inkml:definitions>
  <inkml:trace contextRef="#ctx0" brushRef="#br0">0 5 9289,'0'0'18193,"57"16"-18129,-32-16-32,0 0-673,-2-1-1953,-4-6-2146,-5-5-4517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292"/>
    </inkml:context>
    <inkml:brush xml:id="br0">
      <inkml:brushProperty name="width" value="0.025" units="cm"/>
      <inkml:brushProperty name="height" value="0.025" units="cm"/>
    </inkml:brush>
  </inkml:definitions>
  <inkml:trace contextRef="#ctx0" brushRef="#br0">168 90 12300,'0'0'3103,"-1"5"-1530,-16 65 3083,5 11-3469,10-67-1193,1 0 0,1 0 0,0 0 0,1 0 0,0 0-1,1-1 1,0 1 0,2-1 0,4 15 0,1-12-302,-4-15-2007,-5-3 2011,1 0 1,-1 1-1,0-1 1,-1 0-1,1 0 1,0 1 0,0-1-1,-1 0 1,1 1-1,-1-1 1,1 0-1,-1 1 1,0-1-1,-1-1 1,-61-111-7205,11 23 7471,40 69 2189,2-1 0,-9-27 0,18 48-1947,0-1 0,1 1 0,-1 0 0,0-1 0,1 1 0,0 0 0,-1-1 0,1 1 0,0-1 0,0 1 0,0-1 0,1 1 0,-1 0 0,1-1 0,-1 1 1,1 0-1,0-1 0,-1 1 0,1 0 0,1 0 0,-1-1 0,0 1 0,0 0 0,1 0 0,-1 1 0,1-1 0,0 0 0,-1 0 0,1 1 0,0-1 0,0 1 0,0-1 0,0 1 0,0 0 0,0 0 1,1 0-1,-1 0 0,0 0 0,1 1 0,3-2 0,11-1 234,1 0 0,-1 1 0,1 1 0,29 2 0,-24-1 207,2 0-301,70 3 275,-88-2-608,0 0 1,0 0 0,0 0 0,-1 1-1,1 0 1,-1 1 0,1 0 0,-1 0-1,0 0 1,11 8 0,-16-10-10,0 0 1,0 0 0,0 0-1,0 0 1,0 0 0,0 1-1,0-1 1,0 0 0,-1 1-1,1-1 1,0 0 0,-1 1-1,1-1 1,-1 1 0,0-1-1,1 1 1,-1-1 0,0 1-1,0-1 1,0 1 0,0-1-1,0 1 1,-1-1 0,1 1-1,0-1 1,-1 1 0,1-1-1,-1 1 1,1-1 0,-1 0-1,0 1 1,1-1 0,-1 0-1,0 1 1,0-1-1,0 0 1,0 0 0,0 0-1,0 0 1,-2 2 0,-6 5 69,1-1 0,-2 0 0,-18 12 1,24-17-53,-44 25 322,36-21-278,1-1 1,-1 2 0,1-1 0,1 2-1,-1-1 1,1 2 0,1-1 0,-13 14-1,21-20-51,0-1-1,0 1 0,0 0 0,0 0 0,0-1 1,1 1-1,-1 0 0,0 0 0,1 0 0,0 0 1,-1 0-1,1-1 0,0 1 0,0 0 1,0 0-1,0 0 0,0 0 0,0 0 0,1 0 1,-1 0-1,1 0 0,-1 0 0,1 0 0,0-1 1,0 1-1,0 0 0,0-1 0,0 1 0,0 0 1,0-1-1,0 1 0,1-1 0,-1 1 0,0-1 1,1 0-1,0 0 0,2 2 0,8 5-46,-1-1-1,1-1 1,0 0-1,16 6 1,-17-8-131,-2 0-182,59 22-4519,-22-17-3056,-21-8 324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657"/>
    </inkml:context>
    <inkml:brush xml:id="br0">
      <inkml:brushProperty name="width" value="0.025" units="cm"/>
      <inkml:brushProperty name="height" value="0.025" units="cm"/>
    </inkml:brush>
  </inkml:definitions>
  <inkml:trace contextRef="#ctx0" brushRef="#br0">203 0 15118,'0'0'4709,"40"57"-3044,-22-33-191,0 5-545,-2 5-449,-6 4-192,-6 7-63,-4 6-1,-11 9-32,-17 5 64,-9 2-160,-8-2-64,-2-2-448,-3-8-1762,1-12-2915,8-10-9737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2.861"/>
    </inkml:context>
    <inkml:brush xml:id="br0">
      <inkml:brushProperty name="width" value="0.025" units="cm"/>
      <inkml:brushProperty name="height" value="0.025" units="cm"/>
    </inkml:brush>
  </inkml:definitions>
  <inkml:trace contextRef="#ctx0" brushRef="#br0">0 1 9225,'0'0'11787,"57"0"-11403,-18 0-256,5 2-96,-2 0 0,-1 3-672,-5-1-1026,-8-1-1601,-9-3-1249,-8 0-1922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225"/>
    </inkml:context>
    <inkml:brush xml:id="br0">
      <inkml:brushProperty name="width" value="0.025" units="cm"/>
      <inkml:brushProperty name="height" value="0.025" units="cm"/>
    </inkml:brush>
  </inkml:definitions>
  <inkml:trace contextRef="#ctx0" brushRef="#br0">0 0 12204,'0'0'7527,"48"45"-5958,0-42-768,14-3-513,5 0-224,6 0-32,-3 0-608,-6-7-1730,-9-6-2691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774"/>
    </inkml:context>
    <inkml:brush xml:id="br0">
      <inkml:brushProperty name="width" value="0.025" units="cm"/>
      <inkml:brushProperty name="height" value="0.025" units="cm"/>
    </inkml:brush>
  </inkml:definitions>
  <inkml:trace contextRef="#ctx0" brushRef="#br0">0 405 12524,'0'0'4367,"10"-8"-2894,146-115 819,-83 69-2197,-3-3 1,87-91-1,-144 133 559,-18 19 99,-19 25-51,13-6-421,1 2 0,2-1 1,0 1-1,2 1 0,0-1 0,2 1 0,1 0 0,1 52 1,2-75-443,0 1 1,0-1-1,1 0 1,0 0-1,-1 0 1,1-1-1,0 1 1,1 0-1,-1 0 1,0 0-1,1-1 1,2 4-1,16 17-6102,-16-19 4341,1 2-4932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102"/>
    </inkml:context>
    <inkml:brush xml:id="br0">
      <inkml:brushProperty name="width" value="0.025" units="cm"/>
      <inkml:brushProperty name="height" value="0.025" units="cm"/>
    </inkml:brush>
  </inkml:definitions>
  <inkml:trace contextRef="#ctx0" brushRef="#br0">1 90 10730,'0'0'8360,"11"3"-6454,13 3-1362,2-2 1,-1-1 0,0 0-1,1-2 1,29-3-1,142-19 689,-104 9-881,143-20-201,81-8-590,-281 38-848,-22 2-6661,-23 0 3186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9.266"/>
    </inkml:context>
    <inkml:brush xml:id="br0">
      <inkml:brushProperty name="width" value="0.025" units="cm"/>
      <inkml:brushProperty name="height" value="0.025" units="cm"/>
    </inkml:brush>
  </inkml:definitions>
  <inkml:trace contextRef="#ctx0" brushRef="#br0">12 150 14574,'0'0'10479,"14"0"-9892,1-1-505,1-1 0,0 0 0,-1-1 0,0-1 0,27-9 0,-36 11-48,-1-1 1,1 0-1,0 0 1,-1 0 0,0-1-1,1 0 1,-1 0-1,8-9 1,-11 11-1,0-1 0,0 0-1,0 1 1,-1-1 0,1 0 0,-1 0 0,0 0-1,0 0 1,0 0 0,0 0 0,0-1 0,-1 1-1,1 0 1,-1 0 0,0-1 0,0 1 0,0 0-1,-1 0 1,0-4 0,1 6-34,-1-1 0,0 1 1,1 0-1,-1 0 0,0-1 0,0 1 1,0 0-1,0 0 0,0 0 0,0 0 0,0 0 1,0 0-1,0 0 0,-1 1 0,1-1 1,0 0-1,-1 1 0,1-1 0,0 1 0,-1-1 1,1 1-1,-1-1 0,1 1 0,-1 0 1,1 0-1,0 0 0,-1 0 0,1 0 0,-1 0 1,1 0-1,-1 0 0,1 1 0,-1-1 1,1 1-1,-3 0 0,-2 1-42,0-1 1,-1 1-1,1 0 0,0 1 0,1-1 1,-1 1-1,-6 4 0,-2 5-7,0 1-1,0 1 1,-22 29 0,31-37 70,1 0 1,0 0 0,0 0 0,0 1-1,1 0 1,0 0 0,0 0 0,1 0 0,0 0-1,0 0 1,0 1 0,0 14 0,3-21-13,-1 1 0,1-1 1,0 0-1,0 0 0,0 0 1,0 0-1,0 0 0,0 0 1,0 0-1,0 0 0,0 0 1,1-1-1,-1 1 0,0 0 1,0-1-1,1 1 0,-1-1 1,1 1-1,-1-1 0,0 0 1,1 0-1,-1 1 0,1-1 1,-1 0-1,0 0 0,1 0 1,-1-1-1,1 1 0,1-1 0,50-5 240,-33-1-231,0-1-1,-1-1 1,0-1 0,-1-1-1,0 0 1,0-1 0,-1-1-1,-1-1 1,29-30-1,-45 44 0,0 0 0,0 0 0,0 0 0,0 0 1,0 0-1,0 1 0,0-1 0,0 0 0,0 0 0,1 0 0,-1 0 0,0 0 0,0 0 0,0 0 0,0 1 0,0-1 0,0 0 0,0 0 0,0 0 0,1 0 0,-1 0 0,0 0 0,0 0 0,0 0 0,0 0 0,0 0 0,1 0 0,-1 0 0,0 0 0,0 0 0,0 0 0,0 0 0,0 0 0,1 0 0,-14 28 299,-3 9 48,17-37-356,-1 0-1,0 1 0,0-1 1,0 0-1,0 1 0,1-1 1,-1 0-1,0 1 0,1-1 1,-1 0-1,0 1 0,0-1 1,1 0-1,-1 0 0,0 1 1,1-1-1,-1 0 0,1 0 1,-1 0-1,0 1 0,1-1 1,-1 0-1,1 0 0,-1 0 1,0 0-1,1 0 0,-1 0 1,1 0-1,-1 0 0,0 0 1,1 0-1,-1 0 1,1 0-1,-1 0 0,0 0 1,1-1-1,0 1 0,20-3 184,35-24 6,-49 22-255,0 1 0,0 0 1,1 0-1,0 0 0,0 1 1,-1 1-1,2-1 0,-1 1 1,0 1-1,13-2 0,-21 3 55,1 0-1,-1 0 0,1 0 1,-1 1-1,1-1 1,-1 0-1,1 0 0,-1 0 1,1 1-1,-1-1 1,0 0-1,1 0 0,-1 1 1,1-1-1,-1 0 1,0 1-1,1-1 0,-1 0 1,0 1-1,0-1 1,1 1-1,-1-1 0,0 1 1,0-1-1,1 0 0,-1 1 1,0-1-1,0 1 1,0-1-1,0 1 0,0 0 1,-1 24 183,-11 24 256,11-47-435,4 4 298,9-9 10,12-7 178,-12 3-430,-4 1-91,1 1 1,0 0 0,0 0-1,0 1 1,0 0 0,1 1-1,-1 0 1,1 0 0,0 1-1,14-1 1,-23 3 31,0 1 0,0-1 1,0 1-1,0 0 0,0 0 0,0-1 1,0 1-1,0 0 0,-1 0 0,1 0 1,0 0-1,-1 0 0,1 0 0,0 0 1,-1 0-1,1 0 0,-1 0 0,1 0 1,-1 1-1,0-1 0,1 0 0,-1 0 0,0 0 1,0 1-1,0-1 0,0 0 0,0 0 1,-1 3-1,1 49 21,-1-37-14,1-16-129,1 0 0,-1 0 0,0 1 0,1-1 0,-1 0 1,0 0-1,1 0 0,-1 0 0,0 1 0,1-1 0,-1 0 0,1 0 0,-1 0 0,0 0 0,1 0 0,-1 0 0,0 0 0,1 0 0,-1 0 0,1 0 0,-1 0 0,0 0 0,1 0 1,-1 0-1,0-1 0,1 1 0,-1 0 0,0 0 0,1 0 0,-1 0 0,0-1 0,1 1 0,-1 0 0,0 0 0,0-1 0,1 1 0,-1 0 0,0-1 0,0 1 0,1 0 1,-1-1-1,0 1 0,0 0 0,0-1 0,1 0 0,14-19-7991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543"/>
    </inkml:context>
    <inkml:brush xml:id="br0">
      <inkml:brushProperty name="width" value="0.025" units="cm"/>
      <inkml:brushProperty name="height" value="0.025" units="cm"/>
    </inkml:brush>
  </inkml:definitions>
  <inkml:trace contextRef="#ctx0" brushRef="#br0">119 0 3683,'0'0'17340,"-7"10"-16604,-6 7-605,0 1-1,2 1 1,0 0 0,1 0-1,1 1 1,1 0-1,1 1 1,1-1 0,0 1-1,2 1 1,0-1-1,0 34 1,6-9 336,0-25-1252,-1 0-3579,-12-28-4738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874"/>
    </inkml:context>
    <inkml:brush xml:id="br0">
      <inkml:brushProperty name="width" value="0.025" units="cm"/>
      <inkml:brushProperty name="height" value="0.025" units="cm"/>
    </inkml:brush>
  </inkml:definitions>
  <inkml:trace contextRef="#ctx0" brushRef="#br0">1 138 9257,'5'-10'3294,"0"2"-2759,0 0 0,1 1 1,-1-1-1,2 1 0,-1 1 1,1-1-1,0 1 0,0 0 1,1 0-1,0 1 1,0 0-1,0 0 0,12-4 1,2 1-94,-1 2 0,1 0 0,0 1 0,1 1 0,-1 1 0,1 2 0,-1 0 1,1 1-1,-1 1 0,32 6 0,-49-6-437,1 0-1,-1 1 1,0 0 0,0 0-1,0 1 1,0-1 0,0 1-1,-1 0 1,1 0 0,7 8-1,-11-10 13,1 1-1,-1-1 0,0 1 1,1 0-1,-1-1 1,0 1-1,0 0 0,0 0 1,-1 0-1,1 0 1,0 0-1,-1 0 0,1 0 1,-1 0-1,0 0 1,1 0-1,-1 0 0,0 0 1,0 0-1,-1 0 1,1 0-1,0 0 0,-1 0 1,1 0-1,-1 0 1,1 0-1,-1 0 0,0 0 1,0 0-1,0 0 1,0-1-1,-3 4 0,-4 5 216,-1 0 0,-1-1 0,1-1 0,-1 0-1,-1 0 1,-19 11 0,20-13-153,-1 0 0,1 1 0,0 0 0,1 1 0,0 0-1,0 0 1,1 1 0,-11 14 0,18-21-72,0 0 0,-1 1 0,1-1-1,0 1 1,0-1 0,1 1 0,-1-1-1,0 1 1,1-1 0,0 1 0,-1 0 0,1-1-1,0 1 1,0 0 0,1-1 0,-1 1-1,0 0 1,1-1 0,0 1 0,-1-1-1,1 1 1,0-1 0,1 1 0,-1-1 0,0 1-1,1-1 1,-1 0 0,1 0 0,-1 0-1,4 3 1,5 5 46,1-1 1,1 0-1,-1 0 0,21 10 1,-3 0-18,35 18-3177,-55-34 2153,-1 1 0,0-1 0,1-1 0,0 1 0,0-1 0,0-1 0,0 0 1,0 0-1,0-1 0,13-1 0,14-5-9956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5.262"/>
    </inkml:context>
    <inkml:brush xml:id="br0">
      <inkml:brushProperty name="width" value="0.025" units="cm"/>
      <inkml:brushProperty name="height" value="0.025" units="cm"/>
    </inkml:brush>
  </inkml:definitions>
  <inkml:trace contextRef="#ctx0" brushRef="#br0">0 1 21685,'0'0'8712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051"/>
    </inkml:context>
    <inkml:brush xml:id="br0">
      <inkml:brushProperty name="width" value="0.025" units="cm"/>
      <inkml:brushProperty name="height" value="0.025" units="cm"/>
    </inkml:brush>
  </inkml:definitions>
  <inkml:trace contextRef="#ctx0" brushRef="#br0">90 85 12812,'0'0'8259,"-5"10"-7021,-9 27-566,2 1 0,2 0 0,-11 67 0,-7 31 1407,29-136-2065,-1 0 0,0 0 0,0 0 0,0 0 0,0 0 0,0 0 0,0 0 1,0-1-1,0 1 0,1 0 0,-1 0 0,0 0 0,0 1 0,0-1 0,0 0 0,0 0 0,0 0 0,0 0 0,0 0 0,1 0 0,-1 0 0,0 0 0,0 0 0,0 0 0,0 0 0,0 0 0,0 0 0,0 0 0,0 0 0,0 0 0,0 0 0,0 1 0,1-1 0,-1 0 0,0 0 0,0 0 0,0 0 0,0 0 0,0 0 0,0 0 0,0 0 0,0 0 1,0 1-1,0-1 0,0 0 0,0 0 0,0 0 0,0 0 0,0 0 0,0 0 0,0 0 0,0 0 0,0 1 0,0-1 0,0 0 0,0 0 0,0 0 0,0 0 0,-1 0 0,1 0 0,0 0 0,0 0 0,0 0 0,0 1 0,0-1 0,0 0 0,0 0 0,0 0 0,0 0 0,9-8 249,10-18-205,-11 9-130,-1 0 0,-2-1 0,1 0 0,-2 0 0,-1-1 0,3-31 0,-4-116-1052,-4 102 926,3 67 195,-1 1 1,1 0-1,0 0 1,0-1-1,0 1 0,1-1 1,-1 1-1,1-1 0,0 1 1,0-1-1,0 0 0,0 0 1,1 0-1,-1 0 1,1 0-1,0-1 0,-1 1 1,1-1-1,1 1 0,-1-1 1,0 0-1,0-1 0,1 1 1,-1 0-1,1-1 1,-1 0-1,1 0 0,7 1 1,4 2 44,0-1 0,0-1 0,0 0 0,0-1 1,0 0-1,17-3 0,-22 0-31,-1 0 1,0-1-1,0 0 1,0 0-1,-1-1 1,1 0-1,-1-1 1,0 1-1,0-2 1,0 1-1,-1-1 1,0 0-1,0-1 1,-1 0-1,1 0 1,-1 0-1,-1-1 1,0 0-1,8-15 1,-33 63-276,-51 112 719,65-135-329,0 1 0,1 0 1,1 0-1,1 0 0,0 0 0,2 1 0,0 24 1,1-43-155,0 1 1,0 0-1,0 0 1,0-1-1,0 1 1,1 0-1,-1 0 1,0 0-1,0-1 1,1 1-1,-1 0 1,0-1-1,1 1 1,-1 0-1,1-1 1,-1 1-1,1 0 1,-1-1-1,1 1 1,-1-1-1,1 1 1,-1-1-1,1 1 1,0-1-1,-1 0 1,1 1-1,0-1 1,1 1-1,15 1-4427,-1-3-2095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462"/>
    </inkml:context>
    <inkml:brush xml:id="br0">
      <inkml:brushProperty name="width" value="0.025" units="cm"/>
      <inkml:brushProperty name="height" value="0.025" units="cm"/>
    </inkml:brush>
  </inkml:definitions>
  <inkml:trace contextRef="#ctx0" brushRef="#br0">131 52 8840,'0'0'6978,"6"-8"-4597,17-24-177,-23 31-2143,0 1-1,0 0 1,0-1-1,0 1 1,0 0-1,0-1 1,0 1-1,1-1 1,-1 1-1,-1 0 1,1-1 0,0 1-1,0 0 1,0-1-1,0 1 1,0 0-1,0-1 1,0 1-1,0 0 1,-1-1-1,1 1 1,0 0-1,0-1 1,0 1-1,-1 0 1,1 0-1,0-1 1,0 1-1,-1 0 1,1 0-1,0-1 1,-1 1-1,1 0 1,0 0-1,-1 0 1,1 0-1,0-1 1,-1 1-1,1 0 1,0 0 0,-1 0-1,1 0 1,0 0-1,-1 0 1,1 0-1,0 0 1,-1 0-1,1 0 1,-1 0-1,1 0 1,0 0-1,-1 1 1,1-1-1,0 0 1,-1 0-1,-23 2 1164,15 0-919,1 1 0,-1 0 1,1 1-1,0 0 1,0 0-1,0 1 1,1-1-1,-14 13 0,18-15-253,0 0-1,0 0 0,1 1 0,-1 0 1,0-1-1,1 1 0,0 0 1,0 0-1,0 0 0,0 0 0,0 1 1,0-1-1,1 0 0,0 1 0,0-1 1,0 1-1,0 0 0,0-1 1,1 1-1,-1 0 0,1-1 0,0 1 1,0 0-1,1 4 0,1-6-34,-1 0-1,0 0 1,1 0 0,-1-1-1,1 1 1,-1-1-1,1 1 1,0-1 0,-1 1-1,1-1 1,0 0 0,0 0-1,0 0 1,0 0-1,0 0 1,0-1 0,0 1-1,0-1 1,1 1-1,-1-1 1,0 0 0,0 1-1,0-1 1,3-1-1,56-1 413,-53 1-398,1-1 1,-1 0-1,0 0 1,0-1-1,0 0 1,-1 0 0,12-7-1,-15 8-21,-1 0 0,0 0 0,0 0 0,0-1 0,0 1 0,0-1 0,0 0 0,-1 0 0,1 0 0,-1 0 0,0 0 1,0-1-1,0 1 0,0 0 0,0-1 0,-1 0 0,0 1 0,1-5 0,-1 6-19,-1 1 1,0 0-1,0-1 0,0 1 1,0 0-1,0-1 1,0 1-1,-1-1 1,1 1-1,0 0 1,-1 0-1,1-1 1,-1 1-1,1 0 0,-1 0 1,1-1-1,-1 1 1,0 0-1,0 0 1,0 0-1,0 0 1,1 0-1,-1 0 0,-2-1 1,0 0-103,0 0 1,0 1-1,-1 0 1,1-1-1,0 1 1,0 0-1,-1 1 1,1-1-1,-7 0 1,0 1-942,1 0 1,-1 0-1,0 1 0,1 0 1,-1 1-1,-14 4 0,-8 9-5738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7.579"/>
    </inkml:context>
    <inkml:brush xml:id="br0">
      <inkml:brushProperty name="width" value="0.025" units="cm"/>
      <inkml:brushProperty name="height" value="0.025" units="cm"/>
    </inkml:brush>
  </inkml:definitions>
  <inkml:trace contextRef="#ctx0" brushRef="#br0">1001 197 7783,'-11'-11'1575,"-14"-11"-1208,0 1 0,-1 2 0,-1 0 0,0 2 0,-2 0 0,0 2 0,-45-16 0,60 26-256,-1 0-1,0 1 0,0 0 0,0 2 1,-1 0-1,1 0 0,0 1 0,-1 1 1,1 1-1,-1 0 0,1 1 0,0 0 0,0 1 1,0 1-1,0 1 0,0 0 0,1 1 1,0 0-1,-14 9 0,1 5 398,0 0 0,1 2 0,1 1 0,2 1 0,0 1 0,2 1 0,-24 36 0,19-21-382,2 1 0,1 1-1,3 1 1,-22 68-1,24-47-78,3 0 0,4 2 0,2-1-1,-1 81 1,27 268 163,-13-369-114,16 122 245,-16-145-314,1-1 1,1 0 0,1 0-1,1 0 1,14 24 0,-18-38-24,0-1-1,0 0 1,1-1 0,0 1-1,1-1 1,0 0 0,0-1-1,0 1 1,0-1 0,1 0 0,0-1-1,0 0 1,11 6 0,-6-6 53,-1 0 0,0-1 1,1 0-1,-1-1 0,1 0 0,0-1 1,0-1-1,18 0 0,-1-3 179,-1-2-1,0 0 0,-1-2 1,1-1-1,-1-1 0,-1-2 1,28-14-1,11-11 56,-1-2 0,-2-4-1,-2-2 1,-2-3 0,-2-2-1,-2-2 1,-3-3 0,-2-2-1,-2-2 1,52-86 0,-75 102-248,-1-1 1,-2 0-1,-3-2 1,-1-1 0,-2 0-1,-2-1 1,11-83-1,-21 103-63,-2 0 0,-1-1 0,-1 1-1,-1 0 1,-1 0 0,-11-40 0,9 48-72,-2-1-1,0 1 1,-2 0 0,0 1 0,-1 0-1,0 1 1,-2 0 0,0 0 0,-21-21-1,24 29-136,-1 0-1,0 0 1,0 1-1,-1 1 1,0 0-1,-1 0 1,0 2-1,1-1 1,-2 1-1,1 1 1,-1 0-1,1 1 1,-1 0-1,-15-1 1,2 2-527,-1 1 1,1 2 0,0 0 0,0 2 0,0 1 0,-32 8 0,-79 32-4476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8.663"/>
    </inkml:context>
    <inkml:brush xml:id="br0">
      <inkml:brushProperty name="width" value="0.025" units="cm"/>
      <inkml:brushProperty name="height" value="0.025" units="cm"/>
    </inkml:brush>
  </inkml:definitions>
  <inkml:trace contextRef="#ctx0" brushRef="#br0">181 6887 8552,'0'0'4805,"10"1"-4763,-2 0 6,1-2 0,-1 1 0,1-1 0,-1-1 0,1 1 0,-1-1-1,0-1 1,0 0 0,0 0 0,0 0 0,0-1 0,7-5 0,104-70 1106,-81 51-710,-4 4-16,182-134 1036,-165 117-1207,-3-3 1,50-55-1,14-42 339,-7-4 0,98-180 0,-161 253-557,-3-2-1,-4-1 1,-3-2-1,-3-2 1,-3 0-1,-4-2 0,-4 0 1,-3-1-1,5-99 1,-14 65 452,-5 1 1,-26-214-1,14 263-423,-2 1 0,-4 0 0,-2 2-1,-3 0 1,-3 1 0,-46-84-1,20 63-49,-3 3-1,-87-100 1,-147-131-183,33 39 29,183 188 156,-83-127 0,87 102-20,5-4 0,4-2 0,6-3 0,-58-187 0,99 260-10,2-1 1,3-1-1,1 1 0,2-1 0,2 0 1,3 0-1,1 0 0,3 0 0,1 0 1,3 1-1,1 0 0,3 1 0,1 0 1,3 1-1,1 0 0,26-42 1,-5 17-5,2 3 1,4 1-1,3 2 1,2 2 0,109-102-1,-106 117 47,1 2 0,3 2 0,1 3 0,2 2-1,1 3 1,123-48 0,-132 67-33,0 2-1,1 3 1,0 2 0,85-2 0,-21 1-383,-88 6-456,0-1 1,51-14 0,-71 15 122,1 0 0,0-1 0,-1 0-1,0-1 1,0 0 0,0 0 0,-1-1-1,0 0 1,0 0 0,0-1 0,10-12-1,-1-6-4845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9.027"/>
    </inkml:context>
    <inkml:brush xml:id="br0">
      <inkml:brushProperty name="width" value="0.025" units="cm"/>
      <inkml:brushProperty name="height" value="0.025" units="cm"/>
    </inkml:brush>
  </inkml:definitions>
  <inkml:trace contextRef="#ctx0" brushRef="#br0">0 199 15855,'0'0'2296,"4"-8"-796,1 0-1409,0 1 0,0 0 1,1 1-1,0-1 0,0 1 1,1 1-1,-1-1 1,1 1-1,1 0 0,-1 0 1,1 1-1,0 0 0,0 0 1,9-2-1,28-10-46,64-14 1,-77 22 14,38-9-80,116-14 1,-158 29-36,-1 0 1,1 2-1,-1 1 1,1 1-1,-1 1 1,0 2-1,39 11 1,-59-14 46,1 1 0,-1 0 1,0 0-1,0 1 0,0 0 1,-1 0-1,1 0 0,-1 1 0,0 0 1,0 1-1,-1-1 0,6 8 1,-8-9 15,-1 0 0,0 1 0,0-1 0,0 0 0,0 1 0,-1-1 0,0 1 0,1-1 0,-2 1 0,1 0 0,-1 0 0,1-1 1,-2 1-1,1 0 0,0-1 0,-1 1 0,0 0 0,0-1 0,0 1 0,0-1 0,-1 1 0,-2 5 0,-9 12 119,0 0 0,-1-1 0,-1 0 0,-1-1 1,-33 31-1,10-9-62,6-5-131,-28 30-286,2 2 0,-84 132 1,113-151-3755,5-11-4109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8.712"/>
    </inkml:context>
    <inkml:brush xml:id="br0">
      <inkml:brushProperty name="width" value="0.025" units="cm"/>
      <inkml:brushProperty name="height" value="0.025" units="cm"/>
    </inkml:brush>
  </inkml:definitions>
  <inkml:trace contextRef="#ctx0" brushRef="#br0">1 22 5093,'0'-12'7111,"0"6"-3428,3 3-1056,3 3-193,1 14-929,3 12-31,1 9-385,1 7-737,1 4-288,1-3-32,-2 1-32,1-7-641,-3-5-704,-3-6-769,-3-12-1025,-4-9-1729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042"/>
    </inkml:context>
    <inkml:brush xml:id="br0">
      <inkml:brushProperty name="width" value="0.025" units="cm"/>
      <inkml:brushProperty name="height" value="0.025" units="cm"/>
    </inkml:brush>
  </inkml:definitions>
  <inkml:trace contextRef="#ctx0" brushRef="#br0">7 188 12075,'-1'-8'2910,"0"3"-2528,0 0 0,0 0 1,0 0-1,0 0 0,1 0 0,0-1 1,0 1-1,0 0 0,1 0 1,0 0-1,0 0 0,0 0 0,0 0 1,1 0-1,0 0 0,0 0 1,0 1-1,1-1 0,0 1 0,-1 0 1,2-1-1,5-5 0,2 2-273,0 1 1,0 0-1,1 1 0,0 0 0,0 1 1,1 0-1,-1 1 0,1 0 0,0 1 1,0 1-1,0 0 0,18 0 0,-24 2-113,0-1 0,-1 1 0,1 1 0,-1-1 0,0 1 1,1 0-1,-1 1 0,1-1 0,-1 1 0,0 0 0,0 1 0,0 0 0,0 0 0,-1 0 0,1 1 0,-1-1 0,0 1 0,0 0 0,0 1 0,0-1 0,-1 1 0,0 0 0,0 0 0,0 1 0,-1-1 0,6 11 0,-4-1 154,0 0-1,-2 1 0,1 0 0,-2 0 0,0-1 0,-1 1 0,0 0 0,-1 0 1,-1 0-1,-5 24 0,5-29 5,-2 1 1,0-1-1,0 1 0,-1-1 1,0 0-1,-1-1 0,-1 1 1,1-1-1,-2 0 0,1 0 1,-1-1-1,-1 1 0,0-2 1,-17 16-1,20-20-119,0-1 1,0 1-1,-1-1 0,1-1 0,-1 1 0,0-1 1,0 1-1,0-2 0,0 1 0,0-1 0,0 0 1,0 0-1,-1-1 0,1 1 0,0-1 0,-1-1 1,1 1-1,-11-3 0,14 1-154,0 1 0,-1 0 0,1-1 0,0 0 0,0 1 0,0-1 0,0-1 0,0 1-1,1 0 1,-1-1 0,1 1 0,-1-1 0,1 0 0,0 0 0,0 0 0,0 0 0,0 0 0,1 0 0,-1 0 0,1-1 0,0 1 0,0 0 0,0-1 0,0 1-1,1-1 1,0 0 0,-1 1 0,1-1 0,0 1 0,1-1 0,-1 1 0,1-1 0,1-5 0,-1 5-430,0 0 0,0 0 0,0 0 0,0 0 0,1 1-1,0-1 1,0 1 0,0-1 0,0 1 0,0 0 0,1 0 0,0 0 0,4-4 0,20-17-5868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036"/>
    </inkml:context>
    <inkml:brush xml:id="br0">
      <inkml:brushProperty name="width" value="0.025" units="cm"/>
      <inkml:brushProperty name="height" value="0.025" units="cm"/>
    </inkml:brush>
  </inkml:definitions>
  <inkml:trace contextRef="#ctx0" brushRef="#br0">64 200 12364,'0'0'1452,"13"-9"635,57-34 227,-23 16-1153,-2-2 0,75-62 1,-148 135 64,17-23-1214,-4 9 224,1 0 0,1 1 0,1 1 0,2 0 0,1 0 0,2 1 0,1 0 0,2 0 0,1 1 0,2-1 0,1 1 0,1-1-1,2 1 1,13 58 0,-11-67-175,0 1-1,1 44 1,-6-69-30,0 0 0,0 1 0,0-1-1,0 0 1,-1 0 0,1 0 0,0 0 0,-1 0 0,1 0 0,0 0 0,-1 1 0,1-1 0,-1 0-1,0-1 1,1 1 0,-1 0 0,0 0 0,0 0 0,0 0 0,1-1 0,-1 1 0,0 0 0,0 0-1,0-1 1,-2 2 0,-1-1 97,1 0 1,-1 0-1,1 0 0,-1 0 0,0-1 0,0 0 1,1 1-1,-6-1 0,-2-1 131,0 0 0,1-1 1,-1 0-1,1 0 0,-13-5 1,12 2-176,0-1 1,1 0 0,-1 0 0,1-1 0,0 0 0,1-1 0,-16-15 0,22 19-110,0 1 0,0-1 0,0 0-1,0 0 1,0 0 0,1 0 0,-1 0 0,1-1 0,0 1 0,1-1 0,-1 1-1,1-1 1,0 0 0,0 1 0,0-1 0,1 0 0,0 0 0,0 0-1,0 1 1,0-1 0,1 0 0,1-7 0,0 9-101,-1 0 0,1 0 0,0 0 1,0 0-1,0 0 0,0 0 0,0 1 0,1-1 0,-1 1 0,1 0 0,0 0 1,-1 0-1,1 0 0,5-3 0,51-20-2392,-41 18 1377,77-32-9194,-48 18-1046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429"/>
    </inkml:context>
    <inkml:brush xml:id="br0">
      <inkml:brushProperty name="width" value="0.025" units="cm"/>
      <inkml:brushProperty name="height" value="0.025" units="cm"/>
    </inkml:brush>
  </inkml:definitions>
  <inkml:trace contextRef="#ctx0" brushRef="#br0">1 1 9897,'0'0'15951,"10"48"-15310,-4-27-481,-3-2-96,3-5 0,-3-6-736,1-4-866,-3-4-223,3-9-1,-4-12-192,0-6-1281,0-3-1377,0 2-737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774"/>
    </inkml:context>
    <inkml:brush xml:id="br0">
      <inkml:brushProperty name="width" value="0.025" units="cm"/>
      <inkml:brushProperty name="height" value="0.025" units="cm"/>
    </inkml:brush>
  </inkml:definitions>
  <inkml:trace contextRef="#ctx0" brushRef="#br0">20 338 609,'14'24'10430,"-10"-15"-8936,1-1 0,0 1 0,1-1 0,0 0 0,7 8 0,-11-14-1363,0-1 0,-1 1 1,1-1-1,0 1 1,0-1-1,0 0 0,0 0 1,0 0-1,0 0 0,0 0 1,1-1-1,-1 1 1,0-1-1,0 1 0,1-1 1,-1 0-1,0 0 0,0 1 1,1-2-1,-1 1 0,0 0 1,1 0-1,-1-1 1,0 0-1,0 1 0,0-1 1,3-1-1,3-3 32,-1 1 0,-1-1 0,1 0 0,-1-1 1,0 1-1,0-1 0,-1-1 0,1 1 0,-1-1 0,-1 0 0,6-9 0,-1-1-58,0 1 0,-2-2 0,0 1 0,5-19 0,-8 1 282,-10 28 188,-9 18-202,6 1-269,0 0 1,1 1-1,1 1 0,0-1 0,1 1 1,0 0-1,1 0 0,1 1 1,0-1-1,1 1 0,0 0 0,2 0 1,-1 0-1,2 22 0,0-36-91,1 0-1,-1 0 0,0 0 1,0 0-1,0 0 1,1-1-1,-1 1 0,0 0 1,1 0-1,-1-1 0,1 1 1,-1 0-1,1 0 1,-1-1-1,1 1 0,-1 0 1,1-1-1,0 1 1,-1-1-1,1 1 0,0-1 1,0 1-1,-1-1 1,1 1-1,0-1 0,0 0 1,0 0-1,-1 1 0,1-1 1,0 0-1,0 0 1,0 0-1,0 0 0,0 0 1,0 0-1,-1 0 1,1 0-1,0 0 0,0 0 1,0 0-1,0-1 1,-1 1-1,1 0 0,0-1 1,0 1-1,0 0 1,-1-1-1,2 0 0,3-1 11,0-1-1,0 0 0,-1 0 1,1 0-1,0 0 0,5-7 1,-1 0-338,-1 0 1,0 0 0,0-1-1,-1 0 1,-1 0 0,7-16-1,-8 14-1097,-1 0 0,0 0 0,-1 0-1,0 0 1,-1 0 0,1-16-1,-3-16-6621</inkml:trace>
  <inkml:trace contextRef="#ctx0" brushRef="#br0" timeOffset="1">84 1 14670,'0'0'3363,"-60"0"-352,44 9-801,9 3-608,7-2-738,1-3-736,21-6-160,4-1-1601,-6-10-4133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470"/>
    </inkml:context>
    <inkml:brush xml:id="br0">
      <inkml:brushProperty name="width" value="0.025" units="cm"/>
      <inkml:brushProperty name="height" value="0.025" units="cm"/>
    </inkml:brush>
  </inkml:definitions>
  <inkml:trace contextRef="#ctx0" brushRef="#br0">202 59 12876,'1'-8'2717,"-1"6"-2451,1-1 0,-1 0 1,0 0-1,-1 1 0,1-1 0,0 0 0,-1 0 0,1 1 0,-1-1 0,0 1 0,0-1 0,-1-2 0,1 3-138,0 1 1,-1 0 0,1 0 0,0 0-1,-1 0 1,1 0 0,0 0-1,-1 0 1,1 1 0,-1-1-1,1 1 1,-1-1 0,1 1-1,-1-1 1,0 1 0,1 0-1,-1 0 1,1-1 0,-1 1-1,0 1 1,1-1 0,-1 0 0,0 0-1,1 0 1,-1 1 0,1-1-1,-1 1 1,1-1 0,-3 2-1,-1 0 1,-1 1 0,1 0 1,0 0-1,0 0 0,1 0 0,-1 1 0,0-1 0,1 1 0,0 0 0,0 1 0,0-1 0,1 1 0,0 0 0,-4 6 0,-3 6 46,1 1 0,-13 35 0,13-26-172,1 0 0,1 1-1,1 0 1,2 0 0,1 0-1,1 1 1,1-1 0,2 1-1,7 51 1,-7-76 8,0 0 0,0 0 0,0 0 0,0 0 0,0 0 0,1 0 0,0-1 0,0 1 0,0-1 0,0 1 0,0-1 0,1 0 0,-1 1 0,1-1 0,0-1 1,0 1-1,0 0 0,0-1 0,1 1 0,-1-1 0,1 0 0,-1 0 0,1-1 0,0 1 0,0-1 0,0 0 0,0 0 0,0 0 0,0 0 0,0-1 0,0 1 0,0-1 0,7-1 0,-2 0 22,0 0 0,0-1 0,0 0 0,0-1 0,-1 0 0,1-1 0,-1 1 0,0-2 0,0 1 0,0-1 0,0 0 0,-1-1 0,0 0 0,7-7 0,-8 7 61,0 0 0,0 0 0,0 0 0,-1-1 0,0 0 0,-1 0-1,0 0 1,0-1 0,0 1 0,-1-1 0,0 0 0,0 0 0,-1 0 0,0 0 0,-1 0-1,1-11 1,-2 18-55,0-1-1,-1 0 1,1 1-1,-1-1 1,1 1-1,-1-1 1,0 1-1,1-1 1,-1 1-1,0-1 1,0 1-1,0 0 1,0 0-1,0-1 1,-1 1-1,1 0 1,0 0-1,-1 0 0,1 0 1,0 0-1,-1 0 1,1 1-1,-1-1 1,1 0-1,-1 1 1,0-1-1,1 1 1,-1 0-1,1-1 1,-1 1-1,0 0 1,1 0-1,-1 0 1,0 0-1,1 0 1,-4 1-1,-1-1-28,1 1 1,-1 0-1,1-1 0,-1 2 1,1-1-1,0 1 0,-1 0 1,1 0-1,0 0 0,-6 4 1,8-3-15,-1-1 0,0 1-1,1 0 1,-1 0 0,1 1 0,0-1 0,0 1 0,0-1 0,1 1 0,-1 0-1,1 0 1,0 0 0,0 0 0,0 1 0,1-1 0,-1 0 0,1 1 0,0-1-1,1 1 1,-1-1 0,1 10 0,0-13 5,0 0 0,1-1 0,-1 1 0,1 0 1,-1 0-1,1 0 0,-1-1 0,1 1 0,-1 0 0,1 0 0,0-1 0,-1 1 0,1-1 0,0 1 1,0-1-1,-1 1 0,1-1 0,0 1 0,0-1 0,0 0 0,0 1 0,0-1 0,0 0 1,0 0-1,-1 1 0,1-1 0,0 0 0,0 0 0,0 0 0,0 0 0,0 0 0,0-1 0,2 1 1,34-9 51,-21 0-45,0 1 0,-1-2 0,0 0-1,-1-1 1,0 0 0,24-26 0,-22 21-134,0 0 0,1 2 0,36-24 0,-52 38 119,-1-1-1,1 1 1,0-1-1,-1 1 0,1 0 1,0-1-1,-1 1 1,1 0-1,0 0 1,-1-1-1,1 1 0,0 0 1,0 0-1,-1 0 1,1 0-1,0 0 0,-1 0 1,1 0-1,0 0 1,0 0-1,-1 1 1,1-1-1,0 0 0,-1 0 1,1 1-1,0-1 1,-1 0-1,1 1 0,0-1 1,-1 0-1,1 1 1,1 1-3,-1 0-1,0 0 1,0-1 0,-1 1 0,1 0 0,0 0 0,0 0-1,-1 0 1,1 0 0,-1 0 0,1 3 0,-2 68 31,-1-59 29,-9 108 102,-1 36-133,15-156-709,4-10 122,5-13-662,-5 4-1048,-2 0 1,7-31-1,-5-3-4070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972"/>
    </inkml:context>
    <inkml:brush xml:id="br0">
      <inkml:brushProperty name="width" value="0.025" units="cm"/>
      <inkml:brushProperty name="height" value="0.025" units="cm"/>
    </inkml:brush>
  </inkml:definitions>
  <inkml:trace contextRef="#ctx0" brushRef="#br0">1 423 13164,'0'0'5729,"5"8"-4053,-3-5-1599,0 0 0,0-1 0,0 1 0,0-1 0,0 1 0,0-1 1,1 0-1,-1 0 0,1 0 0,0 0 0,-1 0 0,1 0 0,0-1 0,0 1 0,0-1 1,0 0-1,0 0 0,1 0 0,-1-1 0,0 1 0,0-1 0,1 1 0,-1-1 0,0 0 1,0 0-1,1-1 0,-1 1 0,0-1 0,0 1 0,1-1 0,-1 0 0,0 0 0,0-1 1,0 1-1,3-3 0,14-6 140,-2-1 0,1 0-1,27-24 1,-40 31-98,-1 0-1,0-1 0,0 0 0,-1 0 1,0 0-1,1-1 0,-2 1 1,1-1-1,-1 0 0,1 0 0,-2 0 1,1-1-1,-1 1 0,0-1 0,2-11 1,-3 17-104,-1 0 0,0 0 0,0 0 0,0 0 0,0 1 0,0-1 1,0 0-1,0 0 0,0 0 0,0 0 0,0 0 0,-1 0 0,1 0 0,0 0 1,-1 0-1,1 1 0,0-1 0,-1 0 0,1 0 0,-1 0 0,1 1 0,-1-1 1,0 0-1,1 1 0,-1-1 0,0 0 0,1 1 0,-1-1 0,0 1 0,0-1 1,0 1-1,1-1 0,-1 1 0,0 0 0,0 0 0,0-1 0,0 1 0,0 0 1,0 0-1,0 0 0,0 0 0,1 0 0,-1 0 0,0 0 0,0 0 0,0 0 1,0 0-1,0 0 0,0 1 0,0-1 0,0 0 0,1 1 0,-2 0 0,-3 0 48,0 1-1,1 0 1,0 1-1,-1-1 1,1 1-1,0-1 1,0 1-1,0 0 1,-3 4-1,-2 6 37,0 1 0,0 0 0,1 0 0,1 1 0,1 0 0,0 0 0,1 0 0,0 1 0,1 0 0,1 0 0,1 0 0,-1 28 0,3-43-80,-1 1 0,1 0 0,0-1 0,0 1 0,0-1 0,0 1 0,0 0 0,1-1 0,-1 1 0,0-1 0,1 1 0,-1 0 0,1-1 0,0 1 1,-1-1-1,1 0 0,0 1 0,0-1 0,0 1 0,0-1 0,0 0 0,0 0 0,0 0 0,1 0 0,-1 0 0,0 0 0,1 0 0,-1 0 0,1 0 0,-1-1 0,0 1 1,1 0-1,0-1 0,-1 1 0,1-1 0,-1 0 0,1 1 0,0-1 0,-1 0 0,1 0 0,-1 0 0,1 0 0,1-1 0,4 0 3,0 0-1,-1 0 0,0-1 0,1 0 1,-1-1-1,0 1 0,0-1 1,0 0-1,9-7 0,5-6-1,0-1 0,-2-1 0,0-1 0,-1-1 0,-1 0 0,-1-1 0,-1 0 0,-1-1 0,14-32 0,-15 27-1,-1-1 1,-1 0-1,-1-1 0,-1 0 0,-2 0 0,-1-1 0,2-51 0,-7 80-20,0 0 0,0 0 0,1 1 0,-1-1 0,0 0 0,0 0 0,0 0 0,0 1 1,0-1-1,0 0 0,0 0 0,0 0 0,-1 1 0,1-1 0,0 0 0,0 0 0,-1 1 1,1-1-1,0 0 0,-1 1 0,1-1 0,-1 0 0,1 1 0,-1-1 0,1 0 0,-1 1 1,1-1-1,-1 1 0,0-1 0,1 1 0,-1-1 0,0 1 0,-1-1 0,0 1-4,1 1 0,-1 0 1,0-1-1,1 1 0,-1 0 0,0-1 0,1 1 0,-1 0 0,1 0 0,-1 1 0,1-1 1,0 0-1,-3 3 0,-39 51-110,29-32 201,1 1 1,1 0-1,2 0 1,0 2-1,1-1 0,2 1 1,0 0-1,2 1 1,1-1-1,-1 43 0,5-66-105,0 0-1,1 1 0,-1-1 1,1 0-1,0 1 1,0-1-1,0 0 0,0 0 1,0 1-1,1-1 0,-1 0 1,1 0-1,0-1 1,0 1-1,0 0 0,0-1 1,0 1-1,1-1 0,-1 1 1,1-1-1,0 0 1,-1 0-1,1 0 0,0-1 1,0 1-1,0-1 0,0 0 1,1 1-1,-1-1 1,0-1-1,1 1 0,-1 0 1,6-1-1,0 2-515,1-1-1,0-1 1,0 0-1,16-2 1,33-13-5468,-20-3-1273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1.806"/>
    </inkml:context>
    <inkml:brush xml:id="br0">
      <inkml:brushProperty name="width" value="0.025" units="cm"/>
      <inkml:brushProperty name="height" value="0.025" units="cm"/>
    </inkml:brush>
  </inkml:definitions>
  <inkml:trace contextRef="#ctx0" brushRef="#br0">143 241 9769,'0'0'6743,"-9"1"-3396,3 1-3144,-1 0 1,0 0 0,1 1-1,0-1 1,-1 2 0,1-1-1,0 1 1,1 0 0,-1 0-1,1 0 1,-1 1 0,1 0-1,1 0 1,-1 0 0,1 0-1,0 1 1,0 0 0,0 0-1,-3 9 1,3-7-104,0 0 0,1 1 0,0-1 1,1 1-1,0-1 0,0 1 0,1 0 0,-1 17 0,2-25-85,0 1 0,0 0 0,0-1 0,0 1 0,1 0 0,-1-1 0,0 1 0,1 0 0,-1-1 0,1 1 0,0-1 0,-1 1 0,1-1 0,0 0 0,0 1 0,0-1 0,0 0 0,0 1 0,0-1 0,1 0 0,1 1 0,-1-1-3,0-1-1,0 1 1,1-1-1,-1 1 1,0-1 0,1 0-1,-1 0 1,0 0-1,1-1 1,-1 1-1,0 0 1,1-1-1,-1 0 1,0 1-1,0-1 1,1 0-1,-1 0 1,0 0-1,0-1 1,2-1-1,5-3 67,0 0 0,0-1 0,-1-1 0,1 1 0,-2-1 0,1-1-1,-1 0 1,-1 0 0,0 0 0,7-13 0,8-18-5,17-47 1,-14 22 428,23-95 0,-52 177-334,-1-1 1,-15 29 0,-7 17 184,26-54-328,-10 20 223,2 1 0,1 0 0,1 1 0,1 0 0,2 0 1,-3 58-1,8-86-243,0-1 1,0 0 0,0 1-1,0-1 1,0 1-1,0-1 1,0 0 0,0 1-1,0-1 1,1 1-1,-1-1 1,1 0 0,-1 0-1,1 1 1,-1-1-1,1 0 1,0 0 0,-1 1-1,1-1 1,0 0-1,0 0 1,0 0 0,0 0-1,0 0 1,0 0-1,0-1 1,0 1 0,1 0-1,-1 0 1,0-1-1,0 1 1,1-1 0,-1 1-1,0-1 1,1 0-1,-1 1 1,1-1 0,-1 0-1,0 0 1,1 0-1,-1 0 1,3 0 0,0-1-34,-1 0 0,1-1 0,-1 1 1,1-1-1,-1 1 0,0-1 0,0 0 1,0 0-1,0-1 0,0 1 1,0 0-1,-1-1 0,1 0 0,-1 0 1,3-4-1,4-7-457,-2-2 0,0 1 0,7-23 0,0 0-175,-33 127 1706,17-84-791,0 1 0,0 0 0,1 0-1,0 0 1,0 0 0,-1 9-1,3-15-246,-1 0-1,0 0 0,0 1 1,0-1-1,0 0 0,0 0 0,0 0 1,1 1-1,-1-1 0,0 0 1,0 0-1,0 0 0,0 0 0,1 0 1,-1 0-1,0 1 0,0-1 1,1 0-1,-1 0 0,0 0 1,0 0-1,0 0 0,1 0 0,-1 0 1,0 0-1,0 0 0,1 0 1,-1 0-1,0 0 0,0 0 0,0 0 1,1 0-1,-1 0 0,0 0 1,0 0-1,1 0 0,-1 0 0,0-1 1,0 1-1,0 0 0,1 0 1,-1 0-1,0 0 0,0 0 0,0-1 1,0 1-1,1 0 0,-1 0 1,0 0-1,0-1 0,0 1 0,15-9 39,-2-1 0,1-1 0,23-24-1,-29 26-133,1 0-1,0 1 1,0 0-1,1 0 1,0 1 0,0 0-1,0 1 1,1 0-1,0 1 1,20-7-1,-30 11 83,1 1 0,-1 0-1,0-1 1,0 1-1,1 0 1,-1 0 0,0 0-1,1 0 1,-1 0-1,0 0 1,1 0 0,-1 0-1,0 1 1,1-1-1,-1 0 1,0 1-1,0-1 1,0 1 0,1 0-1,-1-1 1,0 1-1,0 0 1,0 0 0,0-1-1,1 2 1,-1 0 23,1 0 0,-1 1 1,0-1-1,0 0 0,-1 0 0,1 1 1,0-1-1,-1 0 0,0 1 0,1-1 1,-1 1-1,0-1 0,0 3 0,-2 12 241,0-1 0,-1 1-1,-6 21 1,5-21 24,4-17-269,0 0-1,0 0 0,0-1 0,0 1 0,0 0 1,0 0-1,0 0 0,0 0 0,0 0 1,0 0-1,1 0 0,-1 0 0,0 0 1,0 0-1,0 0 0,0 0 0,0 0 0,0 0 1,0 0-1,0 0 0,1 0 0,-1 0 1,0 0-1,0 0 0,0 0 0,0 0 1,0 0-1,0 1 0,0-1 0,0 0 0,0 0 1,1 0-1,-1 0 0,0 0 0,0 0 1,0 0-1,0 0 0,0 0 0,0 0 0,0 0 1,0 0-1,0 1 0,0-1 0,0 0 1,0 0-1,0 0 0,0 0 0,0 0 1,0 0-1,0 0 0,0 0 0,0 1 0,0-1 1,0 0-1,0 0 0,0 0 0,0 0 1,0 0-1,0 0 0,0 0 0,0 0 0,0 0 1,0 1-1,0-1 0,0 0 0,0 0 1,0 0-1,10-9 231,13-14-236,-22 22 22,1-2-27,55-52-68,-55 52 32,1 1 0,-1 0 1,0 1-1,1-1 0,0 0 1,-1 1-1,1-1 1,0 1-1,0 0 0,0 0 1,0 0-1,0 0 0,0 1 1,0-1-1,0 1 0,0 0 1,0 0-1,1 0 0,-1 0 1,0 0-1,0 1 0,4 0 1,-6 1 21,1-1 1,-1 0-1,0 1 1,0 0-1,0-1 0,0 1 1,0 0-1,0-1 1,0 1-1,-1 0 1,1 0-1,-1 0 1,1 0-1,-1-1 1,0 1-1,1 0 1,-1 0-1,0 0 1,-1 3-1,0 46 118,0-41-88,10-15 559,13-19-348,-12 11-275,1 1 1,1 0 0,-1 1-1,2 0 1,23-15 0,-35 25 43,0 1 1,0-1-1,0 0 1,0 1 0,1 0-1,-1-1 1,0 1-1,0-1 1,0 1 0,1 0-1,-1 0 1,0 0-1,0 0 1,1 0 0,-1 0-1,0 0 1,0 0-1,1 1 1,-1-1 0,0 0-1,0 1 1,0-1-1,1 1 1,-1-1 0,0 1-1,0-1 1,0 1-1,0 0 1,0 0 0,0-1-1,0 1 1,0 0-1,-1 0 1,1 0 0,0 0-1,0 0 1,-1 0-1,1 0 1,-1 0 0,1 1-1,-1-1 1,1 0-1,-1 0 1,0 0 0,1 1-1,-1-1 1,0 0-1,0 0 1,0 2 0,0 41-28,-4-19-3836,2-11-4482,2-36-6915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3.102"/>
    </inkml:context>
    <inkml:brush xml:id="br0">
      <inkml:brushProperty name="width" value="0.025" units="cm"/>
      <inkml:brushProperty name="height" value="0.025" units="cm"/>
    </inkml:brush>
  </inkml:definitions>
  <inkml:trace contextRef="#ctx0" brushRef="#br0">7 129 10666,'0'0'195,"-1"0"0,1 0 1,0 0-1,-1 0 0,1 1 0,0-1 0,-1 0 0,1 0 1,0 1-1,-1-1 0,1 0 0,0 1 0,-1-1 0,1 0 1,0 1-1,0-1 0,0 0 0,-1 1 0,1-1 1,0 0-1,0 1 0,0-1 0,0 1 0,0-1 0,-1 0 1,1 1-1,0-1 0,0 1 0,0-1 0,0 0 0,0 1 1,1-1-1,-1 1 0,0-1 0,0 1 0,0-1 0,0 0 1,0 1-1,0-1 0,1 0 0,-1 1 0,0-1 0,0 0 1,1 1-1,-1-1 0,25 7 3306,33-6-664,-53-2-2733,0 0-1,1-1 1,-1 1 0,0-1-1,0 0 1,0 0 0,0 0-1,0-1 1,-1 0 0,1 0-1,-1 0 1,8-7 0,-10 8-75,1-1 1,-1 1 0,1-1-1,-1 0 1,0 0-1,0 0 1,-1 0 0,1 0-1,-1 0 1,1-1 0,-1 1-1,0 0 1,0-1-1,0 1 1,-1-1 0,1 1-1,-1-1 1,0 1 0,0-1-1,-1-6 1,1 10-30,0-1 0,-1 0 1,1 0-1,-1 0 0,1 0 0,0 0 1,-1 1-1,0-1 0,1 0 1,-1 0-1,1 1 0,-1-1 0,0 0 1,0 1-1,1-1 0,-1 1 0,0-1 1,0 1-1,0-1 0,0 1 1,1 0-1,-1-1 0,0 1 0,0 0 1,0 0-1,0 0 0,0 0 0,0-1 1,0 1-1,0 0 0,0 1 1,0-1-1,0 0 0,1 0 0,-1 0 1,-2 1-1,0 0-20,0-1-1,0 1 1,0 0 0,0 0-1,0 0 1,0 1 0,1-1-1,-1 1 1,0-1 0,-3 4-1,1 2-1,-1 1 0,1 1-1,0-1 1,1 1 0,0-1-1,0 1 1,1 1 0,0-1 0,0 0-1,1 1 1,1-1 0,-1 1-1,2 0 1,-1-1 0,1 1 0,2 16-1,-1-24 27,-1 0 0,0 1 0,0-1 0,1 0 0,0 1 0,-1-1 0,1 0 0,0 0 0,0 0 0,0 0 0,0 0 0,0 0 0,1 0 0,-1 0 0,0 0 0,1 0 0,0-1 0,-1 1 0,1-1 0,0 1 0,0-1 0,0 0 0,0 1 0,0-1 0,0 0 0,0-1 0,0 1 0,1 0 0,-1 0 0,0-1 0,0 1 0,1-1 0,-1 0 0,0 0 0,1 0 0,-1 0 0,0 0 0,1 0 0,-1-1 0,4 0 0,5-1 41,-1-1 0,0 0 0,0 0 0,0-1 0,-1 0 0,1-1-1,16-10 1,41-45 84,-50 43-89,37-28 0,-54 45-41,1-1-1,-1 1 1,0-1 0,1 1 0,-1 0 0,0-1 0,1 1 0,-1 0 0,1 0 0,-1-1 0,1 1 0,-1 0 0,1 0 0,-1 0 0,1-1 0,-1 1 0,1 0 0,-1 0 0,1 0 0,-1 0 0,1 0 0,-1 0 0,1 0-1,-1 0 1,1 0 0,-1 0 0,1 1 0,-1-1 0,0 0 0,1 0 0,-1 0 0,1 1 0,-1-1 0,1 0 0,-1 0 0,1 1 0,-1-1 0,0 0 0,1 1 0,-1-1 0,0 0 0,1 1 0,-1-1 0,0 1 0,0-1 0,1 1-1,-1-1 1,0 0 0,0 1 0,0-1 0,1 1 0,-1-1 0,0 1 0,0-1 0,0 2 0,1 33-50,-2-26 70,0 18 118,0-18 82,1 1 0,0-1 0,0 0 1,3 17-1,-2-25-189,-1 0 1,1-1-1,-1 1 0,1 0 1,0-1-1,-1 1 0,1-1 0,0 1 1,-1-1-1,1 1 0,0-1 1,0 0-1,0 1 0,-1-1 1,1 0-1,0 1 0,0-1 0,0 0 1,0 0-1,0 0 0,-1 0 1,1 0-1,0 0 0,0 0 1,0 0-1,0 0 0,0 0 0,0-1 1,-1 1-1,1 0 0,0 0 1,0-1-1,0 1 0,-1-1 1,1 1-1,0-1 0,0 1 1,0-2-1,33-18 315,8-16-183,-34 27-272,1 0 0,0 1 0,1 0-1,0 0 1,0 1 0,0 1 0,1 0 0,0 0-1,22-7 1,-32 13 73,0 0 1,0-1-1,0 1 0,0 0 0,0 0 0,0 0 0,0 0 0,0 0 1,0 0-1,0 0 0,0 1 0,0-1 0,0 0 0,0 0 1,0 1-1,-1-1 0,1 1 0,0-1 0,0 1 0,0-1 0,0 1 1,-1-1-1,1 1 0,0 0 0,-1-1 0,1 1 0,0 0 1,-1 0-1,2 1 0,6 31-77,-7-30 50,-1 0 0,0 0-1,1 0 1,-1 0 0,1 0-1,0-1 1,0 1 0,0 0-1,0-1 1,0 1 0,1-1 0,-1 1-1,4 3 1,-5-6 40,1 0 1,0 1-1,0-1 1,-1 0 0,1 1-1,0-1 1,0 0-1,0 0 1,0 0-1,-1 0 1,1 0-1,0 0 1,0 0-1,0 0 1,0 0-1,-1 0 1,1 0-1,0 0 1,0-1-1,0 1 1,-1 0 0,1 0-1,0-1 1,0 1-1,-1-1 1,1 1-1,0-1 1,-1 1-1,1-1 1,0 1-1,-1-1 1,1 0-1,-1 1 1,1-2-1,20-27 147,-18 24-182,21-38-506,-13 24-733,0 0-1,1 0 0,14-16 0,-26 35 1265,0 0 0,0-1 0,0 1 0,0 0 0,1-1 0,-1 1 1,0 0-1,0 0 0,0-1 0,0 1 0,1 0 0,-1 0 0,0-1 0,0 1 1,0 0-1,1 0 0,-1-1 0,0 1 0,0 0 0,1 0 0,-1 0 1,0 0-1,1-1 0,-1 1 0,0 0 0,0 0 0,1 0 0,-1 0 0,0 0 1,1 0-1,-1 0 0,0 0 0,1 0 0,-1 0 0,0 0 0,1 0 0,-1 0 1,0 0-1,1 0 0,-1 0 0,0 0 0,1 1 0,-1-1 0,0 0 0,0 18 239,-13 25 981,-1-9-841,1-6 867,2 1 0,-10 39 0,19-59-1055,0 0-1,1 0 1,0 0-1,1 0 1,-1 0 0,2 0-1,-1 0 1,1 0-1,1 0 1,0 0-1,0 0 1,6 13 0,-1-4-149,-1 0 1,0 0 0,-1 1 0,-1 0-1,-1 0 1,1 26 0,-4-37 4,0-1 1,0 1-1,-1 0 1,0-1 0,-1 1-1,0-1 1,0 1-1,-4 9 1,4-13 16,0-1 0,0 1 0,0-1 0,-1 1 0,1-1 0,-1 0 0,0 0 0,0 0 0,0-1 0,0 1 0,0-1 0,0 1 0,-1-1 0,1 0 1,-1 0-1,-7 2 0,10-3-7,-1-1 0,0 1 0,0-1 0,1 1 0,-1-1 0,0 0 0,0 1 0,0-1 0,1 0 0,-1 0 0,0 0 0,0-1 0,0 1 0,0 0 0,1-1 0,-1 1 0,0-1 1,0 1-1,1-1 0,-1 0 0,0 0 0,1 0 0,-1 0 0,1 0 0,-1 0 0,-2-3 0,2 1-26,-1-1 0,1 0 0,0 0 0,0 0 0,0 0 0,0-1 0,1 1 0,-1 0 0,1-1 0,-1-8 0,1-3-164,0 1 1,0-1-1,2 0 0,0 0 0,6-28 1,-3 29 136,2 0 1,0 1 0,0 0-1,1 1 1,1-1 0,0 1-1,18-20 1,83-82 79,-38 43 33,-61 62-75,41-51 111,-48 56-70,1 1 1,-1-1-1,-1 0 1,1 0-1,-1 0 1,0 0-1,0 0 1,0-1-1,-1 1 1,0 0-1,1-9 1,-2 14-41,0-1 0,-1 1 1,1-1-1,0 1 0,-1 0 0,1-1 1,0 1-1,-1 0 0,1-1 1,0 1-1,-1 0 0,1-1 0,-1 1 1,1 0-1,-1 0 0,1 0 1,-1-1-1,1 1 0,0 0 0,-1 0 1,1 0-1,-1 0 0,1 0 1,-1 0-1,1 0 0,-1 0 0,1 0 1,-1 0-1,1 0 0,-1 0 1,1 0-1,-1 0 0,1 0 0,-1 1 1,1-1-1,-1 0 0,1 0 1,-1 1-1,1-1 0,0 0 0,-1 0 1,1 1-1,0-1 0,-1 1 1,-22 12 36,14-4-41,1 0 0,1 0 0,-1 1 0,1 0 0,1 0 0,-9 18 0,12-22 25,0 1-1,1-1 1,-1 1 0,1 0 0,1 0 0,-1 0-1,1 0 1,0 0 0,1 0 0,-1 0-1,2 0 1,0 12 0,1-17-24,-1 1 1,0-1-1,1 0 1,-1 0-1,1 0 1,0 0-1,-1 0 1,1-1-1,0 1 0,0 0 1,0-1-1,1 0 1,-1 1-1,0-1 1,0 0-1,1 0 0,-1 0 1,1 0-1,-1-1 1,1 1-1,-1 0 1,1-1-1,-1 0 1,1 0-1,-1 0 0,1 0 1,3 0-1,6 0-726,1-1-1,-1 0 1,1 0 0,17-6-1,13-9-5108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096"/>
    </inkml:context>
    <inkml:brush xml:id="br0">
      <inkml:brushProperty name="width" value="0.025" units="cm"/>
      <inkml:brushProperty name="height" value="0.025" units="cm"/>
    </inkml:brush>
  </inkml:definitions>
  <inkml:trace contextRef="#ctx0" brushRef="#br0">0 19 14286,'3'34'10304,"-1"-15"-9412,2 0-1,0-1 0,9 25 0,-11-37-973,0 0-1,1 0 0,0 0 0,0 0 0,0-1 1,1 1-1,0-1 0,0 0 0,0 0 1,1-1-1,5 6 0,-7-8 168,0-1 0,0 1 1,0-1-1,0 0 0,0 1 0,0-1 0,0-1 0,1 1 1,-1 0-1,0-1 0,0 0 0,1 1 0,-1-1 1,0-1-1,1 1 0,-1 0 0,0-1 0,0 0 1,1 1-1,-1-1 0,0-1 0,0 1 0,0 0 1,4-3-1,-1 0-27,0-1 1,-1 0-1,1 0 1,-1 0-1,0 0 1,0-1-1,0 0 1,-1 0-1,0 0 1,0-1-1,-1 0 1,1 1-1,-1-1 1,-1 0-1,0 0 1,0-1-1,0 1 1,-1 0-1,0-1 1,0 1-1,-1-1 0,0-14 1,0 21-60,-1 1 0,1-1 1,0 1-1,0-1 0,0 0 0,-1 1 0,1-1 1,0 1-1,0-1 0,-1 1 0,1 0 0,0-1 1,-1 1-1,1-1 0,-1 1 0,1-1 1,0 1-1,-1 0 0,1-1 0,-1 1 0,1 0 1,-1 0-1,1-1 0,-1 1 0,0 0 0,1 0 1,-1 0-1,1 0 0,-1-1 0,1 1 0,-1 0 1,1 0-1,-1 0 0,0 0 0,1 0 1,-1 1-1,1-1 0,-1 0 0,1 0 0,-2 0 1,1 1-13,-1-1 1,1 1 0,0-1-1,-1 1 1,1-1 0,0 1-1,-1 0 1,1 0 0,0-1-1,0 1 1,0 0 0,0 0-1,0 0 1,0 0 0,-2 3-1,1 0 5,0 0 0,0 0 0,1 1-1,0-1 1,-1 1 0,1-1 0,1 1-1,-1 0 1,1-1 0,0 1 0,0 0-1,0-1 1,1 1 0,0 5-1,0-8 11,-1 1 1,1-1-1,0 0 0,0 1 0,0-1 0,0 0 0,1 1 0,-1-1 0,0 0 0,1 0 0,0 0 0,-1 0 0,1-1 0,0 1 0,0 0 0,0-1 0,0 1 0,0-1 0,1 0 0,-1 1 0,0-1 0,1 0 0,-1 0 0,0-1 0,1 1 0,4 0 0,3 0 24,-1 0-1,1-1 1,0 0-1,0-1 1,-1 0 0,1-1-1,-1 0 1,1 0-1,-1-1 1,0 0 0,0-1-1,0 0 1,0 0-1,9-8 1,-12 9-14,0-1-1,-1 0 1,0-1 0,1 1 0,-2-1-1,1 0 1,-1-1 0,1 1-1,-2-1 1,1 0 0,0 0 0,-1 0-1,0 0 1,-1 0 0,1-1-1,-1 1 1,-1-1 0,1 0 0,-1 1-1,1-15 1,-2 21-15,0-1 1,0 0-1,0 1 0,0-1 0,0 0 1,0 1-1,0-1 0,0 0 1,-1 1-1,1-1 0,0 0 0,0 1 1,0-1-1,-1 0 0,1 1 0,0-1 1,-1 1-1,1-1 0,-1 1 1,1-1-1,-1 1 0,1-1 0,-1 1 1,1-1-1,-1 1 0,1-1 1,-1 1-1,1 0 0,-1-1 0,0 1 1,1 0-1,-1 0 0,0 0 1,1-1-1,-1 1 0,0 0 0,1 0 1,-1 0-1,0 0 0,1 0 1,-1 0-1,0 0 0,1 0 0,-1 0 1,0 1-1,1-1 0,-1 0 0,0 0 1,1 0-1,-1 1 0,1-1 1,-1 0-1,0 1 0,1-1 0,-1 1 1,1-1-1,-2 1 0,-2 2-15,0 0-1,-1-1 0,1 2 1,0-1-1,0 0 0,-5 7 1,2-2 25,1 0 0,0 1 0,0 0 0,1 0 0,0 0 0,1 0 0,0 1 0,0 0 0,1-1-1,1 1 1,-1 1 0,-1 18 0,4-29-3,0 1-1,1 0 1,-1 0-1,0-1 1,0 1-1,0 0 1,1 0-1,-1-1 1,0 1-1,1 0 1,-1 0-1,0-1 1,1 1-1,-1-1 0,1 1 1,-1 0-1,1-1 1,-1 1-1,1-1 1,0 1-1,-1-1 1,1 1-1,0-1 1,-1 0-1,1 1 1,0-1-1,-1 0 1,1 1-1,1-1 0,31 3 98,31-15-33,-46 6-120,54-13-428,-67 18 451,-1 1 0,1-1 1,-1 1-1,1 0 0,-1 0 0,1 0 0,0 0 0,-1 1 0,1 0 0,-1 0 0,0 0 0,9 3 0,2 12 149,-6-8 787,-6-25 159,-4 6-1003,0 1-1,-1 0 1,-1 0 0,1 0 0,-1 1 0,-1-1 0,0 1-1,-7-13 1,-12-34-340,72 53-3230,19 4-3807,-27-1-1313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895"/>
    </inkml:context>
    <inkml:brush xml:id="br0">
      <inkml:brushProperty name="width" value="0.025" units="cm"/>
      <inkml:brushProperty name="height" value="0.025" units="cm"/>
    </inkml:brush>
  </inkml:definitions>
  <inkml:trace contextRef="#ctx0" brushRef="#br0">1 39 2883,'8'-6'15559,"1"13"-10440,7 19-4844,-14-22 1492,1 2-1603,0-1 1,0 0-1,1 0 0,-1 0 0,1-1 1,0 1-1,0-1 0,1 0 1,-1 0-1,6 3 0,-8-6-156,0 0-1,0 0 0,0 0 0,1-1 0,-1 1 0,0-1 1,0 0-1,1 0 0,-1 0 0,0 0 0,0 0 1,1 0-1,-1 0 0,0-1 0,0 1 0,1-1 1,-1 0-1,0 1 0,0-1 0,0 0 0,0 0 1,0 0-1,0-1 0,0 1 0,-1 0 0,1-1 1,0 1-1,-1-1 0,3-3 0,4-2-13,-2-1 0,1 0-1,-1 0 1,0-1 0,-1 1-1,0-1 1,0 0 0,-1-1-1,0 1 1,3-13 0,-8 46-26,0-7 190,0-1 1,2 1 0,4 28 0,-5-42-226,0-1 0,1 1 0,-1 0 0,1-1 0,0 1 0,0 0 0,0-1 1,0 1-1,0-1 0,1 0 0,-1 1 0,1-1 0,-1 0 0,1 0 0,0 0 0,0 0 0,0 0 1,0 0-1,0-1 0,1 1 0,-1-1 0,0 1 0,1-1 0,-1 0 0,1 0 0,-1 0 0,1 0 1,0 0-1,3 0 0,18-5-3821,-9-7-1956,5-15-9136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5.775"/>
    </inkml:context>
    <inkml:brush xml:id="br0">
      <inkml:brushProperty name="width" value="0.025" units="cm"/>
      <inkml:brushProperty name="height" value="0.025" units="cm"/>
    </inkml:brush>
  </inkml:definitions>
  <inkml:trace contextRef="#ctx0" brushRef="#br0">0 289 11050,'0'0'16213,"8"-12"-15135,3-4-753,17-25 135,-2 0 1,-2-1 0,32-77 0,-48 101-551,-7 39-281,-2-6 351,0 102-78,3 123-2526,3-223 26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109"/>
    </inkml:context>
    <inkml:brush xml:id="br0">
      <inkml:brushProperty name="width" value="0.025" units="cm"/>
      <inkml:brushProperty name="height" value="0.025" units="cm"/>
    </inkml:brush>
  </inkml:definitions>
  <inkml:trace contextRef="#ctx0" brushRef="#br0">0 128 10698,'0'0'12588,"52"22"-10986,1-44-417,11-6-288,3-2-481,4 1-320,-13 7-96,-10 8-1153,-15 10-1634,-13 4-576,-11 1-1377,-9 8-1282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369"/>
    </inkml:context>
    <inkml:brush xml:id="br0">
      <inkml:brushProperty name="width" value="0.025" units="cm"/>
      <inkml:brushProperty name="height" value="0.025" units="cm"/>
    </inkml:brush>
  </inkml:definitions>
  <inkml:trace contextRef="#ctx0" brushRef="#br0">100 79 3171,'0'0'20595,"-10"-5"-19415,-33-12-470,41 17-695,1 0-1,-1-1 1,1 1-1,0 0 1,-1 0-1,1 0 1,-1 0-1,1 0 0,-1 1 1,1-1-1,0 0 1,-1 1-1,1-1 1,0 1-1,-1-1 1,1 1-1,0-1 1,0 1-1,-1 0 0,1 0 1,0 0-1,0-1 1,0 1-1,0 0 1,0 1-1,0-1 1,0 0-1,1 0 1,-1 0-1,0 0 1,1 1-1,-1-1 0,0 0 1,1 2-1,-2 1-13,1-1 1,0 1-1,0-1 0,1 1 0,-1 0 0,1-1 0,-1 1 0,1 0 0,1 0 0,-1 4 0,1-7 10,0 0 0,0 0 0,0 0-1,0 0 1,0 0 0,0 0 0,0 0 0,1-1-1,-1 1 1,0 0 0,0-1 0,1 1 0,-1-1-1,0 1 1,1-1 0,-1 0 0,0 1 0,1-1-1,-1 0 1,0 0 0,1 0 0,-1 0 0,1 0-1,-1 0 1,0 0 0,2-1 0,39-6 428,-30 2-388,-1-1-1,1 0 0,-1-1 1,-1 0-1,0 0 0,0-1 1,0-1-1,-1 1 0,0-2 1,0 1-1,-1-1 0,-1 0 1,10-18-1,-29 56-865,1 0 0,-11 46 0,22-71 552,-8 35-1799,12-16-3983,7-17-436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437"/>
    </inkml:context>
    <inkml:brush xml:id="br0">
      <inkml:brushProperty name="width" value="0.025" units="cm"/>
      <inkml:brushProperty name="height" value="0.025" units="cm"/>
    </inkml:brush>
  </inkml:definitions>
  <inkml:trace contextRef="#ctx0" brushRef="#br0">8 0 14414,'0'0'4868,"-8"74"-1953,8-33-769,0 1-961,8-1-448,2-6-673,4-5-64,-5-7-769,0-8-64,-7-7-95,1-8-65,-6-6-3332,-4-13-479,-9-2 288,0-5-1058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831"/>
    </inkml:context>
    <inkml:brush xml:id="br0">
      <inkml:brushProperty name="width" value="0.025" units="cm"/>
      <inkml:brushProperty name="height" value="0.025" units="cm"/>
    </inkml:brush>
  </inkml:definitions>
  <inkml:trace contextRef="#ctx0" brushRef="#br0">1 297 9993,'0'0'2856,"0"-8"566,-1 4-3058,1 1 0,0-1 0,1 1-1,-1-1 1,0 1 0,1-1 0,0 1-1,0-1 1,0 1 0,0 0 0,1 0-1,-1 0 1,1-1 0,3-3 0,-2 2 22,1 1-1,0 0 1,1 0 0,-1 0 0,1 1-1,-1-1 1,1 1 0,0 0 0,1 1-1,5-3 1,9-3 130,0 1 0,1 0-1,0 2 1,23-3 0,-32 6-493,0 1 0,0 0 0,0 1 0,0 0 0,1 1 1,-1 0-1,0 1 0,20 6 0,-29-8-29,0 1 0,-1 0-1,1 1 1,-1-1 0,1 0 0,-1 1 0,0-1 0,1 1 0,-1 0-1,0 0 1,0-1 0,0 1 0,0 1 0,-1-1 0,1 0-1,0 0 1,-1 1 0,0-1 0,0 1 0,2 2 0,-2-1 20,-1 0 0,1 1 0,-1-1 1,0 0-1,0 0 0,0 0 1,0 0-1,-1 0 0,0 0 0,0 0 1,0 0-1,-2 5 0,-2 4 101,-1-1 0,-1 0 0,0 0 0,0 0 1,-1-1-1,0 0 0,-12 10 0,-4 1 82,18-17-164,-1 0 0,1 0 0,0 1 0,0 0 0,1 0 0,0 1 0,0 0 0,0 0 0,1 0 0,-4 9 0,8-15-32,0-1-1,0 1 0,1 0 0,-1-1 1,0 1-1,1 0 0,-1-1 1,0 1-1,1-1 0,-1 1 0,1-1 1,-1 1-1,1-1 0,-1 1 0,1-1 1,0 1-1,-1-1 0,1 0 1,-1 1-1,1-1 0,0 0 0,-1 1 1,1-1-1,0 0 0,-1 0 0,1 0 1,0 0-1,0 0 0,-1 0 1,1 0-1,0 0 0,-1 0 0,2 0 1,31 2 79,-28-2-74,34 1-744,42-5 1,0-11-6836,-37 2-1695</inkml:trace>
  <inkml:trace contextRef="#ctx0" brushRef="#br0" timeOffset="1">578 44 17457,'0'0'8872,"55"15"-7559,-18-15-576,13-2-321,1-7-320,-1-2-192,-6 0-1409,-7 0-2339,-12-3-3235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277"/>
    </inkml:context>
    <inkml:brush xml:id="br0">
      <inkml:brushProperty name="width" value="0.025" units="cm"/>
      <inkml:brushProperty name="height" value="0.025" units="cm"/>
    </inkml:brush>
  </inkml:definitions>
  <inkml:trace contextRef="#ctx0" brushRef="#br0">251 117 7111,'0'-13'8968,"1"-45"-5861,-1 56-2950,0-1 0,0 0 0,0 0 0,0 0 0,-1 1 0,1-1 0,-1 0-1,0 0 1,0 1 0,0-1 0,-2-3 0,3 6-73,-1-1 0,1 0-1,-1 0 1,0 1 0,1-1-1,-1 1 1,0-1 0,1 0 0,-1 1-1,0-1 1,0 1 0,1 0-1,-1-1 1,0 1 0,0 0 0,0-1-1,0 1 1,0 0 0,0 0 0,1 0-1,-1 0 1,-2 0 0,0 0 15,0 1 1,1 0 0,-1 0 0,0 0-1,1 0 1,-1 0 0,0 1-1,1-1 1,-1 1 0,1 0 0,0 0-1,0 0 1,0 0 0,0 0 0,0 0-1,-3 5 1,-6 10 66,2 0 1,0 2-1,0-1 0,2 1 0,0 0 1,1 0-1,1 1 0,-4 39 0,2 14 1128,4 80-1,3-128-1089,0-4-213,1 0 1,0 0-1,2 0 0,1 0 1,0-1-1,2 1 0,0-1 1,1-1-1,1 1 1,1-1-1,1 0 0,23 32 1,-33-50 11,0-1 1,0 0-1,0 0 1,0 0-1,0 0 1,0 0-1,0 0 1,0 1 0,0-1-1,0 0 1,0 0-1,0 0 1,0 0-1,0 0 1,0 0-1,0 0 1,0 0-1,0 1 1,0-1-1,1 0 1,-1 0 0,0 0-1,0 0 1,0 0-1,0 0 1,0 0-1,0 0 1,0 0-1,1 0 1,-1 0-1,0 0 1,0 0-1,0 0 1,0 0 0,0 0-1,0 0 1,1 0-1,-1 0 1,0 0-1,0 0 1,0 0-1,0 0 1,0 0-1,0 0 1,0 0 0,1 0-1,-1 0 1,0 0-1,0 0 1,0 0-1,0 0 1,0 0-1,0 0 1,0-1-1,0 1 1,1 0-1,-1 0 1,0 0 0,0 0-1,0 0 1,0 0-1,0 0 1,0 0-1,0-1 1,0 1-1,0 0 1,0 0-1,0 0 1,0-15 103,-8-19-79,-5 7-169,-1 0 1,-2 2-1,-1 0 0,0 1 1,-2 0-1,-1 2 1,-1 0-1,-26-21 0,47 43 150,0 0-1,0 0 0,-1 0 0,1-1 0,0 1 0,0 0 1,-1 0-1,1 0 0,0-1 0,0 1 0,0 0 0,-1 0 1,1-1-1,0 1 0,0 0 0,0 0 0,0-1 0,0 1 1,-1 0-1,1 0 0,0-1 0,0 1 0,0 0 0,0-1 1,0 1-1,0 0 0,0-1 0,0 1 0,0 0 0,0 0 0,0-1 1,0 1-1,0 0 0,1-1 0,-1 1 0,0 0 0,0 0 1,0-1-1,0 1 0,0 0 0,1 0 0,-1-1 0,0 1 1,0 0-1,1-1 0,19-6 105,46-1-1242,-41 6-510,62-17-8691,-44 6-715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618"/>
    </inkml:context>
    <inkml:brush xml:id="br0">
      <inkml:brushProperty name="width" value="0.025" units="cm"/>
      <inkml:brushProperty name="height" value="0.025" units="cm"/>
    </inkml:brush>
  </inkml:definitions>
  <inkml:trace contextRef="#ctx0" brushRef="#br0">166 9 14606,'0'0'3096,"-11"-2"-832,8 1-2199,-1 0 81,0 0-1,-1 0 1,1 0 0,0 1-1,-1-1 1,1 1-1,-1 0 1,1 0 0,-1 1-1,1-1 1,-1 1 0,1 0-1,-1 0 1,1 0 0,0 1-1,0 0 1,0-1-1,0 2 1,0-1 0,0 0-1,0 1 1,1 0 0,-7 6-1,4-1 23,0 0-1,1 0 0,0 1 0,1 0 1,-7 19-1,10-24-121,-1 0 1,1 1 0,0-1 0,0 1-1,0-1 1,1 1 0,-1 0 0,1-1-1,0 1 1,1-1 0,-1 1-1,1-1 1,0 1 0,0-1 0,2 6-1,-1-8-12,-1 0 0,1-1 0,-1 1 0,1 0 0,0-1 0,0 1 0,0-1 0,0 0 0,0 0 0,0 0 0,0 0 0,1 0 1,-1 0-1,0 0 0,0 0 0,1-1 0,-1 0 0,1 1 0,-1-1 0,0 0 0,1 0 0,-1 0 0,1 0 0,-1-1 0,5 0 0,-1 0 59,0 0-1,0-1 1,0 1 0,0-1-1,0 0 1,-1-1 0,1 0 0,10-6-1,-5-2-27,1 0 1,-2-1-1,0 0 0,0-1 0,-1 0 1,-1-1-1,0 1 0,11-27 0,-18 38-123,-2 5-225,-10 44-586,-4 19-1401,15-63 1843,0 0-1,0 1 1,0-1 0,0 0 0,1 1 0,-1-1 0,1 0 0,0 1 0,2 4 0,9 1-4575,7-8-2685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043"/>
    </inkml:context>
    <inkml:brush xml:id="br0">
      <inkml:brushProperty name="width" value="0.025" units="cm"/>
      <inkml:brushProperty name="height" value="0.025" units="cm"/>
    </inkml:brush>
  </inkml:definitions>
  <inkml:trace contextRef="#ctx0" brushRef="#br0">148 218 13261,'-10'3'3614,"0"1"-3068,0 1 1,0 1 0,0-1-1,1 1 1,0 1-1,0 0 1,-10 10 0,14-13-358,1 1 1,-1 1-1,1-1 1,0 0-1,0 1 0,1 0 1,-1 0-1,1 0 1,1 0-1,-1 1 1,1-1-1,0 1 1,1-1-1,0 1 1,-1 8-1,2-14-179,0 0 0,0 1 0,0-1 0,0 0 0,0 0 0,0 1 0,0-1 0,1 0-1,-1 0 1,0 0 0,1 1 0,-1-1 0,1 0 0,0 0 0,-1 0 0,1 0 0,0 0 0,-1 0 0,1 0 0,0 0 0,0 0 0,0 0 0,0-1 0,0 1 0,0 0-1,0-1 1,2 2 0,0-1 6,1 0-1,-1 0 1,0 0-1,1-1 1,-1 1-1,1-1 1,0 0-1,-1 0 1,8-1-1,-2-1-5,0 1 0,1-1 0,-1-1 0,0 0 0,-1 0 0,1-1 0,10-5-1,-6-1 13,-1-1 0,0 0 0,-1 0 0,0-1 0,0-1 0,-2 0 0,1 0 0,-2-1-1,0 0 1,0 0 0,-1-1 0,-1 0 0,-1 0 0,0-1 0,-1 0 0,0 0 0,-2 1-1,0-2 1,0-22 0,-1 36 33,-1-1 0,0 1 0,0 0 0,0-1 0,0 1 0,-1 0 0,0-1 0,1 1 0,-1 0 1,0 0-1,-1 0 0,1 0 0,0 0 0,-1 0 0,0 0 0,1 0 0,-1 0 0,-1 1 0,1-1 0,0 1 0,0-1 0,-1 1 0,0 0 0,1 0 0,-1 0 0,0 0 0,0 1 0,0-1 0,0 1 0,0 0 0,0 0 0,0 0 0,-1 0 0,1 0 0,0 1 0,0-1 0,-1 1 0,1 0 0,-5 0 0,-2 1-22,0 0-1,0 1 0,0 0 1,0 0-1,0 1 0,1 0 1,-1 1-1,1 0 0,0 0 0,0 1 1,0 0-1,-9 8 0,7-3 86,0-1-1,1 2 1,-13 15-1,20-23-71,1 0-1,0 0 0,0 0 1,0 0-1,0 1 0,0-1 1,1 1-1,-1-1 1,1 1-1,0 0 0,0-1 1,0 1-1,1 0 0,-1 0 1,1-1-1,0 1 1,1 7-1,-1-9-36,1 0 0,0-1 1,0 1-1,0 0 0,0 0 0,0-1 1,1 1-1,-1 0 0,1-1 1,-1 1-1,1-1 0,-1 0 0,1 0 1,-1 1-1,1-1 0,0 0 0,0 0 1,0 0-1,0-1 0,0 1 0,0 0 1,0-1-1,0 1 0,3-1 0,56 4 23,-49-5-87,203 2-4381,-212-1 4455,-1 0 0,1 1 1,0-1-1,-1 1 0,1-1 0,-1 1 1,1 0-1,-1 0 0,0 0 0,1 0 1,-1 0-1,0 0 0,0 1 1,0-1-1,0 1 0,0 0 0,0 0 1,0 0-1,0-1 0,-1 2 0,1-1 1,-1 0-1,1 0 0,-1 0 0,0 1 1,0-1-1,0 0 0,0 1 0,0-1 1,-1 1-1,1-1 0,-1 4 0,1 6 16,0 0 0,-1 0 0,0 0 0,-1 1 0,-3 12 0,1-4-2791,5-44-2113,3-7-3363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389"/>
    </inkml:context>
    <inkml:brush xml:id="br0">
      <inkml:brushProperty name="width" value="0.025" units="cm"/>
      <inkml:brushProperty name="height" value="0.025" units="cm"/>
    </inkml:brush>
  </inkml:definitions>
  <inkml:trace contextRef="#ctx0" brushRef="#br0">120 1 18001,'-5'8'2872,"-5"12"-1993,0 1-1,2-1 1,0 2 0,1-1 0,2 1-1,0 0 1,-4 38 0,8-48-933,0 0 0,0 1 1,2-1-1,-1 1 0,1-1 1,1 0-1,0 0 1,1 0-1,0 0 0,1 0 1,0 0-1,1-1 0,1 0 1,-1 0-1,2 0 1,9 13-1,-15-23-28,-1 0-1,1 0 1,0 0 0,-1 0 0,1-1-1,0 1 1,-1 0 0,1-1 0,0 1-1,0 0 1,0-1 0,-1 1 0,1-1-1,0 1 1,0-1 0,0 1 0,0-1-1,0 0 1,0 1 0,0-1-1,0 0 1,2 0 0,-3 0-43,1-1-1,-1 0 1,1 1-1,-1-1 1,0 0-1,1 0 1,-1 1-1,0-1 1,0 0-1,1 0 1,-1 1-1,0-1 1,0 0-1,0 0 1,0 0-1,0 1 1,0-1-1,0 0 1,0 0-1,-1-1 1,-12-49-3185,-3 23 3468,-36-47 0,10 16 3412,41 57-3457,0 1-1,0 0 1,0 0-1,1-1 1,-1 1-1,0-1 1,1 1-1,-1-1 1,1 1-1,-1-1 1,1 1-1,-1-1 1,1 1-1,0-1 1,0 1-1,0-1 1,0 0-1,0 1 1,0-1-1,1 1 1,-1-1-1,0 1 1,1-1-1,-1 1 1,1-1-1,0 1 1,-1-1-1,1 1 1,0 0-1,0-1 1,0 1-1,0 0 1,0 0-1,0-1 1,0 1-1,0 0 1,0 0-1,1 0 1,-1 1-1,0-1 1,1 0-1,-1 0 1,1 1-1,-1-1 1,1 1-1,-1-1 1,3 0-1,10-3-271,0 0 1,0 1-1,0 1 1,17-1-1,-21 1-65,62-6-6507,-38 3-1405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9.053"/>
    </inkml:context>
    <inkml:brush xml:id="br0">
      <inkml:brushProperty name="width" value="0.025" units="cm"/>
      <inkml:brushProperty name="height" value="0.025" units="cm"/>
    </inkml:brush>
  </inkml:definitions>
  <inkml:trace contextRef="#ctx0" brushRef="#br0">0 0 15150,'0'0'2221,"1"10"309,-1 2-1822,0 0 0,2 0 0,-1-1 0,2 1 0,5 19 0,-7-29-653,0 1-1,0-1 1,0 1-1,0-1 0,0 0 1,1 0-1,-1 0 1,1 1-1,-1-1 0,1 0 1,0-1-1,0 1 1,0 0-1,0-1 1,0 1-1,0-1 0,0 1 1,1-1-1,-1 0 1,0 0-1,1 0 0,-1 0 1,1 0-1,-1-1 1,1 1-1,-1-1 0,1 0 1,0 0-1,-1 0 1,1 0-1,-1 0 0,1 0 1,0-1-1,-1 1 1,1-1-1,-1 0 0,5-1 1,-1-1-10,0 0 1,0 0 0,0-1-1,-1 0 1,1 0 0,-1 0-1,0-1 1,0 1 0,-1-1-1,1-1 1,-1 1 0,0 0-1,6-13 1,-4 9-51,-1-1 0,0 0 0,-1-1 0,4-13 0,-11 45-18,1 1 1,0 0-1,2-1 1,4 42 0,-3-61-40,-1 0 1,0-1-1,1 1 1,0-1-1,-1 1 1,1-1-1,0 1 1,0-1-1,0 1 1,-1-1-1,2 0 0,-1 1 1,0-1-1,0 0 1,0 0-1,3 2 1,18 2-6826,-4-5-3699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135"/>
    </inkml:context>
    <inkml:brush xml:id="br0">
      <inkml:brushProperty name="width" value="0.025" units="cm"/>
      <inkml:brushProperty name="height" value="0.025" units="cm"/>
    </inkml:brush>
  </inkml:definitions>
  <inkml:trace contextRef="#ctx0" brushRef="#br0">74 82 5285,'6'-8'4981,"-4"5"-4102,22-25 1576,-23 27-2009,0-1 1,0 1-1,0-1 1,0 0-1,0 1 1,0-1-1,0 0 1,0 0-1,-1 0 1,1 0-1,-1 0 1,1 0-1,-1 1 0,0-1 1,0 0-1,0 0 1,0-3-1,-1 4-278,0 0-1,1 1 0,-1-1 0,0 0 0,0 1 0,0-1 0,0 1 0,0-1 0,0 1 0,0 0 0,0-1 0,0 1 0,0 0 0,0-1 0,0 1 0,0 0 1,0 0-1,0 0 0,0 0 0,0 0 0,0 0 0,0 0 0,0 1 0,0-1 0,0 0 0,-1 1 0,-29 7 373,27-7-528,1 0 1,0 0 0,0 0-1,0 1 1,0-1 0,0 1-1,0 0 1,0-1 0,0 1-1,1 1 1,-1-1 0,1 0-1,0 1 1,0-1 0,-1 1-1,2 0 1,-1 0 0,0-1-1,0 1 1,1 0 0,0 1 0,0-1-1,-2 6 1,5-7-268,0-1 0,0 1 0,0-1 0,1 1 0,-1-1 0,0 0-1,1 1 1,-1-1 0,0-1 0,1 1 0,3 1 0,6 2-602,-5-1 752,-1 1 1,1 0 0,-1 0 0,0 1 0,-1-1 0,1 1 0,-1 1 0,0-1-1,0 1 1,-1 0 0,1 0 0,-1 0 0,0 0 0,-1 1 0,0-1 0,0 1 0,0 0-1,-1 0 1,2 13 0,-3-15 180,0 1-1,0 0 1,-1 0 0,0 0-1,0 0 1,-1 0-1,0 0 1,0 0-1,0-1 1,0 1 0,-1 0-1,0-1 1,0 1-1,-1-1 1,0 0-1,0 1 1,0-1-1,0-1 1,-1 1 0,0 0-1,0-1 1,0 0-1,0 0 1,-1 0-1,-5 3 1,9-5 1,-1-1 0,0 0 0,0 0 0,1 0 0,-1 0 1,0 0-1,0 0 0,0 0 0,0 0 0,0-1 0,0 1 0,0-1 0,0 0 0,0 1 0,-1-1 0,1 0 1,0 0-1,0 0 0,0-1 0,0 1 0,-3-1 0,4 0-132,0 0-1,0 0 1,0 0-1,0 0 1,0-1 0,0 1-1,0 0 1,0 0-1,1-1 1,-1 1 0,1 0-1,-1-1 1,1 1-1,-1-1 1,1 1 0,0 0-1,0-1 1,0 1-1,0-1 1,0 1 0,0-1-1,0 1 1,0-1-1,0 1 1,1 0 0,-1-1-1,1 1 1,-1-1-1,1 1 1,0-2 0,2-3-443,0 0 0,1 0 1,-1 1-1,1-1 1,0 1-1,0 0 0,0 0 1,1 1-1,6-6 1,19-22-5594,-17 15 2808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528"/>
    </inkml:context>
    <inkml:brush xml:id="br0">
      <inkml:brushProperty name="width" value="0.025" units="cm"/>
      <inkml:brushProperty name="height" value="0.025" units="cm"/>
    </inkml:brush>
  </inkml:definitions>
  <inkml:trace contextRef="#ctx0" brushRef="#br0">3 1 11307,'0'0'10442,"-2"54"-8713,4-34-768,3 1-577,0-2-255,1-2-65,4-4-257,-3-2-1152,-1-6-1634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1.206"/>
    </inkml:context>
    <inkml:brush xml:id="br0">
      <inkml:brushProperty name="width" value="0.025" units="cm"/>
      <inkml:brushProperty name="height" value="0.025" units="cm"/>
    </inkml:brush>
  </inkml:definitions>
  <inkml:trace contextRef="#ctx0" brushRef="#br0">129 356 10762,'0'0'15038,"0"-8"-14317,0 6-689,0 0 0,0 1-1,0-1 1,0 0 0,-1 1 0,1-1 0,0 0-1,-1 1 1,1-1 0,-1 1 0,0-1 0,1 0-1,-1 1 1,0-1 0,0 1 0,0 0 0,0-1-1,0 1 1,-1 0 0,1 0 0,0 0 0,-2-2-1,1 3-18,0-1-1,0 1 0,0 0 1,0-1-1,0 1 0,0 0 1,0 0-1,0 0 0,0 0 1,0 1-1,0-1 0,0 0 1,0 1-1,0 0 0,1-1 1,-1 1-1,0 0 0,0 0 0,0 0 1,1 0-1,-1 0 0,1 0 1,-1 1-1,1-1 0,-3 3 1,-3 2 27,1 1 1,0 0 0,0 0 0,1 0-1,0 1 1,0 0 0,-5 11 0,8-16-25,0 0 1,1 0-1,0 1 1,-1-1-1,1 0 1,0 1-1,1-1 1,-1 1-1,0 0 1,1-1-1,0 1 1,0-1-1,0 1 1,1 0-1,-1-1 1,1 1-1,-1-1 0,1 1 1,0-1-1,1 1 1,2 5-1,-2-7-5,1 0 0,-1 0 0,1 0 0,-1 0 0,1 0 0,0-1 0,0 1 0,0-1 0,0 0 0,0 0 0,0 0 0,0 0 0,0 0 0,1-1 1,-1 1-1,0-1 0,0 0 0,1 0 0,-1 0 0,0 0 0,4-1 0,0 0 2,0 0 0,0 0 0,-1-1 0,1 0 0,0 0 0,-1-1 1,1 0-1,-1 0 0,8-5 0,-1-2-15,0-2 1,-1 1-1,0-2 0,-1 0 0,-1 0 1,0-1-1,0 0 0,-1-1 0,-1 0 0,-1 0 1,7-18-1,-7 12 8,0 0 0,-2-1 0,0 1 0,-1-1-1,-2 0 1,0 0 0,-1-1 0,-2-23 0,1 43-10,0 0 0,0 0 0,-1 0 0,1 0 0,-1 0 0,1 0 0,-1 0 1,0 0-1,0 0 0,0 0 0,-1 0 0,1 1 0,-1-1 0,0 0 0,1 1 0,-1-1 0,0 1 0,0 0 0,-1 0 0,1 0 0,0 0 0,-1 0 0,1 0 0,-1 0 0,0 1 0,1-1 1,-1 1-1,0 0 0,0 0 0,0 0 0,0 0 0,0 1 0,0-1 0,0 1 0,0 0 0,0-1 0,0 1 0,-1 1 0,1-1 0,0 0 0,-5 2 0,1 0-1,-1 0 0,0 0 0,1 1 0,0-1 0,0 2 0,0-1 0,0 1 0,0 0 0,1 0 0,0 1 0,0 0 1,0 0-1,0 1 0,1-1 0,-9 13 0,12-16 15,1 1 1,-1 0 0,0 0 0,1 0 0,0 0 0,0 0 0,-1 0-1,2 0 1,-1 1 0,0-1 0,1 0 0,0 0 0,-1 1 0,1-1-1,1 6 1,0-6-5,0-1-1,0 0 0,0 1 0,0-1 1,0 0-1,0 0 0,1 0 1,-1 0-1,1 0 0,-1 0 1,1-1-1,0 1 0,0 0 0,0-1 1,0 1-1,4 1 0,8 3-81,0 0 0,1-1-1,0 0 1,0-2 0,25 4-1,7 2-609,-42-8 671,-1 0 0,0 1 0,1-1 1,-1 1-1,0 0 0,0 0 0,0 0 0,0 0 1,0 1-1,-1 0 0,1 0 0,-1 0 0,1 0 1,-1 0-1,0 1 0,0-1 0,-1 1 0,1 0 1,3 7-1,-4-2 107,1 0 0,-1 0 0,-1 0 1,1 0-1,-1 0 0,-1 1 0,0-1 0,-2 17 1,-10 85-1327,14-101-2567,3-9-3224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889"/>
    </inkml:context>
    <inkml:brush xml:id="br0">
      <inkml:brushProperty name="width" value="0.025" units="cm"/>
      <inkml:brushProperty name="height" value="0.025" units="cm"/>
    </inkml:brush>
  </inkml:definitions>
  <inkml:trace contextRef="#ctx0" brushRef="#br0">123 0 9033,'0'0'8210,"-10"8"-6464,-1 3-1308,1 1 1,0 1 0,0 0 0,1 0 0,1 1 0,0 0-1,1 0 1,1 1 0,-9 26 0,10-19-1,0-1-1,1 1 1,2 0 0,-1 35 0,3-56-418,0 0 0,0 0 0,0 1 0,0-1 0,0 0 0,0 0 0,0 0 1,1 1-1,-1-1 0,0 0 0,1 0 0,-1 0 0,1 0 0,-1 0 0,1 0 1,-1 0-1,1 0 0,0 0 0,-1 0 0,1 0 0,0 0 0,0 0 0,0 0 1,0-1-1,0 1 0,0 0 0,0 0 0,0-1 0,0 1 0,0-1 0,0 1 1,0-1-1,1 0 0,-1 1 0,0-1 0,0 0 0,0 0 0,0 0 1,1 0-1,-1 0 0,0 0 0,0 0 0,0 0 0,3-1 0,5-1 64,1 0-1,0-1 0,0-1 0,13-6 1,-5 2-424,-17 8 302,0 30-154,0-28 198,0-1 0,0 0 0,-1 1 0,1-1 0,0 1 1,1-1-1,-1 0 0,0 0 0,0 1 0,1-1 0,-1 0 0,0 0 0,1 0 0,-1-1 0,1 1 0,-1 0 0,1 0 0,0-1 0,-1 1 0,1-1 0,-1 0 0,1 1 0,0-1 0,0 0 1,-1 0-1,1 0 0,0 0 0,2-1 0,63-6-69,-42 3-322,-23 3 349,0 1-1,-1 0 1,1 0-1,0-1 1,0 1-1,0 0 1,0 0-1,0 1 1,0-1-1,-1 0 1,1 1 0,0-1-1,0 1 1,0-1-1,-1 1 1,1 0-1,0 0 1,-1 0-1,1 0 1,-1 0 0,1 0-1,-1 0 1,1 0-1,-1 1 1,2 2-1,-1 0 255,0 1 0,-1 0 0,0 0 0,0 0 0,0 0 0,-1 0 0,0-1 0,0 10 0,0-13 471,10-30 2551,-6 18-3010,3-14-200,-2-1 0,-1 0 1,-1-1-1,-1 1 0,-2-28 0,0 54-56,0-1-1,0 1 0,0-1 0,1 1 0,-1-1 1,0 1-1,0-1 0,0 1 0,1-1 0,-1 1 1,0-1-1,0 1 0,1 0 0,-1-1 0,1 1 1,-1-1-1,0 1 0,1 0 0,-1-1 0,1 1 1,-1 0-1,1 0 0,-1-1 0,0 1 0,1 0 1,-1 0-1,1 0 0,0 0 0,-1-1 0,1 1 1,-1 0-1,1 0 0,-1 0 0,1 0 0,-1 0 1,1 0-1,-1 0 0,1 1 0,-1-1 0,1 0 0,-1 0 1,1 0-1,-1 0 0,1 1 0,32 10-735,-21-6 451,4-2-1193,0 0 0,1-1 1,-1-1-1,30-1 0,-41 0 887,41-1-6787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197"/>
    </inkml:context>
    <inkml:brush xml:id="br0">
      <inkml:brushProperty name="width" value="0.025" units="cm"/>
      <inkml:brushProperty name="height" value="0.025" units="cm"/>
    </inkml:brush>
  </inkml:definitions>
  <inkml:trace contextRef="#ctx0" brushRef="#br0">135 190 11211,'0'0'1953,"-6"-8"1165,-19-26 181,25 33-3178,-1 0 0,0-1-1,0 1 1,0 0 0,0 0 0,0 0-1,0 0 1,-1 0 0,1 0 0,0 0-1,0 0 1,-1 1 0,1-1-1,0 0 1,-1 1 0,1-1 0,-1 1-1,1-1 1,-1 1 0,1 0 0,-1 0-1,1 0 1,-1 0 0,1 0 0,-1 0-1,1 0 1,-1 0 0,1 0-1,-1 1 1,1-1 0,-1 1 0,1-1-1,-1 1 1,1 0 0,0-1 0,-1 1-1,1 0 1,0 0 0,0 0 0,0 0-1,-1 0 1,1 0 0,0 0-1,0 0 1,1 0 0,-2 3 0,-3 2-103,0 1 0,1 0 1,0 0-1,0 1 0,1-1 1,-4 11-1,4-5 106,0 0 0,1 1 0,0-1 0,0 26 1,2-37-110,0 0 0,0 0 0,1 1 0,-1-1 0,0 0 0,1 0 0,-1 0 0,1 0 0,0 0 0,0 0 0,0 0 0,0 0 0,0 0 0,0 0 0,0-1 0,3 3 0,-3-3-6,1 0 0,-1-1 0,1 1 0,-1-1 0,1 1 0,-1-1 0,1 0 0,-1 0 0,1 0 0,0 0 0,-1 0 0,1 0 0,-1 0 0,1 0 0,0 0 0,-1-1 0,1 1 0,-1-1 0,1 1 0,-1-1 0,1 0 0,-1 1 0,0-1 0,1 0 0,1-2 0,6-3 19,-1 0 0,0-1 0,-1 0 0,0 0 1,0-1-1,-1 0 0,0 0 0,0 0 0,6-13 0,-1 1-37,-1-1 0,-1-1 1,8-23-1,-12 25 11,0-1 0,-1 0 0,-1 0 1,0-33-1,-16 115 51,12-52-37,-1 26 54,4 66 1,-1-92-78,0 0 0,0 0 0,1 0 1,0-1-1,1 1 0,0-1 1,0 1-1,1-1 0,0 0 1,0 0-1,1-1 0,10 14 0,-13-19-111,1 0-1,-1 0 1,1 0-1,-1 0 1,1 0 0,0-1-1,0 1 1,-1-1-1,1 0 1,0 0-1,0 0 1,0 0-1,0-1 1,1 1-1,-1-1 1,3 1-1,-3-1-205,0 0 0,0-1 0,0 1 0,0 0 0,-1-1 0,1 0 0,0 1 0,0-1 0,-1 0 0,1-1-1,0 1 1,-1 0 0,1-1 0,-1 1 0,0-1 0,1 0 0,1-2 0,15-24-6082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925"/>
    </inkml:context>
    <inkml:brush xml:id="br0">
      <inkml:brushProperty name="width" value="0.025" units="cm"/>
      <inkml:brushProperty name="height" value="0.025" units="cm"/>
    </inkml:brush>
  </inkml:definitions>
  <inkml:trace contextRef="#ctx0" brushRef="#br0">101 28 17040,'-8'9'2114,"-4"6"-1330,1-4-120,1 1 0,1 1 0,-1 0 0,2 0 0,0 1 0,0 0 1,-8 25-1,16-38-669,0-1 0,0 1-1,0-1 1,0 1 0,0 0 0,0-1 0,0 1 0,0-1 0,0 1 0,0-1 0,0 1 0,0-1 0,1 1 0,-1-1 0,0 1 0,0-1 0,1 1 0,-1-1 0,0 1 0,1-1 0,-1 1 0,0-1 0,1 1 0,-1-1 0,1 0 0,-1 1 0,1-1 0,-1 0 0,1 0 0,-1 1 0,1-1 0,-1 0 0,1 0 0,-1 0 0,1 1 0,-1-1 0,1 0 0,-1 0 0,1 0 0,0 0 0,-1 0 0,1 0 0,-1 0 0,1 0 0,-1-1-1,1 1 1,0 0 0,-1 0 0,1 0 0,-1 0 0,1-1 0,-1 1 0,1 0 0,-1-1 0,0 1 0,1 0 0,0-1 0,32-17-1075,-28 13 938,0 0 0,-1-1 0,1 0 0,-1 0 0,0 0 0,-1 0 0,1-1 0,-1 1 0,-1-1 0,1 0 0,-1 0 0,0 0 0,-1 0 0,0 0 1,0 0-1,0-10 0,-3 8 96,-3 12-2,-4 15 126,6-5 193,0-1 0,1 1 0,0-1 0,1 1 1,1-1-1,0 1 0,0 0 0,2-1 0,4 23 1,-6-33-251,1-1 0,0 1 1,0-1-1,0 1 1,0-1-1,0 0 1,0 0-1,0 0 0,0 1 1,1-1-1,-1 0 1,0 0-1,1-1 1,-1 1-1,1 0 0,-1 0 1,1-1-1,-1 1 1,1-1-1,-1 1 0,1-1 1,0 0-1,-1 1 1,1-1-1,-1 0 1,1 0-1,0 0 0,-1 0 1,1-1-1,0 1 1,-1 0-1,1-1 1,-1 1-1,1-1 0,1 0 1,2-1-12,1 0 1,-1-1-1,0 1 0,0-1 1,0 0-1,0-1 1,-1 1-1,7-7 0,34-44-1190,16-15-79,-61 68 1271,1 0 0,-1 0 0,1 0 0,0 0 0,-1 0 1,1 1-1,0-1 0,0 0 0,0 1 0,-1-1 0,1 0 0,0 1 1,0-1-1,0 1 0,0-1 0,0 1 0,0 0 0,0-1 0,0 1 1,0 0-1,1 0 0,-1 0 0,0 0 0,0 0 0,0 0 0,0 0 0,0 0 1,0 0-1,0 0 0,0 1 0,0-1 0,0 0 0,0 1 0,0-1 1,0 1-1,0-1 0,0 1 0,0-1 0,1 2 0,2 3 195,-1 0-1,0 0 0,-1 1 0,1-1 0,-1 1 1,2 9-1,-3-12-100,0 0 0,-1 1 0,1-1 0,0 0 0,1 0 0,-1 1 0,0-1 0,1 0 0,0 0 1,0 0-1,0-1 0,0 1 0,0 0 0,0-1 0,1 1 0,-1-1 0,6 4 0,-4-5-56,-1-1 0,0 0 0,1 0-1,-1 0 1,1 0 0,-1 0 0,0-1 0,1 1 0,-1-1 0,0 0-1,0 0 1,1 0 0,-1-1 0,0 1 0,0-1 0,4-2 0,45-41-86,-46 39-174,0 0 0,0 0 0,0 1 1,1-1-1,0 1 0,0 1 0,0-1 0,0 1 0,14-5 0,-20 9 209,0 0 1,0 0-1,0 1 0,0-1 0,0 0 0,-1 1 0,1-1 0,0 1 0,0-1 0,0 0 0,-1 1 0,1 0 0,0-1 0,0 1 0,-1-1 0,1 1 0,-1 0 0,1 0 0,-1-1 0,1 1 0,-1 0 0,1 0 0,-1 0 0,0-1 0,1 1 0,-1 0 0,0 0 0,0 0 0,1 0 1,-1 0-1,0 0 0,0 0 0,0 0 0,0-1 0,0 1 0,0 0 0,-1 2 0,1 50 1061,-1-39-925,1-14-110,0 1 0,0-1 0,0 0 0,0 0 0,0 1 0,-1-1 0,1 0 0,0 0 0,0 1 0,0-1 0,0 0 0,0 0 0,0 1 0,0-1 0,0 0 0,1 0 0,-1 1 0,0-1 0,0 0 0,0 0 0,0 1 0,0-1 0,0 0 0,0 0 0,0 0 0,1 1 0,-1-1 0,0 0 0,0 0 0,0 0 1,0 1-1,1-1 0,-1 0 0,0 0 0,0 0 0,1 0 0,-1 0 0,0 0 0,0 1 0,0-1 0,1 0 0,-1 0 0,0 0 0,0 0 0,1 0 0,-1 0 0,0 0 0,0 0 0,1 0 0,14-13 418,18-31-503,-27 35 150,-1 2-47,42-52-437,-44 56 305,-1 0 1,1 1-1,0-1 1,0 0-1,0 1 1,0 0-1,1 0 1,-1 0-1,1 0 1,-1 0-1,1 1 1,0-1 0,0 1-1,-1 0 1,6-1-1,-7 6 94,-1 0 0,0 0-1,0 1 1,0-1 0,-1 0 0,1 0-1,-1 0 1,0 1 0,0-1-1,-1 8 1,0-5 45,1 9 130,2 32 1060,-2-47-1227,0 0-1,0 0 1,1 0 0,-1 0 0,0-1-1,1 1 1,-1 0 0,1 0 0,-1-1 0,1 1-1,-1 0 1,1-1 0,0 1 0,-1 0-1,1-1 1,0 1 0,0-1 0,-1 1-1,1-1 1,0 1 0,0-1 0,0 0-1,-1 1 1,1-1 0,0 0 0,0 0-1,0 1 1,0-1 0,0 0 0,0 0-1,0 0 1,-1 0 0,1 0 0,0 0 0,0-1-1,0 1 1,0 0 0,0 0 0,0-1-1,-1 1 1,1 0 0,0-1 0,0 1-1,0-1 1,0 0 0,2-1-165,0 1-1,-1-1 1,1 0 0,0-1-1,-1 1 1,0 0 0,1-1-1,-1 1 1,0-1 0,2-4-1,11-19-3813,-11 18 1712,5-9-5049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3.728"/>
    </inkml:context>
    <inkml:brush xml:id="br0">
      <inkml:brushProperty name="width" value="0.025" units="cm"/>
      <inkml:brushProperty name="height" value="0.025" units="cm"/>
    </inkml:brush>
  </inkml:definitions>
  <inkml:trace contextRef="#ctx0" brushRef="#br0">38 156 17809,'0'0'3214,"-4"8"-1266,-3 11-1458,1 0 1,0 0-1,2 1 1,0 0-1,1 0 0,0 39 1,3-39-442,2 0 0,0 0-1,1 0 1,1-1 0,10 32 0,-14-50-132,0-1 0,0 0 0,0 1 0,0-1 0,0 0 0,1 1 0,-1-1-1,0 0 1,0 1 0,0-1 0,0 0 0,0 1 0,1-1 0,-1 0 0,0 0 0,0 1-1,1-1 1,-1 0 0,0 0 0,0 1 0,1-1 0,-1 0 0,0 0 0,1 1 0,-1-1-1,0 0 1,1 0 0,-1 0 0,0 0 0,1 0 0,-1 0 0,0 0 0,1 0 0,-1 1-1,8-12-1775,4-24-243,-11 32 1739,45-136-10089,8 3 8104,-23 59 6303,-1-1 4868,-21 59-5615,-8 24-952,-8 38-532,5-31-2030,-8 61 1238,3 1 0,5 100 1,7-135-869,-5-37-72,0-1 1,0 0 0,1 1-1,-1-1 1,1 0-1,-1 0 1,1 1 0,-1-1-1,1 0 1,0 0-1,0 0 1,-1 0 0,1 0-1,0 0 1,0 0 0,0 0-1,0 0 1,0 0-1,0-1 1,0 1 0,1 0-1,-1-1 1,0 1 0,0-1-1,2 1 1,-2-1-22,0 0 1,0 0-1,-1-1 1,1 1 0,0 0-1,-1-1 1,1 1-1,0-1 1,-1 1-1,1 0 1,0-1-1,-1 0 1,1 1-1,-1-1 1,1 1 0,-1-1-1,1 0 1,-1 1-1,0-1 1,1 0-1,-1 1 1,0-1-1,0 0 1,1 0-1,-1 1 1,0-1 0,0 0-1,0 0 1,0 1-1,0-1 1,0 0-1,0 0 1,0 0-1,0-1 1,-2-32-842,2 32 798,-1-5 31,0 0 0,-1 0 0,0 1 0,0-1-1,0 1 1,-1-1 0,0 1 0,0 0 0,-1 0 0,-8-11 0,-52-49 87,23 27 98,41 38-110,-1 1 0,0-1-1,1 1 1,-1-1 0,1 0 0,-1 1-1,1-1 1,-1 0 0,1 1-1,-1-1 1,1 0 0,0 1 0,0-1-1,-1 0 1,1 0 0,0 0-1,0 1 1,0-1 0,-1 0 0,1 0-1,0 0 1,0 1 0,0-1-1,1 0 1,-1 0 0,0 0 0,0 1-1,0-1 1,1 0 0,-1 0-1,0 0 1,1 1 0,-1-1 0,0 0-1,1 1 1,-1-1 0,1 0-1,-1 1 1,1-1 0,0 1 0,-1-1-1,1 1 1,-1-1 0,1 1-1,0-1 1,0 1 0,-1-1 0,1 1-1,0 0 1,0 0 0,-1-1-1,1 1 1,0 0 0,0 0 0,1 0-1,59-12-131,-46 10 161,5-2-480,38-7-1192,-55 10 894,1 0 1,0 0-1,-1 0 0,0-1 0,1 0 1,-1 1-1,0-1 0,0 0 0,0-1 1,0 1-1,0 0 0,3-5 0,1-6-5883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093"/>
    </inkml:context>
    <inkml:brush xml:id="br0">
      <inkml:brushProperty name="width" value="0.025" units="cm"/>
      <inkml:brushProperty name="height" value="0.025" units="cm"/>
    </inkml:brush>
  </inkml:definitions>
  <inkml:trace contextRef="#ctx0" brushRef="#br0">1 1 15054,'0'0'5285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532"/>
    </inkml:context>
    <inkml:brush xml:id="br0">
      <inkml:brushProperty name="width" value="0.025" units="cm"/>
      <inkml:brushProperty name="height" value="0.025" units="cm"/>
    </inkml:brush>
  </inkml:definitions>
  <inkml:trace contextRef="#ctx0" brushRef="#br0">27 36 12300,'0'0'11280,"-3"11"-10720,2-10-549,-4 15 53,0 0 0,1 0 1,1 1-1,-2 22 0,4-36-58,1 0 0,0 1-1,0-1 1,1 0 0,-1 1-1,1-1 1,-1 0 0,1 0-1,0 1 1,0-1 0,1 0-1,-1 0 1,1 0-1,2 3 1,-3-4-1,1-1 0,0 1 0,0-1 0,0 0 1,0 0-1,0 1 0,0-1 0,0-1 0,0 1 0,0 0 0,1 0 0,-1-1 0,0 1 0,1-1 1,-1 0-1,0 0 0,1 0 0,-1 0 0,0 0 0,1 0 0,-1 0 0,0-1 0,4-1 0,2 0 47,0-1-1,0 0 0,0-1 0,-1 1 1,1-2-1,-1 1 0,0-1 1,0 0-1,-1 0 0,0-1 0,1 0 1,-2 0-1,1-1 0,-1 1 1,5-9-1,2-4 14,0 0 1,-1-1-1,-2-1 1,12-30-1,-18 158 42,-3-99-91,0 1 0,1-1 1,0 0-1,0 0 0,1 0 0,0 0 1,3 9-1,-5-16-10,1 1 0,0 0-1,0 0 1,0 0 0,0-1 0,1 1 0,-1-1 0,0 1 0,1-1 0,-1 1-1,1-1 1,-1 0 0,1 0 0,0 0 0,-1 1 0,1-2 0,0 1 0,0 0 0,0 0-1,0-1 1,-1 1 0,1-1 0,0 1 0,0-1 0,0 0 0,0 0 0,0 0-1,0 0 1,0 0 0,0 0 0,0 0 0,0-1 0,0 1 0,0-1 0,2 0 0,1-2-200,0 1 0,0-1 0,-1 1 0,1-2 0,-1 1 0,1 0 0,-1-1 0,0 0 0,-1 0 0,1 0 0,-1 0 0,0 0 0,0-1 0,5-8 1,2-6-2665,-1 0 0,10-28 0,-3 0-3095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867"/>
    </inkml:context>
    <inkml:brush xml:id="br0">
      <inkml:brushProperty name="width" value="0.025" units="cm"/>
      <inkml:brushProperty name="height" value="0.025" units="cm"/>
    </inkml:brush>
  </inkml:definitions>
  <inkml:trace contextRef="#ctx0" brushRef="#br0">68 1 11915,'0'0'4965,"-4"9"-1847,-9 23-1851,2 0 1,0 1 0,3 0 0,0 1 0,-4 57 0,12-90-1247,0 1 0,0 0 0,0-1 0,0 1 0,0-1 0,0 1 0,1-1 0,-1 1 1,0-1-1,1 1 0,-1-1 0,1 0 0,0 1 0,0-1 0,-1 0 0,1 1 0,0-1 0,0 0 0,0 0 0,0 0 1,0 0-1,1 0 0,-1 0 0,0 0 0,0 0 0,1 0 0,-1-1 0,0 1 0,1 0 0,-1-1 0,1 1 1,-1-1-1,1 0 0,-1 1 0,1-1 0,-1 0 0,1 0 0,-1 0 0,1 0 0,-1 0 0,1 0 0,-1 0 0,1-1 1,-1 1-1,3-2 0,9-1 6,0-1 1,0 0 0,-1-1 0,14-7 0,-20 10-5,-5 1-13,12-6-196,1 1 0,1 1 0,-1 0 1,21-4-1,-33 8 165,0 0 1,0 1 0,0 0-1,-1-1 1,1 1 0,0 0-1,1 0 1,-1 0 0,0 0-1,0 0 1,-1 1 0,1-1-1,0 1 1,0-1 0,0 1-1,0 0 1,0-1 0,0 1-1,-1 0 1,1 0-1,0 0 1,-1 1 0,1-1-1,0 0 1,-1 1 0,0-1-1,1 1 1,-1-1 0,0 1-1,0-1 1,0 1 0,0 0-1,0 0 1,0 0 0,0 0-1,-1-1 1,1 1 0,-1 0-1,1 0 1,-1 0-1,0 0 1,0 3 0,1 1 101,-1 0 1,-1 0 0,1 0-1,-1 0 1,0-1 0,0 1-1,0 0 1,-1 0-1,0-1 1,0 1 0,0-1-1,-1 0 1,0 1 0,0-1-1,0 0 1,-1-1-1,0 1 1,1-1 0,-2 1-1,1-1 1,0 0-1,-1-1 1,0 1 0,0-1-1,0 0 1,0 0 0,0-1-1,-1 1 1,1-1-1,-1 0 1,0-1 0,1 1-1,-1-1 1,0 0 0,0-1-1,0 1 1,-8-1-1,11 0-227,1 0-1,-1 0 0,1 0 0,-1 0 1,1-1-1,0 1 0,-1-1 0,1 1 1,0-1-1,-1 0 0,1 0 0,0 0 1,0 0-1,0 0 0,-4-4 0,5 4-330,0 0 0,0-1 0,0 1 0,0-1 0,0 0 0,1 1 0,-1-1 0,0 0 0,1 1 0,0-1 0,-1 0 0,1 1-1,0-1 1,0 0 0,0 0 0,0 1 0,0-1 0,0 0 0,0 0 0,1 1 0,-1-1 0,1 0 0,-1 1 0,2-4 0,10-16-10585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307"/>
    </inkml:context>
    <inkml:brush xml:id="br0">
      <inkml:brushProperty name="width" value="0.025" units="cm"/>
      <inkml:brushProperty name="height" value="0.025" units="cm"/>
    </inkml:brush>
  </inkml:definitions>
  <inkml:trace contextRef="#ctx0" brushRef="#br0">79 229 9225,'0'0'11728,"9"0"-9678,-5 0-1968,0 1 0,-1-1 0,1 0 0,-1 0 0,1-1 0,0 1 1,-1-1-1,1 0 0,-1 0 0,1 0 0,-1 0 0,0-1 0,1 1 0,-1-1 0,0 0 0,0 0 0,0 0 0,0 0 0,0 0 0,-1-1 0,1 0 0,-1 1 0,1-1 0,-1 0 1,0 0-1,0 0 0,0 0 0,-1 0 0,1-1 0,-1 1 0,0-1 0,0 1 0,0-1 0,1-3 0,-2 5-71,1 0-1,-1 0 1,0 0 0,0 1-1,0-1 1,0 0 0,0 0-1,0 0 1,0 0-1,-1 0 1,1 1 0,0-1-1,-1 0 1,0 0-1,1 1 1,-1-1 0,0 0-1,0 1 1,0-1 0,0 1-1,0-1 1,0 1-1,-1-1 1,1 1 0,0 0-1,-1 0 1,1-1 0,-1 1-1,1 0 1,-1 0-1,0 1 1,1-1 0,-1 0-1,0 0 1,0 1 0,1-1-1,-1 1 1,0 0-1,0-1 1,0 1 0,0 0-1,-3 0 1,-2 1 34,1-1-1,-1 1 1,1 0 0,0 0-1,-1 1 1,1 0 0,0 0-1,0 1 1,0-1 0,0 1-1,-9 7 1,11-8-44,0 1 1,0 0-1,1 0 1,-1 0-1,1 0 0,0 0 1,0 1-1,0-1 1,0 1-1,1 0 0,-1 0 1,1 0-1,0 0 1,0 0-1,1 0 0,-1 1 1,1-1-1,0 1 1,0-1-1,0 1 0,1-1 1,0 9-1,0-12 2,1 1 0,0-1 0,0 1 1,-1-1-1,1 1 0,0-1 0,0 0 0,1 0 0,-1 1 0,0-1 0,0 0 1,1 0-1,-1 0 0,0 0 0,1-1 0,-1 1 0,1 0 0,-1 0 0,1-1 0,-1 1 1,1-1-1,0 0 0,-1 1 0,1-1 0,0 0 0,2 0 0,53 1-8,-40-1-42,12-2-420,48-8 1,-57 6 306,1 0 1,-1 2-1,1 1 1,0 0 0,28 4-1,-51-5 477,-1 1-1,1-1 0,0 1 1,0-1-1,0 0 0,0 0 0,0 0 1,0 0-1,0 0 0,1-1 1,-1 1-1,1 0 0,0-1 1,-1 1-1,1-1 0,-1-4 0,-17-49-242,16 46-49,1 5-13,1 0 0,-1 0-1,1-1 1,0 1 0,0 0 0,1 0-1,0-10 1,0 13-18,1 0-1,-1 1 0,1-1 1,0 1-1,0-1 0,0 1 1,-1 0-1,1-1 0,1 1 1,-1 0-1,0 0 0,0-1 1,0 1-1,1 0 1,-1 0-1,0 0 0,1 1 1,-1-1-1,1 0 0,-1 0 1,1 1-1,-1-1 0,1 1 1,0-1-1,-1 1 0,1 0 1,0 0-1,-1 0 0,3 0 1,71-5-1159,1 0-1607,-26-6-2078,-48 10 4278,9-4-2894,-12-3-2362,-12-1-3113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655"/>
    </inkml:context>
    <inkml:brush xml:id="br0">
      <inkml:brushProperty name="width" value="0.025" units="cm"/>
      <inkml:brushProperty name="height" value="0.025" units="cm"/>
    </inkml:brush>
  </inkml:definitions>
  <inkml:trace contextRef="#ctx0" brushRef="#br0">0 77 12844,'0'0'6086,"62"-38"-4869,-14 30-640,7-1-577,3 1-1570,3-5-5861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6.654"/>
    </inkml:context>
    <inkml:brush xml:id="br0">
      <inkml:brushProperty name="width" value="0.025" units="cm"/>
      <inkml:brushProperty name="height" value="0.025" units="cm"/>
    </inkml:brush>
  </inkml:definitions>
  <inkml:trace contextRef="#ctx0" brushRef="#br0">121 261 6342,'0'0'4564,"1"-11"-1174,-1 5-2988,1-4 610,0 0-1,-1 0 1,0 0 0,-3-18-1,3 26-928,-1 1-1,1-1 1,0 1 0,-1-1 0,1 1-1,0-1 1,-1 1 0,0-1-1,1 1 1,-1 0 0,0-1 0,0 1-1,0 0 1,1 0 0,-1-1-1,-1 1 1,1 0 0,0 0 0,0 0-1,0 0 1,0 1 0,-1-1-1,1 0 1,0 0 0,-1 1 0,1-1-1,-1 1 1,1-1 0,-1 1-1,1 0 1,-1-1 0,1 1 0,-1 0-1,1 0 1,-1 0 0,1 0-1,-1 0 1,1 1 0,-1-1 0,1 0-1,-1 1 1,1-1 0,-1 1-1,-1 1 1,-1 0-79,1 0-1,-1 0 0,1 1 1,0 0-1,0 0 0,0 0 1,0 0-1,1 0 0,-1 0 1,1 0-1,0 1 0,0 0 1,0-1-1,0 1 0,1 0 1,-1 0-1,0 6 0,-16 73-52,18-79 54,-1 3-11,0-1 4,0 0 0,0 0 0,1 0 0,0 0 0,1 12 0,-1-17 4,0 0 0,1 1 0,-1-1 0,1 0-1,-1 0 1,1 0 0,-1 0 0,1 0 0,0 0 0,-1 0-1,1 0 1,0 0 0,0 0 0,0-1 0,0 1 0,-1 0-1,1 0 1,0-1 0,0 1 0,1-1 0,-1 1 0,0-1-1,0 1 1,0-1 0,0 0 0,0 1 0,0-1 0,1 0-1,-1 0 1,0 0 0,0 0 0,0 0 0,1 0 0,-1 0-1,2-1 1,5-1 35,0 0-1,-1 0 1,1-1-1,-1 0 1,1 0-1,-1-1 1,0 0 0,0 0-1,-1-1 1,1 0-1,-1 0 1,0 0-1,0-1 1,5-7-1,10-11 9,-1-2 0,19-31 1,-28 39 146,-1 0 1,15-36-1,-22 47 25,-1-1 0,1 0 0,-1 1 0,-1-1 0,0 0-1,0-1 1,0 1 0,-1 0 0,0 0 0,-2-11-1,2 18-200,0 1-1,0 0 0,0-1 1,0 1-1,0-1 0,0 1 1,0-1-1,0 1 0,0 0 1,-1-1-1,1 1 0,0-1 0,0 1 1,0 0-1,0-1 0,-1 1 1,1-1-1,0 1 0,-1 0 1,1-1-1,0 1 0,-1 0 1,1 0-1,0-1 0,-1 1 1,1 0-1,0 0 0,-1-1 1,1 1-1,-1 0 0,1 0 0,0 0 1,-1 0-1,1 0 0,-1-1 1,-13 12 135,-6 22-90,13-15-93,2 0 1,0 0-1,1 0 1,1 1-1,1 0 1,0 0-1,1 0 1,2 0-1,2 24 1,-2-41-117,0 1 0,0-1 0,0 1 1,0-1-1,1 0 0,-1 0 0,1 1 1,-1-1-1,1 0 0,0-1 0,0 1 1,0 0-1,0 0 0,0-1 0,4 3 0,17 2-3495,-22-6 3175,1 0 0,-1 0 1,0-1-1,1 1 1,-1 0-1,0-1 0,1 1 1,-1-1-1,0 1 0,0-1 1,0 0-1,1 1 1,-1-1-1,0 0 0,1-1 1,8-14-10381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199"/>
    </inkml:context>
    <inkml:brush xml:id="br0">
      <inkml:brushProperty name="width" value="0.025" units="cm"/>
      <inkml:brushProperty name="height" value="0.025" units="cm"/>
    </inkml:brush>
  </inkml:definitions>
  <inkml:trace contextRef="#ctx0" brushRef="#br0">37 198 16111,'0'0'6967,"11"-7"-4773,3-1-1731,0 0-1,-1-2 1,0 1 0,12-13 0,-21 17-422,1 1 0,-1-1 0,0 0 0,0 0 0,-1 0 0,1 0 0,-1 0 0,0-1 0,-1 0 0,0 1 0,1-1 0,-2 0 0,1 0 0,-1 0 0,0-1 0,1-5 0,-2 10-41,0 1 1,0 0 0,0-1-1,0 1 1,-1 0 0,1 0-1,0-1 1,-1 1 0,1 0-1,-1 0 1,1-1 0,-1 1 0,1 0-1,-1 0 1,0 0 0,1 0-1,-1 0 1,0 0 0,0 0-1,0 0 1,0 0 0,0 1-1,0-1 1,-2-1 0,0 1-7,0 0 0,0 0 0,0 0 1,0 1-1,1-1 0,-1 1 0,0 0 1,0-1-1,0 1 0,-6 1 0,3 0-9,0 0 1,0 0-1,1 1 0,-1-1 0,0 1 0,1 0 1,-1 1-1,1 0 0,0 0 0,-1 0 0,-4 4 1,5-1 3,-1 0 1,1 1 0,0 0 0,1 0 0,0 0 0,-6 13 0,8-16 10,1 0 0,-1 0 1,1 0-1,0 0 1,0 0-1,0 0 1,1 0-1,0 0 0,0 1 1,0-1-1,0 0 1,0 0-1,1 0 1,0 0-1,1 6 0,0-8 6,0 1 0,0-1 0,0-1-1,0 1 1,0 0 0,0 0-1,0-1 1,0 1 0,1-1-1,-1 0 1,1 0 0,-1 0-1,1 0 1,-1 0 0,1 0-1,0-1 1,-1 1 0,1-1-1,0 0 1,-1 0 0,1 0 0,0 0-1,0 0 1,2-1 0,5 0 11,0 1 0,0-2 0,0 0 1,0 0-1,13-5 0,12-11-8,-29 13-12,1 1 0,0 1 0,0-1 0,0 1 0,1 0 0,-1 1 0,1 0 0,0 0 0,8-1 0,-14 3 0,-1 1-1,1-1 1,-1 0 0,0 1 0,1-1 0,-1 1 0,0 0 0,0-1 0,1 1 0,-1 0-1,0 0 1,0 0 0,0 0 0,0-1 0,0 2 0,0-1 0,0 0 0,0 0-1,0 0 1,-1 0 0,1 1 0,0-1 0,-1 0 0,1 0 0,-1 1 0,0-1-1,1 1 1,-1 1 0,9 51 189,-6-28-94,-3-24-73,1 0 1,-1 1 0,1-1 0,0 0 0,-1 0 0,1 0 0,0 0 0,0 0-1,1 0 1,-1 0 0,0 0 0,1 0 0,-1-1 0,1 1 0,-1 0-1,1-1 1,3 3 0,-4-4 16,1 1-1,-1-1 0,1 0 1,0 0-1,-1 1 1,1-1-1,-1 0 0,1 0 1,-1-1-1,1 1 1,0 0-1,-1 0 0,1-1 1,-1 1-1,1-1 0,-1 0 1,1 1-1,-1-1 1,0 0-1,1 0 0,-1 0 1,0 0-1,1 0 1,-1 0-1,0 0 0,1-1 1,17-16 38,45-35-47,-59 49-115,0 1 1,1 0-1,-1 0 0,1 1 1,-1-1-1,1 1 1,-1 0-1,1 1 0,0 0 1,0 0-1,9-1 1,-14 2 87,0 1 1,1-1 0,-1 1 0,0 0 0,0-1 0,0 1 0,0 0 0,0-1 0,0 1 0,0 0 0,0 0-1,-1 0 1,1 0 0,0 0 0,0 0 0,-1 0 0,1 0 0,0 0 0,-1 0 0,1 0 0,-1 1-1,0-1 1,1 0 0,-1 0 0,0 1 0,0-1 0,0 0 0,0 0 0,0 1 0,0-1 0,0 2-1,-1 54-1473,1-40-2965,0-21-2433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16.278"/>
    </inkml:context>
    <inkml:brush xml:id="br0">
      <inkml:brushProperty name="width" value="0.025" units="cm"/>
      <inkml:brushProperty name="height" value="0.025" units="cm"/>
    </inkml:brush>
  </inkml:definitions>
  <inkml:trace contextRef="#ctx0" brushRef="#br0">34 577 7207,'0'0'1046,"-5"8"-768,0-2-225,3-5-35,0 1-1,0 0 0,0 0 0,0 1 1,0-1-1,1 0 0,-1 0 0,1 1 1,0-1-1,0 1 0,0-1 0,0 1 1,0 0-1,0-1 0,1 1 0,-1 3 1,1-5-21,1 0 1,-1 0 0,1 0-1,0 0 1,-1-1-1,1 1 1,0 0 0,-1 0-1,1-1 1,0 1-1,0 0 1,0-1-1,0 1 1,-1-1 0,1 1-1,0-1 1,0 0-1,0 1 1,0-1 0,0 0-1,0 0 1,0 1-1,0-1 1,0 0 0,0 0-1,0 0 1,0 0-1,0 0 1,0-1 0,0 1-1,0 0 1,0 0-1,0-1 1,0 1 0,1-1-1,43-11-129,-6-7 187,40-28 1,-57 32-25,0 1-1,1 2 1,0 0 0,1 1-1,0 1 1,46-11 0,-49 18 119,-1 1 1,1 0-1,-1 2 1,1 0-1,0 2 1,26 4-1,116 37 756,-112-27-669,86 16 1,-95-28-186,1-1 1,-1-2-1,1-2 1,-1-2-1,62-12 1,204-65 200,-202 48-209,150-24 0,-97 41 729,256 9-1,-233 8-486,8-8-134,0-7-1,239-48 0,422-75 159,-318 56-225,-519 77-437,0 0 0,0-1-1,0-1 1,0 0 0,-1-1-1,18-10 1,-3-11-2200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200"/>
    </inkml:context>
    <inkml:brush xml:id="br0">
      <inkml:brushProperty name="width" value="0.025" units="cm"/>
      <inkml:brushProperty name="height" value="0.025" units="cm"/>
    </inkml:brush>
  </inkml:definitions>
  <inkml:trace contextRef="#ctx0" brushRef="#br0">34 0 7111,'0'8'9417,"-1"8"-4141,-11 90-1354,5-73-3807,2 0 1,-4 66 0,14-88-2961,-4-11 2685,-1 0 0,0 0-1,0 0 1,0 0 0,0 0 0,0 0-1,1 1 1,-1-1 0,0 0-1,0 0 1,0 0 0,1 0 0,-1 0-1,0 0 1,0 0 0,0 0 0,1 0-1,-1 0 1,0 0 0,0 0-1,0 0 1,1 0 0,-1 0 0,0 0-1,0 0 1,0 0 0,1 0-1,-1 0 1,0 0 0,0 0 0,0 0-1,0 0 1,1 0 0,-1-1-1,0 1 1,0 0 0,0 0 0,0 0-1,1 0 1,-1 0 0,0-1 0,0 1-1,0 0 1,0 0 0,0 0-1,0 0 1,0-1 0,1 1 0,-1-10-6503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762"/>
    </inkml:context>
    <inkml:brush xml:id="br0">
      <inkml:brushProperty name="width" value="0.025" units="cm"/>
      <inkml:brushProperty name="height" value="0.025" units="cm"/>
    </inkml:brush>
  </inkml:definitions>
  <inkml:trace contextRef="#ctx0" brushRef="#br0">9 0 6726,'0'0'12631,"-1"9"-10837,0 11-906,-4 27 190,3 0 0,2 0-1,9 75 1,-9-122-1053,0 1-1,0 0 0,0 0 1,1 0-1,-1 0 0,0 0 1,0-1-1,1 1 0,-1 0 0,0 0 1,1 0-1,-1-1 0,1 1 1,-1 0-1,1-1 0,-1 1 1,1 0-1,-1-1 0,1 1 1,0-1-1,-1 1 0,1 0 1,0-1-1,-1 0 0,1 1 1,0-1-1,0 1 0,0-1 1,-1 0-1,3 1 0,-2-2 46,1 1 0,0 0 0,0-1 0,0 1 0,-1-1 0,1 0 0,0 1 1,-1-1-1,1 0 0,0 0 0,-1 0 0,1 0 0,1-2 0,38-43 870,-20 18-1056,-6 4-270,1 2 0,1 0 1,1 1-1,38-33 0,-70 54-16665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090"/>
    </inkml:context>
    <inkml:brush xml:id="br0">
      <inkml:brushProperty name="width" value="0.025" units="cm"/>
      <inkml:brushProperty name="height" value="0.025" units="cm"/>
    </inkml:brush>
  </inkml:definitions>
  <inkml:trace contextRef="#ctx0" brushRef="#br0">0 348 13229,'0'0'5829,"69"19"-4900,-40-22-673,1-10-800,-5-5-2916,-2-6-3939</inkml:trace>
  <inkml:trace contextRef="#ctx0" brushRef="#br0" timeOffset="1">266 0 11018,'0'0'8104,"-14"71"-6695,0-34-352,5 3 353,-2 1-513,6-2-97,1-5-255,4-4-385,4-5-160,12-7-320,-4-6-1442,4-5-1121,2-6-2113,3-1-6375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422"/>
    </inkml:context>
    <inkml:brush xml:id="br0">
      <inkml:brushProperty name="width" value="0.025" units="cm"/>
      <inkml:brushProperty name="height" value="0.025" units="cm"/>
    </inkml:brush>
  </inkml:definitions>
  <inkml:trace contextRef="#ctx0" brushRef="#br0">105 74 14125,'0'0'3262,"-8"-1"-379,1 0-2564,2 0-30,-1 1 0,1-1 0,0 1 0,0 0 0,-1 0 1,1 1-1,-8 1 0,11-1-259,0 0 0,0 0 0,0 0 0,0 0 0,0 0 0,0 1 0,0-1 0,0 0 0,1 1 0,-1 0 0,1-1 0,-1 1 0,1 0 0,-1 0 0,1 0 0,0 0 0,0 0 0,0 0 0,0 0 0,0 0 0,1 1 0,-1-1 0,0 4 0,0-2 30,0 0 0,0 0 0,0 0 0,1 0-1,-1 0 1,1 0 0,0 1 0,1-1 0,-1 0-1,1 0 1,-1 0 0,1 0 0,0 0 0,3 6 0,-3-9 3,0 1 1,1 0 0,-1-1 0,1 1 0,0-1 0,-1 0 0,1 1-1,0-1 1,0 0 0,0 0 0,0 0 0,0-1 0,0 1 0,0 0 0,0-1-1,0 1 1,0-1 0,0 0 0,0 1 0,0-1 0,0 0 0,1 0 0,-1-1-1,0 1 1,0 0 0,0-1 0,0 1 0,0-1 0,3-1 0,1 0 17,0-1 0,0 0 1,-1 0-1,0 0 0,1-1 1,-1 1-1,0-1 0,-1-1 1,1 1-1,-1-1 0,0 1 1,0-1-1,0-1 1,-1 1-1,1 0 0,3-11 1,-2 8-68,-2 0 0,1-1 0,-1 1 0,-1-1 1,1 0-1,-1 0 0,-1 0 0,0 0 0,0 0 1,-1 0-1,0-10 0,0 18-19,0 1 0,0 0 0,-1 0 0,1 0 0,0-1 0,0 1 0,0 0 0,0 0 1,-1 0-1,1-1 0,0 1 0,0 0 0,-1 0 0,1 0 0,0 0 0,0 0 0,0 0 0,-1-1 0,1 1 0,0 0 0,0 0 0,-1 0 0,1 0 0,0 0 0,0 0 0,-1 0 0,1 0 0,0 0 0,-1 0 0,1 0 0,0 0 1,0 0-1,-1 0 0,1 1 0,0-1 0,0 0 0,0 0 0,-1 0 0,1 0 0,0 0 0,0 1 0,-1-1 0,1 0 0,0 0 0,0 0 0,0 0 0,0 1 0,-1-1 0,1 0 0,0 0 0,0 1 0,0-1 0,0 0 0,0 0 1,0 1-1,0-1 0,0 1 0,-11 12-76,5 0 85,1 0 1,1 1-1,-4 15 0,7-25-47,0-1 0,1 1-1,-1-1 1,1 0 0,-1 1-1,1-1 1,0 1 0,1-1-1,-1 1 1,0-1 0,1 1-1,0-1 1,0 0-1,0 1 1,0-1 0,0 0-1,1 0 1,2 4 0,-1-5-373,0 0-1,0-1 1,1 0 0,-1 1 0,0-1 0,1-1 0,-1 1 0,1 0 0,-1-1 0,1 0 0,-1 1 0,1-2-1,-1 1 1,1 0 0,-1-1 0,1 1 0,4-3 0,22-8-5008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770"/>
    </inkml:context>
    <inkml:brush xml:id="br0">
      <inkml:brushProperty name="width" value="0.025" units="cm"/>
      <inkml:brushProperty name="height" value="0.025" units="cm"/>
    </inkml:brush>
  </inkml:definitions>
  <inkml:trace contextRef="#ctx0" brushRef="#br0">221 1 13645,'-8'3'4660,"-24"11"-2977,2 2 0,-1 1-1,2 2 1,-53 44 0,81-63-1684,1 0 0,-1 0-1,1 0 1,-1 1 0,1-1 0,0 0 0,-1 0 0,1 1 0,-1-1 0,1 0 0,0 1 0,-1-1 0,1 0 0,0 1 0,-1-1 0,1 1 0,0-1 0,0 0 0,-1 1 0,1-1 0,0 1 0,0-1 0,0 1-1,0-1 1,-1 1 0,1-1 0,0 1 0,0-1 0,0 1 0,0-1 0,0 1 0,0-1 0,1 1 0,17-2-464,38-17-962,-48 15 1070,4-1 185,0 0 1,0 1-1,1 1 1,-1 0-1,1 0 1,-1 2-1,16 0 1,-26 0 181,-1 1 1,1-1-1,-1 1 0,1 0 1,-1-1-1,0 1 0,1 0 1,-1 0-1,0 0 0,0 0 1,0 0-1,0 0 1,0 1-1,0-1 0,0 0 1,0 0-1,0 1 0,0-1 1,-1 1-1,1-1 0,-1 1 1,1-1-1,-1 1 1,1-1-1,-1 1 0,0-1 1,0 1-1,0-1 0,0 1 1,0-1-1,0 1 0,0 0 1,-1 1-1,1 3 86,0 0 0,-1 0 0,1 0 1,-2 1-1,1-1 0,-1 0 0,-3 9 0,1-7 208,0-1 1,-1 0 0,1 0-1,-1-1 1,-1 1-1,1-1 1,-1 0 0,0-1-1,-1 1 1,1-1 0,-1-1-1,0 1 1,0-1-1,-1 0 1,1-1 0,-11 4-1,17-7-364,1 0-1,-1 0 0,1 0 1,-1 0-1,0 0 1,1 0-1,-1 0 0,1-1 1,-1 1-1,1 0 1,-1 0-1,1-1 1,-1 1-1,1 0 0,-1-1 1,1 1-1,-1-1 1,1 1-1,-1 0 1,1-1-1,0 1 0,-1-1 1,1 1-1,0-1 1,-1 1-1,1-1 0,0 0 1,0 1-1,0-1 1,-1 1-1,1-1 1,0 1-1,0-1 0,0 0 1,0 1-1,0-1 1,0 1-1,0-1 1,0 0-1,0 0 0,4-26-4656,8 4-793,7-2-2332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163"/>
    </inkml:context>
    <inkml:brush xml:id="br0">
      <inkml:brushProperty name="width" value="0.025" units="cm"/>
      <inkml:brushProperty name="height" value="0.025" units="cm"/>
    </inkml:brush>
  </inkml:definitions>
  <inkml:trace contextRef="#ctx0" brushRef="#br0">141 6 14574,'0'0'7981,"-10"-2"-6887,6 1-1067,0 0-1,0 0 1,-1 1 0,1 0 0,0 0-1,0 0 1,0 0 0,-1 1-1,1 0 1,0-1 0,0 2-1,0-1 1,0 0 0,0 1-1,0 0 1,0-1 0,1 2 0,-1-1-1,1 0 1,-1 1 0,1 0-1,0-1 1,0 1 0,0 0-1,0 1 1,1-1 0,-1 0-1,-3 8 1,4-8-2,-1 0 1,1 1-1,0-1 0,0 0 0,1 1 1,-1 0-1,1-1 0,-1 1 1,1 0-1,0 0 0,1 0 0,-2 5 1,3-8-20,-1 0 0,0 0 0,0 0 0,0 0 0,1-1 1,-1 1-1,0 0 0,1 0 0,-1 0 0,1-1 0,-1 1 0,1 0 1,-1 0-1,1-1 0,0 1 0,-1 0 0,1-1 0,0 1 0,-1-1 0,3 2 1,28 4 112,6-8-499,-26 1 245,1 0 0,-1 1 0,1 0 0,-1 0 0,1 2 0,-1-1 0,1 1 0,-1 1 0,20 7 0,-30-9 173,1-1 0,-1 1 0,0-1 0,0 1 1,1 0-1,-1 0 0,0 0 0,0 0 0,0 0 0,0 0 0,0 0 0,0 0 0,-1 0 0,1 1 1,0-1-1,0 0 0,-1 0 0,1 1 0,-1-1 0,1 1 0,-1-1 0,0 0 0,1 1 0,-1-1 1,0 3-1,0-1 102,-1-1 1,0 1 0,0-1 0,0 0-1,0 1 1,0-1 0,0 0 0,-1 0-1,1 0 1,-1 0 0,1 0 0,-1 0 0,-3 2-1,-3 3 210,0 0-1,-1-1 1,0 0-1,0-1 1,0 0-1,-11 4 1,18-8-509,-17 4 351,19-5-330,0 0 1,-1 0-1,1 0 1,-1 0-1,1 0 0,0 0 1,-1 0-1,1-1 1,0 1-1,-1 0 1,1 0-1,0 0 1,-1 0-1,1-1 0,0 1 1,-1 0-1,1 0 1,0 0-1,-1-1 1,1 1-1,0 0 1,0-1-1,-1 1 1,1 0-1,0 0 0,0-1 1,-1 1-1,1-1 1,0 1-1,0 0 1,0-1-1,0 1 1,0 0-1,0-1 1,0 1-1,0-1 0,0 1 1,0 0-1,0-1 1,0 1-1,0-1 1,0-13-5533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506"/>
    </inkml:context>
    <inkml:brush xml:id="br0">
      <inkml:brushProperty name="width" value="0.025" units="cm"/>
      <inkml:brushProperty name="height" value="0.025" units="cm"/>
    </inkml:brush>
  </inkml:definitions>
  <inkml:trace contextRef="#ctx0" brushRef="#br0">1 0 9801,'0'0'16015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076"/>
    </inkml:context>
    <inkml:brush xml:id="br0">
      <inkml:brushProperty name="width" value="0.025" units="cm"/>
      <inkml:brushProperty name="height" value="0.025" units="cm"/>
    </inkml:brush>
  </inkml:definitions>
  <inkml:trace contextRef="#ctx0" brushRef="#br0">261 58 6438,'0'0'11083,"-4"-8"-7720,-15-26-945,18 33-2276,0 0 0,0-1 0,0 1 0,-1 0 0,1 0 0,0 0 0,-1 0 0,1 0 0,0 0 0,-1 1 0,1-1 0,-1 0 0,0 1 0,1-1 0,-1 1-1,1 0 1,-1-1 0,0 1 0,1 0 0,-1 0 0,0 0 0,1 0 0,-3 1 0,-34 10 706,26-3-844,0 0 0,0 0 0,1 1 1,0 1-1,1-1 0,0 2 0,0 0 0,1 0 1,1 0-1,0 1 0,0 1 0,1-1 1,1 1-1,0 0 0,1 1 0,0-1 0,1 1 1,-4 26-1,8-38-5,0 1 1,0-1-1,0 0 1,0 1-1,1-1 0,-1 0 1,1 0-1,-1 1 1,1-1-1,0 0 1,0 0-1,0 0 1,0 0-1,0 0 0,1 0 1,-1 0-1,0 0 1,1 0-1,0 0 1,2 1-1,0 0 0,0 0 0,1 0 1,-1 0-1,1-1 0,0 0 0,0 0 0,0 0 0,0-1 1,5 2-1,1-1 12,1-1 0,0 0 0,0 0 0,-1-1 1,1 0-1,0-1 0,21-5 0,-31 6-4,-1 0-1,1-1 0,-1 1 0,1-1 1,-1 1-1,0-1 0,1 1 1,-1-1-1,0 0 0,0 0 1,1 1-1,-1-1 0,0 0 1,0 0-1,0 0 0,0 0 1,0-1-1,0 1 0,-1 0 1,1 0-1,0-1 0,0 1 1,-1 0-1,2-3 0,-2 3-1,-1-1 1,1 1-1,0 0 0,0 0 0,-1 0 1,1 0-1,-1 0 0,1 0 0,-1 0 1,1 0-1,-1 0 0,1 0 0,-1 0 0,0 0 1,0 0-1,0 0 0,1 0 0,-1 0 1,0 1-1,0-1 0,0 0 0,0 1 1,0-1-1,0 1 0,0-1 0,0 1 0,-1 0 1,1-1-1,-2 1 0,-5-3-37,3 2 12,-1-1-1,0 0 1,1 0-1,-1-1 0,1 0 1,-6-3-1,53-2-534,-26 5 502,-1-2 0,0 0 0,1-1 0,-2-1 0,16-9 0,44-17 2,-74 32 60,0 1 0,0 0-1,1 0 1,-1 0-1,0 0 1,0 0-1,1 0 1,-1 0 0,0 0-1,0 0 1,1 0-1,-1 0 1,0 0-1,0 0 1,1 0-1,-1 0 1,0 0 0,0 0-1,1 0 1,-1 0-1,0 0 1,0 0-1,0 1 1,1-1 0,-1 0-1,0 0 1,0 0-1,0 0 1,1 1-1,-1-1 1,0 0 0,0 0-1,0 0 1,0 0-1,0 1 1,1-1-1,-1 0 1,0 0-1,0 1 1,0-1 0,0 0-1,0 15 257,-8 15 173,-9 16-98,8-25-272,1 1 1,2-1 0,0 1-1,-6 41 1,12-63-70,0 1-1,0-1 1,0 0 0,0 1-1,0-1 1,0 1 0,-1-1-1,1 1 1,1-1-1,-1 1 1,0-1 0,0 0-1,0 1 1,0-1 0,0 1-1,0-1 1,0 0 0,0 1-1,1-1 1,-1 1 0,0-1-1,0 0 1,1 1-1,-1-1 1,0 0 0,1 1-1,-1-1 1,0 0 0,1 1-1,-1-1 1,0 0 0,1 0-1,-1 1 1,1-1-1,14-6-487,13-22-1851,3-27-5342,-19 24 785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625"/>
    </inkml:context>
    <inkml:brush xml:id="br0">
      <inkml:brushProperty name="width" value="0.025" units="cm"/>
      <inkml:brushProperty name="height" value="0.025" units="cm"/>
    </inkml:brush>
  </inkml:definitions>
  <inkml:trace contextRef="#ctx0" brushRef="#br0">0 379 9737,'0'0'13704,"11"0"-11745,12-2-1362,-1-1 0,42-11 0,-56 13-580,0-2-1,0 1 1,-1-1-1,1 0 1,-1-1 0,0 0-1,0 0 1,0 0-1,0-1 1,-1 0-1,0 0 1,0-1 0,8-9-1,-14 14-17,1 0 0,0 0 0,0 0-1,-1 0 1,1 0 0,-1 0 0,1 0 0,-1 0-1,1-1 1,-1 1 0,0 0 0,1 0 0,-1-1-1,0 1 1,0 0 0,0-1 0,0 1 0,0-2-1,-1 2 14,1 1 0,0-1-1,-1 0 1,1 1 0,-1-1-1,1 1 1,-1-1-1,1 1 1,-1 0 0,1-1-1,-1 1 1,0-1 0,1 1-1,-1 0 1,0-1 0,1 1-1,-1 0 1,0 0-1,1 0 1,-1 0 0,0-1-1,1 1 1,-2 0 0,-2 0 36,-1 1 1,1-1-1,0 0 1,0 1-1,0 0 1,1 0-1,-1 0 1,0 1-1,0-1 1,-4 3-1,-3 3-14,1 1 0,0-1 0,0 2 0,1-1 0,0 1 0,0 1 0,1 0 0,0 0 0,1 0 0,0 1-1,0 0 1,2 1 0,-1-1 0,1 1 0,1 0 0,-5 19 0,9-30-21,0 0 0,0-1 0,0 1 0,0 0 0,0-1 0,0 1 0,0 0 0,0-1-1,0 1 1,1 0 0,-1-1 0,0 1 0,0 0 0,0-1 0,1 1 0,-1-1 0,0 1 0,1-1 0,-1 1 0,1 0 0,-1-1 0,1 1 0,-1-1 0,0 0 0,1 1 0,0-1 0,-1 1-1,1-1 1,-1 0 0,1 1 0,-1-1 0,1 0 0,1 1 0,28-2 209,29-20-57,-34 7-224,-1-1-1,-1-1 0,0-1 0,-1-1 1,-1 0-1,-1-2 0,0-1 1,-2 0-1,-1-2 0,0 0 0,-2 0 1,0-2-1,-2 1 0,-1-2 1,13-36-1,-23 55 110,0 1 0,-1-1 0,0 1 1,0 0-1,-1-1 0,1 0 0,-2 1 0,0-11 0,1 15-35,-1 1 0,1 0-1,0-1 1,-1 1-1,1 0 1,-1 0-1,0 0 1,1-1-1,-1 1 1,0 0-1,0 0 1,1 0-1,-1 0 1,0 0-1,0 0 1,0 1-1,0-1 1,0 0-1,-2 0 1,1 0-10,0 1 0,0-1 1,0 1-1,0-1 0,0 1 1,0 0-1,0 0 0,0 0 1,0 0-1,0 1 0,0-1 1,0 0-1,0 1 1,0 0-1,0-1 0,-2 2 1,-1 1-9,0 0 1,0-1 0,1 2-1,-1-1 1,1 0 0,0 1-1,0 0 1,0 0 0,0 0-1,1 1 1,-4 6 0,-32 58-50,31-53 46,-6 11 57,1-1 0,1 2 0,1 0 1,1 0-1,2 1 0,-9 57 0,17-83-47,0 0 1,0 0-1,-1 1 0,2-1 1,-1 0-1,0 0 1,1 0-1,-1 0 0,1 0 1,0 1-1,0-1 1,0-1-1,1 1 0,-1 0 1,1 0-1,-1 0 1,1-1-1,0 1 1,0-1-1,0 1 0,4 3 1,-2-4-130,1 1 1,-1-1 0,0 0 0,1 0-1,-1-1 1,1 1 0,0-1-1,-1 0 1,1 0 0,0-1 0,0 1-1,9-1 1,0-1-1129,0 0-1,0-1 1,27-7-1,27-16-8842,-27 2 513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958"/>
    </inkml:context>
    <inkml:brush xml:id="br0">
      <inkml:brushProperty name="width" value="0.025" units="cm"/>
      <inkml:brushProperty name="height" value="0.025" units="cm"/>
    </inkml:brush>
  </inkml:definitions>
  <inkml:trace contextRef="#ctx0" brushRef="#br0">155 228 13869,'0'0'7746,"-10"-2"-5627,6 0-2032,0 1 0,0 0 0,0 1-1,-1-1 1,1 1 0,0 0-1,0 0 1,0 0 0,-1 0-1,1 1 1,0 0 0,0-1 0,0 2-1,0-1 1,0 0 0,0 1-1,0 0 1,0 0 0,1 0 0,-1 0-1,1 1 1,-1-1 0,1 1-1,0 0 1,0 0 0,0 0-1,1 0 1,-4 5 0,2-4-22,1 1 0,-1 0 0,1 0 1,0 0-1,1 0 0,-1 1 0,1-1 0,0 1 1,0 0-1,1-1 0,0 1 0,0 0 1,-1 11-1,3-16-40,-1 0 0,1 0 1,-1 0-1,1 0 0,0 0 1,-1 0-1,1-1 0,0 1 1,0 0-1,-1 0 0,1-1 0,0 1 1,0-1-1,0 1 0,0 0 1,0-1-1,0 0 0,0 1 1,0-1-1,0 0 0,0 1 1,0-1-1,0 0 0,0 0 1,1 0-1,-1 0 0,0 0 1,0 0-1,0 0 0,0 0 0,0 0 1,0-1-1,0 1 0,0 0 1,0-1-1,1 0 0,41-16 581,-28 6-555,-1 0-1,0-2 1,-1 0-1,-1 0 1,0-1-1,0-1 1,-1 0-1,13-26 1,-8 10-21,-1-1 1,-1 0-1,13-54 1,-24 67-292,-14 43 138,-18 46 144,22-51-47,-33 98 95,37-107-116,1 1 1,0-1 0,0 1 0,1 0-1,1-1 1,0 1 0,0 0 0,4 21-1,-4-31-68,1 0-1,-1 0 1,0 0-1,1 0 1,0 1-1,-1-1 1,1 0 0,-1 0-1,1 0 1,0 0-1,0-1 1,0 1-1,0 0 1,-1 0-1,1 0 1,0-1-1,0 1 1,1 0-1,-1-1 1,0 1-1,0-1 1,0 1-1,0-1 1,0 0-1,1 1 1,-1-1 0,0 0-1,0 0 1,0 0-1,1 0 1,-1 0-1,0 0 1,2-1-1,1 1-719,0-1-1,-1 0 1,1 0-1,-1 0 1,1 0-1,-1 0 1,1-1-1,-1 0 1,0 0-1,4-2 1,21-23-11550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288"/>
    </inkml:context>
    <inkml:brush xml:id="br0">
      <inkml:brushProperty name="width" value="0.025" units="cm"/>
      <inkml:brushProperty name="height" value="0.025" units="cm"/>
    </inkml:brush>
  </inkml:definitions>
  <inkml:trace contextRef="#ctx0" brushRef="#br0">189 1 12332,'0'0'5989,"-8"1"-3512,-6 4-2130,1 0 0,0 1-1,0 1 1,1 0 0,-1 1-1,1 0 1,1 1-1,0 0 1,0 0 0,1 2-1,0-1 1,0 1 0,2 0-1,-12 18 1,64-25-806,112-9-1495,-155 5 1972,0-1 1,0 1-1,-1 0 1,1 0-1,0 0 1,0 0-1,0 0 0,0 0 1,0 0-1,0 0 1,0 0-1,0 0 1,-1 1-1,1-1 1,0 0-1,0 1 0,0-1 1,0 0-1,-1 1 1,1-1-1,0 1 1,-1-1-1,1 1 0,0 0 1,-1-1-1,1 1 1,0 0-1,-1-1 1,1 1-1,-1 0 1,1 0-1,-1-1 0,0 1 1,1 0-1,-1 0 1,0 0-1,0 0 1,1 0-1,-1-1 0,0 1 1,0 0-1,0 0 1,0 0-1,0 0 1,0 0-1,0 0 1,0 0-1,-1-1 0,1 1 1,0 0-1,0 0 1,-1 0-1,0 1 1,-1 2 139,0 1 1,-1-1 0,1 0-1,-1 0 1,0-1 0,0 1-1,0 0 1,-7 5 0,1-2 111,0 0 1,0 0-1,-1-1 1,0 0-1,0-1 0,-1 0 1,1 0-1,-1-1 1,0-1-1,0 0 1,-22 3-1,32-6-374,1 0-1,-1 0 0,1 0 1,-1 0-1,1 0 0,-1 0 0,1 0 1,-1-1-1,1 1 0,-1 0 1,1 0-1,-1 0 0,1-1 1,0 1-1,-1 0 0,1-1 0,-1 1 1,1 0-1,0-1 0,-1 1 1,1 0-1,0-1 0,0 1 1,-1-1-1,1 1 0,0 0 0,0-1 1,-1 1-1,1-1 0,0 1 1,0-1-1,0 1 0,0-1 1,0 1-1,0-1 0,0 1 1,0-1-1,0 1 0,0-1 0,0 1 1,0-1-1,0 1 0,0-1 1,0 1-1,1-1 0,-1 1 1,0-1-1,13-24-6459,6 4-851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534"/>
    </inkml:context>
    <inkml:brush xml:id="br0">
      <inkml:brushProperty name="width" value="0.025" units="cm"/>
      <inkml:brushProperty name="height" value="0.025" units="cm"/>
    </inkml:brush>
  </inkml:definitions>
  <inkml:trace contextRef="#ctx0" brushRef="#br0">1 83 10922,'0'0'14403,"13"2"-13143,11-1-1104,0-1-1,0-1 1,0-1-1,0-1 1,0-2-1,0 0 1,25-10-1,-12 3-929,77-22 1555,-74 28-4288,1 4-4300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730"/>
    </inkml:context>
    <inkml:brush xml:id="br0">
      <inkml:brushProperty name="width" value="0.025" units="cm"/>
      <inkml:brushProperty name="height" value="0.025" units="cm"/>
    </inkml:brush>
  </inkml:definitions>
  <inkml:trace contextRef="#ctx0" brushRef="#br0">145 288 16239,'0'0'6364,"-8"-1"-5665,3 0-612,0 1 0,0 0 0,1 1 0,-1-1 0,0 1 0,0 0 0,1 0 0,-1 0 1,1 1-1,-1 0 0,1 0 0,-1 0 0,1 0 0,0 0 0,0 1 0,0 0 0,1 0 0,-1 0 0,0 0 0,1 1 0,0 0 0,0-1 0,0 1 0,0 0 0,-2 6 1,1-3 139,-1 0 0,2 0 1,-1 0-1,1 0 0,-4 15 1,6-21-222,1 1 1,0-1 0,-1 0-1,1 0 1,0 1 0,0-1-1,0 0 1,0 1 0,0-1-1,0 0 1,0 0-1,0 1 1,1-1 0,-1 0-1,0 1 1,1-1 0,-1 0-1,1 0 1,-1 0 0,1 0-1,0 1 1,0-1-1,-1 0 1,1 0 0,0 0-1,0 0 1,0-1 0,0 1-1,0 0 1,0 0-1,0 0 1,0-1 0,0 1-1,1-1 1,-1 1 0,0-1-1,0 1 1,0-1 0,1 0-1,-1 1 1,0-1-1,3 0 1,3 1-18,0-1 0,0 0 1,0 0-1,0-1 0,0 1 0,0-1 0,0-1 0,-1 0 1,1 0-1,0 0 0,-1 0 0,1-1 0,11-7 0,-9 3-4,0 0-1,0-1 0,0 1 1,-1-2-1,0 1 1,-1-1-1,13-19 0,-8 8 18,-1-1 0,-1-1 0,-1 0 0,0 0 0,-2 0 0,-1-1 0,6-41 0,-10 53 19,0 0 14,-1 0 0,0 0 1,-1-1-1,-2-20 0,2 31-37,0-1-1,0 1 1,0-1-1,-1 1 1,1-1-1,-1 1 1,1-1-1,-1 1 1,1-1-1,-1 1 1,0 0-1,0-1 1,0 1-1,0 0 1,0 0-1,0 0 1,0 0-1,0 0 1,0 0-1,0 0 1,-1 0-1,1 0 1,0 0-1,-1 0 1,1 1-1,-1-1 1,1 1-1,0-1 1,-1 1-1,1 0 1,-1-1-1,0 1 1,1 0-1,-1 0 1,1 0-1,-1 0 1,1 0-1,-1 0 1,1 1-1,-1-1 1,1 1-1,-1-1 1,1 1-1,-2 0 1,-6 3 7,0 0 1,0 1-1,0 0 0,0 0 1,1 1-1,0 0 1,1 1-1,-1 0 0,1 0 1,-7 10-1,-11 13 534,-26 42 0,50-69-486,-3 1 34,1 1 1,-1-1 0,1 1 0,1 0 0,-1 1-1,1-1 1,-1 0 0,1 1 0,1-1 0,-1 1-1,1 0 1,0-1 0,1 1 0,-1 0 0,1 6-1,1-10-76,0-1 0,1 1 0,-1-1 0,0 0 0,1 1 0,-1-1 1,1 0-1,-1 0 0,1 0 0,0 0 0,-1 0 0,1 0 0,0 0 0,0-1 0,0 1 0,-1-1 0,1 1 0,0-1 0,0 0 0,0 0 0,0 1 0,0-2 0,0 1 0,0 0 0,3-1 0,53-4-127,7-8-1063,-42 7 62,0 2 0,1 0-1,38-1 1,-61 5 1069,0 0 0,0 1-1,0-1 1,0 0 0,0 0 0,0 0 0,0 1-1,0-1 1,1 1 0,-1-1 0,0 1-1,0-1 1,-1 1 0,1-1 0,0 1-1,0 0 1,0 0 0,0-1 0,0 1-1,-1 0 1,1 0 0,0 0 0,-1 0-1,1 0 1,-1 0 0,1 0 0,-1 0-1,1 0 1,-1 0 0,0 0 0,0 0-1,1 0 1,-1 1 0,0-1 0,0 0 0,0 0-1,0 0 1,0 2 0,-10 54 4,4-24-2777,7-29-579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078"/>
    </inkml:context>
    <inkml:brush xml:id="br0">
      <inkml:brushProperty name="width" value="0.025" units="cm"/>
      <inkml:brushProperty name="height" value="0.025" units="cm"/>
    </inkml:brush>
  </inkml:definitions>
  <inkml:trace contextRef="#ctx0" brushRef="#br0">114 19 15599,'0'0'6374,"-8"-2"-4324,5 1-1976,0 1 0,-1-1 0,1 1 0,-1-1 1,1 1-1,-1 0 0,1 0 0,-1 0 0,1 1 0,-1-1 0,1 1 1,0 0-1,-1 0 0,1 0 0,0 0 0,0 1 0,0-1 1,0 1-1,0 0 0,0 0 0,0 0 0,0 0 0,1 0 1,-1 1-1,1-1 0,0 1 0,-1-1 0,1 1 0,0 0 1,1 0-1,-1 0 0,0 0 0,1 0 0,0 1 0,0-1 0,-2 7 1,3-8-56,-1 1 0,0 0 1,0 0-1,1 0 1,0 0-1,-1 0 0,1 0 1,0 0-1,1 0 0,-1 0 1,0 0-1,1 0 0,0 0 1,1 3-1,-2-5 26,1 0 1,0 0-1,-1 0 0,1 0 0,0 0 0,0 0 1,0 0-1,0 0 0,0 0 0,0 0 1,0 0-1,0-1 0,0 1 0,0 0 0,1-1 1,-1 1-1,0-1 0,0 1 0,1-1 0,-1 0 1,0 1-1,2-1 0,1 0 13,-1 0-1,1-1 1,0 1 0,-1-1 0,1 0-1,-1 0 1,1 0 0,-1 0-1,1-1 1,-1 0 0,0 1-1,0-1 1,0 0 0,0 0 0,0-1-1,0 1 1,0-1 0,-1 1-1,0-1 1,1 0 0,1-3-1,20-39 17,-23 42-73,0 1 0,0-1 0,0 0 0,-1 0 1,1 1-1,-1-1 0,1 0 0,-1 0 0,0 0 0,0 0 0,-1 0 0,1 1 0,0-1 0,-1 0 0,-1-3 0,1 5-21,1 0 0,-1 0 0,0 0-1,0 0 1,0 0 0,0 1 0,0-1 0,0 0 0,0 1-1,0-1 1,0 1 0,0-1 0,-1 1 0,1 0-1,0 0 1,0-1 0,0 1 0,-1 0 0,1 0-1,0 0 1,0 0 0,0 0 0,-1 0 0,1 0-1,0 1 1,-2 0 0,2-1-211,0 0 1,0 0-1,0 0 1,0 1-1,1-1 0,-1 0 1,0 1-1,0-1 0,1 1 1,-1-1-1,0 1 0,0-1 1,1 1-1,-1-1 1,0 1-1,1 0 0,-1-1 1,1 1-1,-1 0 0,1 0 1,-1-1-1,1 1 0,-1 1 1,1 1-5658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707"/>
    </inkml:context>
    <inkml:brush xml:id="br0">
      <inkml:brushProperty name="width" value="0.025" units="cm"/>
      <inkml:brushProperty name="height" value="0.025" units="cm"/>
    </inkml:brush>
  </inkml:definitions>
  <inkml:trace contextRef="#ctx0" brushRef="#br0">100 39 17424,'0'0'2200,"-2"13"298,0-1-2034,-13 80 1498,-4 117 0,19-204-1934,-4 100-10,3-97 88,-1 1 1,1 0-1,-1-1 1,-1 1-1,0-1 1,0 1-1,0-1 1,-1 0-1,-8 12 1,-2-10 249,7-20-116,4-31-51,3 35-189,1-49 23,1 0 0,16-86 0,-13 119-24,0 1 0,1 0 0,1 0 0,1 1 0,0 0 0,2 1-1,0-1 1,2 2 0,20-28 0,-28 42-9,1 0 0,-1 0 0,1 0 0,0 0 0,0 1 0,1 0 0,-1 0 0,1 0 0,-1 1 0,1 0 0,0 0 0,0 0 0,0 1 0,0 0 0,0 0 0,0 0 0,0 1 0,0 0 0,7 0 0,-10 0 5,0 1 1,0-1-1,1 1 1,-1 0-1,0-1 1,0 1-1,0 1 1,0-1-1,0 0 1,0 1-1,-1-1 1,1 1-1,0 0 0,-1 0 1,1 0-1,-1 0 1,0 0-1,0 1 1,0-1-1,0 1 1,0 0-1,0-1 1,-1 1-1,1 0 0,-1 0 1,0 0-1,0 0 1,0 0-1,0 0 1,0 0-1,-1 0 1,1 1-1,-1-1 1,0 0-1,0 0 0,-1 6 1,0-3 70,-1 0 0,0 0 1,0-1-1,-1 1 0,1-1 0,-1 1 0,-1-1 1,1 0-1,-1 0 0,0 0 0,0 0 1,0-1-1,-1 0 0,1 0 0,-1 0 0,-7 5 1,5-4 22,0 0 0,-1 0 0,0-1 0,1 0 0,-2 0 0,1-1 0,0 0 0,-1 0 0,1-1 0,-1 0 0,-9 1 0,17-3-110,1 0 0,-1 0 0,0 0 1,0 0-1,0-1 0,1 1 0,-1 0 0,0 0 0,0-1 1,1 1-1,-1 0 0,0-1 0,0 1 0,1-1 0,-1 1 0,0-1 1,1 1-1,-1-1 0,1 1 0,-1-1 0,1 0 0,-1 1 1,1-1-1,-1 0 0,1 1 0,-1-2 0,-3-27-1722,5 19 601,0 0 1,1 0 0,0 1-1,4-12 1,10-15-3477,6 1-1382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588"/>
    </inkml:context>
    <inkml:brush xml:id="br0">
      <inkml:brushProperty name="width" value="0.025" units="cm"/>
      <inkml:brushProperty name="height" value="0.025" units="cm"/>
    </inkml:brush>
  </inkml:definitions>
  <inkml:trace contextRef="#ctx0" brushRef="#br0">126 1 12780,'0'0'13971,"-10"13"-12706,-2 5-794,0 2-1,0 0 1,2 0 0,1 1-1,-13 42 1,10-18-347,3 0 0,2 1 1,1 0-1,3 1 0,2-1 1,8 80-1,1-90-81,-3-33 37,-1-23-70,-1-28-492,-2-1-1,-3 1 1,-1 0-1,-11-55 1,14 105 458,1 0 1,0 1-1,0-1 1,0 0-1,0 0 1,0 0 0,0 0-1,1 0 1,-1 0-1,1 0 1,-1 0-1,1-1 1,0 1 0,-1 0-1,1-1 1,0 0-1,0 1 1,4 1-1,1 0 20,0 0 0,0 0 0,1-1 0,-1 1 0,1-2 0,8 2 0,-5-1 67,0-1 0,0-1 0,-1 0 0,1 0-1,0-1 1,0 0 0,0-1 0,-1 0 0,17-6-1,-11 0 68,-1-1 1,-1-1-1,0 0 0,18-17 0,18-13-71,-50 39-67,1 0 0,0 1 0,0-1 0,-1 0-1,1 1 1,0-1 0,0 1 0,0-1 0,0 1-1,0-1 1,0 1 0,0 0 0,-1-1-1,1 1 1,0 0 0,0 0 0,0 0 0,0 0-1,0 0 1,0 0 0,0 0 0,0 0 0,0 0-1,0 0 1,0 0 0,0 1 0,0-1 0,1 1-1,12 23-134,-14-22 145,0 0 1,1 0-1,0 0 1,-1 0-1,1 0 1,0-1-1,0 1 1,0 0-1,0 0 1,0-1-1,0 1 1,0 0-1,1-1 0,-1 1 1,1-1-1,-1 0 1,1 1-1,-1-1 1,1 0-1,0 0 1,0 0-1,-1 0 1,1 0-1,0-1 1,0 1-1,0 0 1,0-1-1,3 1 1,-1-2 8,-1 1 1,1-1-1,-1 0 1,1 0-1,-1-1 1,1 1 0,-1-1-1,1 0 1,-1 0-1,0 0 1,0 0-1,0 0 1,0-1-1,-1 1 1,1-1 0,-1 0-1,1 0 1,-1 0-1,0 0 1,3-6-1,-2 5-51,-1 0 0,1 0 0,1 0-1,-1 0 1,0 1 0,1-1 0,0 1-1,0 0 1,0 0 0,0 0 0,6-2-1,-10 5 13,1 0 0,-1 0 0,1 0 0,-1 0 0,1 0 0,-1 0 0,1 0 0,-1 0-1,1 1 1,-1-1 0,0 0 0,1 0 0,-1 1 0,1-1 0,-1 0 0,0 0-1,1 1 1,-1-1 0,1 0 0,-1 1 0,0-1 0,0 1 0,1-1 0,-1 0 0,0 1-1,0-1 1,1 1 0,-1-1 0,0 1 0,0-1 0,0 1 0,0-1 0,0 1-1,0-1 1,0 1 0,0-1 0,0 1 0,0-1 0,0 1 0,0-1 0,0 2 0,0 27 72,0-24-109,2 105 45,1-37 156,-10 90-1,7-153-67,-2 0-1,1-1 1,-1 0-1,-1 1 1,0-1-1,0 0 1,-1 0 0,0-1-1,-8 14 1,9-18 56,0 0 0,0-1 0,-1 1 0,1-1 1,-1 0-1,0 0 0,0-1 0,0 1 0,0-1 0,0 1 1,0-1-1,-1-1 0,1 1 0,-1 0 0,1-1 0,-1 0 1,0 0-1,1-1 0,-1 1 0,-8-1 0,10 0-107,-1-1-1,1 1 1,0-1-1,0 0 0,0 0 1,0 0-1,0 0 0,0 0 1,0-1-1,0 1 1,0-1-1,0 0 0,1 0 1,-1 0-1,1 0 1,-1 0-1,1 0 0,0-1 1,0 1-1,0-1 1,0 0-1,1 1 0,-1-1 1,1 0-1,-1 0 0,1 0 1,0 0-1,0 0 1,0-1-1,1 1 0,-1-4 1,-2-10 16,1 1 0,1-1-1,0 0 1,3-28 0,-1 35-356,1-1 0,0 1 1,0 0-1,1 0 0,1 0 0,-1 0 1,2 1-1,-1 0 0,1-1 0,1 2 0,0-1 1,7-8-1,9-8-2499,1 2 1,38-31-1,-37 34 1037,5-6-8913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949"/>
    </inkml:context>
    <inkml:brush xml:id="br0">
      <inkml:brushProperty name="width" value="0.025" units="cm"/>
      <inkml:brushProperty name="height" value="0.025" units="cm"/>
    </inkml:brush>
  </inkml:definitions>
  <inkml:trace contextRef="#ctx0" brushRef="#br0">387 0 20019,'0'0'4196,"-8"2"-2509,3 0-1618,0-1-1,0 1 1,-1 0 0,1 1 0,1-1 0,-1 1-1,0 0 1,1 0 0,-1 1 0,1-1-1,0 1 1,0 0 0,0 0 0,1 0 0,-1 1-1,1-1 1,0 1 0,1 0 0,-1 0 0,1 0-1,0 0 1,0 0 0,0 0 0,1 1-1,-2 8 1,4-8-120,-1-1-1,1 0 0,1 0 1,-1 0-1,1 0 1,0 0-1,0-1 0,0 1 1,1 0-1,-1-1 1,1 0-1,0 1 0,1-1 1,-1-1-1,1 1 1,-1 0-1,1-1 1,0 1-1,8 3 0,24 28-517,-35-34 569,0-1 0,0 1 0,0 0 0,-1 0 1,1 0-1,0 0 0,-1 0 0,1 0 0,-1 1 1,1-1-1,-1 0 0,1 0 0,-1 0 0,0 0 1,0 1-1,0-1 0,0 0 0,1 0 0,-2 0 1,1 1-1,0-1 0,0 0 0,0 0 0,0 0 0,-1 1 1,1-1-1,-1 0 0,1 0 0,-1 0 0,1 0 1,-1 0-1,0 0 0,1 0 0,-1 0 0,0 0 1,0 0-1,0 0 0,1 0 0,-1-1 0,0 1 1,0 0-1,0-1 0,0 1 0,-1-1 0,1 1 1,0-1-1,0 1 0,0-1 0,-2 1 0,-9 3 10,0 1-1,0-2 1,-20 4-1,27-6-8,-105 13-3192,81-12-875,-56-6 0,19-9-8410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310"/>
    </inkml:context>
    <inkml:brush xml:id="br0">
      <inkml:brushProperty name="width" value="0.025" units="cm"/>
      <inkml:brushProperty name="height" value="0.025" units="cm"/>
    </inkml:brush>
  </inkml:definitions>
  <inkml:trace contextRef="#ctx0" brushRef="#br0">1 25 17457,'0'0'4195,"83"-18"-2785,-23 15-449,11 3-673,5 0-448,2 0-1890,-4 0-3427,4-4-9513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654"/>
    </inkml:context>
    <inkml:brush xml:id="br0">
      <inkml:brushProperty name="width" value="0.025" units="cm"/>
      <inkml:brushProperty name="height" value="0.025" units="cm"/>
    </inkml:brush>
  </inkml:definitions>
  <inkml:trace contextRef="#ctx0" brushRef="#br0">1 25 14926,'0'0'7527,"49"4"-5413,-20-4-576,-1 0-1186,4 0-608,-2-10-3107,0-9-5894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376"/>
    </inkml:context>
    <inkml:brush xml:id="br0">
      <inkml:brushProperty name="width" value="0.025" units="cm"/>
      <inkml:brushProperty name="height" value="0.025" units="cm"/>
    </inkml:brush>
  </inkml:definitions>
  <inkml:trace contextRef="#ctx0" brushRef="#br0">1 0 15631,'0'0'2936,"3"14"-1089,33 174 1826,7 118-2680,-39-264-642,-5-41 168,-4-24-242,-3-24-181,2 0-1,-1-88 1,7 115-116,1 1 1,1 0-1,1-1 1,0 1-1,2 0 0,0 1 1,1-1-1,1 1 1,17-31-1,-21 43 1,1 1 0,0 1-1,0-1 1,1 0 0,0 1 0,7-6 0,-10 9 14,-1-1 1,1 1 0,-1 0 0,1 0 0,-1 0 0,1 0 0,0 1 0,-1-1 0,1 0-1,0 1 1,0-1 0,-1 1 0,1-1 0,0 1 0,0 0 0,0 0 0,0 0 0,0 0 0,-1 0-1,1 0 1,0 1 0,0-1 0,0 1 0,-1-1 0,1 1 0,2 0 0,-3 1 16,0-1 0,0 0 0,0 1 0,-1-1 0,1 1 0,0 0 0,-1-1 0,1 1 0,-1 0 0,1-1 0,-1 1 0,0 0 0,1-1 0,-1 1 0,0 0 0,0-1 0,-1 1 0,1 0 0,0 0 0,0-1 0,-1 1 0,1 0 0,-1-1 0,0 1 0,1-1 0,-2 3 0,-21 43 619,2-15-476,-2 0 0,-1-1 0,-1-2-1,-47 44 1,95-109-5739,9-2 1196,7-4-2392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916"/>
    </inkml:context>
    <inkml:brush xml:id="br0">
      <inkml:brushProperty name="width" value="0.025" units="cm"/>
      <inkml:brushProperty name="height" value="0.025" units="cm"/>
    </inkml:brush>
  </inkml:definitions>
  <inkml:trace contextRef="#ctx0" brushRef="#br0">10 0 10218,'0'0'8701,"4"10"-7489,0 6-691,0-1 0,-2 1 0,1 0-1,-2 0 1,0 23 0,-8 94 2536,7-103-2298,9-40-109,8-45-297,-14 42-359,-2 1 1,0-1 0,-1-21 0,0 30 3,0 1 0,0 0 0,0 0 1,-1 0-1,1 0 0,-1 0 0,0 0 0,0 0 1,0 0-1,0 0 0,-1 0 0,1 0 0,-1 1 1,0-1-1,0 1 0,1-1 0,-2 1 0,1-1 0,0 1 1,-4-3-1,6 5-19,-1 0 0,1-1 0,-1 1 0,1 0 0,-1-1-1,1 1 1,-1 0 0,1 0 0,-1-1 0,0 1 0,1 0 0,-1 0 0,0 0 0,1 0 0,-1 0 0,1 0 0,-1 0 0,0 0 0,1 0-1,-1 0 1,1 0 0,-1 0 0,0 0 0,1 1 0,-1-1 0,1 0 0,-1 0 0,1 1 0,-1-1 0,0 0 0,1 1 0,-1-1 0,1 0 0,0 1-1,-1-1 1,1 1 0,-1-1 0,1 1 0,0-1 0,-1 1 0,1-1 0,0 1 0,-1-1 0,1 1 0,0 0 0,0-1 0,0 1 0,0-1 0,-1 1-1,1 1 1,0-1-65,0 0 0,0 0 0,0 0 0,1 0 0,-1 0 0,0 0-1,0 0 1,1 0 0,-1 0 0,0-1 0,1 1 0,-1 0 0,1 0-1,-1 0 1,1 0 0,-1 0 0,1-1 0,0 1 0,-1 0 0,1-1 0,0 1-1,0 0 1,-1-1 0,1 1 0,0-1 0,0 1 0,0-1 0,0 1-1,0-1 1,0 0 0,0 1 0,0-1 0,0 0 0,1 0 0,22 0-1070,0-1 0,0-1 0,0-1 0,0-1 0,0-1 0,-1-1 0,0-1 0,0-2 0,-1 0 0,36-20 0,-40 14 3042,-17 15-1771,-1 0 0,0-1 0,0 1-1,0 0 1,-1 0 0,1-1-1,0 1 1,0 0 0,0 0 0,0 0-1,0-1 1,0 1 0,0 0-1,0 0 1,0 0 0,0-1-1,-1 1 1,1 0 0,0 0 0,0 0-1,0-1 1,0 1 0,0 0-1,-1 0 1,1 0 0,0 0 0,0 0-1,0 0 1,-1-1 0,1 1-1,0 0 1,0 0 0,-1 0 0,1 0-1,0 0 1,0 0 0,0 0-1,-1 0 1,1 0 0,0 0 0,0 0-1,-1 0 1,1 0 0,0 0-1,-26 4 4812,9 3-5588,9-2 880,1 1 1,0 0-1,0 0 1,0 1 0,1 0-1,0 0 1,0 0 0,1 1-1,0 0 1,0 0-1,1 0 1,0 0 0,0 1-1,1 0 1,0-1-1,1 1 1,0 1 0,0-1-1,0 12 1,2-20-197,0 0 1,0 0-1,0 0 1,0 0-1,0 0 1,0 0-1,0 1 1,1-1-1,-1 0 1,0 0-1,1 0 1,-1 0-1,1 0 1,-1 0-1,1 0 1,0 0-1,-1 0 1,1 0-1,0 0 1,0-1-1,-1 1 1,1 0-1,0 0 1,0-1-1,0 1 1,0-1-1,0 1 0,2 0 1,0 0 1,0-1 0,0 1 0,0-1 0,0 1 0,0-1 0,0 0 0,0-1 0,0 1 0,0 0 0,6-2 0,-1-1 1,1 1 1,-1-1-1,0-1 1,0 1-1,0-1 1,15-11-1,-17 10 14,0-1-1,-1 0 1,0 0-1,0-1 1,0 1-1,-1-1 1,1 0-1,-2 0 1,5-11-1,-7 15-144,0 0-1,0 0 1,-1 0-1,1 0 1,-1 0-1,0-1 1,1 1-1,-2 0 1,1 0-1,0 0 1,-1-4-1,0 4-207,0 1 0,1 0-1,-1 0 1,0 0 0,-1 0 0,1 0-1,0 0 1,0 0 0,-1 1-1,1-1 1,-1 0 0,0 1-1,1-1 1,-1 1 0,0 0 0,0-1-1,-2 0 1,-11-6-4827,3 2-1644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267"/>
    </inkml:context>
    <inkml:brush xml:id="br0">
      <inkml:brushProperty name="width" value="0.025" units="cm"/>
      <inkml:brushProperty name="height" value="0.025" units="cm"/>
    </inkml:brush>
  </inkml:definitions>
  <inkml:trace contextRef="#ctx0" brushRef="#br0">1 46 8264,'0'0'1436,"10"-4"267,42-14 559,-35 12-881,-1 1 1,1 1-1,0 1 1,0 0-1,1 2 1,-1 0-1,22 1 1,-37 0-1321,0 1 1,0-1 0,0 0 0,0 1-1,-1-1 1,1 1 0,0 0-1,-1 0 1,1 0 0,0 0 0,-1 0-1,1 0 1,-1 0 0,1 0-1,-1 0 1,0 1 0,0-1-1,1 1 1,-1-1 0,0 1 0,0-1-1,1 4 1,0-1 85,-1 0-1,0 1 1,0-1-1,0 0 1,-1 1-1,0-1 1,1 0-1,-1 1 1,-2 6 0,1 1 118,-1-1 0,-1 0 1,0 0-1,-1 0 0,0 0 1,0 0-1,-7 10 0,-4 0 56,-2 0 0,0 0 0,-29 25 0,29-29-292,17-17-33,0 0-1,0 0 0,0 0 0,0 0 0,0 0 1,0 0-1,1 0 0,-1 1 0,0-1 0,0 0 0,0 0 1,0 0-1,0 0 0,0 0 0,0 0 0,1 0 1,-1 0-1,0 0 0,0 0 0,0 0 0,0 1 1,0-1-1,0 0 0,0 0 0,0 0 0,0 0 1,0 0-1,0 0 0,0 0 0,0 1 0,0-1 0,0 0 1,0 0-1,0 0 0,0 0 0,0 0 0,0 0 1,0 1-1,0-1 0,0 0 0,0 0 0,0 0 1,0 0-1,0 0 0,0 0 0,0 1 0,0-1 1,0 0-1,0 0 0,0 0 0,0 0 0,0 0 1,0 0-1,0 0 0,-1 0 0,1 0 0,0 1 0,0-1 1,0 0-1,20-5-79,23-10 13,-13 0-351,78-41-1098,-96 49 253,0-2 0,-1 1 1,15-16-1,-24 23 753,-1 0 0,0-1 0,0 1-1,1-1 1,-1 0 0,0 1 0,0-1 0,-1 0 0,1 0-1,0 0 1,-1 1 0,1-1 0,-1 0 0,1 0 0,-1-3 0,0-8-5620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884"/>
    </inkml:context>
    <inkml:brush xml:id="br0">
      <inkml:brushProperty name="width" value="0.025" units="cm"/>
      <inkml:brushProperty name="height" value="0.025" units="cm"/>
    </inkml:brush>
  </inkml:definitions>
  <inkml:trace contextRef="#ctx0" brushRef="#br0">1 66 14830,'0'0'7367,"74"-36"-5990,-30 29-448,10-2-737,-3 3-160,5 0-512,-1 5-1730,-5 1-2563,-9 0-3843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648"/>
    </inkml:context>
    <inkml:brush xml:id="br0">
      <inkml:brushProperty name="width" value="0.025" units="cm"/>
      <inkml:brushProperty name="height" value="0.025" units="cm"/>
    </inkml:brush>
  </inkml:definitions>
  <inkml:trace contextRef="#ctx0" brushRef="#br0">50 8 1569,'0'0'14286,"-46"5"-11756,42-2-1152,4-1-97,6 1-224,11-3-256,8 0-449,0 0-320,9 0-384,3 0-1602,-7-8-2498,2-4-4293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026"/>
    </inkml:context>
    <inkml:brush xml:id="br0">
      <inkml:brushProperty name="width" value="0.025" units="cm"/>
      <inkml:brushProperty name="height" value="0.025" units="cm"/>
    </inkml:brush>
  </inkml:definitions>
  <inkml:trace contextRef="#ctx0" brushRef="#br0">95 76 5894,'0'0'19661,"6"-6"-19544,-5 5-123,23-24-357,-23 24 351,0 0 1,0 0-1,0 0 0,0 0 0,-1 0 0,1-1 0,0 1 0,-1 0 0,1 0 0,-1-1 1,1 1-1,-1 0 0,1-1 0,-1 1 0,0 0 0,0-1 0,0 1 0,0-1 0,0 1 1,0 0-1,0-1 0,0 1 0,0-1 0,-1 1 0,0-2 0,0 2 44,0 0 0,-1 0 0,1 0 0,-1 0 0,1 1 0,-1-1 0,1 1 0,-1-1 0,1 1 0,-1-1 0,1 1 0,-1 0 0,1 0 0,-1 0 0,0 0 0,1 0 0,-1 0 0,1 0 0,-1 1 0,-2 0 0,-32 10 871,31-6-840,-1 0 1,1 0-1,0 1 0,0-1 1,1 1-1,0 0 0,0 0 1,0 0-1,1 1 0,-1 0 1,2-1-1,-1 1 0,1 0 1,0 0-1,0 1 0,1-1 1,0 0-1,0 0 0,1 1 1,0-1-1,2 15 0,-2-19-86,1-1-1,0 1 0,0-1 0,1 1 0,-1-1 0,0 1 0,1-1 0,0 0 0,-1 1 0,1-1 0,0 0 0,0 0 0,0-1 0,1 1 1,-1 0-1,0-1 0,1 1 0,-1-1 0,1 0 0,-1 1 0,1-1 0,-1-1 0,1 1 0,0 0 0,0-1 0,-1 1 0,1-1 0,0 0 1,0 0-1,-1 0 0,5 0 0,0 0-516,0-1 1,-1 1-1,1-1 1,0-1 0,0 1-1,-1-1 1,1 0-1,-1 0 1,1-1-1,-1 0 1,11-7 0,7-12-4266,-4-6-2466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357"/>
    </inkml:context>
    <inkml:brush xml:id="br0">
      <inkml:brushProperty name="width" value="0.025" units="cm"/>
      <inkml:brushProperty name="height" value="0.025" units="cm"/>
    </inkml:brush>
  </inkml:definitions>
  <inkml:trace contextRef="#ctx0" brushRef="#br0">60 190 12556,'-2'8'4457,"-13"43"-2989,2-1 1,2 2-1,3-1 0,-3 75 0,12-81-1527,2 0 0,10 57 1,-4-142 896,-4-111-254,6-75 511,-6 180-908,2 1 1,23-84 0,-27 122-172,0-1-1,0 1 1,1 0 0,0 0 0,0 1 0,1-1 0,9-10 0,-13 16-13,0-1 1,0 1-1,0 0 1,0 0 0,0 0-1,0 0 1,0 0 0,1 0-1,-1 0 1,0 0-1,1 1 1,-1-1 0,0 0-1,1 1 1,-1-1 0,1 1-1,-1 0 1,1-1-1,0 1 1,-1 0 0,1 0-1,-1 0 1,1 0 0,-1 0-1,1 0 1,-1 0 0,1 1-1,-1-1 1,1 0-1,-1 1 1,1 0 0,-1-1-1,1 1 1,-1 0 0,0 0-1,1-1 1,-1 1-1,0 0 1,0 0 0,0 0-1,0 1 1,0-1 0,0 0-1,0 0 1,1 2-1,3 6 6,0 0 0,-1 0-1,0 1 1,-1-1-1,0 1 1,0 0-1,-1 0 1,-1 0 0,1 0-1,-2 0 1,1 10-1,-1-1 275,-1 0 0,-1 0-1,0 0 1,-10 36 0,7-33 858,17-31-926,-1 0-669,-1 1-37,1 0 0,-1 1 0,2 0 0,-1 1 0,13-5 0,-18 9 435,1-1 1,-1 1-1,0 0 0,1 1 1,0-1-1,-1 1 0,1 1 0,0-1 1,0 1-1,-1 0 0,12 2 1,-17-2 100,0 1 0,0-1 0,0 1 1,0-1-1,0 1 0,0-1 1,0 1-1,-1 0 0,1-1 0,0 1 1,0 0-1,0 0 0,-1 0 0,1-1 1,0 1-1,-1 0 0,1 0 1,-1 0-1,1 0 0,-1 0 0,0 0 1,1 0-1,-1 0 0,0 0 0,0 1 1,1-1-1,-1 0 0,0 0 0,0 0 1,0 0-1,0 0 0,-1 0 1,1 0-1,0 0 0,0 0 0,-1 0 1,1 0-1,-1 2 0,0 1 124,0 0 1,-1 0-1,1-1 0,-1 1 0,0 0 0,0 0 1,-1-1-1,-3 6 0,-6 2 1,0-1 0,-1 0 0,0 0-1,-1-2 1,1 0 0,-2 0 0,1-1 0,-1-1 0,0 0-1,0-1 1,-1-1 0,1 0 0,-1-1 0,0-1-1,-21 0 1,35-2-354,0 1-1,0-2 1,0 1-1,0 0 1,0 0-1,0 0 1,0-1 0,1 1-1,-1-1 1,0 0-1,0 1 1,0-1-1,1 0 1,-1 0-1,0 0 1,-2-3-1,-7-18-7596,10-3-5495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189"/>
    </inkml:context>
    <inkml:brush xml:id="br0">
      <inkml:brushProperty name="width" value="0.025" units="cm"/>
      <inkml:brushProperty name="height" value="0.025" units="cm"/>
    </inkml:brush>
  </inkml:definitions>
  <inkml:trace contextRef="#ctx0" brushRef="#br0">9 1 16816,'0'0'6086,"-9"66"-5798,22-44-192,3-1-32,-1 0-96,-2 4-641,3 0-608,-6 1-737,-4 1-2690,-6 1-2915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567"/>
    </inkml:context>
    <inkml:brush xml:id="br0">
      <inkml:brushProperty name="width" value="0.025" units="cm"/>
      <inkml:brushProperty name="height" value="0.025" units="cm"/>
    </inkml:brush>
  </inkml:definitions>
  <inkml:trace contextRef="#ctx0" brushRef="#br0">1 0 12908,'0'0'10346,"32"31"-10442,-25-42-2018,-2-9-3844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2.925"/>
    </inkml:context>
    <inkml:brush xml:id="br0">
      <inkml:brushProperty name="width" value="0.025" units="cm"/>
      <inkml:brushProperty name="height" value="0.025" units="cm"/>
    </inkml:brush>
  </inkml:definitions>
  <inkml:trace contextRef="#ctx0" brushRef="#br0">26 227 9449,'0'0'2477,"-5"7"-566,1-1-1328,2-4-379,1 0 0,-1 1 0,1-1 0,-1 0 0,1 1 0,0-1 0,-1 1 0,1-1-1,1 1 1,-1-1 0,0 1 0,1 0 0,-1 3 0,5-4 2736,4-9-1623,7-10 90,-3-13 484,17-61-1,0-44-1107,-29 181-737,-2-21-465,1 0 1,2 0-1,0 0 0,2 0 0,1 0 0,1 0 1,14 43-1,-7-47-730,-2-15-1437,0-12-3726,-5-10-857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305"/>
    </inkml:context>
    <inkml:brush xml:id="br0">
      <inkml:brushProperty name="width" value="0.025" units="cm"/>
      <inkml:brushProperty name="height" value="0.025" units="cm"/>
    </inkml:brush>
  </inkml:definitions>
  <inkml:trace contextRef="#ctx0" brushRef="#br0">16 133 11339,'0'0'5477,"-3"7"-3053,-8 25-551,10-32-1811,1 0-1,0 1 0,0-1 0,0 0 0,0 1 1,0-1-1,0 1 0,0-1 0,0 0 0,0 1 1,0-1-1,0 0 0,0 1 0,0-1 0,0 1 0,0-1 1,1 0-1,-1 1 0,0-1 0,0 0 0,0 1 1,1-1-1,-1 0 0,0 0 0,0 1 0,1-1 1,-1 0-1,0 1 0,0-1 0,1 0 0,-1 0 1,0 0-1,1 1 0,-1-1 0,0 0 0,1 0 1,-1 0-1,0 0 0,1 0 0,-1 0 0,1 0 1,-1 0-1,0 0 0,1 0 0,-1 0 0,1 0 1,-1 0-1,0 0 0,1 0 0,0 0 0,20-3 1297,-4-5-838,0 0 0,-1-2-1,0 1 1,0-2 0,18-16-1,30-19-12,-49 37-555,0 1 0,0 1-1,0 0 1,1 1 0,0 0 0,0 2-1,29-5 1,-10 5-4832,2 3-4796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903"/>
    </inkml:context>
    <inkml:brush xml:id="br0">
      <inkml:brushProperty name="width" value="0.025" units="cm"/>
      <inkml:brushProperty name="height" value="0.025" units="cm"/>
    </inkml:brush>
  </inkml:definitions>
  <inkml:trace contextRef="#ctx0" brushRef="#br0">127 156 10410,'0'0'8205,"-1"9"-6427,0 11-1016,1 1 1,1 0-1,0 0 1,2 0-1,5 21 1,4 11-581,-7-29-249,0 0 0,2 0 0,0-1 0,2 0 1,21 41-1,-44-99-4983,-52-47-2922,-2-1 3069,57 67 5541,1 0-1,0 0 1,-11-26-1,19 37-208,0-1 0,0 1 1,0-1-1,1 1 0,0-1 0,0 0 0,0 1 0,1-1 0,0 0 0,0 0 1,0 1-1,1-1 0,0 0 0,0 0 0,1 1 0,-1-1 0,4-6 0,-1 4 42,0 1 0,1 0 0,0-1 0,0 1 0,1 1 0,0-1-1,0 1 1,0 0 0,1 1 0,11-8 0,-3 3-37,1 1-1,-1 1 1,2 1 0,-1 0 0,1 1 0,0 1-1,0 0 1,1 1 0,0 1 0,27-1 0,-42 4-430,1 0 0,0 0 0,-1 1 1,1-1-1,0 1 0,-1-1 0,1 1 0,0 0 1,-1 1-1,1-1 0,-1 1 0,0-1 1,0 1-1,1 0 0,-1 0 0,0 1 0,-1-1 1,1 0-1,3 5 0,-3-3 24,0 0 0,-1 1-1,1 0 1,-1-1 0,0 1 0,0 0-1,-1 0 1,0 0 0,1 0 0,-2 0-1,1 1 1,0 6 0,-2 3 116,1 1 1,-2-1-1,0 1 1,-1-1-1,-1 0 1,0 0-1,-1 0 1,-9 20-1,-5-6 260,15-25-345,1 1-1,0 0 0,0-1 1,0 1-1,0 0 1,1 0-1,0 0 0,0 1 1,0-1-1,-1 8 1,4-11-57,-1-1 0,1 0 0,0 0 0,0 0 0,-1 1 0,1-1 0,0 0 1,0 0-1,0 0 0,1 0 0,-1 0 0,0-1 0,0 1 0,0 0 0,1 0 1,-1-1-1,0 1 0,0-1 0,1 1 0,-1-1 0,1 0 0,-1 1 0,0-1 1,1 0-1,1 0 0,41 5 39,-44-5-41,2 1-10,56 0-1528,-19-8-2370,-4-8-2605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075"/>
    </inkml:context>
    <inkml:brush xml:id="br0">
      <inkml:brushProperty name="width" value="0.025" units="cm"/>
      <inkml:brushProperty name="height" value="0.025" units="cm"/>
    </inkml:brush>
  </inkml:definitions>
  <inkml:trace contextRef="#ctx0" brushRef="#br0">64 1 13677,'0'0'3673,"0"11"-1693,-2 55-9,0-1-914,10 98-1,-8-157-1046,1-1 0,1 0-1,-1 0 1,1 0 0,0-1-1,0 1 1,0 0 0,1-1 0,5 9-1,-7-12 1,0 0 0,0 0 0,-1 0 0,1 0-1,0-1 1,0 1 0,0 0 0,0 0 0,0-1 0,1 1-1,-1-1 1,0 1 0,0-1 0,0 0 0,0 1 0,1-1 0,-1 0-1,0 0 1,0 1 0,1-1 0,-1 0 0,0 0 0,0-1-1,0 1 1,1 0 0,-1 0 0,0-1 0,0 1 0,0 0 0,1-1-1,-1 1 1,0-1 0,0 0 0,0 1 0,0-1 0,0 0-1,0 0 1,0 1 0,0-1 0,-1 0 0,1 0 0,0 0-1,0 0 1,-1 0 0,2-1 0,0-1-28,0 0 1,0 1-1,1 0 1,-1-1-1,1 1 1,0 0-1,-1 1 0,1-1 1,0 0-1,0 1 1,0-1-1,0 1 1,1 0-1,-1 0 0,0 0 1,0 1-1,1-1 1,-1 1-1,0-1 0,5 2 1,-6-1 67,0 0-1,0 1 1,0 0 0,0 0 0,0-1 0,-1 1-1,1 0 1,0 0 0,0 1 0,-1-1 0,1 0-1,-1 1 1,1-1 0,-1 1 0,1-1 0,-1 1-1,0-1 1,0 1 0,0 0 0,0 0 0,0 0-1,0-1 1,-1 1 0,1 0 0,0 0 0,-1 0-1,0 0 1,1 0 0,-1 0 0,0 0 0,0 0-1,0 1 1,-1 1 0,1-2 29,-1 0 1,0-1-1,1 1 0,-1-1 1,0 0-1,0 1 1,0-1-1,0 1 0,0-1 1,0 0-1,0 0 0,0 0 1,-1 0-1,1 0 1,0 0-1,-1 0 0,1 0 1,-1 0-1,1-1 0,-1 1 1,1-1-1,-1 1 0,1-1 1,-4 1-1,-48 11 910,42-10-732,-17 4-151,0-2 1,-45 1 0,73-5-203,-1 0 0,1 0 0,-1 0 0,1 0-1,-1 0 1,1 0 0,-1 1 0,1-1 0,-1 0 0,1-1 0,-1 1 0,1 0 0,-1 0-1,1 0 1,-1 0 0,1 0 0,-1 0 0,1-1 0,-1 1 0,1 0 0,-1 0 0,1-1 0,-1 1-1,1 0 1,0-1 0,-1 1 0,1 0 0,-1-1 0,1 1 0,0-1 0,-1 1 0,1-1 0,0 1-1,0 0 1,-1-1 0,1 1 0,0-1 0,0 1 0,0-1 0,0 0 0,0 1 0,0-1-1,0 1 1,0-1 0,0 1 0,0-1 0,0-1-506,1 0-1,0 0 1,0 1 0,0-1-1,0 1 1,0-1-1,0 0 1,0 1 0,0 0-1,1-1 1,-1 1 0,3-2-1,19-13-7751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404"/>
    </inkml:context>
    <inkml:brush xml:id="br0">
      <inkml:brushProperty name="width" value="0.025" units="cm"/>
      <inkml:brushProperty name="height" value="0.025" units="cm"/>
    </inkml:brush>
  </inkml:definitions>
  <inkml:trace contextRef="#ctx0" brushRef="#br0">40 169 15503,'0'0'10041,"8"-6"-9283,-4 4-687,11-10 91,1 0 0,22-23 0,-35 32-152,1-1 1,-1 1-1,0 0 1,-1-1 0,1 0-1,-1 0 1,1 0 0,-1 0-1,0 0 1,-1 0-1,1 0 1,-1-1 0,0 1-1,0 0 1,0-1-1,0 1 1,-1-1 0,0 1-1,0-8 1,-1 11-3,1 0 0,-1 0 0,1 0-1,-1 0 1,0 0 0,0 1 0,1-1 0,-1 0 0,0 1 0,0-1 0,0 0 0,0 1-1,0-1 1,0 1 0,0-1 0,0 1 0,0 0 0,0-1 0,0 1 0,0 0-1,0 0 1,0 0 0,0 0 0,0 0 0,0 0 0,0 0 0,0 0 0,0 0-1,0 0 1,0 1 0,0-1 0,0 0 0,-2 1 0,-36 15 130,31-10-137,1 1 0,0 1 1,0-1-1,1 1 1,0 0-1,0 1 0,1-1 1,0 1-1,1 0 1,0 1-1,0-1 0,1 1 1,0-1-1,0 1 1,1 0-1,1 0 0,0 0 1,0 0-1,1 0 1,0 1-1,1-1 0,2 12 1,-3-19-27,1 0-1,0-1 1,0 1 0,1 0 0,-1 0 0,0-1 0,1 1-1,0 0 1,0-1 0,0 0 0,0 1 0,0-1 0,0 0 0,0 0-1,1 0 1,-1 0 0,1-1 0,-1 1 0,1-1 0,0 1 0,0-1-1,-1 0 1,1 0 0,0 0 0,0 0 0,0-1 0,4 1-1,0 0-720,0 0 0,1-1-1,-1 0 1,0 0-1,1-1 1,-1 0-1,0 0 1,0-1-1,0 0 1,11-4 0,14-11-6541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2.216"/>
    </inkml:context>
    <inkml:brush xml:id="br0">
      <inkml:brushProperty name="width" value="0.025" units="cm"/>
      <inkml:brushProperty name="height" value="0.025" units="cm"/>
    </inkml:brush>
  </inkml:definitions>
  <inkml:trace contextRef="#ctx0" brushRef="#br0">44 1 14894,'0'0'2744,"-4"10"37,-1 0-2272,0-2 129,0 1 1,0 0-1,2 0 0,-1 1 1,1-1-1,0 1 0,1 0 1,0 0-1,-1 15 0,4-24-630,0-1 0,-1 1 0,1 0 0,0-1 0,0 1 0,-1 0 0,1-1 0,0 1 0,0-1 0,0 1 0,0-1 0,0 0 0,0 1 0,0-1 0,0 0 0,0 0 0,0 0 0,0 1 0,0-1 0,0 0 0,0 0 0,0 0 0,0-1 0,-1 1 0,1 0 0,0 0 0,0 0 0,0-1 0,0 1 0,2-1 0,31-9 139,13-20-16,-42 25-160,1 1 0,0 0 0,0 0 0,1 0 1,-1 0-1,1 1 0,-1 0 0,1 1 0,0-1 0,14-2 0,-21 6 30,1-1 0,0 1 0,-1-1-1,1 1 1,0-1 0,-1 1 0,1-1-1,-1 1 1,1 0 0,-1-1 0,1 1-1,-1 0 1,1-1 0,-1 1 0,0 0-1,1 0 1,-1-1 0,0 1 0,0 0-1,1 0 1,-1 0 0,0-1-1,0 1 1,0 0 0,0 0 0,0 0-1,0 0 1,-1 1 0,1 35 584,0-25-364,-6 76 686,23-98-2812,11-31-7155,-14 14-1446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6.028"/>
    </inkml:context>
    <inkml:brush xml:id="br0">
      <inkml:brushProperty name="width" value="0.025" units="cm"/>
      <inkml:brushProperty name="height" value="0.025" units="cm"/>
    </inkml:brush>
  </inkml:definitions>
  <inkml:trace contextRef="#ctx0" brushRef="#br0">10 123 14542,'-2'-8'2696,"0"2"-2108,1 0 0,-1-1 1,1 0-1,1 1 0,-1-1 1,1 0-1,0 1 0,1-11 1,0 14-485,0 1 0,-1 0 0,1-1 0,0 1 0,0 0-1,0 0 1,1 0 0,-1-1 0,1 1 0,-1 0 0,1 1 0,-1-1 0,1 0 0,0 0 0,0 1 0,0-1 0,0 1 0,0 0 0,0-1 0,1 1 0,-1 0-1,0 0 1,0 0 0,1 1 0,-1-1 0,1 1 0,-1-1 0,1 1 0,4 0 0,-4-1-79,0 1 0,0 0 0,1 0 0,-1 0-1,0 1 1,0-1 0,0 1 0,0 0 0,0 0 0,0 0 0,0 0 0,0 0 0,0 1 0,0-1 0,0 1-1,-1 0 1,1-1 0,-1 1 0,1 1 0,-1-1 0,0 0 0,0 0 0,0 1 0,0 0 0,0-1-1,-1 1 1,1 0 0,-1 0 0,1 0 0,-1 0 0,0 0 0,0 0 0,-1 0 0,1 0 0,-1 0 0,1 5-1,0 4 229,0 0 0,-1 0 0,0 0 0,0 0 0,-2 0 0,1-1 0,-2 1 0,-5 19 0,6-27-196,0-1-1,1 1 1,0 0 0,0 0 0,0 0 0,0 0 0,1 0 0,0 0 0,0 0-1,0 0 1,0 0 0,0 0 0,1 0 0,1 6 0,-1-8-97,1 0 1,-1-1-1,0 1 1,1-1 0,-1 1-1,1-1 1,-1 0-1,1 1 1,0-1-1,-1 0 1,1 0-1,0 0 1,0 0-1,0-1 1,0 1-1,0 0 1,0-1-1,0 1 1,0-1-1,0 0 1,0 0-1,0 0 1,0 0-1,0 0 1,0 0 0,0 0-1,0-1 1,0 1-1,3-2 1,-3 2-39,0-1 0,0 0 0,0 0 0,0 0 0,-1 0 0,1 0 0,0 0 1,-1 0-1,1 0 0,-1-1 0,1 1 0,-1-1 0,0 1 0,1-1 0,-1 0 0,0 1 0,0-1 1,0 0-1,0 0 0,0 0 0,-1 0 0,1 0 0,-1 0 0,1 0 0,-1 0 0,0 0 1,1-2-1,2-63-2504,-4 54 2401,1-4 932,-1 14-392,1-1 0,-1 0 0,1 0 0,0 1 0,0-1 0,0 0 0,1 0 0,-1 0 0,1 1 0,0-1 0,0 0-1,1 1 1,1-6 0,-3 12 15,0 2-1749,1-1-5626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7.082"/>
    </inkml:context>
    <inkml:brush xml:id="br0">
      <inkml:brushProperty name="width" value="0.025" units="cm"/>
      <inkml:brushProperty name="height" value="0.025" units="cm"/>
    </inkml:brush>
  </inkml:definitions>
  <inkml:trace contextRef="#ctx0" brushRef="#br0">29 251 8584,'0'0'4847,"-5"8"-2081,0-3-2063,3-3-499,1 0 1,-1 1 0,0-1 0,1 0-1,-1 0 1,1 1 0,-1-1 0,1 1-1,0-1 1,0 1 0,0-1 0,1 1-1,-1 0 1,0 3 0,2-5-106,-1-1-1,1 1 1,-1-1 0,1 1 0,-1-1 0,1 1-1,0-1 1,-1 1 0,1-1 0,0 0-1,-1 1 1,1-1 0,0 0 0,0 0-1,-1 0 1,1 1 0,0-1 0,0 0 0,-1 0-1,1 0 1,0 0 0,0 0 0,-1 0-1,1-1 1,0 1 0,1 0 0,25-6 1259,-17 1-1205,-1-1 1,0 0-1,0-1 0,-1 0 0,0 0 1,0-1-1,-1 0 0,0 0 0,0-1 1,-1 0-1,0 0 0,8-16 0,-7 11-96,-1 0-1,0 0 0,-1 0 0,0-1 1,-2 0-1,1 0 0,-2 0 0,2-23 0,-4 37-36,0 0-1,0-1 1,0 1-1,0 0 1,0-1-1,0 1 1,0 0-1,0 0 0,-1-1 1,1 1-1,0 0 1,-1 0-1,1-1 1,-1 1-1,0 0 1,1 0-1,-1 0 0,0 0 1,0 0-1,1 0 1,-1 0-1,0 0 1,0 0-1,0 0 1,0 1-1,0-1 0,0 0 1,0 0-1,-1 1 1,1-1-1,0 1 1,0-1-1,0 1 1,-1 0-1,1-1 0,0 1 1,-1 0-1,1 0 1,0 0-1,0 0 1,-1 0-1,1 0 1,0 0-1,-2 1 0,-1 0-17,0 0 0,0 0-1,0 0 1,0 1-1,0-1 1,1 1-1,-1 0 1,1 0-1,-1 0 1,1 1 0,0-1-1,-1 1 1,-2 3-1,0 2 4,0 0-1,1 1 1,0-1-1,0 1 0,1 1 1,0-1-1,1 0 1,0 1-1,0 0 1,1-1-1,0 1 1,1 0-1,0 0 1,1 0-1,0 1 0,0-1 1,2 10-1,-1-18 3,0 0 0,-1 0 0,1 0 0,0-1 0,0 1 0,0 0 0,0-1 0,1 1-1,-1 0 1,0-1 0,1 0 0,-1 1 0,0-1 0,1 0 0,0 0 0,-1 0 0,1 0 0,0 0-1,0 0 1,-1 0 0,1-1 0,0 1 0,0 0 0,0-1 0,0 0 0,0 1 0,0-1 0,0 0-1,0 0 1,0 0 0,0-1 0,3 1 0,0-1 9,0 1 0,1-1 1,-1 0-1,0-1 0,0 1 0,0-1 0,0 0 0,-1 0 1,1 0-1,0-1 0,4-3 0,-2 0-13,-1-1 0,0 0 0,0 0 0,-1 0 0,0 0 0,0-1 0,-1 0 0,0 0 0,0 0 0,0-1 0,-2 1 0,1-1 0,-1 1 0,0-1 0,0 0 0,-1 0-1,-1-11 1,-16 53-152,10-14 141,2-9 106,0 1-1,1 0 1,0 0-1,1 0 0,0 1 1,1-1-1,0 1 0,0-1 1,3 21-1,-2-31-86,1 0-1,-1 0 0,1 0 1,0 0-1,-1 0 0,1 0 1,0 0-1,0 0 1,0-1-1,-1 1 0,1 0 1,0-1-1,0 1 1,0 0-1,0-1 0,0 1 1,0-1-1,0 0 0,0 1 1,1-1-1,-1 0 1,0 0-1,0 1 0,0-1 1,0 0-1,0 0 0,1 0 1,-1 0-1,0-1 1,0 1-1,0 0 0,0 0 1,0-1-1,0 1 0,0 0 1,0-1-1,2 0 1,39-19 160,-33 12-218,0 0-1,0 0 1,-1-1 0,0-1-1,0 1 1,-1-1-1,11-19 1,-18 33 57,0 0 0,0 0-1,1 0 1,0 0 0,0 0 0,0 0 0,0 0-1,4 6 1,-5-9 1,0 0-1,1 0 0,-1 0 1,0 0-1,1 0 0,-1 0 0,0 0 1,1-1-1,-1 1 0,1 0 1,0 0-1,-1-1 0,1 1 1,0 0-1,-1 0 0,1-1 1,0 1-1,0-1 0,-1 1 1,1-1-1,0 1 0,0-1 1,0 0-1,0 1 0,0-1 1,0 0-1,0 1 0,0-1 1,-1 0-1,1 0 0,0 0 1,0 0-1,0 0 0,0 0 1,0 0-1,0 0 0,0-1 0,0 1 1,0 0-1,0-1 0,0 1 1,0 0-1,0-1 0,-1 1 1,1-1-1,0 1 0,0-1 1,-1 0-1,1 1 0,0-1 1,0 0-1,0-1 0,11-12 18,-10 11-61,0 1 0,0-1 1,0 0-1,0 1 0,0 0 1,0-1-1,1 1 0,-1 0 1,1 0-1,0 0 0,-1 1 1,1-1-1,0 1 0,0-1 1,0 1-1,0 0 0,5-1 1,-7 3 57,-1-1 1,1 1 0,0 0-1,-1 0 1,1 0-1,0 0 1,-1 0-1,1 0 1,-1 0 0,1 0-1,-1 0 1,0 0-1,0 0 1,1 0 0,-1 0-1,0 1 1,0-1-1,0 0 1,0 0-1,0 0 1,0 0 0,0 0-1,-1 0 1,1 1-1,0-1 1,0 0-1,-1 1 1,-3 16-1158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
    </inkml:context>
    <inkml:brush xml:id="br0">
      <inkml:brushProperty name="width" value="0.025" units="cm"/>
      <inkml:brushProperty name="height" value="0.025" units="cm"/>
    </inkml:brush>
  </inkml:definitions>
  <inkml:trace contextRef="#ctx0" brushRef="#br0">68 299 5573,'2'-7'1826,"9"-18"-348,14-31 3207,-17 21 2439,-28 57-3963,9-7-3030,0 0 0,1 0 0,1 1 0,0 1 0,1-1 0,1 1 0,1 0 0,0 1 0,1-1 0,1 1 0,1 0 0,-2 28 0,5-45-120,1 0 0,-1 1 0,0-1 0,0 0 0,1 1 0,-1-1 0,0 0 0,1 0 0,-1 0 0,1 1 1,0-1-1,-1 0 0,1 0 0,0 0 0,0 0 0,0 0 0,0 0 0,-1 0 0,1-1 0,0 1 1,1 0-1,-1 0 0,0-1 0,0 1 0,0-1 0,0 1 0,0-1 0,1 1 0,-1-1 0,0 0 1,1 1-1,-1-1 0,0 0 0,0 0 0,1 0 0,-1 0 0,0 0 0,1 0 0,-1-1 0,0 1 1,0 0-1,1-1 0,1 0 0,4-1 21,1 1 1,-1-2-1,0 1 1,1-1-1,-1 0 0,9-6 1,-4 0-33,0-1 0,0 0 0,-1-1 0,-1 0 0,1-1 0,-2 0 0,0-1 0,0 1 0,-1-2 0,-1 1 0,0-1 0,5-17 0,-5 10 28,0 1 0,-2-1 0,0 0 0,-2-1-1,0 1 1,-1-1 0,-1 1 0,-3-25 0,2 43-23,-1 0 0,0 0 0,0-1 1,0 1-1,0 0 0,0 0 0,-1 1 0,1-1 1,-1 0-1,0 0 0,1 1 0,-2-1 1,1 1-1,0-1 0,0 1 0,-1 0 0,-4-3 1,6 4-10,-1 0 0,1 0 0,0 1 1,0-1-1,-1 0 0,1 1 1,-1 0-1,1-1 0,0 1 0,-1 0 1,1-1-1,-1 1 0,1 0 1,-1 0-1,1 0 0,0 0 0,-1 1 1,1-1-1,-1 0 0,1 1 0,-1-1 1,1 1-1,0-1 0,-1 1 1,1-1-1,0 1 0,0 0 0,0 0 1,-1 0-1,1 0 0,0 0 1,0 0-1,0 0 0,0 0 0,0 0 1,1 0-1,-1 0 0,0 1 0,0-1 1,0 2-1,-6 12 83,1 1 0,0 1 0,1-1 0,1 0 1,0 1-1,1 0 0,1 0 0,1 0 0,0 0 0,4 33 0,-3-47-68,0 0 0,0 0 1,1 0-1,-1-1 0,1 1 0,0 0 0,0 0 0,0 0 0,0-1 0,0 1 0,1 0 0,-1-1 1,1 1-1,-1-1 0,1 0 0,0 1 0,0-1 0,0 0 0,0 0 0,1 0 0,-1-1 1,0 1-1,1-1 0,-1 1 0,1-1 0,0 0 0,-1 1 0,1-1 0,0-1 0,0 1 1,0 0-1,0-1 0,5 1 0,-4-1-3,0 0 1,1-1-1,-1 1 1,0-1-1,1 0 0,-1 0 1,0 0-1,0-1 1,0 1-1,0-1 0,0 0 1,0 0-1,-1 0 1,1-1-1,-1 0 1,1 1-1,-1-1 0,0 0 1,0 0-1,0-1 1,-1 1-1,4-6 0,4 105 516,-10-95-516,0 0 1,0 0-1,0 0 0,0 0 1,1 0-1,-1 0 1,0-1-1,1 1 1,-1 0-1,1 0 1,-1 0-1,1-1 1,-1 1-1,1 0 1,-1-1-1,1 1 1,0 0-1,-1-1 1,1 1-1,0-1 0,0 1 1,0-1-1,-1 1 1,1-1-1,0 0 1,0 1-1,1-1 1,-1 0 9,1 0 0,0 0 1,0 0-1,0-1 1,-1 1-1,1 0 0,0-1 1,0 0-1,-1 1 0,1-1 1,0 0-1,-1 0 0,2-1 1,50-43-22,-43 35-307,-8 7 211,1 1 0,0-1 0,0 1 0,0 0-1,0 0 1,1 0 0,-1 0 0,7-2 0,1 8-13,-6 18 614,-5 26-5,2-46-1284,3-7-210,3-7-1607,-1-4-1977,-1-2-2812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974"/>
    </inkml:context>
    <inkml:brush xml:id="br0">
      <inkml:brushProperty name="width" value="0.025" units="cm"/>
      <inkml:brushProperty name="height" value="0.025" units="cm"/>
    </inkml:brush>
  </inkml:definitions>
  <inkml:trace contextRef="#ctx0" brushRef="#br0">50 13 13325,'0'3'954,"0"0"0,1 0 0,-1 0-1,0 0 1,1 1 0,0-1 0,0-1 0,0 1 0,0 0 0,3 5 0,-3-6-829,1 0 0,-1 0 0,1 0 0,0-1 0,-1 1 0,1-1 0,0 1 0,0-1 0,0 0 0,1 0 0,-1 0 0,0 0 0,0 0-1,1 0 1,-1-1 0,0 1 0,1-1 0,-1 1 0,0-1 0,1 0 0,-1 0 0,3 0 0,-4-1-117,0 1-1,0-1 1,0 0-1,0 1 1,0-1 0,0 0-1,0 0 1,0 1 0,0-1-1,-1 0 1,1 0 0,0 0-1,0 0 1,-1 0-1,1 0 1,-1 0 0,1-1-1,-1 1 1,0 0 0,1 0-1,-1 0 1,0 0 0,0 0-1,0-1 1,0 1-1,0-2 1,2-37 169,-2 39-176,0 1-2,0-1 0,0 1-1,0 0 1,0 0 0,0 0-1,0-1 1,0 1 0,0 0-1,0 0 1,0 0-1,0 0 1,0-1 0,0 1-1,0 0 1,-1 0 0,1 0-1,0 0 1,0 0 0,0-1-1,0 1 1,0 0 0,0 0-1,-1 0 1,1 0 0,0 0-1,0 0 1,0 0 0,0 0-1,-1-1 1,1 1 0,0 0-1,0 0 1,0 0-1,0 0 1,-1 0 0,1 0-1,0 0 1,0 0 0,0 0-1,-1 0 1,1 0 0,0 0-1,0 0 1,0 0 0,0 1-1,-1-1 1,1 0 0,0 0-1,-14 7-188,-9 9-515,15-8-2484,-8 7-8089,0-6 11406,14-8-66,-1 0-1,1 1 0,0-1 0,0 0 0,0 1 0,0-1 0,0 1 0,1 0 0,-1-1 0,0 1 0,1 0 0,-1 0 0,1 0 0,0 0 0,-1 1 0,1-1 0,0 0 0,1 0 0,-2 4 0,-2 27 4158,2-5 2246,-1-20-2868,1-15-2412,1-19-1173,4 17-6,0-1 0,0 1-1,1 0 1,0 1 0,0-1 0,1 1 0,0 0 0,1 0-1,0 0 1,11-11 0,-16 18-4,0 1 0,-1 0 0,1 0-1,0-1 1,0 1 0,-1 0 0,1 0 0,0 0 0,0 0 0,0 0-1,-1 0 1,1 0 0,0 0 0,0 0 0,0 0 0,-1 0 0,1 1-1,0-1 1,0 0 0,-1 0 0,1 1 0,0-1 0,0 1 0,-1-1-1,1 0 1,-1 1 0,1-1 0,0 1 0,-1 0 0,1-1 0,-1 1-1,1-1 1,-1 1 0,1 0 0,-1 0 0,0-1 0,1 1 0,-1 0-1,0-1 1,0 1 0,1 0 0,-1 0 0,0 0 0,0-1-1,0 1 1,0 0 0,0 0 0,0 0 0,0 1 0,1 52 269,-1-42-144,0 76 1064,4-82-2116,5-13-247,6-13-991,6-41-6512,-16 38 1511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9.751"/>
    </inkml:context>
    <inkml:brush xml:id="br0">
      <inkml:brushProperty name="width" value="0.025" units="cm"/>
      <inkml:brushProperty name="height" value="0.025" units="cm"/>
    </inkml:brush>
  </inkml:definitions>
  <inkml:trace contextRef="#ctx0" brushRef="#br0">1 367 10218,'0'0'16058,"8"-1"-15397,-3-1-624,1 1 0,-1-1-1,1 0 1,-1 0-1,0 0 1,0-1-1,0 0 1,0 0-1,-1 0 1,1-1 0,-1 1-1,0-1 1,0 0-1,0 0 1,0-1-1,-1 1 1,0-1-1,0 0 1,0 0-1,0 0 1,-1 0 0,0 0-1,0 0 1,0-1-1,1-8 1,-2 13-34,-1-1 0,0 1 0,0-1 0,1 0 1,-1 1-1,0-1 0,0 1 0,0-1 0,-1 0 1,1 1-1,0-1 0,-1 1 0,1-1 0,-1 0 1,1 1-1,-1-1 0,0 1 0,1 0 0,-2-2 1,1 2-4,0 1 0,0-1 0,0 1 0,1-1 0,-1 1 0,0 0 0,0-1 0,0 1 0,0 0 0,0 0 0,0 0 0,0 0-1,0 0 1,0 0 0,1 0 0,-1 0 0,0 0 0,0 0 0,0 0 0,0 0 0,0 1 0,0-1 0,-1 1 0,-2 1-3,0 0-1,0 0 0,0 0 1,1 1-1,-1-1 0,1 1 1,0 0-1,-1 0 0,1 0 1,1 0-1,-1 1 0,-4 5 1,4-2 7,-1 1 0,2-1 0,-1 1 1,1-1-1,0 1 0,0 0 0,1 0 1,0 0-1,0 0 0,1 15 0,1-21 3,-1 0 0,0 1 0,1-1 0,-1 1 0,1-1 0,0 0-1,0 0 1,0 1 0,0-1 0,0 0 0,0 0 0,0 0 0,1 0 0,-1 0 0,1 0-1,0-1 1,-1 1 0,1 0 0,0-1 0,0 0 0,0 1 0,0-1 0,0 0-1,0 0 1,0 0 0,1 0 0,-1 0 0,0 0 0,1-1 0,-1 1 0,0-1 0,1 0-1,-1 0 1,1 0 0,-1 0 0,0 0 0,1 0 0,2-1 0,0 0 4,1-1 1,-1 0-1,1 0 1,-1 0-1,0-1 0,0 1 1,0-1-1,-1-1 1,1 1-1,-1 0 1,0-1-1,1 0 1,-2 0-1,1-1 1,0 1-1,-1-1 1,0 1-1,0-1 1,0 0-1,3-8 1,3-7 4,-1 1 1,0-1 0,-2-1 0,5-24 0,-3 2 83,-3 0 0,1-70-1,-9 100 103,-5 16 129,-5 19 113,9-2-422,1 1 1,0 0-1,1-1 0,2 1 0,0 0 0,1 0 1,6 34-1,-4-38-2,1 0 0,0 0 0,1 0 0,1 0 0,1-1 1,1 0-1,0-1 0,0 1 0,16 19 0,-23-34-12,0 0 0,0 1 0,0-1-1,0 0 1,0 0 0,0 1 0,1-1 0,-1 0-1,0 0 1,1 0 0,-1-1 0,1 1 0,-1 0-1,1-1 1,2 2 0,-3-2-1,-1 0 0,1 0 0,-1-1 0,1 1 0,-1 0 0,1 0 0,-1 0 1,1-1-1,-1 1 0,1 0 0,-1 0 0,0-1 0,1 1 0,-1 0 0,1-1 0,-1 1 0,0-1 0,0 1 0,1 0 0,-1-1 0,0 1 0,1-1 1,-1 1-1,0-1 0,0 1 0,0-1 0,0 1 0,0-1 0,0 1 0,1-1 0,-1 0 0,0-2 0,0-1 1,0 1-1,0 0 0,0-1 0,-1 1 0,1 0 1,-1-1-1,0 1 0,0 0 0,0 0 0,0 0 1,0 0-1,-1 0 0,-2-5 0,-178-204-717,181 212 716,1 0 0,0 0-1,0-1 1,0 1 0,-1 0 0,1 0-1,0 0 1,0-1 0,0 1-1,0 0 1,0 0 0,0-1-1,0 1 1,0 0 0,-1 0 0,1 0-1,0-1 1,0 1 0,0 0-1,0 0 1,0-1 0,0 1-1,0 0 1,0 0 0,0-1 0,1 1-1,-1 0 1,0 0 0,0-1-1,0 1 1,0 0 0,0 0-1,0-1 1,0 1 0,1 0 0,-1 0-1,0 0 1,0-1 0,0 1-1,0 0 1,1 0 0,-1 0-1,0 0 1,0 0 0,1-1 0,18-3 96,35 3-98,-41 2 17,22 0-186,17 0-1635,-23-5-2604,-20-2-1511,-8-3-3587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126"/>
    </inkml:context>
    <inkml:brush xml:id="br0">
      <inkml:brushProperty name="width" value="0.025" units="cm"/>
      <inkml:brushProperty name="height" value="0.025" units="cm"/>
    </inkml:brush>
  </inkml:definitions>
  <inkml:trace contextRef="#ctx0" brushRef="#br0">1 64 18770,'0'0'736,"51"-23"1314,-23 11-929,1 4-1024,-4 3-770,-17-2-2850,3-2-6599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820"/>
    </inkml:context>
    <inkml:brush xml:id="br0">
      <inkml:brushProperty name="width" value="0.025" units="cm"/>
      <inkml:brushProperty name="height" value="0.025" units="cm"/>
    </inkml:brush>
  </inkml:definitions>
  <inkml:trace contextRef="#ctx0" brushRef="#br0">5 0 16624,'0'0'1003,"0"12"460,-2 24-373,0 86 1557,2-120-2619,0 0 0,0-1 0,0 1 0,0-1 0,0 1-1,0-1 1,1 1 0,-1-1 0,1 1 0,-1-1 0,1 1 0,-1-1 0,1 1 0,0-1 0,0 0 0,0 1 0,0-1-1,0 0 1,0 0 0,0 0 0,0 0 0,0 0 0,1 0 0,-1 0 0,0 0 0,1 0 0,-1 0 0,0-1 0,1 1-1,-1-1 1,1 1 0,-1-1 0,1 1 0,-1-1 0,1 0 0,0 0 0,-1 0 0,1 0 0,-1 0 0,1 0 0,-1 0 0,1-1-1,-1 1 1,1 0 0,-1-1 0,1 1 0,-1-1 0,2 0 0,6-3 121,0 0 1,0 0-1,-1 0 0,1-1 0,-1 0 1,11-10-1,15-23-21,-29 31-103,0 0 0,0 1 0,1 0 0,0 0 0,10-8-1,-16 14-22,1 0 0,-1 0 1,1 0-1,-1 0 0,0 0 0,1 1 0,-1-1 0,0 0 0,1 0 0,-1 0 0,1 0 0,-1 0 0,0 1 0,1-1 0,-1 0 0,0 0 0,1 1 0,-1-1 0,0 0 0,0 0 0,1 1 0,-1-1 0,0 0 0,0 1 0,1-1 0,-1 0 0,0 1 0,0-1 0,0 0 0,0 1 0,1-1 0,-1 1 0,0-1 0,0 0 0,0 1 0,0-1 0,0 1 0,0-1 0,0 0 0,0 2 0,3 21 359,-2-20-287,0 4-19,0 0 0,0-1 0,1 1-1,0 0 1,0 0 0,1-1 0,3 7 0,-5-11-19,0-1 0,-1 0 0,1 0 0,0 1 0,0-1 0,0 0 0,0 0 0,0 0 0,1 0 0,-1 0 0,0 0 0,0-1 0,1 1 0,-1 0 0,0-1 1,1 1-1,-1-1 0,1 1 0,-1-1 0,1 1 0,-1-1 0,1 0 0,-1 0 0,1 0 0,-1 0 0,1 0 0,-1 0 0,1 0 0,-1-1 0,1 1 0,-1 0 0,1-1 0,-1 1 0,0-1 0,1 0 1,-1 1-1,0-1 0,1 0 0,-1 0 0,2-1 0,6-6 117,1 0 0,-1-1 0,-1 0 0,1-1 0,-2 0 0,1 0 0,-1-1 0,6-13 0,-3 7-142,1 0-1,16-19 1,-26 35-15,-1 1-1,1-1 0,-1 0 1,1 1-1,-1-1 1,1 0-1,0 1 0,-1-1 1,1 1-1,0-1 1,-1 1-1,1-1 1,0 1-1,0 0 0,-1-1 1,1 1-1,0 0 1,0 0-1,0 0 0,-1-1 1,1 1-1,1 0 1,6 14-114,-7 35 15,-1-39 152,-2 24-11,1-23-31,0-1 0,1 1 0,0 0 0,1 0 0,2 15 0,-2-26-55,-1 1 0,0-1 0,0 1 0,1-1 0,-1 1 1,0-1-1,1 0 0,-1 1 0,0-1 0,1 0 0,-1 1 0,1-1 1,-1 0-1,1 1 0,-1-1 0,1 0 0,-1 0 0,1 1 1,-1-1-1,1 0 0,-1 0 0,1 0 0,-1 0 0,1 0 1,-1 0-1,1 0 0,-1 0 0,1 0 0,-1 0 0,1 0 0,-1 0 1,1 0-1,-1 0 0,1 0 0,-1 0 0,1-1 0,-1 1 1,1 0-1,-1 0 0,1-1 0,-1 1 0,1 0 0,-1-1 1,0 1-1,1-1 0,21-16-4286,-1-6-1522,1-2-3422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463"/>
    </inkml:context>
    <inkml:brush xml:id="br0">
      <inkml:brushProperty name="width" value="0.025" units="cm"/>
      <inkml:brushProperty name="height" value="0.025" units="cm"/>
    </inkml:brush>
  </inkml:definitions>
  <inkml:trace contextRef="#ctx0" brushRef="#br0">236 20 17072,'-10'2'2525,"-20"5"-759,-72 20 1802,94-25-3484,0 0 0,1 1 0,0 0 0,0 1 0,0-1 0,0 1-1,1 1 1,-1-1 0,1 1 0,-8 9 0,13-14-78,0 1 0,0 0 1,1-1-1,-1 1 0,0 0 1,1 0-1,-1 0 0,1 0 1,-1 0-1,1 0 0,-1 0 1,1 0-1,0 0 0,-1 0 0,1 0 1,0 0-1,0 0 0,0 0 1,0 0-1,0 0 0,0 0 1,0 0-1,0 0 0,0 0 1,0 0-1,1 0 0,0 2 0,0-2 1,0 0 0,0 0-1,1 0 1,-1 0 0,0 0-1,1-1 1,-1 1 0,0 0-1,1-1 1,-1 1 0,1-1-1,-1 0 1,1 1 0,0-1-1,-1 0 1,3 0-1,4 1 20,1-1 0,-1-1-1,1 1 1,-1-2-1,16-3 1,-15 1-9,1-1 1,-1 0 0,0 0-1,0-1 1,0-1-1,-1 1 1,0-1 0,0-1-1,0 0 1,-1 0-1,-1 0 1,1-1-1,-1 0 1,-1 0 0,0 0-1,5-13 1,-30 63 238,14-29-155,-1 0 0,1 1 0,1-1-1,1 1 1,-1 0 0,2 0 0,0 1 0,1-1 0,-1 15 0,2-27-87,1-1-1,0 1 1,0 0 0,0-1 0,0 1-1,0-1 1,0 1 0,1 0 0,-1-1-1,0 1 1,0-1 0,0 1 0,0 0-1,1-1 1,-1 1 0,0-1-1,1 1 1,-1-1 0,0 1 0,1-1-1,-1 1 1,1-1 0,-1 0 0,1 1-1,-1-1 1,1 1 0,-1-1-1,1 0 1,-1 0 0,1 1 0,-1-1-1,1 0 1,-1 0 0,2 1 0,23-7 198,-18 3-188,0-1 0,0 0 0,-1 0 1,0-1-1,8-6 0,-1-5-105,0-1 0,-1 0 1,-1 0-1,0-1 0,-2 0 0,10-24 0,-21 53 35,1 0 0,0 0 0,0 0 0,2 12 0,0-4 132,-1-19-73,-1 1 0,1-1-1,0 1 1,0 0 0,0-1 0,0 1 0,1 0-1,-1-1 1,0 1 0,0 0 0,0-1-1,0 1 1,1-1 0,-1 1 0,0-1 0,1 1-1,-1 0 1,0-1 0,1 1 0,-1-1 0,0 1-1,1-1 1,-1 0 0,1 1 0,-1-1-1,1 1 1,-1-1 0,1 0 0,0 1 0,-1-1-1,1 0 1,-1 0 0,2 1 0,24-7 199,20-22-63,-37 20-147,38-28-152,-44 34 132,0 0 0,0 0-1,0 0 1,0 1-1,1 0 1,-1-1-1,0 1 1,1 0-1,-1 1 1,1-1-1,-1 1 1,1-1-1,4 1 1,-7 1 23,0 0 1,-1 0 0,1 0-1,0 0 1,-1 0 0,1 0-1,-1 0 1,1 0 0,-1 0-1,0 0 1,1 0-1,-1 0 1,0 0 0,0 0-1,0 1 1,0-1 0,0 0-1,0 0 1,0 2 0,-1 33 247,1-27-181,0-8-35,0 0 1,0 1 0,0-1 0,0 0 0,0 0-1,0 0 1,0 0 0,0 0 0,1 1-1,-1-1 1,0 0 0,1 0 0,-1 0 0,1 0-1,-1 0 1,1 0 0,-1 0 0,1 0 0,0 0-1,1 1 1,-2-2-11,1 0 1,0 0-1,0 1 0,0-1 0,-1 0 1,1 0-1,0 0 0,0 0 0,-1 0 1,1 0-1,0 0 0,0 0 1,0 0-1,-1-1 0,1 1 0,0 0 1,0 0-1,-1-1 0,1 1 0,0-1 1,0 0-1,20-15-1439,-5-1-3828,-5 3-2719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974"/>
    </inkml:context>
    <inkml:brush xml:id="br0">
      <inkml:brushProperty name="width" value="0.025" units="cm"/>
      <inkml:brushProperty name="height" value="0.025" units="cm"/>
    </inkml:brush>
  </inkml:definitions>
  <inkml:trace contextRef="#ctx0" brushRef="#br0">131 220 15887,'0'0'1719,"0"-9"806,-6-27-454,6 35-1980,-1 0 1,1 0-1,-1 0 0,1 1 0,-1-1 0,1 0 0,-1 0 0,1 0 0,-1 1 0,0-1 0,1 0 1,-1 1-1,0-1 0,0 1 0,0-1 0,1 1 0,-1-1 0,0 1 0,0-1 0,0 1 0,0 0 1,0 0-1,0-1 0,0 1 0,0 0 0,0 0 0,0 0 0,0 0 0,0 0 0,0 0 1,-1 1-1,-26 7 677,22-4-766,1 1 1,-1-1-1,1 1 0,0 0 1,0 0-1,1 1 0,-1 0 1,1 0-1,-4 9 0,5-11 45,1 0-1,0 0 1,0 1 0,0-1-1,0 1 1,1-1-1,0 1 1,0 0-1,0-1 1,1 1 0,-1 0-1,1 0 1,0-1-1,0 1 1,2 6 0,-1-10-35,0 1 1,0-1 0,0 0 0,0 0 0,0 0 0,0 0 0,0 0 0,1 0 0,-1 0-1,0 0 1,1-1 0,-1 1 0,0-1 0,1 1 0,-1-1 0,1 1 0,-1-1 0,1 0 0,-1 1-1,1-1 1,-1 0 0,1 0 0,0 0 0,-1 0 0,1-1 0,1 1 0,43-10 167,-35 4-147,0-2 0,-1 0 0,1 0 0,-2-1 0,1 0 0,-1-1-1,-1 0 1,1 0 0,-2-1 0,0 0 0,11-20 0,-17 26 1510,-7 12-1198,-12 20-370,13-15 47,1 1 0,0-1 1,1 1-1,0 0 0,-1 16 0,4-27-17,0 0 0,0 0 1,0 0-1,1 0 0,-1 0 0,0 0 0,1 0 0,-1-1 1,1 1-1,0 0 0,-1 0 0,1 0 0,0 0 1,0-1-1,0 1 0,1 0 0,1 1 0,-1-1-2,0-1 0,0 0 0,0 0 0,0 0 0,0 0 0,0 0 0,1-1 0,-1 1 0,0-1 0,1 1 0,-1-1 0,0 0 0,1 0 0,-1 0 0,0 0 0,1 0 0,-1-1 0,4 0 0,0-1-129,0 0 0,-1-1-1,0 1 1,1-1 0,-1 0-1,0 0 1,0 0 0,-1-1 0,1 0-1,-1 0 1,0 0 0,0-1-1,0 1 1,0-1 0,4-8 0,2-3-533,-1 0 0,-1 0 1,12-31-1,-15 29-23,-1 0 0,0 0 0,2-33 0,-4-19-4149,-2 70 4763,0 0 0,0-1 1,1 1-1,-1 0 0,0-1 1,0 1-1,0 0 0,0-1 1,0 1-1,0 0 0,0-1 0,0 1 1,0-1-1,0 1 0,0 0 1,0-1-1,0 1 0,0 0 1,0-1-1,0 1 0,0 0 0,0-1 1,-1 1-1,1 0 0,0-1 1,0 1-1,0 0 0,-1-1 0,1 1 1,0 0-1,0 0 0,-1-1 1,1 1-1,0 0 0,0 0 1,-1-1-1,1 1 0,0 0 0,-1 0 1,1 0-1,0 0 0,-1 0 1,1-1-1,0 1 0,-1 0 1,1 0-1,-1 0 0,1 0 0,0 0 1,-1 0-1,1 0 0,0 0 1,-1 0-1,1 0 0,0 1 0,-1-1 1,1 0-1,0 0 0,-1 0 1,1 0-1,0 0 0,-1 1 1,-3 5-3345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335"/>
    </inkml:context>
    <inkml:brush xml:id="br0">
      <inkml:brushProperty name="width" value="0.025" units="cm"/>
      <inkml:brushProperty name="height" value="0.025" units="cm"/>
    </inkml:brush>
  </inkml:definitions>
  <inkml:trace contextRef="#ctx0" brushRef="#br0">72 0 13741,'0'0'12780,"-3"12"-12203,-17 64 468,4 2 0,2 0 0,5 1 1,-1 112-1,16-166-586,-5-25-567,-1 1-1,0-1 1,1 0-1,-1 1 0,0-1 1,1 1-1,-1-1 1,1 0-1,-1 1 1,1-1-1,-1 0 1,1 0-1,-1 1 1,1-1-1,-1 0 1,1 0-1,-1 0 0,1 1 1,-1-1-1,1 0 1,-1 0-1,1 0 1,-1 0-1,1 0 1,0 0-1,1-1-342,-1 0 0,1 0 0,0 1 0,-1-1 0,1 0 1,-1-1-1,1 1 0,-1 0 0,1 0 0,-1-1 0,0 1 0,0 0 0,1-1 0,-1 1 0,0-1 0,0 0 0,-1 1 0,1-1 0,1-2 0,7-22-6649,0-4-3987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2.609"/>
    </inkml:context>
    <inkml:brush xml:id="br0">
      <inkml:brushProperty name="width" value="0.025" units="cm"/>
      <inkml:brushProperty name="height" value="0.025" units="cm"/>
    </inkml:brush>
  </inkml:definitions>
  <inkml:trace contextRef="#ctx0" brushRef="#br0">144 5 17969,'0'0'4751,"-7"0"-2930,5 0-1756,0 0 0,0 0 0,0 0 1,0 1-1,0-1 0,0 0 0,0 1 1,0-1-1,0 1 0,0 0 0,0 0 1,0 0-1,0 0 0,0 0 0,-2 2 0,2-1-17,0 1-1,-1 0 1,1 0-1,1 0 0,-1 0 1,0 0-1,1 1 0,0-1 1,0 0-1,0 1 0,-1 4 1,-12 70 241,3 1 0,4 0 0,5 115 0,2-181-244,7 14 195,0-22-36,-2-17 73,-3-1-337,-1 0 0,-1 0 0,0 1 0,0-1 0,-1 0 0,-1 1 0,0-1 0,-1 1 0,0-1 0,-1 1 1,0 0-1,-1 0 0,-1 1 0,1-1 0,-2 1 0,0 1 0,-15-19 0,22 28 65,0 1-1,0-1 0,0 1 1,0-1-1,1 1 0,-1 0 1,0-1-1,0 1 1,0-1-1,0 1 0,0-1 1,1 1-1,-1 0 0,0-1 1,0 1-1,1 0 0,-1-1 1,0 1-1,0 0 1,1-1-1,-1 1 0,0 0 1,1-1-1,-1 1 0,1 0 1,-1 0-1,0-1 0,1 1 1,-1 0-1,1 0 1,-1 0-1,0 0 0,1 0 1,-1 0-1,1-1 0,-1 1 1,1 0-1,-1 0 1,1 0-1,-1 1 0,1-1 1,-1 0-1,1 0 0,38-6-49,-15 2 53,-11 0-360,-1 1 0,0-2 0,0 0 0,0 0 0,0-1 0,-1-1-1,0 1 1,18-17 0,-23 18 165,0-1-1,-1-1 0,1 1 0,-1-1 1,-1 0-1,0 0 0,0 0 1,0 0-1,-1-1 0,0 1 1,0-1-1,-1 0 0,0 0 0,2-15 1,-2 9 182,-1 9 92,1 0 0,-2 1 1,1-1-1,0 0 0,-1 0 1,0 0-1,0 0 0,0 0 1,-1 0-1,-2-9 0,3 14-68,0 0-1,-1 0 1,1 0-1,-1-1 1,1 1-1,-1 0 0,1 0 1,0 0-1,-1 0 1,1 0-1,-1 0 1,1 0-1,-1 0 1,1 0-1,-1 0 1,1 0-1,0 0 0,-1 0 1,1 1-1,-1-1 1,1 0-1,0 0 1,-1 0-1,1 0 1,-1 1-1,1-1 1,0 0-1,-1 1 1,1-1-1,0 0 0,-1 0 1,1 1-1,0-1 1,0 1-1,-1-1 1,1 0-1,0 1 1,0-1-1,0 1 1,-1-1-1,1 0 0,0 1 1,0 0-1,-9 18 505,-2 12 131,1 0 1,2 0-1,1 1 0,2 0 1,1 0-1,0 50 0,5-79-642,-1 0 0,0-1 0,1 1 0,0 0 1,-1 0-1,1-1 0,0 1 0,1 0 0,-1-1 0,0 1 0,1-1 0,-1 1 0,1-1 0,0 0 0,0 0 0,0 0 0,0 0 0,0 0 0,0 0 1,0-1-1,1 1 0,-1 0 0,1-1 0,-1 0 0,1 0 0,-1 0 0,6 2 0,-4-2-480,1 0 0,0 0 1,0-1-1,-1 1 0,1-1 0,0 0 0,5 0 1,-6-1-894,1 0 1,-1 1 0,0-1 0,0-1-1,0 1 1,0-1 0,0 1 0,4-3-1,8-7-7858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727"/>
    </inkml:context>
    <inkml:brush xml:id="br0">
      <inkml:brushProperty name="width" value="0.025" units="cm"/>
      <inkml:brushProperty name="height" value="0.025" units="cm"/>
    </inkml:brush>
  </inkml:definitions>
  <inkml:trace contextRef="#ctx0" brushRef="#br0">112 50 6374,'0'0'15946,"2"-7"-12962,8-25-576,-10 32-2366,0 0 0,0-1-1,0 1 1,0 0 0,1 0 0,-1-1 0,0 1 0,0 0 0,0-1 0,0 1 0,0 0 0,0-1 0,0 1 0,0 0 0,0 0 0,0-1 0,0 1 0,0 0 0,0-1 0,0 1 0,-1 0 0,1 0 0,0-1 0,0 1 0,0 0 0,0 0 0,0-1 0,-1 1 0,1 0 0,0 0 0,0-1 0,0 1 0,-1 0 0,1 0 0,0 0 0,0-1 0,-1 1 0,1 0 0,0 0 0,0 0 0,-1 0 0,1 0-1,0 0 1,-1 0 0,1 0 0,0-1 0,0 1 0,-1 0 0,1 0 0,0 0 0,-1 0 0,1 0 0,0 1 0,0-1 0,-1 0 0,1 0 0,0 0 0,-1 0 0,-15 7 60,8 0-100,1 0 1,-1 1-1,2 0 0,-1 0 1,1 1-1,0-1 0,1 2 1,0-1-1,0 0 0,1 1 1,0 0-1,1 0 0,0 0 1,1 0-1,-2 13 0,5-22-5,-1 0 0,1 0-1,-1 1 1,1-1 0,-1 0-1,1 0 1,-1-1 0,1 1-1,0 0 1,0 0 0,-1 0-1,1 0 1,0-1 0,0 1 0,0 0-1,0 0 1,0-1 0,0 1-1,0-1 1,0 1 0,0-1-1,0 0 1,0 1 0,0-1-1,1 0 1,-1 0 0,0 0-1,0 0 1,0 0 0,0 0-1,2 0 1,49 0-557,-37-1 201,30 0-550,-16 0 547,45 4 0,-73-3 400,-1 0 0,1 0 1,0 0-1,0 0 0,0 0 0,-1 0 1,1 0-1,0 1 0,0-1 0,-1 0 1,1 0-1,0 1 0,-1-1 0,1 0 1,0 1-1,-1-1 0,1 1 0,0-1 1,-1 1-1,1-1 0,-1 1 0,1-1 1,-1 1-1,1 0 0,-1-1 1,1 1-1,-1 0 0,0-1 0,1 1 1,-1 0-1,0-1 0,0 1 0,0 0 1,1 0-1,-1-1 0,0 1 0,0 0 1,0 0-1,0 0 0,0-1 0,0 1 1,0 0-1,-1 0 0,1-1 0,0 1 1,0 0-1,-1 0 0,0 2 104,0 0 0,-1-1 0,1 1 0,-1-1 0,1 1 0,-1-1 0,0 0-1,0 0 1,0 0 0,0 0 0,-3 2 0,-17 11 637,-1-2 0,-44 19 0,6-14-2122,-1-13-7423,41-7-4036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3.607"/>
    </inkml:context>
    <inkml:brush xml:id="br0">
      <inkml:brushProperty name="width" value="0.025" units="cm"/>
      <inkml:brushProperty name="height" value="0.025" units="cm"/>
    </inkml:brush>
  </inkml:definitions>
  <inkml:trace contextRef="#ctx0" brushRef="#br0">261 65 12460,'-1'-8'2338,"1"6"-2213,0 0 16,0 0-1,0 0 0,0 0 0,0-1 1,-1 1-1,1 0 0,-1 0 0,1 0 1,-1 0-1,0 0 0,1 0 0,-1 0 1,0 0-1,0 0 0,-1 0 0,1 1 1,0-1-1,-1 0 0,1 1 0,-1-1 1,1 1-1,-1-1 0,0 1 0,0 0 1,1 0-1,-1 0 0,0 0 0,0 0 1,0 0-1,0 0 0,0 1 0,0-1 1,-1 1-1,-2-1 0,-2 1-123,-1 0 0,1 1 1,0 0-1,0 1 0,0-1 0,0 1 0,0 1 0,0-1 0,0 1 0,1 0 1,-1 1-1,1 0 0,0 0 0,0 0 0,0 0 0,1 1 0,-1 0 1,1 0-1,0 1 0,1 0 0,-1-1 0,1 1 0,-4 9 0,-2 1 24,2 0-1,0 1 0,1-1 1,1 2-1,0-1 0,1 0 1,1 1-1,-3 25 0,6-29 137,0-1 0,0 0 0,1 0 0,1 0 0,0 0 0,5 22 0,-4-31-130,-1-1 0,0 0 0,1 1 0,0-1 0,0 0 0,0 0 0,0 0-1,0 0 1,0 0 0,1-1 0,0 1 0,-1-1 0,1 0 0,0 1 0,0-1 0,0 0 0,0-1 0,1 1 0,-1-1 0,0 1 0,1-1-1,-1 0 1,1 0 0,0 0 0,-1-1 0,1 1 0,-1-1 0,7 0 0,2-1 144,1 1 0,-1-2 0,0 0-1,1 0 1,-1-1 0,0-1 0,0 0 0,-1 0 0,1-2-1,-1 1 1,0-1 0,0-1 0,-1 0 0,0 0 0,16-16 0,-25 22-170,0 1 0,0-1 0,0 0 0,0 0 0,0 0 1,-1 1-1,1-1 0,0 0 0,-1 0 0,1 0 0,-1 0 1,1 0-1,-1-1 0,1 1 0,-1 0 0,0 0 0,1 0 1,-1-2-1,0 3 5,0-1 0,-1 1 0,1-1 0,0 1 0,-1-1 0,1 1 0,0-1 0,-1 1 0,1-1 0,-1 1 0,1 0 0,-1-1 0,1 1 0,-1 0 1,1-1-1,-1 1 0,1 0 0,-1 0 0,1-1 0,-1 1 0,1 0 0,-1 0 0,0 0 0,1 0 0,-2 0 0,-52-1 1274,35 2-1112,-27 3-188,44-4-1,0 0-1,0 0 0,-1 0 0,1 1 0,0-1 1,0 1-1,0 0 0,0 0 0,-1 0 0,1 0 1,0 0-1,0 0 0,1 0 0,-1 0 1,0 1-1,0-1 0,-1 3 0,36-3-254,-20-4 159,-1-1 0,1-1-1,-1 0 1,0 0 0,15-10 0,-16 8-7,1 1 0,0 1 0,-1 0 0,2 0 0,15-3 1,-27 8 87,0-1 0,0 1 0,0 0 1,0 0-1,1 0 0,-1 0 1,0 0-1,0 0 0,0 1 1,0-1-1,0 0 0,0 1 0,1-1 1,-1 0-1,0 1 0,0-1 1,0 1-1,0 0 0,0-1 1,0 1-1,-1 0 0,1-1 0,1 3 1,0-1 7,0 1-1,-1-1 1,1 1 0,-1 0 0,0-1-1,0 1 1,0 0 0,0 0 0,0 4 0,1 11 61,-1-1 0,-2 31 1,0-27-60,0-11-235,2 33 699,-1-42-573,0 0 1,0 0-1,0 0 1,0 0 0,0 0-1,0 0 1,0 0-1,0 0 1,0 0-1,1 0 1,-1 0-1,0-1 1,1 1-1,-1 0 1,1 0-1,-1 0 1,1-1-1,-1 1 1,1 0 0,-1 0-1,1-1 1,0 1-1,-1 0 1,1-1-1,0 1 1,0-1-1,0 1 1,-1-1-1,1 1 1,0-1-1,0 0 1,1 1 0,7-5-3415,-1-13-2221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4.254"/>
    </inkml:context>
    <inkml:brush xml:id="br0">
      <inkml:brushProperty name="width" value="0.025" units="cm"/>
      <inkml:brushProperty name="height" value="0.025" units="cm"/>
    </inkml:brush>
  </inkml:definitions>
  <inkml:trace contextRef="#ctx0" brushRef="#br0">1 564 13293,'0'0'6849,"9"7"-5429,-3-3-1172,-5-2-203,0 0 1,1-1 0,-1 1-1,1-1 1,-1 1 0,1-1-1,0 0 1,0 0-1,0 1 1,0-1 0,-1 0-1,1-1 1,1 1 0,-1 0-1,0-1 1,0 1 0,0-1-1,0 1 1,0-1-1,0 0 1,1 0 0,-1 0-1,0 0 1,0 0 0,0-1-1,0 1 1,0-1-1,1 1 1,-1-1 0,0 0-1,3-2 1,6-7 194,1-1 0,-2 0 0,0-1 0,0 0 0,-1-1 0,0 0 0,8-18 0,-11 21-42,-2 0 0,1-1 0,-2 1 0,1-1 0,-1 0 0,-1 1 1,0-1-1,-1 0 0,0 0 0,0-1 0,-2-10 0,1 21-188,0 0 0,0 1-1,0-1 1,0 0 0,0 1-1,-1-1 1,1 0 0,0 1-1,0-1 1,-1 0 0,1 1-1,0-1 1,-1 1-1,1-1 1,-1 1 0,1-1-1,-1 1 1,1-1 0,-1 1-1,1-1 1,-1 1 0,0 0-1,1-1 1,-1 1 0,1 0-1,-1-1 1,0 1 0,1 0-1,-1 0 1,0 0-1,1-1 1,-1 1 0,0 0-1,0 0 1,1 0 0,-1 0-1,0 0 1,1 1 0,-2-1-1,0 0-12,0 1-1,1-1 0,-1 1 1,0-1-1,0 1 0,1 0 1,-1 0-1,0 0 0,1 0 1,-1 0-1,1 0 0,-1 0 1,1 1-1,-3 1 0,-3 8-20,1 1 0,-1 0 0,2 0 0,0 0-1,0 0 1,-4 20 0,-14 80 219,23-112-194,-3 16 144,1 0 0,0 1 0,1-1 0,1 1 0,3 30 0,-3-45-140,0-1-1,0 1 1,1-1-1,-1 1 1,1-1-1,-1 1 1,1-1-1,0 0 1,-1 1-1,1-1 1,0 0-1,0 1 1,0-1 0,0 0-1,0 0 1,0 0-1,0 0 1,1 0-1,-1 0 1,0 0-1,0-1 1,1 1-1,2 1 1,-1-1 6,-1-1 1,1 1 0,0-1 0,0 0 0,1 0-1,-1 0 1,0 0 0,0-1 0,0 1-1,-1-1 1,6-1 0,1-1-61,0 0-1,0-1 1,0-1-1,0 1 1,-1-2 0,12-8-1,-5 1-303,-2 0-1,1-1 1,-2-1 0,0 0-1,0-1 1,-2 0 0,0-1-1,-1 0 1,0 0 0,-2-1-1,0 0 1,6-23 0,-4-5-752,-1 0 1,-3 0-1,0-91 1,-4 91 1004,0 23 390,-1-1-1,-3-29 1,3 53-204,0-1 0,0 0 0,0 0 0,0 1 0,0-1 0,0 0 0,-1 0 0,1 1 0,0-1 0,0 0 0,-1 0 0,1 1 0,0-1 0,-1 0 0,1 1 0,-1-1 0,1 0 0,-1 1 0,1-1 0,-1 1 0,1-1 0,-1 1 0,0-1 0,1 1 0,-1-1 0,0 1 0,1 0 0,-2-1 0,0 1-28,1 0 0,0 0-1,0 1 1,-1-1 0,1 0 0,0 1-1,0-1 1,-1 1 0,1-1-1,0 1 1,0 0 0,0-1 0,0 1-1,0 0 1,-1 1 0,-31 34 132,17-12 118,2 1-1,1 0 0,0 1 1,2 0-1,2 1 0,0 0 1,1 1-1,2-1 0,1 2 1,1-1-1,2 0 0,0 1 1,5 55-1,-3-79-275,1-1 0,-1 1-1,1 0 1,-1 0 0,2 0 0,-1-1-1,0 1 1,1-1 0,0 1 0,0-1-1,0 1 1,0-1 0,1 0 0,0 0-1,0 0 1,0-1 0,0 1 0,0-1-1,1 1 1,6 4 0,-1-4 11,0 0-1,0 0 1,0 0 0,1-1 0,-1-1-1,1 0 1,0 0 0,-1-1 0,13 1 0,3 0-3,22 2-2840,-53-18-4381,-6-4-1162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104"/>
    </inkml:context>
    <inkml:brush xml:id="br0">
      <inkml:brushProperty name="width" value="0.025" units="cm"/>
      <inkml:brushProperty name="height" value="0.025" units="cm"/>
    </inkml:brush>
  </inkml:definitions>
  <inkml:trace contextRef="#ctx0" brushRef="#br0">155 364 17360,'0'0'5184,"-2"-10"-3524,-10-32-645,11 41-980,0-1 1,1 1-1,-1-1 0,0 1 1,0-1-1,0 1 1,0-1-1,0 1 1,-1 0-1,1-1 1,0 1-1,-1 0 1,1 0-1,0 0 1,-1 0-1,1 0 1,-1 1-1,0-1 1,1 0-1,-1 1 1,0-1-1,1 1 1,-1-1-1,0 1 1,0 0-1,1 0 1,-1 0-1,0 0 1,0 0-1,1 0 1,-1 0-1,-3 1 1,1 0-46,0 0 1,1 1-1,-1-1 1,0 1-1,1-1 1,-1 1-1,1 0 1,0 1-1,0-1 1,0 0-1,-6 6 1,4 0 33,0-1 0,0 1 1,1 0-1,0 1 1,0-1-1,1 1 0,0-1 1,0 1-1,1 0 1,0 0-1,1 0 0,0 1 1,0 8-1,1-17-12,0-1 0,0 0 0,0 1-1,0-1 1,0 1 0,0-1 0,0 0 0,0 1-1,0-1 1,0 0 0,0 1 0,1-1 0,-1 1 0,0-1-1,0 0 1,0 1 0,0-1 0,1 0 0,-1 0-1,0 1 1,0-1 0,1 0 0,-1 1 0,0-1-1,0 0 1,1 0 0,-1 1 0,0-1 0,1 0 0,-1 0-1,0 0 1,1 0 0,-1 0 0,0 1 0,1-1-1,-1 0 1,1 0 0,-1 0 0,1 0 0,19-7 293,15-19 17,-20 8-294,-1-2-1,0 0 1,-2 0-1,0-1 1,-1-1 0,-1 0-1,-2 0 1,0-1 0,-1 0-1,-1 0 1,-1-1 0,-2 0-1,0 0 1,-1 0-1,-2 0 1,-2-28 0,2 51-30,0 1 0,0-1 1,0 1-1,0-1 0,0 0 1,0 1-1,0-1 0,0 1 0,0-1 1,0 0-1,0 1 0,-1-1 1,1 1-1,0-1 0,-1 1 1,1-1-1,0 1 0,-1-1 1,1 1-1,0-1 0,-1 1 1,1-1-1,-1 1 0,1-1 0,-1 1 1,0-1-1,-9 10-138,-6 27 11,4 15 444,2 1 0,2 0 0,2 0 0,2 82 0,4-132-302,0 0 0,0 0 0,0 1 0,0-1 1,1 0-1,-1 0 0,0 0 0,1 0 0,0 0 0,-1 0 1,1 0-1,0 0 0,0 0 0,0 0 0,1 0 1,-1 0-1,3 2 0,-3-3 1,0 0 0,0 0 0,1-1 0,-1 1 0,0-1 0,1 1 0,-1-1 0,0 0 0,1 1 0,-1-1 0,1 0 0,-1 0 0,0 0 0,1 0 0,-1 0 0,1 0 0,-1 0 0,0-1 0,1 1 0,1-1 0,3-1 18,0-1 0,0 0 1,-1 0-1,1 0 0,-1-1 0,0 0 1,0 0-1,0 0 0,0-1 0,4-5 1,70-101-759,-79 110 717,1 1 1,-1-1 0,1 0-1,-1 0 1,1 0 0,-1 0-1,1 1 1,0-1 0,0 0 0,-1 0-1,1 1 1,0-1 0,0 1-1,0-1 1,0 1 0,0-1-1,0 1 1,0 0 0,1-1-1,-2 1 8,1 0 0,-1 1 1,1-1-1,-1 0 0,1 1 0,-1-1 0,1 1 0,-1-1 0,0 0 0,1 1 0,-1-1 0,0 1 0,1-1 0,-1 1 0,0-1 0,0 1 0,1-1 0,-1 1 0,0 0 0,0-1 0,0 1 0,0-1 0,0 1 0,0 0 0,0 53 151,0-41-99,-2 19-13,1-23 21,0 0-1,0 0 1,1 0 0,0 0-1,1 0 1,0 0 0,4 14 0,-5-22-48,1 0 0,0 0 0,-1 0 1,1 0-1,0-1 0,-1 1 1,1 0-1,0 0 0,0-1 0,0 1 1,-1-1-1,1 1 0,0-1 1,0 1-1,0-1 0,0 0 0,0 1 1,0-1-1,0 0 0,0 0 1,0 1-1,0-1 0,0 0 0,0 0 1,0 0-1,0 0 0,0 0 1,0-1-1,0 1 0,0 0 1,0 0-1,0-1 0,0 1 0,0-1 1,0 1-1,0-1 0,1 0 1,35-25 199,2-14-161,-29 28-195,1 0 0,-1 1 0,2 0 0,0 1 0,0 1 0,1 0 0,0 0 0,24-10 1,-37 18 135,1 1 0,0 0 0,-1 0 0,1 0 1,-1 0-1,1 0 0,-1 0 0,1 0 1,-1 0-1,1 0 0,-1 0 0,1 0 0,0 0 1,-1 0-1,1 0 0,-1 1 0,1-1 0,-1 0 1,1 0-1,-1 1 0,1-1 0,-1 0 0,0 1 1,1-1-1,-1 0 0,1 1 0,-1-1 1,0 1-1,1-1 0,-1 1 0,0-1 0,1 1 1,-1-1-1,0 1 0,0-1 0,1 1 0,4 30 204,-11 31 347,-2-13 750,32-75-556,-3-3-631,-13 14-185,2 1-1,0 0 1,0 1-1,1 0 1,1 1-1,0 0 1,25-17-1,-36 28 67,-1 0 1,1 1-1,0-1 1,0 1-1,0 0 1,0-1-1,0 1 1,0 0-1,0-1 0,0 1 1,0 0-1,0 0 1,0 0-1,0 0 1,0 0-1,0 0 0,-1 0 1,1 0-1,0 1 1,0-1-1,0 0 1,0 0-1,0 1 0,0-1 1,0 1-1,0-1 1,0 1-1,-1-1 1,1 1-1,0-1 1,0 1-1,-1 0 0,1-1 1,0 1-1,-1 0 1,1 0-1,-1 0 1,1-1-1,-1 1 0,1 0 1,-1 0-1,1 0 1,-1 0-1,0 0 1,0 0-1,1 0 0,-1 0 1,0 0-1,0 0 1,0 0-1,0 0 1,0 1-1,1 12 42,-1 0-1,0 0 1,-2 16 0,1-10-82,-2 28-1200,23-71-6343,-8-4 769,0-6-4975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652"/>
    </inkml:context>
    <inkml:brush xml:id="br0">
      <inkml:brushProperty name="width" value="0.025" units="cm"/>
      <inkml:brushProperty name="height" value="0.025" units="cm"/>
    </inkml:brush>
  </inkml:definitions>
  <inkml:trace contextRef="#ctx0" brushRef="#br0">22 53 18674,'0'0'4084,"0"9"-2408,1 28 69,-1-36-1702,0-1 0,0 1-1,0-1 1,-1 1-1,2-1 1,-1 1-1,0-1 1,0 1 0,0-1-1,0 1 1,0-1-1,0 1 1,0-1-1,1 1 1,-1-1-1,0 1 1,0-1 0,1 1-1,-1-1 1,0 1-1,1-1 1,-1 0-1,1 1 1,-1-1 0,0 0-1,1 1 1,-1-1-1,1 0 1,-1 1-1,1-1 1,-1 0-1,1 0 1,-1 0 0,1 1-1,-1-1 1,1 0-1,-1 0 1,1 0-1,-1 0 1,1 0 0,-1 0-1,1 0 1,-1 0-1,1 0 1,0 0-1,-1 0 1,1-1-1,-1 1 1,1 0 0,-1 0-1,1 0 1,-1-1-1,0 1 1,1 0-1,-1-1 1,1 1 0,-1 0-1,1-1 1,20-19 264,-19 15-287,0 0-1,-1 0 0,1 0 1,-1-1-1,0 1 1,-1 0-1,1-1 1,-1 1-1,-1-7 1,1 11-26,0 0 1,1 0 0,-1 0 0,0 0-1,-1-1 1,1 1 0,0 0-1,0 0 1,0 0 0,-1 0 0,1 0-1,0 0 1,-1 0 0,1 0-1,-1 0 1,1 0 0,-1 0 0,0 0-1,1 0 1,-1 0 0,0 0 0,0 1-1,0-1 1,0 0 0,1 1-1,-1-1 1,0 0 0,0 1 0,0-1-1,0 1 1,0-1 0,0 1 0,-1 0-1,1-1 1,0 1 0,0 0-1,0 0 1,0 0 0,0 0 0,0 0-1,0 0 1,-1 0 0,1 0-1,0 0 1,0 1 0,0-1 0,0 0-1,-1 1 1,0 1-24,-1-1 1,1 1-1,0 0 1,1 0-1,-1 0 1,0 0-1,0 0 0,1 0 1,-1 0-1,1 0 1,0 1-1,-1-1 1,1 1-1,0-1 0,1 1 1,-1-1-1,0 1 1,0 3-1,-7 55-8,7-53 3,0-2 31,1 42-24,0-47 27,1 0 1,-1 0 0,0 0 0,0-1-1,1 1 1,-1 0 0,1 0-1,-1-1 1,0 1 0,1 0 0,0 0-1,-1-1 1,1 1 0,-1-1-1,1 1 1,0 0 0,-1-1 0,1 1-1,0-1 1,0 0 0,-1 1-1,1-1 1,0 1 0,0-1 0,0 0-1,-1 0 1,1 0 0,0 1-1,0-1 1,0 0 0,0 0 0,0 0-1,-1 0 1,1 0 0,0 0-1,0-1 1,0 1 0,0 0 0,-1 0-1,1-1 1,0 1 0,0 0-1,0-1 1,-1 1 0,1-1 0,0 1-1,-1-1 1,1 1 0,1-2-1,7-5-58,1 0-1,-1-1 1,0-1-1,-1 1 1,0-2-1,0 1 1,10-18-1,8-8-225,-17 25 266,-6 5 29,0 1 0,0 0 0,1 0 0,-1 0 0,1 1-1,0-1 1,7-3 0,-11 7 0,1 0 0,-1 0 0,1 1 0,-1-1 1,0 0-1,1 1 0,-1-1 0,0 0 0,1 1 0,-1-1 0,0 1 0,1-1 0,-1 0 0,0 1 0,0-1 0,1 1 0,-1-1 0,0 1 1,0-1-1,0 1 0,0-1 0,0 1 0,0-1 0,0 1 0,0-1 0,0 1 0,0-1 0,0 1 0,0-1 0,0 1 0,0 0 0,0 26 239,0-22-187,-5 98 1769,5-103-1822,0 0 0,1 1 1,-1-1-1,0 0 1,1 0-1,-1 0 1,0 1-1,1-1 1,-1 0-1,0 0 1,1 0-1,-1 0 1,1 0-1,-1 0 1,0 0-1,1 0 0,-1 0 1,0 0-1,1 0 1,-1 0-1,1 0 1,-1 0-1,0 0 1,1 0-1,-1-1 1,0 1-1,1 0 1,-1 0-1,0 0 1,1 0-1,-1-1 0,0 1 1,1 0-1,-1 0 1,0-1-1,0 1 1,1 0-1,-1-1 1,0 0-1,16-10 100,20-29-96,-21 22-257,1 0 1,1 2 0,19-16-1,-35 31 241,-1 1-1,1-1 1,-1 1-1,1-1 0,0 1 1,-1-1-1,1 1 0,0-1 1,-1 1-1,1 0 1,0 0-1,0-1 0,-1 1 1,1 0-1,0 0 1,0 0-1,-1 0 0,1 0 1,0 0-1,0 0 0,-1 0 1,1 0-1,0 0 1,0 0-1,0 0 0,-1 1 1,1-1-1,1 1 0,-1 0 17,0 0 0,0 0 0,-1 0 0,1 0 0,0 1-1,0-1 1,-1 0 0,1 1 0,-1-1 0,1 0 0,-1 1-1,1-1 1,-1 1 0,0 1 0,0 68 787,-2-51-490,5-16-1276,1-10-867,4-8-3496,-1-10-6325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6.737"/>
    </inkml:context>
    <inkml:brush xml:id="br0">
      <inkml:brushProperty name="width" value="0.025" units="cm"/>
      <inkml:brushProperty name="height" value="0.025" units="cm"/>
    </inkml:brush>
  </inkml:definitions>
  <inkml:trace contextRef="#ctx0" brushRef="#br0">91 157 9321,'0'0'4271,"1"-10"-737,0 0-2527,1 0 253,-1 0-1,0 1 0,-1-1 0,0 0 1,-1 1-1,-1-11 0,2 19-1226,-1 1 0,1-1 0,-1 1 0,1-1 0,-1 1 0,1 0 0,-1-1 0,1 1-1,-1 0 1,0-1 0,1 1 0,-1 0 0,0 0 0,1 0 0,-1-1 0,1 1 0,-1 0 0,0 0 0,1 0 0,-1 0 0,0 0 0,1 0-1,-1 0 1,0 1 0,1-1 0,-1 0 0,0 0 0,1 0 0,-1 1 0,1-1 0,-1 0 0,0 1 0,1-1 0,-1 0 0,1 1 0,-1-1-1,1 1 1,-1-1 0,1 1 0,-1 0 0,-22 17-112,-12 35 41,33-50 9,1 0-1,-1 0 0,1 1 1,0-1-1,-1 0 0,1 1 1,1-1-1,-1 1 0,1 0 0,-1-1 1,1 1-1,0-1 0,0 1 1,0-1-1,2 6 0,-2-8 12,1-1-1,-1 1 1,1-1 0,-1 1-1,1 0 1,0-1-1,-1 1 1,1-1 0,0 1-1,-1-1 1,1 0-1,0 1 1,-1-1 0,1 0-1,0 0 1,0 1-1,0-1 1,-1 0 0,1 0-1,0 0 1,0 0-1,0 0 1,-1 0 0,1 0-1,0 0 1,0 0 0,-1 0-1,1-1 1,0 1-1,0 0 1,0 0 0,-1-1-1,1 1 1,0 0-1,-1-1 1,1 1 0,0-1-1,0 0 1,26-18-146,-25 17 68,0 1 0,-1-1 0,1 0 0,0 0 0,0 1 0,0-1 0,0 1 0,0-1 0,1 1 0,-1 0 0,0 0 0,1 0 0,-1 0-1,4 0 1,5 9-704,-6 18 703,6 352 3706,-10-377-3598,-1 0-1,0 0 1,0 0 0,0 0 0,0 0-1,0 0 1,0 0 0,0 0-1,0 0 1,0 0 0,-1 0 0,1 0-1,0 0 1,-1 0 0,1 0 0,-1 0-1,1 0 1,-1-1 0,1 1-1,-1 0 1,1 0 0,-1 0 0,0-1-1,1 1 1,-1 0 0,-1 0 0,1-1-7,-1 0 1,1 0 0,0 0 0,0 0 0,0 0 0,-1 0-1,1-1 1,0 1 0,0 0 0,0-1 0,0 1 0,0-1-1,-1 1 1,1-1 0,0 0 0,0 1 0,-1-2 0,-38-40-217,36 37 200,1 0 0,0 0-1,0 0 1,0-1-1,1 1 1,-1-1 0,1 0-1,1 0 1,-1 0-1,1 0 1,0 0-1,0 0 1,1 0 0,0 0-1,0 0 1,0 0-1,1 0 1,0 0 0,0 0-1,1 0 1,-1 0-1,1 0 1,0 1-1,1-1 1,3-6 0,8-10-76,1 1 1,1 0 0,0 2-1,35-33 1,6-7 3,-50 50 85,53-69 31,-56 72-28,0-1-1,-1 1 0,0-1 0,0 0 1,0 0-1,-1-1 0,0 1 1,0 0-1,0-1 0,0-11 0,-2 18-4,0 1 0,0-1 0,0 1-1,0-1 1,0 1 0,0-1 0,0 0 0,0 1-1,0-1 1,-1 1 0,1-1 0,0 1-1,0-1 1,0 1 0,-1-1 0,1 1 0,0-1-1,0 1 1,-1-1 0,1 1 0,0-1-1,-1 1 1,1 0 0,-1-1 0,1 1-1,-1 0 1,1-1 0,0 1 0,-1 0 0,1-1-1,-1 1 1,1 0 0,-1 0 0,0 0-1,1 0 1,-1-1 0,1 1 0,-1 0 0,1 0-1,-1 0 1,1 0 0,-1 0 0,0 0-1,1 0 1,-1 0 0,1 1 0,-1-1 0,1 0-1,-1 0 1,1 0 0,-1 1 0,1-1-1,-1 0 1,1 0 0,-1 1 0,0 0 0,-2 0-17,0 1 1,0 0 0,0 0 0,0 0 0,0 0 0,1 1-1,-1-1 1,-2 5 0,-1 1 5,1 1 0,0 0 0,1 0 0,0 0 1,0 1-1,1-1 0,1 1 0,-1 0 0,1 0 0,1 0 0,0 0 0,1 19 0,0-28 19,0 0-1,0 0 1,0 0-1,0 0 1,0 0 0,0 0-1,1 1 1,-1-1-1,0 0 1,1 0-1,-1 0 1,1 0-1,-1 0 1,1 0-1,0 0 1,-1 0-1,1-1 1,0 1-1,0 0 1,-1 0 0,1 0-1,0-1 1,0 1-1,0-1 1,0 1-1,0 0 1,0-1-1,1 1 1,2 0 32,-1-1-1,0 1 1,0-1 0,0 0-1,0 0 1,1 0 0,-1-1-1,0 1 1,0-1 0,4 0 0,4-2 78,-1-1 0,1 0 0,-1-1 0,0 1 1,10-8-1,10-13 26,-24 19-136,0 0 0,0 1 0,0 0 1,1 0-1,0 0 0,0 1 0,0 0 1,0 0-1,1 1 0,0 0 0,10-3 0,-17 7-7,0-1 0,0 1-1,-1 0 1,1-1-1,0 1 1,-1 0-1,1 0 1,-1-1 0,1 1-1,-1 0 1,1 0-1,-1 0 1,0 0-1,1 0 1,-1 0 0,0 0-1,0-1 1,0 1-1,1 0 1,-1 0-1,0 0 1,-1 2 0,3 31 167,-1-27-154,-1-6 9,-1-1 0,1 1 1,0 0-1,0 0 0,0-1 0,0 1 0,0 0 0,1 0 0,-1-1 0,0 1 0,0 0 0,0-1 0,1 1 1,-1 0-1,0-1 0,1 1 0,-1 0 0,0-1 0,1 1 0,-1 0 0,1-1 0,-1 1 0,1-1 1,0 1-1,-1-1 0,1 1 0,-1-1 0,1 0 0,0 1 0,1-1 18,-1 0 0,0 0 0,0-1 0,1 1-1,-1 0 1,0-1 0,0 1 0,0-1 0,0 1 0,1-1 0,-1 1-1,0-1 1,0 0 0,0 0 0,1-1 0,41-45 597,-36 38-749,-5 7 82,-1 0 0,1 0-1,0 0 1,-1 0 0,1 0 0,0 1 0,0-1 0,1 0-1,-1 1 1,0 0 0,0-1 0,1 1 0,-1 0-1,1 0 1,-1 0 0,4 0 0,-4 2-11,-1-1 0,0 1 1,1 0-1,-1-1 0,0 1 1,0 0-1,1 0 0,-1 0 0,0 0 1,0 0-1,0 0 0,0 0 0,-1 0 1,1 1-1,0-1 0,0 0 0,-1 1 1,1-1-1,0 0 0,-1 1 1,0-1-1,1 1 0,-1-1 0,0 1 1,0-1-1,0 0 0,0 1 0,0-1 1,0 3-1,1 10-558,1 3-1326,0-7-2758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631"/>
    </inkml:context>
    <inkml:brush xml:id="br0">
      <inkml:brushProperty name="width" value="0.025" units="cm"/>
      <inkml:brushProperty name="height" value="0.025" units="cm"/>
    </inkml:brush>
  </inkml:definitions>
  <inkml:trace contextRef="#ctx0" brushRef="#br0">1 435 9769,'0'6'9510,"1"8"-3903,4 32-2461,-4-35-3211,1-1-1,0 1 0,0-1 1,1 1-1,0-1 0,10 19 1,-13-28 74,1-1 0,0 1 1,-1 0-1,1-1 1,-1 1-1,1-1 0,0 0 1,-1 1-1,1-1 0,0 0 1,0 1-1,-1-1 1,1 0-1,0 0 0,0 1 1,0-1-1,-1 0 0,1 0 1,0 0-1,0 0 1,0 0-1,-1 0 0,1 0 1,0-1-1,0 1 0,0 0 1,-1 0-1,1-1 0,0 1 1,0 0-1,-1-1 1,1 1-1,0-1 0,-1 1 1,1-1-1,-1 1 0,1-1 1,0 1-1,-1-1 1,1 1-1,-1-1 0,1 0 1,-1 1-1,0-1 0,1 0 1,-1 0-1,26-38 249,-24 35-257,47-102 106,-40 98-289,-5 19 63,-3 27 36,-1-34 88,-2 24 1,1-21-7,0 0 0,1 1 0,0-1 0,0 0 0,0 0 0,1 1 0,0-1 0,0 0 0,1 0 0,0 0 0,5 13 0,-6-19 15,0 0-1,0-1 1,-1 1-1,1 0 0,0-1 1,0 1-1,0 0 0,0-1 1,0 1-1,0-1 0,0 1 1,0-1-1,0 0 0,0 1 1,0-1-1,0 0 0,0 0 1,0 0-1,0 0 0,0 0 1,0 0-1,1 0 0,-1 0 1,0 0-1,0 0 0,0-1 1,0 1-1,0 0 0,0-1 1,0 1-1,0-1 0,0 1 1,0-1-1,0 0 0,0 1 1,-1-1-1,1 0 1,0 1-1,0-1 0,-1 0 1,2-2-1,29-36 451,-15 12-432,-2 0 1,0 0-1,18-56 0,-40 120-201,1 0-1,-2 41 1,9-78 186,0 0 0,0 0 0,0 1-1,0-1 1,0 0 0,0 0-1,0 1 1,0-1 0,0 0 0,0 1-1,0-1 1,0 0 0,0 0 0,0 1-1,0-1 1,0 0 0,0 0-1,0 1 1,0-1 0,0 0 0,1 0-1,-1 1 1,0-1 0,0 0-1,0 0 1,0 1 0,1-1 0,-1 0-1,0 0 1,0 0 0,0 1 0,1-1-1,-1 0 1,0 0 0,0 0-1,1 0 1,-1 0 0,0 0 0,1 0-1,-1 1 1,0-1 0,0 0-1,1 0 1,-1 0 0,1 0 0,13-10 350,12-18-84,-16 14-319,1 0-1,-1 0 0,-1 0 1,-1-1-1,0-1 0,-1 0 1,9-26-1,-23 73-566,4-21 609,0 1 0,1-1 0,0 1 0,1-1 0,0 1-1,1 0 1,0-1 0,2 18 0,-2-27 4,1-1 0,-1 1-1,0-1 1,1 1 0,-1-1 0,0 0 0,1 1 0,-1-1-1,0 0 1,1 1 0,-1-1 0,1 0 0,-1 1-1,1-1 1,-1 0 0,1 0 0,-1 0 0,1 0-1,-1 1 1,1-1 0,-1 0 0,1 0 0,-1 0 0,1 0-1,-1 0 1,1 0 0,-1 0 0,1 0 0,-1 0-1,1 0 1,-1-1 0,1 1 0,-1 0 0,1 0 0,-1 0-1,2-1 1,16-9 150,-6-1-135,-1-1 1,0 0-1,-1 0 1,0-2-1,-1 1 0,0-1 1,-1 0-1,-1-1 0,-1 0 1,0 0-1,6-22 0,-18 71-75,1 1-1,2-1 0,2 51 1,1-84 58,1-1 1,-1 1 0,0-1-1,0 1 1,1-1 0,-1 1-1,0-1 1,0 1 0,1-1-1,-1 1 1,1-1 0,-1 0-1,0 1 1,1-1 0,-1 0-1,1 1 1,-1-1 0,1 0-1,-1 0 1,1 1 0,-1-1-1,1 0 1,-1 0 0,1 0-1,-1 0 1,1 0 0,-1 0-1,1 0 1,0 0 0,-1 0-1,1 0 1,-1 0 0,1 0-1,-1 0 1,1 0 0,-1 0-1,1 0 1,-1-1 0,1 1 0,-1 0-1,1 0 1,-1-1 0,1 1-1,-1 0 1,1-1 0,0 0-1,23-14 369,-5-6-369,0 1 0,-2-2 0,-1-1 0,-1 0 0,0-1 0,-2 0 0,-1-1 0,-1 0 0,-1-1 0,-1-1 0,-2 1 0,0-1 0,-2-1 0,-1 1 0,1-35 0,-5 61-15,0 0-1,1 0 1,-1-1-1,0 1 1,0 0-1,0 0 0,-1 0 1,1 0-1,0-1 1,0 1-1,-1 0 0,1 0 1,0 0-1,-1 0 1,1 0-1,-1 0 1,1 0-1,-1 0 0,0 0 1,1 0-1,-1 0 1,0 0-1,0 1 0,0-1 1,0 0-1,1 0 1,-1 1-1,0-1 1,0 1-1,0-1 0,-1 1 1,1-1-1,0 1 1,0-1-1,0 1 0,-2 0 1,1 0-15,0 0-1,0 1 1,0-1 0,0 1 0,0-1-1,0 1 1,0 0 0,0 0 0,1 0 0,-1 0-1,0 0 1,0 0 0,1 0 0,-1 0-1,1 1 1,-1-1 0,1 1 0,0-1 0,-1 1-1,0 3 1,-9 15 17,2 0 0,0 1 0,1 0 0,1 1 0,1 0 0,2 0 1,0 0-1,1 1 0,1-1 0,1 1 0,1-1 0,3 25 0,-3-42 13,1 0 0,0 0 0,0 0 0,0 0 0,0 0 0,1-1 0,0 1 0,0 0 0,0-1-1,1 1 1,-1-1 0,1 0 0,0 1 0,1-1 0,-1-1 0,1 1 0,5 4 0,-6-6 1,-1 0 1,1-1-1,-1 0 0,1 1 0,-1-1 1,1 0-1,0 0 0,0-1 0,-1 1 1,1-1-1,0 1 0,0-1 0,0 0 1,0 0-1,0 0 0,-1 0 0,1-1 1,0 1-1,0-1 0,0 0 0,-1 1 1,1-1-1,0-1 0,-1 1 0,1 0 1,-1-1-1,1 1 0,-1-1 0,0 0 1,1 1-1,-1-1 0,2-3 0,12-12 12,0-1 0,-1-1 0,-1 0 0,-1 0 0,0-2 0,-2 0-1,15-38 1,-15 32 0,-2-1 1,-1 0-1,-1 0 0,-1-1 0,3-54 0,-9 82-22,-1-33-142,-4 26 40,-5 20 30,0 10 56,1 1 0,2-1 0,0 1 0,1 1 0,1-1 1,-3 34-1,1 149 396,7-180-325,0-4-11,-1-16-34,0 0-1,1 1 1,0-1 0,0 0-1,0 0 1,1 0 0,0 0-1,0 0 1,1 0 0,3 9-1,-5-15-4,0 0 0,0 0 0,0 0-1,0 0 1,0-1 0,-1 1 0,1 0-1,0 0 1,0 0 0,0 0-1,0-1 1,0 1 0,0 0 0,0 0-1,0 0 1,0-1 0,0 1-1,0 0 1,0 0 0,0 0 0,0-1-1,0 1 1,0 0 0,0 0-1,0 0 1,1-1 0,-1 1 0,0 0-1,0 0 1,0 0 0,0 0-1,0 0 1,0-1 0,1 1 0,-1 0-1,0 0 1,0 0 0,0 0-1,0 0 1,0 0 0,1-1 0,-1 1-1,0 0 1,0 0 0,0 0-1,1 0 1,-1 0 0,0 0 0,0 0-1,0 0 1,1 0 0,-1 0-1,0 0 1,0 0 0,0 0 0,1 0-1,-1 0 1,0 0 0,0 0-1,0 0 1,0 0 0,1 1 0,-1-1-1,0 0 1,0 0 0,0 0 0,0 0-1,1 0 1,-1 1 0,1-18 77,-2-2-74,-1 0-1,-1 0 1,-1 0 0,0 0 0,-2 1-1,0 0 1,-1 0 0,-1 0-1,0 1 1,-2 0 0,-13-19-1,23 36 5,-1-1 0,1 1-1,0 0 1,0 0 0,0 0-1,0-1 1,0 1 0,0 0-1,0 0 1,-1-1 0,1 1-1,0 0 1,0 0 0,0-1-1,0 1 1,0 0 0,0 0-1,0-1 1,0 1 0,0 0-1,0 0 1,0-1 0,0 1-1,0 0 1,1 0 0,-1 0 0,0-1-1,0 1 1,0 0 0,0 0-1,0-1 1,0 1 0,1 0-1,-1 0 1,0 0 0,0 0-1,0-1 1,0 1 0,1 0-1,14-3 72,26 6-747,-30-2 127,10 0-1310,1 0-1,-1-2 1,28-3 0,-42 2 1440,0 1 0,0-1 0,-1 0 0,1 0 0,-1-1 0,1 1 0,-1-2 0,0 1 0,0-1 0,0 0 0,0 0 0,-1 0 0,10-10-1,-18 20 6145,0 12-4098,0-1-1132,-1-2-208,-3 10 188,0 0 0,1 0 0,2 1 0,-2 39 0,18-92-4960,-6 0-2001,2-6-6012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992"/>
    </inkml:context>
    <inkml:brush xml:id="br0">
      <inkml:brushProperty name="width" value="0.025" units="cm"/>
      <inkml:brushProperty name="height" value="0.025" units="cm"/>
    </inkml:brush>
  </inkml:definitions>
  <inkml:trace contextRef="#ctx0" brushRef="#br0">5 0 20724,'-1'0'2690,"-3"0"225,4 7-2210,0 3-545,5 5-160,6 0-1185,-2 1-2403,-6 1-2978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339"/>
    </inkml:context>
    <inkml:brush xml:id="br0">
      <inkml:brushProperty name="width" value="0.025" units="cm"/>
      <inkml:brushProperty name="height" value="0.025" units="cm"/>
    </inkml:brush>
  </inkml:definitions>
  <inkml:trace contextRef="#ctx0" brushRef="#br0">72 46 16464,'0'0'2151,"-1"11"358,-12 127 1808,-27 80-2167,27-154-1805,9-43 38,3-14-94,3-14 181,-1 3-415,22-94 286,4 2 0,51-121 1,-77 214-367,27-48-265,-27 49 263,1 0 0,-1 0-1,1 0 1,0 0 0,-1 0 0,1 1-1,0-1 1,0 0 0,0 1 0,0-1-1,0 1 1,0 0 0,1 0 0,-1 0-1,0 0 1,1 0 0,-1 0 0,0 1-1,5-1 1,-6 1 19,0 1 0,0 0 0,0-1 1,0 1-1,0 0 0,0 0 0,0 0 0,-1 0 0,1 0 0,0 0 1,-1 0-1,1 0 0,0 0 0,-1 0 0,1 0 0,-1 0 0,1 0 1,-1 0-1,0 1 0,0-1 0,1 0 0,-1 0 0,0 1 0,0-1 1,0 0-1,0 0 0,0 0 0,-1 3 0,-1 38 76,0-34-3,0-1-1,0 0 1,-1-1 0,0 1-1,0 0 1,-1-1 0,0 1-1,0-1 1,0 0 0,-1-1-1,0 1 1,-5 5 0,-3 1 103,0 0 1,0-1 0,-29 18 0,30-26-3624,16-14-156,18-22-4318,-19 28 5617,12-17-4980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730"/>
    </inkml:context>
    <inkml:brush xml:id="br0">
      <inkml:brushProperty name="width" value="0.025" units="cm"/>
      <inkml:brushProperty name="height" value="0.025" units="cm"/>
    </inkml:brush>
  </inkml:definitions>
  <inkml:trace contextRef="#ctx0" brushRef="#br0">14 71 6374,'3'-9'5162,"-3"8"-5030,12-34 3799,-4 9 350,-26 108 2157,10-31-6053,3 0-1,1 68 0,3-117-377,1 0-1,0 0 1,0 0-1,0 0 1,0-1-1,0 1 1,0 0-1,1 0 1,-1 0-1,1 0 1,-1-1-1,1 1 0,0 0 1,0 0-1,-1-1 1,1 1-1,0 0 1,1-1-1,-1 1 1,0-1-1,0 0 1,1 1-1,-1-1 1,0 0-1,1 0 1,-1 0-1,1 0 1,0 0-1,-1 0 1,1 0-1,0-1 1,0 1-1,-1 0 0,4 0 1,-2-1 9,1-1 1,-1 1-1,0-1 1,0 0-1,1 1 0,-1-2 1,0 1-1,0 0 1,0 0-1,0-1 1,0 0-1,-1 1 0,1-1 1,0 0-1,-1 0 1,0-1-1,1 1 1,-1 0-1,3-5 1,4-8 7,-1-1 1,0 0 0,-1-1 0,8-25-1,-12 33 808,-13 179-36,10-169-780,0 0 1,0 0-1,0 0 1,0 0-1,0 0 1,1 0-1,-1 0 1,0 0 0,0 0-1,1 0 1,-1 0-1,0-1 1,1 1-1,-1 0 1,1 0-1,-1 0 1,1 0 0,0 0-1,-1-1 1,1 1-1,0 0 1,-1-1-1,1 1 1,0 0-1,0-1 1,0 1 0,0-1-1,0 1 1,-1-1-1,1 0 1,0 1-1,0-1 1,0 0-1,0 1 1,0-1 0,0 0-1,0 0 1,0 0-1,2 0 1,-1 0-84,0-1 1,0 1-1,0 0 1,0-1-1,0 1 1,0-1-1,-1 0 1,1 0 0,0 0-1,0 0 1,0 0-1,-1 0 1,1 0-1,0 0 1,-1-1-1,1 1 1,-1-1-1,0 1 1,2-3-1,0-1-1246,0 0 0,0 0-1,-1-1 1,0 1 0,0 0 0,2-9 0,-1-16-9220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3.455"/>
    </inkml:context>
    <inkml:brush xml:id="br0">
      <inkml:brushProperty name="width" value="0.025" units="cm"/>
      <inkml:brushProperty name="height" value="0.025" units="cm"/>
    </inkml:brush>
  </inkml:definitions>
  <inkml:trace contextRef="#ctx0" brushRef="#br0">84 245 10474,'0'0'14953,"-8"-2"-13902,6 1-1007,-1 1 0,1-1 0,0 1 1,0-1-1,-1 1 0,1 0 0,0 0 0,-1 0 0,1 0 0,0 0 0,-1 1 0,1-1 0,0 1 0,-1 0 0,1-1 0,0 1 0,-3 1 0,3 0 11,0 0 1,-1 1-1,1-1 1,0 0-1,0 1 1,0-1-1,0 1 0,1 0 1,-1-1-1,1 1 1,0 0-1,-1 0 1,1 0-1,1 0 0,-1 0 1,0 4-1,0-5-25,0 1 0,0-1-1,1 1 1,-1 0 0,1-1 0,0 1-1,0 0 1,0-1 0,0 1-1,0 0 1,1-1 0,-1 1-1,1 0 1,0-1 0,-1 1-1,1-1 1,0 1 0,1-1 0,-1 1-1,0-1 1,1 0 0,-1 0-1,1 0 1,0 0 0,3 4-1,-2-5-4,-1 0-1,1 0 0,0 0 1,-1 0-1,1-1 0,0 1 1,0-1-1,-1 1 0,1-1 0,0 0 1,0 0-1,0 0 0,-1-1 1,1 1-1,0-1 0,0 1 1,-1-1-1,1 0 0,0 0 1,-1 0-1,1-1 0,-1 1 0,1 0 1,-1-1-1,3-2 0,2-1-37,0 0 0,0-1 0,-1 0 0,0 0 0,0-1-1,0 0 1,-1 0 0,0 0 0,0 0 0,-1-1 0,0 0-1,0 0 1,-1 0 0,3-9 0,-10 25-95,-15 47-506,18-49 575,-1-1-1,1 0 1,0 1-1,0-1 1,1 1 0,-1 0-1,1-1 1,1 1 0,0 7-1,0-11 23,0-1 0,0 0 0,0 0-1,0 0 1,0 0 0,0 0 0,0 0 0,0 0 0,0 0-1,0 0 1,1 0 0,-1 0 0,0-1 0,1 1 0,-1-1-1,0 1 1,1-1 0,-1 1 0,1-1 0,-1 0 0,1 0-1,-1 0 1,1 0 0,-1 0 0,1 0 0,-1 0 0,1 0-1,2-1 1,43-11-1145,-36 7 552,-1-1 0,0 0 0,-1-1 0,0 0 0,0 0 1,0-1-1,-1-1 0,0 1 0,-1-1 0,0 0 0,0-1 0,-1 0 0,0 0 1,-1 0-1,6-17 0,0-2 9,-1-1-1,-2-1 1,-1 1 0,4-47 0,-11 51 4041,-10 48 1490,3-3-4962,-6 12 1170,1 0-1,2 1 1,-9 48-1,17-70-1104,1 1 1,0-1-1,0 0 0,1 1 0,0-1 1,1 1-1,0-1 0,1 1 1,0-1-1,1 0 0,0 0 0,0 0 1,1 0-1,0-1 0,8 12 0,9 1-92,-20-22 59,-1 0 0,1 1 0,0-1 0,-1 0 0,1 0 0,0 0 1,-1 0-1,1 1 0,0-1 0,-1 0 0,1 0 0,0 0 0,-1 0 0,1-1 0,-1 1 0,1 0 0,0 0 1,-1 0-1,1 0 0,0-1 0,-1 1 0,1 0 0,-1-1 0,2 1 0,-1-2-7,1 0 1,-1 0-1,1 0 0,-1-1 1,0 1-1,1 0 0,-1 0 1,-1-1-1,1 1 0,0-1 1,0 1-1,-1 0 0,1-1 1,-1 1-1,0-1 0,0-3 1,0 4-8,-1-64-150,0 62 153,0-1 0,1 1 0,-1-1 0,-1 1 0,1 0 0,-1-1 0,1 1 0,-1 0 0,-1 0 0,1 0 0,0 0 0,-4-3 0,6 6 17,0 1-1,0 0 1,-1-1 0,1 1-1,0-1 1,0 1-1,-1-1 1,1 1-1,0-1 1,-1 1-1,1 0 1,0-1-1,-1 1 1,1 0 0,-1-1-1,1 1 1,-1 0-1,1 0 1,0-1-1,-1 1 1,1 0-1,-1 0 1,1 0-1,-1 0 1,0-1-1,1 1 1,-1 0 0,1 0-1,-1 0 1,1 0-1,-1 0 1,1 0-1,-1 1 1,1-1-1,-1 0 1,1 0-1,-1 0 1,1 0 0,-1 1-1,1-1 1,-1 0-1,1 0 1,0 1-1,-1-1 1,1 0-1,-1 1 1,1-1-1,0 0 1,-1 1 0,1-1-1,0 1 1,-1-1-1,1 0 1,0 1-1,0-1 1,-1 1-1,1 0 1,0 1 10,-1-1 0,1 1 1,0-1-1,0 1 0,0-1 0,0 1 0,0-1 1,0 1-1,0 0 0,0-1 0,1 1 1,-1-1-1,0 1 0,1-1 0,0 1 0,-1-1 1,1 0-1,0 1 0,1 2 0,4 0-16,0 1 0,0-1 0,0 0-1,0 0 1,0-1 0,1 0 0,0 0-1,0 0 1,0-1 0,0 0 0,0 0-1,0-1 1,0 0 0,0 0 0,1-1 0,-1 0-1,9-1 1,-9 1-44,0 0 0,0-1-1,0 0 1,0 0 0,0 0 0,0-1-1,-1 0 1,1-1 0,-1 1 0,1-1-1,-1 0 1,0-1 0,0 0 0,0 0-1,-1 0 1,1 0 0,8-11 0,-6 1 72,-9 11 36,-16 24 244,12-12-132,0 1 0,0 0 0,1 1 1,1-1-1,0 1 0,0 0 0,1-1 0,0 1 0,1 0 1,0 0-1,1 0 0,2 19 0,-2-28-146,1 0-1,-1 0 1,1 0-1,0 1 1,0-1-1,0 0 1,0 0-1,0 0 1,0 0-1,1-1 1,-1 1 0,1 0-1,-1 0 1,1-1-1,0 1 1,-1-1-1,1 0 1,0 1-1,0-1 1,0 0-1,0 0 1,0 0 0,0 0-1,0-1 1,0 1-1,1 0 1,-1-1-1,0 0 1,0 1-1,1-1 1,-1 0-1,0 0 1,0 0-1,1 0 1,-1-1 0,0 1-1,0-1 1,1 1-1,1-2 1,3 0-50,-1 1 1,0-1-1,0-1 0,0 1 1,0-1-1,-1 0 1,1 0-1,-1-1 1,0 0-1,0 0 0,0 0 1,0 0-1,4-6 1,-3-2-873,0 1 1,-1-1-1,0 0 1,-1-1-1,-1 1 1,0-1 0,-1 1-1,0-1 1,-1 0-1,0 0 1,-1 0-1,-1-15 1,1 25 596,0-56-6703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077"/>
    </inkml:context>
    <inkml:brush xml:id="br0">
      <inkml:brushProperty name="width" value="0.025" units="cm"/>
      <inkml:brushProperty name="height" value="0.025" units="cm"/>
    </inkml:brush>
  </inkml:definitions>
  <inkml:trace contextRef="#ctx0" brushRef="#br0">12 1 16400,'0'0'15022,"-12"29"-18706,21-22-960,-9-1-3524</inkml:trace>
  <inkml:trace contextRef="#ctx0" brushRef="#br0" timeOffset="1">117 306 18193,'0'0'12524,"30"-52"-12492,-3 42-32,-1 3-64,-3 6-673,-2 1-352,-3 0-544,-2 6-1410,-7 1-1890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566"/>
    </inkml:context>
    <inkml:brush xml:id="br0">
      <inkml:brushProperty name="width" value="0.025" units="cm"/>
      <inkml:brushProperty name="height" value="0.025" units="cm"/>
    </inkml:brush>
  </inkml:definitions>
  <inkml:trace contextRef="#ctx0" brushRef="#br0">0 51 11979,'0'0'12973,"6"13"-11948,3 11-735,0 0 0,-2 0 1,-1 1-1,4 27 1,-9-39-181,1 7 114,1 1 1,0 0 0,9 24 0,-12-45-195,0 1 0,0-1 1,0 1-1,0-1 0,1 1 0,-1-1 1,0 1-1,0-1 0,1 1 1,-1-1-1,0 1 0,1-1 1,-1 1-1,0-1 0,1 1 1,-1-1-1,1 0 0,-1 1 1,1-1-1,-1 0 0,1 1 1,-1-1-1,1 0 0,-1 0 1,1 1-1,-1-1 0,1 0 1,-1 0-1,1 0 0,-1 0 1,1 0-1,1 0 0,16-12 841,11-30-69,-28 40-817,43-69 117,61-113-722,-98 158-1823,-9 20-7904,-7 6 1720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962"/>
    </inkml:context>
    <inkml:brush xml:id="br0">
      <inkml:brushProperty name="width" value="0.025" units="cm"/>
      <inkml:brushProperty name="height" value="0.025" units="cm"/>
    </inkml:brush>
  </inkml:definitions>
  <inkml:trace contextRef="#ctx0" brushRef="#br0">4 0 10602,'0'0'3876,"-3"54"-449,3-30-993,7-2-480,9-5-96,0-2-929,0-4-577,3-3-224,1-4-32,3-4-544,0-4-1858,0-11-1570,3-4-3779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1.735"/>
    </inkml:context>
    <inkml:brush xml:id="br0">
      <inkml:brushProperty name="width" value="0.025" units="cm"/>
      <inkml:brushProperty name="height" value="0.025" units="cm"/>
    </inkml:brush>
  </inkml:definitions>
  <inkml:trace contextRef="#ctx0" brushRef="#br0">106 372 15407,'0'0'3000,"-8"0"-432,3 1-2431,0 0 0,0 0 0,1 1 1,-1-1-1,1 1 0,-1 0 0,1 0 1,0 0-1,0 1 0,-1 0 1,2-1-1,-1 2 0,0-1 0,1 0 1,-1 1-1,1-1 0,0 1 0,0 0 1,1 0-1,-1 0 0,1 0 1,0 1-1,0-1 0,0 1 0,0-1 1,1 1-1,-1 5 0,1-7-109,1-1 0,-1 1-1,1 0 1,0-1 0,0 1 0,0-1-1,0 1 1,0-1 0,1 1-1,-1-1 1,1 1 0,1 4 0,-1-6-12,-1 0 0,1 0 0,-1-1 0,1 1 0,0 0 0,-1 0 0,1 0 1,0-1-1,0 1 0,0 0 0,0-1 0,-1 1 0,1-1 0,0 1 0,0-1 0,0 1 1,0-1-1,0 0 0,0 1 0,0-1 0,2 0 0,1 0 26,0 0 0,0-1 0,0 1 0,-1-1 0,1 0 1,0 0-1,-1-1 0,1 1 0,-1-1 0,1 1 0,-1-1 0,1 0 0,-1-1 0,0 1 0,4-4 0,0-2-14,0 1 0,0-2-1,0 1 1,-1-1 0,-1 1 0,1-2 0,-2 1-1,5-11 1,14-25-780,-20 52-1913,5 26 2266,-7-27 228,0 1 0,0 0-1,0 0 1,1-1 0,0 1-1,1-1 1,0 0 0,0 1-1,5 7 1,-8-13 150,1 0 1,0 0-1,0 0 0,0 0 1,0 0-1,0 0 1,0 0-1,1 0 0,-1-1 1,0 1-1,0 0 0,1-1 1,-1 1-1,0-1 0,1 1 1,-1-1-1,0 1 0,1-1 1,2 0-1,-2 0 23,1-1 0,-1 1 1,0-1-1,0 0 0,1 0 1,-1 0-1,0 0 0,0 0 0,0 0 1,0 0-1,0-1 0,0 1 1,0-1-1,-1 0 0,1 1 0,1-3 1,9-11-292,0 0 0,-2-1 0,0 0 0,0-1 1,-2 0-1,0 0 0,-1-1 0,0 0 0,6-37 1,-7 27 793,-1-1 0,-2 0 1,-1 0-1,-2 0 1,-5-54-1,5 81-427,0 0-1,-1 0 1,1 0 0,-1 0-1,1 0 1,-1 0 0,0 0-1,0 0 1,0 0 0,0 1-1,0-1 1,0 0 0,0 1-1,-1-1 1,-1-1 0,-6 4 315,3 19-209,5 379 3105,1-393-3147,6 51 699,-6-55-798,0 1-1,1-1 0,-1 1 1,1-1-1,0 0 0,-1 1 1,1-1-1,0 0 1,0 0-1,1 1 0,-1-1 1,0 0-1,1 0 0,-1 0 1,1-1-1,0 1 0,0 0 1,2 2-1,-3-4-21,0 0-1,0 0 1,0 0 0,0 0-1,0 0 1,0 0-1,0 0 1,0 0 0,0-1-1,-1 1 1,1 0 0,0-1-1,0 1 1,0 0-1,0-1 1,-1 1 0,1-1-1,0 1 1,0-1 0,-1 0-1,1 1 1,0-1-1,-1 0 1,1 1 0,-1-1-1,1 0 1,-1 0-1,1 0 1,-1 1 0,0-1-1,1 0 1,-1 0 0,0 0-1,0 0 1,1 0-1,-1 0 1,0 0 0,0-1-1,6-38 105,-5 27-104,-1 0 0,-1 0 0,0 1 1,-1-1-1,0 0 0,-1 1 0,-7-18 0,8 23-17,-1 0-1,0 0 1,-1 1 0,1-1-1,-1 1 1,0 0 0,-1 0-1,0 1 1,0-1 0,0 1 0,0 0-1,-1 1 1,0-1 0,-10-5-1,16 9-8,-1 1 1,0-1-1,1 1 0,-1 0 1,0-1-1,1 1 0,-1-1 0,0 1 1,0 0-1,1 0 0,-1-1 0,0 1 1,0 0-1,0 0 0,1 0 0,-1 0 1,0 0-1,0 0 0,0 0 1,0 0-1,1 0 0,-1 1 0,0-1 1,0 0-1,1 0 0,-2 1 0,1 0 2,1 0 0,0 0 0,-1-1 0,1 1-1,0 0 1,0 0 0,-1 0 0,1 0 0,0 0-1,0 0 1,0 0 0,0 0 0,0-1-1,0 1 1,1 0 0,-1 0 0,0 0 0,1 2-1,0 1-14,1 1 0,0 0-1,0-1 1,0 1-1,1-1 1,0 1-1,5 6 1,-1-6-426,0 0 1,0 0-1,0 0 1,1-1-1,0 0 0,0 0 1,0-1-1,1 0 1,-1-1-1,12 3 1,-8-3-1081,-1-1 1,1 0-1,0 0 1,0-1-1,-1 0 1,1-1 0,15-4-1,4-10-1786,0-13 5787,-29 26-2123,-1 1 0,0-1 0,1 1 0,-1-1 0,0 0 1,0 1-1,0-1 0,0 0 0,0 0 0,0 0 0,0 0 0,-1 0 0,1 0 0,-1 0 0,1 0 0,-1 0 0,0 0 0,0 0 0,0-1 0,0 1 0,0 0 1,0 0-1,-1 0 0,1 0 0,-1 0 0,1 0 0,-1 0 0,0 0 0,0 0 0,0 0 0,0 1 0,0-1 0,-3-3 0,3 4-244,1 0 0,-1 0 0,0 0 0,0 0 0,0 1 1,0-1-1,0 0 0,0 0 0,0 1 0,0-1 0,0 1 0,0-1 0,0 1 0,-1-1 0,1 1 0,0 0 0,0-1 0,0 1 0,-1 0 0,1 0 0,0 0 0,0 0 0,-1 0 0,1 0 0,0 0 0,0 1 0,0-1 0,-2 1 0,1 0-40,0 1-1,0-1 1,0 1 0,0 0-1,0 0 1,0 0-1,1 0 1,-1 0-1,1 0 1,0 0-1,-1 0 1,-1 5 0,-1 2 142,1 1 1,0-1-1,1 1 1,-1 0-1,0 18 1,2-26-183,1-1 1,0 1 0,0 0 0,0-1-1,0 1 1,0-1 0,0 1 0,1-1-1,-1 1 1,0-1 0,1 1-1,-1-1 1,1 0 0,0 1 0,-1-1-1,1 1 1,0-1 0,0 0 0,0 0-1,0 0 1,0 1 0,1 0-1,2-1-3,-1 0 0,0 0 0,0 0-1,0-1 1,0 1 0,0-1 0,1 0-1,-1 0 1,4 0 0,-1 0-3,33-2 47,-29 1-192,0 1-1,1-1 1,-1 1 0,0 1-1,0 0 1,0 1 0,0 0-1,0 0 1,18 7 0,-27-8 494,-1-40 2761,-2 25-2992,-1 1 0,0-1 0,0 1 0,-1-1 0,-1 1 0,-1 0 0,-11-20 0,7 14-26,2 0 0,-8-23 0,18 41-125,0 0-1,1 0 1,-1 1-1,0-1 1,1 1-1,-1-1 1,0 1-1,1 0 1,-1 0 0,0 0-1,1 1 1,3 0-1,76 6-4027,-25-6-3702,-27-1 836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4.944"/>
    </inkml:context>
    <inkml:brush xml:id="br0">
      <inkml:brushProperty name="width" value="0.025" units="cm"/>
      <inkml:brushProperty name="height" value="0.025" units="cm"/>
    </inkml:brush>
  </inkml:definitions>
  <inkml:trace contextRef="#ctx0" brushRef="#br0">12978 338 12172,'-135'14'4313,"77"-11"-4034,0-3 0,0-3 0,-85-14 0,52 4-563,-1 4 0,0 4 1,-131 10-1,-277 51-1578,97-7 2093,-575 3-98,249-19-84,-260 19 59,-2-48 270,508-19-321,-610-17-45,87-14 466,7-74 411,829 91-844,-357-56 4,-4 40-74,293 46 54,1 11 1,-303 53-1,-454 161 299,961-217-316,-181 55-9,176-50-49,-1 2-1,2 1 1,-46 28 0,69-35-50,1 1 1,0 0 0,1 1 0,0 0-1,1 1 1,1 0 0,0 0 0,0 1-1,1 1 1,1 0 0,1 0-1,0 0 1,1 1 0,1 0 0,0 0-1,-5 31 1,4-4-153,2 1 0,1 0 0,3-1 1,1 1-1,10 57 0,-7-70 232,3-1 1,0 0-1,2 0 0,1-1 1,1 0-1,1-1 1,2 0-1,1-1 1,25 35-1,-15-30 25,2-1 1,1-1-1,1-1 0,1-2 0,1-1 0,50 31 1,-21-21 31,2-2 0,1-3 0,70 24 0,202 44 105,-55-42-16,519 36 0,294-83 106,30-92-522,-5-60-47,-395 37 319,677-92 380,-332 48-119,-12-58-232,381-184-461,-42-122 598,-1337 488-74,7-2 169,91-54-1,-149 77-179,-1 0 0,0 0-1,0-1 1,0 1-1,-1-1 1,1-1 0,-1 1-1,0-1 1,3-6 0,-6 9-14,-1 0 1,1 1-1,-1-1 0,0 0 1,0 0-1,-1 0 1,1 1-1,-1-1 0,1 0 1,-1 0-1,0 0 1,0 0-1,0 0 1,0 0-1,-1 0 0,1 0 1,-1 0-1,0 0 1,0 0-1,0 1 1,0-1-1,0 0 0,0 1 1,-1-1-1,-1-2 1,-3-2-24,1 0 1,-1 1 0,0 0 0,-1 0 0,1 0-1,-1 1 1,0-1 0,-1 2 0,-13-8-1,-80-29-417,51 27-394,-1 2 1,-1 2 0,0 3-1,0 1 1,-67 3 0,-46 2-2744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5.881"/>
    </inkml:context>
    <inkml:brush xml:id="br0">
      <inkml:brushProperty name="width" value="0.025" units="cm"/>
      <inkml:brushProperty name="height" value="0.025" units="cm"/>
    </inkml:brush>
  </inkml:definitions>
  <inkml:trace contextRef="#ctx0" brushRef="#br0">4191 544 9641,'-68'-34'185,"2"-2"0,1-3-1,-95-77 1,-41-25-1650,163 118 1087,-1 2 1,-1 1-1,-65-23 0,38 24 493,0 3-1,-1 2 1,-1 4-1,-71-2 1,-280 19 1213,192 14-291,0 10 1,-298 81-1,430-86-657,1 5 0,1 4 0,-121 63-1,150-62-321,2 3-1,1 2 0,3 3 1,1 3-1,-63 66 0,43-28-106,5 3 0,3 4-1,4 2 1,4 3 0,5 3 0,4 2 0,5 3-1,-56 173 1,90-230 166,1 1 0,3 0 0,1 1 0,-2 79 0,11-108-98,1 1-1,0-1 0,2 0 1,0 0-1,2 0 1,0 0-1,1-1 1,2 1-1,0-2 1,0 1-1,2-1 1,1 0-1,15 21 1,-3-12-26,2-2 0,0-1 0,2 0 0,0-2 0,2-1 0,0-2 0,48 26 0,-10-12 42,2-3-1,111 35 1,-86-41-4,1-3 0,1-4 0,0-5 1,1-4-1,1-4 0,-1-4 0,0-5 1,136-22-1,-90 0-20,-1-6 0,-3-7 0,0-5 0,-3-6 0,130-70 0,-116 43 119,-3-8 1,245-185 0,-289 186 77,-3-5-1,-5-4 1,-4-4 0,88-120-1,-144 169-165,-2-2 1,45-90-1,-69 119-64,0 0 0,-1 0 1,-1-1-1,-1 0 0,-1-1 0,-1 1 1,-1-1-1,-1 0 0,-2-44 1,-1 56-20,-1-1 0,-1 1 0,0 0 0,0 0 0,-1 1 0,-1-1 0,1 1 1,-2-1-1,1 2 0,-2-1 0,1 1 0,-1-1 0,-1 2 0,1-1 1,-1 1-1,-1 0 0,0 1 0,0 0 0,0 1 0,-1-1 0,-16-6 0,-4-1-102,0 1 0,-1 2 0,-1 1 0,0 1 0,0 2 0,-42-4 0,-1 4-101,0 3 1,-1 3-1,-95 12 1,49 6-2134,-143 39 0,203-42-1509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7.393"/>
    </inkml:context>
    <inkml:brush xml:id="br0">
      <inkml:brushProperty name="width" value="0.025" units="cm"/>
      <inkml:brushProperty name="height" value="0.025" units="cm"/>
    </inkml:brush>
  </inkml:definitions>
  <inkml:trace contextRef="#ctx0" brushRef="#br0">5383 551 13645,'-117'-32'-116,"1"-4"1,-203-96-1,209 73-93,21 9 28,-2 5-1,-1 3 1,-128-39 0,119 58 193,-1 4 0,-1 4 0,-207-1 0,-316 48 118,444-18-79,-166 8 122,-485 47 679,660-45-672,0 8-1,-295 95 1,349-83-131,-131 67 0,192-81 7,2 2 0,2 3 1,1 3-1,-56 51 0,98-79 8,1 0-1,0 1 0,1 0 0,0 1 0,1 0 0,0 0 0,1 1 0,1 0 0,0 0 0,0 1 1,1 0-1,1 0 0,1 0 0,-4 26 0,6-20-65,0 0 1,2 0-1,0 0 1,1 0-1,1 0 0,1 0 1,1-1-1,1 1 1,0-1-1,12 22 0,9 13-210,3-1 0,3-1 0,1-2 0,3-2-1,1-1 1,3-2 0,1-2 0,3-1 0,1-3-1,62 41 1,-21-23 244,2-5 1,3-3-1,2-4 0,1-4 0,120 34 1,-67-36 343,2-6 0,2-6 1,190 7-1,464-27 190,-538-18-505,529-93 1,-635 69 0,-2-7-1,-2-8 1,-2-6 0,215-110 0,-284 120 130,-2-4-1,-2-3 0,-3-4 0,-3-3 1,121-122-1,-186 169-182,0-1 0,0-1 0,-1 0 0,-1-1-1,-1 0 1,0 0 0,-1-1 0,-1 0 0,6-21 0,-11 29-7,0 1 0,-1-1 0,0 0 0,0 0 0,-1 0 1,0 0-1,-1 0 0,1 1 0,-2-1 0,1 0 0,-2 0 0,1 1 0,-1-1 1,0 1-1,-1 0 0,0 0 0,0 0 0,0 0 0,-1 1 0,-12-14 1,-3 0 20,-1 1 1,-1 1 0,-1 1 0,-1 1-1,-1 1 1,0 1 0,0 1 0,-32-12 0,-19-4 237,-132-33 0,-588-68 421,188 43-4049,404 43-455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02.907"/>
    </inkml:context>
    <inkml:brush xml:id="br0">
      <inkml:brushProperty name="width" value="0.025" units="cm"/>
      <inkml:brushProperty name="height" value="0.025" units="cm"/>
    </inkml:brush>
  </inkml:definitions>
  <inkml:trace contextRef="#ctx0" brushRef="#br0">3767 1 4036,'-797'2'3146,"672"9"-3226,0 6-1,1 5 1,2 5-1,-161 59 1,-283 169-1003,28 55 991,407-228 1676,4 6-1,-195 176 1,267-212-1404,2 4 1,2 1 0,3 2 0,3 3 0,2 2 0,3 1 0,-46 103 0,69-125-186,1 0-1,2 2 1,3 0-1,1 0 0,-5 53 1,13-73-1,1 0 1,1 1-1,1-1 0,1 0 0,2 0 1,0-1-1,1 1 0,2-1 1,0 0-1,2 0 0,12 24 1,-6-21-24,2-1 1,0-1-1,1 0 1,2-2-1,0 0 1,2-1-1,27 22 1,-14-17-97,2-2-1,0-1 1,2-2 0,55 24-1,-4-12 89,1-4 0,2-4-1,182 26 1,-103-30 381,1-7-1,203-9 1,-237-14-308,0-5 0,-2-7 0,163-44 0,-35-14 229,-3-11 0,487-240 0,-662 283-175,-2-4 1,-3-4-1,-1-3 0,-4-4 1,108-109-1,-141 124 71,-3-2-1,-2-3 0,-2 0 1,-2-3-1,-2-1 1,-3-1-1,-3-1 0,-2-2 1,28-98-1,-44 125 11,-2-1 0,-2 0 0,-1-1 0,-1 1 0,-2-1 0,-5-51 0,1 63 32,0 0-1,-2 0 0,-1 1 0,0 0 1,-2 0-1,0 0 0,-2 1 0,0 0 0,-1 1 1,-24-32-1,14 25-37,-2 1-1,0 1 1,-2 1-1,0 2 1,-1 0 0,-42-24-1,28 22 11,-2 3-1,0 1 0,-88-27 1,4 17-1643,-2 6 0,-174-11 0,289 33 1203,-174-17-4902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7.517"/>
    </inkml:context>
    <inkml:brush xml:id="br0">
      <inkml:brushProperty name="width" value="0.025" units="cm"/>
      <inkml:brushProperty name="height" value="0.025" units="cm"/>
    </inkml:brush>
  </inkml:definitions>
  <inkml:trace contextRef="#ctx0" brushRef="#br0">0 285 4773,'0'0'4212,"8"-9"-3951,1-2-198,208-241 7113,-217 251-7168,1 0 0,-1 1 0,1-1 0,-1 0 0,1 0 0,0 1 0,-1-1 0,1 0 0,0 1 0,-1-1 0,1 1 0,0-1 0,0 1 0,0-1 0,-1 1 1,1-1-1,0 1 0,0 0 0,0 0 0,0-1 0,0 1 0,0 0 0,0 0 0,-1 0 0,1 0 0,1 0 0,-1 1 35,0 0 0,-1 0 0,1 0 0,-1 0 0,1 0 0,-1 0 0,0 0 0,1 0 0,-1 0 0,0 0 0,0 1 0,0-1 0,0 0 0,0 0 0,0 0 0,0 0 0,0 2 0,-13 64 1889,11-61-1673,-5 23 513,-10 43 583,16-67-1311,0 1-1,1 0 1,-1 0-1,1 0 1,0 0-1,1 0 1,0-1-1,0 1 1,2 8-1,-2-13-76,0 1-1,0-1 1,0 1-1,0-1 1,0 0 0,0 0-1,0 1 1,0-1-1,0 0 1,1 0 0,-1 0-1,0 0 1,1 0 0,-1-1-1,1 1 1,-1 0-1,1-1 1,-1 1 0,1-1-1,0 1 1,-1-1-1,3 0 1,39-1-3646,-5-12-2956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8.224"/>
    </inkml:context>
    <inkml:brush xml:id="br0">
      <inkml:brushProperty name="width" value="0.025" units="cm"/>
      <inkml:brushProperty name="height" value="0.025" units="cm"/>
    </inkml:brush>
  </inkml:definitions>
  <inkml:trace contextRef="#ctx0" brushRef="#br0">1 234 9449,'0'0'11499,"10"-7"-10165,43-33-515,59-59 0,-22 18-882,-90 81 56,0-1 0,0 1 0,1-1 0,-1 1 0,0 0 0,0-1 0,1 1 0,-1 0 0,0-1 0,1 1 0,-1 0 0,1-1 0,-1 1 0,0 0 0,1 0 0,-1-1 0,1 1 0,-1 0 0,1 0 0,-1 0 0,1 0 0,-1 0 0,1-1 0,-1 1 0,1 0 0,-1 0 0,0 0-1,1 0 1,-1 0 0,1 1 0,-1-1 0,1 0 0,-1 0 0,1 0 0,-1 0 0,1 0 0,-1 1 0,1-1 0,0 22-473,-17 34-249,15-53 723,-6 16-38,1 1 1,0 1-1,2-1 1,0 1-1,1 0 1,0 36 0,11-27-1974,-7-28 1660,0-1-1,0 1 1,0-1-1,0 1 1,0-1 0,1 0-1,-1 1 1,0-1-1,1 0 1,-1 0 0,1 0-1,-1 0 1,1 0-1,2 1 1,28 4-9140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3.802"/>
    </inkml:context>
    <inkml:brush xml:id="br0">
      <inkml:brushProperty name="width" value="0.025" units="cm"/>
      <inkml:brushProperty name="height" value="0.025" units="cm"/>
    </inkml:brush>
  </inkml:definitions>
  <inkml:trace contextRef="#ctx0" brushRef="#br0">42 1 12588,'0'0'10057,"-41"58"-8391,41-41-961,2-3-609,14 2-128,5-3-1442,2 0-2529,2-2-5030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2.984"/>
    </inkml:context>
    <inkml:brush xml:id="br0">
      <inkml:brushProperty name="width" value="0.025" units="cm"/>
      <inkml:brushProperty name="height" value="0.025" units="cm"/>
    </inkml:brush>
  </inkml:definitions>
  <inkml:trace contextRef="#ctx0" brushRef="#br0">149 46 5765,'0'0'4207,"2"-7"-2461,5-24 266,-6 23-90,-2 10-1727,-1 0 1,0-1-1,1 1 0,-1 0 0,1 0 0,0 0 1,0 0-1,0 0 0,-1 0 0,2 0 1,-1 0-1,0 0 0,0 1 0,1-1 0,-1 0 1,1 0-1,0 1 0,0 2 0,-1-2 148,-43 349 2506,35-252-2644,-23 369 1095,21-267-364,-10-12 50,10-103-870,-1 88-1,22-185-1257,18-51-4106,-13 12-928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3.791"/>
    </inkml:context>
    <inkml:brush xml:id="br0">
      <inkml:brushProperty name="width" value="0.025" units="cm"/>
      <inkml:brushProperty name="height" value="0.025" units="cm"/>
    </inkml:brush>
  </inkml:definitions>
  <inkml:trace contextRef="#ctx0" brushRef="#br0">56 26 9321,'0'0'1767,"-8"0"-166,-39-3 1191,67 19 625,3-8-2858,-1-1 0,1-1 0,1-1 0,-1-1 0,35 2 0,127-4-328,-101-4-74,665-38 32,-410 15-90,-298 22-77,-4-1 23,-1 2-1,1 2 1,0 1 0,39 7 0,-68-7-19,1 2 0,0-1 0,-1 1 0,1 0 0,-1 1 0,0 0 0,0 0 0,0 1 0,-1 0 0,11 8 0,-14-9 12,0 1 0,-1-1 0,1 0 0,-1 1 0,0 0 0,0 0 0,0 0 0,-1 0 1,0 0-1,0 0 0,0 1 0,0-1 0,-1 1 0,0-1 0,0 1 0,-1-1 0,1 9 1,-5 69 465,-17 97 1,-3 65 413,23-171-586,16 132 0,-9-164-295,3-1 0,1-1 0,2 1 0,30 64-1,-33-85 20,4 6 165,0 1 1,-2 0 0,-1 1-1,-1 0 1,-2 0 0,6 43-1,-1 116-72,-10-63-3773,-6-89-650,-8-15-4467,5-17-1407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4.342"/>
    </inkml:context>
    <inkml:brush xml:id="br0">
      <inkml:brushProperty name="width" value="0.025" units="cm"/>
      <inkml:brushProperty name="height" value="0.025" units="cm"/>
    </inkml:brush>
  </inkml:definitions>
  <inkml:trace contextRef="#ctx0" brushRef="#br0">1 119 8520,'0'0'12818,"12"0"-11745,49 5 113,72 15 1,15 2-710,-26-13-88,225-12 1,119-45 465,-396 40-764,666-44 3399,-692 50-3228,-28 2-329,53-5 430,-64 4-490,-1 1-1,1-1 1,0 0-1,-1 0 1,1-1 0,-1 1-1,0-1 1,0 0-1,1 0 1,-1-1 0,5-3-1,-9 6-223,1-1 1,-1 0-1,1 0 0,-1 1 0,1-1 0,-1 0 1,0 0-1,1 0 0,-1 0 0,0 1 0,0-1 1,0 0-1,0 0 0,1 0 0,-1 0 0,0 0 1,-1 0-1,1 0 0,0 0 0,0-1 0,-3-14-9007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280"/>
    </inkml:context>
    <inkml:brush xml:id="br0">
      <inkml:brushProperty name="width" value="0.025" units="cm"/>
      <inkml:brushProperty name="height" value="0.025" units="cm"/>
    </inkml:brush>
  </inkml:definitions>
  <inkml:trace contextRef="#ctx0" brushRef="#br0">24 4 5765,'0'0'17457,"0"-4"-17601,-6 78 139,-11 163 79,16-180-79,3 0 0,17 101-1,4-14 166,6 201 0,-18-173-165,-1-8 308,-8-1-1,-22 186 1,19-334-549,-2 3 2388,-1-34-339,2 7-1850,-3-33-413,9 12-8621,1 10 1090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941"/>
    </inkml:context>
    <inkml:brush xml:id="br0">
      <inkml:brushProperty name="width" value="0.025" units="cm"/>
      <inkml:brushProperty name="height" value="0.025" units="cm"/>
    </inkml:brush>
  </inkml:definitions>
  <inkml:trace contextRef="#ctx0" brushRef="#br0">0 482 2434,'0'0'16128,"13"2"-14714,-6-1-1252,-1-1-1,1 1 0,-1-1 1,1 0-1,-1-1 1,1 1-1,-1-1 0,1 0 1,-1-1-1,0 0 1,0 0-1,0 0 1,0-1-1,0 0 0,0 0 1,8-6-1,580-442 3891,-587 446-5968,-6 8 204,-14 19-1337,-24 29-3193,12-25 1454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289"/>
    </inkml:context>
    <inkml:brush xml:id="br0">
      <inkml:brushProperty name="width" value="0.025" units="cm"/>
      <inkml:brushProperty name="height" value="0.025" units="cm"/>
    </inkml:brush>
  </inkml:definitions>
  <inkml:trace contextRef="#ctx0" brushRef="#br0">1 646 9353,'0'0'10447,"7"-3"-8781,19-9-918,-1-2 1,0-1-1,-2-1 1,0-1 0,23-21-1,10-7-291,276-188 872,-19 15-2257,-277 185-220,-35 32 497,-3 1 394,1 0 0,-1 1-1,1-1 1,-1 1 0,1 0 0,-1 0 0,1-1 0,-1 1 0,1 0 0,-1 0 0,1 0 0,0 0 0,0 1 0,-2 1 0,2-3-41,-66 61-9439,36-33 3513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621"/>
    </inkml:context>
    <inkml:brush xml:id="br0">
      <inkml:brushProperty name="width" value="0.025" units="cm"/>
      <inkml:brushProperty name="height" value="0.025" units="cm"/>
    </inkml:brush>
  </inkml:definitions>
  <inkml:trace contextRef="#ctx0" brushRef="#br0">1 622 6790,'0'0'8900,"13"-11"-6904,221-191 3443,210-161-2929,-431 354-2726,-5 3-231,0 1 0,0 0 0,0 0 0,1 0-1,16-5 1,-66 46-5089,-34 19-2365,31-18 812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968"/>
    </inkml:context>
    <inkml:brush xml:id="br0">
      <inkml:brushProperty name="width" value="0.025" units="cm"/>
      <inkml:brushProperty name="height" value="0.025" units="cm"/>
    </inkml:brush>
  </inkml:definitions>
  <inkml:trace contextRef="#ctx0" brushRef="#br0">36 516 8296,'-6'8'1815,"0"0"-1224,4-6-374,-1 1 0,1-1 1,0 1-1,0 0 0,0 0 1,0 0-1,1 0 1,-1 0-1,1 0 0,0 0 1,0 0-1,-1 6 0,2-9-150,0 0-1,0 0 0,1 1 0,-1-1 0,0 0 0,1 0 0,-1 1 0,0-1 0,1 0 0,-1 0 1,0 0-1,1 0 0,-1 0 0,0 1 0,1-1 0,-1 0 0,0 0 0,1 0 0,-1 0 0,0 0 0,1 0 1,-1 0-1,0 0 0,1 0 0,-1 0 0,1 0 0,-1 0 0,0-1 0,1 1 0,-1 0 0,0 0 0,1 0 1,-1 0-1,0-1 0,0 1 0,1 0 0,-1 0 0,0 0 0,1-1 0,-1 1 0,0-1 0,23-13 902,-1-1 0,-1-2-1,-1 0 1,0-1 0,21-25-1,-2 2-46,34-31 280,247-225-75,-311 289-1499,22-15-912,-9 14-2582,-22 21-3996,-10 8 3870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3.362"/>
    </inkml:context>
    <inkml:brush xml:id="br0">
      <inkml:brushProperty name="width" value="0.025" units="cm"/>
      <inkml:brushProperty name="height" value="0.025" units="cm"/>
    </inkml:brush>
  </inkml:definitions>
  <inkml:trace contextRef="#ctx0" brushRef="#br0">0 422 11147,'0'0'5285,"85"-47"-3460,-26 3-383,3-7-1,5-2-384,0-3-577,-3 5-351,-2 4-546,-14 7-2337,-10 8-3524</inkml:trace>
  <inkml:trace contextRef="#ctx0" brushRef="#br0" timeOffset="1">186 509 15631,'0'0'4548,"66"-54"-3747,-12 3-449,14-9-192,1-4-96,2 5-64,-8 7 64,-6 10 97,-4 9-129,-14 12-96,-5 4-1282,-10 2-3458,-6-4-10443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6.089"/>
    </inkml:context>
    <inkml:brush xml:id="br0">
      <inkml:brushProperty name="width" value="0.025" units="cm"/>
      <inkml:brushProperty name="height" value="0.025" units="cm"/>
    </inkml:brush>
  </inkml:definitions>
  <inkml:trace contextRef="#ctx0" brushRef="#br0">1 237 9641,'0'0'4682,"11"-6"-2990,24-9-719,0 1-1,1 1 1,1 3 0,46-8-1,109 1-326,-129 14-219,-1-3 0,78-17 1,-66 4-71,87-19 476,-152 37-201,53-11-1925,-53 10-818,0-1 0,0-1 0,0 0 0,15-9 0,-1-3-6057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134"/>
    </inkml:context>
    <inkml:brush xml:id="br0">
      <inkml:brushProperty name="width" value="0.025" units="cm"/>
      <inkml:brushProperty name="height" value="0.025" units="cm"/>
    </inkml:brush>
  </inkml:definitions>
  <inkml:trace contextRef="#ctx0" brushRef="#br0">96 1 11883,'0'0'6230,"-8"3"-2477,-1 0-3040,0 0-1,1 1 0,-1 0 1,-12 9-1,19-11-666,-1-1 0,1 1-1,0 0 1,0-1 0,0 1-1,0 1 1,0-1-1,0 0 1,1 0 0,-1 0-1,1 1 1,-1-1 0,1 1-1,0-1 1,0 1-1,0 0 1,1-1 0,-1 1-1,0 0 1,1 0 0,0 0-1,0-1 1,0 1 0,0 3-1,0-5-45,1 0 1,0 1-1,-1-1 0,1 0 0,0 0 0,-1 0 1,1 0-1,0 0 0,0 0 0,0 0 0,0 0 1,0 0-1,0-1 0,0 1 0,0 0 1,1 0-1,-1-1 0,0 1 0,0-1 0,0 1 1,1-1-1,-1 0 0,0 1 0,1-1 1,-1 0-1,0 0 0,2 0 0,44 1-294,-36-1 54,31-9-1614,-6 0 1259,-16 10 3198,-19 14 99,-1-14-2647,0 0 0,-1 0 1,1 0-1,0-1 1,0 1-1,0 0 0,0 0 1,0 0-1,0 0 1,0 0-1,0 0 0,0 0 1,0 0-1,0 0 0,1 0 1,-1 0-1,0 0 1,1 0-1,-1 0 0,1 0 1,-1 0-1,1 0 1,0 1-1,8-2-116,-1 1 1,1-2-1,-1 1 0,0-1 1,1 0-1,-1-1 0,0 0 1,0 0-1,0-1 1,0 0-1,11-6 0,-9 5-276,0 0-1,0 0 0,0 1 1,1 0-1,0 1 1,18-2-1,-28 4 367,0 1 0,0-1 0,0 1 0,0 0-1,1-1 1,-1 1 0,0 0 0,0 0 0,-1 0 0,1 0 0,0 0 0,0 0-1,0 0 1,-1 0 0,1 0 0,0 1 0,-1-1 0,1 0 0,-1 0 0,0 0 0,1 1-1,-1-1 1,0 0 0,0 1 0,1-1 0,-1 0 0,0 1 0,-1-1 0,1 0-1,0 2 1,-2 54 1684,1-47-1545,1-9-96,0 12-612,0-12 419,1-1 0,-1 0 1,0 0-1,0 0 0,0 1 0,0-1 1,1 0-1,-1 0 0,0 0 0,0 0 1,0 1-1,1-1 0,-1 0 0,0 0 1,0 0-1,1 0 0,-1 0 0,0 0 1,0 0-1,1 0 0,-1 0 1,0 0-1,0 0 0,1 0 0,-1 0 1,0 0-1,0 0 0,1 0 0,-1 0 1,0 0-1,0 0 0,1 0 0,-1 0 1,0 0-1,0-1 0,0 1 0,1 0 1,-1 0-1,0 0 0,0 0 1,0 0-1,1-1 0,-1 1 0,0 0 1,0 0-1,0 0 0,0-1 0,0 1 1,1 0-1,-1 0 0,0-1 0,0 1 1,0-1-1,13-16-10182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7.272"/>
    </inkml:context>
    <inkml:brush xml:id="br0">
      <inkml:brushProperty name="width" value="0.025" units="cm"/>
      <inkml:brushProperty name="height" value="0.025" units="cm"/>
    </inkml:brush>
  </inkml:definitions>
  <inkml:trace contextRef="#ctx0" brushRef="#br0">3 16 10570,'-1'7'5036,"0"-4"-4848,1 0-1,-1 0 1,1 0 0,0 0-1,0 0 1,0 0-1,1 0 1,-1 0 0,1 0-1,0 3 1,2 1-94,0-1-1,0 1 0,1 0 1,-1-1-1,2 1 1,-1-1-1,1 0 1,-1-1-1,1 1 1,1-1-1,9 7 1,-13-10-1,0-1 1,0 1 0,0-1 0,0 0 0,0 0 0,1 0-1,-1 0 1,1-1 0,-1 1 0,1 0 0,-1-1 0,1 0-1,-1 1 1,1-1 0,-1 0 0,1-1 0,-1 1 0,1 0-1,-1-1 1,1 1 0,-1-1 0,0 0 0,1 1 0,-1-1-1,0-1 1,1 1 0,-1 0 0,0 0 0,0-1 0,0 1-1,0-1 1,0 0 0,-1 0 0,1 1 0,0-1-1,-1 0 1,3-4 0,6-12 230,-1-2-1,0 0 1,-2 0-1,7-23 1,-13 52-295,1 0 0,0 0 0,0-1 1,1 1-1,0-1 0,1 0 0,0 1 1,0-2-1,0 1 0,1 0 0,1-1 1,8 10-1,-9-12-167,0 0 1,1 0-1,-1 0 1,1-1-1,0 0 0,0 0 1,7 3-1,-7-5-439,-1 0-1,0 0 0,1-1 1,-1 1-1,1-1 0,-1 0 1,1-1-1,-1 0 1,11 0-1,-16 0 257,1-1 1,0 1-1,-1 0 1,1-1-1,-1 1 1,1-1 0,-1 1-1,0-1 1,1 1-1,-1-1 1,1 1-1,-1-1 1,0 1-1,1-1 1,-1 1-1,0-1 1,0 0-1,0 1 1,1-1-1,-1 0 1,0 1-1,0-1 1,0 0-1,0 1 1,0-2 0,0-1-717,1-9-4702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022"/>
    </inkml:context>
    <inkml:brush xml:id="br0">
      <inkml:brushProperty name="width" value="0.025" units="cm"/>
      <inkml:brushProperty name="height" value="0.025" units="cm"/>
    </inkml:brush>
  </inkml:definitions>
  <inkml:trace contextRef="#ctx0" brushRef="#br0">16 1 12812,'0'0'6315,"-4"11"-5220,1-6-981,1 0 0,1 1-1,-1-1 1,1 1 0,0-1 0,0 1 0,1-1 0,-1 1 0,1 0 0,0-1 0,1 1-1,0 0 1,-1-1 0,2 1 0,-1-1 0,1 1 0,0-1 0,0 1 0,0-1 0,4 6-1,5 8-54,1 0 0,28 34 0,-33-46-95,0 1 1,1-1-1,0 0 1,0 0-1,0-1 0,1 0 1,0-1-1,14 7 0,6-7-1092,-27-5 1119,-1 0-1,0 0 1,1 0 0,-1 0-1,1 0 1,-1 0 0,1 1 0,-1-1-1,0 0 1,1 1 0,-1-1 0,0 1-1,1 0 1,-1-1 0,0 1 0,0 0-1,1 0 1,-1 0 0,0 0-1,0 0 1,0 0 0,0 0 0,0 0-1,-1 0 1,1 1 0,0-1 0,0 2-1,6 7 119,36 50-501,-42-58 362,1 0-1,-1 0 0,1 0 0,0-1 0,0 1 1,0-1-1,0 1 0,0-1 0,0 1 0,0-1 1,0 0-1,0 0 0,0 0 0,1 0 0,-1-1 1,0 1-1,1-1 0,-1 1 0,1-1 0,-1 0 1,0 0-1,1 0 0,-1 0 0,1 0 0,2-1 1,-4 0 22,0 1 1,1-1-1,-1 0 1,0 0-1,0-1 1,0 1-1,0 0 1,0 0-1,0 0 1,0-1-1,0 1 1,0 0-1,-1-1 1,1 1-1,0-1 1,-1 1-1,1-1 1,-1 1-1,0-1 1,0 1-1,1-1 1,-1-2-1,0-42-1661,-1 32 1039,1 6 171,0-1-1,-1 1 1,-1 0-1,-4-15 1,-28-55-7402,7 20 5414,23 48 3717,1 1-1,0-1 1,1 0 0,-2-13-1,3 13 5080,4 14-1794,10 10-3714,45 29-395,-52-40-657,-1 0-1,0 0 1,1-1 0,-1 1 0,1-1 0,0-1 0,0 1 0,0-1-1,11 2 1,-16-4 152,0 1-1,0-1 1,0 0 0,0 1-1,0-1 1,0 0 0,-1 0-1,1 1 1,0-1 0,0 0-1,-1 0 1,1 0-1,0 0 1,-1 0 0,1 0-1,-1 0 1,1 0 0,-1 0-1,0 0 1,1 0-1,-1 0 1,0-1 0,0 1-1,0 0 1,0 0 0,0 0-1,0 0 1,0 0-1,0-1 1,0 1 0,-1 0-1,1 0 1,-1-2 0,1-4 123,0 6-112,1 39-1334,6-19-3053,-2-13-2485,-4-11 4315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367"/>
    </inkml:context>
    <inkml:brush xml:id="br0">
      <inkml:brushProperty name="width" value="0.025" units="cm"/>
      <inkml:brushProperty name="height" value="0.025" units="cm"/>
    </inkml:brush>
  </inkml:definitions>
  <inkml:trace contextRef="#ctx0" brushRef="#br0">1 3 4773,'0'0'15780,"7"-1"-15748,-4 0-66,0 1 1,0 0-1,0 0 1,0 0-1,0 0 0,1 0 1,-1 1-1,0-1 1,0 1-1,0 0 1,0-1-1,-1 2 1,1-1-1,0 0 0,0 1 1,0-1-1,-1 1 1,1 0-1,-1-1 1,3 4-1,0-2-1877,0-1-3598,0 0 1057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745"/>
    </inkml:context>
    <inkml:brush xml:id="br0">
      <inkml:brushProperty name="width" value="0.025" units="cm"/>
      <inkml:brushProperty name="height" value="0.025" units="cm"/>
    </inkml:brush>
  </inkml:definitions>
  <inkml:trace contextRef="#ctx0" brushRef="#br0">337 90 7815,'0'0'1954,"-9"-10"27,-1-4-1131,-22-27 1111,6 17 3951,25 23-4674,9 12-736,13 14-346,25 33-2326,-44-54 1425,0 0 0,0 0 0,0 0 0,0 1 0,0-1 0,-1 1 0,0-1 0,0 1 0,0-1 0,-1 1 0,1 0 0,-1-1 0,0 7 0,-2-5-3483</inkml:trace>
  <inkml:trace contextRef="#ctx0" brushRef="#br0" timeOffset="1">0 221 8648,'0'0'7495,"25"68"-6246,-2-39-672,4 6-449,1-2-320,0-3-2114,-5-1-1154,-1-9-511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9.093"/>
    </inkml:context>
    <inkml:brush xml:id="br0">
      <inkml:brushProperty name="width" value="0.025" units="cm"/>
      <inkml:brushProperty name="height" value="0.025" units="cm"/>
    </inkml:brush>
  </inkml:definitions>
  <inkml:trace contextRef="#ctx0" brushRef="#br0">0 1 7207,'0'0'8808,"4"50"-7238,21-40-866,3 1-31,6-6-385,5-5-416,1 0-1826,-6-9-3971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5.277"/>
    </inkml:context>
    <inkml:brush xml:id="br0">
      <inkml:brushProperty name="width" value="0.025" units="cm"/>
      <inkml:brushProperty name="height" value="0.025" units="cm"/>
    </inkml:brush>
  </inkml:definitions>
  <inkml:trace contextRef="#ctx0" brushRef="#br0">57 1 10090,'0'0'7623,"-1"5"-7586,-22 108 4196,16-67-3854,-3 89 1,10-82-323,-15 422-670,15-443 492,5-23 133,7-17 300,-5-1-236,-1-1 1,0 0-1,-1 0 0,0 0 0,-1-1 1,0 0-1,3-12 0,-1-18-5533,-6 32-1803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116"/>
    </inkml:context>
    <inkml:brush xml:id="br0">
      <inkml:brushProperty name="width" value="0.025" units="cm"/>
      <inkml:brushProperty name="height" value="0.025" units="cm"/>
    </inkml:brush>
  </inkml:definitions>
  <inkml:trace contextRef="#ctx0" brushRef="#br0">169 1 10282,'0'0'9609,"-54"37"-9577,33-6-32,4 7 0,-3 1 32,6-1-32,0-6 0,5-4 0,4-7-32,1-9-769,4-6-512,-2-6-1089,-1-6-2147,-3-12-4451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493"/>
    </inkml:context>
    <inkml:brush xml:id="br0">
      <inkml:brushProperty name="width" value="0.025" units="cm"/>
      <inkml:brushProperty name="height" value="0.025" units="cm"/>
    </inkml:brush>
  </inkml:definitions>
  <inkml:trace contextRef="#ctx0" brushRef="#br0">1 1 12908,'0'0'5381,"32"60"-5317,-20-44-96,8-3-224,-6-5-64,5-4 256,-5-4 32,2 0 64,0-6-449,0-6-1280,-4-3-2980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841"/>
    </inkml:context>
    <inkml:brush xml:id="br0">
      <inkml:brushProperty name="width" value="0.025" units="cm"/>
      <inkml:brushProperty name="height" value="0.025" units="cm"/>
    </inkml:brush>
  </inkml:definitions>
  <inkml:trace contextRef="#ctx0" brushRef="#br0">83 58 11627,'0'0'5029,"0"-46"-3524,2 37-1185,3 7-320,4 2-160,-3 4-448,-3 11-609,-3 4-257,0 3 770,0 2 736,0 3 0,-7 1 32,-4 2 64,1-1-96,-3 0-32,1-7-1762,3-6-2818</inkml:trace>
  <inkml:trace contextRef="#ctx0" brushRef="#br0" timeOffset="1">0 119 10154,'0'0'12230,"13"-1"-11814,14-1-505,80-10-321,-39-4-5881,-77 17-1669,-24 5 8227,18 1 355,1 1-1,-27 18 1,-2 8-2375,22-18-3601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173"/>
    </inkml:context>
    <inkml:brush xml:id="br0">
      <inkml:brushProperty name="width" value="0.025" units="cm"/>
      <inkml:brushProperty name="height" value="0.025" units="cm"/>
    </inkml:brush>
  </inkml:definitions>
  <inkml:trace contextRef="#ctx0" brushRef="#br0">50 1 10122,'0'0'7559,"-44"51"-6150,38-43-864,6 1-513,0-4-128,6-2-1378,3-3-1985,-2 0-1057,-2-5 1633,-5-6-2466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637"/>
    </inkml:context>
    <inkml:brush xml:id="br0">
      <inkml:brushProperty name="width" value="0.025" units="cm"/>
      <inkml:brushProperty name="height" value="0.025" units="cm"/>
    </inkml:brush>
  </inkml:definitions>
  <inkml:trace contextRef="#ctx0" brushRef="#br0">80 0 19923,'0'0'7687,"-7"11"-7217,-6 7-360,2 1 0,0 1 1,-8 23-1,16-37-139,0 1 1,0 1-1,1-1 1,0 0-1,0 1 1,1-1-1,0 1 0,0-1 1,1 1-1,0-1 1,0 1-1,1-1 1,0 1-1,0-1 0,3 9 1,-3-14-68,0-1-1,-1 0 1,1 0 0,0 1 0,-1-1 0,1 0-1,0 0 1,0 0 0,0 0 0,0 0 0,0 0-1,0 0 1,1 0 0,-1-1 0,0 1 0,0 0-1,1-1 1,-1 1 0,0-1 0,1 1 0,-1-1-1,0 0 1,1 1 0,-1-1 0,1 0 0,-1 0-1,0 0 1,1 0 0,-1 0 0,1-1 0,-1 1-1,0 0 1,1-1 0,-1 1 0,0 0 0,1-1-1,-1 0 1,0 1 0,0-1 0,1 0 0,-1 0-1,0 1 1,1-2 0,5-3-1140,0 0 0,0-1 0,0 1 0,-1-1 0,9-10 1,5-11-4547,2-2-2354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534"/>
    </inkml:context>
    <inkml:brush xml:id="br0">
      <inkml:brushProperty name="width" value="0.025" units="cm"/>
      <inkml:brushProperty name="height" value="0.025" units="cm"/>
    </inkml:brush>
  </inkml:definitions>
  <inkml:trace contextRef="#ctx0" brushRef="#br0">167 68 2050,'-19'14'990,"16"-11"-806,-1 0 0,0 0-1,0-1 1,-1 1 0,1-1 0,0 0-1,-1 0 1,1 0 0,-1 0 0,0-1 0,0 0-1,-7 1 1,7 0 176,-1-1 0,1 1-1,0 0 1,0 1 0,-1-1 0,2 1-1,-1 0 1,-6 5 0,9-6 11,-1-1 1,1 1 0,0 0-1,-1 0 1,1 0 0,0 1-1,0-1 1,0 0 0,1 1-1,-1 0 1,1-1 0,-1 1-1,1 0 1,0-1 0,0 1-1,-1 5 1,19-9 722,-6-4-1052,1-1-1,-1 1 1,0-2 0,-1 0-1,0 0 1,19-17-1,-21 15-684,1 2-1,0-1 0,0 1 0,1 1 0,0 0 0,0 0 0,1 1 0,18-7 0,-29 12 549,1 0 1,0-1-1,-1 1 0,1 0 0,-1 0 0,1 0 0,0-1 0,-1 1 0,1 0 0,0 0 0,-1 0 0,1 0 1,0 0-1,-1 0 0,1 0 0,0 0 0,-1 1 0,1-1 0,0 0 0,-1 0 0,1 0 0,-1 1 0,1-1 0,0 0 1,-1 1-1,1-1 0,-1 0 0,1 1 0,-1-1 0,1 1 0,-1-1 0,1 1 0,-1-1 0,0 1 0,1-1 1,-1 1-1,0-1 0,1 2 0,-1 0 55,0 1 0,0-1 0,0 0 0,0 1 0,-1-1 0,1 0 0,-1 1 1,1-1-1,-1 0 0,-2 5 0,-31 53 1287,29-54-1092,-19 27-444,23-33 227,1 1 1,-1 0 0,1-1 0,-1 1 0,1 0 0,-1-1-1,1 1 1,-1-1 0,0 1 0,1-1 0,-1 0-1,0 1 1,1-1 0,-1 0 0,0 1 0,0-1 0,1 0-1,-1 0 1,0 1 0,0-1 0,0 0 0,1 0 0,-1 0-1,0 0 1,0 0 0,1 0 0,-1 0 0,0-1 0,0 1-1,0 0 1,1 0 0,-1-1 0,0 1 0,0 0-1,1-1 1,-1 1 0,0 0 0,1-1 0,-1 1 0,0-2-1,0 2 241,0-1 0,1 0 0,-1 0 0,0 1 0,1-1 0,-1 0 0,0 0 0,1 0 0,0 1 0,-1-1 0,1 0-1,-1 0 1,1 0 0,0 0 0,0 0 0,-1 0 0,1 0 0,0 0 0,0 0 0,0 0 0,0 0 0,0 0 0,0 0-1,0 0 1,1 0 0,-1 0 0,0 0 0,1 0 0,-1 0 0,0 0 0,1 1 0,-1-1 0,1 0 0,-1 0 0,1 0-1,0 1 1,-1-1 0,2-1 0,1 0 12,-1 1-1,1-1 1,-1 1 0,1 0-1,0-1 1,-1 2 0,1-1-1,0 0 1,0 0-1,0 1 1,-1-1 0,1 1-1,3 0 1,3 0-124,56-4-871,-60 3 58,-1 0 0,1-1 0,0 1 1,0-1-1,-1 0 0,9-5 0,5-7-4971</inkml:trace>
  <inkml:trace contextRef="#ctx0" brushRef="#br0" timeOffset="1">358 1 9673,'0'0'10122,"5"46"-15631,-6-21 2978,-8 1 1346,0 2 961,-5-2 128,3 0-513,6-5-864,1-5-1122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928"/>
    </inkml:context>
    <inkml:brush xml:id="br0">
      <inkml:brushProperty name="width" value="0.025" units="cm"/>
      <inkml:brushProperty name="height" value="0.025" units="cm"/>
    </inkml:brush>
  </inkml:definitions>
  <inkml:trace contextRef="#ctx0" brushRef="#br0">171 47 7719,'0'0'6855,"-11"-46"-2980,20 49-3650,3 6-65,4 0-96,-2 1 0,6 0-448,-6-2-2275,-5-2-2017,-2 2-161</inkml:trace>
  <inkml:trace contextRef="#ctx0" brushRef="#br0" timeOffset="1">1 199 8584,'0'0'7079,"34"56"-6855,-31-31-96,2 0-897,-1-4-1313,-4-3-768,0-7-1474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290"/>
    </inkml:context>
    <inkml:brush xml:id="br0">
      <inkml:brushProperty name="width" value="0.025" units="cm"/>
      <inkml:brushProperty name="height" value="0.025" units="cm"/>
    </inkml:brush>
  </inkml:definitions>
  <inkml:trace contextRef="#ctx0" brushRef="#br0">1 26 11307,'0'0'3715,"1"47"-2434,5-38-576,8-2-609,-5-2-64,1-3-897,6-2-2017,-3 0-289,1-4-1217</inkml:trace>
  <inkml:trace contextRef="#ctx0" brushRef="#br0" timeOffset="1">135 54 5637,'0'0'9033,"46"-42"-8104,-32 35-481,-5 5-31,2 0-257,-2 2-224,-2 0-1250,-4 0-2081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641"/>
    </inkml:context>
    <inkml:brush xml:id="br0">
      <inkml:brushProperty name="width" value="0.025" units="cm"/>
      <inkml:brushProperty name="height" value="0.025" units="cm"/>
    </inkml:brush>
  </inkml:definitions>
  <inkml:trace contextRef="#ctx0" brushRef="#br0">0 1 12364,'0'0'3875,"9"24"-8615,-9-21 4676,0-1 192</inkml:trace>
  <inkml:trace contextRef="#ctx0" brushRef="#br0" timeOffset="1">0 1 11275,'14'2'1025,"-21"20"608,2 2 417,5-2-64,0-3-1025,0-4-737,11-2-192,5-6-512,1-3-1250,6-3-384,4 0 673,-2-1-1026,3 1 578,-3 2-3557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3.802"/>
    </inkml:context>
    <inkml:brush xml:id="br0">
      <inkml:brushProperty name="width" value="0.025" units="cm"/>
      <inkml:brushProperty name="height" value="0.025" units="cm"/>
    </inkml:brush>
  </inkml:definitions>
  <inkml:trace contextRef="#ctx0" brushRef="#br0">1 12 10025,'0'0'13144,"8"3"-11927,-1-1-1064,-1-1-1,1 0 1,0 0 0,-1-1 0,1 1-1,0-1 1,-1-1 0,1 1 0,0-1-1,-1-1 1,1 1 0,9-4 0,-2 2 2,-1 0 1,1 1 0,0 0 0,0 2 0,0-1-1,0 2 1,0 0 0,0 0 0,0 2 0,25 6-1,31 5-123,13-11 134,-82 17-85,3-9-1424,1-14-4009,-3-12-1450,-2-7-7264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012"/>
    </inkml:context>
    <inkml:brush xml:id="br0">
      <inkml:brushProperty name="width" value="0.025" units="cm"/>
      <inkml:brushProperty name="height" value="0.025" units="cm"/>
    </inkml:brush>
  </inkml:definitions>
  <inkml:trace contextRef="#ctx0" brushRef="#br0">1 35 12300,'0'0'12748,"62"-25"-21429,-50 15-1792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374"/>
    </inkml:context>
    <inkml:brush xml:id="br0">
      <inkml:brushProperty name="width" value="0.025" units="cm"/>
      <inkml:brushProperty name="height" value="0.025" units="cm"/>
    </inkml:brush>
  </inkml:definitions>
  <inkml:trace contextRef="#ctx0" brushRef="#br0">1 35 10378,'0'0'11082,"28"-18"-19506,-12 2-3171</inkml:trace>
  <inkml:trace contextRef="#ctx0" brushRef="#br0" timeOffset="1">93 17 11531,'0'0'4708,"-14"47"-2466,5-31-352,3-6-865,6-5-192,9-5-865,4-18-673,-3-4-2882,3-4-5157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718"/>
    </inkml:context>
    <inkml:brush xml:id="br0">
      <inkml:brushProperty name="width" value="0.025" units="cm"/>
      <inkml:brushProperty name="height" value="0.025" units="cm"/>
    </inkml:brush>
  </inkml:definitions>
  <inkml:trace contextRef="#ctx0" brushRef="#br0">218 63 14926,'0'0'2178,"-18"48"0,18-36-512,0-7-1058,6-5-896,1-13-1794,-2-4-4420</inkml:trace>
  <inkml:trace contextRef="#ctx0" brushRef="#br0" timeOffset="1">172 162 17617,'0'0'7751,"-39"-55"-17072,37 29-1921</inkml:trace>
  <inkml:trace contextRef="#ctx0" brushRef="#br0" timeOffset="2">38 73 14189,'0'0'7111,"-38"-50"-9994,38 27-3651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077"/>
    </inkml:context>
    <inkml:brush xml:id="br0">
      <inkml:brushProperty name="width" value="0.025" units="cm"/>
      <inkml:brushProperty name="height" value="0.025" units="cm"/>
    </inkml:brush>
  </inkml:definitions>
  <inkml:trace contextRef="#ctx0" brushRef="#br0">9 102 11915,'0'0'7880,"-9"-17"-27355</inkml:trace>
  <inkml:trace contextRef="#ctx0" brushRef="#br0" timeOffset="1">9 102 15022,'2'39'5477,"-2"-51"-4356,7-9-1153,7-5-2530,-2 0-5702</inkml:trace>
  <inkml:trace contextRef="#ctx0" brushRef="#br0" timeOffset="2">163 116 16303,'0'0'3908,"62"-27"-3652,-36 3-192,-4-2-1537,-6 3-2723,-8 8-2306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406"/>
    </inkml:context>
    <inkml:brush xml:id="br0">
      <inkml:brushProperty name="width" value="0.025" units="cm"/>
      <inkml:brushProperty name="height" value="0.025" units="cm"/>
    </inkml:brush>
  </inkml:definitions>
  <inkml:trace contextRef="#ctx0" brushRef="#br0">8 20 11435,'0'0'8424,"-7"47"-7399,14-47-417,3 0-383,1-2 63,-4-9-320,-2-5-1826,-3-1-1761,-2-4-3748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982"/>
    </inkml:context>
    <inkml:brush xml:id="br0">
      <inkml:brushProperty name="width" value="0.025" units="cm"/>
      <inkml:brushProperty name="height" value="0.025" units="cm"/>
    </inkml:brush>
  </inkml:definitions>
  <inkml:trace contextRef="#ctx0" brushRef="#br0">83 0 11307,'0'0'13773,"-38"51"-12716,22-20-321,1 4-223,5-2-225,6-1-224,4-7 0,6-3-64,13-7-640,1-10-353,-3-5-192,-3 0-1025,-3-10-1378,-6-11-4516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8:01.726"/>
    </inkml:context>
    <inkml:brush xml:id="br0">
      <inkml:brushProperty name="width" value="0.025" units="cm"/>
      <inkml:brushProperty name="height" value="0.025" units="cm"/>
    </inkml:brush>
  </inkml:definitions>
  <inkml:trace contextRef="#ctx0" brushRef="#br0">2374 417 14798,'-101'-43'447,"-170"-47"0,234 81-636,-1 1 0,0 2 0,0 2 1,0 2-1,0 1 0,0 2 0,0 1 0,-51 11 0,23 3-184,2 4 0,1 2 0,0 3 0,2 2 0,-67 42 1,-274 198-183,325-209 1427,-128 123 1,162-135-498,1 2 0,3 1 0,-61 101 1,60-77-303,3 1 0,3 2 1,4 1-1,3 2 1,3 0-1,4 2 0,4 0 1,3 1-1,4 1 1,3 0-1,10 163 1,2-203 146,1 1 0,3-2 0,1 1 1,2-1-1,2-1 0,24 48 0,-9-34-108,2 0-1,2-2 0,72 84 1,-19-44-121,3-5 1,4-4 0,183 126-1,-164-131 34,59 43-317,279 148-1,-403-248 280,0-2 0,2-2 1,0-3-1,0-1 0,2-3 1,-1-2-1,1-3 0,1-1 1,-1-3-1,1-2 0,-1-3 1,0-2-1,0-2 0,0-2 1,70-23-1,-13-3 103,-1-5 0,-1-5 0,-3-5 0,-2-4 0,-3-4 0,160-124 0,-198 128-76,-2-2-1,-3-3 1,-2-3 0,-3-2-1,80-130 1,-59 65 30,-6-4 0,66-185-1,-95 210-26,-4-1 0,-5-1-1,-5-2 1,17-221-1,-37 247 106,-4 1-1,-4 0 0,-3 0 0,-4 0 0,-3 1 0,-4 1 0,-38-101 0,31 116 61,-3 0-1,-3 2 1,-3 1 0,-3 2-1,-2 1 1,-97-110 0,104 137-112,-2 1 1,-1 2 0,-2 1-1,-1 2 1,-1 2 0,-2 2-1,0 1 1,-1 2 0,-2 3-1,0 1 1,-76-19-1,53 23-119,0 4 0,0 2 0,-1 3 0,0 4 0,-85 8 0,-341 72-6132,221-20-4320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39.609"/>
    </inkml:context>
    <inkml:brush xml:id="br0">
      <inkml:brushProperty name="width" value="0.025" units="cm"/>
      <inkml:brushProperty name="height" value="0.025" units="cm"/>
    </inkml:brush>
  </inkml:definitions>
  <inkml:trace contextRef="#ctx0" brushRef="#br0">1 265 10570,'0'0'950,"11"-7"-912,14-7-38,1 1 1,1 1 0,0 2 0,1 0 0,44-8 0,65-5 6,203-9 0,142 24 265,-401 8-200,493-29 237,-208 5-74,1980-27 85,-1710 44-377,481 0 114,-505 43 385,14 0 910,-304-40-860,107 1 30,-378 8-423,0 1-1,75 20 1,-70-13-538,86 9 1,-59-19-2039,-4-3-1474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41.172"/>
    </inkml:context>
    <inkml:brush xml:id="br0">
      <inkml:brushProperty name="width" value="0.025" units="cm"/>
      <inkml:brushProperty name="height" value="0.025" units="cm"/>
    </inkml:brush>
  </inkml:definitions>
  <inkml:trace contextRef="#ctx0" brushRef="#br0">63 6 6406,'0'0'1719,"-9"-1"-1265,-39-4 384,48 5-828,0 0 1,-1 0-1,1 0 0,0 0 1,0 1-1,-1-1 1,1 0-1,0 0 0,0 0 1,-1 0-1,1 0 1,0 0-1,0 1 0,-1-1 1,1 0-1,0 0 0,0 0 1,0 1-1,-1-1 1,1 0-1,0 0 0,0 1 1,0-1-1,0 0 1,0 0-1,0 1 0,0-1 1,-1 0-1,1 0 0,0 1 1,0-1-1,0 0 1,0 1-1,0-1 0,0 0 1,0 0-1,0 1 1,0-1-1,0 0 0,1 1 1,-1-1-1,0 0 0,0 0 1,0 1-1,0-1 1,0 0-1,0 0 0,1 1 1,-1-1-1,0 0 1,0 0-1,0 0 0,0 1 1,1-1-1,-1 0 0,0 0 1,0 0-1,1 0 1,-1 1-1,0-1 0,1 0 1,15 16 71,6-2 58,1-1 1,0-2-1,1 0 1,0-2-1,1 0 0,0-2 1,0-1-1,46 6 0,18-5 191,105-3 0,-172-4-222,231-13 928,5-1-350,106 14-294,707-20 47,323 3-152,-111-6 524,-789 2-236,-483 22-416,0 0 0,0 1 0,-1 0 0,1 1-1,11 3 1,-11-2-182,1 0 0,0-1 0,19 2-1,-28-5 14,11 1-622,0 0 0,0-1-1,0-1 1,24-3 0,-2-14-3971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7.570"/>
    </inkml:context>
    <inkml:brush xml:id="br0">
      <inkml:brushProperty name="width" value="0.025" units="cm"/>
      <inkml:brushProperty name="height" value="0.025" units="cm"/>
    </inkml:brush>
  </inkml:definitions>
  <inkml:trace contextRef="#ctx0" brushRef="#br0">10074 344 5157,'-14'4'-582,"-144"52"982,105-34-81,0-2-1,-2-3 0,0-3 0,-100 14 0,-39-15 2769,-254 20-2314,-625-31 792,474-16-1518,-11 31 11,91 0-9,-253 1 10,-804-11 421,166-15 860,1196 22-1252,-267 51 0,390-46 18,1 4 1,1 4 0,2 3 0,0 5 0,-122 67 0,-136 114 212,271-164-311,2 4-1,-94 95 0,137-120-12,2 2 0,1 0 0,2 2 0,1 0 0,-29 63 0,29-43-11,2 0-1,3 1 1,-17 82-1,14 2-15,6 1 0,4 218 0,18-208 43,37 210-1,-4-55 7,-35-255-9,53 426 77,-43-393-70,5-1 1,3-1-1,54 130 0,25-8-9,151 224-1,-186-326-22,3-3-1,5-4 1,173 170 0,-197-222 19,2-2 0,1-3 0,3-2 0,0-3 0,2-2 1,2-2-1,116 36 0,-19-20-11,326 49 1,256-32-68,4-57 50,95-55 37,-155 4-123,293 38-29,-215 6-65,-234-26 176,546-102 1,89-120 2,-841 152-58,471-211 0,152-176-73,-747 364 129,-5-8-1,275-241 1,-294 208 64,291-350 1,-364 380-26,-6-5 0,-5-4 1,110-238-1,-153 270 9,-4-3 0,55-231 0,-81 251-5,-3-1-1,-4 0 0,-5 0 0,-8-127 0,-1 173-1,-3 1 0,-1 0 0,-3 0 0,-1 1-1,-2 1 1,-3 0 0,-1 1 0,-2 1 0,-2 0 0,-1 2 0,-3 1 0,-31-37 0,16 27 12,-3 2 0,-2 3 1,-1 1-1,-3 2 0,-1 3 1,-2 2-1,-1 2 0,-75-33 1,5 12 72,-3 6 0,-203-49 1,-275-28-1474,418 91 265,-182-34-2770,189 33-432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9.313"/>
    </inkml:context>
    <inkml:brush xml:id="br0">
      <inkml:brushProperty name="width" value="0.025" units="cm"/>
      <inkml:brushProperty name="height" value="0.025" units="cm"/>
    </inkml:brush>
  </inkml:definitions>
  <inkml:trace contextRef="#ctx0" brushRef="#br0">2762 0 3107,'-188'27'5525,"0"3"-3936,-277 36-1357,300-48-202,0 7 1,2 7 0,-198 66-1,275-69-35,-125 41 184,-226 110 0,396-161-153,2 2 1,0 2 0,-59 47 0,88-62-34,0 1 1,1 0-1,0 0 0,0 1 1,1 0-1,1 1 1,-1 0-1,2 0 1,0 0-1,0 1 1,1 0-1,0 0 1,1 0-1,1 1 1,0-1-1,0 1 1,0 18-1,2-13 13,0 0-1,2 0 1,0 1 0,1-1-1,1 0 1,0 0-1,2-1 1,0 1 0,1-1-1,0 0 1,2 0 0,0-1-1,1 0 1,0-1 0,1 1-1,1-2 1,18 19-1,-7-11 3,1-2-1,1-1 1,1-1-1,0-1 1,1-1-1,1-1 1,1-2-1,0 0 1,39 11-1,25 2 31,158 25-1,319 0-12,6-49 10,-383-4-31,524-19 1,62 1 1,-162 31-1,331-5 22,-743-14 2,677-36 119,-7-70-96,-185-41-53,-542 113-23,-2-7-1,221-107 0,-314 131 24,-2-2 0,-1-3-1,64-51 1,-110 79 8,0 0 0,0-1 0,0 1 1,-1-1-1,1 0 0,-1 0 0,0 0 0,0 0 0,0 0 0,0 0 0,-1-1 1,1 1-1,-1 0 0,0-1 0,0 0 0,0 1 0,0-1 0,-1 1 0,1-1 1,-1 0-1,0 0 0,0 1 0,0-1 0,-1 0 0,1 1 0,-1-1 0,0 0 0,0 1 1,0-1-1,-1 1 0,1 0 0,-1-1 0,0 1 0,0 0 0,0 0 0,0 0 1,0 0-1,-1 0 0,1 0 0,-1 1 0,-5-4 0,-22-20 77,-1 1-1,-1 2 1,-2 2-1,0 1 1,-1 1 0,-1 2-1,0 2 1,-64-19-1,-10 6-13,-199-25 0,-638-1-108,453 38 134,-1198-77 967,1011 45-1044,-129-7-864,0 54-2840,578 18 834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4.675"/>
    </inkml:context>
    <inkml:brush xml:id="br0">
      <inkml:brushProperty name="width" value="0.025" units="cm"/>
      <inkml:brushProperty name="height" value="0.025" units="cm"/>
    </inkml:brush>
  </inkml:definitions>
  <inkml:trace contextRef="#ctx0" brushRef="#br0">5032 227 7495,'-60'3'27,"0"3"0,0 3 0,-58 16 0,56-10 158,0-4-1,-100 7 1,-48-24 1312,-247-38-1,258 21-1366,-195-7 60,-416 22-1,201 70 30,249-17-182,159-28 21,29-4-52,-172 38 0,310-43 3,1 2-1,0 1 1,0 2 0,1 1 0,1 2 0,1 1-1,0 1 1,1 1 0,-42 38 0,19-8 2,2 1 1,3 3-1,-70 102 0,107-142 12,1 1-1,1 0 1,1 0 0,0 1-1,0 0 1,2 0 0,0 1-1,-3 16 1,7-23-18,-1 0-1,2 0 1,0 0 0,0 0-1,0 0 1,1 0-1,0 0 1,1-1 0,0 1-1,0 0 1,1-1 0,1 1-1,-1-1 1,1 0 0,0 0-1,6 8 1,6 4 3,0-1-1,1 0 1,2-1-1,-1-1 1,2-1-1,0-1 1,1 0-1,1-2 1,0 0-1,1-2 1,0 0-1,31 9 1,36 8-11,179 32 1,-252-57 5,885 141 35,9-81-44,597-48 97,-125-10-80,-766-50 9,-5-45 38,-66 8-30,-397 61-2,-2-6 0,158-50 0,-228 51-11,-1-3 1,-2-3 0,-1-3-1,-2-3 1,103-74-1,-154 98-19,-1 0-1,0-2 0,-1 0 1,-1-1-1,0-1 1,20-29-1,-35 43 46,0 0 0,-1 0 0,1 0 0,-1 0 0,0-1 0,0 1-1,0-1 1,0 1 0,-1-1 0,0 1 0,0-1 0,0 1 0,0-1 0,-1 1 0,0-1 0,0 1-1,0-1 1,0 1 0,-1 0 0,0 0 0,0 0 0,0 0 0,0 0 0,-4-4 0,-6-10 122,0 2 0,-2 0 0,-27-26 0,39 40-204,-37-32 101,-1 1 1,-1 2 0,-2 3-1,0 1 1,-59-26 0,-248-91 143,175 78-180,-1-3-40,-2 8 0,-3 7 0,-2 8 0,-260-30 0,213 58-571,0 11 0,-1 9 0,1 10-1,-296 54 1,358-35-1201,-2 3-1688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8.803"/>
    </inkml:context>
    <inkml:brush xml:id="br0">
      <inkml:brushProperty name="width" value="0.025" units="cm"/>
      <inkml:brushProperty name="height" value="0.025" units="cm"/>
    </inkml:brush>
  </inkml:definitions>
  <inkml:trace contextRef="#ctx0" brushRef="#br0">166 58 3299,'0'0'2146,"-9"-2"-1703,-28-12 716,-38-19-1,72 32-854,-1-1 1,0 1-1,1 0 0,-1 0 1,0 0-1,0 0 0,0 1 0,1-1 1,-7 1-1,9 0-208,33 19-165,-7-5 285,0-1 1,1-2-1,1-1 1,-1 0-1,1-2 1,32 5-1,165 11 403,-6-2-260,-74 3 17,1-6 0,1-6 1,243-10-1,-289-11-333,-1 4 0,193 18-1,-136 1-9,236-7-1,4-2-22,-152 21 6,-13 0 27,425 31 31,-491-54 51,1-6 0,259-38-1,-386 35 21,186-15 1664,-227 47-3234,-9-8-1955,-19-3-1680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2.033"/>
    </inkml:context>
    <inkml:brush xml:id="br0">
      <inkml:brushProperty name="width" value="0.025" units="cm"/>
      <inkml:brushProperty name="height" value="0.025" units="cm"/>
    </inkml:brush>
  </inkml:definitions>
  <inkml:trace contextRef="#ctx0" brushRef="#br0">28 0 5157,'0'0'1393,"-5"9"-987,-16 25-294,20-34-112,1 1 0,0 0 1,0-1-1,0 1 0,0 0 0,0-1 0,0 1 0,0 0 1,0-1-1,0 1 0,0 0 0,1-1 0,-1 1 0,0 0 1,0-1-1,0 1 0,1-1 0,-1 1 0,0 0 0,1-1 1,-1 1-1,1-1 0,-1 1 0,1-1 0,-1 1 0,1-1 1,-1 0-1,1 1 0,-1-1 0,1 1 0,-1-1 0,1 0 1,0 0-1,-1 1 0,1-1 0,0 0 0,28 9-36,-23-7 23,24 5-20,0-2 0,1 0 1,60 0-1,99-13 143,-47 0-46,459 29 37,128-30-122,-546 0 48,591 35 69,55-2 163,-233-15-102,119 4 9,-674-16-57,65-12 0,-26 3 431,-80 11-81,-21 7 2838,13 7-3372,8-11-57,-1 0 1,0-1-1,1 1 0,-1 0 1,1 0-1,-1-1 0,1 1 1,0 0-1,0 0 0,0-1 1,0 1-1,0-1 1,0 1-1,0-1 0,0 0 1,1 1-1,-1-1 0,3 2 1,28 15-1599,6-5-309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4.616"/>
    </inkml:context>
    <inkml:brush xml:id="br0">
      <inkml:brushProperty name="width" value="0.025" units="cm"/>
      <inkml:brushProperty name="height" value="0.025" units="cm"/>
    </inkml:brush>
  </inkml:definitions>
  <inkml:trace contextRef="#ctx0" brushRef="#br0">6149 127 6374,'-136'-27'102,"-246"-19"-1,-141 32 497,105 44-719,42-1-169,-148-27 363,-223 7 388,433 0-50,-408-41 0,586 19-38,-254 10 0,327 8-313,0 2-1,1 4 1,0 2 0,1 3-1,0 2 1,-75 35-1,-311 196-227,345-188 150,60-36-79,2 2 0,-44 38 0,65-47 24,0 0 1,1 2-1,1 0 1,1 1-1,-23 38 1,18-20-56,1 1 1,3 1-1,1 0 1,-19 78-1,28-87 127,2 0 0,1-1 0,1 2 0,2-1 0,1 0 0,1 0 0,9 45 0,-6-59-4,1 1 1,1-1-1,1 0 1,1 0 0,0-1-1,1 0 1,1-1-1,0 0 1,2 0 0,-1-1-1,2 0 1,0-1 0,1-1-1,0 0 1,1-1-1,0 0 1,23 11 0,23 11-12,2-3 0,0-3 1,96 28-1,-100-35 3,189 68 64,195 65-21,-309-115-73,191 32-1,295-11 178,5-42-49,88-22-22,-1-52 40,241-97 65,157-19-48,-445 72-86,-561 76-18,0-4-1,-2-4 1,-1-5 0,117-62-1,50-55-3,-234 130-9,0-1 1,-1-1-1,-2-2 0,-1-1 1,34-43-1,-58 64 53,0 1-1,-1-1 0,0 1 1,0-2-1,-1 1 1,0 0-1,-1-1 0,0 0 1,0 0-1,-1 0 1,0 0-1,0 0 0,-1 0 1,0 0-1,-1-1 0,0 1 1,-1 0-1,1 0 1,-2-1-1,1 1 0,-1 0 1,-1 0-1,0 0 1,0 1-1,-1-1 0,0 1 1,0-1-1,-1 1 0,0 1 1,0-1-1,-10-10 1,-32-31 103,-2 1 1,-2 3 0,-1 2-1,-3 2 1,-2 3-1,-67-35 1,-27-3-27,-207-72-1,145 72-373,-2 10 0,-4 9 0,-1 10 0,-3 9 0,-434-16 0,504 52-1313,-301 35 1,319-9 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5:49.037"/>
    </inkml:context>
    <inkml:brush xml:id="br0">
      <inkml:brushProperty name="width" value="0.025" units="cm"/>
      <inkml:brushProperty name="height" value="0.025" units="cm"/>
    </inkml:brush>
  </inkml:definitions>
  <inkml:trace contextRef="#ctx0" brushRef="#br0">0 78 7751,'0'0'2317,"11"9"-2082,12 11-103,39 25 0,-51-37-111,0-2-1,1 1 0,0-2 1,0 1-1,0-2 0,0 0 1,21 5-1,4-7 74,0-1-1,0-2 1,-1-1-1,60-11 1,-43 5-37,65-2 0,275 37 361,-12 0-211,-14-54 211,-5 0-89,-191 34-309,235 41 0,1 0 4,40-27 106,123 9 66,58 12 106,2-61-161,565-169 782,-379 77-865,-697 98-46,-98 11 35,423-31 1005,-446 35-4506,-10 2-469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21.431"/>
    </inkml:context>
    <inkml:brush xml:id="br0">
      <inkml:brushProperty name="width" value="0.025" units="cm"/>
      <inkml:brushProperty name="height" value="0.025" units="cm"/>
    </inkml:brush>
  </inkml:definitions>
  <inkml:trace contextRef="#ctx0" brushRef="#br0">56 411 9897,'0'0'2515,"-9"8"-1768,-29 27-592,38-35-156,-1 0 0,1 1 0,-1-1 0,1 0 0,-1 1 0,1-1 0,-1 0 0,1 1 1,-1-1-1,1 1 0,0-1 0,-1 0 0,1 1 0,0-1 0,-1 1 0,1-1 0,0 1 0,0-1 0,-1 1 0,1-1 0,0 1 0,0 0 0,0-1 1,0 1-1,0-1 0,0 1 0,0-1 0,0 1 0,0-1 0,0 1 0,0 0 0,0-1 0,0 1 0,0-1 0,1 1 0,-1-1 0,0 1 0,0-1 1,1 1-1,-1-1 0,0 1 0,0-1 0,1 1 0,-1-1 0,1 0 0,-1 1 0,0-1 0,1 1 0,-1-1 0,1 0 0,0 1 0,26 3-186,-24-3 183,193 5 69,-133-6-59,1 2 1,122 21 0,60 48 35,-165-45 40,1-2 0,120 17 0,-109-33 279,0-4 1,0-4-1,101-14 0,273-58 160,-31 3-495,-101 36-44,371-57 4,-270-13 20,230-42 14,-335 106 44,398 3 0,-654 35-600,0-3-1,0-3 1,108-25-1,-42-11-3141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5.372"/>
    </inkml:context>
    <inkml:brush xml:id="br0">
      <inkml:brushProperty name="width" value="0.025" units="cm"/>
      <inkml:brushProperty name="height" value="0.025" units="cm"/>
    </inkml:brush>
  </inkml:definitions>
  <inkml:trace contextRef="#ctx0" brushRef="#br0">66 65 8232,'0'0'7623,"-50"-10"-4612,38 3-225,8 1-736,4-1-128,22 1-1281,11 0 64,10 1 384,5 1-289,8 2-287,8 1-65,0 1-288,-2 0-96,-1 0-672,1 0-1794,-7-1-3460,-9-8-6854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41.875"/>
    </inkml:context>
    <inkml:brush xml:id="br0">
      <inkml:brushProperty name="width" value="0.025" units="cm"/>
      <inkml:brushProperty name="height" value="0.025" units="cm"/>
    </inkml:brush>
  </inkml:definitions>
  <inkml:trace contextRef="#ctx0" brushRef="#br0">88 319 2114,'0'0'1303,"-8"-3"-150,-33-4 227,40 7-1261,-1 0 1,1 0 0,0-1-1,-1 1 1,1 0-1,0 0 1,0 0-1,-1 0 1,1 0-1,0 1 1,-1-1 0,1 0-1,0 1 1,0-1-1,0 1 1,-1-1-1,1 1 1,0-1 0,0 1-1,0 0 1,0 0-1,0-1 1,0 1-1,0 0 1,0 0-1,0 0 1,1 0 0,-1 0-1,0 0 1,0 0-1,1 0 1,-1 1-1,1-1 1,-1 0-1,1 0 1,0 1 0,-1-1-1,1 2 1,2-2-60,0 0 0,0 0 1,0 0-1,0 0 0,0 0 0,1-1 1,-1 1-1,0-1 0,0 1 1,1-1-1,-1 0 0,0 0 0,1 0 1,-1 0-1,0 0 0,4-1 0,-2 1 74,64-4 450,101-17 0,-102 11-242,104-4 1,-69 19 357,128 21 0,63 5-296,-194-31-290,0-4 0,152-27 0,193-63 319,-13 2-327,-263 65-89,2 8 0,0 6 0,1 9 0,317 31 0,-29 15-24,-363-40 70,0-4 0,171-26 0,-151 7 95,25-7-140,1 7 1,178-3-1,-308 24-1142,0 0 0,1-1-1,-1-1 1,23-5 0,-17-1-1908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54.144"/>
    </inkml:context>
    <inkml:brush xml:id="br0">
      <inkml:brushProperty name="width" value="0.025" units="cm"/>
      <inkml:brushProperty name="height" value="0.025" units="cm"/>
    </inkml:brush>
  </inkml:definitions>
  <inkml:trace contextRef="#ctx0" brushRef="#br0">239 239 5445,'-8'0'27,"5"0"-27,-1 1-19,-1-1 0,0 0 1,0 0-1,0-1 0,1 1 1,-1-1-1,0 0 0,1 0 1,-1-1-1,1 0 0,-1 1 1,1-2-1,0 1 0,0 0 1,-1-1-1,2 0 0,-8-5 1,4 1 343,0 0 0,-1 0 1,0 0-1,-1 1 1,-14-7-1,20 11-204,-1 0 0,0 0 0,0 1 0,0-1 0,-1 1 0,1 0 0,0 1 0,0-1 0,-1 1 0,1-1 0,0 1 0,-1 1 0,1-1 0,0 0 0,0 1 0,-6 1 0,10-1-115,-1 0 1,1-1-1,0 1 1,0-1-1,-1 1 1,1 0-1,0-1 1,0 1-1,0-1 1,0 1-1,0 0 1,0-1-1,0 1 1,0 0-1,0-1 1,0 1-1,0 0 1,0-1-1,0 1 1,0 0-1,1-1 1,-1 1-1,0-1 1,0 1-1,1-1 1,-1 1-1,1 0 1,0 0-1,10 18-45,-6-12-15,1-1 0,0 0 0,0 0 1,1-1-1,0 0 0,0 0 0,0 0 0,1-1 0,-1 0 0,1-1 0,9 4 1,14 2-165,54 11 1,-57-15 125,55 18 0,-45-9 243,0-1 0,1-2 1,0-1-1,1-2 0,50 3 0,190 16 177,178 7 151,687-40 183,-288-57-208,-647 40-150,276-41-200,489-132 0,-607 125 44,-296 62-69,0 4 0,0 3 0,88 9 0,237 13-1152,-291-20-1297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8:27.452"/>
    </inkml:context>
    <inkml:brush xml:id="br0">
      <inkml:brushProperty name="width" value="0.025" units="cm"/>
      <inkml:brushProperty name="height" value="0.025" units="cm"/>
    </inkml:brush>
  </inkml:definitions>
  <inkml:trace contextRef="#ctx0" brushRef="#br0">1062 336 3523,'-9'2'88,"-86"19"330,-1-4-1,-153 7 0,228-23-324,0 0-1,1 2 0,-1 0 0,1 1 0,0 1 1,0 1-1,0 1 0,1 1 0,0 1 1,0 0-1,1 1 0,0 1 0,1 1 1,1 0-1,0 1 0,0 1 0,-14 17 1,-8 8-28,2 1 0,1 3 1,-32 50-1,55-73-42,1 1 0,0 0 0,1 1 0,2 0 0,0 0 0,1 1 0,2-1 0,0 2 0,-3 41 0,8-37-31,0-1 0,2 1 0,1-1 1,1 1-1,2-1 0,0-1 0,2 1 1,1-1-1,1 0 0,26 47 0,-16-41-15,1-1-1,1-1 0,2-1 0,1 0 1,1-3-1,2 0 0,44 33 1,-25-27-4,1-1 1,1-3-1,2-2 1,1-3-1,0-1 1,2-3 0,0-2-1,1-3 1,0-2-1,100 9 1,550-18 230,-338-8-131,128 14 171,478-16 447,-764-8-540,378-43 179,-505 43-293,-1-3 1,0-3-1,-2-4 0,-1-3 0,82-43 0,-92 36 7,-2-3 0,-2-3 0,100-83 0,-140 103 0,-1 0 1,-1-2-1,-1 0 1,-2-2 0,0 0-1,-1-1 1,-1-1-1,-2 0 1,-1-1-1,-1-1 1,16-53-1,-25 67 21,0-1 0,-1 0 0,-1 0 0,0 0 0,-1 0 0,-1 0 0,0 0 0,-1 0 0,-1 0 0,-1 0 0,0 0 0,-1 0 0,-1 1 0,0 0 0,-1 0-1,-1 0 1,0 1 0,-1-1 0,0 2 0,-1-1 0,-1 2 0,0-1 0,-15-13 0,-11-7 88,-2 3 0,-1 1 0,-1 1 0,-1 3 0,-68-32 0,-235-75 34,55 43-298,-552-96 0,631 156 14,-1 10 1,-1 9-1,-315 25 1,344 8-228,1 8 0,2 8 1,-307 109-1,-494 263-2791,733-298 1102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2:41.014"/>
    </inkml:context>
    <inkml:brush xml:id="br0">
      <inkml:brushProperty name="width" value="0.025" units="cm"/>
      <inkml:brushProperty name="height" value="0.025" units="cm"/>
    </inkml:brush>
  </inkml:definitions>
  <inkml:trace contextRef="#ctx0" brushRef="#br0">1480 36 6983,'-13'0'-1570,"-77"-1"1162,-127-18-1,193 14 499,-1 1-1,0 0 1,0 2-1,0 1 1,0 2-1,0 0 1,0 1 0,0 2-1,1 0 1,-1 2-1,1 0 1,-27 12-1,-212 112 902,-39 17 276,279-138-1202,1 1-1,0 1 1,1 1-1,0 0 1,1 2-1,-20 17 1,33-24-69,0 0 0,0 0 0,1 1 0,-1 0 0,2 0 0,-1 0 0,2 1 0,-1-1 0,1 1 0,0 0-1,1 1 1,0-1 0,0 1 0,1-1 0,0 1 0,1 0 0,0 16 0,1-20-6,1-1-1,0 1 0,1-1 0,-1 0 0,1 1 1,0-1-1,0 0 0,1 0 0,0-1 1,-1 1-1,2 0 0,-1-1 0,0 0 1,1 1-1,7 5 0,10 9-19,43 29 0,-38-29 27,70 59-89,-66-51 82,0-2-1,2-1 1,0-2-1,2-1 1,60 27 0,-13-21-8,2-4 0,97 14 0,70 18 136,22 48-61,-185-66-5,124 35-1,-170-63-39,0-2 1,0-2-1,1-1 1,0-3-1,-1-1 1,1-2-1,43-8 1,289-74 151,-147 27-172,204-47 83,-295 64 2,145-65 1,-148 49 14,229-106 8,-342 151-89,0 0 0,0-1 0,-1-1 0,0-1 0,-1-1 0,-1-1 0,17-19 0,-29 29 8,0 0 1,0-1-1,0 0 0,-1 1 0,0-1 1,-1-1-1,1 1 0,-1-1 0,-1 1 0,1-1 1,-1 0-1,-1 0 0,1 0 0,-2 0 1,1 0-1,-1 0 0,0 0 0,0 0 0,-1 0 1,0 0-1,-1 0 0,0 0 0,-5-14 1,0 8 41,-1 1 0,0 0 0,0 1 0,-1 0 0,-1 0 0,0 1 0,-1 0 0,0 1 0,0 0 1,-1 1-1,0 0 0,-1 1 0,0 0 0,-18-7 0,-17-7 166,-1 3-1,-90-23 1,-8 7 90,-159-15 1,-156 8 163,241 32-110,-1 10 1,-400 51 0,505-34-378,-448 56-635,-4-39-2593,426-34 1542,3 3-929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6.774"/>
    </inkml:context>
    <inkml:brush xml:id="br0">
      <inkml:brushProperty name="width" value="0.025" units="cm"/>
      <inkml:brushProperty name="height" value="0.025" units="cm"/>
    </inkml:brush>
  </inkml:definitions>
  <inkml:trace contextRef="#ctx0" brushRef="#br0">0 304 8072,'0'0'843,"9"4"-693,8 3-118,2 0 1,-1 0 0,1-2 0,-1 0 0,1-1-1,31 2 1,234-23 1158,191-2-1202,-341 9 32,1 7 1,189 19-1,-171-6-5,654-20-3,-261-8 27,-395 18-24,811-33 1180,-231-6-967,2 55-202,909 15 75,-563-128 95,-875 72-16,1 10-1,0 8 0,390 39 0,193 27-111,-340-67 14,272 5 96,-1 29-77,-1-42 175,37-18-128,-363 19-138,590 30 27,-486 1-37,185 16 275,97 10-174,370-110 96,-481 15-119,-206 21-75,262-13 3,21 38 267,307-17 274,-36-13 237,-597 35-746,278 1 39,-386 13 40,46 1-28,661 4-36,-877-15-38,147 21 0,-96-4-13,324-9 1,193-56 7,-303 14-8,919 8-17,-1228 25 12,760 27-60,-615-18 55,484 36-40,-369-22 24,223-12 98,-447-13 288,-124 8 2183,-8 19-3163,1 0-1088,2-21 1090,0 0-1,-1 0 0,1-1 1,1 1-1,-1-1 0,1 0 0,0 0 1,6 5-1,8 3-3244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8.897"/>
    </inkml:context>
    <inkml:brush xml:id="br0">
      <inkml:brushProperty name="width" value="0.025" units="cm"/>
      <inkml:brushProperty name="height" value="0.025" units="cm"/>
    </inkml:brush>
  </inkml:definitions>
  <inkml:trace contextRef="#ctx0" brushRef="#br0">1 332 5349,'0'0'2007,"6"-2"-1820,6-2-126,1 0 0,0 1 0,0 1 1,0 0-1,0 1 0,0 0 0,16 2 0,103 12 52,-26-1-90,136-6 204,0-12 1,424-64 0,894-82 1048,-849 133-1175,-1 0 220,-325-6-199,857-28 578,-406 73-449,-171 0 48,2018 37 907,-591-74-715,-1307 8-457,-2 61-14,-722-45-11,541 59-125,5-36-263,95-50 92,1-1 318,1025 71 300,-1292-3-136,309 15-97,-18-76-47,-63-1 160,-396 19 145,123-1-88,-292-11-320,151-30 0,39-5-1445,-211 37-1429,-61 3-645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10.023"/>
    </inkml:context>
    <inkml:brush xml:id="br0">
      <inkml:brushProperty name="width" value="0.025" units="cm"/>
      <inkml:brushProperty name="height" value="0.025" units="cm"/>
    </inkml:brush>
  </inkml:definitions>
  <inkml:trace contextRef="#ctx0" brushRef="#br0">0 1 8904,'0'0'97,"9"5"-60,7 5 68,1-2 1,0 0-1,0-1 1,1-1-1,0 0 0,0-2 1,29 5-1,43-2 52,1-4-1,149-14 0,-135 4-14,163 9 0,9 18 178,431-24 1,317-13 1398,-93 29-1620,-259-10-60,269-5 15,-329-5-11,-72 49 92,-10 0 429,-93-45-256,515 19-253,227 14-18,-1-76 112,-880 32-47,213-6 81,406-25-115,609 33 28,-545 0 379,-303 6-461,0 34 15,-675-27-29,547 14 18,44 3-4,760-1 43,-870-18-55,-133 0 38,424 6 10,-189-9 7,-395 0-17,-134 3 261,0 2 0,0 4 0,0 1 0,66 16 0,-56-8-541,1-4 0,104 1 0,-15-1-1341,101 6-3053,-191-15 1613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36.142"/>
    </inkml:context>
    <inkml:brush xml:id="br0">
      <inkml:brushProperty name="width" value="0.025" units="cm"/>
      <inkml:brushProperty name="height" value="0.025" units="cm"/>
    </inkml:brush>
  </inkml:definitions>
  <inkml:trace contextRef="#ctx0" brushRef="#br0">0 1 7623,'0'0'3027,"4"4"-2861,1 0-103,0 0 1,1 0-1,0-1 1,0 0 0,0 0-1,0 0 1,0-1-1,1 0 1,-1 0 0,1 0-1,-1-1 1,14 1-1,97 5 247,-94-7-181,64-2 468,93-14 0,57-3-259,246 37-59,-180-3 18,1040-8 45,-333-7-331,-583 9 108,175 2 536,-280-6-515,-1 15 1,410 76 0,-307-21 354,3-36 430,-403-38-879,507-1 719,-459-10-739,16 0 12,-93 10 69,1 0 0,0 0 0,0-1 0,0 1 0,0-1 0,0 0 1,0-1-1,-4-1 0,6 2-347,0 0 0,0 0 1,1 0-1,-1 0 1,1-1-1,-1 1 0,1 0 1,-1-1-1,1 1 1,0-1-1,0 1 0,-2-4 1,-8-18-4304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49.854"/>
    </inkml:context>
    <inkml:brush xml:id="br0">
      <inkml:brushProperty name="width" value="0.025" units="cm"/>
      <inkml:brushProperty name="height" value="0.025" units="cm"/>
    </inkml:brush>
  </inkml:definitions>
  <inkml:trace contextRef="#ctx0" brushRef="#br0">0 82 12780,'0'0'5403,"8"-9"-4176,-4 5-1102,-1-1 14,1 1 1,0 0-1,0 0 1,0 0-1,0 0 0,1 1 1,0-1-1,-1 1 0,1 1 1,1-1-1,-1 1 1,0-1-1,0 2 0,11-4 1,42-3 377,0 2 0,100 3 1,117 22-3405,-261-17 2165,-8-1 166,0 0 1,0 0-1,0-1 1,0 1-1,0-1 1,0-1-1,0 1 0,0-1 1,6-2-1,-10-5-3576,-3-4-2930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187"/>
    </inkml:context>
    <inkml:brush xml:id="br0">
      <inkml:brushProperty name="width" value="0.025" units="cm"/>
      <inkml:brushProperty name="height" value="0.025" units="cm"/>
    </inkml:brush>
  </inkml:definitions>
  <inkml:trace contextRef="#ctx0" brushRef="#br0">0 0 11018,'11'2'2264,"168"34"5007,-154-29-6924,0 1 0,-1 1 0,0 1 0,0 1 0,31 20 0,-51-28-318,0 0 1,0 0 0,-1 0-1,1 0 1,-1 0-1,0 1 1,0 0-1,0-1 1,0 1 0,-1 0-1,0 0 1,1 1-1,-2-1 1,1 0 0,0 1-1,-1-1 1,0 1-1,0 0 1,0-1 0,0 1-1,-1 6 1,0-4 30,-1-1 1,0 1-1,-1-1 1,1 1-1,-1-1 1,0 1-1,-1-1 1,1 0-1,-1 0 1,-1 0-1,1-1 1,-1 1 0,0-1-1,-7 8 1,-84 83-893,29-38-5858,45-43 236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5.751"/>
    </inkml:context>
    <inkml:brush xml:id="br0">
      <inkml:brushProperty name="width" value="0.025" units="cm"/>
      <inkml:brushProperty name="height" value="0.025" units="cm"/>
    </inkml:brush>
  </inkml:definitions>
  <inkml:trace contextRef="#ctx0" brushRef="#br0">1 0 13261,'0'0'11915,"65"18"-10634,-26-18-576,7 0-449,-1 0-192,1-4-64,-8 4-1057,-9 0-1217,-8 0-1057,-12 0-1186,-9 7-1216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799"/>
    </inkml:context>
    <inkml:brush xml:id="br0">
      <inkml:brushProperty name="width" value="0.025" units="cm"/>
      <inkml:brushProperty name="height" value="0.025" units="cm"/>
    </inkml:brush>
  </inkml:definitions>
  <inkml:trace contextRef="#ctx0" brushRef="#br0">40 0 11531,'0'0'9155,"-6"10"-8845,1-2-229,0 1 1,1 0-1,0 0 1,1 1-1,-1-1 1,2 1-1,0-1 1,0 1-1,1 0 1,0 0-1,0 0 1,1 0-1,0 0 1,1 0-1,1 0 1,-1 0-1,1-1 1,4 11-1,-3-15 23,0 1 1,1-1-1,-1 0 0,1 1 1,0-2-1,1 1 0,-1 0 1,1-1-1,0 0 1,0 0-1,0 0 0,0-1 1,1 0-1,0 0 0,-1 0 1,1-1-1,0 1 0,1-2 1,-1 1-1,0 0 0,0-1 1,1-1-1,-1 1 1,0-1-1,1 0 0,-1 0 1,1-1-1,10-2 0,-10 2 21,-1 0 0,1-1-1,0 0 1,-1 0-1,0 0 1,1-1-1,-1 0 1,0 0 0,0-1-1,-1 0 1,1 0-1,-1 0 1,0-1-1,0 1 1,0-1 0,-1-1-1,1 1 1,-1 0-1,-1-1 1,1 0 0,-1 0-1,0 0 1,0 0-1,-1-1 1,1 1-1,1-13 1,-4 18-111,3-17 120,-1 0 0,-1-26-1,-1 41-138,0 1 0,0-1 0,0 0 0,0 0 0,-1 0 0,1 0 0,-1 1 0,0-1 0,1 0 0,-1 0 0,0 1-1,-1-1 1,1 1 0,0-1 0,-1 1 0,0-1 0,1 1 0,-1 0 0,0 0 0,0 0 0,0 0 0,0 0-1,-1 0 1,-3-2 0,5 4-39,0 0-1,0 0 0,0-1 0,0 1 1,0 0-1,0 0 0,0 0 0,0 0 1,0 0-1,0 0 0,1 1 0,-1-1 1,0 0-1,0 0 0,0 1 0,0-1 1,0 0-1,0 1 0,0-1 0,1 1 1,-1-1-1,0 1 0,0 0 0,1-1 1,-1 1-1,0 0 0,1-1 0,-1 1 1,0 0-1,1 0 0,-1 0 0,1-1 1,0 1-1,-1 0 0,1 0 0,0 0 1,-1 0-1,1 2 0,-1-2-96,1 0-1,0 0 1,0 0-1,0 0 1,-1 0-1,1 0 1,0 0-1,0 1 1,0-1-1,1 0 1,-1 0-1,0 0 1,0 0-1,0 0 1,1 0-1,-1 0 1,1 0-1,-1 0 1,1 0 0,-1 0-1,1 0 1,0 0-1,-1 0 1,1-1-1,0 1 1,-1 0-1,1 0 1,0-1-1,0 1 1,0 0-1,0-1 1,0 1-1,2 0 1,8 1-1287,1 0 0,0-1 1,0-1-1,0 0 1,-1-1-1,14-1 0,21-8-4230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404"/>
    </inkml:context>
    <inkml:brush xml:id="br0">
      <inkml:brushProperty name="width" value="0.025" units="cm"/>
      <inkml:brushProperty name="height" value="0.025" units="cm"/>
    </inkml:brush>
  </inkml:definitions>
  <inkml:trace contextRef="#ctx0" brushRef="#br0">159 110 10570,'0'0'1938,"-10"3"427,-138 71 4228,157-71-6317,10-4-163,-8-2-48,0-2 0,-1 1 0,1-1-1,11-8 1,-11 7-43,-1 1 0,1-1-1,-1 2 1,13-4 0,-22 8-30,-1 0 1,1 0-1,-1 0 1,1 0-1,-1 0 1,1 0-1,-1 0 1,1 0-1,-1 1 1,1-1-1,-1 0 1,1 0-1,-1 1 1,1-1-1,-1 0 1,0 1-1,1-1 1,-1 0-1,0 1 1,1-1-1,-1 1 1,0-1-1,1 0 1,-1 1-1,0-1 1,0 1-1,1-1 1,-1 1-1,0-1 1,0 1-1,0-1 1,0 1-1,0-1 1,0 1-1,0-1 1,0 1-1,0 0 1,2 25-16,-2-24 21,-1 41 330,2 0 1,2 0-1,15 76 0,-15-108-273,-1 0 0,0 1 0,0 0 0,-1-1 0,-1 1 0,0 0 0,0 0-1,-4 17 1,3-25 26,0 0 0,0 0 0,-1 0-1,1 0 1,-1-1 0,0 1-1,0-1 1,0 1 0,0-1-1,-1 0 1,1 0 0,-1 0 0,0 0-1,0 0 1,0 0 0,0-1-1,-1 0 1,1 1 0,-1-1 0,1-1-1,-1 1 1,0 0 0,0-1-1,1 0 1,-1 0 0,0 0 0,0 0-1,-5 0 1,6-1-54,0 0 0,1 1 0,-1-1 0,0-1 0,0 1 0,1 0 0,-1-1 0,0 1 0,1-1 0,-1 0 0,1 0 0,-1 0 0,1 0 0,-1 0 0,1 0 0,0-1 0,-1 1 0,1-1 0,0 0 0,0 0 0,0 0 0,0 1 0,1-2 0,-1 1 0,0 0 0,1 0 0,0-1 0,-1 1 0,1 0 0,0-1-1,0 1 1,0-1 0,1 0 0,-1 1 0,1-1 0,-1 0 0,1-5 0,-1 0-64,0-1 0,1 1-1,1 0 1,-1-1-1,1 1 1,0-1 0,1 1-1,0 0 1,1 0-1,-1 0 1,7-13 0,0 7 24,1 1 1,0 0-1,0 1 1,2 0-1,-1 0 1,23-16-1,89-56 8,-52 38 34,-59 38-26,79-60 22,-81 60 0,0-1 0,-1-1 0,0 1 0,0-1 0,-1-1 0,9-14-1,-16 24-19,0 0 0,-1 0 0,1 0 0,0 0 0,-1 0 1,1 0-1,0 0 0,-1 0 0,1 0 0,-1 0 0,0 0 0,1-1 0,-1 1 0,0 0 0,0 0 0,0 0 0,0 0 0,0-1 0,0 1 0,0 0 0,0 0 0,0 0 0,0 0 0,-1-1 0,1 1 0,0 0 0,-1 0 0,1 0 0,-1 0 0,0 0 0,1 0 0,-1 0 0,0 0 0,1 0 0,-1 0 0,0 0 0,0 1 0,0-1 0,0 0 0,0 0 0,0 1 0,0-1 0,0 1 0,0-1 0,0 1 0,0-1 0,0 1 0,0 0 0,0-1 0,-1 1 0,1 0 0,-2 0 0,-4-1-14,0 1 0,0 0 0,0 0-1,0 0 1,0 1 0,0 0 0,-12 4 0,7 0 19,0 0 0,0 1 0,1 0 0,-1 1 0,1 0 1,1 1-1,-1 0 0,-10 12 0,15-15 0,1 0 1,0 1-1,0 0 0,0 0 0,1 0 1,0 0-1,0 1 0,1 0 1,-1-1-1,1 1 0,1 1 1,0-1-1,0 0 0,0 1 1,-1 11-1,3-16-10,0-1-1,1 1 1,-1-1 0,1 1 0,-1-1-1,1 1 1,0-1 0,0 0 0,0 1-1,0-1 1,0 0 0,0 0 0,1 0-1,-1 0 1,1 0 0,-1 0 0,1 0-1,2 2 1,1-1-72,0 1 1,0-1-1,1 0 0,-1 0 1,0 0-1,1-1 0,8 3 1,5 0-1213,1-1 1,0-1-1,33 2 1,-4-5-4387,-2 0-3063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795"/>
    </inkml:context>
    <inkml:brush xml:id="br0">
      <inkml:brushProperty name="width" value="0.025" units="cm"/>
      <inkml:brushProperty name="height" value="0.025" units="cm"/>
    </inkml:brush>
  </inkml:definitions>
  <inkml:trace contextRef="#ctx0" brushRef="#br0">36 1 13741,'0'0'11211,"-35"46"-10603,35-39-608,7-3-288,12-4-1890,1 0-1826,8-13-6053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2.882"/>
    </inkml:context>
    <inkml:brush xml:id="br0">
      <inkml:brushProperty name="width" value="0.025" units="cm"/>
      <inkml:brushProperty name="height" value="0.025" units="cm"/>
    </inkml:brush>
  </inkml:definitions>
  <inkml:trace contextRef="#ctx0" brushRef="#br0">19 96 8872,'0'0'14478,"-2"10"-14451,-12 74 4,13-75-12,0 0 0,0 1 0,1-1 0,1 0 0,0 0 0,0 1 1,1-1-1,3 11 0,-4-18 40,-1 0 0,1 0 0,0-1 1,0 1-1,0 0 0,1-1 0,-1 1 1,0-1-1,1 1 0,-1-1 0,1 0 1,-1 1-1,1-1 0,-1 0 1,1 0-1,0 0 0,0 0 0,0 0 1,-1-1-1,1 1 0,0-1 0,0 1 1,0-1-1,0 0 0,0 1 0,0-1 1,0 0-1,0 0 0,0 0 0,0-1 1,0 1-1,0 0 0,0-1 0,0 0 1,0 1-1,0-1 0,-1 0 0,1 0 1,0 0-1,3-2 0,3-2 273,0 0 0,1 0-1,-2-1 1,1 0-1,-1 0 1,12-14 0,-5 1-95,-1-1 1,-1 0-1,-1-1 1,-1-1 0,-1 1-1,-1-2 1,-1 1-1,-1-1 1,6-36-1,-17 74-1178,0-1-1086,0 0 1,1 0-1,-3 26 0,7-39 1759,-1 1 1,1 0-1,0 1 1,-1-1-1,1 0 1,0 0-1,0 0 1,1 0-1,-1 0 1,0 0-1,1 0 1,-1 0-1,1 0 1,-1 0-1,1-1 1,0 1-1,0 0 1,0 0-1,0 0 1,0-1-1,0 1 1,1-1-1,-1 1 1,1-1-1,-1 1 1,1-1-1,-1 0 1,1 0-1,0 1 1,-1-1-1,1 0 1,0-1-1,0 1 1,0 0-1,0 0 1,2 0-1,4-1-11492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041"/>
    </inkml:context>
    <inkml:brush xml:id="br0">
      <inkml:brushProperty name="width" value="0.025" units="cm"/>
      <inkml:brushProperty name="height" value="0.025" units="cm"/>
    </inkml:brush>
  </inkml:definitions>
  <inkml:trace contextRef="#ctx0" brushRef="#br0">1 162 11723,'0'0'6331,"8"1"-3693,0-2-2305,-1 0 0,0 0 0,0-1 1,0 0-1,0 0 0,0 0 0,0-1 1,-1 0-1,1-1 0,-1 1 1,0-1-1,0-1 0,0 1 0,0-1 1,-1 0-1,0 0 0,0 0 0,0-1 1,-1 0-1,7-11 0,-9 13-247,0 1 0,0 0-1,0-1 1,-1 1 0,1-1-1,-1 0 1,0 1 0,0-1 0,-1 0-1,1 0 1,-1 1 0,1-7-1,-2 8-71,1 1 0,-1 0 0,1 0-1,-1 0 1,1-1 0,-1 1-1,0 0 1,1 0 0,-1 0-1,0 0 1,0 0 0,0 0-1,0 0 1,0 0 0,0 1-1,0-1 1,0 0 0,0 0-1,-1 1 1,1-1 0,0 1 0,0-1-1,-1 1 1,1 0 0,0-1-1,0 1 1,-1 0 0,1 0-1,0 0 1,-1 0 0,1 0-1,0 0 1,-1 0 0,1 0-1,-2 1 1,-3 0-27,1 0 1,-1 1-1,0 0 0,0 0 1,1 0-1,-1 1 0,1 0 0,0 0 1,0 0-1,0 1 0,0-1 1,-6 7-1,8-8 13,1 1 0,-1-1 0,0 1 0,1 0 0,-1 0 0,1 0 0,0 0 0,0 0 0,0 0 0,1 0 0,-1 1 0,1-1 0,0 1 0,0-1 0,0 1 0,0-1 0,0 1 0,1 0 0,0-1 0,0 1 0,0 6 0,1-9 9,1 0 0,-1 0 0,0-1 1,1 1-1,-1 0 0,1-1 1,-1 1-1,1-1 0,-1 1 0,1-1 1,-1 0-1,1 1 0,-1-1 1,1 0-1,0 0 0,-1 0 0,1 0 1,1-1-1,34-1 176,-37 2-183,43-9 92,-37 7-129,1 0 0,-1 0 1,1 0-1,0 1 0,0 0 0,-1 1 1,1 0-1,0 0 0,0 0 0,0 1 0,0-1 1,8 4-1,-13-3 17,0 0 1,0 0-1,-1 1 1,1-1-1,0 1 0,-1-1 1,1 1-1,-1 0 1,1 0-1,-1 0 0,0 0 1,1 0-1,-1 0 1,0 0-1,-1 0 0,1 0 1,0 0-1,0 3 1,-1-3 29,1-1 0,-1 1 0,0 0 0,1-1 0,-1 1 0,1-1 0,0 1 0,0 0 0,0-1 0,-1 0 0,1 1 0,0-1 1,1 1-1,-1-1 0,0 0 0,0 0 0,1 0 0,-1 0 0,0 0 0,1 0 0,-1 0 0,1 0 0,-1 0 0,1-1 0,0 1 0,-1 0 1,1-1-1,0 0 0,-1 1 0,1-1 0,0 0 0,3 0 0,-2 0 63,0-1 0,1 0 0,-1 0 0,0 0 0,1 0 0,-1 0 0,0-1 0,0 1 1,0-1-1,0 0 0,0 0 0,-1 0 0,1 0 0,-1 0 0,1-1 0,-1 1 0,0-1 0,0 0 0,0 1 0,0-1 0,0 0 0,1-4 0,1 0-63,-1 0 0,1 0-1,-2-1 1,1 1 0,-1-1-1,0 0 1,-1 0-1,2-15 1,-3 22-124,6 0-183,0 1 204,0 0-1,1 0 0,-1 0 1,12 3-1,11-1-180,15-4-744,-31 1 486,0 0 0,0 1 0,1 0 0,-1 1 0,16 3 0,-28-4 530,0 0 1,0 1-1,-1-1 0,1 1 0,0-1 1,0 1-1,-1 0 0,1-1 0,0 1 1,-1 0-1,1 0 0,0-1 1,-1 1-1,1 0 0,-1 0 0,0 0 1,1 0-1,-1-1 0,1 1 0,-1 0 1,0 0-1,0 0 0,0 0 1,0 0-1,1 0 0,-1 0 0,-1 0 1,1 0-1,0 0 0,0 1 1,-8 40 1235,3-16-218,6-26-1001,-1 1 0,1 0 0,-1-1 0,1 1-1,-1-1 1,1 1 0,-1 0 0,1-1 0,0 1-1,-1-1 1,1 0 0,0 1 0,-1-1-1,1 0 1,0 1 0,0-1 0,-1 0 0,1 1-1,0-1 1,0 0 0,0 0 0,-1 0 0,1 0-1,0 0 1,0 0 0,0 0 0,-1 0-1,1 0 1,0-1 0,0 1 0,0 0 0,1-1-1,31-7 189,-21 0-307,0 1 1,0-2-1,-1 1 1,0-2-1,-1 1 1,0-1 0,11-15-1,-20 24 22,-2 27 153,0-21-19,1-1 0,0 1 0,0 0 0,0 0 0,0 0 1,1-1-1,2 10 0,-2-12-40,0 1 1,1-1-1,-1 0 1,1 0-1,-1 0 0,1 0 1,0 0-1,0 0 1,0-1-1,0 1 0,0-1 1,0 1-1,1-1 0,-1 0 1,0 0-1,1 0 1,-1 0-1,5 1 0,-1 0 14,0 0-1,0 0 1,1-1-1,-1 0 1,1 0-1,-1-1 0,1 1 1,-1-2-1,0 1 1,1-1-1,-1 1 0,1-2 1,9-2-1,-13 2-11,1 1 0,-1-1 0,0 1 0,0-1 0,0 0-1,-1 0 1,1 0 0,0-1 0,-1 1 0,1-1 0,-1 1-1,0-1 1,0 0 0,0 0 0,0 0 0,-1 0 0,1 0-1,-1 0 1,1 0 0,-1-1 0,0 1 0,-1 0 0,1-1-1,0 1 1,-1-1 0,0-3 0,1 0-12,-3-26-61,1 33 55,1-1 0,0 0 0,-1 0 0,1 0 0,-1 0 0,1 0 0,-1 0 0,0 1 0,1-1 0,-1 0 0,0 1 0,0-1 1,1 0-1,-1 1 0,0-1 0,0 1 0,0-1 0,0 1 0,0-1 0,1 1 0,-1 0 0,0-1 0,0 1 0,0 0 0,0 0 0,0 0 0,0 0 0,0 0 0,-2 0 0,2 0 5,1 0 0,-1 0-1,1 1 1,-1-1 0,1 0 0,0 0 0,-1 1 0,1-1 0,-1 0 0,1 1 0,-1-1 0,1 0 0,0 1-1,-1-1 1,1 0 0,0 1 0,-1-1 0,1 1 0,0-1 0,0 1 0,0-1 0,-1 1 0,1-1 0,0 1 0,0-1-1,0 1 1,0-1 0,0 1 0,0-1 0,0 1 0,0-1 0,0 1 0,0-1 0,0 1 0,0-1 0,0 1-1,0-1 1,0 1 0,1-1 0,-1 1 0,0-1 0,0 1 0,1 0 0,12 23 157,-4-19-190,1-1 0,-1 1 0,1-2 0,-1 1 0,1-1 0,0-1 0,0 0 0,1 0 0,-1-1 0,0 0 0,0-1 0,1 0 0,-1 0 0,0-2 0,16-2 0,-23 3 26,0-1 1,0 1-1,-1 0 1,1-1-1,-1 0 1,1 0-1,-1 0 1,0 0-1,0 0 1,1 0-1,-2 0 1,1-1-1,0 1 1,0-1-1,-1 1 1,1-1-1,-1 0 1,0 1-1,0-1 1,0 0-1,0 0 1,0 0-1,-1 0 1,1 0-1,-1 0 1,0 0-1,0 0 1,0-5-1,-1 8 5,1-1 0,-1 0 0,1 0 0,-1 1 0,0-1 0,1 1 0,-1-1 0,1 1-1,-1-1 1,0 1 0,0-1 0,1 1 0,-1-1 0,0 1 0,0 0 0,0-1 0,1 1 0,-1 0 0,0 0 0,0 0 0,0 0-1,0 0 1,0-1 0,1 2 0,-1-1 0,0 0 0,0 0 0,0 0 0,0 0 0,1 0 0,-1 1 0,0-1 0,0 0 0,0 1 0,-1 0-1,-1 0 33,1 0 0,-1 0 0,0 1 0,1-1 0,-1 1 0,1 0 0,-1-1 0,1 1 0,-3 3 0,3-3-19,1-1 0,0 1 0,0-1 0,0 1-1,0 0 1,0 0 0,0-1 0,0 1 0,1 0 0,-1 0 0,1 0 0,-1 0-1,1 0 1,0 0 0,-1 0 0,1 0 0,0 0 0,0-1 0,1 1 0,-1 3-1,1-3 1,0-1-1,0 1 0,0-1 1,0 1-1,1-1 0,-1 0 0,0 0 1,0 0-1,1 0 0,-1 1 1,1-2-1,-1 1 0,1 0 0,-1 0 1,1 0-1,0-1 0,-1 1 1,3 0-1,10 2-229,1-1-1,-1-1 1,0 0 0,21-1 0,-21 0-469,43 1-3111,-22 0-1135,1-1 0,38-5 0,-47 0-23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793"/>
    </inkml:context>
    <inkml:brush xml:id="br0">
      <inkml:brushProperty name="width" value="0.025" units="cm"/>
      <inkml:brushProperty name="height" value="0.025" units="cm"/>
    </inkml:brush>
  </inkml:definitions>
  <inkml:trace contextRef="#ctx0" brushRef="#br0">112 109 14382,'-38'-3'7059,"2"12"-3694,34-8-3262,-1 0-1,1 0 1,0 0-1,0 1 1,0-1-1,-1 1 1,1 0-1,1-1 1,-1 1-1,0 0 1,0 0-1,1 0 1,-1 1-1,1-1 1,0 0-1,-1 0 1,1 1-1,0-1 1,0 1-1,1-1 1,-1 1-1,0-1 1,1 1-1,0 0 1,-1 4-1,2-6-95,-1 0 0,1 0 0,-1 0-1,1 0 1,0 0 0,-1 0 0,1 0-1,0 0 1,-1 0 0,1 0 0,0-1-1,0 1 1,0 0 0,0-1 0,0 1 0,0-1-1,0 1 1,0-1 0,0 1 0,0-1-1,0 1 1,0-1 0,0 0 0,1 0-1,-1 0 1,0 0 0,0 0 0,0 0-1,0 0 1,0 0 0,2 0 0,40-4 219,-36 1-285,-1-1 0,1 1-1,0-1 1,-1 0 0,0 0-1,0-1 1,0 0 0,0 0-1,5-7 1,47-60-976,-39 46 832,9-10-407,-27 34 849,-16 22 538,4-6-262,1 1 0,1 0 0,-15 29-1,22-39-459,0-1 0,0 1-1,1 0 1,-1 0-1,1 0 1,0 0-1,0 0 1,0 0 0,1 0-1,0 0 1,0 0-1,0 0 1,1 0-1,0 0 1,0 0 0,0 0-1,0 0 1,3 6-1,-2-9-55,-1 0-1,0 1 0,1-1 0,-1 0 0,1 0 0,0-1 1,0 1-1,-1 0 0,1-1 0,0 1 0,1-1 0,-1 1 1,0-1-1,0 0 0,1 0 0,-1 0 0,0 0 1,1 0-1,-1-1 0,1 1 0,-1-1 0,1 0 0,-1 0 1,1 1-1,-1-2 0,1 1 0,-1 0 0,1 0 0,-1-1 1,1 1-1,-1-1 0,1 0 0,-1 0 0,0 0 1,4-2-1,6-2-77,0-2 0,-1 0 0,1 0 0,-1-1 0,11-10 0,-7 4 70,17-14 118,-31 28-95,0-1 0,0 0 0,1 1 1,-1-1-1,0 1 0,0 0 0,1-1 0,-1 1 0,0 0 1,0 0-1,1 0 0,-1 0 0,0 0 0,1 0 0,-1 0 1,0 0-1,0 1 0,1-1 0,-1 0 0,0 1 0,0-1 1,0 1-1,1-1 0,-1 1 0,0 0 0,0-1 0,2 3 1,3 1-82,0-1 0,1 0 0,0 0-1,-1-1 1,1 0 0,0 0 0,0 0 0,0-1 0,0 0 0,1-1 0,-1 1 0,0-1 0,0-1 0,0 1 0,11-3 0,-5 1-982,-1 2 0,1 0 0,21 2 0,-33-1 1055,0 0 0,0 0 1,0 0-1,0 0 0,0 1 1,0-1-1,-1 0 0,1 0 1,0 1-1,-1-1 0,1 1 1,-1-1-1,0 0 1,1 1-1,-1-1 0,0 1 1,0-1-1,0 1 0,0-1 1,0 1-1,0-1 0,0 1 1,-1 1-1,-4 41 861,-3 16 1154,0 116-1,8-175-2009,1 0 0,-1 0 0,0-1 0,0 1 0,0 0 0,0 0 0,0 0 0,0-1 0,0 1 0,0 0-1,0 0 1,0 0 0,-1-1 0,1 1 0,0 0 0,0 0 0,-1-1 0,1 1 0,0 0 0,-1 0 0,1-1 0,-1 1-1,1 0 1,-1-1 0,0 1 0,1-1 0,-1 1 0,1-1 0,-1 1 0,0-1 0,1 1 0,-1-1 0,0 0 0,0 1-1,1-1 1,-1 0 0,0 0 0,0 1 0,0-1 0,1 0 0,-1 0 0,0 0 0,0 0 0,0 0 0,1 0 0,-1 0-1,0 0 1,0 0 0,0-1 0,1 1 0,-1 0 0,0-1 0,0 1 0,1 0 0,-1-1 0,0 1 0,0-1 0,1 1-1,-2-1 1,-3-2 46,0-1 0,0 1-1,0-1 1,0 0 0,1 0-1,-8-9 1,7 6-51,1 0 1,-1 0-1,2 0 1,-1-1-1,1 1 0,0-1 1,0 0-1,-2-12 1,5 17-83,-1 0 0,0-1 0,1 1 0,0 0 0,0-1 0,0 1 0,0 0 0,1 0 0,-1-1 0,1 1 0,0 0 0,0 0 0,0 0 0,0-1 0,0 1 0,1 0 0,0 1 0,-1-1 0,1 0 0,0 0 0,0 1 0,1-1 0,-1 1 0,3-3 0,13-6-1598,1 1 0,0 0 0,0 2 0,0 0 0,28-7 0,-16 5-1820,9-3-2383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142"/>
    </inkml:context>
    <inkml:brush xml:id="br0">
      <inkml:brushProperty name="width" value="0.025" units="cm"/>
      <inkml:brushProperty name="height" value="0.025" units="cm"/>
    </inkml:brush>
  </inkml:definitions>
  <inkml:trace contextRef="#ctx0" brushRef="#br0">112 39 8776,'0'0'19886,"-9"-6"-19400,-30-22-193,38 28-288,0-1 0,0 1 0,0-1 0,0 1-1,0-1 1,0 1 0,0-1 0,0 1 0,0 0-1,0 0 1,0 0 0,0-1 0,0 1 0,0 0 0,0 0-1,0 0 1,0 1 0,0-1 0,0 0 0,0 0 0,0 0-1,0 1 1,0-1 0,0 1 0,0-1 0,0 1 0,0-1-1,1 1 1,-1-1 0,0 1 0,0 0 0,0-1 0,1 1-1,-1 0 1,0 0 0,1 0 0,-1-1 0,1 1-1,-1 0 1,1 0 0,-1 2 0,0-1-83,0-1 0,0 1 1,1-1-1,-1 1 0,1 0 0,-1 0 0,1-1 1,0 1-1,0 0 0,-1-1 0,1 1 1,1 0-1,-1 0 0,0-1 0,0 1 0,1 0 1,-1 0-1,1-1 0,-1 1 0,2 2 1,3 0-483,1 0 0,0-1 0,0 1 0,0-1 0,0-1 0,1 1 0,-1-1 0,1 0 0,-1 0 0,1-1 0,12 1 0,-9-1-589,1 1-1,-1 1 1,0-1 0,13 7 0,-23-9 1232,1 0-1,-1 0 0,1 0 1,-1 0-1,1 0 0,-1 0 1,1 1-1,-1-1 0,1 0 1,-1 0-1,0 1 0,1-1 1,-1 0-1,1 1 0,-1-1 1,0 0-1,1 1 0,-1-1 1,0 1-1,1-1 0,-1 0 1,0 1-1,0-1 0,1 1 1,-1-1-1,0 1 0,0-1 1,0 1-1,0-1 0,0 1 1,0-1-1,0 1 0,0-1 1,0 1-1,0-1 0,0 1 0,0-1 1,0 1-1,0-1 0,0 1 1,0-1-1,0 1 0,-1-1 1,1 1-1,0-1 0,0 1 1,-1-1-1,1 1 0,0-1 1,-1 0-1,1 1 0,0-1 1,-1 0-1,1 1 0,-1-1 1,1 0-1,0 1 0,-1-1 1,1 0-1,-1 0 0,1 1 1,-1-1-1,1 0 0,-1 0 1,1 0-1,-1 0 0,0 0 1,-37 13 2951,16-7-2160,-44 9 1768,23-11-4530,38-6-5255,4-8-9214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727"/>
    </inkml:context>
    <inkml:brush xml:id="br0">
      <inkml:brushProperty name="width" value="0.025" units="cm"/>
      <inkml:brushProperty name="height" value="0.025" units="cm"/>
    </inkml:brush>
  </inkml:definitions>
  <inkml:trace contextRef="#ctx0" brushRef="#br0">66 46 11787,'0'0'3454,"9"-6"-673,4 1-1807,-9 3-641,0 1 0,-1-1 1,1 0-1,0 0 0,-1 0 1,1 0-1,-1-1 0,1 0 1,-1 1-1,0-1 0,0 0 0,3-5 1,-12 9 2897,-20 6-3110,-36 39 43,59-44-169,-1 1-1,1 0 1,0 0-1,0 0 0,1 1 1,-1-1-1,1 1 1,-1-1-1,1 1 0,0 0 1,0 0-1,1 0 1,-1 0-1,1 0 1,-1 8-1,2-11 7,0 0-1,1 0 1,-1 0 0,1 0-1,-1-1 1,1 1 0,-1 0 0,1 0-1,0 0 1,-1-1 0,1 1-1,0 0 1,0 0 0,-1-1-1,1 1 1,0-1 0,0 1-1,0-1 1,0 1 0,0-1 0,0 0-1,0 1 1,1-1 0,32 10-3,-23-8-24,25 7-194,-20-6-20,0 1 0,0 1 0,-1 0 0,0 0 0,19 12 0,-33-17 235,0 0 1,0 1-1,0-1 0,0 1 0,0-1 1,0 1-1,-1-1 0,1 1 1,0 0-1,0-1 0,0 1 0,-1 0 1,1 0-1,-1 0 0,1-1 1,0 1-1,-1 0 0,1 0 0,-1 0 1,0 0-1,1 0 0,-1 0 1,0 0-1,0 0 0,1 0 0,-1 0 1,0 0-1,0 0 0,0 2 1,-1-1 80,0-1 0,0 1 0,-1-1 1,1 1-1,0-1 0,0 0 0,-1 0 1,1 1-1,-1-1 0,1 0 1,-1 0-1,1 0 0,-1 0 0,-3 1 1,-7 2 427,0 0 1,-1 0 0,-20 3 0,30-7-452,-15 3 107,1-1 0,-1-1 0,0 0 1,-30-4-1,47 3-230,1 0 1,-1 0 0,0 0-1,1 0 1,-1 0 0,0-1 0,1 1-1,-1 0 1,1 0 0,-1-1-1,0 1 1,1 0 0,-1-1-1,1 1 1,-1 0 0,1-1-1,-1 1 1,1-1 0,-1 1-1,1-1 1,-1 1 0,1-1 0,0 1-1,-1-1 1,1 0 0,0 1-1,-1-1 1,1 1 0,0-1-1,0 0 1,0 1 0,-1-1-1,1 0 1,0 1 0,0-1-1,0 0 1,0 1 0,0-1-1,0 0 1,1 1 0,-1-1 0,0 0-1,0 1 1,0-1 0,1 0-1,-1 1 1,0-1 0,1 1-1,-1-1 1,1 0 0,23-27-5589,8 7-914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6.674"/>
    </inkml:context>
    <inkml:brush xml:id="br0">
      <inkml:brushProperty name="width" value="0.025" units="cm"/>
      <inkml:brushProperty name="height" value="0.025" units="cm"/>
    </inkml:brush>
  </inkml:definitions>
  <inkml:trace contextRef="#ctx0" brushRef="#br0">19 278 12620,'0'0'10527,"-2"9"-8658,-3 41 229,5-49-2079,0-1 0,0 0 0,0 1 0,0-1 1,1 0-1,-1 1 0,0-1 0,0 0 0,1 0 0,-1 1 1,0-1-1,1 0 0,-1 0 0,0 0 0,1 1 0,-1-1 1,0 0-1,1 0 0,-1 0 0,0 0 0,1 0 1,-1 0-1,1 0 0,-1 1 0,0-1 0,1 0 0,-1-1 1,0 1-1,1 0 0,-1 0 0,0 0 0,1 0 1,-1 0-1,1 0 0,-1 0 0,0 0 0,1-1 0,-1 1 1,0 0-1,1 0 0,-1 0 0,0-1 0,0 1 0,1 0 1,-1 0-1,0-1 0,0 1 0,1 0 0,-1-1 1,0 1-1,18-17 198,-14-25 46,-8 21-646,4 21 342,0-1 0,0 1 0,0 0 0,0-1-1,-1 1 1,1 0 0,0-1 0,-1 1 0,1 0 0,0-1 0,0 1 0,-1 0 0,1 0 0,-1-1 0,1 1-1,0 0 1,-1 0 0,1 0 0,0-1 0,-1 1 0,1 0 0,-1 0 0,1 0 0,-1 0 0,1 0-1,0 0 1,-1 0 0,1 0 0,-1 0 0,1 0 0,-1 0 0,1 0 0,0 0 0,-2 1 0,1 0 4,-1 1 1,0 0-1,0 0 1,0 0-1,1 0 1,-1 0-1,1 0 1,0 0-1,-1 0 1,1 1 0,0-1-1,0 0 1,0 1-1,1-1 1,-1 1-1,0 2 1,-7 44 63,7-47-10,1 0 1,-1 0-1,1 0 1,0 0-1,0 0 0,0-1 1,0 1-1,1 0 0,-1 0 1,0 0-1,1 0 0,-1 0 1,1 0-1,0-1 1,0 1-1,-1 0 0,1 0 1,0-1-1,1 1 0,-1-1 1,0 1-1,0-1 0,1 1 1,-1-1-1,0 0 1,1 0-1,0 1 0,-1-1 1,1 0-1,1 0 0,3 1 24,1-1 0,-1 0 0,0 0 0,0 0 1,0-1-1,1 0 0,-1 0 0,9-2 0,-8 1-20,-1-1 1,0 1 0,0-1 0,0 0-1,0-1 1,0 0 0,0 1 0,-1-2-1,1 1 1,-1-1 0,0 0 0,0 0-1,0 0 1,5-7 0,7-9-106,-2 1 1,18-31-1,-15 22-536,-17 27 252,-6 32-119,4-26 590,0 0 1,0-1-1,0 1 0,1 0 0,-1-1 1,1 1-1,0 0 0,0-1 1,1 1-1,0 0 0,1 4 0,-2-8-70,1 0 0,0-1-1,0 1 1,-1-1-1,1 1 1,0-1-1,0 1 1,0-1-1,0 1 1,0-1-1,0 0 1,0 1-1,-1-1 1,1 0 0,0 0-1,0 0 1,0 0-1,0 0 1,0 0-1,0 0 1,0 0-1,0 0 1,0 0-1,0 0 1,0-1 0,0 1-1,0 0 1,0-1-1,0 1 1,-1-1-1,1 1 1,1-1-1,27-19 651,-17 6-731,1-2 0,-2 1 1,0-2-1,-1 0 0,-1 0 1,-1 0-1,0-1 0,-1 0 1,-1-1-1,-1 0 0,0 0 1,-1 0-1,-2 0 0,2-39 0,-5 61-2,0 0-1,0 1 1,-1-1-1,1 0 1,-1 0-1,0 0 1,1 0-1,-1-1 1,-3 4-1,-5 9 87,1 2 63,1 2 0,0-1 0,1 1 0,1 0-1,1 1 1,1-1 0,1 1 0,0 0 0,2 0 0,0 0 0,1 0 0,3 24 0,-2-41-89,0 0 0,0 0 0,0 1 0,1-1 0,-1 0 0,1 0 0,0-1 0,0 1 0,0 0 0,0-1 0,0 1 0,1-1 0,-1 1 0,4 1 0,-5-3 1,0 0 0,0-1 0,0 1 0,0-1 0,0 1 0,0-1 0,0 1 0,0-1-1,0 0 1,0 0 0,0 1 0,0-1 0,0 0 0,0 0 0,0 0 0,0 0-1,0 0 1,0 0 0,0 0 0,0-1 0,0 1 0,0 0 0,0-1 0,0 1 0,0 0-1,0-1 1,0 1 0,0-1 0,0 0 0,0 1 0,0-1 0,-1 0 0,1 1-1,0-1 1,0 0 0,-1 0 0,1 0 0,-1 1 0,1-1 0,-1 0 0,1 0 0,-1 0-1,1 0 1,-1 0 0,0 0 0,1 0 0,-1-2 0,4-12 29,-1 0 1,0-1-1,-1 1 0,-1-1 1,0 1-1,-1-1 0,-1 1 1,-4-27-1,0 51-607,6 14 520,1-19 53,0-2-1,0 1 1,0 0 0,0 0-1,1-1 1,-1 1 0,1-1-1,0 0 1,-1 0 0,1 0 0,0 0-1,0 0 1,1 0 0,-1-1-1,0 0 1,0 1 0,1-1-1,-1-1 1,1 1 0,-1 0-1,4-1 1,11 2 20,0-1 1,32-2-1,-43 1-49,-2-1 13,0 0 0,-1 0 0,1 0 0,0 0 0,0-1 0,-1 0 0,7-3-1,-10 4 23,0 1 0,0 0 0,0-1 0,0 1 0,0-1 0,0 1 0,0-1 0,-1 0 0,1 1 0,0-1 0,0 0 0,-1 0 0,1 1 0,0-1 0,-1 0 0,1 0 0,-1 0 0,1 0 0,-1 0 0,1 0 0,-1 0 0,1 0 0,-1 0 0,0 0 0,0 0 0,0 0 0,0 0 0,0 0 0,0 0 0,0 0 0,0-1 0,0 1 0,0 0 0,0 0 0,-1 0 0,1 0 0,0 0 0,-1 0 0,1 0 0,-1-1 1,-1 1 8,0 0 1,0 0 0,0 0-1,1 0 1,-1 0 0,0 0-1,0 1 1,0-1 0,0 1-1,-1 0 1,1-1 0,0 1-1,0 0 1,0 0 0,-3 1-1,-36 2 1,35-1 5,-1 0 1,1 1-1,0 0 1,0 0-1,0 0 1,1 1-1,-1 0 1,1 0-1,-1 0 1,1 1-1,1-1 1,-7 9-1,9-12-16,1 1-1,-1-1 1,1 1-1,-1 0 1,1 0-1,0 0 1,0 0 0,0 0-1,0 0 1,0 0-1,0 0 1,0 0-1,1 0 1,-1 0-1,1 0 1,-1 1-1,1-1 1,0 0 0,0 0-1,0 1 1,0-1-1,0 0 1,1 0-1,-1 1 1,1-1-1,-1 0 1,1 0 0,0 0-1,0 0 1,0 0-1,0 0 1,0 0-1,1 0 1,-1 0-1,0 0 1,1-1 0,-1 1-1,4 2 1,2 1 9,0-1 0,1 0 0,-1-1 0,1 0 1,0 0-1,0 0 0,0-1 0,14 2 0,-15-3-520,0-1 0,-1 1-1,1-1 1,0-1 0,-1 1-1,12-3 1,-17 3 255,0-1-1,0 1 0,0-1 1,0 1-1,0-1 1,-1 1-1,1-1 1,0 0-1,0 1 0,0-1 1,-1 0-1,1 0 1,0 0-1,-1 1 1,1-1-1,-1 0 1,1 0-1,-1 0 0,1 0 1,-1 0-1,0 0 1,1 0-1,-1 0 1,0 0-1,0 0 0,0 0 1,0 0-1,0-1 1,0 0-1,1-24-7649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7.008"/>
    </inkml:context>
    <inkml:brush xml:id="br0">
      <inkml:brushProperty name="width" value="0.025" units="cm"/>
      <inkml:brushProperty name="height" value="0.025" units="cm"/>
    </inkml:brush>
  </inkml:definitions>
  <inkml:trace contextRef="#ctx0" brushRef="#br0">50 30 13357,'0'0'5989,"-49"-29"-2305,49 32-3652,10 7-128,4 1-64,8-3-2787,-1-6-6118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6.084"/>
    </inkml:context>
    <inkml:brush xml:id="br0">
      <inkml:brushProperty name="width" value="0.025" units="cm"/>
      <inkml:brushProperty name="height" value="0.025" units="cm"/>
    </inkml:brush>
  </inkml:definitions>
  <inkml:trace contextRef="#ctx0" brushRef="#br0">55 9 9225,'0'0'6886,"-55"9"-4291,55-5-706,6 0-864,20-3-64,13-1 0,7 0-64,9 0-448,2 0-193,-1-2-160,-3-5-897,-7-1-3459,-5-2-5990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215"/>
    </inkml:context>
    <inkml:brush xml:id="br0">
      <inkml:brushProperty name="width" value="0.025" units="cm"/>
      <inkml:brushProperty name="height" value="0.025" units="cm"/>
    </inkml:brush>
  </inkml:definitions>
  <inkml:trace contextRef="#ctx0" brushRef="#br0">51 267 6887,'0'0'3832,"7"-8"-1915,3-2-1302,-6 7-342,-1 0 0,0-1 0,1 0 1,-1 0-1,0 1 0,-1-2 0,1 1 1,-1 0-1,3-7 0,-4 9 37,0 1 0,0-1-1,-1 0 1,1 0 0,-1 0-1,1 0 1,-1 1 0,0-1 0,0 0-1,0 0 1,0 0 0,0 0-1,0 0 1,-1-3 0,1 5-253,0 0 0,-1-1-1,1 1 1,-1-1 0,1 1 0,-1 0 0,1-1 0,0 1-1,-1 0 1,1-1 0,-1 1 0,1 0 0,-1 0 0,0-1-1,1 1 1,-1 0 0,1 0 0,-1 0 0,1 0-1,-1 0 1,0 0 0,1 0 0,-1 0 0,1 0 0,-1 0-1,1 0 1,-1 0 0,0 0 0,1 1 0,-1-1 0,1 0-1,-1 0 1,1 1 0,-1-1 0,1 0 0,-1 1 0,1-1-1,0 0 1,-1 1 0,1-1 0,-1 1 0,0 0-1,-15 0 2777,16-1-2850,-1 0 1,0-1-1,0 1 0,0 0 1,1 0-1,-1 0 0,0 0 0,0 0 1,0 0-1,0 0 0,1 0 1,-1 0-1,0 1 0,0-1 1,1 0-1,-1 0 0,0 1 0,0-1 1,1 0-1,-1 1 0,0-1 1,1 1-1,-1-1 0,0 1 1,1-1-1,-1 1 0,0 0 0,-4 6 45,0-1-1,0 1 0,1 0 1,0 0-1,0 0 1,1 1-1,0 0 0,0-1 1,1 1-1,0 0 0,0 0 1,1 0-1,0 0 0,0 1 1,1 11-1,1-18-14,-1-1-1,1 0 1,-1 0-1,1 1 1,0-1-1,0 0 1,-1 0-1,1 0 1,0 0 0,0 1-1,0-1 1,0-1-1,0 1 1,0 0-1,0 0 1,1 0-1,-1-1 1,0 1-1,0 0 1,1-1 0,-1 1-1,0-1 1,1 1-1,-1-1 1,1 0-1,-1 0 1,0 0-1,1 0 1,-1 0-1,1 0 1,-1 0 0,2 0-1,50-9 524,-32 1-448,0-2 0,-1 0 0,-1-1 0,0 0 0,0-2 0,-1 0 0,-1-1 0,0-1 0,-1-1-1,0 0 1,-2-1 0,0 0 0,-1-2 0,21-36 0,-31 49-15,-1 1 0,0 0-1,0-1 1,0 1 0,0-1 0,-1 0 0,0 0-1,0 0 1,-1 1 0,0-11 0,0 16-74,0-1 1,0 1-1,0-1 1,0 1-1,0 0 1,0-1-1,0 1 1,0-1-1,0 1 1,-1 0-1,1-1 0,0 1 1,0 0-1,0-1 1,-1 1-1,1 0 1,0-1-1,0 1 1,-1 0-1,1-1 1,0 1-1,-1 0 1,1 0-1,0-1 1,-1 1-1,1 0 1,0 0-1,-1 0 1,1-1-1,0 1 1,-1 0-1,1 0 1,-1 0-1,1 0 1,-1 0-1,-17 5-76,-14 17-3,19-8 143,1 1 1,1 0-1,0 0 1,1 1-1,1 1 1,1 0-1,0 0 1,1 1-1,-10 35 1,17-51-51,0 1-1,0-1 1,-1 0 0,1 1 0,1-1 0,-1 0 0,0 1-1,1-1 1,-1 0 0,1 1 0,-1-1 0,1 0-1,0 0 1,0 0 0,0 0 0,0 0 0,1 0 0,-1 0-1,0 0 1,1 0 0,0 0 0,-1-1 0,1 1-1,0-1 1,0 1 0,0-1 0,0 1 0,0-1 0,0 0-1,0 0 1,0 0 0,0-1 0,0 1 0,1 0-1,-1-1 1,5 1 0,10 2-138,0-1-1,1-1 1,-1 0 0,19-3 0,-11 2-796,-21 0 762,1 0 0,-1 0 0,1 0 0,-1-1 0,0 1 0,0-1 0,1 0 0,-1 0 0,0-1 0,0 1 0,0-1 0,0 0 0,0 0 0,0 0 0,-1-1 0,1 1 1,-1-1-1,0 0 0,1 0 0,2-4 0,-3 2 221,1-1 0,-2 0 0,1 0 0,0 0 0,-1-1 0,0 1 1,-1-1-1,0 1 0,0-1 0,0 1 0,0-1 0,-2-10 0,1 14 0,1 1-1,-1-1 1,-1 1-1,1-1 1,0 0-1,-1 1 1,1-1-1,-1 1 1,0-1-1,0 1 1,0-1-1,0 1 1,0 0-1,0-1 1,-1 1-1,1 0 1,-1 0-1,-1-2 1,1 3-43,0 0 0,0 0 0,0 1 0,0-1 0,1 1 0,-1-1 0,0 1 0,0 0 0,0 0 0,0-1 0,0 1 0,0 1 0,0-1 0,0 0 0,0 0 0,0 1 0,0-1 0,0 1 0,0 0 0,0-1 0,0 1 0,1 0 0,-1 0 0,0 0 0,1 0 0,-3 3 0,-3 1 14,0 0 0,0 0 0,1 1 1,0 0-1,0 0 0,0 0 0,1 1 0,0 0 0,0 0 0,1 0 1,0 1-1,0 0 0,1-1 0,0 1 0,0 1 0,1-1 0,0 0 1,0 0-1,1 1 0,0-1 0,1 1 0,-1-1 0,2 11 0,0-17-32,0 0-1,-1-1 0,1 1 1,0 0-1,0-1 1,0 1-1,0-1 0,1 1 1,-1-1-1,0 0 0,0 1 1,1-1-1,-1 0 0,1 0 1,-1 0-1,1 0 0,-1 0 1,1 0-1,0 0 0,0-1 1,-1 1-1,1-1 0,0 1 1,0-1-1,3 1 1,53 1-966,-46-2 378,-3 0-499,1-1 0,-1 0 1,0 0-1,1-1 0,-1 0 0,0-1 1,12-5-1,24-13-8891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610"/>
    </inkml:context>
    <inkml:brush xml:id="br0">
      <inkml:brushProperty name="width" value="0.025" units="cm"/>
      <inkml:brushProperty name="height" value="0.025" units="cm"/>
    </inkml:brush>
  </inkml:definitions>
  <inkml:trace contextRef="#ctx0" brushRef="#br0">214 1 17200,'-10'-1'3299,"5"1"-2904,-88 2 4898,85-1-5048,-1 0 1,1 0-1,0 1 0,-1 0 1,1 0-1,0 1 0,0 0 1,1 0-1,-15 9 0,21-11-248,1-1-1,-1 0 0,0 1 1,1-1-1,-1 1 0,1-1 1,-1 0-1,0 1 0,1-1 1,-1 1-1,1 0 0,0-1 0,-1 1 1,1-1-1,-1 1 0,1 0 1,0-1-1,0 1 0,-1 0 1,1 0-1,0-1 0,0 1 0,0 0 1,0-1-1,0 1 0,0 0 1,0 0-1,0 0 0,17 11-206,36-2-431,-47-10 484,71 7-1798,-50-6 478,1 1 1,48 12-1,-75-14 1487,1 0 1,-1 0-1,0 0 1,0 1-1,0-1 1,0 0-1,0 1 0,1-1 1,-1 1-1,0-1 1,0 1-1,0 0 1,0-1-1,0 1 0,-1 0 1,1 0-1,0-1 1,0 1-1,0 0 1,-1 0-1,1 0 1,0 0-1,-1 0 0,1 0 1,-1 0-1,1 1 1,-1 0-1,0 0 109,0 0 0,-1-1 0,1 1 0,-1 0 0,1-1 0,-1 1 0,0-1 0,1 1 0,-1-1 1,0 1-1,0-1 0,0 1 0,0-1 0,-1 0 0,1 0 0,-2 2 0,-6 5 539,0-1 0,0 0 0,-1-1-1,-13 7 1,13-8-473,1 0-295,-1 0 0,0 0 0,0-1 1,0 0-1,0-1 0,0 0 0,-16 1 0,31-17-7705,12-5-1260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960"/>
    </inkml:context>
    <inkml:brush xml:id="br0">
      <inkml:brushProperty name="width" value="0.025" units="cm"/>
      <inkml:brushProperty name="height" value="0.025" units="cm"/>
    </inkml:brush>
  </inkml:definitions>
  <inkml:trace contextRef="#ctx0" brushRef="#br0">117 0 15855,'0'0'5765,"-67"66"-3202,42-37-1378,11 4-384,3 0-417,11 0-320,0-2 0,14 1-320,2-5-1025,-2-2-961,-5-8-1218,-7-8-1408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307"/>
    </inkml:context>
    <inkml:brush xml:id="br0">
      <inkml:brushProperty name="width" value="0.025" units="cm"/>
      <inkml:brushProperty name="height" value="0.025" units="cm"/>
    </inkml:brush>
  </inkml:definitions>
  <inkml:trace contextRef="#ctx0" brushRef="#br0">20 134 11979,'-3'-10'3305,"0"4"-2945,0 0 209,1 1 0,0-1 0,0 0 0,1 0-1,-1 0 1,0-7 0,2 11-418,0 0 0,0 0 0,0 0 0,0 1 0,1-1 0,-1 0-1,1 0 1,-1 0 0,1 0 0,-1 0 0,1 0 0,0 1 0,0-1 0,0 0 0,0 1 0,0-1 0,0 1 0,1-1 0,-1 1-1,0-1 1,1 1 0,-1 0 0,1 0 0,0-1 0,-1 1 0,1 1 0,3-3 0,13-3 54,-1 2 1,1-1-1,0 2 1,1 0 0,-1 2-1,0 0 1,1 0-1,-1 2 1,0 0-1,1 2 1,-1 0-1,0 0 1,-1 2-1,1 0 1,30 14-1,-45-17-197,1-1 0,-1 1 0,0 0 0,1 1-1,-1-1 1,0 1 0,0-1 0,0 1 0,-1 0-1,1 0 1,-1 0 0,1 0 0,-1 0 0,0 1-1,0-1 1,-1 1 0,1-1 0,-1 1 0,2 4-1,-3-5 14,0 0 0,0 0 0,0 0 0,-1 0 0,1-1 0,-1 1 0,1 0 0,-1 0 0,0 0 0,0-1-1,0 1 1,0-1 0,-1 1 0,1-1 0,-1 1 0,0-1 0,1 0 0,-1 0 0,0 1 0,0-2 0,0 1-1,-1 0 1,1 0 0,0-1 0,-1 1 0,-3 1 0,-13 7 661,-1 0 1,0-2-1,-28 8 0,11-4-512,37-12-205,0 1 0,0-1 0,0 0 0,0 0 0,0 0 0,0 1 0,0-1 0,0 0 0,0 0 0,0 0 0,0 1 0,0-1 0,0 0 0,0 0 0,0 0 0,0 1 0,0-1 0,0 0 0,1 0 0,-1 0 0,0 1 0,0-1 0,0 0 0,0 0 0,0 0 0,0 0 0,1 1 0,-1-1 0,0 0 0,0 0 0,0 0 0,1 0 0,-1 0 0,0 0 0,0 0 0,0 0 0,1 1 0,-1-1 0,0 0 0,0 0 0,0 0 0,1 0 0,-1 0 0,0 0 0,0 0 0,0 0 0,1 0 0,-1 0 0,0 0 0,0-1 0,0 1 0,1 0 0,-1 0 0,0 0 0,15 4-565,12 2-87,4-1-1056,0 3 1,46 16-1,-75-24 1724,-1 1-1,1-1 1,-1 1 0,0 0 0,1-1-1,-1 1 1,0 0 0,1 0 0,-1 0-1,0 0 1,0 0 0,0 0 0,1 0 0,-1 0-1,-1 0 1,1 1 0,0-1 0,0 0-1,0 1 1,0 1 0,-1-2 128,0 0-1,0 0 1,0 0 0,0 0-1,-1 0 1,1 0 0,0 0-1,-1 0 1,1 0 0,0 0-1,-1 0 1,1 0 0,-1 0-1,0 0 1,1 0 0,-1 0-1,0-1 1,1 1 0,-1 0-1,0-1 1,-1 2 0,-4 2 526,-1 1 0,0-1 0,1-1 0,-1 0 0,0 0 0,-11 3 1,-17 3 68,0-2 1,-1-1 0,0-2-1,-48 0 1,84-4-775,0 0 1,0 0 0,0 1-1,0-1 1,-1 0 0,1 0-1,0 0 1,0 0-1,0 0 1,0 0 0,-1 0-1,1 0 1,0 0-1,0 0 1,0 0 0,0 0-1,0 0 1,-1 0 0,1 0-1,0 0 1,0 0-1,0 0 1,0 0 0,-1 0-1,1 0 1,0 0-1,0 0 1,0-1 0,0 1-1,0 0 1,-1 0 0,1 0-1,0 0 1,0 0-1,0 0 1,0 0 0,0-1-1,0 1 1,0 0-1,0 0 1,0 0 0,-1 0-1,1 0 1,0-1 0,0 1-1,0 0 1,0 0-1,0 0 1,0 0 0,0-1-1,0 1 1,0 0-1,0 0 1,0 0 0,0 0-1,0-1 1,0 1 0,11-9-2953,18-8-3993,-2 3-1687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636"/>
    </inkml:context>
    <inkml:brush xml:id="br0">
      <inkml:brushProperty name="width" value="0.025" units="cm"/>
      <inkml:brushProperty name="height" value="0.025" units="cm"/>
    </inkml:brush>
  </inkml:definitions>
  <inkml:trace contextRef="#ctx0" brushRef="#br0">94 0 15695,'0'0'10314,"-44"58"-9225,26-27-289,6 6-255,1 0-289,6-1-192,1-2-32,4-5 32,0-3-352,6-7-449,-1-7-864,5-9-1186,-1-3-1953,0-6-4933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993"/>
    </inkml:context>
    <inkml:brush xml:id="br0">
      <inkml:brushProperty name="width" value="0.025" units="cm"/>
      <inkml:brushProperty name="height" value="0.025" units="cm"/>
    </inkml:brush>
  </inkml:definitions>
  <inkml:trace contextRef="#ctx0" brushRef="#br0">225 131 17168,'0'0'9583,"-1"9"-9284,1 20-90,0 1 1,2 0-1,9 51 1,0-13-1013,-9-23-2580,-2-45 3221,0 0 0,0 1 0,0-1 0,-1 0 0,1 0 0,0 0 1,0 1-1,0-1 0,-1 0 0,1 0 0,0 1 0,0-1 0,0 0 0,-1 0 0,1 0 0,0 0 0,0 0 0,-1 1 0,1-1 0,0 0 0,-1 0 0,1 0 0,0 0 0,0 0 0,-1 0 0,1 0 0,0 0 0,-1 0 0,1 0 0,0 0 0,-1 0 0,1 0 0,0 0 0,0 0 0,-1-1 0,1 1 0,0 0 0,0 0 0,-1 0 0,1 0 0,0 0 0,0-1 0,-1 1 0,1 0 0,0 0 0,0 0 0,0-1 0,-1 1 0,1 0 0,0 0 0,0-1 0,0 1 0,0 0 0,0 0 0,-1-1 0,1 1 0,0 0 0,0-1 0,0 1 0,0 0 0,0 0 0,0-1 0,0 1 0,-10-18-6703</inkml:trace>
  <inkml:trace contextRef="#ctx0" brushRef="#br0" timeOffset="1">25 97 9897,'-4'-9'3369,"4"8"-2989,-16-33 2262,15 33-2474,0 0-1,1 0 1,-1 0-1,1-1 1,0 1-1,-1 0 0,1-1 1,0 1-1,0 0 1,-1-1-1,1 1 0,0 0 1,1-1-1,-1 1 1,0 0-1,0 0 0,0-1 1,1 1-1,-1 0 1,1-1-1,-1 1 1,1 0-1,-1 0 0,1 0 1,0 0-1,0 0 1,0 0-1,-1 0 0,3-2 1,9-1 378,0 1-1,0 0 1,0 1 0,1 1 0,-1 0-1,1 0 1,-1 1 0,25 3-1,-18-1-166,9-1-254,0 3-1,0 0 0,0 2 1,-1 1-1,0 0 0,-1 3 1,0 0-1,0 1 1,31 20-1,-55-30-140,1 1 0,-1-1 1,0 0-1,0 1 0,0 0 0,0 0 0,0-1 1,-1 1-1,1 0 0,0 0 0,-1 1 0,0-1 0,1 0 1,-1 0-1,0 1 0,0-1 0,0 1 0,0-1 1,0 6-1,-1-6 31,0 0 0,-1 0 0,1 0 0,-1 0 1,0 0-1,1 0 0,-1 0 0,0 0 0,0 0 1,0 0-1,0 0 0,-1-1 0,1 1 0,0 0 0,-1-1 1,1 1-1,-1-1 0,1 1 0,-1-1 0,0 0 1,0 0-1,0 0 0,-3 2 0,-16 7 178,1-1-1,-2-1 1,1-1 0,-1-1-1,0-1 1,-29 4-1,-29-4-9505,65-5 788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12.156"/>
    </inkml:context>
    <inkml:brush xml:id="br0">
      <inkml:brushProperty name="width" value="0.025" units="cm"/>
      <inkml:brushProperty name="height" value="0.025" units="cm"/>
    </inkml:brush>
  </inkml:definitions>
  <inkml:trace contextRef="#ctx0" brushRef="#br0">1 459 6598,'0'0'-646,"10"-5"732,13-6 50,0 1 1,1 1 0,1 1-1,40-8 1,193-18 450,437-1 0,-618 35-541,771-10 85,-613 3-11,464 45 0,-455-7 131,293-1 0,-46-38 464,448 13-160,-625 15-520,610-42 0,124-37 34,-291 74-7,538-14-33,950-111 8,-1372 44-32,-30 0 86,-215 40-58,1319-34 121,-1563 60 2820,-403-17-6749,-3-3-1766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25.797"/>
    </inkml:context>
    <inkml:brush xml:id="br0">
      <inkml:brushProperty name="width" value="0.025" units="cm"/>
      <inkml:brushProperty name="height" value="0.025" units="cm"/>
    </inkml:brush>
  </inkml:definitions>
  <inkml:trace contextRef="#ctx0" brushRef="#br0">68 43 7591,'0'0'1906,"-10"1"-1420,-30 2-161,23 6 93,17-9-411,0 0 0,0 0 0,0 1 0,-1-1 0,1 0 0,0 1 0,0-1 0,0 0 0,0 1 0,0-1-1,0 0 1,0 0 0,0 1 0,0-1 0,0 0 0,1 1 0,-1-1 0,0 0 0,0 1 0,0-1 0,0 0 0,0 0 0,0 1 0,1-1 0,-1 0 0,0 0 0,0 1 0,0-1 0,1 0 0,-1 0 0,0 0 0,0 1 0,1-1 0,-1 0 0,0 0 0,0 0 0,1 0 0,-1 0 0,0 1 0,1-1-1,-1 0 1,17 3 42,1 0 0,-1-1-1,1-1 1,-1 0 0,1-2-1,32-4 1,-49 5-48,191-33 175,-131 20-163,120-10 1,-81 24-5,0 5 0,106 20 0,98 7 33,549-27 465,-474-9 54,922 6 0,-544-32-491,2 0-50,235 88 12,-553-25 895,680-33-1,-768-8-585,48-3 38,-390 9-524,108-10 238,-70 3-2790,-44 5 295,-4-2-1100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37.001"/>
    </inkml:context>
    <inkml:brush xml:id="br0">
      <inkml:brushProperty name="width" value="0.025" units="cm"/>
      <inkml:brushProperty name="height" value="0.025" units="cm"/>
    </inkml:brush>
  </inkml:definitions>
  <inkml:trace contextRef="#ctx0" brushRef="#br0">1 293 8712,'0'0'1586,"11"2"-1485,14-1-39,1 0 0,-1-2-1,0-1 1,0 0 0,24-7 0,137-39 136,-59 13-116,588-87 509,8 59 807,-639 57-1310,175-3 296,392 38 1,-333-9-285,-184-17-3745,-98-3-1901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45.073"/>
    </inkml:context>
    <inkml:brush xml:id="br0">
      <inkml:brushProperty name="width" value="0.025" units="cm"/>
      <inkml:brushProperty name="height" value="0.025" units="cm"/>
    </inkml:brush>
  </inkml:definitions>
  <inkml:trace contextRef="#ctx0" brushRef="#br0">0 229 10090,'0'0'-1228,"9"-2"1238,67-6 45,1 2 0,94 6-1,62-3-623,83-27-586,239-8 1354,135 76 1845,-142-3-1066,750-27-457,-767-10 378,306-24 158,-3-32-583,-65 4-185,17 3-246,-759 51-1330,0-2 1,0-2-1,44-10 1,-40 2-4213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8.475"/>
    </inkml:context>
    <inkml:brush xml:id="br0">
      <inkml:brushProperty name="width" value="0.025" units="cm"/>
      <inkml:brushProperty name="height" value="0.025" units="cm"/>
    </inkml:brush>
  </inkml:definitions>
  <inkml:trace contextRef="#ctx0" brushRef="#br0">172 23 192,'-21'-5'1794,"3"0"-513,-3 0-384,1 0-417,1 3-95,1 1-65,-3 1-320,3 0-448,2 0-1218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2.550"/>
    </inkml:context>
    <inkml:brush xml:id="br0">
      <inkml:brushProperty name="width" value="0.025" units="cm"/>
      <inkml:brushProperty name="height" value="0.025" units="cm"/>
    </inkml:brush>
  </inkml:definitions>
  <inkml:trace contextRef="#ctx0" brushRef="#br0">0 11 6694,'0'0'2205,"11"0"-2013,634-10 868,360 12 154,827 40 505,-1497-52-1305,339 3 1089,-628 9-1295,0 1 0,0 2 0,0 3 1,53 15-1,-147-23-4805,5-4 743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3.541"/>
    </inkml:context>
    <inkml:brush xml:id="br0">
      <inkml:brushProperty name="width" value="0.025" units="cm"/>
      <inkml:brushProperty name="height" value="0.025" units="cm"/>
    </inkml:brush>
  </inkml:definitions>
  <inkml:trace contextRef="#ctx0" brushRef="#br0">18 233 8904,'-17'21'374,"17"-21"-359,0 1 1,0-1-1,0 0 0,0 1 0,-1-1 0,1 0 0,0 1 0,0-1 0,0 0 0,0 1 0,0-1 0,0 0 0,0 1 0,0-1 0,0 1 0,0-1 0,0 0 1,0 1-1,0-1 0,1 0 0,-1 1 0,0-1 0,0 0 0,0 0 0,0 1 0,1-1 0,-1 0 0,0 1 0,0-1 0,0 0 0,1 0 0,-1 1 0,4 0 71,0 0 0,0 0 0,0 0-1,0 0 1,0-1 0,0 0 0,0 1-1,5-2 1,4 1-47,274 5 498,382-44-1,-161-23-497,1067-95 280,-219 147 719,-737 16-2183,-394-8-1652,-8-9-3401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14.325"/>
    </inkml:context>
    <inkml:brush xml:id="br0">
      <inkml:brushProperty name="width" value="0.025" units="cm"/>
      <inkml:brushProperty name="height" value="0.025" units="cm"/>
    </inkml:brush>
  </inkml:definitions>
  <inkml:trace contextRef="#ctx0" brushRef="#br0">0 220 8840,'0'0'4122,"11"-2"-4395,282-21-13,-124 15 172,422 13 696,-345 5-422,81 2 152,454 76 1,-601-58-156,348 12 1,199-24 794,-443-8-912,692-11-456,-175-80 174,-536 48 313,867-102 420,-481 50-149,-643 84-443,40-9 41,-46 10-138,0-1-1,0 0 1,0 0-1,0 0 0,0 0 1,0 0-1,-1 0 1,1-1-1,0 1 1,-1-1-1,1 1 1,-1-1-1,1 1 0,-1-1 1,0 0-1,1 0 1,-1 0-1,0 0 1,1-2-1,0-21-6266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22.026"/>
    </inkml:context>
    <inkml:brush xml:id="br0">
      <inkml:brushProperty name="width" value="0.025" units="cm"/>
      <inkml:brushProperty name="height" value="0.025" units="cm"/>
    </inkml:brush>
  </inkml:definitions>
  <inkml:trace contextRef="#ctx0" brushRef="#br0">57 18 13581,'-8'1'-977,"-1"-2"949,6 1 65,0 0 0,-1-1 0,1 1 0,0 1 0,-1-1 0,1 0 0,0 1 0,0 0 0,0 0 0,-4 1 0,47 1-395,52-3 318,686 7-320,144-22 945,-216-2 330,1261 79 669,-626-9 110,-952-39-1401,-12-1-1208,-125-9-4362,-195-4 1156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33.226"/>
    </inkml:context>
    <inkml:brush xml:id="br0">
      <inkml:brushProperty name="width" value="0.025" units="cm"/>
      <inkml:brushProperty name="height" value="0.025" units="cm"/>
    </inkml:brush>
  </inkml:definitions>
  <inkml:trace contextRef="#ctx0" brushRef="#br0">1 87 8904,'0'0'1965,"3"4"-1485,2 0-314,1 0-1,-1 0 0,1-1 0,0 0 0,0 0 0,0 0 0,1-1 0,-1 0 0,10 2 0,72 14 571,-64-14-667,82 8 386,1-4-1,162-9 1,-182 0-228,91-2 3,543-34 1131,-514 8-1231,279-34-14,6 33-21,62 50 445,-185 8-141,137 14-179,-470-38-185,-1 1 1,0 2 0,0 1-1,-1 2 1,52 22-1,-85-31-444,1-1 0,0 1 0,0 0 0,-1 0 0,1-1 0,0 1 0,0-1 0,0 1 0,0-1 0,0 0 0,0 0 0,0 0 0,-1 0 0,1 0 0,3-1-1,-3-2-4987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44.213"/>
    </inkml:context>
    <inkml:brush xml:id="br0">
      <inkml:brushProperty name="width" value="0.025" units="cm"/>
      <inkml:brushProperty name="height" value="0.025" units="cm"/>
    </inkml:brush>
  </inkml:definitions>
  <inkml:trace contextRef="#ctx0" brushRef="#br0">30 331 8680,'0'0'-608,"-6"8"602,-15 27 6,20-35-2,1 1 0,0 0 0,-1-1 0,1 1 0,0 0 0,0-1 0,0 1 0,-1 0 0,1-1 0,0 1 0,0 0 0,0 0 0,0-1 0,0 1 0,0 0 0,1 0 0,-1-1 0,0 1 0,0 0 1,0-1-1,1 1 0,-1 0 0,0-1 0,1 1 0,-1 0 0,1-1 0,-1 1 0,1-1 0,-1 1 0,1-1 0,-1 1 0,1-1 0,-1 1 0,1-1 0,-1 0 0,1 1 0,0-1 0,-1 0 0,1 1 0,1-1 0,30 8 6,-29-8 4,51 5 398,1-3-1,-1-2 1,105-14 0,13-1-294,52 10-54,9 0 332,240-37 0,-53-36-112,-34 4-149,6 33 3,101 34-244,57-3 59,1270-30 1120,-1405 38-990,1226 35 12,-1251-12 618,435-33 1,-89-8-546,-500 18-170,-93-5-133,184-31-1,-312 36-526,0-2 0,-1 0-1,1 0 1,22-11 0,8-10-3368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6.176"/>
    </inkml:context>
    <inkml:brush xml:id="br0">
      <inkml:brushProperty name="width" value="0.025" units="cm"/>
      <inkml:brushProperty name="height" value="0.025" units="cm"/>
    </inkml:brush>
  </inkml:definitions>
  <inkml:trace contextRef="#ctx0" brushRef="#br0">0 1 9961,'10'3'29,"1"-1"0,-1 0-1,1 0 1,-1-1-1,1-1 1,0 1 0,16-3-1,-4 1 32,165 1 110,626 12 1475,-143 35-700,-562-38-839,582 23 1497,-256-17-1273,1582 54-85,-1628-60-102,766 9 216,-907-18-321,921-9 47,-972 4 60,483-7 30,-514 9 370,315-49-1,-470 50-535,116-20 99,190-8 0,217 22 217,-464 8 3092,-107 0-2296,35 0-1241,1 0 1,0 0-1,0 0 1,0-1-1,-1 1 0,1 0 1,0-1-1,0 1 1,0 0-1,0-1 1,-1 0-1,1 1 1,0-1-1,0 0 0,0 1 1,0-1-1,0 0 1,1 0-1,-1 0 1,0 0-1,0 0 0,1 0 1,-1 0-1,0 0 1,1 0-1,-1 0 1,1 0-1,-1-1 0,1 1 1,0 0-1,-1 0 1,1 0-1,0-1 1,0 0-1,-4-10-1503,-8-21-4960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8.327"/>
    </inkml:context>
    <inkml:brush xml:id="br0">
      <inkml:brushProperty name="width" value="0.025" units="cm"/>
      <inkml:brushProperty name="height" value="0.025" units="cm"/>
    </inkml:brush>
  </inkml:definitions>
  <inkml:trace contextRef="#ctx0" brushRef="#br0">31 119 8648,'-3'-2'164,"1"0"-1,-1 0 1,0 0-1,1 0 0,-1 0 1,1-1-1,0 1 1,0-1-1,0 1 1,0-1-1,-2-4 1,4 7-141,0-1 1,0 1 0,0-1 0,-1 1 0,1-1 0,0 1 0,1-1 0,-1 1 0,0-1 0,0 1 0,0-1 0,0 1 0,0-1 0,0 1 0,0-1 0,1 1-1,-1 0 1,0-1 0,0 1 0,1-1 0,-1 1 0,0 0 0,1-1 0,-1 1 0,0 0 0,2-1 0,22-8 438,16 5-133,0 1 0,71 5-1,-25 0-279,321-27 2031,-14 0-626,639 12-872,-8 18 723,-412 2-1280,-287 2 116,331 51 0,-372-30-167,380-9-1,287-61 193,-658 24 15,-10 11 411,-213 5-1248,-71 0 326,0 0 0,0 0 0,0 0-1,0 0 1,0-1 0,1 1 0,-1 0 0,0 0 0,0-1 0,0 1 0,0-1-1,0 1 1,1-1 0,-1 1 0,0-1 0,0 1 0,1-1 0,-2 0-1,-8-16-6117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4.662"/>
    </inkml:context>
    <inkml:brush xml:id="br0">
      <inkml:brushProperty name="width" value="0.025" units="cm"/>
      <inkml:brushProperty name="height" value="0.025" units="cm"/>
    </inkml:brush>
  </inkml:definitions>
  <inkml:trace contextRef="#ctx0" brushRef="#br0">1 649 13453,'0'0'5893,"4"-11"-5199,3-4-437,2 0-1,-1 1 0,2 0 0,0 0 1,1 1-1,0 0 0,1 1 0,19-16 0,156-103 413,-127 93-1114,-3-3-1,84-74 1,-120 95-710,-2 1 0,0-2-1,-1-1 1,24-38 0,-35 41-3078,-6 6-358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5.042"/>
    </inkml:context>
    <inkml:brush xml:id="br0">
      <inkml:brushProperty name="width" value="0.025" units="cm"/>
      <inkml:brushProperty name="height" value="0.025" units="cm"/>
    </inkml:brush>
  </inkml:definitions>
  <inkml:trace contextRef="#ctx0" brushRef="#br0">366 0 8616,'0'0'8296,"-9"2"-7004,3-1-1176,4 0-86,-1-1 0,0 1 0,1-1 0,-1 1 0,1 0 0,-1 0 0,1 0 0,-1 0 0,1 1 0,0-1 0,-1 1 0,1-1 0,0 1 0,0 0 0,0 0 0,0 0 0,0 0 0,1 0 0,-1 0 0,1 0 0,-1 1 0,0 2 0,-32 56 412,-78 107 0,-4 3 1605,111-162-1991,0 0-1,0 1 1,1-1 0,0 1 0,0 0 0,1 0 0,1 0 0,-1 0-1,2 1 1,0-1 0,0 0 0,1 17 0,0-25-53,1 0 0,-1 0 0,1 0 0,0 0 0,0 0 0,-1 0-1,1 0 1,1 0 0,-1-1 0,0 1 0,0 0 0,1-1 0,-1 1 0,1-1 0,-1 0 0,1 1 0,-1-1 0,1 0 0,0 0 0,0 0 0,0 0 0,0 0 0,0 0 0,-1-1 0,1 1 0,1 0 0,1-1 0,7 2 51,1 0 0,0-1 0,20-1 1,-19 0 8,68-2 580,124-19 0,-18-18-2532,-111 15-2195,-11-7-4330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8.818"/>
    </inkml:context>
    <inkml:brush xml:id="br0">
      <inkml:brushProperty name="width" value="0.025" units="cm"/>
      <inkml:brushProperty name="height" value="0.025" units="cm"/>
    </inkml:brush>
  </inkml:definitions>
  <inkml:trace contextRef="#ctx0" brushRef="#br0">90 60 3619,'0'0'2926,"0"-4"-2590,0 2-287,0 1 0,0 0 1,0-1-1,-1 1 0,1 0 0,0-1 0,-1 1 0,1 0 0,-1 0 1,1-1-1,-1 1 0,0 0 0,1 0 0,-1 0 0,0 0 0,0 0 1,0 0-1,0 0 0,0 0 0,-1 0 0,-29-13 1297,17 10-1167,9 1-70,-12-5 975,17 8-1166,0 0 1,-1 0 0,1 0 0,0-1 0,0 1 0,0 0 0,-1 0 0,1 0 0,0 0 0,0 0 0,-1 0-1,1 0 1,0-1 0,0 1 0,-1 0 0,1 0 0,0 0 0,0 0 0,-1 0 0,1 0 0,0 0 0,0 0 0,-1 0-1,1 1 1,0-1 0,0 0 0,-1 0 0,1 0 0,0 0 0,0 0 0,-1 0 0,1 0 0,0 1 0,0-1-1,0 0 1,-1 0 0,1 0 0,0 0 0,0 1 0,0-1 0,0 0 0,-1 0 0,1 1 0,0 1-2209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370"/>
    </inkml:context>
    <inkml:brush xml:id="br0">
      <inkml:brushProperty name="width" value="0.025" units="cm"/>
      <inkml:brushProperty name="height" value="0.025" units="cm"/>
    </inkml:brush>
  </inkml:definitions>
  <inkml:trace contextRef="#ctx0" brushRef="#br0">37 425 9385,'0'0'6988,"-6"11"-6102,1-1-798,0 0 0,1 0 0,1 0 0,-1 0 0,2 0 0,-1 1 0,2-1 0,-1 1-1,1 0 1,1 0 0,0-1 0,0 1 0,1 0 0,1-1 0,0 1 0,0 0 0,1-1 0,8 20 0,-4-18 241,0-1-1,0 0 1,2 0 0,-1 0 0,1-1-1,20 17 1,-27-25-229,1 0 0,-1 0 0,0-1 0,0 1 0,1 0 1,-1-1-1,1 0 0,0 1 0,-1-1 0,1 0 0,0-1 0,-1 1 0,1 0 0,0-1 0,0 1 0,0-1 0,0 0 0,-1 0 0,1 0 0,0 0 0,0-1 0,0 1 0,0-1 0,-1 0 0,1 0 0,0 0 1,-1 0-1,1 0 0,0 0 0,-1-1 0,0 1 0,1-1 0,-1 0 0,0 0 0,0 1 0,0-2 0,0 1 0,3-4 0,3-5 173,0-1 0,0 0 1,-2 0-1,1-1 0,-1 0 0,-1 0 0,-1 0 0,0-1 0,0 0 1,-1 0-1,-1 0 0,-1 0 0,0 0 0,0 0 0,-2 0 0,1 0 1,-5-18-1,3 28-265,0-1 1,-1 1-1,1 0 1,-1-1-1,0 1 0,-1 1 1,1-1-1,-1 0 1,1 1-1,-1-1 1,0 1-1,0 0 0,-1 1 1,1-1-1,-1 1 1,1 0-1,-1 0 1,0 0-1,0 1 1,0-1-1,1 1 0,-1 0 1,-1 1-1,1-1 1,0 1-1,0 0 1,0 0-1,0 1 0,0-1 1,-7 3-1,11-3-39,0 0 1,0 1-1,0-1 0,0 1 0,0-1 0,0 1 0,0-1 0,0 1 0,1 0 1,-1 0-1,0-1 0,0 1 0,0 0 0,1 0 0,-1 0 0,1 0 0,-1 0 0,0 0 1,1 0-1,0 0 0,-1 0 0,1 0 0,-1 0 0,1 0 0,0 0 0,0 0 0,0 0 1,0 0-1,0 0 0,0 0 0,0 0 0,0 0 0,0 1 0,0-1 0,1 0 1,-1 0-1,0 0 0,1 1 0,0 1-121,0 0 1,0-1 0,1 0-1,-1 1 1,0-1 0,1 0-1,0 1 1,-1-1-1,1 0 1,0 0 0,0 0-1,0-1 1,0 1-1,5 2 1,2-1-454,0 0-1,0-1 1,0 0 0,1 0-1,-1-1 1,0 0 0,1-1 0,-1 0-1,1-1 1,-1 0 0,0 0-1,1-1 1,-1 0 0,0-1-1,16-6 1,0-2-1149,0-1 0,0 0 0,-1-2 0,24-19 0,-41 29 1119,42-36-2504,-29 16 4473,-11-3 3626,-9 26-4710,1 0 0,-1 1 0,0-1-1,0 0 1,0 0 0,0 1 0,0-1 0,-1 0 0,1 0 0,0 1 0,0-1-1,0 0 1,-1 1 0,1-1 0,0 0 0,-1 0 0,1 1 0,0-1-1,-1 1 1,1-1 0,-1 0 0,1 1 0,-1-1 0,0 0 0,-18-3 2120,16 4-2312,1 0-1,0 1 1,-1-1 0,1 1-1,0-1 1,0 1 0,0 0-1,-1 0 1,1-1 0,0 2-1,0-1 1,0 0 0,0 0-1,1 1 1,-4 2 0,3-1-20,-1 1 0,1 0 0,0 1 0,1-1 0,-1 0 0,1 0 0,0 1 0,0-1 0,0 1 0,1-1 1,-1 1-1,1-1 0,0 1 0,1 5 0,0-9-28,0-1-1,0 1 1,0 0 0,0 0 0,0-1 0,0 1-1,0-1 1,1 1 0,-1-1 0,0 0-1,0 1 1,1-1 0,-1 0 0,0 0 0,0 0-1,1 0 1,-1 0 0,2 0 0,35-1 141,-28 1-168,-4-1 14,0 1 0,-1 0 1,1 1-1,0-1 0,0 1 0,-1 0 0,1 1 0,0 0 0,-1-1 0,1 2 1,-1-1-1,0 1 0,0-1 0,0 1 0,0 1 0,0-1 0,-1 1 0,0 0 1,1 0-1,-1 0 0,-1 0 0,1 1 0,-1-1 0,1 1 0,2 6 0,6 10 244,-1 0 1,0 1-1,-2 1 0,0 0 0,-2 0 0,0 0 0,-2 1 0,-1 0 0,0 0 0,-2 1 0,-1-1 0,-3 47 0,1-61-76,-1-1 0,1 1 0,-2 0 0,1-1 0,-5 11 0,7-18-138,-1 0 1,1-1-1,-1 1 1,0 0-1,0 0 1,1-1-1,-1 1 0,0 0 1,-1-1-1,1 1 1,0-1-1,0 1 1,-1-1-1,1 0 0,-1 1 1,1-1-1,-1 0 1,1 0-1,-1 0 1,0 0-1,1 0 0,-1-1 1,0 1-1,0 0 1,0-1-1,0 1 1,1-1-1,-1 0 0,0 0 1,0 1-1,0-1 1,-3-1-1,3 0-12,0 1 0,0-1 0,0 0 1,1 0-1,-1-1 0,0 1 0,1 0 0,-1 0 0,1-1 0,-1 1 0,1-1 0,0 1 0,0-1 0,-1 0 1,1 1-1,0-1 0,1 0 0,-1 0 0,0 0 0,-1-3 0,-7-46-6,8 44-9,-2-25-84,1-1 0,2 1 0,1-1-1,1 0 1,2 1 0,14-52 0,73-184 59,-91 267 25,11-25-8,-2-1 1,0 0-1,-2-1 0,-1 0 1,-2 0-1,3-48 1,-7 76 7,0-1 0,0 1 0,0-1 0,0 0 0,0 1 0,0-1 0,0 1 1,0-1-1,0 0 0,0 1 0,0-1 0,0 1 0,0-1 0,0 1 0,-1-1 1,1 0-1,0 1 0,0-1 0,-1 1 0,1-1 0,0 1 0,-1-1 0,1 1 1,-1-1-1,1 1 0,0 0 0,-1-1 0,1 1 0,-1 0 0,1-1 0,-1 1 1,1 0-1,-1 0 0,0-1 0,1 1 0,-1 0 0,1 0 0,-1 0 0,1 0 1,-1 0-1,0-1 0,1 1 0,-1 0 0,1 0 0,-1 1 0,0-1 0,1 0 1,-1 0-1,1 0 0,-2 1 0,0 0 6,0 0 1,-1 0-1,1 0 1,0 0-1,0 0 1,0 1-1,0-1 1,0 1-1,0 0 1,1-1-1,-1 1 1,-1 2-1,-6 12 44,1 0-1,0 1 0,2 0 0,0 0 1,0 1-1,2-1 0,0 1 1,1 0-1,1 0 0,1 0 0,0 1 1,4 32-1,-3-48-47,1 0-1,-1 0 1,1 0 0,0 0-1,0 0 1,0 0 0,0 0-1,1 0 1,-1-1 0,1 1-1,0 0 1,-1-1 0,1 1-1,0-1 1,1 1 0,-1-1-1,0 0 1,1 0 0,-1 0-1,5 2 1,-2-2-21,0 0-1,1 0 1,-1 0 0,1-1 0,-1 0-1,1 0 1,0 0 0,0-1 0,-1 1-1,10-2 1,4-1-1030,-1-1 0,1-1 0,-1-1 1,0 0-1,34-15 0,-6-4-4936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703"/>
    </inkml:context>
    <inkml:brush xml:id="br0">
      <inkml:brushProperty name="width" value="0.025" units="cm"/>
      <inkml:brushProperty name="height" value="0.025" units="cm"/>
    </inkml:brush>
  </inkml:definitions>
  <inkml:trace contextRef="#ctx0" brushRef="#br0">38 0 14221,'0'0'9033,"-28"52"-6567,19-36-1120,9-4-610,0-6-608,10-10-3363,5-17-4964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193"/>
    </inkml:context>
    <inkml:brush xml:id="br0">
      <inkml:brushProperty name="width" value="0.025" units="cm"/>
      <inkml:brushProperty name="height" value="0.025" units="cm"/>
    </inkml:brush>
  </inkml:definitions>
  <inkml:trace contextRef="#ctx0" brushRef="#br0">324 29 13453,'0'0'5738,"-11"-5"-3800,4 1-1788,1 1-1,-1 0 0,0 0 0,0 1 0,0 0 0,-1 0 1,1 0-1,0 1 0,-1 0 0,1 1 0,-1 0 1,1 0-1,-1 0 0,1 1 0,0 0 0,-1 1 1,1 0-1,-13 4 0,3 3-22,1 1 0,1 0 0,0 1 0,0 1 0,1 0 0,1 1 0,0 0 0,1 1 0,-14 21 1,25-35-126,0 1 1,1 0-1,-1-1 1,1 1 0,-1 0-1,1-1 1,0 1 0,-1 0-1,1 0 1,0-1 0,-1 1-1,1 0 1,0 0-1,0 0 1,0-1 0,0 1-1,0 0 1,0 0 0,0 0-1,0-1 1,0 1 0,0 0-1,0 0 1,0 0-1,0-1 1,1 1 0,-1 0-1,0 0 1,1-1 0,-1 1-1,1 0 1,-1 0 0,1-1-1,-1 1 1,1-1-1,-1 1 1,1 0 0,-1-1-1,1 1 1,0-1 0,-1 1-1,1-1 1,0 0 0,0 1-1,-1-1 1,1 0-1,0 1 1,0-1 0,-1 0-1,1 0 1,0 0 0,0 0-1,0 0 1,0 0 0,-1 0-1,1 0 1,0 0-1,1 0 1,64-4 12,-51 2 7,13-1 4,-11 1-32,0 0 0,0 1 0,-1 1 0,1 0 0,24 4 0,-38-3 10,1 0 1,-1 0-1,1 0 0,-1 0 1,1 1-1,-1-1 0,0 1 0,0 0 1,0 0-1,0 0 0,0 0 0,0 1 1,0-1-1,-1 1 0,1 0 0,-1 0 1,0-1-1,0 2 0,0-1 1,0 0-1,0 0 0,-1 1 0,1-1 1,-1 0-1,0 1 0,0 0 0,0-1 1,-1 1-1,1 0 0,-1 4 1,0 2 226,0 0 0,0-1 0,-1 1 0,-1 0 1,0-1-1,0 1 0,-1-1 0,0 1 0,0-1 1,-8 13-1,9-17-166,-1 0 1,1-1 0,-1 1-1,0-1 1,0 0 0,-1 0-1,0 0 1,1 0 0,-1-1-1,0 0 1,-1 1 0,1-1-1,0-1 1,-1 1 0,0-1-1,1 0 1,-1 0 0,0 0-1,0 0 1,-1-1 0,-4 1-1,9-2-124,0 0 1,0 0-1,0 0 0,0 0 0,0 0 0,0-1 0,1 1 1,-1 0-1,0-1 0,0 1 0,0 0 0,0-1 0,1 1 0,-1-1 1,0 1-1,0-1 0,1 1 0,-1-1 0,0 0 0,1 1 1,-1-1-1,1 0 0,-1 0 0,1 1 0,-1-1 0,1 0 0,0 0 1,-1 0-1,1 0 0,0 1 0,-1-1 0,1 0 0,0 0 1,0 0-1,0 0 0,0 0 0,0 0 0,0 0 0,0 1 0,0-1 1,0 0-1,1-2 0,10-42-4516,9 9-363,6-5-2370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587"/>
    </inkml:context>
    <inkml:brush xml:id="br0">
      <inkml:brushProperty name="width" value="0.025" units="cm"/>
      <inkml:brushProperty name="height" value="0.025" units="cm"/>
    </inkml:brush>
  </inkml:definitions>
  <inkml:trace contextRef="#ctx0" brushRef="#br0">29 0 11531,'0'12'3390,"-1"38"819,-8 67 0,1-63-2168,-2 61 0,9-79-1875,2 0 0,1 0 0,2 0-1,1-1 1,11 39 0,-6-48 552,-10-52 715,-2-10-1379,-1-99-2,0 48-278,8-101 0,-4 182 160,1 1 1,-1 0-1,1 0 1,-1 0-1,1 0 1,1 0 0,-1 0-1,1 1 1,0-1-1,0 1 1,0 0-1,0 0 1,1 0-1,0 0 1,0 0 0,0 1-1,0-1 1,0 1-1,1 1 1,-1-1-1,1 0 1,0 1 0,0 0-1,0 0 1,0 1-1,0-1 1,0 1-1,1 0 1,-1 0-1,6 1 1,-9 0 59,-1 0 0,1 0 0,-1 0 0,0 1 0,1-1 0,-1 1 0,0-1 0,1 1 0,-1-1 0,0 1 0,1 0 0,-1 0 0,0-1 0,0 1 0,0 0 0,0 0 0,0 0 0,0 0 0,0 0 0,0 1 0,0-1 0,-1 0 0,1 0 0,0 1 0,-1-1 0,1 0 0,-1 1 0,1-1 0,-1 0 0,0 1 0,0-1 0,1 0 0,-1 1 0,0-1 0,0 1 0,0-1 0,-1 1 0,1-1 0,0 0 0,-1 2 0,0 7 23,0 0 0,-1-1 0,0 1 1,-6 15-1,1-8 46,-1-1-1,0 0 1,-15 21-1,21-33-91,-1 0 0,0 0 0,0 0 0,0-1 0,0 1 0,-1-1 0,1 0 0,-1 0 0,0 0 0,0 0 0,0-1 0,0 1 0,0-1 0,0 0 0,-1 0 0,1-1 0,-10 3 0,13-5-187,0 1 1,1-1-1,-1 0 1,0 1-1,0-1 1,0 1-1,0-1 1,1 0-1,-1 0 1,0 1-1,1-1 1,-1 0-1,1 0 1,-1 0-1,1 0 1,-1 0-1,1 0 1,-1 0 0,1 0-1,0 0 1,0 0-1,-1 0 1,1 0-1,0 0 1,0 0-1,0 0 1,0 0-1,0 0 1,0 0-1,1 0 1,-1 0-1,0 0 1,1-2-1,8-42-7912,9 11 1524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920"/>
    </inkml:context>
    <inkml:brush xml:id="br0">
      <inkml:brushProperty name="width" value="0.025" units="cm"/>
      <inkml:brushProperty name="height" value="0.025" units="cm"/>
    </inkml:brush>
  </inkml:definitions>
  <inkml:trace contextRef="#ctx0" brushRef="#br0">1 137 993,'9'-4'5445,"55"-19"-90,-7 14 7692,-55 9-13017,0-1 0,1 0 0,-1 0 0,0 0 1,0 0-1,0 0 0,0 0 0,0 0 1,0-1-1,0 1 0,0 0 0,-1-1 1,1 0-1,0 0 0,-1 1 0,1-1 1,-1 0-1,0 0 0,0 0 0,2-4 1,0 1-14,-1 0 0,0 0 0,0 0 0,-1-1 1,1 1-1,-1 0 0,0-1 0,0-5 1,-1 10-12,0 0 1,-1 1-1,1-1 1,0 0-1,0 1 1,-1-1-1,1 0 1,0 1-1,-1-1 1,1 0-1,0 1 1,-1-1-1,1 1 1,-1-1-1,1 1 1,-1-1 0,1 1-1,-1-1 1,0 1-1,1 0 1,-1-1-1,0 1 1,1 0-1,-1-1 1,0 1-1,1 0 1,-1 0-1,0 0 1,1 0-1,-1-1 1,0 1-1,0 0 1,1 0-1,-1 0 1,0 1-1,1-1 1,-1 0 0,0 0-1,0 1 1,-32 8 68,23-1-34,0 0 0,1 0-1,0 1 1,0 0 0,1 1 0,0 0 0,1 0 0,0 0-1,1 1 1,0 0 0,0 1 0,1-1 0,1 1 0,0 0-1,1 0 1,0 0 0,0 1 0,2-1 0,-1 20 0,1-31-28,1 1 0,0-1 1,0 1-1,0-1 1,0 1-1,0 0 0,1-1 1,-1 1-1,0-1 0,1 0 1,-1 1-1,1-1 1,-1 1-1,1-1 0,0 0 1,-1 1-1,1-1 1,0 0-1,0 0 0,0 1 1,0-1-1,0 0 0,0 0 1,0 0-1,1 0 1,-1 0-1,0-1 0,0 1 1,1 0-1,-1-1 0,1 1 1,-1 0-1,1-1 1,-1 0-1,1 1 0,-1-1 1,1 0-1,-1 0 1,1 0-1,-1 0 0,1 0 1,1 0-1,4-1-19,-1-1 0,0 1 1,1-1-1,-1 0 0,0 0 0,0-1 0,0 0 1,10-7-1,56-47-2446,-29 13-2431,-6 2-2340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252"/>
    </inkml:context>
    <inkml:brush xml:id="br0">
      <inkml:brushProperty name="width" value="0.025" units="cm"/>
      <inkml:brushProperty name="height" value="0.025" units="cm"/>
    </inkml:brush>
  </inkml:definitions>
  <inkml:trace contextRef="#ctx0" brushRef="#br0">25 1 17264,'0'0'3988,"-4"13"-2376,-3 15-776,2 1-1,1 0 1,1 0-1,2 0 1,3 52-1,1-46-684,2 0 0,1 0 0,2-1 0,1 0 0,2 0 0,18 40 0,-28-73-125,-1 1 1,1-1-1,0 0 0,-1 1 0,1-1 1,0 0-1,0 0 0,0 1 0,0-1 1,0 0-1,0 0 0,0 0 1,0 0-1,0 0 0,0-1 0,1 1 1,-1 0-1,0 0 0,1-1 0,-1 1 1,0-1-1,1 1 0,-1-1 1,1 0-1,1 1 0,-1-2 25,0 1-1,0-1 0,0 0 1,0 0-1,0 0 1,0 0-1,0 0 1,-1 0-1,1 0 0,0 0 1,-1-1-1,1 1 1,-1-1-1,1 1 1,1-4-1,6-9 149,0 0-1,-1 0 1,10-24 0,-15 31-263,17-37-186,-2-1 0,-1-1 0,-3-1 0,15-85 1,-29 132 269,0-9-1180,0 8 956,0 1 0,0 0 0,0 0 0,0-1 0,0 1 0,0 0 0,-1 0 0,1-1 0,0 1 0,0 0 0,0 0 0,-1-1 1,1 1-1,0 0 0,0 0 0,-1 0 0,1 0 0,0 0 0,0-1 0,-1 1 0,1 0 0,0 0 0,0 0 0,-1 0 0,1 0 0,0 0 0,-1 0 1,1 0-1,0 0 0,0 0 0,-1 0 0,1 0 0,0 0 0,-1 0 0,1 0 0,0 0 0,-11 1-7627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643"/>
    </inkml:context>
    <inkml:brush xml:id="br0">
      <inkml:brushProperty name="width" value="0.025" units="cm"/>
      <inkml:brushProperty name="height" value="0.025" units="cm"/>
    </inkml:brush>
  </inkml:definitions>
  <inkml:trace contextRef="#ctx0" brushRef="#br0">0 6 14286,'0'0'5733,"18"53"-4612,3-50-865,2-3-416,0-11-2018,4-11-3267,-1-7-4004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975"/>
    </inkml:context>
    <inkml:brush xml:id="br0">
      <inkml:brushProperty name="width" value="0.025" units="cm"/>
      <inkml:brushProperty name="height" value="0.025" units="cm"/>
    </inkml:brush>
  </inkml:definitions>
  <inkml:trace contextRef="#ctx0" brushRef="#br0">29 54 13293,'0'0'2306,"-3"8"139,-3 10-1422,1 1 1,0 0-1,2 0 1,0 0-1,1 0 0,1 20 1,1-37-1006,0-1 0,-1 0 1,1 0-1,0 1 0,1-1 0,-1 0 1,0 0-1,0 1 0,0-1 0,1 0 1,-1 0-1,1 0 0,-1 0 1,1 1-1,-1-1 0,1 0 0,0 0 1,-1 0-1,1 0 0,0 0 0,0 0 1,0-1-1,0 1 0,0 0 0,0 0 1,0-1-1,0 1 0,0 0 0,0-1 1,0 1-1,0-1 0,0 1 1,1-1-1,-1 0 0,0 0 0,0 1 1,0-1-1,1 0 0,-1 0 0,0 0 1,0 0-1,1 0 0,-1-1 0,0 1 1,0 0-1,0 0 0,1-1 0,1 0 1,2-1 0,-1 0-1,1 0 1,-1 0 0,1-1 0,-1 1 0,0-1 0,0 0 0,0 0-1,0-1 1,0 1 0,3-5 0,4-11 12,0-1 0,-2 0-1,0 0 1,-1-1 0,-1 0 0,5-27 0,-2 10-130,-5 63-592,-4 24 1228,-1-29-223,-1-6 20,1-1 1,1 1 0,-1-1 0,2 1-1,0-1 1,5 15 0,-7-26-289,1 0-1,0 1 1,0-1 0,1 0 0,-1 0 0,0 0 0,1 0 0,-1 0 0,1 0 0,0-1 0,-1 1-1,1 0 1,0-1 0,0 1 0,0-1 0,4 2 0,-3-2-58,0 0 0,1 0 0,-1-1 0,1 1 0,-1-1 0,1 0 0,-1 0 0,1 0 0,-1 0 0,0-1 0,1 0 0,-1 1 0,1-1 0,-1 0 0,4-2 0,-3 1-322,1 0-1,-1-1 1,1 1-1,-1-1 1,0 0-1,0 0 1,-1-1-1,1 1 0,0-1 1,-1 0-1,5-6 1,12-25-5362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9.306"/>
    </inkml:context>
    <inkml:brush xml:id="br0">
      <inkml:brushProperty name="width" value="0.025" units="cm"/>
      <inkml:brushProperty name="height" value="0.025" units="cm"/>
    </inkml:brush>
  </inkml:definitions>
  <inkml:trace contextRef="#ctx0" brushRef="#br0">0 0 13901,'0'0'8953,"7"11"-8126,5 15-534,-2 1 0,0 0-1,-2 1 1,-1 0 0,6 43-1,-6 1-261,-7-56-143,1 0-1,1 0 1,0 0-1,1 0 0,1 0 1,0-1-1,1 1 1,14 28-1,-18-43-72,-1 0-1,1 0 1,0 0-1,0 0 1,0 0 0,0-1-1,0 1 1,0 0-1,0-1 1,0 1 0,0 0-1,0-1 1,1 1-1,-1-1 1,0 0 0,0 1-1,0-1 1,1 0-1,1 1 1,17-5-5833,0-7-1024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064"/>
    </inkml:context>
    <inkml:brush xml:id="br0">
      <inkml:brushProperty name="width" value="0.025" units="cm"/>
      <inkml:brushProperty name="height" value="0.025" units="cm"/>
    </inkml:brush>
  </inkml:definitions>
  <inkml:trace contextRef="#ctx0" brushRef="#br0">103 484 13645,'0'0'1895,"-8"12"881,-5 8-2366,1 0 0,0 1 0,2 0 0,0 0 0,2 1 0,0 1 0,1-1 0,2 1 0,-4 27 0,9-48-402,0 3 19,-1 1-1,1 0 1,1 0-1,-1 0 1,3 10-1,-3-15-20,0 0-1,1 0 1,-1-1 0,1 1 0,-1 0-1,1 0 1,-1-1 0,1 1 0,-1 0 0,1-1-1,-1 1 1,1 0 0,0-1 0,-1 1-1,1-1 1,0 1 0,0-1 0,0 0-1,-1 1 1,1-1 0,0 0 0,0 1-1,0-1 1,0 0 0,-1 0 0,1 0-1,0 0 1,0 0 0,0 0 0,0 0-1,0 0 1,0 0 0,0 0 0,-1 0-1,1-1 1,0 1 0,0 0 0,0 0 0,0-1-1,-1 1 1,1-1 0,0 1 0,0-1-1,-1 1 1,1-1 0,0 0 0,7-4 139,-1-1 1,0 0-1,0 0 1,-1-1-1,0 1 1,0-1-1,0-1 0,-1 1 1,0-1-1,-1 0 1,5-10-1,3-7 176,-2 0-1,11-41 0,-14 38-200,-3 0-1,0 0 1,-1 0 0,-2-31-1,-17 162-1203,13-68 1071,1-17 18,0 0 0,1 0 0,1 0 0,1 0 0,6 35-1,-7-51-1,0-1 0,0 1 0,0-1-1,1 0 1,-1 1 0,0-1-1,1 1 1,0-1 0,-1 0-1,1 1 1,0-1 0,-1 0-1,1 0 1,0 0 0,0 0 0,0 1-1,0-1 1,0-1 0,0 1-1,1 0 1,-1 0 0,0 0-1,0 0 1,1-1 0,-1 1-1,0-1 1,1 1 0,-1-1 0,1 1-1,-1-1 1,1 0 0,-1 0-1,0 0 1,1 0 0,-1 0-1,1 0 1,-1 0 0,1 0 0,-1 0-1,1-1 1,-1 1 0,0-1-1,1 1 1,-1-1 0,0 1-1,2-2 1,4-2-23,-1 1 0,-1-2 0,1 1 0,0-1 0,-1 1 0,0-1 0,0-1 0,5-6 0,6-13-366,-1 0 1,-1-2-1,-1 1 1,-2-1-1,0-1 0,-2 0 1,-1-1-1,-1 1 0,3-34 1,-1-35 163,-3-135-1,-6 191 504,-19 205 2255,15 78-220,4-164-1792,5-8-226,-5-64-260,1-1 1,0 1-1,1-1 1,-1 1-1,1-1 1,0 0-1,1 0 0,-1 0 1,1 0-1,3 5 1,-6-10-34,1 1 0,-1-1 0,0 1 0,0-1 0,1 0 0,-1 1 0,0-1 0,1 1 0,-1-1 0,0 0 0,1 1 0,-1-1 0,0 0 0,1 0 0,-1 1 0,1-1-1,-1 0 1,1 0 0,-1 0 0,1 1 0,-1-1 0,0 0 0,1 0 0,-1 0 0,1 0 0,-1 0 0,1 0 0,-1 0 0,1 0 0,-1 0 0,1 0 0,-1 0 0,1 0 0,-1 0 0,1-1 0,-1 1 0,1 0 0,-1 0 0,1-1 0,-1 1 0,0 0 0,1 0 0,-1-1 0,0 1 0,1 0 0,-1-1 0,1 1 0,-1 0 0,0-1 0,0 1 0,1-1 0,-1 1 0,0-1 0,0 1 0,0 0 0,1-1 0,-1 1 0,0-1 0,0 1 0,0-1 0,0 1 0,0-2 0,6-31 188,-1-101-349,-6 120 63,1 1 1,-2 0-1,0 0 1,0 0 0,-1 0-1,-1 0 1,0 1 0,-6-14-1,7 47-441,7 15 481,-3-32 55,1 0 0,-1 0 1,1-1-1,1 1 0,-1-1 0,0 1 1,1-1-1,0 0 0,-1 0 0,1 0 1,1 0-1,-1 0 0,0-1 0,1 0 1,-1 1-1,1-1 0,0 0 1,-1-1-1,1 1 0,0-1 0,0 1 1,0-1-1,0-1 0,0 1 0,1 0 1,-1-1-1,0 0 0,0 0 0,0 0 1,1-1-1,3 0 0,2-1 97,0 0-1,0-1 1,0 0-1,-1 0 1,1-1-1,-1 0 1,0-1-1,0 0 1,0 0-1,-1-1 1,14-12 0,-10 6-8,-1-1 1,-1 0 0,0-1 0,0 0 0,-2 0-1,1-1 1,-2 0 0,0-1 0,4-16 0,-7 25-229,-2 9 7,1 17-85,-4 32 125,-12 46 273,7-63 153,2 1 0,1-1 0,3 69 0,0-102-329,0 0 0,0 0 0,0 0 0,0 0 0,1 0 1,-1 0-1,0 0 0,0-1 0,1 1 0,-1 0 0,0 0 0,1 0 0,-1 0 0,1-1 0,-1 1 0,1 0 0,-1 0 0,1-1 0,0 1 0,1 1 0,12-6 142,-11 1-149,0 0-1,0 0 1,-1 0 0,1-1-1,0 1 1,-1-1-1,3-6 1,2-8-834,-1 0 1,-1 0-1,0-1 1,-2 1-1,3-36 1,-5 7-5069,-5-57 0,-5 25-5416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9.348"/>
    </inkml:context>
    <inkml:brush xml:id="br0">
      <inkml:brushProperty name="width" value="0.025" units="cm"/>
      <inkml:brushProperty name="height" value="0.025" units="cm"/>
    </inkml:brush>
  </inkml:definitions>
  <inkml:trace contextRef="#ctx0" brushRef="#br0">32 60 2626,'0'0'17051,"-5"-2"-15236,4 1-1676,-23-14 4650,23 6-2254,17 0-1435,13 2-1111,0 1 1,1 2-1,0 0 0,-1 2 1,1 1-1,47 6 0,-75-5 8,0 0-1,0 0 0,0 0 0,0 1 0,-1-1 1,1 1-1,0-1 0,0 1 0,0 0 0,-1-1 1,1 1-1,0 0 0,-1 0 0,1 0 0,-1 1 1,1-1-1,1 2 0,-2-2 6,-1 0 0,1 1-1,-1-1 1,1 0 0,-1 0 0,0 0 0,1 1 0,-1-1 0,0 0-1,0 0 1,0 1 0,0-1 0,0 0 0,0 0 0,0 1 0,0-1-1,-1 0 1,1 0 0,-1 3 0,-1 0 28,-1 1 1,1 0-1,-1-1 1,0 0 0,0 1-1,0-1 1,-1 0-1,1-1 1,-1 1-1,-8 5 1,0-1 95,0 0 1,-1-1 0,0 0-1,0-2 1,-1 1 0,1-1-1,-1-1 1,0-1 0,0 0-1,-20 1 1,49-2-282,-1 0-1,1 1 1,-1 1 0,0 0 0,0 1-1,0 0 1,-1 1 0,0 1 0,0 0-1,0 1 1,21 18 0,-31-25 139,-1 1 0,0 0 0,0 1 0,0-1-1,0 0 1,0 1 0,0-1 0,-1 1 0,1-1 0,-1 1 0,1 0 0,-1 0 0,0 0 0,0-1 0,-1 1 0,1 0 0,-1 0-1,1 4 1,-1-5 41,0 0-1,-1 0 1,1 0 0,-1 0-1,1 0 1,-1 0-1,0 0 1,0 0-1,0 0 1,0-1 0,0 1-1,0 0 1,0-1-1,-1 1 1,1 0-1,-1-1 1,1 0 0,-1 1-1,1-1 1,-1 0-1,0 0 1,0 0-1,0 0 1,0 0-1,1 0 1,-4 0 0,-28 8 302,0-1-1,-1-2 1,0-2 0,0-1 0,-41-2 0,43 0-2379,73-8-2691,0-8-3817,-4 0-3158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426"/>
    </inkml:context>
    <inkml:brush xml:id="br0">
      <inkml:brushProperty name="width" value="0.025" units="cm"/>
      <inkml:brushProperty name="height" value="0.025" units="cm"/>
    </inkml:brush>
  </inkml:definitions>
  <inkml:trace contextRef="#ctx0" brushRef="#br0">22 0 10090,'0'0'5285,"-22"54"-4517,22-35-640,6 2-544,10-5-2114,3-3-1410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757"/>
    </inkml:context>
    <inkml:brush xml:id="br0">
      <inkml:brushProperty name="width" value="0.025" units="cm"/>
      <inkml:brushProperty name="height" value="0.025" units="cm"/>
    </inkml:brush>
  </inkml:definitions>
  <inkml:trace contextRef="#ctx0" brushRef="#br0">92 0 9705,'0'0'7015,"-5"9"-4714,-16 32-576,-21 43 877,37-75-2394,2 0 0,-1 1-1,1-1 1,1 1 0,0 0-1,-2 18 1,4-28-205,0 0 0,0 1 0,0-1-1,0 0 1,0 0 0,0 1 0,0-1 0,0 0-1,0 1 1,0-1 0,0 0 0,0 1 0,0-1-1,0 0 1,0 1 0,1-1 0,-1 0 0,0 0 0,0 1-1,0-1 1,0 0 0,1 0 0,-1 1 0,0-1-1,0 0 1,0 0 0,1 0 0,-1 1 0,0-1-1,0 0 1,1 0 0,-1 0 0,0 0 0,1 1 0,-1-1-1,0 0 1,0 0 0,1 0 0,-1 0 0,0 0-1,1 0 1,-1 0 0,0 0 0,1 0 0,-1 0-1,1 0 1,18-11 132,16-20 52,-29 25-198,11-12 12,0 2 0,25-20 1,-36 32-79,0 1 0,0-1 0,0 1-1,0 0 1,0 0 0,1 0 0,-1 1 0,1 0 0,0 1 0,-1-1 0,1 1 0,12 0 0,-17 1 67,0 1 0,0-1 1,0 1-1,0-1 0,0 1 0,0 0 0,0 0 1,0 0-1,0 0 0,0 0 0,-1 0 0,1 0 1,0 1-1,-1-1 0,1 1 0,-1-1 0,1 1 1,-1 0-1,0-1 0,0 1 0,0 0 0,0 0 1,0 0-1,0 0 0,0 0 0,0 0 0,-1 0 1,1 0-1,-1 0 0,0 0 0,1 4 0,1 11 335,-1 0 0,-1 0 0,-1 19 0,0-13 637,1-23-910,0 1 0,0 0 0,-1 0-1,1 0 1,0 0 0,0 0 0,0 0-1,0 0 1,1-1 0,-1 1 0,0 0 0,0 0-1,0 0 1,1 0 0,-1 0 0,0-1-1,1 1 1,-1 0 0,1 0 0,-1 0-1,1-1 1,-1 1 0,1 0 0,0-1-1,-1 1 1,1-1 0,1 2 0,-1-2-35,1-1 1,-1 1 0,1-1-1,-1 1 1,0-1 0,1 1-1,-1-1 1,0 0 0,0 1-1,1-1 1,-1 0 0,0 0-1,0 0 1,0 0-1,0 0 1,0 0 0,1-3-1,22-21-302,23-27-2466,3 3-4676,-17 22 274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120"/>
    </inkml:context>
    <inkml:brush xml:id="br0">
      <inkml:brushProperty name="width" value="0.025" units="cm"/>
      <inkml:brushProperty name="height" value="0.025" units="cm"/>
    </inkml:brush>
  </inkml:definitions>
  <inkml:trace contextRef="#ctx0" brushRef="#br0">152 10 9417,'0'0'4933,"-9"-3"-2446,5 2-2272,-1-1-1,1 1 0,-1 0 1,1 1-1,-1-1 1,0 1-1,1 0 0,-1 0 1,1 0-1,-1 1 1,0 0-1,1-1 0,-1 2 1,1-1-1,0 0 1,-1 1-1,1 0 0,0 0 1,0 0-1,0 1 0,0-1 1,1 1-1,-1 0 1,-6 6-1,8-7-135,0 0-1,-1 0 1,1 0 0,0 0 0,0 0-1,0 0 1,1 0 0,-1 1 0,1-1-1,-1 1 1,1-1 0,0 1 0,0 0-1,0-1 1,0 1 0,0 0 0,1 0-1,-1 0 1,1 3 0,2-4-72,1-2 0,0 1 1,0 0-1,0 0 0,0-1 1,0 0-1,0 1 0,0-1 1,1 0-1,-1-1 0,0 1 1,3-1-1,-5 1-6,20-3-354,0-1 0,31-11-1,-38 11 215,-1 0 0,1 0 0,0 1 0,0 1 0,0 0-1,0 1 1,23 1 0,-36 0 195,0 0 1,0 1-1,0-1 0,0 0 0,-1 1 0,1-1 1,0 0-1,0 1 0,-1-1 0,1 1 0,0-1 1,0 1-1,-1-1 0,1 1 0,-1 0 1,1-1-1,-1 1 0,1 0 0,-1-1 0,1 1 1,-1 0-1,1 0 0,-1 0 0,0-1 0,1 1 1,-1 0-1,0 0 0,0 0 0,0 0 0,0-1 1,0 1-1,0 0 0,0 0 0,0 0 0,0 0 1,0 0-1,0 0 0,-1-1 0,1 1 0,0 0 1,0 0-1,-1 0 0,0 0 0,-17 36 2820,2-19-2077,-1 0-1,-1-1 1,-20 15-1,31-27-863,-1 1 1,1-1-1,-1 0 1,0-1-1,0 0 0,0 0 1,0-1-1,-1 0 0,0 0 1,1-1-1,-15 2 1,5-8-4154,9-5-1392,-2-11-7683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563"/>
    </inkml:context>
    <inkml:brush xml:id="br0">
      <inkml:brushProperty name="width" value="0.025" units="cm"/>
      <inkml:brushProperty name="height" value="0.025" units="cm"/>
    </inkml:brush>
  </inkml:definitions>
  <inkml:trace contextRef="#ctx0" brushRef="#br0">0 23 15567,'0'0'7885,"1"12"-7026,2 13-359,-1 8 37,2 0 0,1 0 0,16 58 0,-20-90-524,-1-1 1,0 1-1,0 0 1,1-1-1,-1 1 1,0-1-1,1 1 1,-1 0-1,0-1 1,1 1-1,-1-1 1,1 1-1,-1-1 1,1 1-1,-1-1 1,1 0-1,-1 1 1,1-1-1,0 0 1,-1 1-1,1-1 1,-1 0-1,1 0 1,0 1-1,-1-1 1,1 0-1,0 0 1,-1 0-1,1 0 1,0 0-1,-1 0 1,1 0-1,0 0 1,-1 0-1,1 0 0,0-1 1,-1 1-1,1 0 1,0 0-1,-1 0 1,1-1-1,-1 1 1,1 0-1,-1-1 1,1 1-1,0-1 1,-1 1-1,1-1 1,-1 1-1,0-1 1,1 1-1,-1-1 1,1 0-1,23-30 844,14-41-205,-27 48-618,1 1 0,1 1 0,1 0 0,19-23 0,-33 44-39,1 0 0,0-1 0,0 1 0,0 0 0,0 1 0,0-1 0,0 0 0,0 0 0,0 0 0,1 1 0,-1-1 0,0 0 0,0 1 0,1-1 0,-1 1 0,0 0 0,1-1 0,1 1 0,-3 0-2,1 0-1,0 0 0,0 1 1,-1-1-1,1 0 1,0 1-1,0-1 1,-1 1-1,1-1 1,-1 1-1,1-1 0,0 1 1,-1-1-1,1 1 1,-1 0-1,1-1 1,-1 1-1,1 0 1,-1-1-1,0 1 0,1 0 1,-1 1-1,3 6-31,-1 0 0,0 1 0,0-1-1,0 14 1,-1-10 99,0 22-18,-1-27 23,0-1 0,0 1-1,0 0 1,1-1 0,0 1-1,0-1 1,1 1 0,2 6-1,-4-13-51,1 1 0,-1-1 0,0 1 0,0-1 0,1 0-1,-1 1 1,0-1 0,1 0 0,-1 1 0,1-1 0,-1 0 0,0 1-1,1-1 1,-1 0 0,1 0 0,-1 0 0,1 1 0,-1-1-1,1 0 1,-1 0 0,1 0 0,-1 0 0,0 0 0,1 0 0,-1 0-1,1 0 1,-1 0 0,1 0 0,-1 0 0,1 0 0,-1-1 0,1 1-1,-1 0 1,1 0 0,-1 0 0,1-1 0,-1 1 0,0 0 0,1 0-1,-1-1 1,1 1 0,0-1 0,14-15 310,23-39 124,-27 37-475,1 1-1,1 1 0,0 0 1,17-17-1,-30 33 1,1-1 0,-1 1-1,1-1 1,-1 0 0,1 1-1,-1-1 1,1 1 0,-1-1 0,1 1-1,0 0 1,-1-1 0,1 1-1,-1 0 1,1-1 0,0 1 0,-1 0-1,1 0 1,0-1 0,0 1-1,-1 0 1,1 0 0,0 0-1,-1 0 1,1 0 0,0 0 0,0 0-1,-1 0 1,1 0 0,0 1-1,-1-1 1,1 0 0,0 0 0,-1 1-1,1-1 1,0 0 0,-1 1-1,1-1 1,0 0 0,-1 1 0,1-1-1,-1 1 1,1-1 0,-1 1-1,1-1 1,-1 1 0,0 0 0,1-1-1,-1 1 1,1 0 0,-1-1-1,0 1 1,0 0 0,1-1 0,-1 1-1,0 0 1,0-1 0,0 1-1,0 0 1,0 0 0,0-1 0,0 2-1,3 58-1612,-3-44-62,6 17-4730,-1-27-21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945"/>
    </inkml:context>
    <inkml:brush xml:id="br0">
      <inkml:brushProperty name="width" value="0.025" units="cm"/>
      <inkml:brushProperty name="height" value="0.025" units="cm"/>
    </inkml:brush>
  </inkml:definitions>
  <inkml:trace contextRef="#ctx0" brushRef="#br0">154 65 15631,'0'0'2904,"-9"-2"139,5 1-2843,0 0-71,0 0 1,0 0-1,0 0 0,0 1 1,0-1-1,0 1 1,0 0-1,0 0 1,0 1-1,0-1 0,0 1 1,0 0-1,0 0 1,0 0-1,1 0 0,-1 0 1,0 1-1,1 0 1,-1 0-1,1 0 0,-1 0 1,1 1-1,0-1 1,0 1-1,0 0 0,-2 3 1,0-1-58,1 1 0,0 0 1,0 1-1,1-1 0,0 1 0,0-1 1,0 1-1,1 0 0,0 0 0,0 0 1,1 1-1,0-1 0,0 0 0,1 13 1,0-19-65,0 0 1,1 0 0,-1-1 0,1 1 0,0 0 0,-1 0-1,1 0 1,0-1 0,-1 1 0,1 0 0,0-1-1,0 1 1,0-1 0,-1 1 0,1-1 0,0 1 0,0-1-1,0 1 1,0-1 0,0 0 0,0 0 0,0 1 0,0-1-1,0 0 1,0 0 0,0 0 0,0 0 0,0 0-1,0 0 1,0-1 0,2 1 0,34-10 643,-21-1-545,0 0 1,0-1-1,-1-1 1,-1 0-1,15-17 1,10-10-70,-38 40-57,-1-1 0,0 1 0,1 0 0,-1-1 0,1 1 0,-1-1 0,1 1 0,-1-1 0,1 1 0,-1 0 0,1-1 0,-1 1 0,1 0 0,-1 0 0,1-1 0,0 1 0,-1 0 0,1 0 0,-1 0 0,1 0 0,0 0 0,-1 0 0,1 0 0,0 0 0,-1 0 0,1 0 0,-1 0 0,1 0 0,1 1 0,5 16-206,-7 42 233,-1-44-38,1-9 36,3 28-107,-3-33 87,0-1 1,0 1-1,0-1 1,0 1-1,1-1 1,-1 1-1,0-1 0,0 1 1,1-1-1,-1 1 1,0-1-1,1 1 1,-1-1-1,1 0 0,-1 1 1,0-1-1,1 0 1,-1 1-1,1-1 1,-1 0-1,1 1 1,-1-1-1,1 0 0,-1 0 1,1 0-1,0 0 1,-1 1-1,1-1 1,-1 0-1,1 0 0,-1 0 1,1 0-1,-1 0 1,1 0-1,0 0 1,-1-1-1,1 1 1,-1 0-1,1 0 0,-1 0 1,1 0-1,-1-1 1,1 1-1,-1 0 1,1-1-1,-1 1 0,1 0 1,-1-1-1,1 1 1,-1 0-1,1-2 1,5-3-254,-1 0 0,0 0 0,0-1 0,0 0 0,-1 0 0,0 0 0,0-1 0,-1 1 0,5-12 0,23-67-8157,-17 32-400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2.830"/>
    </inkml:context>
    <inkml:brush xml:id="br0">
      <inkml:brushProperty name="width" value="0.025" units="cm"/>
      <inkml:brushProperty name="height" value="0.025" units="cm"/>
    </inkml:brush>
  </inkml:definitions>
  <inkml:trace contextRef="#ctx0" brushRef="#br0">41 0 18385,'0'0'8520,"-3"9"-8594,-4 38 205,2 0 0,2 0 0,5 84-1,0-37 564,-4-36-440,1-31-216,0-1 0,2 0-1,0 0 1,2 0 0,11 44-1,2-47 5,-16-22-36,1-1 0,-1 0-1,0 0 1,1 1 0,-1-1 0,0 0-1,1 0 1,-1 0 0,1 0-1,-1 1 1,0-1 0,1 0 0,-1 0-1,1 0 1,-1 0 0,1 0-1,-1 0 1,1 0 0,-1 0-1,0 0 1,1 0 0,-1-1 0,1 1-1,-1 0 1,0 0 0,1 0-1,-1 0 1,1-1 0,-1 1-1,0 0 1,1 0 0,-1-1 0,0 1-1,1 0 1,-1-1 0,0 1-1,0 0 1,1-1 0,-1 1 0,0 0-1,0-1 1,1 1 0,-1-1-1,0 1 1,0 0 0,0-1-1,0 1 1,0-1 0,0 1 0,0-1-1,0 1 1,0 0 0,0-1-1,0 1 1,0-1 0,0 1 0,0-1-1,0 1 1,0-1 0,1-21-1,0 0 0,-1 0 1,-1 0-1,-1 0 0,-2 1 1,0-1-1,-1 0 0,0 1 1,-14-31-1,5 30-299,14 22 284,-1 0-1,1 0 1,0-1 0,-1 1 0,1 0-1,0 0 1,-1-1 0,1 1 0,-1 0-1,1 0 1,0 0 0,-1 0 0,1 0-1,-1 0 1,1 0 0,0 0 0,-1 0-1,1 0 1,-1 0 0,1 0 0,0 0-1,-1 0 1,1 0 0,-1 0 0,1 0-1,0 0 1,-1 1 0,1-1 0,-1 0-1,1 0 1,-1 2-3,0-1 0,0 1 1,0-1-1,0 1 0,0 0 0,0-1 0,1 1 1,-1 0-1,1-1 0,-1 1 0,1 0 0,0 0 1,0-1-1,0 1 0,0 0 0,0 0 0,0 0 1,0-1-1,0 1 0,2 3 0,-2-4 11,1 0-1,-1 0 0,1 0 0,-1 1 1,1-1-1,-1 0 0,1 0 0,0 0 1,0-1-1,0 1 0,-1 0 0,1 0 1,0 0-1,0-1 0,0 1 0,0 0 1,0-1-1,0 1 0,1-1 0,-1 1 1,0-1-1,0 1 0,0-1 0,0 0 1,1 0-1,-1 0 0,0 1 1,0-1-1,0 0 0,1 0 0,-1-1 1,0 1-1,2-1 0,2 1 5,-1-1 0,1 0 0,-1 0 0,0 0 0,0-1 0,0 1 0,0-1 0,5-3 0,4-5-86,-2-1-1,1 0 1,-1-1-1,-1 0 1,11-15-1,-13 15 28,1 0-1,0 1 0,1 0 0,1 1 0,22-18 0,-33 27 56,0 1 0,1 0-1,-1 0 1,0 0 0,0 0-1,1-1 1,-1 1-1,0 0 1,0 0 0,1 0-1,-1 0 1,0 0 0,1 0-1,-1 0 1,0 0-1,0 0 1,1 0 0,-1 0-1,0 0 1,1 0 0,-1 0-1,0 0 1,1 0 0,-1 0-1,0 0 1,0 0-1,1 0 1,-1 1 0,0-1-1,0 0 1,1 0 0,-1 0-1,0 0 1,0 1-1,1-1 1,-1 0 0,0 0-1,0 1 1,0-1 0,1 1-1,3 17 96,-4 32 318,0-41-311,-14 145 1230,14-153-1327,0-1 1,0 0-1,0 1 1,0-1 0,0 0-1,0 0 1,0 1-1,0-1 1,1 0 0,-1 1-1,0-1 1,0 0-1,0 1 1,0-1-1,1 0 1,-1 0 0,0 1-1,0-1 1,1 0-1,-1 0 1,0 1-1,0-1 1,1 0 0,-1 0-1,0 0 1,0 0-1,1 1 1,-1-1-1,0 0 1,1 0 0,-1 0-1,0 0 1,1 0-1,-1 0 1,0 0-1,1 0 1,-1 0 0,0 0-1,1 0 1,-1 0-1,0 0 1,1 0-1,-1 0 1,0 0 0,1-1-1,-1 1 1,0 0-1,1 0 1,-1 0-1,0 0 1,1-1 0,17-10 173,-4-3-197,0-1 0,-1 0 1,18-28-1,-20 28-384,-1 0 0,2 0 0,0 1 1,28-24-1,-40 37 376,1 1 0,-1-1 0,0 1 0,1 0 0,-1-1 0,1 1 0,-1 0 0,1-1 0,-1 1 0,1 0 0,-1 0 0,1 0 0,-1-1 0,1 1 0,-1 0 0,1 0 1,-1 0-1,1 0 0,-1 0 0,1 0 0,0 0 0,-1 0 0,1 0 0,-1 0 0,1 0 0,-1 0 0,1 1 0,-1-1 0,1 0 0,-1 0 0,1 1 0,7 17-124,-9 41 855,1-42-477,-1-6-23,1-2 47,0 1 1,0-1-1,1 1 0,2 13 0,-2-22-218,-1 0-1,0 1 1,0-1 0,1 0-1,-1 0 1,0 0-1,1 0 1,-1 0 0,1 1-1,0-1 1,-1 0 0,1 0-1,0 0 1,0 0 0,0-1-1,-1 1 1,1 0-1,0 0 1,0 0 0,0-1-1,0 1 1,1 0 0,-1-1-1,0 1 1,0-1-1,0 1 1,0-1 0,0 0-1,1 0 1,-1 1 0,0-1-1,0 0 1,1 0-1,-1 0 1,0 0 0,0 0-1,1-1 1,-1 1 0,0 0-1,0 0 1,0-1-1,0 1 1,2-1 0,1-2 58,1 0 0,-1 1 1,0-1-1,0-1 0,0 1 1,0-1-1,0 1 0,-1-1 1,0 0-1,0-1 0,0 1 1,0 0-1,-1-1 0,3-6 1,26-70-10,-23 51-191,-2 0 0,-1 0 0,-2 0 0,-1-58 0,-2 88 105,1 0 0,-1 0 1,0-1-1,0 1 0,0 0 0,0-1 0,0 1 1,0 0-1,0 0 0,0-1 0,0 1 1,0 0-1,0 0 0,0-1 0,-1 1 1,1 0-1,0-1 0,0 1 0,0 0 0,0 0 1,0-1-1,0 1 0,-1 0 0,1 0 1,0 0-1,0-1 0,0 1 0,-1 0 0,1 0 1,0 0-1,0 0 0,-1-1 0,1 1 1,0 0-1,0 0 0,-1 0 0,1 0 0,0 0 1,-11 6-99,-7 15 371,28-28 1067,4-5-3493,-7 9-6036,-12 3 613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3.201"/>
    </inkml:context>
    <inkml:brush xml:id="br0">
      <inkml:brushProperty name="width" value="0.025" units="cm"/>
      <inkml:brushProperty name="height" value="0.025" units="cm"/>
    </inkml:brush>
  </inkml:definitions>
  <inkml:trace contextRef="#ctx0" brushRef="#br0">15 46 18225,'0'0'8873,"-14"-46"-7336,19 46-1601,6 9 32,-1 7-416,-3 0-1827,-3-3-2785,-2-4-5574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276"/>
    </inkml:context>
    <inkml:brush xml:id="br0">
      <inkml:brushProperty name="width" value="0.025" units="cm"/>
      <inkml:brushProperty name="height" value="0.025" units="cm"/>
    </inkml:brush>
  </inkml:definitions>
  <inkml:trace contextRef="#ctx0" brushRef="#br0">207 181 5093,'39'-75'7142,"-36"69"-6451,-1 1 0,0-1 0,0 0 0,-1 1 0,1-1-1,-1 0 1,-1 0 0,1 0 0,-1 0 0,0 0 0,-2-10 0,2 14-554,-1 0-1,0 1 1,1 0 0,-1-1-1,0 1 1,0-1 0,0 1-1,0 0 1,0 0-1,-1 0 1,1-1 0,0 1-1,-1 0 1,1 1 0,0-1-1,-1 0 1,1 0 0,-1 0-1,1 1 1,-1-1-1,1 1 1,-1 0 0,0-1-1,1 1 1,-1 0 0,0 0-1,1 0 1,-1 0 0,0 0-1,-2 0 1,-3 1 13,1 0 1,0 0-1,0 0 1,0 1-1,-1-1 1,2 2-1,-8 2 1,2 2-85,0 0 1,1 1-1,0 0 1,1 1-1,-1 0 0,2 0 1,-1 1-1,1 0 1,1 0-1,0 1 1,0 0-1,1 0 0,1 1 1,0-1-1,0 1 1,-4 20-1,3-7-38,1 0 1,1 0-1,0 0 0,3 1 1,0 0-1,1-1 1,5 36-1,-4-55-20,0 0 0,0 0 0,1 0 0,0 0 0,0 0 0,0 0-1,1 0 1,0-1 0,0 1 0,0-1 0,1 0 0,-1 0 0,1 0 0,7 6 0,-8-9-1,0 0 1,1 0-1,-1 0 0,0 0 1,1 0-1,-1-1 0,1 0 1,-1 1-1,1-1 0,0-1 1,-1 1-1,1 0 0,0-1 1,0 0-1,-1 0 0,1 0 1,0 0-1,0-1 0,0 0 1,-1 1-1,1-1 0,0 0 0,-1-1 1,1 1-1,4-3 0,1-2 68,-1 1-1,1-1 0,-1-1 0,0 0 0,-1 0 0,0-1 0,0 1 0,0-1 0,-1-1 0,0 0 0,-1 1 0,0-2 0,0 1 0,-1 0 1,0-1-1,-1 0 0,0 0 0,-1 0 0,0 0 0,0-1 0,-1 1 0,0 0 0,-1-13 0,0 22-61,0 0-1,0 0 1,0-1 0,-1 1-1,1 0 1,0 0 0,0-1-1,-1 1 1,1 0-1,-1 0 1,1 0 0,-1 0-1,1 0 1,-1-1-1,0 1 1,0 0 0,0 1-1,1-1 1,-1 0 0,0 0-1,0 0 1,0 0-1,0 1 1,0-1 0,0 0-1,0 1 1,-1-1 0,1 1-1,0-1 1,0 1-1,0 0 1,-1-1 0,1 1-1,0 0 1,0 0 0,-1 0-1,1 0 1,0 0-1,0 0 1,-1 0 0,1 0-1,0 1 1,0-1 0,-1 0-1,-1 2 1,0-1-14,-1 1 0,0 0-1,0 0 1,1 0 0,-1 0 0,1 0 0,0 1 0,0 0 0,0 0-1,0 0 1,0 0 0,-4 6 0,3-1-5,1 1-1,0-1 1,0 1-1,1 0 1,0 0 0,0 0-1,1 0 1,0 1 0,1-1-1,0 14 1,1-21 9,-1 1 0,0 0 0,1 0-1,0 0 1,-1 0 0,1 0 0,0-1 0,0 1 0,1 0 0,-1-1 0,1 1 0,-1-1-1,1 0 1,0 1 0,3 2 0,-3-3-2,0-1 1,0 0-1,0 0 0,0 0 1,1-1-1,-1 1 0,0 0 0,1-1 1,-1 1-1,0-1 0,1 0 0,-1 0 1,0 0-1,1 0 0,-1 0 1,0-1-1,1 1 0,-1-1 0,0 1 1,0-1-1,1 0 0,2-1 0,4-3 14,0 1 0,-1-1 0,0 0 0,0-1 0,0 0 0,-1-1 0,0 1 0,0-1-1,8-11 1,51-76 87,-59 83-91,1-5 21,-8 13-25,1 1 0,0-1 0,1 1 0,-1-1 0,0 1 0,1 0 1,-1-1-1,1 1 0,-1 0 0,1 0 0,2-2 0,-2 8-22,0 1 1,-1-1-1,0 1 0,0 0 0,0-1 0,-1 1 0,1 8 0,0-3 38,3 42 138,-3-35-145,0 1 0,1 0 0,1 0 0,1-1 0,9 26 0,-13-42-45,0 1 0,1-1 1,-1 0-1,1 0 1,-1 0-1,1 0 1,-1 0-1,1 0 1,0-1-1,-1 1 0,1 0 1,0 0-1,0 0 1,-1 0-1,1-1 1,0 1-1,0-1 0,0 1 1,0 0-1,0-1 1,0 1-1,0-1 1,2 1-1,-2-1-64,0-1-1,0 1 1,0 0-1,0-1 0,0 1 1,0-1-1,0 1 1,0-1-1,0 1 1,0-1-1,0 0 1,0 1-1,0-1 1,0 0-1,-1 0 1,1 0-1,0 1 1,0-3-1,4-4-800,-1-1-1,0 1 1,-1-1-1,5-15 1,-3 4-2670,-1 0-1,3-38 1,-7 6-5709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986"/>
    </inkml:context>
    <inkml:brush xml:id="br0">
      <inkml:brushProperty name="width" value="0.025" units="cm"/>
      <inkml:brushProperty name="height" value="0.025" units="cm"/>
    </inkml:brush>
  </inkml:definitions>
  <inkml:trace contextRef="#ctx0" brushRef="#br0">2 459 9577,'0'9'4564,"-1"3"-3851,1 1 449,-1 0-1,2-1 1,0 1-1,0 0 0,5 16 1,-6-27-1019,1-1 0,-1 1 0,1 0 0,0-1 0,-1 1 0,1-1 0,0 1 0,0-1 0,0 1 0,0-1 0,0 0 0,1 0 0,-1 1 0,0-1 0,1 0 0,-1 0 0,0 0 0,1 0 0,-1 0 0,3 0 0,-1-1-111,-1 1-1,1-1 0,0 0 0,-1-1 1,1 1-1,0 0 0,-1-1 1,1 1-1,-1-1 0,1 0 1,-1 0-1,1 0 0,-1 0 1,0-1-1,1 1 0,-1-1 1,0 1-1,2-3 0,9-6 146,0-2-1,-2 1 0,1-2 0,-1 0 0,-1 0 0,-1 0 1,0-1-1,0-1 0,-2 0 0,1 0 0,-2 0 0,7-25 1,-13 38-167,1 0 1,-1 0-1,0 0 1,0 0-1,0 0 1,0 0-1,-1 0 1,1 0-1,-1 0 1,1 0-1,-1 0 1,0 0-1,1 0 1,-1 0-1,0 1 1,0-1-1,0 0 1,-1 1-1,1-1 1,0 0-1,-1 1 1,1-1-1,-1 1 1,1 0-1,-1 0 1,1-1-1,-1 1 1,0 0-1,0 0 1,0 1-1,0-1 1,-3-1-1,-1 0-10,0 0-1,0 1 1,0-1-1,0 1 1,0 0-1,0 1 1,0 0 0,0 0-1,-1 0 1,-7 2-1,12-1-5,-1 0 0,1 0 0,0 0 0,0 1 0,0-1 0,0 1 0,0-1 0,0 1 0,1 0 0,-1 0 0,0 0 0,1 0 0,-1 0 0,1 0 0,0 0 0,0 1 0,0-1 0,0 0 0,0 1 0,0-1 0,1 1 0,-1 3 0,-8 60 60,9-64-50,0-1-1,-4 133 845,5-120-776,0 0-1,0-1 0,2 1 0,-1-1 0,2 1 0,0-1 0,8 19 0,-11-30-62,0 1 1,0-1-1,1 1 0,-1-1 0,1 0 0,-1 0 1,1 1-1,0-1 0,0 0 0,0 0 1,0-1-1,0 1 0,0 0 0,0-1 0,1 1 1,-1-1-1,0 0 0,1 0 0,-1 0 0,1 0 1,0 0-1,-1 0 0,1-1 0,0 0 1,-1 1-1,1-1 0,0 0 0,0 0 0,-1 0 1,1-1-1,0 1 0,0 0 0,-1-1 0,1 0 1,-1 0-1,1 0 0,-1 0 0,1 0 1,-1 0-1,1-1 0,-1 1 0,3-4 0,6-2 59,0-2 0,0 0 0,-2 0 0,1-1 0,-1 0 0,0 0 0,8-15 0,-5 5-38,-1-1 1,-2 0 0,0-1 0,-1 0-1,-1 0 1,-1 0 0,4-30 0,9-165 62,-18 186-91,1-137-285,-2 167 279,0-1-1,0 1 1,0 0-1,0 0 1,0 0-1,0 0 1,-1 0-1,1 0 1,0 0-1,-1 0 1,1 0-1,-1 0 1,1 0-1,-1 0 1,1 0-1,-1 1 0,-1-2 1,-11 3-145,11 1 131,-1 0 0,0 0 0,1 0 0,-1 0 0,1 1 0,0 0 0,0-1 0,0 1-1,-2 3 1,-9 22 104,2 2-1,0-1 1,2 1-1,2 0 0,0 1 1,2 0-1,1 0 1,2 0-1,1 0 0,5 51 1,-3-73-61,0 1 1,1 0 0,0 0-1,1-1 1,0 1-1,1-1 1,0 0-1,0 0 1,1 0-1,0-1 1,10 13 0,-13-18-106,1 0 1,-1 0-1,1-1 0,0 1 1,0-1-1,0 0 1,0 0-1,0 0 1,1 0-1,-1 0 1,1-1-1,-1 1 1,1-1-1,-1 0 1,1 0-1,0 0 1,0-1-1,-1 1 1,1-1-1,0 0 1,0 0-1,0 0 1,0-1-1,-1 1 1,1-1-1,0 0 1,-1 0-1,1 0 1,0-1-1,-1 1 1,0-1-1,1 0 1,2-2-1,3-2-1116,-1 0-1,-1 0 1,1-1-1,-1 0 1,-1 0 0,1-1-1,-1 0 1,7-11-1,6-13-5604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0.745"/>
    </inkml:context>
    <inkml:brush xml:id="br0">
      <inkml:brushProperty name="width" value="0.025" units="cm"/>
      <inkml:brushProperty name="height" value="0.025" units="cm"/>
    </inkml:brush>
  </inkml:definitions>
  <inkml:trace contextRef="#ctx0" brushRef="#br0">90 248 9385,'0'0'8568,"-9"4"-6107,4-1-2274,0-1 0,1 1 0,-1 0-1,1 0 1,0 1 0,0-1 0,0 1 0,0 0 0,1 0-1,0 0 1,-1 1 0,1-1 0,1 1 0,-1 0 0,1-1-1,0 1 1,0 0 0,0 0 0,-1 10 0,-1 3 231,0 1 0,2-1 0,0 0 1,2 1-1,1 27 0,-1-45-408,0 0 0,0 0-1,0 0 1,0 0 0,0 0 0,0 0 0,0 0-1,0 0 1,0 0 0,0 0 0,1 0 0,-1 0 0,0 0-1,1 0 1,-1 0 0,1 0 0,-1 0 0,1-1 0,-1 1-1,1 0 1,0 0 0,-1-1 0,1 1 0,0 0-1,-1-1 1,1 1 0,0 0 0,0-1 0,0 1 0,0-1-1,0 0 1,-1 1 0,1-1 0,0 0 0,0 1-1,0-1 1,0 0 0,0 0 0,0 0 0,0 0 0,0 0-1,0 0 1,0 0 0,0 0 0,0 0 0,0-1 0,0 1-1,0 0 1,0 0 0,0-1 0,2 0 0,1-1 82,0-1 1,-1 1-1,1-1 1,0 0-1,-1 0 1,0 0-1,1 0 1,-1-1-1,5-7 1,3-9 9,-2 0 0,0-1 0,-1-1-1,-1 1 1,-1-1 0,0 0 0,2-36 0,-3 7-100,-4-1 1,-4-62-1,3 110-28,0 1 1,0-1-1,-1 1 0,1-1 0,-1 1 1,0-1-1,0 1 0,0-1 1,0 1-1,-4-6 0,4 9 12,0 1 1,1-1-1,-1 1 0,0-1 1,1 1-1,-1 0 0,1-1 1,-1 1-1,1 0 0,-1 0 0,1 0 1,-1-1-1,1 1 0,0 0 1,-1 0-1,1 0 0,0 0 1,0 0-1,0 0 0,-1-1 0,1 1 1,0 1-1,-10 59 597,2 1 1,3-1-1,5 111 0,0-168-565,0 1 0,0-1 0,1 1 0,0-1 0,0 1 0,0-1 0,0 0 0,1 0 0,0 1 0,0-1 0,0 0 0,0 0 0,0-1 0,1 1-1,0 0 1,0-1 0,0 0 0,0 0 0,4 4 0,-2-4-52,0-1 0,0 1 0,1-1 0,-1 0 0,0-1 0,1 1-1,-1-1 1,1 0 0,0 0 0,-1-1 0,1 0 0,0 0 0,-1 0-1,1 0 1,6-2 0,-10 1 36,-1 0-1,1 1 1,-1-1-1,1 0 1,-1 0 0,0 0-1,1 0 1,-1 0-1,0 0 1,0-1 0,0 1-1,0 0 1,0-1-1,0 1 1,0 0-1,-1-1 1,1 1 0,0-1-1,0-3 1,11-34 45,-11 34-46,9-68-39,-9 58 22,0 1 0,1-1 0,1 0 1,8-26-1,-11 41 10,0-1 1,0 1 0,0 0-1,0-1 1,0 1 0,1-1 0,-1 1-1,0 0 1,0-1 0,0 1-1,0 0 1,1-1 0,-1 1-1,0-1 1,1 1 0,-1 0-1,0 0 1,0-1 0,1 1-1,-1 0 1,0 0 0,1-1-1,-1 1 1,1 0 0,-1 0-1,0 0 1,1 0 0,-1-1-1,1 1 1,-1 0 0,0 0-1,1 0 1,-1 0 0,1 0-1,0 0 1,10 13-173,5 28 23,-15-39 167,8 60-20,-8-51 19,0-1-1,0 0 0,1 1 0,0-1 0,5 11 1,-7-21-4,0 1 1,0-1 0,0 1 0,1-1-1,-1 1 1,0-1 0,0 1 0,1-1-1,-1 1 1,0-1 0,0 1 0,1-1 0,-1 0-1,1 1 1,-1-1 0,0 0 0,1 1-1,-1-1 1,1 0 0,-1 0 0,1 1-1,-1-1 1,1 0 0,-1 0 0,1 0-1,-1 1 1,1-1 0,-1 0 0,1 0-1,-1 0 1,1 0 0,-1 0 0,1 0-1,-1 0 1,1 0 0,-1 0 0,1-1-1,-1 1 1,1 0 0,-1 0 0,1 0-1,-1-1 1,1 1 0,-1 0 0,1 0-1,-1-1 1,1 1 0,-1 0 0,0-1-1,1 1 1,-1-1 0,0 1 0,1 0-1,-1-1 1,0 1 0,0-1 0,1 1 0,-1-1-1,0 1 1,0-1 0,1 0 0,18-35 274,-17 32-282,11-25-4,-7 14-20,1-1 0,0 1 0,1 0 1,1 1-1,1 0 0,12-14 0,-22 27 21,0 1 1,0 0-1,0-1 0,1 1 0,-1 0 1,0 0-1,0-1 0,1 1 0,-1 0 0,0 0 1,1 0-1,-1-1 0,0 1 0,1 0 0,-1 0 1,0 0-1,1 0 0,-1 0 0,0 0 1,1 0-1,-1 0 0,0-1 0,1 1 0,-1 0 1,0 0-1,1 1 0,-1-1 0,0 0 0,1 0 1,-1 0-1,1 0 0,-1 0 0,0 0 1,0 0-1,1 1 0,-1-1 0,0 0 0,1 0 1,-1 0-1,0 1 0,1-1 0,-1 0 0,0 0 1,0 1-1,1-1 0,6 23 102,-5 35 748,-2-55-677,0-2-258,0 0 1,0 1-1,1-1 0,-1 0 1,0 0-1,0 0 1,1 0-1,-1 1 1,1-1-1,-1 0 0,1 0 1,-1 0-1,1 0 1,0 0-1,0 0 0,-1-1 1,1 1-1,0 0 1,0 0-1,0 0 0,0-1 1,0 1-1,0 0 1,0-1-1,0 1 0,0-1 1,1 1-1,10-1-5519,0-7-4446,-3-4-2872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9.693"/>
    </inkml:context>
    <inkml:brush xml:id="br0">
      <inkml:brushProperty name="width" value="0.025" units="cm"/>
      <inkml:brushProperty name="height" value="0.025" units="cm"/>
    </inkml:brush>
  </inkml:definitions>
  <inkml:trace contextRef="#ctx0" brushRef="#br0">238 1 12492,'0'0'13362,"-3"9"-12428,-5 6-722,0-1 1,-1 1-1,-1-2 0,0 1 1,0-2-1,-2 1 0,1-1 1,-25 18-1,21-17 84,0-2-154,0 1 0,1 1 0,1 0 0,0 1 0,-19 29 0,29-36-3663,8-14 484,11-19-4061,-5-2-4320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091"/>
    </inkml:context>
    <inkml:brush xml:id="br0">
      <inkml:brushProperty name="width" value="0.025" units="cm"/>
      <inkml:brushProperty name="height" value="0.025" units="cm"/>
    </inkml:brush>
  </inkml:definitions>
  <inkml:trace contextRef="#ctx0" brushRef="#br0">59 50 16432,'0'0'8087,"-7"4"-7489,3-2-538,1 0-1,0-1 1,0 1-1,0 0 1,0 0 0,1 1-1,-1-1 1,1 1-1,-1-1 1,1 1-1,0 0 1,0 0 0,0 0-1,0 0 1,0 0-1,1 0 1,-1 0-1,1 1 1,0-1 0,0 1-1,0-1 1,1 1-1,-1-1 1,1 7 0,-1 0 165,0-1-44,1-1 1,-1 1 0,2-1-1,1 17 1,-2-24-170,1 1-1,-1-1 1,0 0-1,0 0 1,1 0-1,-1 0 1,1 1-1,-1-1 1,1 0-1,0 0 0,-1 0 1,1 0-1,0 0 1,0-1-1,-1 1 1,1 0-1,0 0 1,0 0-1,0-1 1,0 1-1,0 0 1,0-1-1,0 1 1,0-1-1,1 1 1,-1-1-1,0 0 1,0 1-1,0-1 1,0 0-1,1 0 1,-1 0-1,0 0 1,0 0-1,1 0 1,-1 0-1,0 0 0,0 0 1,0-1-1,0 1 1,1-1-1,-1 1 1,1-1-1,2-1 5,0-1 0,-1 1 1,1-1-1,-1 0 0,0 1 0,0-1 0,0-1 0,0 1 0,0 0 0,-1-1 0,0 1 0,1-1 0,-1 0 0,-1 0 0,1 0 0,0 0 0,-1 0 0,2-7 0,2-12 24,6-45 0,-9 15-249,-4 46-287,-1 34 251,2-17 280,0-2-120,0-1 1,1 1-1,0 0 0,0-1 1,1 1-1,2 8 1,-3-15-62,1 0 0,-1 1 0,1-1 0,-1 0 0,1 0 0,0 1 0,0-1 0,-1 0 0,1 0 0,0 0 0,0 0 0,0 0 0,0 0 0,0 0-1,1 0 1,-1 0 0,0-1 0,0 1 0,1 0 0,-1-1 0,0 1 0,1-1 0,-1 0 0,0 1 0,1-1 0,-1 0 0,1 0 0,-1 1 0,0-1 0,1-1 0,-1 1 0,1 0 0,-1 0 0,1 0 0,-1-1 0,0 1 0,1-1 0,1 0 0,2-1-608,-1 0 0,0 0-1,1 0 1,-1 0 0,0-1-1,-1 1 1,1-1 0,0 0-1,3-5 1,16-16-4098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496"/>
    </inkml:context>
    <inkml:brush xml:id="br0">
      <inkml:brushProperty name="width" value="0.025" units="cm"/>
      <inkml:brushProperty name="height" value="0.025" units="cm"/>
    </inkml:brush>
  </inkml:definitions>
  <inkml:trace contextRef="#ctx0" brushRef="#br0">83 382 6822,'0'0'10239,"-6"9"-7932,-2 2-1607,0 1 1,1 0-1,-7 16 1,12-23-443,0-1 1,0 1-1,0 0 0,1 0 0,0-1 1,0 1-1,0 0 0,1 0 0,-1 0 1,1 0-1,1 0 0,-1 0 0,1 0 1,-1 0-1,3 6 0,-2-9-244,-1-1 0,1 0 0,0 0 0,0-1-1,0 1 1,0 0 0,0 0 0,0 0 0,0 0-1,0-1 1,0 1 0,0-1 0,0 1 0,0-1 0,1 1-1,-1-1 1,0 1 0,0-1 0,0 0 0,1 0 0,-1 0-1,0 0 1,1 0 0,-1 0 0,0 0 0,0 0-1,1 0 1,-1 0 0,0-1 0,0 1 0,0-1 0,1 1-1,1-2 1,2 1 1,0-1-1,0-1 1,0 1-1,-1 0 1,1-1-1,7-5 0,0-5-1,-1 1 1,0-2-1,0 0 0,-2 0 0,1 0 0,-2-1 0,0-1 0,-1 1 0,10-32 0,-9 19-7,-1-1 0,-2 0 0,-1 0 0,1-57 0,-5 77-71,-1-1 0,0 0 0,0 0 0,-1 0 0,-1 1 0,0-1 1,0 1-1,0-1 0,-9-13 0,11 20 37,-1 0 0,0 0 0,0 1-1,1-1 1,-1 1 0,-1-1 0,1 1 0,0 0 0,0 0 0,-1 0-1,0 0 1,1 0 0,-1 1 0,0-1 0,0 1 0,1 0 0,-1 0-1,0 0 1,0 0 0,-1 0 0,1 1 0,0-1 0,0 1 0,0 0-1,0 0 1,0 0 0,0 0 0,-1 0 0,1 1 0,0 0 0,0-1-1,0 1 1,0 0 0,-4 2 0,0 1 88,0 1 1,0 0-1,0 0 0,1 0 0,-1 0 1,1 1-1,0 0 0,1 1 0,0-1 1,0 1-1,-5 9 0,4-6 190,0 1 0,1-1 0,0 1 0,1 0 0,0 0 0,0 0 0,-2 19 0,6-28-248,0 0 0,0 0 0,0 0 0,0 0 0,0 0 0,0 0 0,1 0 0,-1-1 0,1 1 1,-1 0-1,1 0 0,0 0 0,0 0 0,0-1 0,0 1 0,0 0 0,0-1 0,0 1 0,0 0 1,1-1-1,-1 0 0,1 1 0,-1-1 0,1 0 0,-1 0 0,1 0 0,0 0 0,0 0 0,-1 0 1,1 0-1,0-1 0,3 2 0,8 1-180,0-1 0,0 1 0,0-2 0,16 0 0,10 2-982,-31-2 941,0 1 0,0-1 0,0 1 0,0 0 0,0 1 0,-1 0 0,1 0-1,-1 0 1,0 1 0,0 0 0,0 1 0,-1 0 0,1 0 0,-1 0 0,0 1 0,-1-1 0,1 1 0,-1 1 0,0-1-1,-1 1 1,1 0 0,-2 0 0,1 0 0,-1 1 0,5 14 0,-7-21 114,8 20-386,2-16-4177,-4-9 152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035"/>
    </inkml:context>
    <inkml:brush xml:id="br0">
      <inkml:brushProperty name="width" value="0.025" units="cm"/>
      <inkml:brushProperty name="height" value="0.025" units="cm"/>
    </inkml:brush>
  </inkml:definitions>
  <inkml:trace contextRef="#ctx0" brushRef="#br0">22 115 5317,'-18'-99'10917,"15"83"-3369,27 327-1446,-4-122-4895,-17-121-1062,-4-44-99,2 0 0,1 0 0,1 0 0,1-1 0,7 24 0,-11-47-43,0 1 0,0-1 0,0 0 0,0 0 0,0 0 0,0 1 0,0-1 0,0 0-1,0 0 1,0 0 0,0 1 0,0-1 0,0 0 0,0 0 0,0 0 0,0 1-1,0-1 1,0 0 0,0 0 0,1 0 0,-1 0 0,0 1 0,0-1 0,0 0 0,0 0-1,0 0 1,0 0 0,1 0 0,-1 0 0,0 1 0,0-1 0,0 0 0,0 0-1,1 0 1,-1 0 0,0 0 0,0 0 0,0 0 0,1 0 0,-1 0 0,0 0 0,0 0-1,0 0 1,1 0 0,-1 0 0,0 0 0,0 0 0,0 0 0,1 0 0,-1 0-1,0 0 1,0 0 0,5-13 138,1-22 51,0-62-312,-3 45-160,1 0 1,3 0-1,14-56 1,-20 106 270,0 0 0,0-1 0,0 1 0,0 0 1,0 0-1,0 0 0,0 0 0,1 0 0,-1 0 1,1 0-1,-1 0 0,1 0 0,0 1 0,2-2 0,8 3-197,-5 19 70,1 90 750,-8-109-604,0 1 0,0 0 0,0-1 1,0 1-1,1 0 0,-1-1 1,0 1-1,0 0 0,0-1 1,1 1-1,-1-1 0,0 1 1,1 0-1,-1-1 0,0 1 0,1-1 1,-1 1-1,1-1 0,-1 1 1,1-1-1,-1 0 0,1 1 1,-1-1-1,1 1 0,0-1 0,-1 0 1,1 0-1,0 1 0,-1-1 1,1 0-1,-1 0 0,1 0 1,0 0-1,-1 0 0,1 0 1,0 0-1,-1 0 0,1 0 0,0 0 1,-1 0-1,1 0 0,0 0 1,-1 0-1,1-1 0,0 1 1,-1 0-1,1 0 0,-1-1 0,1 1 1,0 0-1,-1-1 0,1 1 1,-1-1-1,1 1 0,-1-1 1,1 1-1,-1-1 0,0 1 1,1-1-1,-1 0 0,28-34 77,-23 22-77,0 0 1,0-1-1,-1 0 0,-1 0 0,0 0 1,0-17-1,-2 24-6,-1 0 0,0 1 0,0-1-1,0 0 1,-1 0 0,0 1 0,0-1 0,-1 1 0,0-1-1,0 1 1,0 0 0,-1-1 0,0 1 0,0 1 0,-6-9-1,8 13-7,1 1 1,-1-1-1,1 0 0,-1 0 0,0 1 0,1-1 0,-1 1 0,0-1 0,1 1 0,-1-1 0,0 1 0,0-1 0,0 1 0,1 0 1,-1-1-1,0 1 0,0 0 0,0 0 0,0-1 0,0 1 0,0 0 0,1 0 0,-1 0 0,0 0 0,0 0 0,0 0 1,0 1-1,0-1 0,0 0 0,1 0 0,-3 1 0,3 0-3,0-1 0,-1 1 0,1-1 1,0 1-1,0-1 0,-1 1 0,1-1 0,0 1 0,0-1 1,0 1-1,0-1 0,0 1 0,0 0 0,0-1 0,0 1 1,0-1-1,0 1 0,0-1 0,0 1 0,0-1 0,0 1 0,0-1 1,1 1-1,-1-1 0,0 1 0,0-1 0,1 1 0,-1-1 1,0 1-1,1-1 0,-1 1 0,1-1 0,-1 0 0,0 1 1,1-1-1,-1 1 0,1-1 0,-1 0 0,1 0 0,-1 1 0,1-1 1,-1 0-1,1 0 0,-1 0 0,1 0 0,-1 1 0,2-1 1,7 4-741,0-1 1,0 0-1,1 0 1,-1-1-1,1 0 0,0-1 1,-1 0-1,1-1 1,11 0-1,-9-1-1475,0 0-1,0 0 1,-1-1-1,13-4 1,10-7-6522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856"/>
    </inkml:context>
    <inkml:brush xml:id="br0">
      <inkml:brushProperty name="width" value="0.025" units="cm"/>
      <inkml:brushProperty name="height" value="0.025" units="cm"/>
    </inkml:brush>
  </inkml:definitions>
  <inkml:trace contextRef="#ctx0" brushRef="#br0">129 321 10794,'0'0'7164,"-11"2"-4324,5-1-2582,0 1 0,0-1 0,1 1 0,-1 0 0,0 1 0,1-1 0,0 1 1,-1 0-1,1 1 0,0-1 0,1 1 0,-1 0 0,0 0 0,1 0 0,0 1 0,0 0 0,1 0 0,-1 0 0,1 0 0,0 0 0,0 0 0,1 1 0,0 0 0,0-1 0,0 1 0,-2 9 0,4-13-237,-1-1 0,1 1 0,-1 0 0,1-1 0,0 1-1,0 0 1,-1-1 0,1 1 0,0 0 0,0 0 0,1-1 0,-1 1 0,0 0 0,1-1 0,-1 1 0,1 0 0,-1-1-1,1 1 1,0 0 0,0-1 0,-1 1 0,1-1 0,0 0 0,0 1 0,1-1 0,-1 0 0,0 1 0,0-1 0,1 0 0,-1 0-1,1 0 1,-1 0 0,1 0 0,-1-1 0,1 1 0,1 0 0,0 0-27,0-1 0,0 0 0,0-1 1,0 1-1,0 0 0,0-1 0,0 0 0,0 1 0,0-1 1,0 0-1,-1-1 0,1 1 0,0 0 0,-1-1 0,1 1 0,-1-1 1,1 0-1,-1 0 0,0 0 0,3-4 0,13-17-479,-1 0 0,-1-1 0,-1-1-1,16-35 1,-13 23-1183,-18 37 1646,1 0 1,-1 0 0,0 1-1,0-1 1,0 0 0,0 0-1,0 0 1,0 0 0,0 0-1,0 0 1,0 0 0,0 0-1,0 0 1,0 0 0,0 0-1,0 0 1,0 0 0,0 0-1,0 0 1,0 0 0,0 0-1,0 0 1,0 1 0,0-1-1,0 0 1,0 0 0,1 0-1,-1 0 1,0 0 0,0 0-1,0 0 1,0 0 0,0 0-1,0 0 1,0 0 0,0 0-1,0 0 1,0 0 0,0 0-1,0 0 1,0 0 0,1 0-1,-3 15 159,-3 26 1085,3-32-1129,2-5 88,-1 1 0,1-1 0,-1 1 0,1 0 0,1-1 0,-1 1 0,1-1 0,1 7 0,-2-10-156,0 0 0,1-1-1,-1 1 1,0 0 0,1-1 0,-1 1-1,0-1 1,1 1 0,-1 0 0,1-1 0,-1 1-1,1-1 1,-1 1 0,1-1 0,0 0-1,-1 1 1,1-1 0,-1 0 0,1 1 0,0-1-1,-1 0 1,1 0 0,1 1 0,-1-1-21,1 0 1,0 0-1,-1-1 0,1 1 1,0 0-1,-1-1 0,1 1 1,-1-1-1,1 1 1,-1-1-1,1 0 0,-1 0 1,1 0-1,1-1 1,2-3-58,0 1 0,0-1 0,-1 0 1,1 0-1,-1 0 0,0 0 0,-1-1 0,1 0 1,-1 0-1,3-8 0,22-69-1264,-23 65 1154,7-31-127,-11 47 154,-2 5 62,-5 26 296,4-20-108,0 1 0,1-1-1,-1 1 1,2 0 0,-1 0-1,2-1 1,-1 1 0,1 0-1,1-1 1,-1 1-1,2-1 1,-1 1 0,1-1-1,1 0 1,0 0 0,0 0-1,0-1 1,1 0-1,1 1 1,8 9 0,-3-4-105,12 14-402,35 58 0,-53-75 436,0-1 0,0 1 0,-1 0 0,0 1 0,0-1 0,-2 1 0,1-1 0,-2 1 0,2 20 0,-3-28 107,0 0 1,0 0-1,0 0 0,-1 0 1,1 0-1,-1 0 1,0 0-1,0 0 0,0 0 1,-1-1-1,1 1 1,-1 0-1,0-1 1,0 1-1,-3 3 0,2-5-70,1 0 0,-1 0 0,0 0 0,0 0 0,0-1-1,0 1 1,0-1 0,-1 1 0,1-1 0,0 0 0,-1-1 0,1 1-1,0-1 1,-1 1 0,1-1 0,-1 0 0,1 0 0,-4-1-1,4 1-74,0 0-1,0-1 1,0 1-1,1-1 1,-1 0-1,0 0 1,1 0-1,-1 0 1,0-1-1,1 1 0,-1 0 1,1-1-1,0 0 1,0 0-1,-1 1 1,1-1-1,0-1 1,1 1-1,-1 0 1,0 0-1,1-1 0,-1 1 1,1-1-1,0 1 1,-1-1-1,1 0 1,1 1-1,-1-1 1,0 0-1,1 0 1,-1 1-1,1-1 1,0-4-1,-1-4-42,1 1 1,0 0-1,0 0 1,2-1-1,-1 1 0,1 0 1,0 0-1,6-13 1,19-38-72,60-98 0,-56 108 283,-3-2 0,36-89 0,-61 135-161,0-1 0,-1 1 0,0-1 0,0 1-1,-1-1 1,0 0 0,0 0 0,-1 0 0,0 0 0,-1 0 0,-1-9 0,2 17-8,0-1 0,0 0 0,0 1 0,0-1 0,0 0 0,-1 1 0,1-1 0,0 0 0,-1 1 0,1-1 0,0 1-1,-1-1 1,1 1 0,-1-1 0,1 1 0,-1-1 0,1 1 0,-1-1 0,1 1 0,-1-1 0,0 1 0,1 0 0,-1-1 0,0 1 0,1 0 0,-1 0 0,0-1 0,1 1 0,-2 0 0,-20 8 161,-14 26 58,28-22-142,1 0 1,0 0-1,1 1 0,0 0 1,1 0-1,1 0 0,0 1 1,1 0-1,0-1 1,1 1-1,1 0 0,0 0 1,2 27-1,0-37-80,-1 0 0,1 0 0,1 0 0,-1 0 0,0 0 0,1-1 1,0 1-1,-1-1 0,2 1 0,-1-1 0,0 0 0,1 1 0,-1-1 0,1 0 0,0-1 0,0 1 0,0 0 1,0-1-1,1 0 0,-1 0 0,0 0 0,1 0 0,0 0 0,-1-1 0,1 1 0,0-1 0,0 0 0,0 0 0,0-1 1,5 1-1,1 0-34,0 0 0,0-1 1,0 0-1,-1 0 0,1-1 1,0-1-1,0 1 1,-1-2-1,1 1 0,-1-1 1,14-7-1,-10 3-1151,-1-1 0,0 0 0,0 0 0,16-17 0,7-15-6392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3.852"/>
    </inkml:context>
    <inkml:brush xml:id="br0">
      <inkml:brushProperty name="width" value="0.025" units="cm"/>
      <inkml:brushProperty name="height" value="0.025" units="cm"/>
    </inkml:brush>
  </inkml:definitions>
  <inkml:trace contextRef="#ctx0" brushRef="#br0">0 69 13965,'3'-27'836,"2"-14"4814,-5 41-5616,0 0-1,0 0 0,-1 0 0,1 0 0,0 1 1,0-1-1,0 0 0,0 0 0,0 0 0,0 0 1,0 0-1,1 0 0,-1 0 0,0 1 0,0-1 1,0 0-1,0 0 0,0 0 0,0 0 0,0 0 1,0 0-1,0 0 0,0 1 0,0-1 0,0 0 1,0 0-1,0 0 0,0 0 0,1 0 0,-1 0 1,0 0-1,0 0 0,0 0 0,0 0 0,0 0 1,0 0-1,0 0 0,1 0 0,-1 0 0,0 0 0,0 0 1,0 1-1,0-1 0,0 0 0,0 0 0,0-1 1,1 1-1,-1 0 0,0 0 0,0 0 0,0 0 1,0 0-1,0 0 0,0 0 0,0 0 0,1 0 1,-1 0-1,0 0 0,0 0 0,0 0 0,0 0 1,0 0-1,0 0 0,0-1 0,0 1 0,0 0 1,1 0-1,6 29 160,8 33 180,2-1 0,3-1-1,3 0 1,2-2 0,2-1 0,42 63 0,-66-116-376,-1-1-1,1 0 1,0 1-1,1-1 1,-1-1-1,0 1 1,1 0-1,0-1 1,6 4-1,-9-6-91,0 1 0,0-1-1,0 1 1,0-1 0,0 0 0,0 1-1,0-1 1,0 0 0,1 0-1,-1 0 1,0 0 0,0 0 0,0 0-1,0 0 1,0-1 0,0 1-1,2-1 1,-2 1-145,0-1 0,0 0 0,-1 1 0,1-1 0,0 0 0,0 0 0,0 0 0,-1 0 0,1 0 0,-1 0 0,1 0 0,0 0 0,-1 0 0,0 0 0,1 0 0,-1 0 0,0 0 0,1 0 0,-1 0 0,0-3 0,1-15-6343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200"/>
    </inkml:context>
    <inkml:brush xml:id="br0">
      <inkml:brushProperty name="width" value="0.025" units="cm"/>
      <inkml:brushProperty name="height" value="0.025" units="cm"/>
    </inkml:brush>
  </inkml:definitions>
  <inkml:trace contextRef="#ctx0" brushRef="#br0">1 27 14350,'0'0'7783,"51"32"-7687,-35-45-801,-5-6-2754,-3-8-9833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627"/>
    </inkml:context>
    <inkml:brush xml:id="br0">
      <inkml:brushProperty name="width" value="0.025" units="cm"/>
      <inkml:brushProperty name="height" value="0.025" units="cm"/>
    </inkml:brush>
  </inkml:definitions>
  <inkml:trace contextRef="#ctx0" brushRef="#br0">1 2525 20083,'0'0'1970,"15"-13"-1895,45-31-188,109-60 1,976-458-1979,-786 393 2058,-348 164 37,2015-936 5645,-957 512-4602,-694 285-3231,-188 64-4206,-132 46 144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9:14.843"/>
    </inkml:context>
    <inkml:brush xml:id="br0">
      <inkml:brushProperty name="width" value="0.025" units="cm"/>
      <inkml:brushProperty name="height" value="0.025" units="cm"/>
    </inkml:brush>
  </inkml:definitions>
  <inkml:trace contextRef="#ctx0" brushRef="#br0">0 313 7399,'11'-1'577,"366"-60"3090,-284 38-3594,271-60-76,-275 68 166,-1 4 1,107 0 0,311 34 1192,-18 0-1015,382-33 809,-499 4-255,376 36 66,102 1-781,0-71 131,492 4 481,-1063 35-789,525-46 88,31 0-54,-493 38 1063,-324 5-357,-21-2 718,-27-2-862,-60 12-7011,47-3-399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2.135"/>
    </inkml:context>
    <inkml:brush xml:id="br0">
      <inkml:brushProperty name="width" value="0.025" units="cm"/>
      <inkml:brushProperty name="height" value="0.025" units="cm"/>
    </inkml:brush>
  </inkml:definitions>
  <inkml:trace contextRef="#ctx0" brushRef="#br0">1 61 4805,'0'0'2402,"9"-3"-1714,16-4 178,1 2 0,0 0 0,0 2 0,28 0 0,445 12 3116,360-26-1270,-721 18-2624,359-18 379,-344 7-98,265 15 0,-122 4 207,144 2-109,-218-3-262,220-3-91,267 13 274,-277-20-151,-376 0-250,241 2 761,-215-13-574,-63 9-844,0 0 0,34-1-1,-48 7-4187,-9 0-715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45.413"/>
    </inkml:context>
    <inkml:brush xml:id="br0">
      <inkml:brushProperty name="width" value="0.025" units="cm"/>
      <inkml:brushProperty name="height" value="0.025" units="cm"/>
    </inkml:brush>
  </inkml:definitions>
  <inkml:trace contextRef="#ctx0" brushRef="#br0">1 75 5477,'0'0'3305,"8"1"-3119,12 0 246,-1-1 0,39-6-1,-40 4-96,0 0 0,0 0 1,0 2-1,0 0 0,0 1 0,33 7 0,-1 7-137,1-3-1,0-2 1,1-2-1,91 1 1,90-15-41,-97 0 194,139 12 0,178 2-140,-1-38-48,1005-9 446,-1425 39-577,378 1 307,612-7 475,-263-1-530,86-2-253,253-1-66,-677 12 75,38-18-41,-1 1 141,-47 21 1504,-388-2-8739,-18-4 3054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0.052"/>
    </inkml:context>
    <inkml:brush xml:id="br0">
      <inkml:brushProperty name="width" value="0.025" units="cm"/>
      <inkml:brushProperty name="height" value="0.025" units="cm"/>
    </inkml:brush>
  </inkml:definitions>
  <inkml:trace contextRef="#ctx0" brushRef="#br0">171 62 14253,'-7'-1'3166,"-2"-1"-2439,0 0-1,-1 1 1,1 0-1,0 1 0,0 0 1,-1 0-1,1 1 1,-16 4-1,22-4-645,0-1 0,0 1 0,0 1 0,0-1-1,0 0 1,0 1 0,0 0 0,0-1 0,0 1-1,1 0 1,-1 1 0,1-1 0,-1 0 0,1 1-1,0-1 1,0 1 0,0 0 0,1-1 0,-1 1-1,0 0 1,1 0 0,0 0 0,0 0 0,0 1 0,0-1-1,0 0 1,1 0 0,-1 1 0,1-1 0,0 6-1,0-8-65,0-1 0,1 1-1,-1 0 1,0 0 0,1-1-1,-1 1 1,1 0 0,-1-1 0,1 1-1,-1 0 1,1-1 0,-1 1-1,1-1 1,0 1 0,-1-1-1,1 1 1,0-1 0,-1 1-1,1-1 1,0 0 0,0 1-1,-1-1 1,1 0 0,0 0-1,0 0 1,-1 1 0,1-1 0,0 0-1,0 0 1,0 0 0,0 0-1,0-1 1,34 1 547,-30-1-456,0 1-84,0 0-1,0-1 1,-1 1-1,1-1 0,0-1 1,0 1-1,-1-1 0,1 1 1,-1-1-1,1-1 0,-1 1 1,0-1-1,1 1 0,-2-1 1,1 0-1,0-1 0,0 1 1,-1-1-1,0 1 1,0-1-1,0 0 0,0 0 1,-1-1-1,1 1 0,-1 0 1,0-1-1,0 0 0,-1 1 1,1-1-1,-1 0 0,0 0 1,-1 1-1,1-7 0,-1 9-16,-1 0 1,1 0-1,-1 0 0,0 0 0,0-1 0,0 1 0,0 0 0,0 0 0,-1 0 0,1 1 0,0-1 0,-1 0 0,1 1 0,-1-1 0,0 0 0,0 1 0,0 0 0,1-1 0,-1 1 0,0 0 0,0 0 0,-1 0 0,1 0 0,0 1 0,0-1 0,0 0 0,-1 1 0,1 0 0,0-1 0,0 1 0,-1 0 0,1 0 0,0 0 0,-3 1 0,-1-1-1,-1 0 1,1 0-1,0 1 1,0 0-1,-1 0 1,1 1-1,0-1 1,0 1-1,0 1 1,1-1 0,-11 6-1,14-6-8,-1 0 0,1 0 0,-1 0 1,1 0-1,0 0 0,-1 1 0,1-1 0,1 1 0,-1 0 0,0-1 0,1 1 1,-1 0-1,1 0 0,0 0 0,0 0 0,0 0 0,0 0 0,0 0 1,1 0-1,0 0 0,-1 0 0,1 1 0,0-1 0,0 0 0,1 0 0,1 6 1,0-4-238,0 1 0,0-1 0,1-1 1,0 1-1,0 0 0,0-1 0,1 1 1,0-1-1,0 0 0,0-1 0,0 1 1,0 0-1,1-1 0,6 4 1,28 14-4271,6-4-2798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12.808"/>
    </inkml:context>
    <inkml:brush xml:id="br0">
      <inkml:brushProperty name="width" value="0.025" units="cm"/>
      <inkml:brushProperty name="height" value="0.025" units="cm"/>
    </inkml:brush>
  </inkml:definitions>
  <inkml:trace contextRef="#ctx0" brushRef="#br0">77 125 9449,'-8'0'-21,"-60"1"1862,96-12-1733,1 1 1,0 2-1,0 1 0,1 1 0,0 1 0,0 2 0,35 1 0,3 5 290,105 19-1,-103-11-55,101 3 0,140-20 698,31 0-149,-235 9-813,129 20 0,82 20-24,485 5-1,-566-53 449,241-35 0,-322 20-417,1047-104 54,47 101-129,-1147 33 396,-102-17-3438,-1-12-753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33.321"/>
    </inkml:context>
    <inkml:brush xml:id="br0">
      <inkml:brushProperty name="width" value="0.025" units="cm"/>
      <inkml:brushProperty name="height" value="0.025" units="cm"/>
    </inkml:brush>
  </inkml:definitions>
  <inkml:trace contextRef="#ctx0" brushRef="#br0">1 6 10282,'0'0'-91,"13"1"139,216 44 53,-176-33 25,1-3-1,1-2 1,-1-2-1,70-3 1,218-29 1485,-13 0-983,366 35-17,-182 3-560,-2-14-33,439 4 28,-25 79-22,-529-36 86,275-25 19,-1-56-87,-592 31-32,386-24 31,575-47 473,-879 65 1494,-206 13-1559,-55-2-2836,101 1 2293,0 0 0,-1 0 0,1 0 0,0 0 1,-1 0-1,1 0 0,0 0 0,-1 0 0,1-1 0,-1 1 0,1 0 1,0 0-1,-1 0 0,1 0 0,0-1 0,0 1 0,-1 0 1,1 0-1,0 0 0,-1-1 0,1 1 0,0 0 0,0 0 0,-1-1 1,1 1-1,0 0 0,0-1 0,0 1 0,0 0 0,-1-1 1,1 1-1,0 0 0,0-1 0,0 1 0,0 0 0,0-1 1,0 1-1,0-1 0,0 1 0,0 0 0,0-1 0,0 1 0,0 0 1,0-1-1,1 0 0,-1-1-767,0-15-6079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0.796"/>
    </inkml:context>
    <inkml:brush xml:id="br0">
      <inkml:brushProperty name="width" value="0.025" units="cm"/>
      <inkml:brushProperty name="height" value="0.025" units="cm"/>
    </inkml:brush>
  </inkml:definitions>
  <inkml:trace contextRef="#ctx0" brushRef="#br0">1 193 15791,'0'0'5509,"62"-15"-4452,-22-5 160,8-4-320,0-4-609,1-1-224,-3 3-31,-7 3-98,-10 7-1088,-10 7-704,-12 6-1475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1.176"/>
    </inkml:context>
    <inkml:brush xml:id="br0">
      <inkml:brushProperty name="width" value="0.025" units="cm"/>
      <inkml:brushProperty name="height" value="0.025" units="cm"/>
    </inkml:brush>
  </inkml:definitions>
  <inkml:trace contextRef="#ctx0" brushRef="#br0">164 1 14798,'0'0'6625,"-10"11"-6588,-20 26 11,2 2 0,2 1 0,-32 62 0,56-99-35,1 0 0,-1-1 0,1 1 0,0 0 0,0 0 0,0 0 0,0 0 0,1 0 0,-1 0 0,1 0 0,0 0 0,0 0 0,0 0 0,0 0 0,0 0 0,1 0 0,1 6-1,-1-7-11,0-1 0,1 1 0,0-1 0,-1 1 0,1-1 0,0 0 0,0 0 0,-1 1 0,1-1 0,0 0 0,0-1 0,0 1 0,0 0-1,1-1 1,-1 1 0,0-1 0,0 1 0,0-1 0,0 0 0,0 0 0,1 0 0,-1 0 0,0-1 0,4 0 0,16-2-656,-1-2 1,1 0-1,-1-1 1,0-1 0,26-13-1,-19 8-1792,18-6-4055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143"/>
    </inkml:context>
    <inkml:brush xml:id="br0">
      <inkml:brushProperty name="width" value="0.025" units="cm"/>
      <inkml:brushProperty name="height" value="0.025" units="cm"/>
    </inkml:brush>
  </inkml:definitions>
  <inkml:trace contextRef="#ctx0" brushRef="#br0">52 149 10570,'0'0'14510,"-8"11"-14532,1-1 40,0 0 0,1 1-1,-9 21 1,14-30-15,0 1 1,0 0-1,-1-1 1,2 1-1,-1 0 0,0 0 1,0 0-1,1 0 1,0 0-1,0 0 0,0 0 1,0 0-1,0 0 1,0 0-1,1 0 0,-1 0 1,1 0-1,0 0 0,0 0 1,0 0-1,0-1 1,1 1-1,-1 0 0,1-1 1,0 1-1,-1-1 1,4 3-1,-4-4 30,0 0 1,0-1 0,0 1-1,0-1 1,0 1-1,0-1 1,0 0-1,0 1 1,0-1 0,0 0-1,0 0 1,0 0-1,0 1 1,0-1-1,0 0 1,0-1 0,1 1-1,-1 0 1,0 0-1,0 0 1,0-1 0,0 1-1,0 0 1,0-1-1,0 1 1,0-1-1,0 1 1,0-1 0,0 0-1,-1 1 1,1-1-1,0 0 1,0 0-1,0 1 1,-1-1 0,1 0-1,0 0 1,-1 0-1,1 0 1,-1 0-1,1 0 1,-1 0 0,1-1-1,18-47 1159,-14 22-874,-2 0-1,0-29 1,-1 30-486,-1 21-187,0 8-235,-1-1 572,17 65-130,-17-64 148,1 0-1,0 0 0,0 0 1,0 0-1,0 0 1,1 0-1,-1 0 0,1 0 1,0-1-1,0 1 1,0-1-1,0 1 1,0-1-1,0 0 0,1 1 1,-1-1-1,4 2 1,-4-4 11,-1 0 0,0 1 0,0-1 1,0 0-1,1 0 0,-1 0 0,0-1 1,0 1-1,1 0 0,-1 0 0,0-1 1,0 1-1,0 0 0,0-1 0,0 1 1,0-1-1,0 0 0,0 1 0,0-1 1,0 0-1,0 0 0,0 0 0,0 1 1,0-1-1,0 0 0,-1 0 0,1 0 1,1-2-1,14-33 474,-14 29-431,34-117-22,-37 157-206,0-24 169,0 1 0,1 0 0,0 0 0,0 0 0,1 0-1,0 0 1,1 0 0,0-1 0,1 1 0,4 10 0,-6-19 19,-1 1 1,1-1-1,0 0 0,-1 0 0,1 0 1,0 0-1,0 0 0,0 0 1,0 0-1,0 0 0,0 0 0,0 0 1,0 0-1,1-1 0,-1 1 1,0 0-1,0-1 0,1 1 0,-1-1 1,0 0-1,1 1 0,-1-1 1,0 0-1,1 0 0,-1 0 0,0 0 1,1 0-1,-1 0 0,1 0 1,-1 0-1,0-1 0,1 1 0,-1 0 1,0-1-1,1 1 0,-1-1 1,0 1-1,0-1 0,0 0 1,1 0-1,-1 1 0,0-1 0,0 0 1,0 0-1,0 0 0,0 0 1,1-2-1,4-3 120,-1-1 0,1 0-1,-1 0 1,0 0 0,-1-1 0,4-8 0,0-9-2,-2-1 0,0 1 0,2-32 0,-7 52-463,-1 20 341,0 0 0,1 0 0,1 0 0,1 0 0,4 15 0,-6-28-50,0 1 1,0-1-1,-1 0 0,2 0 1,-1 1-1,0-1 1,0 0-1,1 0 1,-1-1-1,1 1 0,-1 0 1,1 0-1,0-1 1,0 1-1,0-1 0,0 1 1,2 0-1,-2-1-95,0-1-1,1 0 0,-1 1 0,0-1 1,1 0-1,-1 0 0,0-1 1,0 1-1,1 0 0,-1-1 1,0 1-1,0-1 0,1 0 0,-1 0 1,0 0-1,0 0 0,0 0 1,0 0-1,0 0 0,-1-1 1,1 1-1,2-3 0,0 0-1083,1 0-1,-1 0 1,1 0-1,-1-1 1,-1 0 0,5-6-1,6-13-7097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525"/>
    </inkml:context>
    <inkml:brush xml:id="br0">
      <inkml:brushProperty name="width" value="0.025" units="cm"/>
      <inkml:brushProperty name="height" value="0.025" units="cm"/>
    </inkml:brush>
  </inkml:definitions>
  <inkml:trace contextRef="#ctx0" brushRef="#br0">72 0 6694,'0'0'16581,"-3"8"-16015,0 3-330,0 0 0,1 0 0,0 1 0,1-1 0,1 1 0,-1-1 0,2 0 0,0 1 0,0-1 0,1 1 0,0-1 0,1 0 0,0 0 0,6 11 0,-6-13-227,12 27-12,0 0 0,39 61 0,-50-95-2322,-6-14 1249,-12-20 51,2 18 1138,-1 1-1,0 0 1,-1 1-1,0 1 1,-1 0 0,-31-16-1,19 10 1988,32 14-1912,0 0 1,1 1-1,-1-1 1,1 1-1,0 0 0,11-2 1,52-17-2408,-24 0-6570,-22 8-4162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3.403"/>
    </inkml:context>
    <inkml:brush xml:id="br0">
      <inkml:brushProperty name="width" value="0.025" units="cm"/>
      <inkml:brushProperty name="height" value="0.025" units="cm"/>
    </inkml:brush>
  </inkml:definitions>
  <inkml:trace contextRef="#ctx0" brushRef="#br0">2 85 2883,'0'0'2952,"2"-9"-1180,0 2-1234,6-31 1728,-8 7 6226,-6 35-7643,0-1-1091,4 2-5527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4.330"/>
    </inkml:context>
    <inkml:brush xml:id="br0">
      <inkml:brushProperty name="width" value="0.025" units="cm"/>
      <inkml:brushProperty name="height" value="0.025" units="cm"/>
    </inkml:brush>
  </inkml:definitions>
  <inkml:trace contextRef="#ctx0" brushRef="#br0">113 79 3395,'0'0'18396,"-10"0"-18225,7 0-165,-1 0-1,1 0 1,-1 0-1,1 1 1,-1-1-1,1 1 1,-1 0-1,1 0 1,0 0-1,0 0 1,-1 1-1,1-1 1,0 1 0,0 0-1,0 0 1,1 0-1,-1 0 1,0 0-1,1 1 1,-1-1-1,1 1 1,0-1-1,0 1 1,0 0-1,0 0 1,1 0-1,-3 5 1,1-2 39,0 0-1,0 0 1,0 1 0,1-1 0,0 1-1,0 0 1,1-1 0,0 1 0,0 0 0,0 0-1,1 0 1,1 10 0,-1-17-35,0 1 1,0-1 0,1 1-1,-1-1 1,0 1 0,1-1-1,-1 1 1,0-1 0,1 1-1,-1-1 1,1 0-1,-1 1 1,1-1 0,-1 0-1,1 1 1,-1-1 0,1 0-1,-1 0 1,1 1-1,-1-1 1,1 0 0,-1 0-1,1 0 1,-1 0 0,1 0-1,0 1 1,-1-1 0,1 0-1,-1-1 1,1 1-1,0 0 1,-1 0 0,1 0-1,-1 0 1,1 0 0,-1 0-1,1-1 1,-1 1-1,1 0 1,-1-1 0,1 1-1,-1 0 1,1-1 0,0 0-1,23-15 649,-7-1-287,-1-1 0,-1-1 0,21-35 0,-1 2 676,-34 50-1024,0 1 0,0-1 0,0 1 0,0 0 0,0-1 1,0 1-1,1 0 0,-1 0 0,1 0 0,-1 0 0,1 0 1,2-2-1,-3 3-18,-1 0-1,1 0 1,-1 0 0,1 0 0,-1 0 0,0 0-1,1 0 1,-1 1 0,1-1 0,-1 0 0,1 0-1,-1 0 1,1 0 0,-1 1 0,0-1 0,1 0-1,-1 0 1,0 1 0,1-1 0,-1 0 0,0 1-1,1-1 1,-1 0 0,0 1 0,1-1 0,-1 1-1,0-1 1,0 0 0,0 1 0,1-1 0,-1 1-1,2 7 30,1 0-1,-2 0 0,1 0 1,0 14-1,6 20 154,-8-41-176,0-1 0,1 1 0,-1-1 0,1 1 0,0-1 0,-1 1 0,1-1-1,-1 0 1,1 1 0,-1-1 0,1 0 0,0 0 0,-1 1 0,1-1 0,0 0 0,-1 0 0,1 0 0,0 0-1,-1 0 1,1 0 0,0 0 0,0 0 0,-1 0 0,1 0 0,0 0 0,-1 0 0,1-1 0,0 1 0,-1 0 0,1 0-1,-1-1 1,1 1 0,0 0 0,-1-1 0,1 1 0,-1-1 0,1 1 0,-1-1 0,1 0 0,24-24 393,-21 20-363,6-6-12,37-36 47,-44 45-88,0-1-1,-1 1 1,1 1-1,0-1 1,0 0 0,1 1-1,-1-1 1,0 1 0,0 0-1,1 0 1,-1 0-1,1 1 1,-1-1 0,1 1-1,6 0 1,-9 1 1,1 0 1,-1-1-1,1 1 1,-1 1-1,0-1 1,0 0-1,0 0 1,1 0-1,-1 1 1,0-1-1,-1 1 1,1-1-1,0 0 1,0 1-1,-1 0 1,1-1-1,0 1 1,-1-1-1,0 1 1,1 2-1,11 20 87,-11-24-72,0 1 1,-1-1-1,1 0 0,0 0 0,-1 0 0,1 1 0,0-1 0,0 0 0,-1 0 0,1 0 0,0 0 0,0 0 0,-1-1 0,1 1 0,0 0 0,0 0 0,-1 0 0,1-1 0,0 1 0,-1 0 0,1-1 0,0 1 0,-1 0 0,1-1 0,-1 1 1,1-1-1,-1 1 0,1-1 0,-1 1 0,1-1 0,-1 0 0,1 1 0,-1-1 0,1 0 0,-1 1 0,0-2 0,10-9-27,36-37-175,-44 46 60,1 0-1,-1 1 0,0-1 0,1 1 0,-1-1 1,1 1-1,0 0 0,-1 0 0,1 0 0,0 1 1,0-1-1,-1 0 0,1 1 0,0 0 0,0 0 1,0 0-1,0 0 0,-1 0 0,1 0 1,3 1-1,-4 0 116,0 1 0,-1-1 1,1 0-1,-1 0 0,0 1 1,1-1-1,-1 0 0,0 1 1,0 0-1,0-1 0,0 1 1,0 0-1,0-1 1,0 1-1,-1 0 0,1 0 1,0 0-1,-1-1 0,0 1 1,1 0-1,-1 0 0,0 3 1,0-4-137,0 0 0,0 0 1,0 1-1,0-1 0,0 0 1,1 0-1,-1 0 0,0 1 1,1-1-1,-1 0 0,1 0 1,0 0-1,-1 0 0,1 0 1,0 0-1,-1 0 0,1 0 1,0 0-1,1 1 0,8-7-6408,0-10 1521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145"/>
    </inkml:context>
    <inkml:brush xml:id="br0">
      <inkml:brushProperty name="width" value="0.025" units="cm"/>
      <inkml:brushProperty name="height" value="0.025" units="cm"/>
    </inkml:brush>
  </inkml:definitions>
  <inkml:trace contextRef="#ctx0" brushRef="#br0">83 291 9897,'0'0'11686,"-9"7"-10794,0 3-644,0 0 0,0 1 0,1-1 0,-8 16 1,13-21-95,0 0 0,0 1 1,1-1-1,-1 0 0,1 1 1,1-1-1,-1 1 0,1-1 1,0 1-1,0 0 0,1 0 0,-1-1 1,1 1-1,1 0 0,0 6 1,-1-11-151,1 0 0,-1-1 0,1 1 0,-1 0 0,0-1 0,1 1 0,0 0 0,-1-1 0,1 1 0,-1-1 0,1 1 0,0-1 1,-1 1-1,1-1 0,0 1 0,-1-1 0,1 0 0,0 0 0,0 1 0,-1-1 0,1 0 0,0 0 0,0 0 0,0 0 0,-1 1 0,1-1 0,0 0 0,0-1 0,0 1 1,0 0-1,-1 0 0,1 0 0,0 0 0,0-1 0,-1 1 0,1 0 0,0-1 0,0 1 0,-1 0 0,1-1 0,0 1 0,0-2 0,30-19 238,-17 4-204,-1 0-1,-1-1 0,0 0 1,-2-1-1,11-26 0,-23 68-118,1 0-1,4 37 0,-3-60 84,0 1 0,0-1 1,0 0-1,1 1 0,-1-1 1,0 1-1,0-1 0,1 0 1,-1 0-1,0 1 0,1-1 1,-1 0-1,0 0 0,1 1 1,-1-1-1,0 0 0,1 0 1,-1 0-1,1 1 0,-1-1 1,0 0-1,1 0 0,-1 0 1,1 0-1,-1 0 0,1 0 1,-1 0-1,0 0 0,1 0 1,-1 0-1,1 0 1,-1 0-1,0 0 0,1 0 1,-1-1-1,1 1 0,-1 0 1,0 0-1,1 0 0,-1-1 1,0 1-1,1 0 0,-1 0 1,0-1-1,1 1 0,-1 0 1,0 0-1,0-1 0,1 1 1,-1-1-1,18-15 140,-9 3-193,-2-1 1,0 0-1,0-1 0,-1 1 0,-1-1 0,-1 0 0,3-17 0,13-117-318,-6 29 334,-9 323 2309,-4-183-2217,2 0 1,0 0-1,1-1 1,0 1-1,2-1 0,0 0 1,19 36-1,-25-55-51,0 0-1,0 0 1,0 1-1,0-1 1,0 0-1,0 0 1,0 0-1,0 0 1,0 1-1,0-1 1,0 0-1,0 0 1,0 0-1,0 0 1,0 1-1,0-1 0,0 0 1,0 0-1,0 0 1,1 0-1,-1 0 1,0 1-1,0-1 1,0 0-1,0 0 1,0 0-1,1 0 1,-1 0-1,0 0 1,0 0-1,0 0 1,0 0-1,0 0 1,1 1-1,-1-1 1,0 0-1,0 0 1,0 0-1,1 0 1,-1 0-1,0 0 1,0 0-1,0 0 1,0 0-1,1 0 1,-1-1-1,0 1 1,0 0-1,0 0 1,0 0-1,1 0 0,-1 0 1,0 0-1,0 0 1,0 0-1,0 0 1,0-1-1,0 1 1,1 0-1,-1 0 1,0 0-1,0 0 1,0 0-1,0 0 1,0-1-1,3-18 230,-7-26-111,2 33-164,-1 1 0,0 0 1,-1 1-1,0-1 0,0 1 0,-1-1 1,-1 1-1,-7-11 0,13 21 36,0 0-1,-1 0 0,1 0 1,0 1-1,0-1 1,0 0-1,0 0 0,0 0 1,0 0-1,0 1 1,0-1-1,0 0 0,0 0 1,0 0-1,-1 0 1,1 0-1,0 1 0,0-1 1,0 0-1,0 0 1,0 0-1,-1 0 0,1 0 1,0 0-1,0 0 1,0 0-1,0 0 0,-1 0 1,1 1-1,0-1 1,0 0-1,0 0 0,0 0 1,-1 0-1,1 0 1,0 0-1,0 0 0,0 0 1,-1-1-1,1 1 1,0 0-1,0 0 0,0 0 1,0 0-1,-1 0 1,1 0-1,0 0 0,0 0 1,0 0-1,0 0 1,0-1-1,-1 1 0,1 0 1,0 0-1,0 0 1,0 0-1,0 0 0,0-1 1,0 1-1,0 0 1,0 0-1,0 0 0,-1 0 1,1-1-1,0 1 1,0 0-1,6 14-114,-4-12 122,1 0 1,-1 0-1,0 0 0,1-1 0,-1 1 0,1-1 1,0 1-1,-1-1 0,1 0 0,0 0 0,0 0 1,0 0-1,0-1 0,0 1 0,0-1 0,0 0 1,0 0-1,-1 0 0,1 0 0,0 0 0,0-1 1,0 1-1,0-1 0,0 0 0,4-1 0,-2 0 20,-1-1-1,1 1 0,-1 0 0,0-1 0,0 0 1,0 0-1,0 0 0,0-1 0,-1 1 1,0-1-1,1 0 0,-2 0 0,1 0 0,4-8 1,3-13 89,-5 13-325,-3 34 89,-4 10 173,1-24-30,0 1 1,0-1-1,1 1 0,0 0 1,1-1-1,-1 1 0,2-1 1,-1 1-1,1-1 1,4 10-1,-6-18-90,0 1 1,0 0-1,1 0 1,-1-1-1,0 1 1,0 0-1,1-1 1,-1 1-1,1-1 1,-1 1-1,0 0 1,1-1-1,-1 1 1,1-1-1,-1 1 1,1-1-1,0 1 0,-1-1 1,1 0-1,0 1 1,-1-1-1,1 0 1,0 1-1,-1-1 1,1 0-1,0 0 1,-1 0-1,1 0 1,0 1-1,0-1 1,-1 0-1,1 0 1,0 0-1,-1-1 1,1 1-1,0 0 0,0 0 1,-1 0-1,1 0 1,0-1-1,-1 1 1,1 0-1,0-1 1,-1 1-1,1 0 1,0-1-1,-1 1 1,1-1-1,-1 1 1,1-1-1,-1 1 1,1-1-1,-1 1 1,0-1-1,1-1 0,2-2-1047,-1 0 0,0-1 0,0 1 0,-1-1 0,1 1 0,1-10-1,0-17-6520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606"/>
    </inkml:context>
    <inkml:brush xml:id="br0">
      <inkml:brushProperty name="width" value="0.025" units="cm"/>
      <inkml:brushProperty name="height" value="0.025" units="cm"/>
    </inkml:brush>
  </inkml:definitions>
  <inkml:trace contextRef="#ctx0" brushRef="#br0">10 1 3235,'0'0'19192,"-3"9"-18664,2-3-498,-1 0-1,1-1 1,0 1-1,0 0 1,1 0 0,0 0-1,0 10 1,1-14-262,-1 0 1,1 0 0,-1 0-1,1 0 1,0 0 0,-1 0-1,1 0 1,0 0-1,0 0 1,1 0 0,-1 0-1,3 2 1,-3-3-329,1 1 1,0-1-1,-1 0 1,1 0-1,0 0 1,0 0-1,0 0 0,0 0 1,0-1-1,0 1 1,0-1-1,0 1 1,0-1-1,0 0 1,0 0-1,3 0 0,-4 0 608,0 0-1,0-1 1,1 1-1,-1 0 0,0-1 1,0 1-1,0-1 1,0 1-1,0-1 0,0 0 1,0 1-1,0-1 1,0 0-1,0 0 0,0 0 1,0 0-1,-1 0 0,1 0 1,0 0-1,-1 0 1,1 0-1,0-2 0,4-17 11393,-12 48-8894,1-13-2364,2-9-88,1 0-1,0 1 1,1-1 0,0 1 0,0 0-1,-2 13 1,9-19-341,0 1-1,0-2 1,0 1 0,1 0-1,-1-1 1,0 0 0,0 0-1,8-2 1,7-1-438,1-1 1,29-10-1,-32 8 664,-1 2-1,0 0 0,35-4 0,-51 8 68,-1 0-1,0 0 1,1 0-1,-1 0 1,0 0-1,1 0 1,-1 0-1,1 0 1,-1 0-1,0 0 1,1 0-1,-1 0 1,0 0-1,1 0 0,-1 0 1,0 0-1,1 1 1,-1-1-1,0 0 1,1 0-1,-1 0 1,0 1-1,0-1 1,1 0-1,-1 0 1,0 1-1,0-1 1,1 0-1,-1 0 1,0 1-1,0-1 1,0 0-1,0 1 0,1-1 1,-1 0-1,0 1 1,-5 14 1317,-17 12 572,15-20-1599,-1-1 0,1 0 0,-1 0 0,0-1 0,-10 5 0,13-8-842,1 0 0,-1-1 0,1 1-1,-1-1 1,1 0 0,-1-1-1,-9 1 1,14 0 371,0-1 0,0 0 1,-1 0-1,1 0 0,0 0 0,0 0 0,0 0 0,-1 0 0,1 0 0,0 0 1,0 0-1,0 0 0,-1 0 0,1 0 0,0-1 0,0 1 0,0 0 1,-1 0-1,1 0 0,0 0 0,0 0 0,0 0 0,0 0 0,-1 0 0,1-1 1,0 1-1,0 0 0,0 0 0,0 0 0,0 0 0,0-1 0,0 1 0,-1 0 1,1 0-1,0 0 0,0 0 0,0-1 0,0 1 0,0 0 0,0 0 1,0 0-1,0-1 0,0 1 0,0 0 0,0 0 0,0 0 0,0-1 0,0 1 1,0 0-1,0 0 0,0 0 0,0-1 0,0-9-7312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0.382"/>
    </inkml:context>
    <inkml:brush xml:id="br0">
      <inkml:brushProperty name="width" value="0.025" units="cm"/>
      <inkml:brushProperty name="height" value="0.025" units="cm"/>
    </inkml:brush>
  </inkml:definitions>
  <inkml:trace contextRef="#ctx0" brushRef="#br0">68 14 15246,'0'0'4768,"-8"7"-1405,2-1-2882,1-2-169,1-1 1,-1 1 0,1 0-1,0 0 1,1 1-1,-1-1 1,1 1 0,0 0-1,0 0 1,0 0-1,1 0 1,-1 0 0,1 0-1,0 1 1,-1 10-1,3-15-299,0 0 0,0 0 0,0-1 0,0 1 0,0 0-1,1-1 1,-1 1 0,0 0 0,1-1 0,-1 1 0,0 0 0,1-1-1,-1 1 1,1-1 0,-1 1 0,1 0 0,-1-1 0,1 1 0,-1-1-1,1 0 1,0 1 0,-1-1 0,1 1 0,0-1 0,-1 0 0,2 1-1,28 4 81,27-11-20,-50 4-56,-1 0 0,1 0 0,-1-1 0,1 0 0,-1 0 0,0-1 0,11-8 1,-14 10 67,0 0 1,-1 0-1,0-1 1,1 1-1,-1-1 1,0 0-1,0 1 1,0-1-1,-1 0 1,1 0-1,-1 0 1,1-1-1,-1 1 1,0 0-1,-1 0 1,1-1-1,0 1 1,0-5-1,-2 6-71,1 1-1,0 0 1,0 0-1,0 0 1,-1 0-1,1 0 1,-1 0-1,1 0 1,-1 0-1,1 0 1,-1 0-1,0 0 1,1 0-1,-1 0 1,0 0-1,0 0 1,1 0-1,-1 1 0,0-1 1,0 0-1,0 1 1,0-1-1,-2 0 1,-35-10 624,29 10-1283,0 0 1,0 1-1,0 0 1,0 0-1,0 1 1,-13 3-1,17-2-5424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6.222"/>
    </inkml:context>
    <inkml:brush xml:id="br0">
      <inkml:brushProperty name="width" value="0.025" units="cm"/>
      <inkml:brushProperty name="height" value="0.025" units="cm"/>
    </inkml:brush>
  </inkml:definitions>
  <inkml:trace contextRef="#ctx0" brushRef="#br0">94 179 7335,'0'0'9016,"-9"3"-7078,4-1-1752,1-1-1,-1 1 1,1 0-1,-1 0 1,1 1-1,0-1 1,-1 1-1,2 0 0,-1 0 1,0 1-1,0-1 1,1 1-1,0-1 1,0 1-1,0 0 1,0 0-1,1 1 1,-1-1-1,1 1 0,0-1 1,0 1-1,1-1 1,-1 1-1,1 0 1,0 0-1,0 9 1,1-13-93,-1 1-1,1 0 1,0 0 0,0 0 0,0 0 0,0 0 0,0 0 0,0 0 0,1 0 0,-1 0 0,1 0-1,-1 0 1,1-1 0,0 1 0,0 0 0,0 0 0,0-1 0,0 1 0,0 0 0,0-1-1,1 1 1,1 1 0,0-2-24,0 0 0,0 0 0,0 0 0,0 0 0,0-1 0,0 1 0,0-1 0,0 0 0,1 0 0,-1 0 0,0 0-1,0 0 1,4-2 0,-2 1-44,0 0 0,0-1 0,0 0 0,0 0 0,0 0 0,-1-1 0,1 0 0,-1 1 0,0-1 0,0-1 0,0 1 0,0-1 0,-1 0 0,1 1 0,-1-2 0,0 1-1,0 0 1,0-1 0,4-8 0,-1 0 13,0 0 0,-1-1 0,-1 1-1,0-1 1,-1 0 0,2-16 0,-2-2 173,-1-1 1,-4-50 0,2 83-213,0 0-1,0-1 1,0 1 0,0 0-1,0 0 1,0 0 0,0 0-1,0-1 1,-1 1 0,1 0 0,0 0-1,0 0 1,0-1 0,0 1-1,0 0 1,0 0 0,0 0-1,0 0 1,0 0 0,-1-1-1,1 1 1,0 0 0,0 0 0,0 0-1,0 0 1,0 0 0,-1 0-1,1 0 1,0-1 0,0 1-1,0 0 1,0 0 0,-1 0-1,1 0 1,0 0 0,0 0-1,0 0 1,-1 0 0,1 0 0,0 0-1,0 0 1,0 0 0,0 0-1,-1 0 1,1 0 0,0 0-1,0 0 1,0 0 0,-1 0-1,1 1 1,0-1 0,0 0 0,0 0-1,0 0 1,0 0 0,-1 0-1,1 0 1,0 1 0,0-1-1,0 0 1,0 0 0,0 0-1,0 0 1,-1 0 0,1 1-1,0-1 1,0 0 0,0 0 0,-9 13-117,1 10 97,1 0 1,2 0 0,0 1 0,1-1-1,2 1 1,0 0 0,1 0-1,2 0 1,3 25 0,-4-46 27,0-1-1,0 1 1,0-1 0,1 1-1,-1 0 1,1-1-1,-1 1 1,1-1 0,0 1-1,0-1 1,0 1 0,1-1-1,-1 0 1,0 0 0,1 1-1,-1-1 1,1 0 0,0 0-1,0 0 1,0-1 0,0 1-1,0 0 1,0-1 0,0 0-1,1 1 1,-1-1-1,0 0 1,1 0 0,-1 0-1,1 0 1,0-1 0,-1 1-1,1-1 1,-1 1 0,1-1-1,0 0 1,-1 0 0,1 0-1,0 0 1,-1-1 0,1 1-1,-1-1 1,1 1 0,-1-1-1,1 0 1,-1 0-1,1 0 1,-1-1 0,0 1-1,1 0 1,-1-1 0,0 0-1,0 1 1,0-1 0,0 0-1,2-3 1,3-3 30,-1-1 1,0 1-1,-1-1 1,1 0-1,-2 0 1,1-1-1,-1 0 0,-1 1 1,5-21-1,-4 5 422,-1-1 0,0-46 0,-3 71-455,0 0 0,0 1-1,0-1 1,0 0 0,0 1 0,0-1 0,0 1-1,0-1 1,0 0 0,0 1 0,0-1 0,0 0 0,-1 1-1,1-1 1,0 1 0,0-1 0,-1 1 0,1-1 0,0 0-1,-1 1 1,1-1 0,-1 1 0,1-1 0,0 1-1,-1 0 1,1-1 0,-1 1 0,1-1 0,-1 1 0,1 0-1,-1 0 1,0-1 0,1 1 0,-1 0 0,1 0 0,-1-1-1,0 1 1,1 0 0,-1 0 0,0 0 0,1 0-1,-1 0 1,1 0 0,-1 0 0,0 0 0,1 0 0,-1 0-1,0 1 1,1-1 0,-1 0 0,1 0 0,-1 1-1,1-1 1,-1 0 0,0 1 0,1-1 0,-1 0 0,1 1-1,-1-1 1,1 1 0,0-1 0,-1 1 0,0 0 0,-33 32-174,27-23 178,1 1 0,-1 0 0,2 1 0,-6 14 0,10-21 3,-1-1 1,1 1-1,0-1 0,0 1 0,0 0 0,1-1 1,0 1-1,-1 0 0,2 0 0,-1 0 0,1-1 0,-1 1 1,1 0-1,3 8 0,-2-11-7,-1 0 1,1 0-1,-1 0 0,1 0 1,0-1-1,0 1 1,0 0-1,0-1 0,0 0 1,0 1-1,1-1 1,-1 0-1,0 0 0,1 0 1,-1 0-1,0-1 1,1 1-1,-1-1 0,1 1 1,3-1-1,58 2-883,-49-2 102,22-3-2351,-3-6-4805,0-9-6550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055"/>
    </inkml:context>
    <inkml:brush xml:id="br0">
      <inkml:brushProperty name="width" value="0.025" units="cm"/>
      <inkml:brushProperty name="height" value="0.025" units="cm"/>
    </inkml:brush>
  </inkml:definitions>
  <inkml:trace contextRef="#ctx0" brushRef="#br0">0 131 12492,'0'4'3118,"0"19"2824,5 35-4453,-4-49-1449,0 1-1,1-1 1,0 0-1,0 0 0,1 0 1,1 0-1,-1-1 1,1 1-1,9 12 1,-13-20 12,1 0 1,0 1 0,0-1 0,0-1 0,0 1 0,0 0 0,0 0-1,0 0 1,0 0 0,0-1 0,0 1 0,1 0 0,-1-1 0,0 1-1,0-1 1,1 0 0,-1 1 0,0-1 0,1 0 0,-1 0 0,0 0 0,1 0-1,-1 0 1,3 0 0,-1-1 64,-1 0-1,1 0 0,-1 0 1,1 0-1,-1-1 1,1 1-1,-1-1 0,0 0 1,0 1-1,1-1 0,1-3 1,3-3 135,0-1 1,0 0-1,-1 0 1,-1-1-1,6-10 1,-4-2-68,0 0 1,-2 0-1,5-40 1,-10 71-207,1 0 0,0 0 0,1 0-1,0 0 1,0 0 0,1-1 0,0 1 0,0-1 0,6 10 0,-8-16 45,0 1 1,0-1 0,1 1-1,-1-1 1,1 0 0,0 0-1,0 0 1,0 0 0,0 0-1,0 0 1,0 0-1,0-1 1,1 1 0,-1-1-1,0 1 1,1-1 0,-1 0-1,1 0 1,0 0 0,-1 0-1,1-1 1,0 1 0,0-1-1,-1 0 1,1 1-1,0-1 1,0-1 0,-1 1-1,1 0 1,0-1 0,0 1-1,-1-1 1,1 0 0,3-1-1,-2 0 67,0-1 0,0 1-1,-1-1 1,1 0 0,0 0-1,-1-1 1,0 1 0,0-1 0,0 1-1,0-1 1,-1 0 0,1 0-1,-1-1 1,0 1 0,0 0 0,0-1-1,-1 1 1,0-1 0,1-6-1,1-3 19,0 0 0,-2 0-1,0 0 1,0 0 0,-3-18-1,-6-7-85,7 37-122,1 1-1,-1-1 1,0 0-1,0 1 1,1-1-1,-1 0 1,0 1-1,0-1 0,0 1 1,0 0-1,-1-1 1,1 1-1,0 0 1,-1 0-1,1 0 1,-1 0-1,1 0 1,-4-2-1,5 3-46,-1 0 0,1 0 0,-1 0 0,1 1 1,-1-1-1,1 0 0,-1 0 0,1 0 0,-1 0 0,1 1 0,0-1 0,-1 0 0,1 0 0,-1 1 0,1-1 1,-1 0-1,1 1 0,0-1 0,-1 0 0,1 1 0,0-1 0,0 1 0,-1-1 0,1 0 0,0 1 0,0-1 1,-1 1-1,1-1 0,0 1 0,0-1 0,0 1 0,0-1 0,0 1 0,0-1 0,0 1 0,0-1 0,0 1 1,0-1-1,0 2 0,0 25-4885,0-21 2990,0 14-5198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399"/>
    </inkml:context>
    <inkml:brush xml:id="br0">
      <inkml:brushProperty name="width" value="0.025" units="cm"/>
      <inkml:brushProperty name="height" value="0.025" units="cm"/>
    </inkml:brush>
  </inkml:definitions>
  <inkml:trace contextRef="#ctx0" brushRef="#br0">1 1 19250,'0'0'5830,"17"48"-5350,-6-37-352,-4-4-96,4-2-704,-1-3-802,-1-2-191,-2 0-481,-2-6-1282,-3-7-2785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797"/>
    </inkml:context>
    <inkml:brush xml:id="br0">
      <inkml:brushProperty name="width" value="0.025" units="cm"/>
      <inkml:brushProperty name="height" value="0.025" units="cm"/>
    </inkml:brush>
  </inkml:definitions>
  <inkml:trace contextRef="#ctx0" brushRef="#br0">34 258 12460,'0'0'4804,"9"0"-2786,-5 0-1822,1 0 1,-1 0-1,1-1 0,-1 0 0,1 0 1,-1 0-1,0-1 0,0 1 0,1-1 1,-1 0-1,0 0 0,-1 0 0,1-1 0,0 0 1,-1 1-1,1-1 0,-1 0 0,0-1 1,0 1-1,0 0 0,0-1 0,-1 0 1,1 0-1,-1 0 0,0 0 0,0 0 1,-1 0-1,2-5 0,-2 6-75,1-1 0,-1 0-1,0 0 1,-1 0 0,1 1 0,-1-1 0,1 0-1,-1 0 1,0 0 0,-1 0 0,1 0 0,-1 0-1,1 0 1,-1 0 0,-2-4 0,2 6-94,0 0-1,-1 0 1,1 1 0,0-1-1,-1 0 1,1 1 0,-1-1-1,0 1 1,1 0 0,-1 0-1,0-1 1,0 1 0,1 0-1,-1 0 1,0 1 0,0-1-1,0 0 1,0 1 0,-1-1-1,1 1 1,0 0 0,0-1-1,0 1 1,0 0 0,0 0 0,0 1-1,0-1 1,-1 0 0,-1 1-1,0 1-34,0-1-1,1 1 1,-1-1 0,0 1-1,1 0 1,-1 0 0,1 1-1,0-1 1,0 1 0,0-1-1,0 1 1,0 0-1,1 0 1,-1 1 0,1-1-1,0 0 1,0 1 0,0-1-1,0 1 1,0 0-1,0 4 1,-3 4-26,0 2 1,2-1-1,-1 1 1,-2 25-1,6-35 34,-1 1 1,1-1 0,0 0-1,0 1 1,0-1-1,1 0 1,0 1-1,-1-1 1,2 0-1,-1 0 1,0 0-1,1 0 1,0 0 0,0 0-1,0 0 1,3 4-1,-3-6-9,1 0-1,-1 0 1,1 0-1,0 0 0,-1-1 1,1 0-1,0 1 1,0-1-1,0 0 1,0 0-1,0-1 1,0 1-1,0-1 0,0 1 1,0-1-1,0 0 1,0 0-1,0 0 1,0-1-1,0 1 1,0-1-1,0 1 0,0-1 1,3-2-1,-3 2-215,1 0-1,-1 0 1,0-1-1,0 1 0,0-1 1,-1 0-1,1 0 0,0 0 1,2-2-1,17-27-5872,-15 5-500</inkml:trace>
  <inkml:trace contextRef="#ctx0" brushRef="#br0" timeOffset="1">9 1 11531,'0'0'6022,"-3"52"-5862,19-42-737,1 0-2338,5 0-2305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007"/>
    </inkml:context>
    <inkml:brush xml:id="br0">
      <inkml:brushProperty name="width" value="0.025" units="cm"/>
      <inkml:brushProperty name="height" value="0.025" units="cm"/>
    </inkml:brush>
  </inkml:definitions>
  <inkml:trace contextRef="#ctx0" brushRef="#br0">51 186 11339,'0'0'8963,"-7"11"-8435,0 0-318,0 1 1,0 1-1,-7 19 0,12-29-158,1 1 1,-1 0 0,1 0 0,0-1 0,1 1-1,-1 0 1,1 0 0,-1 0 0,1 0 0,0 0-1,0 0 1,1 0 0,-1 0 0,1 0 0,0-1-1,0 1 1,0 0 0,1 0 0,-1-1 0,1 1-1,2 3 1,-3-6-47,0 1 0,0-1 1,0 0-1,-1 0 0,1 0 0,0-1 0,0 1 0,0 0 0,1 0 0,-1 0 0,0-1 0,0 1 0,0-1 0,0 1 1,1-1-1,-1 1 0,0-1 0,0 0 0,1 1 0,-1-1 0,0 0 0,1 0 0,-1 0 0,3 0 0,-2-1 57,0 0-1,0 0 1,1 0-1,-1 0 0,0 0 1,0 0-1,0-1 0,0 1 1,0-1-1,-1 1 1,1-1-1,2-3 0,2-3 207,0 0-1,-1 0 0,0 0 1,-1-1-1,6-14 0,-3-7 63,-2 0 0,-1 0 0,-1 0 0,-2 0-1,-1-1 1,-4-31 0,3 39-324,-3 7 63,-1 24 65,-4 27 55,7-20-175,0 1 1,1-1 0,1 1-1,0-1 1,1 1 0,1-1 0,0 0-1,8 24 1,-9-34-18,1 0-1,0 0 1,0 0 0,0 0-1,1 0 1,0 0-1,0-1 1,0 0 0,1 1-1,-1-1 1,1 0-1,0 0 1,0-1 0,0 1-1,1-1 1,-1 0 0,1 0-1,0-1 1,0 1-1,0-1 1,0 0 0,0 0-1,0-1 1,1 0 0,-1 0-1,0 0 1,10 0-1,-11 0-68,0-1 0,0 0 0,0 0 0,0 0 0,0-1 0,0 1-1,-1-1 1,1 0 0,0 0 0,0-1 0,-1 1 0,1-1 0,-1 1 0,4-3-1,-5 1 86,0 1 0,0 0-1,0 0 1,0-1-1,0 1 1,-1-1-1,1 0 1,-1 1 0,0-1-1,0 0 1,0 0-1,0 0 1,0 1-1,-1-1 1,1 0 0,-1 0-1,0 0 1,0 0-1,0-4 1,0-5 136,-1 0 1,-1 0 0,1 1-1,-2-1 1,-4-14-1,6 23-125,0 0-1,0 0 1,-1 0 0,1 0-1,-1 1 1,0-1 0,0 0-1,0 1 1,0-1-1,0 1 1,-3-3 0,3 4-22,1 0-1,-1 1 1,1-1 0,-1 0 0,1 0 0,-1 1 0,0-1 0,1 1 0,-1 0 0,0 0-1,1-1 1,-1 1 0,0 0 0,0 0 0,1 0 0,-1 1 0,0-1 0,0 0 0,1 1-1,-1-1 1,1 1 0,-3 0 0,2 1-4,0-1 0,0 1 0,0 0 0,0-1-1,1 1 1,-1 0 0,0 0 0,1 0 0,0 0 0,-1 0 0,1 1 0,0-1-1,0 0 1,0 0 0,1 1 0,-1-1 0,0 1 0,1-1 0,0 1 0,-1 2-1,-2 52-6,3-55 8,0 1-3,0-1-1,1 0 1,-1 1-1,1-1 1,0 1-1,0-1 1,0 0 0,0 0-1,0 0 1,0 1-1,1-1 1,-1 0-1,1-1 1,-1 1 0,1 0-1,0 0 1,0-1-1,0 1 1,0-1-1,0 1 1,0-1-1,0 0 1,0 0 0,0 0-1,1 0 1,-1 0-1,0 0 1,1-1-1,-1 1 1,1-1 0,-1 0-1,4 1 1,10 0-24,0 0 1,0 0 0,25-4-1,-40 2 43,-1 0-1,1 0 1,0 0 0,-1 0-1,1 0 1,-1 0-1,1 0 1,-1 0 0,0 0-1,0-1 1,1 1-1,-1 0 1,0 0 0,0 0-1,0-1 1,0 1-1,0 0 1,0 0 0,-1 0-1,1-2 1,-5-39-113,4 33 80,-8-10-74,9 19 89,-1-1 0,1 1-1,0 0 1,-1 0 0,1 0-1,0-1 1,-1 1 0,1 0-1,0 0 1,-1-1 0,1 1-1,0 0 1,0-1-1,-1 1 1,1 0 0,0-1-1,0 1 1,0 0 0,0-1-1,-1 1 1,1-1 0,0 1-1,0 0 1,0-1 0,0 1-1,0-1 1,0 1 0,0 0-1,0-1 1,0 1-1,0-1 1,0 1 0,0 0-1,0-1 1,1 1 0,-1-1-1,0 1 1,0 0 0,0-1-1,0 1 1,1 0 0,-1-1-1,0 1 1,0 0 0,1-1-1,-1 1 1,0 0 0,1 0-1,-1-1 1,0 1-1,1 0 1,-1 0 0,0 0-1,1-1 1,-1 1 0,1 0-1,-1 0 1,0 0 0,1 0-1,-1 0 1,1 0 0,-1 0-1,0 0 1,1 0 0,0 0-1,2-1 57,-1 0 0,1 0 0,0 0-1,-1 0 1,1 0 0,-1 0 0,1-1 0,-1 1-1,0-1 1,1 0 0,-1 0 0,3-3 0,-3 3-153,0 0 0,0 0 1,0 0-1,0 0 1,0 1-1,0-1 0,1 1 1,-1-1-1,0 1 1,1 0-1,0 0 0,-1 0 1,1 0-1,-1 1 0,1-1 1,5 0-1,3 65-605,-9-47 737,-2-15-27,0 1 0,1 0 0,-1 0 0,1-1 0,-1 1 0,1 0 0,0 0 0,0-1 1,0 1-1,0-1 0,0 1 0,2 2 0,-2-5 661,-5-38 710,-34-77-603,38 114-777,0 1 0,0-1 0,0 0-1,0 0 1,0 0 0,1 1-1,-1-1 1,0 0 0,0 0 0,1 0-1,-1 1 1,1-1 0,-1 0-1,1 1 1,-1-1 0,1 0 0,-1 1-1,1-1 1,-1 1 0,1-1-1,0 1 1,-1-1 0,1 1 0,0-1-1,-1 1 1,3-1 0,30-15-2382,-7 3-7425,-10-1-5266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594"/>
    </inkml:context>
    <inkml:brush xml:id="br0">
      <inkml:brushProperty name="width" value="0.025" units="cm"/>
      <inkml:brushProperty name="height" value="0.025" units="cm"/>
    </inkml:brush>
  </inkml:definitions>
  <inkml:trace contextRef="#ctx0" brushRef="#br0">24 17 12716,'-1'-1'510,"1"0"-1,-1-1 1,0 1-1,1 0 1,-1 0-1,0 0 1,0 0-1,0 0 1,0 1 0,0-1-1,0 0 1,0 0-1,0 1 1,0-1-1,0 0 1,0 1-1,-2-1 1,3 1-353,-1 1-1,1-1 1,-1 0 0,1 1 0,0-1 0,-1 1-1,1-1 1,0 0 0,0 1 0,-1-1-1,1 1 1,0-1 0,0 1 0,0-1-1,-1 1 1,1-1 0,0 1 0,0 0-1,0-1 1,0 1 0,0-1 0,0 1-1,0-1 1,0 1 0,0-1 0,1 1 0,7 50 1033,0-20-698,21 53 1,-25-74-450,1 0 0,0-1 0,0 1 0,1-1 0,0 0 0,1 0 0,0-1 0,0 0 0,10 8 0,-15-14-173,0-1 1,0 1-1,0-1 1,0 1-1,0-1 1,0 0-1,1 0 1,-1 0-1,1 0 1,-1 0-1,1-1 1,-1 1-1,1-1 1,-1 1-1,1-1 1,-1 0-1,1 0 1,-1 0-1,1 0 1,2-1-1,-2 0-639,0-1-1,0 1 0,0-1 1,-1 1-1,1-1 1,0 0-1,-1 0 1,1 0-1,-1 0 0,0 0 1,0-1-1,0 1 1,0-1-1,0 0 1,1-2-1,11-17-9528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1.502"/>
    </inkml:context>
    <inkml:brush xml:id="br0">
      <inkml:brushProperty name="width" value="0.025" units="cm"/>
      <inkml:brushProperty name="height" value="0.025" units="cm"/>
    </inkml:brush>
  </inkml:definitions>
  <inkml:trace contextRef="#ctx0" brushRef="#br0">102 290 13068,'0'0'5579,"-8"1"-2798,3-1-2571,1 1 1,0 0-1,-1 0 0,1 0 0,0 0 1,0 1-1,0 0 0,0 0 0,0 0 0,1 0 1,-1 1-1,0-1 0,1 1 0,0 0 1,0 0-1,0 0 0,0 0 0,0 1 0,0-1 1,1 1-1,0 0 0,0 0 0,0 0 1,0 0-1,0 0 0,1 0 0,0 0 0,-1 5 1,1-5-158,0 0 0,1-1 1,-1 1-1,1 0 0,0 0 0,0 0 1,0 0-1,1-1 0,-1 1 0,1 0 1,0 0-1,2 5 0,-2-8-33,0 0-1,-1 1 1,1-1 0,0 0-1,1 0 1,-1 0 0,0 0-1,0 0 1,0 0-1,1 0 1,-1 0 0,0 0-1,1-1 1,-1 1-1,1 0 1,-1-1 0,1 0-1,-1 1 1,1-1 0,-1 0-1,1 1 1,-1-1-1,1 0 1,0 0 0,-1 0-1,1-1 1,-1 1 0,1 0-1,-1 0 1,1-1-1,-1 1 1,2-2 0,1 1 44,0-1 0,0 1 1,-1-1-1,1 0 0,-1-1 1,0 1-1,0 0 0,1-1 1,-2 0-1,1 0 0,0 0 0,0 0 1,2-4-1,30-52-51,-18 29-88,-13 38-737,-3-5 813,0 1 0,1 0 1,-1-1-1,1 1 0,0-1 0,0 0 0,0 0 0,1 1 1,-1-1-1,1-1 0,0 1 0,0 0 0,6 4 0,-7-7 23,1 0 0,0 0 0,0-1 0,-1 1-1,1 0 1,0-1 0,-1 0 0,1 0 0,-1 0-1,1 0 1,-1 0 0,1 0 0,-1 0 0,1-1-1,-1 1 1,0-1 0,0 0 0,0 0-1,3-3 1,41-51-506,-18 21-1028,-27 33 1438,0 0-1,1 1 1,0-1 0,-1 1-1,1 0 1,0-1-1,0 1 1,-1 0 0,1 0-1,0 0 1,0 0 0,0 0-1,0 1 1,0-1-1,1 1 1,-1-1 0,0 1-1,0 0 1,0 0-1,0 0 1,1 0 0,2 0-1,7 1 227,-9-3-96,1 0-1,-1-1 0,0 1 1,0 0-1,0-1 0,0 0 1,0 0-1,0 0 0,-1 0 1,0 0-1,1 0 0,-1-1 0,0 1 1,1-5-1,10-11-212,-12 17 28,1-1 0,0 1 0,1 0 0,-1 0 0,0 0 0,1 0 0,-1 0 0,1 1 0,3-3 0,-5 4 99,0 0 1,-1 0-1,1 0 0,0 0 0,0 0 0,-1 0 1,1 0-1,0 0 0,-1 0 0,1 0 0,0 0 1,-1 1-1,1-1 0,0 0 0,-1 0 0,1 1 1,0-1-1,-1 1 0,1-1 0,-1 0 0,1 1 1,0-1-1,-1 1 0,0-1 0,1 1 1,-1 0-1,1-1 0,-1 1 0,1-1 0,-1 1 1,0 0-1,0-1 0,1 1 0,-1 0 0,0 0 1,0-1-1,0 1 0,0 0 0,0-1 0,0 1 1,0 0-1,0 0 0,0 0 0,10 49 891,2 0 0,24 59 0,-31-95-847,-1 1 0,0-1 0,-1 1 0,0 0 0,1 26 0,-4-37 64,0 1 1,0 0-1,0-1 1,0 1-1,0-1 1,-1 1 0,0-1-1,0 0 1,0 1-1,-1-1 1,1 0-1,-1 1 1,0-1 0,0 0-1,-1 0 1,1-1-1,-1 1 1,0 0-1,0-1 1,0 0 0,0 0-1,-6 5 1,8-7-41,0-1 0,0 1 0,0 0 0,0-1 0,0 1 0,0-1 0,0 1 0,0-1 0,0 1 0,0-1 0,-1 0 0,1 0 0,0 0 0,0 0 0,0 1 0,0-1 1,0-1-1,-1 1 0,1 0 0,0 0 0,0 0 0,0-1 0,0 1 0,0 0 0,0-1 0,0 1 0,-1-1 0,1 1 0,-1-2 0,0 0-25,1 0-1,0 0 1,0 0 0,-1-1-1,1 1 1,0 0-1,1-1 1,-1 1 0,0 0-1,1-1 1,-1 1-1,1-1 1,0-2 0,-1-8-117,1 1 0,1-1 0,0 1 0,5-21 1,7-8-153,3 0 0,36-67 1,-9 18 117,-29 60 108,-5 13 40,-1-1-1,0 0 1,-2 0-1,0-1 1,-1 0 0,4-28-1,-9 47-4,0 0 0,0-1 1,0 1-1,0 0 0,0-1 0,0 1 0,0 0 0,0-1 0,0 1 0,0 0 1,0-1-1,0 1 0,0 0 0,0-1 0,0 1 0,0 0 0,0-1 1,0 1-1,0 0 0,-1-1 0,1 1 0,0 0 0,0-1 0,0 1 0,-1 0 1,1 0-1,0-1 0,0 1 0,-1 0 0,1 0 0,0-1 0,0 1 1,-1 0-1,1 0 0,0 0 0,-1 0 0,0-1 0,-12 8 31,-11 19-85,16-14 37,1 0 1,1 1-1,0 0 1,1 0-1,1 0 1,0 0-1,0 1 0,1 0 1,1 0-1,1 0 1,0 0-1,0 0 1,4 26-1,-3-38-25,1 1 0,0-1 0,0 1 0,0-1 0,0 0 1,0 0-1,0 1 0,0-1 0,1 0 0,-1 0 0,1 0 0,0-1 0,0 1 0,0 0 0,0 0 0,0-1 0,0 0 0,0 1 0,0-1 0,0 0 0,1 0 0,-1 0 0,0 0 0,4 1 0,-3-1-368,1-1-1,-1 1 1,1-1-1,0 1 0,-1-1 1,1 0-1,0 0 0,-1-1 1,1 1-1,0-1 1,-1 1-1,1-1 0,-1 0 1,1-1-1,-1 1 1,6-4-1,14-13-6867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7.735"/>
    </inkml:context>
    <inkml:brush xml:id="br0">
      <inkml:brushProperty name="width" value="0.025" units="cm"/>
      <inkml:brushProperty name="height" value="0.025" units="cm"/>
    </inkml:brush>
  </inkml:definitions>
  <inkml:trace contextRef="#ctx0" brushRef="#br0">0 61 7623,'0'0'2840,"9"-3"-2578,13-1 194,0 0 0,0 1 0,0 2-1,1 0 1,-1 1 0,1 1 0,-1 1 0,0 1 0,28 8 0,-9-5-160,0-1 1,0-2-1,46-4 0,125-16 640,43-2-276,522-7 1241,-80 14-1015,-445 21-863,94 1 23,-96-20-39,101 2-9,-188 26 40,21 0 15,161-10 28,133 7 287,854 1-235,-873-23 250,28-1-248,-402 2 129,108-21 0,-183 24 320,-4 1-2076,-1 1-6669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8.996"/>
    </inkml:context>
    <inkml:brush xml:id="br0">
      <inkml:brushProperty name="width" value="0.025" units="cm"/>
      <inkml:brushProperty name="height" value="0.025" units="cm"/>
    </inkml:brush>
  </inkml:definitions>
  <inkml:trace contextRef="#ctx0" brushRef="#br0">880 287 5125,'-6'-9'407,"1"0"1,0-1-1,1 1 1,-1-1-1,2 0 1,0 0-1,0 0 1,-2-16-1,-10-30 709,12 48-1018,0 1 0,-1 0 0,0 0 0,0 0 0,0 0 0,-1 1 0,0 0 0,-1 0-1,1 0 1,-1 0 0,0 1 0,0 0 0,-1 1 0,0-1 0,0 1 0,0 0 0,0 1 0,0 0 0,-1 0 0,1 0 0,-11-1 0,-4 0-76,0 0 0,-1 2 1,1 1-1,-1 0 1,1 2-1,-34 5 1,7 4 26,2 2 1,-1 3 0,2 1 0,0 3 0,-44 25 0,73-36-62,1 0 1,1 1 0,-1 1 0,2 1-1,-22 18 1,30-22 22,1-1-1,0 0 1,0 1-1,0 0 1,1 0-1,-1 1 1,2-1-1,-1 1 1,1 0 0,1 0-1,-1 0 1,1 0-1,1 0 1,-2 9-1,1 3 92,1 0 0,0 0 0,2 0 0,0 0 0,1 0-1,7 31 1,-6-41-85,1 0-1,0 0 1,0 0-1,1-1 1,0 1-1,0-1 1,1 0-1,1-1 1,-1 1 0,1-1-1,1-1 1,0 1-1,0-1 1,9 6-1,6 1 14,0 0-1,1-2 0,0-1 1,1 0-1,0-2 1,27 6-1,7-1 92,95 9 1,-126-20-4,1-2 0,0-1 1,-1-1-1,1-2 1,-1 0-1,1-2 1,-2-1-1,49-18 1,-58 17 48,0-1 0,-1 0 1,0-1-1,-1-1 1,0-1-1,0 0 0,-1-1 1,-1-1-1,0 0 0,-1-1 1,0-1-1,-1 0 1,-1 0-1,11-19 0,-19 28-146,1 0 0,-1 0-1,0 0 1,0 0 0,-1-1 0,0 0-1,0 1 1,0-1 0,-1 0-1,0 0 1,0 0 0,-1 0 0,0 0-1,0 0 1,-1 1 0,0-1-1,0 0 1,0 0 0,-1 0-1,0 1 1,0-1 0,-1 1 0,0-1-1,0 1 1,0 0 0,-1 0-1,0 0 1,0 1 0,-1 0 0,1-1-1,-1 1 1,-8-6 0,-9-7-1780,-1 1 0,-1 1 0,-33-17 0,27 16-2341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9.834"/>
    </inkml:context>
    <inkml:brush xml:id="br0">
      <inkml:brushProperty name="width" value="0.025" units="cm"/>
      <inkml:brushProperty name="height" value="0.025" units="cm"/>
    </inkml:brush>
  </inkml:definitions>
  <inkml:trace contextRef="#ctx0" brushRef="#br0">863 134 2370,'0'0'2995,"3"-8"-1506,-1 3-1374,8-31 999,-10 34-1083,0 0 0,0 1 0,0-1 0,0 0 0,-1 1 0,1-1 0,0 0 0,-1 1 0,1-1 0,-1 1 0,0-1 0,1 1 0,-1-1 0,0 1 0,0-1 0,0 1 0,0 0 0,0 0 0,0-1 0,-1 1 0,1 0 0,0 0 0,0 0-1,-1 0 1,-1-1 0,-13-5 181,-1-1-1,1 2 1,-1 0-1,0 2 0,-1-1 1,-31-2-1,9 3 160,-78 4-1,99 3-411,-1 0-1,1 1 0,-1 1 1,1 1-1,0 1 1,1 0-1,0 1 0,0 1 1,1 1-1,-25 18 0,-3 6-13,1 2-1,-55 60 1,84-81 152,1 1 1,0 0-1,1 1 1,1 1-1,1 0 1,1 0 0,0 1-1,-11 32 1,18-42-61,1-1 1,0 2 0,0-1 0,1 0-1,0 0 1,1 0 0,0 1 0,0-1-1,1 0 1,0 0 0,1 0 0,0 0-1,0 0 1,1 0 0,0 0-1,1 0 1,0-1 0,0 0 0,1 0-1,0 0 1,11 13 0,-7-12 34,0 0-1,0-1 1,1 0 0,0 0 0,1-1-1,-1-1 1,1 0 0,1 0 0,-1-1-1,1-1 1,0 0 0,0 0 0,0-1-1,0-1 1,1 0 0,18 1 0,2-2 144,0-2 1,0 0 0,0-3-1,0 0 1,36-11 0,-16 1-139,0-2 0,-2-3 0,97-49 0,-121 53-24,0-1-1,-1-1 1,-1-2 0,-1 0-1,-1-2 1,0 0 0,-2-2-1,29-37 1,-43 49-61,0 0 1,-1-1-1,0 0 0,-1 0 1,0 0-1,-1-1 0,0 1 1,-1-1-1,-1 0 0,0 0 1,-1-1-1,0 1 0,-1 0 1,0 0-1,-2-14 0,1 25-90,0-1 0,0 1 1,0 0-1,0 0 0,0 0 0,0 0 0,0 0 0,-1 0 0,1 0 0,-1 0 0,1 1 0,-1-1 0,0 0 0,1 1 1,-1 0-1,0-1 0,0 1 0,0 0 0,0 0 0,-1 0 0,1 0 0,0 0 0,0 1 0,-1-1 0,1 0 1,0 1-1,-4 0 0,-3-1-933,0 0 0,-1 1 0,1 1 0,0-1 0,-17 5-1,-10 5-4579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5.344"/>
    </inkml:context>
    <inkml:brush xml:id="br0">
      <inkml:brushProperty name="width" value="0.025" units="cm"/>
      <inkml:brushProperty name="height" value="0.025" units="cm"/>
    </inkml:brush>
  </inkml:definitions>
  <inkml:trace contextRef="#ctx0" brushRef="#br0">67 47 10826,'1'-5'867,"2"-20"5561,-6 19-3097,-6 14-1385,1 6-1932,0 1 0,1-1 0,0 1 0,1 0 0,1 1 0,0-1 0,1 1 0,1 0 0,0 1 0,1-1 0,1 0 0,1 23 0,0-38 3,0 1 0,0 0 0,1-1 1,-1 1-1,0 0 0,0-1 0,1 1 0,-1 0 1,1-1-1,0 1 0,-1-1 0,1 1 0,0-1 1,0 1-1,0-1 0,0 1 0,0-1 1,0 0-1,0 0 0,0 0 0,1 1 0,-1-1 1,0 0-1,1 0 0,1 0 0,1 1 49,-1-1 1,1-1-1,0 1 0,-1 0 0,1-1 0,-1 0 0,1 0 0,0 0 1,-1 0-1,1-1 0,5 0 0,3-2 95,-1-1 1,1 1-1,-1-2 0,1 0 0,-1 0 1,14-10-1,-9 3-90,0-1 0,0 0 0,-2-1 0,20-24 0,-29 31 0,1 0 1,-1 0-1,-1-1 0,1 1 0,-1-1 1,0 0-1,-1 0 0,0-1 0,0 1 0,-1-1 1,0 1-1,1-18 0,-13 39-76,2 1-15,0 2 0,1-1 1,1 1-1,1 0 0,0 0 0,1 1 0,1-1 1,0 1-1,0 32 0,3-47 26,0 1-1,0-1 0,0 0 1,0 1-1,1-1 0,-1 0 1,1 0-1,0 1 0,-1-1 1,1 0-1,0 0 0,0 0 1,0 0-1,1 0 0,-1 0 1,0 0-1,1 0 0,-1-1 1,1 1-1,0 0 0,-1-1 1,1 0-1,0 1 0,0-1 1,0 0-1,0 0 0,0 0 1,0 0-1,0 0 0,1 0 1,-1-1-1,0 1 0,0-1 1,1 1-1,-1-1 0,0 0 1,3 0-1,1 0 69,0 0 1,0-1-1,0 1 0,0-2 1,0 1-1,-1 0 1,1-1-1,0 0 0,-1 0 1,1-1-1,-1 0 0,0 0 1,10-7-1,-8 4-5,0-1 1,0-1-1,0 1 1,-1-1-1,0 0 0,-1-1 1,0 1-1,0-1 1,-1 0-1,0 0 0,0-1 1,-1 1-1,0-1 1,-1 0-1,0 1 0,-1-1 1,0 0-1,0 0 1,-1 0-1,-1 0 0,1 0 1,-2 0-1,-4-18 1,6 26-185,-1 0 1,0 0-1,-1 0 0,1 0 1,0 0-1,-1 0 1,1 0-1,-1 0 1,1 1-1,-1-1 0,0 1 1,0-1-1,0 1 1,0 0-1,-3-2 1,4 2-20,1 1 0,-1 0 0,0 0 1,1-1-1,-1 1 0,0 0 0,1 0 1,-1 0-1,0 0 0,0 0 0,1 0 1,-1 0-1,0 0 0,1 0 1,-1 1-1,0-1 0,1 0 0,-1 0 1,0 0-1,1 1 0,-1-1 0,1 0 1,-1 1-1,0-1 0,1 1 1,-1-1-1,1 1 0,-1-1 0,1 1 1,-1-1-1,1 1 0,0-1 0,-1 1 1,1-1-1,0 1 0,-1 0 1,1-1-1,0 1 0,0 0 0,-1-1 1,1 1-1,0 0 0,0-1 0,0 1 1,0 0-1,0 0 0,0-1 1,0 1-1,0 0 0,0-1 0,1 2 1,0 42-9599,4-22 2413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4.753"/>
    </inkml:context>
    <inkml:brush xml:id="br0">
      <inkml:brushProperty name="width" value="0.025" units="cm"/>
      <inkml:brushProperty name="height" value="0.025" units="cm"/>
    </inkml:brush>
  </inkml:definitions>
  <inkml:trace contextRef="#ctx0" brushRef="#br0">37 46 4324,'0'0'1473,"-8"4"-1088,7-4-431,-24 13 1069,22-10 647,24-7-132,20-6-399,3-3-719,0 3 0,1 1 0,58-3 0,166 24-58,-183-5 28,156-6 0,-143-12 166,85-4-135,-183 14-421,0 1 0,0 0 0,0 0 0,-1 0 0,1 0 0,0 0 0,0 0 0,0 0 0,0 0 0,-1 0 0,1 0 0,0 1 0,0-1 0,0 0 0,-1 0 0,1 1 0,0-1 0,0 1 0,-1-1 0,1 1 0,0-1 0,-1 1 0,1-1 0,0 1 0,-1-1 0,1 1 0,-1 0-1,1-1 1,-1 1 0,1 0 0,-1 0 0,0-1 0,1 1 0,-1 0 0,1 1 0,-9 28 318,2-7-3544,12-20-2177,0-3-1398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5.371"/>
    </inkml:context>
    <inkml:brush xml:id="br0">
      <inkml:brushProperty name="width" value="0.025" units="cm"/>
      <inkml:brushProperty name="height" value="0.025" units="cm"/>
    </inkml:brush>
  </inkml:definitions>
  <inkml:trace contextRef="#ctx0" brushRef="#br0">1 72 4228,'10'0'2242,"306"-8"2835,-32-13-2856,12 0-2115,55 25 887,-350-3-1091,-1-1-1,1 0 1,0 0-1,-1 0 1,1 0-1,0 0 0,-1 0 1,1 0-1,0 0 1,-1 0-1,1 0 1,0 0-1,-1 0 0,1 0 1,-1-1-1,1 1 1,0 0-1,-1 0 1,1-1-1,-1 1 1,1 0-1,-1-1 0,1 1 1,-1-1-1,1 1 1,-1-1-1,1 1 1,-1-1-1,1 1 0,-1-1 1,0 1-1,1-1 1,-1 1-1,0-1 1,0 0-1,1 1 1,-1-1-1,0 1 0,0-1 1,0-1-1,0-10-4609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7.625"/>
    </inkml:context>
    <inkml:brush xml:id="br0">
      <inkml:brushProperty name="width" value="0.025" units="cm"/>
      <inkml:brushProperty name="height" value="0.025" units="cm"/>
    </inkml:brush>
  </inkml:definitions>
  <inkml:trace contextRef="#ctx0" brushRef="#br0">185 178 5830,'-9'1'2007,"0"-1"-1645,0 1 0,1-1 1,-1 0-1,1-1 0,-1 0 1,0 0-1,1-1 0,0 0 0,-1 0 1,1-1-1,0 0 0,0 0 1,0-1-1,-14-10 0,13 8 542,7 5-639,0 0 0,0-1-1,0 1 1,0 0 0,1-1-1,-1 1 1,0-1 0,0 0-1,1 0 1,-1 0 0,1 1-1,0-1 1,-1-1 0,0-2-1,29 4 911,16 4-316,-1 2 1,53 12 0,26 5-535,-52-15-255,0-4 1,0-2 0,1-3-1,-1-4 1,-1-2 0,132-34-1,-132 22-1139,113-51-1,-174 68 347,6-4-429,-7 0-3010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5.101"/>
    </inkml:context>
    <inkml:brush xml:id="br0">
      <inkml:brushProperty name="width" value="0.025" units="cm"/>
      <inkml:brushProperty name="height" value="0.025" units="cm"/>
    </inkml:brush>
  </inkml:definitions>
  <inkml:trace contextRef="#ctx0" brushRef="#br0">125 133 11627,'0'0'1890,"2"-8"-209,2-2-1141,0 1 0,0-1 0,1 1 0,0 0 0,0 0 0,12-13 0,-14 18-419,0 0 0,1 0 1,-1 1-1,1-1 0,0 1 1,0 0-1,0 0 0,0 1 1,1-1-1,-1 1 0,1 0 0,-1 0 1,1 0-1,0 0 0,0 1 1,0 0-1,9-1 0,-13 5 20,0 0 0,0 0-1,-1 0 1,1 0-1,-1 0 1,0 1-1,0-1 1,0 0 0,-1 0-1,1 0 1,-2 4-1,-6 19 8,-2-1 0,-1-1 0,-1 0 0,-1 0-1,-1-1 1,-23 28 0,3 0-99,-84 138-540,128-201 50,0 0 0,0 1 1,1 0-1,0 1 0,19-13 1,-26 21 485,0-1 0,0 0 1,0 1-1,1 0 0,-1 0 1,1 0-1,0 1 0,0-1 1,-1 1-1,8 0 0,-10 1-10,1 0 0,-1 0-1,0 0 1,0 1-1,0-1 1,0 1-1,0-1 1,0 1 0,0 0-1,0 0 1,0 0-1,0 0 1,0 0-1,0 0 1,-1 1 0,1-1-1,0 0 1,-1 1-1,1 0 1,-1-1-1,0 1 1,1 0 0,-1 0-1,2 3 1,2 6 263,0 1 0,-1 0 0,0 0 0,3 17 1,-4-15-184,0 0 1,2-1 0,6 16-1,-11-28-89,0 0-1,1 0 1,-1 0-1,0 0 1,1 0-1,-1 0 1,1 0-1,-1-1 1,1 1-1,0 0 1,-1 0-1,1 0 1,0-1-1,-1 1 1,1 0-1,0-1 1,0 1-1,0 0 1,0-1-1,-1 1 1,1-1-1,0 0 1,0 1-1,0-1 1,0 0-1,0 1 1,0-1-1,0 0 1,2 0-1,-1-1 58,-1 0-1,1 1 0,0-1 1,-1 0-1,1-1 1,-1 1-1,0 0 1,1 0-1,-1-1 0,0 1 1,0 0-1,0-1 1,0 1-1,0-1 1,1-1-1,3-8 174,0 1 0,-1-1 0,0 0 0,3-12 0,-4 5-431,-1-1 1,0-33 0,7 33-5699,-2 1-987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8.737"/>
    </inkml:context>
    <inkml:brush xml:id="br0">
      <inkml:brushProperty name="width" value="0.025" units="cm"/>
      <inkml:brushProperty name="height" value="0.025" units="cm"/>
    </inkml:brush>
  </inkml:definitions>
  <inkml:trace contextRef="#ctx0" brushRef="#br0">9013 694 13581,'-74'-26'-255,"2"-3"-1,1-4 1,-86-53 0,91 49 198,14 11 30,-2 2 0,0 2 1,-1 3-1,0 3 0,-96-17 1,-296-13-209,210 28 208,-541-82 702,-373-28-245,126 99-242,345 13 51,-249 10 709,3 71-615,222 51-99,567-84-269,2 7 1,2 6 0,-137 66-1,203-78 11,0 4 0,-90 67 0,117-73 13,2 1 0,1 1-1,1 3 1,-54 69 0,81-91-21,-1-1 0,2 1-1,0 1 1,0-1 0,-9 32 0,15-41 16,0 1 0,1 0 0,0 0 1,0 0-1,1-1 0,0 1 1,0 0-1,0 0 0,0 0 1,1 0-1,0 0 0,0 0 1,1-1-1,0 1 0,0 0 1,0-1-1,1 0 0,-1 1 1,8 8-1,0-2 33,0-1 1,1-1-1,0 0 1,1 0-1,0-2 1,1 1-1,-1-1 1,2-1-1,19 8 1,21 7 16,60 14 0,-109-34-48,612 128-1076,-445-100 979,194 28-11,744 20-1,-464-77 212,889 16 265,924-7 318,-2458-10-671,963-30 69,-9-82 57,-845 91-39,-1-4 0,-1-5 0,126-54 0,-223 80-75,-1-1-1,1 0 1,-1-1-1,-1 0 1,1-1-1,-1 0 1,10-9-1,-17 13 28,1 0 0,-1-1 0,1 1 0,-1 0 0,0-1 0,-1 0-1,1 1 1,0-1 0,-1 0 0,0 0 0,0 0 0,0 0 0,-1 0 0,1 0-1,-1 0 1,0 0 0,0 0 0,0 0 0,-1 0 0,1 0 0,-1 0 0,0 0-1,-3-7 1,0 1 21,-1-1 0,0 1 0,-1 1 0,0-1 0,-1 1 0,0 0 0,-1 0 0,1 1-1,-13-10 1,-13-11-7,-40-24-1,2 7-129,-1 4 1,-3 3 0,-127-48-1,-252-56-33,-213-4 581,-12 52-1836,318 42-3243,196 19-1222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27.655"/>
    </inkml:context>
    <inkml:brush xml:id="br0">
      <inkml:brushProperty name="width" value="0.025" units="cm"/>
      <inkml:brushProperty name="height" value="0.025" units="cm"/>
    </inkml:brush>
  </inkml:definitions>
  <inkml:trace contextRef="#ctx0" brushRef="#br0">1 190 4548,'0'0'3678,"5"-4"-3592,-2 2-76,0 0 1,0 1-1,0-1 1,0 1-1,0 0 0,1 0 1,-1 0-1,0 0 1,1 0-1,-1 1 1,1 0-1,-1 0 0,0 0 1,7 0-1,58 13 7,-9-2-14,39-5 20,-1-5 0,142-16 0,96 0 287,-211 24-23,128 27 0,9 1-66,613-18 326,-65-5-21,-192 25-466,-432-36-28,248-27-1,172-59 42,-15 2-26,2 34-1,175 40 71,-755 7-410,0-2-1,0 1 0,1-1 1,-1-1-1,-1 0 1,1-1-1,0 0 0,-1 0 1,0-2-1,0 1 0,17-13 1,17-18-4026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39.730"/>
    </inkml:context>
    <inkml:brush xml:id="br0">
      <inkml:brushProperty name="width" value="0.025" units="cm"/>
      <inkml:brushProperty name="height" value="0.025" units="cm"/>
    </inkml:brush>
  </inkml:definitions>
  <inkml:trace contextRef="#ctx0" brushRef="#br0">0 0 10570,'392'4'696,"-123"1"-47,-165-5-377,1968 12 807,-132-3 544,-1350-10-1543,205 36 738,-7 41 2204,-741-72-2741,-22-1-108,168 23 1314,-208-28-322,1 1-1,-1 1 0,-23 1 1,21 1-2213,1-2 0,0 0 0,-1 0 0,-29-7 0,-2-7-4482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7.987"/>
    </inkml:context>
    <inkml:brush xml:id="br0">
      <inkml:brushProperty name="width" value="0.025" units="cm"/>
      <inkml:brushProperty name="height" value="0.025" units="cm"/>
    </inkml:brush>
  </inkml:definitions>
  <inkml:trace contextRef="#ctx0" brushRef="#br0">40 75 12396,'-33'9'1611,"27"-5"-852,22-1-791,55-8 68,-1-2 0,103-24-1,58-7 55,191 29 81,3 36 40,-167-9 470,224 22 448,274 11-758,196-70 345,-523 5-615,201-21-95,176-2 30,-616 36-16,300 5-17,-2 39 12,-454-38-17,466 65 26,-349-56-25,203-7 1,-311-10-624,0-2 0,0-2 0,67-20 0,119-53-6920,-214 75 6881,71-27-6501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5.142"/>
    </inkml:context>
    <inkml:brush xml:id="br0">
      <inkml:brushProperty name="width" value="0.025" units="cm"/>
      <inkml:brushProperty name="height" value="0.025" units="cm"/>
    </inkml:brush>
  </inkml:definitions>
  <inkml:trace contextRef="#ctx0" brushRef="#br0">0 110 11499,'0'0'2295,"9"-2"-1755,61-17-686,14-5 152,0 3-1,1 4 1,139-10 0,-51 32 173,0 8 0,173 35 0,75 7 4,558-25 323,-202-14 697,-95 34-232,484 16-709,-162-97 313,-663 15-499,-84 6 717,314 27 0,-544-11-314,-68-6-980,-86-19-5088,29 3-550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6.075"/>
    </inkml:context>
    <inkml:brush xml:id="br0">
      <inkml:brushProperty name="width" value="0.025" units="cm"/>
      <inkml:brushProperty name="height" value="0.025" units="cm"/>
    </inkml:brush>
  </inkml:definitions>
  <inkml:trace contextRef="#ctx0" brushRef="#br0">93 185 13389,'-10'2'-678,"6"-1"755,-38 10 408,39-11-376,1 1 0,-1 0 0,1-1 0,-1 1 0,1 0 0,0 1 0,0-1 0,-1 0 0,1 1 0,0-1 0,0 1 0,0 0 0,1-1 0,-1 1 0,-2 3 0,5-4-79,-1-1 0,1 1 0,-1 0 0,1 0 0,0-1 0,-1 1 0,1 0 0,0-1 0,0 1 0,0-1 0,-1 1 0,1-1 0,0 1 0,0-1 0,0 0 0,0 1 0,0-1 0,0 0-1,0 0 1,0 0 0,0 0 0,0 0 0,0 0 0,0 0 0,0 0 0,1 0 0,33 2-57,-35-2 30,356-16 217,1-30-253,-141 16-224,-2 2-10,400-47 513,4 36 619,716 76 176,-1038-21-804,129 11 273,-406-24-268,11 0-2523,-29-4 2125,0 1 0,-1-1 0,1 1 1,0 0-1,0-1 0,-1 0 0,1 1 0,-1-1 0,1 1 0,0-1 0,-1 0 0,1 1 0,-1-1 0,0 0 0,1 1 0,-1-1 0,1 0 1,-1 0-1,0 0 0,0 1 0,1-1 0,-1 0 0,0 0 0,0 0 0,0 0 0,0 1 0,0-1 0,0 0 0,0 0 0,0 0 1,0 0-1,-1 0 0,1 0 0,-5-29-4814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24.897"/>
    </inkml:context>
    <inkml:brush xml:id="br0">
      <inkml:brushProperty name="width" value="0.025" units="cm"/>
      <inkml:brushProperty name="height" value="0.025" units="cm"/>
    </inkml:brush>
  </inkml:definitions>
  <inkml:trace contextRef="#ctx0" brushRef="#br0">1 170 7399,'0'0'464,"11"2"-159,69 16 824,1-4 0,1-3 0,91-1 0,-76-15-579,177-31 1,-64 4-499,389-4 34,1 36-131,-248 3 41,782-22 464,-912 18-269,198 1 415,-4 37-15,-7 12 120,-337-45-551,0-4 0,0-3-1,122-20 1,-60-4-97,7-2-92,255-20 0,-347 47-82,182-8-1739,-2-12-3833,-89-1-1380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5.723"/>
    </inkml:context>
    <inkml:brush xml:id="br0">
      <inkml:brushProperty name="width" value="0.025" units="cm"/>
      <inkml:brushProperty name="height" value="0.025" units="cm"/>
    </inkml:brush>
  </inkml:definitions>
  <inkml:trace contextRef="#ctx0" brushRef="#br0">150 12 16528,'0'0'5781,"-10"1"-4115,1 1-1375,-1 1 1,0 0-1,1 0 1,0 0-1,-1 2 1,-13 7-1,19-9-216,-1-1 0,1 1 0,0 0 0,0 1 0,0-1 0,0 1 0,0 0 0,1 0 0,0 0 0,-1 0 0,2 0 0,-1 1 0,0-1 0,1 1 0,0 0 0,-3 9 0,5-13-70,0-1 0,0 1 0,0-1 0,0 1 0,0 0 0,0-1 0,0 1 0,1 0 0,-1-1 0,0 1 0,0-1 0,1 1 0,-1 0 0,0-1 0,0 1 0,1-1 0,-1 1 0,1-1 0,-1 1 0,1-1 0,-1 1 0,0-1 0,1 0 1,-1 1-1,1-1 0,0 0 0,-1 1 0,1-1 0,-1 0 0,1 0 0,0 1 0,-1-1 0,1 0 0,-1 0 0,1 0 0,0 0 0,-1 0 0,1 0 0,0 0 0,-1 0 0,1 0 0,-1 0 0,1 0 0,0 0 0,-1-1 0,2 1 0,32-8 261,-23 2-226,0-1 1,-1 0 0,0-1-1,0 0 1,-1-1 0,1 1-1,-2-2 1,0 1 0,0-1-1,0-1 1,-1 1-1,5-13 1,-17 61-238,0-18 217,2-14-31,1 0-1,0 0 1,0 1 0,1-1-1,0 0 1,0 1-1,0 0 1,1-1-1,0 1 1,0-1-1,1 1 1,1 8-1,-1-14-109,-1 0 0,1-1-1,0 1 1,0 0 0,0 0-1,0 0 1,0-1 0,0 1-1,1 0 1,-1-1 0,0 1-1,0-1 1,0 0 0,0 1-1,1-1 1,-1 0 0,0 0-1,0 1 1,1-1 0,-1 0-1,0 0 1,1 0 0,-1-1-1,0 1 1,0 0 0,1 0-1,-1-1 1,1 0 0,35-14-4859,-14-4-844,3-5-3204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59.610"/>
    </inkml:context>
    <inkml:brush xml:id="br0">
      <inkml:brushProperty name="width" value="0.025" units="cm"/>
      <inkml:brushProperty name="height" value="0.025" units="cm"/>
    </inkml:brush>
  </inkml:definitions>
  <inkml:trace contextRef="#ctx0" brushRef="#br0">0 0 10250,'0'0'11616,"8"2"-10399,96 10 1260,162-2-1,-144-8-2320,423-10-1976,-600 24-11462,19-8 9417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0"/>
    </inkml:context>
    <inkml:brush xml:id="br0">
      <inkml:brushProperty name="width" value="0.025" units="cm"/>
      <inkml:brushProperty name="height" value="0.025" units="cm"/>
    </inkml:brush>
  </inkml:definitions>
  <inkml:trace contextRef="#ctx0" brushRef="#br0">285 1 7079,'-86'5'2206,"47"-3"1580,1 1 0,-53 11 1,90-14-3702,-1 1 1,0-1-1,1 1 1,0-1-1,-1 1 1,1-1-1,-1 1 1,1 0-1,0 0 1,-1 0-1,1 0 1,0 0-1,0 0 1,0 0-1,0 0 1,0 0-1,0 0 1,0 1-1,0-1 1,0 0-1,1 1 1,-1-1-1,0 0 1,1 1-1,-1-1 1,1 1-1,0-1 1,-1 1-1,1 0 1,0-1-1,0 1 1,0-1-1,0 1 1,0-1-1,0 1 1,1-1-1,-1 1 1,0-1-1,1 1 1,-1-1-1,1 1 1,0-1-1,-1 1 1,1-1-1,0 0 1,0 0-1,0 1 1,0-1-1,0 0 1,0 0-1,0 0 1,0 0-1,1 0 1,-1 0-1,0 0 1,1 0-1,-1-1 1,0 1-1,1 0 1,-1-1-1,4 1 1,32 5 474,0-1 0,1-2 1,-1-2-1,39-3 1,-1 0-331,451-37 1186,-324 18-1124,-143 18-351,-59 3 54,0 0 0,0 1 0,1-1 0,-1 0 0,0 0 0,0 0 0,0 1 0,0-1 0,0 0 0,1 0 0,-1 1 0,0-1-1,0 0 1,0 0 0,0 0 0,0 1 0,0-1 0,0 0 0,0 0 0,0 1 0,0-1 0,0 0 0,0 0 0,0 1 0,0-1 0,0 0 0,0 0-1,0 1 1,0-1 0,-1 0 0,1 0 0,0 1 0,0-1 0,0 0 0,0 0 0,0 0 0,-1 1 0,1-1 0,0 0 0,0 0 0,0 0 0,-1 0-1,1 1 1,0-1 0,0 0 0,0 0 0,-1 0 0,1 0 0,0 0 0,-1 0 0,-8 10-73,-8 5-662,3-3-1983,4-4-3498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3.889"/>
    </inkml:context>
    <inkml:brush xml:id="br0">
      <inkml:brushProperty name="width" value="0.025" units="cm"/>
      <inkml:brushProperty name="height" value="0.025" units="cm"/>
    </inkml:brush>
  </inkml:definitions>
  <inkml:trace contextRef="#ctx0" brushRef="#br0">1455 243 2338,'0'-9'160,"-1"0"0,0-1-1,0 1 1,-1 0 0,0-1 0,0 1-1,-1 0 1,0 0 0,-1 1-1,0-1 1,-1 1 0,1 0 0,-1 0-1,-1 0 1,0 1 0,0-1 0,0 2-1,-1-1 1,0 1 0,0 0-1,-1 0 1,0 1 0,0 0 0,-9-5-1,-5 1 150,0 1 0,-1 1 1,1 1-1,-2 1 0,1 2 0,-30-3 0,-145 6 1727,197 0-2029,-38 3 116,-1 1 0,0 3 0,1 0 0,1 3 0,-1 1 0,1 3 0,1 0-1,1 2 1,-38 23 0,32-13 136,2 0 0,1 3 0,1 1 0,2 2-1,1 2 1,1 1 0,-39 53 0,49-55-44,2 1 0,1 1 0,1 1 0,2 0 0,2 2 0,1 0 0,3 1 0,-16 74 0,23-82-152,2 1 1,1-1-1,2 1 1,0-1-1,3 1 0,0-1 1,2 0-1,1 0 1,2-1-1,1 1 0,1-2 1,17 34-1,-14-36-75,1-1-1,2 0 1,0-1 0,2-1 0,0 0-1,2-2 1,0 0 0,2-1-1,0-1 1,2-1 0,0-1-1,0-2 1,2 0 0,0-1 0,1-2-1,0-1 1,1-1 0,0-1-1,1-2 1,0 0 0,0-2-1,58 4 1,-34-9 53,0-1 0,0-3 1,0-3-1,-1-1 0,1-3 0,-2-3 0,0-1 1,0-3-1,65-31 0,-46 13 47,-1-3 0,-2-2 0,-2-4 0,-1-2 0,96-94 0,-110 91-64,-2-3-1,-3-2 1,-2-2 0,46-78 0,-68 97 8,-1-1 1,-2 0-1,-2-2 1,-2 0-1,-1 0 0,-2-1 1,-2-1-1,6-54 1,-14 85-6,-1 0-1,1 0 1,-2 0 0,0 1 0,0-1 0,-1 0 0,0 0 0,-1 1-1,0-1 1,0 1 0,-6-11 0,5 16-41,1-1-1,-1 1 1,0 0-1,-1 0 1,1 0-1,-1 0 1,0 1 0,0 0-1,0 0 1,-1 0-1,0 0 1,1 1-1,-1 0 1,0 0 0,-1 1-1,1 0 1,0 0-1,-14-2 1,-20-1-1206,-1 2 0,0 1 0,-72 8 0,37 1-2484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4.647"/>
    </inkml:context>
    <inkml:brush xml:id="br0">
      <inkml:brushProperty name="width" value="0.025" units="cm"/>
      <inkml:brushProperty name="height" value="0.025" units="cm"/>
    </inkml:brush>
  </inkml:definitions>
  <inkml:trace contextRef="#ctx0" brushRef="#br0">0 4979 7815,'0'0'6145,"1"-11"-6028,3-4-95,0-1 0,1 2 0,1-1 0,0 1 0,1 0 0,0 0 0,1 0-1,1 1 1,10-12 0,385-546 50,518-677 2563,-161 355-2216,-437 518-507,144-150 2696,631-548-1,-1072 1049-2679,-9 7-192,1 0 0,0 2 0,1 0-1,24-12 1,-41 22-5080,-3-3-58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5.955"/>
    </inkml:context>
    <inkml:brush xml:id="br0">
      <inkml:brushProperty name="width" value="0.025" units="cm"/>
      <inkml:brushProperty name="height" value="0.025" units="cm"/>
    </inkml:brush>
  </inkml:definitions>
  <inkml:trace contextRef="#ctx0" brushRef="#br0">11 30 9705,'7'-17'8888,"-10"41"-7027,-8 46-2072,10-65 276,0 1 0,0 0 0,1-1 0,0 1 0,0-1 0,0 1 0,2 6 0,-2-11-30,0 0 1,0 0-1,1 0 0,-1 0 0,0 0 1,1-1-1,-1 1 0,1 0 0,-1 0 1,1-1-1,-1 1 0,1 0 0,0-1 1,-1 1-1,1-1 0,0 1 0,0 0 1,-1-1-1,1 0 0,1 1 0,0 0 29,0-1 0,0 0-1,-1 0 1,1 1 0,0-1-1,0-1 1,0 1 0,0 0-1,-1 0 1,1-1 0,0 1 0,0-1-1,-1 1 1,3-2 0,12-6 212,-1 0 0,0-2 0,-1 0 0,0 0 0,0-1 0,12-14 0,-8 8-232,1 1 1,24-15 0,-42 30-32,0 0 0,0 1 0,-1-1 1,1 0-1,0 1 0,0-1 0,0 1 0,0-1 1,0 1-1,0 0 0,0-1 0,0 1 1,0 0-1,1 0 0,-1 0 0,0-1 1,0 1-1,0 0 0,0 1 0,0-1 1,0 0-1,0 0 0,0 0 0,0 1 1,0-1-1,0 0 0,0 1 0,2 0 1,-2 0 25,0 1 0,0-1 1,0 1-1,-1 0 0,1-1 1,0 1-1,0 0 0,-1 0 1,0-1-1,1 1 1,-1 0-1,0 0 0,1 0 1,-1 0-1,-1 2 0,0 14 383,-1 0 0,-7 31 0,7-38-251,1-8-148,1 0 0,-1 0-1,1-1 1,-1 1 0,1 0 0,0 0 0,1 0 0,-1 0 0,0 0 0,2 4-1,-2-6-8,0-1-1,1 1 0,-1-1 1,0 1-1,1-1 0,-1 1 0,0-1 1,1 1-1,-1-1 0,1 0 1,-1 1-1,0-1 0,1 0 0,-1 1 1,1-1-1,0 0 0,-1 1 1,1-1-1,-1 0 0,1 0 0,-1 0 1,1 0-1,-1 1 0,1-1 1,0 0-1,-1 0 0,1 0 1,-1 0-1,1 0 0,1-1 0,3-1 89,1 0 0,-1 0 0,0-1 0,0 1 0,0-1-1,0-1 1,0 1 0,7-7 0,47-49 219,-45 43-262,0 1-1,30-23 0,-43 37-59,0 0-1,0 0 0,0 1 1,0-1-1,0 0 0,0 1 1,0-1-1,0 0 0,0 1 1,0-1-1,0 1 0,1 0 1,-1-1-1,0 1 0,0 0 1,0 0-1,1 0 0,-1-1 1,0 1-1,0 1 0,1-1 1,-1 0-1,0 0 1,3 1-1,9 21-85,-13-20 84,1 0 0,-1 0 0,1 0 0,-1-1 0,1 1 0,0 0 0,0 0 0,0-1 0,0 1 0,0-1 0,0 1 0,0-1 0,1 1 0,-1-1 0,0 0 0,1 0 0,-1 1-1,1-1 1,-1 0 0,1 0 0,0-1 0,-1 1 0,1 0 0,0 0 0,0-1 0,-1 1 0,5 0 0,2-2 22,-1 0-1,1 0 1,-1-1-1,1 0 1,-1 0 0,0-1-1,0 0 1,0 0-1,0-1 1,0 0 0,-1 0-1,10-8 1,-8 7-23,0-1 1,1 1 0,0 0 0,0 0-1,0 1 1,17-5 0,-26 9-10,1 0 0,0 0 0,0-1 0,0 1 0,0 0 0,0 0 0,0 0 0,0 0 0,0 0 0,0 1 0,0-1 0,0 0 0,0 0 0,0 1 0,0-1 0,0 0 0,0 1 0,0-1 0,-1 1 0,1-1 0,0 1 0,0-1 0,0 1 0,-1 0 0,1 0 1,0-1-1,-1 1 0,1 0 0,-1 0 0,1 0 0,1 2 2,-1 1 0,0-1 0,0 0-1,0 0 1,-1 1 0,1-1 0,-1 0 0,0 1 0,0 3 0,0 6 7,-1-1 0,-1 0-1,0 0 1,-5 15 0,3-14 271,1-4-2462,1-25-11588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304"/>
    </inkml:context>
    <inkml:brush xml:id="br0">
      <inkml:brushProperty name="width" value="0.025" units="cm"/>
      <inkml:brushProperty name="height" value="0.025" units="cm"/>
    </inkml:brush>
  </inkml:definitions>
  <inkml:trace contextRef="#ctx0" brushRef="#br0">1 1 16944,'0'0'6118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963"/>
    </inkml:context>
    <inkml:brush xml:id="br0">
      <inkml:brushProperty name="width" value="0.025" units="cm"/>
      <inkml:brushProperty name="height" value="0.025" units="cm"/>
    </inkml:brush>
  </inkml:definitions>
  <inkml:trace contextRef="#ctx0" brushRef="#br0">238 45 9961,'0'0'9674,"-10"-8"-8831,6 5-829,-2-1 193,0-1 0,-1 1 1,0 0-1,1 0 1,-12-4-1,15 7-142,0 0 1,0 1 0,0-1-1,0 1 1,0-1-1,0 1 1,0 0-1,0 0 1,0 0-1,0 0 1,0 1-1,0-1 1,0 1-1,1 0 1,-1 0 0,0 0-1,0 0 1,0 0-1,1 1 1,-1-1-1,1 1 1,-5 3-1,-3 6-6,-1 1-1,2 0 0,0 0 1,0 1-1,1 1 1,1-1-1,0 1 0,1 1 1,0-1-1,1 1 1,1 0-1,0 0 0,1 0 1,1 0-1,-1 22 1,3-34-60,0 0 0,0 0 1,0 0-1,0 0 0,0 0 1,1 0-1,-1 0 1,1 0-1,0 0 0,0 0 1,0 0-1,0 0 0,0 0 1,1-1-1,-1 1 1,1-1-1,0 1 0,0-1 1,0 1-1,0-1 0,0 0 1,4 3-1,0-2 15,-1 0 0,1-1 0,0 0 0,-1-1 0,1 1 0,0-1 0,0 0 0,0 0 0,0-1-1,12 0 1,-5 0 71,0-1-1,1 0 1,-1-1-1,20-5 0,-28 6-28,0-1-1,-1 1 1,1-1-1,-1 0 0,1-1 1,-1 1-1,0-1 0,1 0 1,-1 0-1,-1 0 0,1 0 1,0-1-1,-1 1 1,0-1-1,5-6 0,-8 9 5,0 1 0,1-1 0,-1 1 0,0-1 0,1 1 0,-1-1 0,0 1 0,1-1 0,-1 1 0,0-1 0,0 0 0,0 1 0,0-1 0,1 1 0,-1-1 0,0 0 0,0 1 0,0-1-1,0 1 1,0-1 0,-1 0 0,1 1 0,0-1 0,0 1 0,0-1 0,0 0 0,-1 1 0,1-1 0,0 1 0,-1-1 0,0 0 0,-19-3 780,-26 14-652,0 20-230,44-28 34,0 0 0,0 0 0,0 0 0,0 0 0,0 0 0,0 0 0,1 1 0,-1-1 0,1 0 0,0 1 0,-1-1 0,1 1-1,0 0 1,0-1 0,1 1 0,-1 0 0,0 3 0,2-5 7,-1-1 1,1 0-1,-1 1 0,1-1 0,-1 1 0,1-1 1,-1 0-1,1 1 0,0-1 0,-1 0 0,1 0 0,0 0 1,-1 1-1,1-1 0,0 0 0,-1 0 0,1 0 1,0 0-1,-1 0 0,1 0 0,0 0 0,-1 0 1,1 0-1,0-1 0,-1 1 0,1 0 0,-1 0 0,2-1 1,20-4 61,-10-1-30,-1 0 0,0-1 0,0 0 1,10-9-1,-14 10-36,-1 1 1,1 0-1,0 0 0,0 0 1,0 1-1,0 0 0,1 1 1,0-1-1,0 1 1,0 1-1,0 0 0,12-2 1,-18 5-9,-1 0 1,0 0 0,0 0 0,0 1 0,0-1 0,0 0-1,0 1 1,0-1 0,-1 0 0,1 1 0,0-1-1,-1 1 1,1-1 0,-1 1 0,0 0 0,1-1 0,-1 1-1,0-1 1,0 1 0,0 0 0,0-1 0,0 1-1,0-1 1,-1 3 0,-1 45 39,-12 19-192,15-68-48,0 0 0,0 0 0,0 0 0,0 0 0,0 0 0,0 0 0,-1 0 0,1 0 1,0-1-1,0 1 0,0 0 0,-1-1 0,1 1 0,0 0 0,0-1 0,-1 1 0,1-1 0,0 1 1,-1-1-1,1 0 0,0 1 0,-1-1 0,1 1 0,0-2 0,5-6-1730,0 0 0,-1 0 0,0 0 0,7-15-1,5-18-7793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307"/>
    </inkml:context>
    <inkml:brush xml:id="br0">
      <inkml:brushProperty name="width" value="0.025" units="cm"/>
      <inkml:brushProperty name="height" value="0.025" units="cm"/>
    </inkml:brush>
  </inkml:definitions>
  <inkml:trace contextRef="#ctx0" brushRef="#br0">59 0 9161,'0'0'13757,"-5"10"-13021,-6 22-84,1 0 0,1 0-1,-5 45 1,9-39-1430,0 51 1,5-87 652,0 0 1,0-1-1,0 1 0,0 0 1,1 0-1,-1-1 1,0 1-1,1 0 0,0-1 1,-1 1-1,1-1 0,0 1 1,0-1-1,-1 1 0,1-1 1,0 1-1,1-1 1,-1 0-1,0 1 0,0-1 1,0 0-1,3 2 0,-2-2-372,0-1-1,0 1 0,0 0 1,0-1-1,0 1 0,0-1 0,0 1 1,0-1-1,0 0 0,0 0 1,0 0-1,4-1 0,8-1-4429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637"/>
    </inkml:context>
    <inkml:brush xml:id="br0">
      <inkml:brushProperty name="width" value="0.025" units="cm"/>
      <inkml:brushProperty name="height" value="0.025" units="cm"/>
    </inkml:brush>
  </inkml:definitions>
  <inkml:trace contextRef="#ctx0" brushRef="#br0">0 120 2402,'0'0'19880,"9"7"-18935,-7-5-885,1 0 0,-1-1 0,0 1-1,1 0 1,-1-1 0,1 1 0,-1-1 0,1 0-1,0 0 1,-1 0 0,1 0 0,0-1 0,0 1-1,0-1 1,0 1 0,0-1 0,-1 0 0,1 0-1,0 0 1,0-1 0,0 1 0,0-1-1,0 1 1,-1-1 0,1 0 0,0 0 0,0-1-1,-1 1 1,1 0 0,-1-1 0,1 1 0,-1-1-1,0 0 1,3-3 0,0 2 39,0-1 0,0 1 0,-1-1 0,1-1-1,-1 1 1,0-1 0,-1 1 0,1-1 0,-1 0 0,0 0 0,0-1 0,0 1 0,-1-1 0,1 1-1,-2-1 1,1 0 0,0 0 0,0-7 0,-2 13-97,-1 0 0,1-1 0,0 1 0,0 0 0,0 0-1,0 0 1,-1-1 0,1 1 0,0 0 0,0 0 0,0 0 0,-1 0 0,1 0 0,0 0-1,0-1 1,-1 1 0,1 0 0,0 0 0,0 0 0,0 0 0,-1 0 0,1 0 0,0 0-1,-1 0 1,1 0 0,0 0 0,0 0 0,-1 0 0,1 0 0,0 0 0,0 0 0,-1 0-1,1 0 1,0 1 0,0-1 0,0 0 0,-1 0 0,1 0 0,0 0 0,0 0 0,0 1-1,-1-1 1,1 0 0,0 0 0,0 0 0,0 1 0,0-1 0,-1 0 0,1 0 0,0 0-1,0 1 1,0-1 0,0 1 0,-13 11-141,6-2 127,1 1 1,0 0-1,1 0 0,0 0 1,1 1-1,0-1 1,1 1-1,0 0 1,1 0-1,0 0 0,0 16 1,3-27 16,-1 0-1,0 0 1,1 0 0,-1 0 0,1-1-1,-1 1 1,1 0 0,-1 0 0,1-1-1,0 1 1,-1 0 0,1 0 0,0-1-1,-1 1 1,1-1 0,0 1-1,0-1 1,0 1 0,0-1 0,-1 1-1,1-1 1,0 0 0,0 0 0,0 1-1,0-1 1,0 0 0,0 0 0,0 0-1,0 0 1,0 0 0,0 0 0,0 0-1,0 0 1,0 0 0,-1-1 0,1 1-1,0 0 1,2-1 0,38-12 258,-21 1-210,-1-1-1,0-1 1,-1 0-1,0-2 0,-2 0 1,27-32-1,12-11 8,-57 103-449,-3-26 386,0-2 68,0-1-1,2 1 1,0 0-1,-2 24 1,5-39-58,1-1 1,-1 1-1,0 0 0,0 0 0,1 0 1,-1-1-1,1 1 0,-1 0 0,1-1 1,-1 1-1,1 0 0,-1-1 0,1 1 1,-1-1-1,1 1 0,0-1 1,-1 1-1,1-1 0,0 1 0,0-1 1,-1 1-1,1-1 0,0 0 0,0 0 1,-1 1-1,1-1 0,0 0 0,0 0 1,0 0-1,-1 0 0,1 0 1,0 0-1,0 0 0,0 0 0,0 0 1,-1 0-1,1-1 0,0 1 0,0 0 1,0-1-1,2 1-33,0-1 0,0 1-1,-1-1 1,1 0 0,0 0 0,-1 0 0,1 0-1,-1-1 1,1 1 0,-1-1 0,0 1 0,2-3-1,-1-1-755,0 0-1,-1-1 0,0 0 1,0 1-1,0-1 0,-1 0 1,0 0-1,0 0 1,0 0-1,-1 0 0,0 0 1,0 0-1,-1-8 0,0-6-2999,1-10-2443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987"/>
    </inkml:context>
    <inkml:brush xml:id="br0">
      <inkml:brushProperty name="width" value="0.025" units="cm"/>
      <inkml:brushProperty name="height" value="0.025" units="cm"/>
    </inkml:brush>
  </inkml:definitions>
  <inkml:trace contextRef="#ctx0" brushRef="#br0">0 0 9129,'0'0'15470,"54"19"-20274,-24-6-481,-11 1 1569,8-1-4227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6.067"/>
    </inkml:context>
    <inkml:brush xml:id="br0">
      <inkml:brushProperty name="width" value="0.025" units="cm"/>
      <inkml:brushProperty name="height" value="0.025" units="cm"/>
    </inkml:brush>
  </inkml:definitions>
  <inkml:trace contextRef="#ctx0" brushRef="#br0">125 0 12204,'0'0'6881,"-11"9"-4426,1-2-2060,-9 6 1037,1 1 0,0 1 0,-27 29 1,45-44-1429,0 1 1,0-1 0,-1 0 0,1 0 0,0 0-1,0 1 1,-1-1 0,1 0 0,0 1 0,0-1-1,0 0 1,-1 0 0,1 1 0,0-1 0,0 0-1,0 1 1,0-1 0,0 0 0,0 1 0,0-1 0,0 0-1,0 1 1,0-1 0,0 0 0,0 1 0,0-1-1,0 0 1,0 1 0,0-1 0,0 0 0,0 1-1,0-1 1,0 0 0,1 1 0,-1-1 0,0 0-1,0 1 1,0-1 0,1 0 0,-1 0 0,0 1 0,0-1-1,1 0 1,-1 0 0,0 1 0,23 2-22,33-8-722,-53 4 585,9 0-395,0-1 0,0 2 0,0-1 1,14 3-1,-25-2 568,0 0 1,0 0 0,0 0-1,1 0 1,-1 0 0,0 0-1,0 0 1,0 1 0,0-1-1,0 0 1,1 1 0,-1-1-1,0 1 1,0-1 0,0 1-1,0-1 1,0 1 0,0 0 0,0 0-1,-1 0 1,1-1 0,0 1-1,0 0 1,-1 0 0,1 0-1,0 0 1,-1 0 0,1 0-1,-1 0 1,1 0 0,-1 1-1,0-1 1,1 0 0,-1 0-1,0 0 1,0 0 0,0 1-1,0-1 1,0 0 0,0 0-1,0 0 1,0 0 0,0 1-1,-1-1 1,1 0 0,0 0-1,-1 0 1,1 0 0,-1 0-1,1 0 1,-1 0 0,0 0-1,1 0 1,-1 0 0,0 0-1,-1 1 1,-2 3 214,1-1 0,-1 0 0,0 0 0,0 0 0,0-1 0,-1 1 0,1-1 0,-1 0 0,0-1 0,0 1 0,0-1 0,0 0 0,-9 3 0,2-1-185,-1-1-1,0-1 0,1 0 1,-25 0-1,37-2-182,-1 0 1,1 1-1,0-1 0,-1 0 0,1 0 1,-1 0-1,1 0 0,0-1 0,-1 1 1,1 0-1,0 0 0,-1 0 0,1 0 1,0 0-1,-1 0 0,1 0 1,0-1-1,-1 1 0,1 0 0,0 0 1,-1-1-1,1 1 0,0 0 0,0 0 1,0-1-1,-1 1 0,1 0 0,0-1 1,0 1-1,0 0 0,-1 0 0,1-1 1,0 1-1,0-1 0,0 1 1,0 0-1,0-1 0,0 1 0,0 0 1,0-1-1,0 1 0,0 0 0,0-1 1,0 1-1,0 0 0,0-1 0,0 1 1,0-1-1,1 1 0,-1 0 111,0-13-7948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343"/>
    </inkml:context>
    <inkml:brush xml:id="br0">
      <inkml:brushProperty name="width" value="0.025" units="cm"/>
      <inkml:brushProperty name="height" value="0.025" units="cm"/>
    </inkml:brush>
  </inkml:definitions>
  <inkml:trace contextRef="#ctx0" brushRef="#br0">178 1 6406,'0'0'16031,"-8"9"-15310,2-2-608,0 0 0,1 0 1,0 0-1,0 1 0,0-1 0,1 1 1,1 0-1,-1 0 0,1 1 0,1-1 1,-1 1-1,2-1 0,-2 13 0,2-12-128,2 1 0,-1-1 1,2 0-1,-1 0 0,1 0 0,0 0 0,1-1 0,0 1 0,0-1 0,1 1 0,0-1 0,1 0 0,-1 0 0,2-1 0,10 13 0,-14-17-2,2 4 38,0 0 0,0 0 0,-1 1 0,0-1 0,0 1-1,0 0 1,-1-1 0,-1 1 0,1 0 0,-1 0 0,-1 1 0,1-1 0,-1 0 0,-1 0-1,0 0 1,0 0 0,0 0 0,-1 0 0,0 0 0,-4 7 0,5-10 99,-1 0-1,-1 0 1,1 0 0,-1-1 0,0 1-1,0-1 1,0 1 0,0-1 0,-1 0-1,0-1 1,0 1 0,0-1 0,0 1-1,0-1 1,-1-1 0,0 1 0,1 0-1,-1-1 1,0 0 0,0 0 0,0-1-1,0 1 1,-1-1 0,1 0 0,0-1-1,0 1 1,-1-1 0,1 0 0,0 0-1,-1-1 1,-4 0 0,7 0-98,1 1 0,0-1 0,0 1 0,0-1 0,-1 0 0,1 0 1,0 0-1,0 0 0,0 0 0,1 0 0,-1 0 0,0-1 0,0 1 0,1-1 0,-1 1 0,0-1 0,1 0 1,0 0-1,-1 0 0,0-2 0,0 0-14,0-1 0,1 1 0,0 0 0,0 0 0,0-1 0,0 1 0,1-1 0,0 1 0,0 0 0,0-6 0,1 0-27,1 0 1,-1 0-1,2 1 0,-1-1 1,1 0-1,1 1 1,0 0-1,9-16 0,-1 8-83,1 1 0,28-28 0,12 0-6969,-41 33 2213,-1-1-2952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859"/>
    </inkml:context>
    <inkml:brush xml:id="br0">
      <inkml:brushProperty name="width" value="0.025" units="cm"/>
      <inkml:brushProperty name="height" value="0.025" units="cm"/>
    </inkml:brush>
  </inkml:definitions>
  <inkml:trace contextRef="#ctx0" brushRef="#br0">154 271 9737,'0'0'2840,"5"-9"219,-1 2-1999,18-31 941,-14 9 5892,-39 52-6051,6 3-1853,0 1 0,-31 45 0,48-62 9,2 1 0,-1 0 0,2 0-1,-1 0 1,2 0 0,-1 1 0,1 0 0,1 0 0,0 0 0,1 0 0,-1 16 0,3-26 3,1 1 1,-1 0 0,0-1 0,1 1 0,0 0 0,-1-1 0,1 1 0,0-1 0,0 1 0,1-1 0,-1 0 0,0 1 0,1-1 0,-1 0 0,1 0 0,0 0 0,0 0 0,0 0 0,0 0 0,0-1 0,0 1 0,0-1 0,1 1 0,-1-1 0,0 0 0,1 0 0,-1 0 0,1 0 0,0 0 0,-1-1 0,1 1 0,-1-1 0,1 0 0,0 0 0,3 0-1,2 1-102,0-1 0,1 0 0,-1-1 0,0 0 0,0 0 0,-1-1 0,1 0 0,0 0 0,0-1 0,13-7 0,0-4-1016,-1-1 0,-1-1 0,0 0 1,-1-2-1,-1 0 0,-1-1 0,28-41 1,32-72-4062,-33 46 4662,-43 85 530,7-13 986,0 0-1,-1 0 1,-1-1-1,0 0 1,4-22-1,-9 36-877,0 0-1,0 1 0,0-1 1,0 0-1,1 0 0,-1 0 0,0 0 1,0 1-1,0-1 0,-1 0 1,1 0-1,0 0 0,0 1 0,0-1 1,-1 0-1,1 0 0,0 1 1,-1-1-1,1 0 0,0 0 0,-1 1 1,1-1-1,-1 0 0,1 1 1,-1-1-1,0 1 0,1-1 1,-2 0-1,0 0-30,1 1 1,0 0-1,-1 0 0,1-1 1,-1 1-1,1 0 0,-1 1 1,1-1-1,-1 0 0,1 0 1,-1 1-1,1-1 0,-1 0 1,-1 2-1,-5 1 6,1 1 1,0 0-1,0 0 0,0 0 1,-6 6-1,-8 9 301,1 1-1,1 1 0,-25 36 0,37-48-279,1 1 1,0 0-1,0 0 0,1 1 0,0 0 0,1 0 0,1 0 0,-1 0 0,2 1 0,0-1 0,-2 17 0,4-27-118,1 0-1,-1 0 1,0 0 0,0-1 0,0 1 0,0 0-1,0 0 1,1-1 0,-1 1 0,0 0 0,1 0-1,-1-1 1,1 1 0,-1 0 0,1-1 0,-1 1-1,1 0 1,-1-1 0,1 1 0,0-1 0,-1 1-1,1-1 1,0 1 0,-1-1 0,1 0 0,1 1-1,27 4 102,29-15 65,-3-11-441,-40 15 186,-1 0 0,0 1 0,1 0 0,26-3 0,-40 8 81,0-1 1,-1 1 0,1 0-1,0 0 1,0 0 0,-1 1-1,1-1 1,0 0 0,-1 0-1,1 0 1,0 0 0,0 1-1,-1-1 1,1 0 0,0 1-1,-1-1 1,1 0 0,-1 1-1,1-1 1,-1 1 0,1-1-1,0 1 1,-1-1 0,0 1-1,1 0 1,-1-1 0,1 1-1,-1-1 1,1 2 0,2 27-4,-15 29 370,-5-21-41,14-30-228,-1 0 1,1 0-1,0 0 1,0 1-1,1-1 0,0 1 1,1-1-1,-2 10 0,4-17-257,0 0 0,0 0 0,-1 0-1,1 0 1,0 0 0,-1 0 0,1-1-1,0 1 1,-1 0 0,1 0 0,0 0-1,-1-1 1,1 1 0,-1 0-1,1-1 1,0 1 0,-1 0 0,1-1-1,-1 1 1,1-1 0,-1 1 0,1-1-1,-1 1 1,0-1 0,1 1-1,0-2 1,11-19-5342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463"/>
    </inkml:context>
    <inkml:brush xml:id="br0">
      <inkml:brushProperty name="width" value="0.025" units="cm"/>
      <inkml:brushProperty name="height" value="0.025" units="cm"/>
    </inkml:brush>
  </inkml:definitions>
  <inkml:trace contextRef="#ctx0" brushRef="#br0">105 85 9897,'0'0'12252,"-8"0"-11227,5 0-981,0 1 0,0-1 0,0 0 0,0 1 0,0-1 0,1 1 0,-1 0 0,0 0 0,0 0 0,1 1-1,-1-1 1,0 1 0,1-1 0,0 1 0,-4 2 0,2 1-3,0 0 0,-1 1 0,2-1 0,-1 1 0,0 0-1,1 0 1,-3 8 0,3-7-60,0 1 0,1-1 0,0 1 0,0 0 0,0 0 0,0 15 0,3-23 8,1 0 0,-1 1 1,0-1-1,1 0 0,-1 0 1,1 0-1,-1 0 0,0 0 1,1 0-1,-1 0 0,0-1 1,1 1-1,-1 0 0,0-1 1,1 1-1,-1-1 0,0 1 1,1-1-1,0-1 0,20-10-36,-13 7-111,0 0 0,0 0 0,0 0 0,1 2 0,-1-1 0,12-2 0,-19 6 133,1 0 1,-1-1-1,0 1 0,0 0 1,0 1-1,0-1 1,0 0-1,0 1 0,1-1 1,-1 1-1,0-1 1,0 1-1,0 0 0,0 0 1,-1 0-1,1 0 1,0 0-1,0 1 0,-1-1 1,1 1-1,0-1 0,-1 1 1,0-1-1,1 1 1,-1 0-1,0-1 0,0 1 1,0 0-1,0 0 1,0 0-1,0 0 0,0 0 1,-1 0-1,1 0 1,-1 3-1,4 10 76,-1 1 0,0-1 0,-2 1 1,0 0-1,0 0 0,-2 0 0,0-1 0,0 1 0,-2 0 1,-7 25-1,3-17 318,-1 0 1,-1-1-1,-2-1 1,0 1 0,-1-2-1,-17 23 1,28-42-311,-1 1 1,1-1-1,-1 1 1,0-1-1,0 0 1,0 0-1,0 0 1,0 0-1,-1 0 1,1 0-1,-1 0 1,1-1-1,-1 0 1,1 1-1,-1-1 1,0 0-1,0 0 1,0 0 0,1-1-1,-7 2 1,8-2-44,-1-1 0,1 1 0,0 0 0,0-1 1,0 1-1,0-1 0,0 1 0,-1-1 1,1 0-1,0 1 0,0-1 0,0 0 1,1 0-1,-1 1 0,0-1 0,0 0 1,0 0-1,1 0 0,-2-1 0,1-2-13,-1 1-1,1 0 1,-1-1-1,1 1 0,0-1 1,0 1-1,1-1 0,-1-6 1,0-2-64,1 0 0,0 1 0,1-1 1,1 0-1,0 1 0,0-1 0,1 1 1,0 0-1,1 0 0,0 0 0,10-17 0,-2 9-92,1 0 0,1 1-1,0 1 1,1 0 0,21-17-1,44-34-706,-55 49 467,-1-1 0,-1 0 1,0-2-1,35-45 0,-56 64 446,0-1-1,-1 1 0,1 0 0,-1 0 1,1-1-1,-1 1 0,0 0 1,0-1-1,0-3 0,-1 7-40,0-1-1,0 1 1,0 0-1,0-1 0,0 1 1,0 0-1,0-1 0,0 1 1,0-1-1,0 1 0,0 0 1,0 0-1,-1-1 1,1 1-1,0 0 0,0-1 1,0 1-1,0 0 0,-1-1 1,1 1-1,0 0 1,0 0-1,0-1 0,-1 1 1,1 0-1,0 0 0,-1 0 1,1-1-1,0 1 1,0 0-1,-1 0 0,1 0 1,-1 0-1,-19 7 222,9 1-185,1 1 0,1 0 1,-1 0-1,1 1 1,1 0-1,0 1 0,0 0 1,1 0-1,1 0 0,0 1 1,0 0-1,1 0 1,1 1-1,0-1 0,-4 20 1,8-31-43,0 0 0,0 0 0,1 1 0,-1-1 0,0 0 0,0 0 0,1 0 0,-1 1 0,1-1 0,-1 0 0,1 0 0,-1 0 0,1 0 0,0 0 0,-1 0 0,1 0 0,0 0 1,0 0-1,0 0 0,0 0 0,0-1 0,0 1 0,0 0 0,0-1 0,0 1 0,0-1 0,0 1 0,0-1 0,0 1 0,1-1 0,-1 0 0,0 1 0,0-1 0,1 0 0,-1 0 0,0 0 0,0 0 0,2 0 0,5 0 55,0 0-1,0-1 1,0 0-1,0 0 0,9-3 1,-4 0-2,0-1 1,-1 0 0,1-1 0,-1-1 0,0 0 0,0-1 0,-1 0-1,0 0 1,18-20 0,-10 9 5,-2-2 0,0 0 0,-2 0 0,16-29 0,-24 40-244,-16 32 34,-10 29 69,18-45 58,-1 1 99,0 0 0,1 0 1,0 0-1,1 0 1,0 14-1,0-20-56,0 0 1,0 1 0,1-1-1,-1 0 1,1 0 0,-1 0-1,1 0 1,-1 0 0,1 0-1,0 0 1,-1 0 0,1 0-1,0 0 1,0 0 0,0 0-1,0-1 1,0 1-1,0 0 1,0 0 0,0-1-1,0 1 1,0-1 0,0 1-1,0-1 1,0 0 0,0 1-1,0-1 1,1 0 0,-1 0-1,0 1 1,0-1-1,0 0 1,1 0 0,-1-1-1,0 1 1,0 0 0,0 0-1,1 0 1,-1-1 0,2 0-1,5-1 46,0-1 1,0 0-1,-1-1 0,1 0 0,-1 0 1,1 0-1,-1-1 0,-1 0 0,1 0 1,8-9-1,-1 0-83,-1-1 0,0 0 1,14-21-1,-34 53-62,1 0 0,1 1 0,1 0 0,0 0 0,1 0 0,0 23 0,3-40 87,-1-1 1,1 1-1,0 0 1,1 0-1,-1 0 1,0 0-1,0 0 0,0 0 1,0 0-1,1 0 1,-1-1-1,1 1 0,-1 0 1,0 0-1,1 0 1,-1 0-1,1-1 0,0 1 1,-1 0-1,1-1 1,-1 1-1,1 0 1,0-1-1,0 1 0,-1-1 1,1 1-1,0-1 1,0 1-1,1-1 0,0 1 46,1-1 0,-1 1 0,1-1 0,0 0 0,-1 0 0,1 0 0,0 0 0,-1-1 0,1 1 0,3-2 0,2 0 121,-1-1 0,1 0 0,-1 0 0,0 0 1,0-1-1,11-8 0,-6 1-128,0 0-1,-1-1 1,-1-1 0,1 0 0,-2 0 0,0-1 0,-1 0 0,0 0 0,-1-1 0,10-29 0,-19 48-261,-17 47-45,18-50 262,1 0-1,-1 0 1,1 1 0,0-1 0,0 0-1,-1 0 1,1 1 0,0-1-1,0 0 1,0 1 0,1-1 0,-1 0-1,0 1 1,0-1 0,1 0-1,-1 0 1,1 1 0,-1-1 0,1 0-1,-1 0 1,1 0 0,0 0-1,0 0 1,-1 0 0,1 0 0,0 0-1,0 0 1,0 0 0,0 0-1,0 0 1,0-1 0,0 1 0,1 0-1,-1-1 1,0 1 0,0-1-1,0 1 1,1-1 0,-1 0 0,0 0-1,3 1 1,4-1 22,0 0-1,0-1 1,0 0-1,-1 0 1,1-1 0,0 0-1,0 0 1,-1-1-1,1 0 1,-1 0 0,0 0-1,12-9 1,-11 7-68,1-1 0,-1 0 0,0-1 0,-1 0 0,0 0 0,0 0 0,0-1 0,-1 0 0,9-15 0,-49 76-674,27-44 798,0 0 0,1 0-1,0 1 1,0 0-1,1 0 1,1 0 0,-1 1-1,2 0 1,-5 16-1,8-26-73,0 0 0,0-1 0,0 1-1,0 0 1,0-1 0,0 1 0,0 0-1,0-1 1,0 1 0,0 0-1,0-1 1,0 1 0,0 0 0,1-1-1,-1 1 1,0-1 0,0 1 0,1 0-1,-1-1 1,0 1 0,1-1-1,-1 1 1,1-1 0,-1 1 0,1-1-1,-1 1 1,1-1 0,-1 0-1,1 1 1,-1-1 0,1 0 0,-1 1-1,1-1 1,0 0 0,27-2 203,26-24-77,-26 4-181,-23 17-43,1 0 0,0 0-1,0 1 1,1 0 0,-1 0 0,9-4 0,-14 8 73,-1 0 1,0 1-1,1-1 1,-1 0-1,1 0 1,-1 0-1,0 0 1,1 0-1,-1 1 0,0-1 1,1 0-1,-1 0 1,0 1-1,1-1 1,-1 0-1,0 0 1,0 1-1,1-1 1,-1 0-1,0 1 0,0-1 1,1 1-1,-1-1 1,0 0-1,0 1 1,0-1-1,0 0 1,0 1-1,0-1 1,0 1-1,0-1 0,0 0 1,0 1-1,0-1 1,0 1-1,0-1 1,0 1-1,2 27-4,0-7 36,-1-19-14,0-1 0,0 1 1,0-1-1,1 0 0,-1 0 1,0 1-1,0-1 0,1 0 1,-1 0-1,1 0 0,-1 0 1,1-1-1,-1 1 0,1 0 1,0 0-1,-1-1 0,1 1 1,0-1-1,0 0 0,-1 0 1,1 1-1,0-1 0,0 0 1,-1 0-1,1-1 0,0 1 1,0 0-1,-1 0 0,1-1 1,0 1-1,-1-1 0,1 0 1,0 1-1,2-3 0,6-1-173,0-1-1,0 0 1,-1 0-1,11-8 0,-1 1-1092,18-13-2012,-23 5-4647,-14 15 3484,-3-1-246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825"/>
    </inkml:context>
    <inkml:brush xml:id="br0">
      <inkml:brushProperty name="width" value="0.025" units="cm"/>
      <inkml:brushProperty name="height" value="0.025" units="cm"/>
    </inkml:brush>
  </inkml:definitions>
  <inkml:trace contextRef="#ctx0" brushRef="#br0">66 147 2274,'-11'-25'3459,"-1"-2"-640,3 0 192,0 5 929,0 6-962,4 3-511,0 7-417,-1 3-513,12 3-3042,10 0-2115,1-7-6661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1.943"/>
    </inkml:context>
    <inkml:brush xml:id="br0">
      <inkml:brushProperty name="width" value="0.025" units="cm"/>
      <inkml:brushProperty name="height" value="0.025" units="cm"/>
    </inkml:brush>
  </inkml:definitions>
  <inkml:trace contextRef="#ctx0" brushRef="#br0">97 354 4004,'0'0'4265,"5"-10"-2071,1 2-1238,11-18 550,-12-1 2390,-5 26-3768,0 1-1,0-1 0,0 0 1,0 1-1,0-1 1,0 0-1,0 0 0,0 1 1,-1-1-1,1 0 1,0 1-1,0-1 0,-1 0 1,1 1-1,-1-1 1,1 1-1,0-1 0,-1 0 1,1 1-1,-1-1 1,0 1-1,1-1 0,-1 1 1,1 0-1,-1-1 1,0 1-1,1 0 0,-1-1 1,0 1-1,1 0 0,-1 0 1,0-1-1,1 1 1,-1 0-1,0 0 0,0 0 1,1 0-1,-1 0 1,0 0-1,1 0 0,-1 0 1,0 0-1,0 0 1,1 1-1,-1-1 0,-1 1 1,-1-1-70,-1 1 1,1 1-1,0-1 0,-1 0 1,1 1-1,0 0 0,0 0 1,-5 4-1,1 1-55,0 1-1,0 1 1,1-1-1,0 1 1,0 1-1,1-1 1,0 1-1,1-1 1,0 1-1,1 1 1,0-1-1,0 0 1,1 1-1,1-1 1,0 1-1,0 18 1,1-28-3,0 1 0,0-1 1,0 0-1,0 1 0,0-1 0,1 0 0,-1 1 1,0-1-1,1 0 0,-1 1 0,1-1 1,0 0-1,-1 0 0,1 1 0,0-1 1,-1 0-1,1 0 0,0 0 0,0 0 1,0 0-1,0 0 0,0 0 0,0-1 1,1 1-1,-1 0 0,0 0 0,0-1 1,0 1-1,1-1 0,-1 1 0,0-1 1,1 0-1,-1 1 0,0-1 0,1 0 1,-1 0-1,1 0 0,-1 0 0,0 0 0,1 0 1,-1 0-1,0 0 0,1-1 0,1 0 1,4 0 21,1-1 0,-1 0 0,0-1 0,0 0 0,0 0 0,-1 0 0,8-5 0,18-16 18,-2-2 1,-1 0 0,-1-2-1,-1-2 1,-2 0 0,-1-1 0,26-46-1,-66 137-643,6-35 640,6-18-9,1 0 0,0 0 1,1 0-1,-1 0 0,1 1 0,1-1 0,-1 1 0,1-1 1,1 1-1,0 9 0,0-16-13,0 0-1,1 0 1,-1-1 0,1 1 0,-1 0-1,1-1 1,-1 1 0,1-1-1,0 1 1,-1-1 0,1 1 0,0-1-1,-1 1 1,1-1 0,0 1-1,0-1 1,0 0 0,-1 1 0,1-1-1,0 0 1,0 0 0,0 0-1,-1 0 1,1 0 0,0 0 0,0 0-1,0 0 1,0 0 0,-1 0-1,1 0 1,0 0 0,0 0 0,0-1-1,-1 1 1,1 0 0,1-2-1,31-10 355,-10-3-262,-1 0 0,0-1 0,0-1 0,-2-1 1,0-1-1,-1-1 0,-1-1 0,-1 0 0,-1-1 0,-1-1 1,-1 0-1,-1-1 0,19-49 0,-23 40 27,-10 22-171,-9 22-338,-12 20 456,3 2 0,-30 64-1,41-77 15,1-1 0,1 1 0,1 0 1,1 1-1,0-1 0,-1 40 0,5-58-86,0 0-1,0 1 1,0-1-1,0 0 1,1 0-1,-1 1 1,1-1 0,-1 0-1,1 0 1,0 0-1,0 0 1,-1 1 0,2-1-1,-1-1 1,0 1-1,0 0 1,1 0 0,-1 0-1,1-1 1,-1 1-1,1 0 1,0-1 0,-1 0-1,1 1 1,0-1-1,0 0 1,0 0-1,0 0 1,0 0 0,0 0-1,1-1 1,-1 1-1,4 0 1,-3-1 14,1 0 1,-1 0-1,0 0 0,0 0 1,0-1-1,0 0 0,0 1 1,0-1-1,0 0 0,0 0 1,0-1-1,-1 1 0,1-1 1,0 1-1,-1-1 0,1 0 1,-1 0-1,0 0 0,1 0 1,-1 0-1,0-1 0,0 1 1,0-1-1,2-4 0,-1 1-213,0 1 0,0-1 1,-1 0-1,0 0 0,0 0 0,-1 0 0,0-1 0,0 1 0,0 0 0,0-1 0,-1 1 0,0 0 0,-1-1 0,0 1 0,1 0 0,-2 0 0,-2-9 0,3 11-128,-1 0 0,0 0 0,0 1 0,-1-1 0,1 1-1,-1-1 1,1 1 0,-1 0 0,0 0 0,0 0 0,0 1 0,-1-1 0,1 1 0,-1-1-1,1 1 1,-1 0 0,0 1 0,0-1 0,0 1 0,0-1 0,0 1 0,0 0 0,0 1 0,0-1-1,0 1 1,0-1 0,-6 2 0,5-1 442,0 0-1,0 0 1,0 1 0,1-1-1,-1 1 1,0 1 0,-8 2-1,-17 13 6378,30-17-5167,40 1 1581,38-1-1327,-69 0-2731,1-1 1,-1-1-1,1 0 0,-1 0 0,17-7 0,-2-3-6939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258"/>
    </inkml:context>
    <inkml:brush xml:id="br0">
      <inkml:brushProperty name="width" value="0.025" units="cm"/>
      <inkml:brushProperty name="height" value="0.025" units="cm"/>
    </inkml:brush>
  </inkml:definitions>
  <inkml:trace contextRef="#ctx0" brushRef="#br0">1 201 8168,'15'-29'5888,"-6"12"1858,-7 45-5600,-7 7-1578,3-27-508,1 1 1,0 0-1,0 0 0,0 0 0,1 0 1,1 0-1,0 0 0,3 17 0,-3-25-48,0 0-1,0 0 1,0 1-1,0-1 1,0 0-1,0 0 0,0 0 1,0 0-1,1 0 1,-1-1-1,0 1 1,1 0-1,-1 0 0,0-1 1,1 1-1,-1-1 1,1 1-1,-1-1 0,1 0 1,-1 0-1,1 1 1,-1-1-1,1 0 1,-1 0-1,1-1 0,-1 1 1,1 0-1,-1 0 1,1-1-1,-1 1 1,1-1-1,-1 1 0,1-1 1,-1 0-1,0 1 1,3-3-1,52-29 337,-53 30-345,27-22 57,-23 18-52,-1 0 0,1 1-1,1 0 1,-1 0 0,16-7 0,-22 12-15,-1 0-1,1 0 1,0 1 0,0-1-1,-1 0 1,1 0 0,0 1-1,0-1 1,-1 0 0,1 1-1,-1-1 1,1 0-1,0 1 1,-1-1 0,1 1-1,-1-1 1,1 1 0,-1 0-1,1-1 1,-1 1 0,1-1-1,-1 1 1,0 0-1,1-1 1,-1 1 0,0 0-1,1 0 1,-1-1 0,0 1-1,0 0 1,0-1 0,0 1-1,0 0 1,0 0-1,0 0 1,0-1 0,0 1-1,0 0 1,0 0 0,-1 0-1,1 45-40,0-36 78,-1 6 5,1-10-30,-1-1 1,1 0-1,0 1 1,1-1-1,-1 1 0,3 7 1,-3-12 18,1 0 0,-1 0 1,1 0-1,-1 0 0,1 0 0,0-1 1,-1 1-1,1 0 0,0 0 1,0 0-1,-1-1 0,1 1 0,0 0 1,0-1-1,0 1 0,0-1 0,0 1 1,0-1-1,0 0 0,0 1 1,0-1-1,0 0 0,0 1 0,0-1 1,0 0-1,0 0 0,0 0 1,0 0-1,1 0 0,-1 0 0,0-1 1,0 1-1,0 0 0,0 0 0,0-1 1,0 1-1,0-1 0,1 0 1,3 0 31,0-1 1,-1-1-1,1 1 1,0-1 0,-1 0-1,0 0 1,1 0-1,-1-1 1,-1 1-1,8-9 1,32-48 588,-18 23-471,-21 44-266,-2 18-110,-1 26-91,-1-50 294,0 0 1,-1 0 0,1 0 0,0 1 0,0-1-1,0 0 1,0 0 0,0 0 0,0 1 0,0-1-1,1 0 1,-1 0 0,0 0 0,1 1-1,-1-1 1,0 0 0,1 0 0,0 0 0,-1 0-1,1 0 1,0 0 0,-1 0 0,1 0 0,0 0-1,0 0 1,0 0 0,0-1 0,0 1 0,0 0-1,2 0 1,-1-1 9,0 0-1,0-1 1,1 0-1,-1 1 1,0-1-1,0 0 1,0 0 0,0 0-1,0 0 1,0 0-1,0-1 1,-1 1-1,1-1 1,0 1-1,-1-1 1,3-3 0,124-145-625,-130 196-401,-9-8 1008,7-27 138,1 0 1,0 1 0,1-1 0,-2 23 0,4-33-123,0 0 1,0-1 0,0 1-1,1-1 1,-1 1 0,0-1-1,0 1 1,0-1 0,1 1-1,-1-1 1,0 1 0,1-1-1,-1 0 1,1 1 0,-1-1-1,0 1 1,1-1 0,-1 0-1,1 1 1,-1-1 0,1 0-1,-1 0 1,1 1 0,-1-1-1,1 0 1,-1 0 0,1 0-1,-1 0 1,1 0 0,0 0-1,-1 0 1,1 0 0,-1 0-1,1 0 1,-1 0 0,1 0-1,-1 0 1,1 0 0,0 0-1,-1 0 1,1-1 0,-1 1-1,1 0 1,-1 0 0,1-1-1,-1 1 1,0 0 0,1-1-1,-1 1 1,1-1 0,29-17 367,-2-9-301,-2-1 0,0-1 0,-2-2-1,-1 0 1,-2-2 0,-1 0 0,-2-1 0,24-61 0,-43 98-82,-16 43-130,-17 67 1,27-69 241,0 89 1,7-132-118,0 1-1,0-1 1,0 0 0,0 1-1,0-1 1,0 0-1,0 0 1,0 1 0,1-1-1,-1 0 1,0 1 0,1-1-1,-1 0 1,1 0 0,0 0-1,-1 1 1,1-1-1,0 0 1,0 0 0,0 0-1,-1 0 1,1 0 0,0-1-1,0 1 1,1 0-1,-1 0 1,2 0 0,-2-1 4,0 0 0,0 0 0,0 0 0,0 0 0,0-1 0,0 1 0,0 0 0,0-1 0,-1 1 0,1-1 0,0 1 0,0-1 0,0 0 0,0 1 0,-1-1 0,1 0 0,0 1 0,-1-1 0,1 0 0,-1 0 0,1 0 0,0 1 0,-1-1 0,0 0 0,1 0 0,-1 0 0,0 0 0,1 0 0,-1 0 0,0 0 0,0 0 0,0 0 0,0 0 0,0 0 0,0 0 0,0-1 1,0-7-195,0 0 1,0 0 0,-1 0 0,-1 0 0,1 0 0,-1 0 0,-1 0 0,0 1 0,0-1 0,0 1 0,-1 0-1,0 0 1,-1 0 0,0 1 0,0 0 0,-1-1 0,0 2 0,0-1 0,0 1 0,-1 0 0,0 0 0,0 1-1,-1 0 1,1 0 0,-1 0 0,-12-4 0,2 6 1250,21 6 167,32 6-318,-10-7-1999,48-3 0,-72 1 877,0 0 0,0 0 0,-1 0 0,1 0 0,0 0 0,-1 0 0,1 0 0,0 0 0,-1-1 0,1 1 0,0 0 0,-1 0 0,1-1 0,0 1 0,-1 0 0,1-1 0,-1 1 0,1-1 0,-1 1 0,1-1 0,-1 1 0,1-1 0,-1 1 0,1-1 0,-1 0 0,0 1 0,1-1 0,-1 0 0,0 1 0,1-1-1,-1 0 1,0 1 0,0-1 0,0 0 0,0 0 0,1-13-9402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589"/>
    </inkml:context>
    <inkml:brush xml:id="br0">
      <inkml:brushProperty name="width" value="0.025" units="cm"/>
      <inkml:brushProperty name="height" value="0.025" units="cm"/>
    </inkml:brush>
  </inkml:definitions>
  <inkml:trace contextRef="#ctx0" brushRef="#br0">1 1 15759,'0'0'2306</inkml:trace>
  <inkml:trace contextRef="#ctx0" brushRef="#br0" timeOffset="1">649 229 3812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949"/>
    </inkml:context>
    <inkml:brush xml:id="br0">
      <inkml:brushProperty name="width" value="0.025" units="cm"/>
      <inkml:brushProperty name="height" value="0.025" units="cm"/>
    </inkml:brush>
  </inkml:definitions>
  <inkml:trace contextRef="#ctx0" brushRef="#br0">98 218 6374,'28'-28'6365,"-25"25"-5923,0-1 0,-1 1 0,1-1 0,-1 0 0,1 0 0,-1 0 1,0 0-1,-1-1 0,1 1 0,-1 0 0,1-1 0,-2 1 0,1-1 0,0 1 1,-1-1-1,0 0 0,0-7 0,-1 11-355,1 0 0,-1 0 0,1 0 0,-1 1-1,0-1 1,1 0 0,-1 0 0,0 0 0,0 1 0,1-1 0,-1 1 0,0-1 0,0 0 0,0 1 0,0-1-1,0 1 1,0 0 0,0-1 0,0 1 0,0 0 0,0 0 0,0-1 0,0 1 0,0 0 0,0 0 0,0 0-1,0 0 1,0 0 0,0 1 0,0-1 0,0 0 0,-1 1 0,-3-1-18,1 1 0,0 0 1,0 0-1,-1 0 0,1 1 0,0-1 1,-5 4-1,2 0-68,1 0 1,1 1 0,-1 0-1,1 0 1,0 0 0,0 0-1,0 1 1,1 0 0,0 0-1,1 0 1,-5 11 0,4-5-6,0-1 0,0 1 1,1 0-1,0 0 1,2 0-1,-2 17 0,3-29 5,0 0-1,0 0 0,0 0 1,0 0-1,0 0 0,0 0 0,1 0 1,-1 0-1,0 0 0,0 0 1,1 0-1,-1 0 0,1 0 0,-1-1 1,1 1-1,-1 0 0,1 0 1,-1 0-1,1 0 0,0-1 0,0 1 1,-1 0-1,1-1 0,0 1 0,0 0 1,0-1-1,0 1 0,-1-1 1,1 0-1,0 1 0,0-1 0,0 1 1,0-1-1,0 0 0,0 0 1,0 0-1,0 0 0,0 0 0,0 0 1,0 0-1,0 0 0,0 0 0,0 0 1,0 0-1,0-1 0,0 1 1,0 0-1,0-1 0,2 0 0,5-2 58,0 0-1,-1 0 0,1-1 1,-1 0-1,7-6 0,13-10 129,-1-1-1,-1-2 1,-1-1 0,-1 0-1,-1-2 1,-2 0 0,0-2-1,21-40 1,-28 33 182,-17 36-390,-8 19-180,-4 10 104,2 1 0,1 1 0,1 0 0,-13 64 0,22-76-1052,0 1 0,1 38 0,2-58 956,0 0-1,0 1 0,0-1 0,0 0 0,0 1 0,0-1 0,1 0 0,-1 1 0,0-1 0,1 0 0,-1 1 1,0-1-1,1 0 0,0 1 0,-1-1 0,1 0 0,0 0 0,0 0 0,0 0 0,-1 0 0,1 0 0,0 0 1,0 0-1,1 0 0,-1 0 0,0-1 0,0 1 0,0 0 0,0-1 0,1 1 0,-1-1 0,0 1 0,1-1 1,-1 1-1,0-1 0,1 0 0,-1 0 0,0 0 0,1 0 0,-1 0 0,1 0 0,-1 0 0,0 0 0,3-1 1,17-4-4574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4.391"/>
    </inkml:context>
    <inkml:brush xml:id="br0">
      <inkml:brushProperty name="width" value="0.025" units="cm"/>
      <inkml:brushProperty name="height" value="0.025" units="cm"/>
    </inkml:brush>
  </inkml:definitions>
  <inkml:trace contextRef="#ctx0" brushRef="#br0">24 34 14253,'0'0'7645,"9"5"-6705,-8-4-896,4 1 52,-1 1 0,1-1-1,-1 0 1,1 0 0,0-1-1,8 2 1,-12-2-47,1-1-1,-1 0 1,0 0-1,0 0 1,1 0 0,-1 0-1,0-1 1,1 1-1,-1 0 1,0-1 0,0 1-1,1-1 1,-1 1-1,0-1 1,0 1 0,0-1-1,0 0 1,1 1-1,-1-1 1,0 0 0,-1 0-1,1 0 1,0 0-1,0 0 1,0 0 0,0 0-1,-1 0 1,1 0-1,-1-1 1,1 1 0,-1 0-1,1 0 1,-1-1-1,1 1 1,-1 0 0,0 0-1,0-1 1,0 1 0,0-3-1,0 3-29,1 1-1,-1-1 0,0 0 1,0 1-1,0-1 1,0 0-1,0 1 0,0-1 1,0 0-1,0 0 1,0 1-1,0-1 0,0 0 1,0 1-1,0-1 1,-1 0-1,1 1 0,0-1 1,0 0-1,-1 1 1,1-1-1,-1 0 0,1 1 1,0-1-1,-1 1 1,1-1-1,-1 1 0,1-1 1,-1 1-1,0-1 1,1 1-1,-1 0 0,1-1 1,-1 1-1,0 0 1,1-1-1,-1 1 0,0 0 1,1 0-1,-1 0 1,0 0-1,0-1 0,1 1 1,-1 0-1,0 0 1,1 0-1,-1 1 0,0-1 1,0 0-1,0 0 1,-2 1-38,0 0 1,0 0 0,1 0 0,-1 0 0,0 0 0,0 0 0,1 1-1,-1-1 1,1 1 0,0 0 0,-4 3 0,0 2-2,0 1 0,1 0 0,-1 1 0,2-1 0,-1 1 0,1 0 0,0 0 0,1 0 0,0 1 1,1-1-1,0 1 0,0 0 0,1-1 0,0 15 0,1-22 15,0-1 0,0 0 0,0 1 1,0-1-1,0 0 0,0 1 0,1-1 1,-1 0-1,0 1 0,1-1 0,-1 0 0,1 0 1,0 1-1,-1-1 0,1 0 0,0 0 0,0 0 1,0 0-1,-1 0 0,1 0 0,0 0 0,0 0 1,1 0-1,-1 0 0,0-1 0,0 1 0,0 0 1,2 0-1,1 0 5,-1 0 0,1-1 1,0 1-1,0-1 0,-1 0 1,1 0-1,0 0 0,0 0 1,0-1-1,4-1 0,7-1-25,0-2 0,0 0 0,-1-1-1,16-8 1,8-10-295,-31 18 252,1 0 0,0 1 0,0 0 1,1 1-1,-1 0 0,1 0 0,0 0 1,0 1-1,15-2 0,-23 5 69,-1 0-1,1 1 1,-1 0 0,1-1-1,-1 1 1,1-1 0,-1 1-1,0 0 1,1-1 0,-1 1-1,0 0 1,1-1 0,-1 1-1,0 0 1,0-1 0,1 1-1,-1 0 1,0 0-1,0-1 1,0 1 0,0 0-1,0 0 1,0-1 0,0 1-1,-1 0 1,1 0 0,0-1-1,-1 2 1,-2 24 802,0-17-603,0 19 375,3-28-548,1 1 0,-1 0 0,1 0 0,-1-1-1,1 1 1,-1 0 0,1-1 0,0 1 0,-1-1 0,1 1-1,0-1 1,-1 1 0,1-1 0,0 0 0,0 1 0,0-1-1,-1 0 1,1 1 0,0-1 0,0 0 0,0 0-1,0 0 1,-1 0 0,1 0 0,0 0 0,0 0 0,0 0-1,0 0 1,0 0 0,-1 0 0,2-1 0,7-1 135,0 0 1,0-1-1,-1 0 1,1-1-1,-1 0 1,0 0-1,0-1 1,0 0 0,8-7-1,41-22-341,-54 33 61,1-1 0,-1 1 0,1 0 0,0 0-1,0 0 1,0 0 0,0 0 0,0 1 0,0 0-1,0 0 1,0 0 0,0 0 0,4 2-1,-7-2 43,0 1-1,0 0 1,1 0-1,-1-1 0,0 1 1,0 0-1,0 0 1,-1 0-1,1 1 0,0-1 1,0 0-1,0 0 1,-1 0-1,1 0 0,-1 1 1,1-1-1,-1 0 1,1 1-1,-1-1 0,0 0 1,0 1-1,1-1 1,-1 1-1,0-1 0,-1 2 1,1 43-1943,0-34-361,0-1-3241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574"/>
    </inkml:context>
    <inkml:brush xml:id="br0">
      <inkml:brushProperty name="width" value="0.025" units="cm"/>
      <inkml:brushProperty name="height" value="0.025" units="cm"/>
    </inkml:brush>
  </inkml:definitions>
  <inkml:trace contextRef="#ctx0" brushRef="#br0">251 80 12844,'0'0'9209,"-10"14"-8243,-223 330 924,225-336-3401,16-25 497,19-33-887,48-78-4925,2-3 1447,-23 48 6481,-51 79-717,-1 1 1,0-1 0,1 1-1,0 0 1,0 0 0,0 0 0,0 0-1,0 0 1,1 1 0,4-3 0,-8 4-325,1 1-1,-1 0 1,0 0 0,1 0 0,-1 0 0,0 0 0,1 0-1,-1 0 1,1 0 0,-1 0 0,0 0 0,1 0 0,-1 0-1,0 0 1,1 1 0,-1-1 0,0 0 0,1 0 0,-1 0-1,0 0 1,1 1 0,-1-1 0,0 0 0,1 0 0,-1 1-1,0-1 1,0 0 0,1 0 0,-1 1 0,0-1 0,0 0-1,0 1 1,1-1 0,-1 0 0,0 1 0,2 29 702,-7 1-128,-1 0 0,-1 0 0,-2-1 0,-20 46 0,-16 57 1765,41-118-2299,1 0-1,1 0 0,0 1 1,1-1-1,0 1 0,4 28 1,3-26-1036,2 5-1277,-8-23 2186,0 0 1,0 0-1,-1 0 1,1-1-1,0 1 1,0 0-1,0 0 1,0 0-1,0-1 1,0 1 0,-1 0-1,1 0 1,0 0-1,0 0 1,0 0-1,0-1 1,-1 1-1,1 0 1,0 0-1,0 0 1,0 0 0,-1 0-1,1 0 1,0 0-1,0 0 1,-1 0-1,1 0 1,0 0-1,0 0 1,-1 0-1,1 0 1,0 0 0,0 0-1,0 0 1,-1 0-1,1 0 1,0 0-1,0 0 1,-1 0-1,1 0 1,0 0-1,0 0 1,0 1-1,0-1 1,-1 0 0,1 0-1,0 0 1,0 0-1,0 1 1,0-1-1,-1 0 1,1 0-1,0 0 1,0 0-1,0 1 1,0-1 0,0 0-1,0 0 1,0 1-1,0-1 1,0 0-1,0 0 1,-1 0-1,1 1 1,0-1-1,1 0 1,-10-6 203,1-1 0,1-1 0,-1 0 0,1 0 1,1 0-1,-1-1 0,1 1 0,1-2 0,-7-13 0,8 16 57,1 0 1,0 0-1,1 0 1,0-1-1,0 1 0,0-1 1,1 1-1,0-1 0,0 1 1,1-1-1,0 1 1,1-1-1,-1 0 0,3-9 1,-1 14-167,0 0 1,-1 0 0,1 0 0,1 0 0,-1 0-1,0 0 1,1 1 0,-1-1 0,1 1-1,0-1 1,0 1 0,0 0 0,0 0-1,0 0 1,0 1 0,7-3 0,58-18-116,-63 21 69,24-6-53,0 2-1,0 1 0,0 1 0,32 1 0,-59 2 22,-1 0 0,1 0-1,-1 1 1,1-1 0,-1 0 0,1 1 0,-1-1 0,1 1 0,-1 0 0,1-1 0,-1 1 0,1 0 0,-1 0 0,0 0 0,0 0-1,1 0 1,-1 0 0,0 0 0,0 0 0,0 1 0,0-1 0,0 0 0,-1 1 0,2 1 0,0 1 38,-1 1 1,1 0-1,-1 0 0,0 0 1,0-1-1,0 1 0,-1 10 1,0 3 291,-2 0 0,0-1 0,-6 26 0,80-126 383,-69 78-791,1 1 0,0 0 0,0 0-1,1 0 1,-1 0 0,1 1 0,0-1 0,0 1-1,0 1 1,0-1 0,0 1 0,1-1 0,-1 1 0,7-1-1,-11 4 71,0-1-1,0 1 1,0-1-1,0 1 1,0-1 0,0 1-1,0 0 1,0-1-1,0 1 1,0 0-1,0 0 1,-1 0-1,1 0 1,0 0-1,0 0 1,-1 0-1,1 0 1,-1 0 0,1 0-1,-1 0 1,1 0-1,-1 0 1,0 0-1,1 0 1,-1 1-1,0-1 1,0 0-1,0 0 1,0 0-1,0 1 1,0-1-1,0 0 1,-1 1 0,-2 44 103,-6-18 7,-2 6-138,26-46-7840,2-4 604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8.892"/>
    </inkml:context>
    <inkml:brush xml:id="br0">
      <inkml:brushProperty name="width" value="0.025" units="cm"/>
      <inkml:brushProperty name="height" value="0.025" units="cm"/>
    </inkml:brush>
  </inkml:definitions>
  <inkml:trace contextRef="#ctx0" brushRef="#br0">118 39 10666,'4'-16'725,"2"-4"5000,-6 17-803,-5 24-3834,-17 48-162,13-47-723,2 1 1,0 0-1,2 0 0,0 1 1,-1 27-1,6-51-193,0 0 0,0 1 0,0-1 0,0 1 0,0-1 0,0 1 0,0-1-1,1 1 1,-1-1 0,0 0 0,0 1 0,0-1 0,1 1 0,-1-1 0,0 0 0,0 1 0,1-1 0,-1 0 0,0 1 0,1-1 0,-1 0 0,0 1 0,1-1 0,-1 0-1,1 0 1,-1 0 0,1 1 0,-1-1 0,0 0 0,1 0 0,-1 0 0,1 0 0,-1 0 0,1 0 0,-1 0 0,1 0 0,-1 0 0,1 0 0,-1 0 0,0 0 0,1 0 0,-1 0-1,1 0 1,-1 0 0,1-1 0,-1 1 0,0 0 0,1 0 0,0-1 0,29-13 273,-19 8-246,-9 5-45,0 0 1,1-1-1,-1 1 1,1 0-1,-1 0 1,1 1-1,-1-1 1,1 0-1,-1 1 1,1 0-1,0 0 1,-1-1-1,1 1 1,0 1-1,-1-1 1,1 0-1,0 1 1,-1-1-1,1 1 1,-1 0-1,1 0 1,-1 0-1,5 2 1,-5 0 20,0 0 1,0 0-1,0 0 1,0 0 0,0 0-1,-1 0 1,1 1-1,-1-1 1,0 0-1,0 1 1,0-1-1,0 1 1,-1-1 0,1 1-1,-1 0 1,0-1-1,-1 6 1,1-5 82,0 1 1,0-1-1,-1 0 1,0 1 0,1-1-1,-2 0 1,1 0-1,0 0 1,-1 0 0,0 0-1,0 0 1,0 0-1,0-1 1,-1 1 0,1-1-1,-1 1 1,0-1-1,0 0 1,0 0-1,0-1 1,-1 1 0,1 0-1,-1-1 1,0 0-1,-4 2 1,0-1 51,0 1 1,0-2-1,0 0 1,-1 0-1,1 0 0,-1-1 1,0 0-1,1-1 1,-1 0-1,0 0 0,-14-3 1,21 3-278,1 0 1,-1-1-1,0 1 1,1-1-1,-1 0 1,0 1-1,1-1 1,-1 0-1,1 0 0,-1 0 1,1 0-1,0 0 1,-1 0-1,1-1 1,0 1-1,0 0 1,-1-2-1,1 2-62,1 1-1,0-1 1,-1 0 0,1 1-1,0-1 1,0 0-1,0 1 1,0-1 0,-1 0-1,1 1 1,0-1 0,0 0-1,0 1 1,0-1-1,1 0 1,-1 1 0,0-1-1,0 0 1,0 1-1,1-1 1,-1 0 0,0 1-1,0-1 1,1 1-1,-1-1 1,1 0 0,-1 1-1,0-1 1,1 1 0,-1-1-1,1 1 1,-1-1-1,1 1 1,0 0 0,-1-1-1,1 1 1,-1 0-1,1-1 1,0 1 0,-1 0-1,1 0 1,0-1-1,21-5-6507,5 0-3428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961"/>
    </inkml:context>
    <inkml:brush xml:id="br0">
      <inkml:brushProperty name="width" value="0.025" units="cm"/>
      <inkml:brushProperty name="height" value="0.025" units="cm"/>
    </inkml:brush>
  </inkml:definitions>
  <inkml:trace contextRef="#ctx0" brushRef="#br0">91 0 15663,'0'0'3416,"-6"11"-1088,-15 21-1220,10-16-115,0 0-1,2 1 0,-1 0 0,-11 32 1,21-49-990,0 1 1,-1-1 0,1 0 0,0 1 0,0-1-1,0 0 1,0 0 0,0 1 0,0-1 0,0 0 0,-1 1-1,1-1 1,0 0 0,0 1 0,0-1 0,0 1-1,1-1 1,-1 0 0,0 1 0,0-1 0,0 0-1,0 1 1,0-1 0,0 0 0,0 0 0,1 1-1,-1-1 1,0 0 0,0 1 0,0-1 0,1 0-1,-1 0 1,0 1 0,0-1 0,1 0 0,-1 0-1,0 0 1,0 1 0,1-1 0,-1 0 0,0 0-1,1 0 1,-1 0 0,0 0 0,1 0 0,-1 1-1,21-8 103,19-19-49,2-11-428,-34 27 281,1 1 0,0 0 0,1 1 0,0 0 0,0 1 0,1 0 0,0 0 1,0 1-1,23-8 0,-33 14 88,-1 0 0,1 0 1,-1 0-1,1 0 0,-1 0 0,1 0 0,-1 0 1,1 0-1,-1 0 0,1 0 0,-1 0 1,1 1-1,-1-1 0,0 0 0,1 0 1,-1 1-1,1-1 0,-1 0 0,0 0 1,1 1-1,-1-1 0,0 0 0,1 1 1,-1-1-1,0 1 0,1-1 0,-1 0 1,0 1-1,0-1 0,0 1 0,1 0 1,3 22 225,-6 24 296,2-47-520,-6 24 384,5-20-377,0 0 0,-1 0 0,2 0 0,-1 0 0,0 0 0,1 0 0,0 0 0,0 0 0,1 8 0,1-12-464,0 0 1,0 0-1,0 0 0,0 0 0,0-1 0,0 1 1,0-1-1,0 1 0,0-1 0,0 1 0,0-1 0,0 0 1,3-2-1,15-11-5629,1-5-3390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309"/>
    </inkml:context>
    <inkml:brush xml:id="br0">
      <inkml:brushProperty name="width" value="0.025" units="cm"/>
      <inkml:brushProperty name="height" value="0.025" units="cm"/>
    </inkml:brush>
  </inkml:definitions>
  <inkml:trace contextRef="#ctx0" brushRef="#br0">188 31 15567,'0'0'6966,"-10"-1"-5466,2 1-1356,0 1-1,0 0 1,0 0-1,0 0 1,1 1-1,-1 0 1,0 0-1,1 1 1,0 0-1,-1 0 1,1 1 0,1 0-1,-1 0 1,0 1-1,1 0 1,-9 9-1,11-11-67,0 1 0,0-1 0,1 1 0,0 0 0,-1 1 0,1-1 0,1 0 0,-1 1 0,1-1 0,-1 1 0,1 0 0,1 0 0,-1 0 0,1 0 0,0 0 0,-1 11 0,2-15-75,1 0-1,-1-1 1,1 1 0,-1 0-1,1 0 1,-1 0 0,1-1 0,0 1-1,-1 0 1,1-1 0,0 1-1,0 0 1,0-1 0,0 1-1,-1-1 1,1 1 0,0-1 0,0 0-1,0 1 1,0-1 0,0 0-1,0 0 1,0 0 0,0 1 0,0-1-1,0 0 1,0 0 0,0 0-1,0-1 1,0 1 0,2 0-1,37-7 143,-29 2-143,1-1 0,-1 0 0,0-1 0,0 0 0,-1-1-1,0 0 1,-1 0 0,11-12 0,7-10-539,27-41 1,-55 72 113,-49 82 1,41-68 676,1-1-1,1 1 1,1 1 0,0-1 0,-7 30 0,13-44-246,0 0-1,0-1 1,0 1 0,0 0 0,0 0-1,0 0 1,0-1 0,0 1 0,0 0-1,0 0 1,0-1 0,1 1-1,-1 0 1,0 0 0,1-1 0,-1 1-1,0 0 1,1 0 0,-1-1 0,1 1-1,-1-1 1,1 1 0,-1 0-1,1-1 1,0 1 0,-1-1 0,1 1-1,0-1 1,0 1 0,1 0 5,0-1 0,1 1 1,-1-1-1,0 0 0,0 0 0,0 0 1,0 0-1,0 0 0,0 0 0,1 0 1,1-1-1,2 0-461,-1-1 0,0 1 0,1-1 0,-1 0 0,0-1 1,0 1-1,0-1 0,7-5 0,6-15-6127,-3-5-5429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957"/>
    </inkml:context>
    <inkml:brush xml:id="br0">
      <inkml:brushProperty name="width" value="0.025" units="cm"/>
      <inkml:brushProperty name="height" value="0.025" units="cm"/>
    </inkml:brush>
  </inkml:definitions>
  <inkml:trace contextRef="#ctx0" brushRef="#br0">174 0 16528,'0'0'3678,"-10"9"-2840,-5 6-438,2 1 1,-1 1-1,2 0 0,1 1 1,0 0-1,1 1 1,-15 39-1,13-28 430,-19 53 912,29-75-1644,0 0 0,0 0 1,0 0-1,1 0 0,0 0 0,1 0 1,1 16-1,-1-23-95,0 0 0,0-1 1,1 1-1,-1-1 0,0 1 0,0 0 0,0-1 1,1 1-1,-1-1 0,0 1 0,1-1 1,-1 1-1,1-1 0,-1 1 0,0-1 1,1 0-1,-1 1 0,1-1 0,-1 1 1,1-1-1,-1 0 0,1 0 0,-1 1 1,1-1-1,0 0 0,-1 0 0,1 0 0,-1 1 1,1-1-1,0 0 0,24-4 161,20-17-1,81-69-1354,-125 89 1195,1 0 0,-1 0-1,1 0 1,-1 1 0,1-1-1,-1 0 1,1 1 0,0-1-1,-1 1 1,1-1 0,0 1 0,-1 0-1,1 0 1,0 0 0,2 0-1,-4 0 3,1 0 0,0 1-1,-1-1 1,1 1-1,0-1 1,-1 0 0,1 1-1,-1-1 1,1 1 0,-1-1-1,1 1 1,-1-1 0,0 1-1,1 0 1,-1-1 0,1 1-1,-1 0 1,0-1-1,0 1 1,1 0 0,-1-1-1,0 1 1,0 0 0,0-1-1,0 2 1,0 7 70,0 1-1,-1-1 1,0 1 0,-4 15-1,0 15 110,6-40-173,-1 1-1,1 0 1,-1 0 0,1-1-1,0 1 1,0 0-1,-1-1 1,1 1-1,0 0 1,0-1 0,0 1-1,0-1 1,-1 0-1,1 1 1,0-1 0,0 0-1,0 1 1,0-1-1,0 0 1,0 0 0,0 0-1,0 0 1,0 0-1,0 0 1,0 0 0,0 0-1,0 0 1,0-1-1,0 1 1,0 0 0,0 0-1,0-1 1,1 0-1,35-12 225,9-13-265,-34 18-237,0 0-1,1 1 0,-1 1 1,1 0-1,1 1 0,-1 0 0,1 1 1,24-4-1,-38 8 261,1 0 0,0 0 0,-1 0-1,1 0 1,0 0 0,0 0 0,-1 0 0,1 0-1,0 0 1,-1 0 0,1 1 0,0-1 0,-1 0-1,1 0 1,-1 1 0,1-1 0,0 1 0,-1-1-1,1 0 1,-1 1 0,1-1 0,-1 1 0,1 0-1,-1-1 1,1 1 0,-1-1 0,0 1 0,1-1-1,-1 1 1,1 1 0,-1 26 313,-17 24 769,6-34-596,9-15-327,0 0 0,0 1 1,0-1-1,0 1 0,1-1 0,-1 1 1,1-1-1,0 1 0,-1 7 0,11-13 365,5-7-430,0 0-1,-1-1 1,23-23 0,-23 20-286,2 1-1,-1 0 0,20-12 1,-26 20 116,-1 0 0,1 0 0,0 1 1,0 0-1,11-3 0,-18 6 88,0-1 1,0 1-1,1 0 1,-1 0-1,0 0 1,0-1 0,0 1-1,1 0 1,-1 0-1,0 1 1,0-1-1,1 0 1,-1 0-1,0 1 1,0-1-1,0 0 1,0 1-1,1-1 1,-1 1-1,0 0 1,0-1-1,0 1 1,0 0-1,0 0 1,0 0-1,-1-1 1,1 1-1,0 0 1,0 0-1,0 0 1,-1 0 0,1 0-1,-1 1 1,1-1-1,-1 0 1,1 0-1,-1 0 1,0 0-1,1 1 1,-1-1-1,0 0 1,0 0-1,0 1 1,0 1-1,0 15 245,0-14-184,0-1 0,0 0 1,0 1-1,0-1 1,0 0-1,1 0 0,0 0 1,-1 1-1,3 2 1,-3-5-58,1 0 0,0 0 0,0 0 1,0 0-1,0-1 0,0 1 1,0 0-1,0-1 0,0 1 0,0 0 1,1-1-1,-1 0 0,0 1 1,0-1-1,0 0 0,1 1 0,-1-1 1,0 0-1,0 0 0,1 0 1,-1 0-1,0 0 0,0 0 0,1-1 1,-1 1-1,0 0 0,0 0 1,3-2-1,17-5-453,-18 5 324,1 1-1,-1-1 0,0 1 1,1 0-1,-1 0 1,1 1-1,0-1 0,-1 1 1,6 0-1,-9 0 95,1 1-1,-1-1 1,1 1-1,-1-1 1,1 1 0,-1-1-1,1 1 1,-1-1-1,0 1 1,0 0 0,1-1-1,-1 1 1,0 0-1,0-1 1,1 1 0,-1 0-1,0-1 1,0 1-1,0 0 1,0-1 0,0 1-1,0 0 1,0-1-1,0 1 1,0 0 0,-1-1-1,1 1 1,0 0-1,0-1 1,-1 2 0,-8 21-6560,2-19-1834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7.779"/>
    </inkml:context>
    <inkml:brush xml:id="br0">
      <inkml:brushProperty name="width" value="0.025" units="cm"/>
      <inkml:brushProperty name="height" value="0.025" units="cm"/>
    </inkml:brush>
  </inkml:definitions>
  <inkml:trace contextRef="#ctx0" brushRef="#br0">7 163 11851,'0'0'7405,"-2"9"-5649,1-8-1672,1 1 1,-1-1-1,1 1 1,-1 0-1,1-1 1,-1 1-1,1 0 0,0-1 1,0 1-1,0-1 1,0 1-1,0 0 1,0-1-1,1 1 0,-1 0 1,0-1-1,1 1 1,-1-1-1,1 1 1,1 2-1,0-3 31,1 0 1,-1 1-1,1-1 0,-1-1 1,1 1-1,0 0 0,-1-1 1,1 1-1,0-1 0,-1 0 1,1 1-1,0-1 0,-1-1 1,1 1-1,0 0 0,0-1 1,2 0-1,12-3-19,-2 0 0,1-1 0,0 0 0,-1-1 0,0-1 0,0-1 0,-1 0 1,0 0-1,0-2 0,-1 0 0,0 0 0,-1-1 0,0-1 0,-1 0 0,17-23 0,-27 33-100,1 1 0,-1-1 0,0 0 0,0 1 0,0-1 0,-1 0 0,1 0 0,0 1 0,-1-1 0,1 0 0,-1 0 0,1 0 0,-1 0 0,0 0 0,0 0 0,0 0 0,0 0 0,0 0 0,0 0 1,-1 1-1,1-1 0,-1-3 0,-1 4-4,1 0 0,0 0 1,0 0-1,-1 0 0,1 0 1,0 0-1,-1 0 0,1 0 1,-1 0-1,1 1 1,-1-1-1,1 0 0,-1 1 1,1 0-1,-1-1 0,0 1 1,1 0-1,-1 0 0,0 0 1,-1 0-1,-5 0-14,0 1 0,0 0-1,0 0 1,1 0 0,-1 1-1,1 0 1,-1 1 0,1 0-1,-12 6 1,5 1 5,0 1 0,1 0 0,1 1 0,0 0 0,-16 21 0,22-25 17,0 0-1,0 1 1,1-1-1,1 1 1,0 1 0,0-1-1,0 0 1,1 1-1,1 0 1,-3 18-1,4-27 9,1 0 0,0 0 0,0 0 0,0 0-1,0 0 1,0 1 0,0-1 0,1 0-1,-1 0 1,0 0 0,1 0 0,-1 0 0,0 0-1,1 1 1,-1-1 0,1 0 0,0 0 0,-1 0-1,1-1 1,0 1 0,0 0 0,-1 0-1,1 0 1,0 0 0,0-1 0,0 1 0,1 0-1,1 0 10,-1 0 1,1 0-1,0-1 0,-1 1 0,1-1 0,0 0 0,0 1 0,-1-1 0,1 0 1,0-1-1,3 0 0,6-1 41,1-1 1,-1 0-1,0-1 0,14-7 1,150-85-25,-96 51-234,-78 43 192,0 1-1,0 0 0,0 0 0,0 0 1,0-1-1,0 2 0,0-1 1,1 0-1,-1 0 0,0 1 0,1-1 1,-1 1-1,0 0 0,1 0 1,2 0-1,-4 1 7,0 0-1,0 0 1,0 0 0,0 1-1,-1-1 1,1 0 0,0 1 0,-1-1-1,1 0 1,0 1 0,-1-1-1,0 1 1,1-1 0,-1 1-1,0-1 1,0 1 0,0-1 0,0 1-1,0-1 1,0 1 0,0-1-1,-1 3 1,1 8 166,0-7-113,0 0-1,0-1 0,0 1 0,0 0 1,1-1-1,-1 1 0,1-1 0,1 1 0,1 4 1,-2-7-26,0-1 0,0 0 1,1 1-1,-1-1 1,1 0-1,-1 0 0,1 0 1,-1 0-1,1 0 0,0 0 1,-1-1-1,1 1 1,0-1-1,0 1 0,-1-1 1,1 1-1,0-1 1,0 0-1,0 0 0,0 0 1,-1 0-1,1 0 0,0 0 1,0-1-1,0 1 1,0 0-1,2-2 0,10-2 78,-1 0 0,0-1-1,0 0 1,0-1 0,0-1-1,-1 0 1,0 0 0,12-11-1,-12 9-160,-1 1-1,1 0 0,0 1 0,1 0 0,0 1 1,0 1-1,22-7 0,-34 12 18,0 0-1,0 0 1,-1 0 0,1-1-1,0 1 1,0 0-1,0 0 1,-1 0 0,1 0-1,0 0 1,0 1-1,0-1 1,-1 0 0,1 0-1,0 0 1,0 1 0,0-1-1,-1 0 1,1 1-1,0-1 1,-1 1 0,1-1-1,0 1 1,-1-1-1,1 1 1,-1-1 0,1 1-1,0 1 1,2 23-357,-20 27-1095,-8-3-5703,18-36-1970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8.952"/>
    </inkml:context>
    <inkml:brush xml:id="br0">
      <inkml:brushProperty name="width" value="0.025" units="cm"/>
      <inkml:brushProperty name="height" value="0.025" units="cm"/>
    </inkml:brush>
  </inkml:definitions>
  <inkml:trace contextRef="#ctx0" brushRef="#br0">52 163 14029,'0'0'4799,"-7"7"-3555,1 2-1131,1 0-1,0 1 0,0-1 1,0 1-1,-5 19 0,8-23-64,0 1-1,1-1 1,0 1-1,0-1 1,0 1-1,1-1 1,-1 1 0,2-1-1,-1 1 1,1-1-1,0 1 1,3 11-1,-2-16-16,-1 0 1,1 1-1,0-1 0,0 0 0,0 0 0,0 0 1,0 0-1,0 0 0,1-1 0,-1 1 0,1-1 1,-1 1-1,1-1 0,-1 0 0,1 0 0,0 0 1,-1 0-1,1-1 0,0 1 0,0-1 0,0 1 1,0-1-1,0 0 0,-1 0 0,1-1 0,0 1 1,5-2-1,3 1 116,-1-1-1,-1 0 1,1-1 0,0 0-1,-1 0 1,15-8 0,-9 2-96,-2 0 1,1 0-1,-1-2 1,-1 1-1,0-2 1,0 0-1,-1 0 0,-1-1 1,0 0-1,0-1 1,-2 0-1,0 0 1,7-17-1,-21 50-104,0 0 0,1-1-1,2 2 1,0-1-1,0 0 1,2 1 0,1 21-1,0-40 92,1 0-1,-1 0 0,0-1 1,1 1-1,-1 0 1,1 0-1,-1 0 0,1-1 1,-1 1-1,1 0 0,-1 0 1,1-1-1,0 1 1,0-1-1,-1 1 0,1 0 1,0-1-1,0 1 1,-1-1-1,1 0 0,0 1 1,0-1-1,0 0 0,0 0 1,0 1-1,0-1 1,0 0-1,0 0 0,-1 0 1,1 0-1,0 0 0,0 0 1,0 0-1,0 0 1,0-1-1,1 1 0,3-1 113,-1 0 1,0 0-1,0 0 0,0 0 0,0-1 0,-1 1 0,7-4 0,0-2-96,0-1-1,-1 1 1,0-2 0,0 1-1,-1-1 1,0-1 0,-1 1-1,0-1 1,0-1 0,-1 1-1,0-1 1,-1 0 0,0 0-1,-1-1 1,0 1-1,-1-1 1,-1 0 0,1 0-1,0-17 1,-3 29-57,0-1 0,0 1-1,0 0 1,0 0 0,0 0-1,0-1 1,0 1 0,0 0-1,1 0 1,-1 0 0,0-1 0,0 1-1,0 0 1,0 0 0,0-1-1,0 1 1,0 0 0,0 0 0,-1 0-1,1-1 1,0 1 0,0 0-1,0 0 1,0-1 0,0 1 0,0 0-1,0 0 1,0 0 0,-1 0-1,1-1 1,0 1 0,0 0 0,0 0-1,0 0 1,-1 0 0,1-1-1,0 1 1,0 0 0,0 0 0,0 0-1,-1 0 1,1 0 0,0 0-1,0 0 1,-1 0 0,1 0 0,0 0-1,0 0 1,0 0 0,-1 0-1,1 0 1,-11 11-115,-6 23 97,15-29 37,0 1 0,1-1 0,0 1 0,0 0-1,0-1 1,1 1 0,0 0 0,0 0 0,1-1-1,-1 1 1,3 6 0,-3-10 0,1-1 1,-1 0-1,1 1 0,0-1 0,0 0 1,-1 1-1,1-1 0,0 0 1,0 0-1,0 0 0,0 0 0,1 0 1,-1 0-1,0 0 0,0 0 1,0-1-1,1 1 0,1 0 1,0 0 20,-1 0 1,1-1-1,0 1 1,0-1-1,0 0 1,0 0 0,0 0-1,0 0 1,0 0-1,0-1 1,0 0-1,3 0 1,1-2 14,0 0 0,-1 0-1,0 0 1,1-1 0,-1 0-1,0-1 1,-1 1 0,1-1 0,-1 0-1,0 0 1,0-1 0,-1 1 0,5-8-1,-5 8-51,0 0 1,-1 0-1,0-1 0,0 1 0,0-1 0,-1 0 0,0 0 0,0 0 0,0 0 0,-1 0 1,0 0-1,0 0 0,-1 0 0,1-1 0,-2-8 0,1 15-9,0 0 0,-1 0 0,1 0 0,0-1 0,-1 1 0,1 0 0,0 0 0,-1 0 0,1 0 0,0 0 0,-1 0 0,1 0-1,0 0 1,-1 0 0,1 0 0,0 0 0,0 0 0,-1 0 0,1 0 0,0 0 0,-1 0 0,1 0 0,0 1 0,-1-1 0,1 0 0,0 0 0,0 0 0,-1 0 0,1 1 0,0-1 0,0 0 0,-1 0 0,1 0-1,0 1 1,0-1 0,-1 0 0,1 1 0,0-1 0,0 0 0,0 0 0,0 1 0,0-1 0,0 0 0,-1 1 0,1-1 0,0 1 0,-11 14-78,5-4 82,1 0 0,-1 0 0,2 0 1,0 1-1,0 0 0,1 0 0,1 0 1,-3 24-1,5-35 12,1 0 0,-1 0 0,0 0 0,0 0 0,0 0 0,0-1 0,1 1 0,-1 0 0,0 0 0,1 0 0,-1 0 0,1 0 0,-1 0 0,1 0 0,-1-1 0,1 1 0,0 0 0,-1-1 0,1 1 0,0 0 0,0-1 1,0 1-1,-1-1 0,1 1 0,0-1 0,0 1 0,0-1 0,1 1 0,37 2 144,-25-4-181,-1-1 0,1-1 0,18-6 0,-23 6-62,2-2-233,1 1-1,-1 0 1,1 1-1,0 1 1,21-3-1,-32 6 329,1-1-1,-1 1 1,0-1-1,0 1 1,0-1-1,0 1 1,0 0 0,-1 0-1,1-1 1,0 1-1,0 0 1,0 0-1,-1 0 1,1 0-1,0 0 1,-1 0-1,1 0 1,-1 0-1,1 0 1,-1 0 0,1 0-1,-1 0 1,0 1-1,0-1 1,0 0-1,0 0 1,1 0-1,-1 0 1,-1 1-1,1-1 1,0 0-1,0 2 1,0-2 84,0 1 1,0 0-1,0-1 0,0 1 0,0-1 1,0 1-1,-1-1 0,1 1 0,0-1 1,-1 1-1,1-1 0,-1 1 0,0-1 1,1 1-1,-1-1 0,0 0 0,0 0 1,0 1-1,0-1 0,0 0 0,0 0 1,0 0-1,-3 2 0,4-41 1872,-1 4-1996,0 21 87,0 1 0,2-1 0,-1 0 0,2 0 0,2-13 0,-3 22-134,1 0 1,-1 1 0,1-1 0,-1 1-1,1-1 1,0 1 0,0 0-1,1-1 1,-1 1 0,1 0 0,0 1-1,-1-1 1,1 0 0,0 1 0,1 0-1,-1 0 1,0 0 0,1 0 0,-1 0-1,1 0 1,3 0 0,8-3-1240,23-11-4863,-37 16 5695,0-1-1,0 0 0,-1 0 0,1 0 0,0 0 0,0 0 1,0 0-1,-1 0 0,1 0 0,0 0 0,-1 0 0,1-1 1,-1 1-1,0 0 0,1 0 0,-1 0 0,0-1 0,0 0 1,1-15-8307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328"/>
    </inkml:context>
    <inkml:brush xml:id="br0">
      <inkml:brushProperty name="width" value="0.025" units="cm"/>
      <inkml:brushProperty name="height" value="0.025" units="cm"/>
    </inkml:brush>
  </inkml:definitions>
  <inkml:trace contextRef="#ctx0" brushRef="#br0">4 0 13485,'0'0'6950,"-3"51"-7366,27-34-2018,6 1-3300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675"/>
    </inkml:context>
    <inkml:brush xml:id="br0">
      <inkml:brushProperty name="width" value="0.025" units="cm"/>
      <inkml:brushProperty name="height" value="0.025" units="cm"/>
    </inkml:brush>
  </inkml:definitions>
  <inkml:trace contextRef="#ctx0" brushRef="#br0">232 239 13357,'0'0'3432,"-10"-4"-1184,0 1-1917,-1-1 1,1 2-1,0-1 1,-1 1-1,-15 0 1,21 2-170,0 0-1,0 0 1,0 1 0,0-1 0,0 1 0,-1 0 0,1 1 0,1-1 0,-1 1 0,0 0 0,0 0 0,1 1 0,-1-1 0,1 1 0,-7 6 0,4-3 71,0 1 1,1 0-1,0 0 0,0 1 1,1 0-1,-5 8 0,8-12-190,0-1 0,1 0 0,-1 1 0,1-1 0,0 1 0,0 0 1,0-1-1,0 1 0,1 0 0,-1 0 0,1-1 0,0 1 0,0 0 0,1 0 0,-1-1 0,1 1 0,1 6 0,-1-9-22,1 1 1,-1 0 0,0-1 0,1 1 0,-1-1 0,1 0-1,0 1 1,-1-1 0,1 0 0,0 0 0,0 0 0,-1 0-1,1 0 1,0 0 0,0-1 0,0 1 0,0-1 0,0 1-1,0-1 1,1 0 0,-1 0 0,0 0 0,0 0 0,0 0 0,3-1-1,4 1 142,-1-1-1,0-1 1,1 1-1,-1-1 1,10-4-1,-3-1-77,0-1-1,0-1 1,-1 0 0,0 0-1,-1-2 1,0 0-1,-1 0 1,0-1-1,14-18 1,-6 4-52,-1-2 0,-1 0-1,25-53 1,-39 72-30,0 0 0,0 0 0,-1-1 0,0 1 0,-1-1 0,0 0 0,-1 0 0,1-11 0,-2 21-8,0-1 1,0 1-1,0 0 0,0-1 1,0 1-1,0 0 0,0-1 1,0 1-1,0 0 1,0-1-1,-1 1 0,1 0 1,0-1-1,0 1 0,0 0 1,0-1-1,0 1 0,-1 0 1,1-1-1,0 1 0,0 0 1,-1 0-1,1-1 0,0 1 1,0 0-1,-1 0 0,1 0 1,0-1-1,-1 1 1,1 0-1,0 0 0,-1 0 1,1 0-1,0 0 0,-1-1 1,1 1-1,-1 0 0,1 0 1,0 0-1,-1 0 0,1 0 1,0 0-1,-1 0 0,1 1 1,0-1-1,-1 0 0,1 0 1,0 0-1,-1 0 1,1 0-1,0 0 0,-1 1 1,1-1-1,0 0 0,-1 0 1,1 0-1,0 1 0,0-1 1,-1 0-1,1 0 0,0 1 1,0-1-1,0 0 0,-1 1 1,1-1-1,-20 20-142,3 2 149,1 1 1,1 1-1,-20 45 0,30-57 50,0 0 0,1 0 0,1 0 1,0 0-1,0 0 0,1 1 0,1 0 0,0-1 0,1 1 0,2 23 0,-1-33-42,0 0-1,0-1 0,0 1 1,1 0-1,-1 0 1,1-1-1,0 1 0,-1 0 1,1-1-1,0 0 1,0 1-1,1-1 1,-1 0-1,0 0 0,1 0 1,-1 0-1,1-1 1,0 1-1,-1-1 0,1 0 1,0 1-1,0-1 1,0-1-1,0 1 1,0 0-1,0-1 0,0 1 1,0-1-1,4 0 1,-1 1-340,0-1 1,0 0-1,-1 0 1,1-1-1,0 1 0,0-1 1,0-1-1,0 1 1,-1-1-1,1 0 1,-1 0-1,1-1 1,-1 1-1,9-7 1,13-18-5293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0.276"/>
    </inkml:context>
    <inkml:brush xml:id="br0">
      <inkml:brushProperty name="width" value="0.025" units="cm"/>
      <inkml:brushProperty name="height" value="0.025" units="cm"/>
    </inkml:brush>
  </inkml:definitions>
  <inkml:trace contextRef="#ctx0" brushRef="#br0">13 210 9513,'0'0'10853,"10"1"-9732,-6 0-1001,1-1 0,-1 0-1,1 0 1,-1 0 0,1-1 0,-1 1 0,1-1-1,-1 0 1,0-1 0,1 1 0,-1-1 0,0 0-1,0 0 1,0 0 0,0 0 0,0-1-1,-1 1 1,1-1 0,-1 0 0,0 0 0,0-1-1,0 1 1,0-1 0,4-7 0,-1 4 27,0-1 0,-1 0 0,-1-1 0,1 1 0,-1-1 0,-1 0 0,1 0 0,-2 0 0,1 0 0,-1-1 0,-1 1 0,1-13 0,-2 20-129,0 1 1,0-1 0,0 1-1,-1-1 1,1 1-1,0 0 1,-1-1-1,1 1 1,-1 0-1,0-1 1,0 1-1,1 0 1,-1 0-1,0-1 1,0 1-1,0 0 1,0 0-1,0 0 1,0 0-1,0 0 1,-1 1-1,1-1 1,0 0-1,0 0 1,-1 1-1,1-1 1,0 1-1,-1-1 1,1 1-1,-1 0 1,1-1-1,-1 1 1,1 0-1,0 0 1,-1 0-1,1 0 1,-1 0-1,1 0 1,-3 1 0,-1-1-23,0 1 0,0 0 0,0 0 1,0 0-1,0 0 0,0 1 0,0 0 1,0 0-1,0 0 0,-5 5 0,4-3-7,0 1 0,1 0-1,0 0 1,0 1 0,0-1-1,0 1 1,1 0 0,0 1-1,0-1 1,1 1 0,0-1-1,0 1 1,0 0-1,1 0 1,0 1 0,1-1-1,-1 0 1,1 0 0,1 1-1,-1-1 1,1 1 0,1-1-1,-1 1 1,1-1 0,1 0-1,-1 1 1,1-1 0,0 0-1,1 0 1,0 0 0,5 10-1,-4-12-188,0 1-1,1-1 1,-1 1-1,1-1 0,0 0 1,0-1-1,0 1 1,1-1-1,-1 0 1,1-1-1,0 1 0,1-1 1,11 5-1,13 0-3503,-11-5-2655,-3-3-6410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1.720"/>
    </inkml:context>
    <inkml:brush xml:id="br0">
      <inkml:brushProperty name="width" value="0.025" units="cm"/>
      <inkml:brushProperty name="height" value="0.025" units="cm"/>
    </inkml:brush>
  </inkml:definitions>
  <inkml:trace contextRef="#ctx0" brushRef="#br0">1 194 6790,'0'0'14393,"9"-3"-13315,2-2-803,-1 1 0,0-2 0,-1 1 0,1-1 0,-1-1 0,0 0 0,0 0 0,10-12 0,-14 14-186,1-1-1,-1 1 0,-1-1 1,1-1-1,-1 1 1,0-1-1,0 1 0,-1-1 1,0 0-1,0-1 0,-1 1 1,0 0-1,0-1 1,2-14-1,-4 21-86,-1 1-1,1-1 1,0 1-1,0-1 1,0 1-1,0-1 1,0 1-1,-1-1 1,1 1-1,0 0 1,0-1-1,-1 1 1,1-1-1,0 1 1,-1 0 0,1-1-1,-1 1 1,1 0-1,0-1 1,-1 1-1,1 0 1,-1-1-1,1 1 1,-1 0-1,1 0 1,-1 0-1,1 0 1,-1-1 0,1 1-1,-1 0 1,1 0-1,-1 0 1,1 0-1,-1 0 1,1 0-1,-1 0 1,1 0-1,-1 0 1,1 1-1,-1-1 1,1 0-1,-1 0 1,1 0 0,0 0-1,-2 1 1,-25 12-222,18-5 197,-1 1 1,2 0 0,-1 1-1,1 0 1,0 0 0,1 1-1,0 0 1,-8 19 0,10-20 14,0 1 0,1-1 0,1 1 0,0-1 0,0 1 0,1 0 0,0 0 0,1 0 0,0 0 0,2 16 0,-1-26 8,0-1-1,0 1 0,0 0 0,0 0 1,1-1-1,-1 1 0,0 0 1,0-1-1,1 1 0,-1 0 1,1-1-1,-1 1 0,0-1 1,1 1-1,-1 0 0,1-1 0,0 1 1,-1-1-1,1 1 0,-1-1 1,1 0-1,0 1 0,-1-1 1,1 0-1,0 1 0,-1-1 1,1 0-1,0 0 0,1 1 0,27-5 141,23-21 254,-26 6-311,-1-1 0,39-43 1,8-6-14,-72 69-79,1 0 0,-1-1 0,0 1-1,0 0 1,1 0 0,-1-1 0,0 1 0,1 0-1,-1 0 1,0-1 0,1 1 0,-1 0 0,0 0 0,1 0-1,-1 0 1,1-1 0,-1 1 0,0 0 0,1 0-1,-1 0 1,1 0 0,-1 0 0,0 0 0,1 0 0,-1 0-1,1 0 1,-1 0 0,0 0 0,1 1 0,-1-1 0,1 0-1,-1 0 1,0 0 0,1 0 0,-1 1 0,0-1-1,1 0 1,-1 1 0,7 18-148,-7 38 148,-1-44 15,1-7-3,0 0 0,0 0 0,0 0 0,1 1 1,0-1-1,0 0 0,1 0 0,0 0 0,2 5 0,-3-10 8,-1 0 0,1 1-1,0-1 1,0 0 0,0 0 0,0 0 0,0-1-1,0 1 1,0 0 0,0 0 0,0 0-1,0-1 1,0 1 0,0-1 0,1 1 0,-1-1-1,0 1 1,3 0 0,-1-1 25,0 0 0,0 0 0,0 0 0,0-1 0,0 1 0,0-1 0,0 1 0,0-1 0,0 0 0,-1 0 0,5-2 0,2-3 22,1 0 0,-1 0 0,-1 0 1,1-1-1,-1-1 0,8-9 1,-9 10-80,0 0 1,0 0 0,0 1-1,1 0 1,0 0 0,0 1-1,13-7 1,-21 12-20,1 0-1,-1 0 0,0 0 1,1-1-1,-1 1 1,1 0-1,-1 0 1,0 0-1,1 0 1,-1 0-1,0 0 1,1 0-1,-1 0 1,1 0-1,-1 0 1,0 0-1,1 0 1,-1 1-1,0-1 1,1 0-1,-1 0 0,0 0 1,1 0-1,-1 1 1,0-1-1,1 0 1,-1 0-1,0 0 1,1 1-1,-1-1 1,0 0-1,0 1 1,0-1-1,1 0 1,-1 1-1,0-1 1,0 0-1,0 1 1,1-1-1,-1 0 1,0 1-1,0-1 0,0 0 1,0 1-1,0 0 1,1 22-1562,-2-11-617,4 0-2709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2.775"/>
    </inkml:context>
    <inkml:brush xml:id="br0">
      <inkml:brushProperty name="width" value="0.025" units="cm"/>
      <inkml:brushProperty name="height" value="0.025" units="cm"/>
    </inkml:brush>
  </inkml:definitions>
  <inkml:trace contextRef="#ctx0" brushRef="#br0">204 51 6502,'0'0'8878,"2"-7"-5568,-1 1-2823,0 5-399,-1 0 0,1 0 0,-1 0 0,0 0 0,1 0 0,-1 0 0,0 0 0,1 0 0,-1 0 0,0 0 0,0 0 0,0 0 0,0 0 0,0 0 0,0 0 0,0 0 0,0 0 0,0 0 0,-1 0 0,1 0 0,0 0 0,-1 0 0,1 0 0,-1 0 0,1 0 0,-1 1 0,1-1 0,-1 0 0,1 0 0,-1 0 0,0 1 0,0-1 0,1 0 0,-1 1 0,0-1 0,0 0 0,0 1 0,0-1 0,0 1 0,0-1 0,0 1 0,0 0 0,0 0 0,0-1 0,0 1 0,0 0 0,0 0 0,0 0 0,0 0 0,0 0 0,0 0 0,-1 0 0,-6 1-30,1 0 0,0 1-1,0 0 1,0 0 0,0 0-1,0 1 1,0 0 0,1 1-1,-1-1 1,1 1 0,0 0-1,-11 10 1,2-1-56,1 0 0,0 2 0,-20 26 0,33-41-6,1 1 0,-1-1 0,1 1 0,-1 0 0,1-1 0,-1 1 0,1 0 0,-1-1 0,1 1 0,0 0 0,-1 0 0,1-1 0,0 1 0,0 0 0,0 0 0,0-1 0,-1 1 0,1 0 0,0 0 0,0-1 0,0 1 0,1 0 0,-1 0 0,0 1 0,17 2-75,41-16-122,-40 7 53,-15 5 115,76-12-531,-74 12 517,0-1 0,-1 1 1,1 0-1,0 0 0,-1 0 1,1 1-1,0 0 0,-1 0 1,1 0-1,-1 0 0,1 1 1,-1 0-1,0-1 0,6 5 1,-9-5 48,1 1 0,-1 0 0,1 0 0,-1 0 0,0 0 0,0 0 0,0 0 0,0 0 0,0 0 0,-1 0 1,1 1-1,-1-1 0,1 0 0,-1 0 0,0 1 0,0-1 0,0 0 0,0 1 0,0-1 0,0 0 0,-1 0 1,1 1-1,-1-1 0,1 0 0,-1 0 0,-1 3 0,-1 1 150,1-1 1,-1 1-1,0 0 1,-1-1-1,1 1 1,-1-1-1,-8 8 0,6-6 48,1-1 0,-2-1-1,1 1 1,0-1 0,-1 0-1,0-1 1,0 1 0,-1-1-1,1-1 1,-1 1 0,1-1-1,-1-1 1,0 1 0,-15 1-1,22-4-198,0 0 0,0 0-1,1 0 1,-1 0 0,0 0-1,0 0 1,0 0 0,0-1 0,0 1-1,1 0 1,-1-1 0,0 1-1,0 0 1,0-1 0,1 1-1,-1-1 1,0 1 0,1-1-1,-1 0 1,0 1 0,1-1 0,-1 0-1,1 1 1,-1-1 0,1 0-1,-1 1 1,1-1 0,-1 0-1,1 0 1,0 0 0,0 0 0,-1 1-1,1-1 1,0 0 0,0 0-1,0 0 1,0 0 0,0 0-1,0 1 1,0-1 0,0 0-1,0 0 1,0 0 0,1 0 0,-1 0-1,0 0 1,0 1 0,1-1-1,-1 0 1,1 0 0,-1 1-1,2-2 1,0-5-268,1 1 0,0-1 1,1 1-1,-1 0 0,7-7 0,4 0-551,0 1 0,1 0 0,0 1 0,1 0 0,0 2 0,1 0 0,0 0 0,34-10-1,-21 6-178,-26 11 1098,-1 0-1,1 0 0,-1-1 1,0 1-1,0-1 0,0 0 1,0 0-1,0 0 0,-1 0 1,1 0-1,-1-1 1,3-5-1,18-44 1926,-54 165 2527,28-97-4197,0 0 0,1 1 1,0-1-1,1 1 0,1 0 1,3 26-1,-2-41-350,-1 0-1,0 0 1,0 0-1,1-1 1,-1 1-1,0 0 1,1 0-1,-1-1 1,1 1-1,-1 0 1,1-1-1,-1 1 1,1 0 0,-1-1-1,1 1 1,0-1-1,-1 1 1,1-1-1,0 1 1,-1-1-1,1 0 1,0 1-1,0-1 1,-1 0-1,1 0 1,0 1 0,0-1-1,0 0 1,-1 0-1,1 0 1,0 0-1,0 0 1,0 0-1,0 0 1,-1 0-1,1 0 1,0-1-1,0 1 1,1-1 0,1 0-11,0 0 0,0 0 1,0 0-1,0-1 1,0 1-1,-1-1 1,1 0-1,-1 0 1,4-2-1,-1-2-357,-1 1 0,0-1 0,0 1 1,0-1-1,0 0 0,-1-1 0,0 1 0,-1-1 0,1 1 0,1-8 0,-2 1-1888,0 0 0,0 0 0,-1 0 1,-1-21-1,-3-10-7247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9.252"/>
    </inkml:context>
    <inkml:brush xml:id="br0">
      <inkml:brushProperty name="width" value="0.025" units="cm"/>
      <inkml:brushProperty name="height" value="0.025" units="cm"/>
    </inkml:brush>
  </inkml:definitions>
  <inkml:trace contextRef="#ctx0" brushRef="#br0">0 173 6951,'0'0'8578,"8"-1"-4713,10-2-2660,0-1 0,-1-1 0,1 0 0,25-12-1,-35 14-1159,-1-1 0,1 0 0,-1 0 0,0-1 0,0 1-1,-1-2 1,1 1 0,-1-1 0,0 0 0,0 0 0,-1 0-1,0-1 1,5-8 0,-9 13-30,0 1 0,-1-1 0,1 1 0,0-1 0,0 0 1,-1 1-1,1-1 0,-1 0 0,1 1 0,-1-1 0,0 0 0,0 0 0,0 0 0,0 1 0,0-1 0,0 0 1,0 0-1,-1 1 0,1-1 0,-1 0 0,1 0 0,-2-2 0,1 2 26,-1 1 0,1 0 0,0 0 0,-1-1 0,1 1 0,-1 0 0,0 0 0,1 1 1,-1-1-1,0 0 0,0 0 0,1 1 0,-1-1 0,0 1 0,0 0 0,0 0 0,-3-1 0,-2 1 23,1 0 1,-1 1-1,0-1 0,1 1 1,-1 0-1,1 1 0,-1 0 1,1 0-1,0 0 0,-12 7 1,10-3-29,-1 1 0,1 0 1,1 0-1,0 1 1,0 0-1,-12 18 0,16-22-8,1 1-1,-1 0 1,0 0-1,1 0 1,0 0-1,0 0 1,1 1-1,0-1 1,-1 1-1,2-1 1,-1 1-1,1-1 1,-1 1-1,3 10 1,-2-15-24,1 1-1,-1-1 1,1 1 0,0-1 0,0 0-1,0 0 1,0 1 0,0-1 0,0 0-1,0 0 1,0 0 0,1 0-1,-1 0 1,0 0 0,1 0 0,-1-1-1,0 1 1,1 0 0,-1-1 0,1 1-1,-1-1 1,1 1 0,-1-1-1,1 0 1,0 0 0,1 0 0,51 1-555,-44-1 200,2-1-503,0 0 1,0-1-1,0-1 0,18-5 1,21-13-6196,-14 2-3510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134"/>
    </inkml:context>
    <inkml:brush xml:id="br0">
      <inkml:brushProperty name="width" value="0.025" units="cm"/>
      <inkml:brushProperty name="height" value="0.025" units="cm"/>
    </inkml:brush>
  </inkml:definitions>
  <inkml:trace contextRef="#ctx0" brushRef="#br0">1 1 7079,'0'0'13549,"30"46"-14574,-6-36-2723,1-2-2690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511"/>
    </inkml:context>
    <inkml:brush xml:id="br0">
      <inkml:brushProperty name="width" value="0.025" units="cm"/>
      <inkml:brushProperty name="height" value="0.025" units="cm"/>
    </inkml:brush>
  </inkml:definitions>
  <inkml:trace contextRef="#ctx0" brushRef="#br0">148 287 16688,'0'0'1489,"-11"2"113,1 1-1357,1-1 0,0 2 0,0-1 0,1 1 0,-1 0 0,-14 11 0,18-12-73,1 0-1,-1 1 0,1 0 1,0 0-1,0 0 1,0 1-1,1-1 0,-1 1 1,1 0-1,0 0 0,0 0 1,1 0-1,0 0 1,0 1-1,-2 5 0,4-9-150,-1 0 0,0 0-1,1 0 1,-1 0-1,1 0 1,0 0 0,0 0-1,0 0 1,0 0 0,0 0-1,0 0 1,0 0 0,1 0-1,-1 0 1,1 0 0,-1 0-1,1 0 1,0 0-1,0-1 1,-1 1 0,2 0-1,-1 0 1,0-1 0,0 1-1,0-1 1,1 1 0,-1-1-1,1 1 1,-1-1 0,1 0-1,0 0 1,-1 0 0,1 0-1,2 1 1,0-1-3,1 0 1,-1 0-1,0-1 1,1 1 0,-1-1-1,1-1 1,-1 1-1,1 0 1,-1-1-1,1 0 1,-1 0 0,0 0-1,0-1 1,1 1-1,4-4 1,4-2 9,1-2 0,-1 1 1,-1-2-1,0 0 0,0 0 1,-1-1-1,0 0 0,-1-1 0,0 0 1,-1-1-1,0 0 0,9-21 1,-8 16 34,-1-1 1,-1-1-1,-1 0 1,-1 0-1,-1 0 1,0 0-1,-2-1 1,2-37-1,-5 54-51,0 0 0,0 0 1,0-1-1,0 1 0,-1 0 0,0 0 0,0 1 0,0-1 0,0 0 0,-1 0 0,0 0 0,1 1 0,-1-1 0,-1 1 0,-2-4 0,4 5-10,-1 1 1,0 0-1,0-1 1,0 1 0,0 0-1,0 0 1,-1 1-1,1-1 1,0 0-1,0 1 1,-1-1 0,1 1-1,0 0 1,-1 0-1,1 0 1,0 0-1,-1 0 1,1 0 0,0 0-1,-1 1 1,1-1-1,0 1 1,0 0-1,0 0 1,0 0 0,-1 0-1,1 0 1,-2 2-1,-13 8 28,1 0 0,0 1-1,1 0 1,0 1-1,1 1 1,0 0 0,2 1-1,0 1 1,0 0-1,-10 20 1,20-33-21,0 1-1,0-1 1,1 1 0,-1-1 0,1 1-1,0 0 1,0 0 0,1 0 0,-1-1-1,0 7 1,1-9-9,1 1 0,-1-1 0,0 0 0,1 1 0,-1-1 0,1 1 0,0-1 0,-1 0 0,1 0 0,0 1 0,0-1 0,-1 0 0,1 0 0,0 0 0,0 0 0,1 0 0,-1 0 0,0 0 0,0 0 0,0 0 0,1-1 0,-1 1 0,0 0 0,0-1 0,1 1 0,-1-1 0,1 1 0,-1-1 0,2 0 0,62 12-1121,-46-9 101,0 0 0,-1 1 0,1 1 0,24 10 0,-39-13 825,1 1-1,0-1 0,0 1 1,-1 0-1,1 1 1,-1-1-1,0 1 1,0-1-1,-1 1 0,1 1 1,-1-1-1,1 0 1,-1 1-1,-1 0 1,1-1-1,-1 1 1,0 0-1,0 0 0,3 11 1,-3 1-921,0 0 0,-1 0 1,0 0-1,-3 18 0,-1-6-3715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910"/>
    </inkml:context>
    <inkml:brush xml:id="br0">
      <inkml:brushProperty name="width" value="0.025" units="cm"/>
      <inkml:brushProperty name="height" value="0.025" units="cm"/>
    </inkml:brush>
  </inkml:definitions>
  <inkml:trace contextRef="#ctx0" brushRef="#br0">0 1 11755,'0'0'-5990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288"/>
    </inkml:context>
    <inkml:brush xml:id="br0">
      <inkml:brushProperty name="width" value="0.025" units="cm"/>
      <inkml:brushProperty name="height" value="0.025" units="cm"/>
    </inkml:brush>
  </inkml:definitions>
  <inkml:trace contextRef="#ctx0" brushRef="#br0">152 231 13261,'0'0'2637,"-9"0"-96,5 0-2373,0 0 1,0 0-1,0 0 1,0 1-1,1 0 0,-1-1 1,0 2-1,0-1 1,0 0-1,1 1 1,-1-1-1,-5 5 1,3-2 87,1 1 0,-1 0 0,1 0 0,0 0 0,1 0 0,-1 1 0,-5 10 0,3-6 27,3-4-186,0-1 0,0 0 0,1 1 0,0 0 0,0 0 0,0 0 0,1 0 0,0 0-1,0 0 1,0 1 0,1-1 0,-1 11 0,2-17-84,1 1 0,-1-1 0,1 1 0,-1-1 0,0 1 0,1-1 0,-1 1 0,1-1 0,0 0 0,-1 1 0,1-1 0,-1 0 0,1 1 0,-1-1 0,1 0 0,0 1 0,-1-1-1,1 0 1,0 0 0,-1 0 0,1 0 0,0 0 0,-1 0 0,1 0 0,0 0 0,-1 0 0,1 0 0,-1 0 0,1 0 0,0 0 0,-1-1 0,1 1 0,0 0 0,-1 0 0,1-1 0,-1 1 0,1 0 0,-1-1 0,1 1 0,-1-1-1,2 0 1,25-15 869,-5-2-613,-1-1 0,0 0 1,-1-2-1,-2 0 1,0-1-1,-1-1 0,-1-1 1,-1 0-1,-2-1 0,0 0 1,-2-1-1,13-41 1,-19 20-116,-28 111-634,15-40 481,1-1-1,2 1 1,0 1 0,1-1-1,2 1 1,0-1 0,3 37-1,0-58 6,-1 0-1,1 0 0,-1 0 0,1 0 1,0-1-1,0 1 0,0 0 0,1 0 1,-1-1-1,1 1 0,-1-1 0,1 1 1,0-1-1,0 1 0,0-1 0,0 0 1,1 0-1,-1 0 0,4 2 0,-2-2 11,1 0 0,-1-1 0,0 1 0,0-1 0,1 0 0,-1 0 0,0-1 0,1 1 0,-1-1 0,1 0 0,-1 0 0,5-1 0,3-1 14,-1 0 0,0-1 0,0 0 0,0 0 0,0-1 1,-1-1-1,0 0 0,1 0 0,12-10 0,-16 10-15,-1-1 0,1 1-1,-1-1 1,0 0 0,0-1-1,-1 0 1,0 0 0,0 0-1,0 0 1,-1-1 0,0 1-1,-1-1 1,0 0 0,0-1-1,3-11 1,-6 19-16,0 1-1,0 0 1,0-1-1,0 1 1,0 0-1,0-1 1,0 1-1,1-1 1,-1 1-1,0 0 1,0-1-1,0 1 1,-1 0-1,1-1 1,0 1-1,0 0 1,0-1-1,0 1 1,0 0-1,0-1 1,0 1-1,-1 0 1,1-1-1,0 1 1,0 0-1,0-1 1,-1 1 0,1 0-1,0 0 1,0-1-1,-1 1 1,1 0-1,0 0 1,-1 0-1,1-1 1,0 1-1,-1 0 1,1 0-1,0 0 1,-1 0-1,1 0 1,0 0-1,-1 0 1,1-1-1,-1 1 1,1 0-1,0 0 1,-1 0-1,1 1 1,0-1-1,-1 0 1,1 0-1,0 0 1,-1 0-1,1 0 1,0 0-1,-1 0 1,1 1 0,0-1-1,-1 0 1,1 0-1,0 0 1,-1 1-1,1-1 1,0 0-1,-1 1 1,-19 19-188,13-10 158,0 1 0,1 0 0,-8 23 0,12-29 39,0 0-1,1-1 1,0 1 0,0 0 0,0 0-1,0 0 1,1 0 0,0-1-1,0 1 1,0 0 0,1 0-1,0 0 1,1 6 0,-1-9 5,1 0-1,-1 0 1,0-1 0,1 1 0,-1 0-1,1-1 1,0 0 0,0 1-1,-1-1 1,1 0 0,0 0 0,0 0-1,0 0 1,0 0 0,0 0 0,0-1-1,0 1 1,1-1 0,-1 1 0,0-1-1,0 0 1,0 0 0,1 0 0,3 0-1,3 0 46,1-1 0,0 0 0,-1-1 0,16-3 0,-10-1-29,-1 0 1,0-1-1,0 0 0,0-1 0,-1 0 0,0-1 0,17-16 0,-23 19-49,-1 1 0,-1-1-1,1 1 1,-1-2 0,0 1-1,0 0 1,-1-1 0,0 0 0,0 0-1,0 0 1,-1-1 0,0 1-1,-1-1 1,0 0 0,0 0 0,1-11-1,-3 18 18,0 0 0,0 1 0,0-1-1,0 0 1,0 0 0,0 1 0,0-1 0,0 0-1,0 1 1,-1-1 0,1 0 0,0 1-1,0-1 1,-1 0 0,1 1 0,-1-1 0,1 0-1,0 1 1,-1-1 0,1 1 0,-1-1 0,1 1-1,-1-1 1,0 1 0,1-1 0,-1 1 0,1 0-1,-1-1 1,-1 1 0,-23 2-142,21-1 122,-1 1-1,0 0 0,1 1 1,-1-1-1,1 1 0,0 0 1,-1 0-1,-4 5 0,2 1 28,1 0 0,0 0 0,0 1 0,-7 17 0,11-23 10,0-1 0,1 1 0,0 0 0,0 0 0,0 0 0,0 0-1,1 0 1,0 0 0,-1 1 0,2-1 0,-1 0 0,0 0 0,1 0 0,0 0 0,-1 0 0,3 4 0,-1-6-13,-1 0 1,1 0 0,0 0-1,0 0 1,0-1-1,0 1 1,0-1 0,0 1-1,1-1 1,-1 0-1,0 0 1,1 0 0,-1 0-1,1 0 1,-1 0 0,1-1-1,-1 1 1,1-1-1,0 0 1,-1 0 0,1 0-1,0 0 1,3-1-1,1 1-355,-1 0 0,0-1 0,1 0-1,-1-1 1,0 1 0,0-1 0,0 0-1,11-5 1,-13 4-562,0 0-1,-1 0 1,1 0-1,-1 0 1,1-1 0,-1 1-1,0-1 1,-1 0-1,1 0 1,-1 0-1,4-8 1,3-22-10636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621"/>
    </inkml:context>
    <inkml:brush xml:id="br0">
      <inkml:brushProperty name="width" value="0.025" units="cm"/>
      <inkml:brushProperty name="height" value="0.025" units="cm"/>
    </inkml:brush>
  </inkml:definitions>
  <inkml:trace contextRef="#ctx0" brushRef="#br0">20 1 19026,'0'0'6502,"-19"51"-8712,38-48-2530,-1-3-9930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094"/>
    </inkml:context>
    <inkml:brush xml:id="br0">
      <inkml:brushProperty name="width" value="0.025" units="cm"/>
      <inkml:brushProperty name="height" value="0.025" units="cm"/>
    </inkml:brush>
  </inkml:definitions>
  <inkml:trace contextRef="#ctx0" brushRef="#br0">39 1 11851,'0'0'10282,"-14"70"-9033,14-22-192,-9 8-673,9 5-223,-2-3-129,2-4 0,0-9-385,0-11-351,2-9-129,2-12-96,-4-9-1025,-20-27-15150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458"/>
    </inkml:context>
    <inkml:brush xml:id="br0">
      <inkml:brushProperty name="width" value="0.025" units="cm"/>
      <inkml:brushProperty name="height" value="0.025" units="cm"/>
    </inkml:brush>
  </inkml:definitions>
  <inkml:trace contextRef="#ctx0" brushRef="#br0">1 185 8040,'2'-14'2824,"-1"6"-2443,0 0 1,1 0 0,0 0-1,0 1 1,1-1 0,-1 1-1,2-1 1,-1 1 0,1 0 0,0 0-1,0 1 1,1-1 0,0 1-1,0 0 1,1 0 0,0 1-1,10-9 1,-6 9-134,-1 0 1,1 0-1,0 0 0,0 2 1,0-1-1,1 1 0,-1 1 1,1 0-1,0 0 0,0 1 1,-1 0-1,1 1 0,20 2 1,-25-1-206,0 0 1,0 0 0,0 1-1,0 0 1,0 0 0,0 0-1,0 1 1,-1 0 0,1 0 0,-1 0-1,0 1 1,0-1 0,0 1-1,-1 0 1,1 1 0,-1-1-1,0 1 1,0 0 0,-1 0-1,1 0 1,-1 1 0,0-1-1,0 1 1,-1-1 0,2 8-1,-1-2 126,0 0 0,-1 1 0,-1-1 0,0 1 0,0-1-1,-1 1 1,-1-1 0,0 1 0,0-1 0,-1 1 0,-1-1-1,-5 14 1,-5 9 611,-1-1 0,-30 48-1,32-58-497,11-22-278,0 0 0,0 0 0,1 0-1,-1 0 1,0 0 0,1 0 0,-1 0 0,1 0 0,-1 0 0,1 1 0,-1-1 0,1 0 0,0 0 0,0 0 0,0 1 0,0-1 0,-1 0 0,2 0 0,-1 1 0,0-1 0,0 0 0,0 0-1,1 1 1,-1-1 0,0 0 0,1 0 0,-1 0 0,1 1 0,-1-1 0,2 2 0,1-2-8,1 1 1,-1 0-1,0-1 0,0 1 0,1-1 1,-1 0-1,1 0 0,-1 0 0,4 0 1,6 1 40,8 3-931,1 0-1,39 1 0,-54-6 69,0 0 0,0 0 0,0-1 0,0 0 0,10-4 0,-13 4 134,-1 0 1,1-1 0,-1 1 0,0-1 0,0 0 0,1 0-1,-1 0 1,-1-1 0,1 1 0,0-1 0,3-3-1,12-19-4763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789"/>
    </inkml:context>
    <inkml:brush xml:id="br0">
      <inkml:brushProperty name="width" value="0.025" units="cm"/>
      <inkml:brushProperty name="height" value="0.025" units="cm"/>
    </inkml:brush>
  </inkml:definitions>
  <inkml:trace contextRef="#ctx0" brushRef="#br0">16 44 11755,'0'0'9700,"-4"10"-8969,2-5-644,0-2-16,1 1 0,0-1 0,-1 1 0,1-1 0,1 1 0,-1 0 0,0 7 0,1-9-37,0-1 0,0 0 0,1 0 0,-1 1 0,1-1 0,-1 0 0,1 1 0,-1-1 0,1 0 0,0 0 1,-1 0-1,1 0 0,0 0 0,0 0 0,0 0 0,0 0 0,0 0 0,0 0 0,0 0 0,0 0 0,0-1 0,1 1 0,-1 0 0,0-1 0,0 1 0,1-1 0,-1 0 0,0 1 0,1-1 0,-1 0 0,0 0 0,3 0 0,3 1 56,0 0-1,0-1 1,0 0-1,0-1 1,0 1 0,0-1-1,0-1 1,0 1 0,0-1-1,-1 0 1,1-1-1,11-6 1,-14 7-45,0 0-1,-1 0 1,1 0 0,-1-1 0,0 0-1,0 0 1,0 0 0,0 0 0,0 0-1,-1 0 1,0-1 0,1 1 0,-1-1-1,0 1 1,-1-1 0,1 0 0,-1 0-1,1 0 1,-1 0 0,0 0 0,-1 0-1,1-8 1,-1 11-43,1 1 0,-1-1 1,0 0-1,0 0 0,-1 0 0,1 1 0,0-1 1,0 0-1,0 0 0,0 1 0,-1-1 0,1 0 1,0 1-1,-1-1 0,1 0 0,0 1 0,-1-1 0,1 0 1,-1 1-1,1-1 0,-1 1 0,0-1 0,1 1 1,-1-1-1,1 1 0,-1-1 0,0 1 0,1-1 1,-1 1-1,0 0 0,0 0 0,1-1 0,-1 1 0,0 0 1,0 0-1,1 0 0,-1 0 0,0 0 0,0 0 1,1 0-1,-1 0 0,0 0 0,0 0 0,1 0 1,-1 0-1,0 1 0,0-1 0,1 0 0,-1 1 0,0-1 1,1 0-1,-2 1 0,-1 1-25,-1-1 0,1 1 0,0 0-1,0 0 1,0 0 0,0 0 0,0 0 0,0 0 0,1 1-1,-4 4 1,-3 7 8,2 2 0,0-1 0,0 1 0,2 0 0,0 1 0,1-1 0,0 1 0,2 0 0,0 0 0,0 22 0,2-38 9,-1 1 1,1-1-1,0 1 1,0-1-1,0 0 1,0 1-1,0-1 0,1 1 1,-1-1-1,0 0 1,1 1-1,-1-1 1,1 0-1,-1 1 1,1-1-1,-1 0 1,1 1-1,0-1 0,0 0 1,0 0-1,0 0 1,0 0-1,0 0 1,0 0-1,0 0 1,0 0-1,0 0 1,0-1-1,1 1 1,-1 0-1,0-1 0,0 1 1,1-1-1,-1 0 1,1 1-1,-1-1 1,0 0-1,1 0 1,-1 1-1,1-1 1,-1 0-1,0-1 0,1 1 1,-1 0-1,1 0 1,-1-1-1,0 1 1,1 0-1,-1-1 1,0 1-1,1-1 1,1-1-1,7-2-837,1-1 1,-1 0-1,-1-1 1,1 0-1,11-10 1,4-3-3413,-3-2-1745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168"/>
    </inkml:context>
    <inkml:brush xml:id="br0">
      <inkml:brushProperty name="width" value="0.025" units="cm"/>
      <inkml:brushProperty name="height" value="0.025" units="cm"/>
    </inkml:brush>
  </inkml:definitions>
  <inkml:trace contextRef="#ctx0" brushRef="#br0">136 3 7623,'0'0'6796,"-9"0"-4474,-28-3-1094,35 3-1085,0 0 0,0 1 0,0-1 0,0 0 0,-1 1 0,1 0 0,0-1 0,0 1 0,1 0 0,-1 0 0,0 0 0,0 0 0,0 0 0,1 0 0,-1 1 0,0-1 0,1 1 0,-1-1 0,1 1 0,0-1 0,-1 1 0,1 0-1,0 0 1,0-1 0,-1 5 0,-18 53 1964,16-41-1327,4-17-741,-5 11 397,1 1 1,1-1 0,0 1 0,1 0-1,0 0 1,0 23 0,3-35-431,-1 0 0,0 0 1,0-1-1,1 1 0,-1 0 1,1 0-1,-1-1 0,1 1 0,-1 0 1,1 0-1,-1-1 0,1 1 1,0-1-1,-1 1 0,1-1 1,0 1-1,0-1 0,-1 1 0,1-1 1,0 0-1,0 1 0,0-1 1,-1 0-1,1 1 0,0-1 1,0 0-1,0 0 0,0 0 0,0 0 1,0 0-1,-1 0 0,1 0 1,0 0-1,0 0 0,0-1 0,0 1 1,-1 0-1,1 0 0,0-1 1,0 1-1,0-1 0,-1 1 1,1-1-1,0 1 0,0-1 0,39-21 185,96-88-965,-136 110 771,1-1 0,0 1 0,-1-1-1,1 1 1,0-1 0,-1 1 0,1-1 0,0 1-1,-1 0 1,1 0 0,0-1 0,0 1 0,-1 0-1,1 0 1,0 0 0,0-1 0,0 1 0,-1 0-1,1 0 1,0 1 0,0-1 0,0 0 0,-1 0 0,1 0-1,0 0 1,0 1 0,0-1 0,-1 0 0,1 1-1,0-1 1,-1 0 0,1 1 0,0-1 0,-1 1-1,1-1 1,-1 1 0,1-1 0,0 1 0,-1 0-1,1-1 1,-1 1 0,0 0 0,1-1 0,-1 1-1,0 0 1,1 0 0,-1-1 0,0 1 0,0 0-1,1 0 1,-1-1 0,0 1 0,0 0 0,0 0-1,0 0 1,0 0 0,0 0 0,-1 64 435,0-45-407,3-1 80,6-14 139,18-25-280,-23 17-68,37-34-2661,0-2-4240,-9 9-1760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657"/>
    </inkml:context>
    <inkml:brush xml:id="br0">
      <inkml:brushProperty name="width" value="0.025" units="cm"/>
      <inkml:brushProperty name="height" value="0.025" units="cm"/>
    </inkml:brush>
  </inkml:definitions>
  <inkml:trace contextRef="#ctx0" brushRef="#br0">144 207 15855,'-9'6'3048,"-21"11"-1011,12-9-1298,1 2 1,0 0-1,1 1 0,-17 15 1,33-26-734,0 0 0,-1 0 1,1 0-1,0 0 1,0 0-1,0 0 0,0 0 1,0 0-1,0 0 1,-1 0-1,1 1 0,0-1 1,0 0-1,0 0 0,0 0 1,0 0-1,0 0 1,0 0-1,-1 0 0,1 1 1,0-1-1,0 0 1,0 0-1,0 0 0,0 0 1,0 0-1,0 1 1,0-1-1,0 0 0,0 0 1,0 0-1,0 0 0,0 0 1,0 1-1,0-1 1,0 0-1,0 0 0,0 0 1,0 0-1,0 0 1,0 1-1,0-1 0,0 0 1,0 0-1,0 0 1,0 0-1,1 0 0,-1 0 1,0 1-1,0-1 0,0 0 1,0 0-1,0 0 1,0 0-1,0 0 0,1 0 1,-1 0-1,0 0 1,0 0-1,0 1 0,0-1 1,0 0-1,1 0 0,14-2 126,20-10-48,-21 1-156,0 0-1,-1-1 0,0 0 1,-1-1-1,0 0 1,-1-1-1,17-28 0,-3-3-60,21-48-1,-36 71 1062,-32 71-136,-23 70 0,39-101-641,2 0 0,0 1 0,0 0 0,2 0 0,0-1 0,2 1 0,2 31 0,-2-49-137,0 0-1,0 1 0,0-1 1,0 0-1,1 0 0,-1 1 1,1-1-1,-1 0 0,1 0 0,-1 0 1,1 1-1,-1-1 0,1 0 1,0 0-1,0 0 0,0 0 1,0 0-1,-1-1 0,1 1 1,0 0-1,0 0 0,1 0 1,-1-1-1,0 1 0,0-1 1,2 1-1,-1 0 13,1-1 0,0 0 1,-1 1-1,1-1 0,0 0 1,-1-1-1,1 1 0,0 0 0,-1-1 1,1 0-1,4-1 0,3-2 29,-1 0 0,0-1 0,0 0-1,-1 0 1,15-12 0,-5 1-192,-2 0 0,1-1 0,-2-1 0,0 0 0,-1-1 0,-1-1 0,-1 0 0,16-37 0,-47 81 409,10-7-66,0 1 1,0 0-1,2 1 1,0-1-1,2 2 0,0-1 1,1 0-1,-3 27 1,7-45-193,0 0 1,0 0-1,0 0 0,0-1 1,0 1-1,0 0 0,0 0 1,0 0-1,0 0 1,1 0-1,-1 0 0,0 0 1,1 0-1,-1 0 0,0 0 1,1-1-1,-1 1 1,1 0-1,-1 0 0,1 0 1,0-1-1,-1 1 0,1 0 1,0-1-1,-1 1 1,1-1-1,2 2 0,-2-2 9,1 0 0,-1 0 0,1 0-1,-1 0 1,1 0 0,-1 0 0,1 0 0,-1-1-1,1 1 1,-1 0 0,1-1 0,-1 0-1,1 1 1,-1-1 0,2-1 0,4-2-60,0-1 0,-1 1-1,0-1 1,0-1 0,10-11 0,-10 9-756,0 0-1,-1-1 1,0 0-1,-1-1 0,0 1 1,5-19-1,1-33-8203,-9 15-2321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9.583"/>
    </inkml:context>
    <inkml:brush xml:id="br0">
      <inkml:brushProperty name="width" value="0.025" units="cm"/>
      <inkml:brushProperty name="height" value="0.025" units="cm"/>
    </inkml:brush>
  </inkml:definitions>
  <inkml:trace contextRef="#ctx0" brushRef="#br0">125 182 17296,'-9'6'2168,"9"-6"-2166,-18 14 1455,1 0 0,-18 20 0,30-30-1282,1 1 0,0 0-1,0 0 1,0 0 0,1 0-1,0 1 1,0-1-1,0 1 1,1 0 0,-1 0-1,1 0 1,1 0 0,-1 0-1,0 10 1,2-15-172,1 0 0,-1 0 1,0 0-1,1 0 0,-1 0 0,1 0 0,-1 0 0,1 0 1,0-1-1,-1 1 0,1 0 0,0 0 0,0-1 1,0 1-1,-1-1 0,1 1 0,0 0 0,0-1 0,0 0 1,0 1-1,0-1 0,0 1 0,0-1 0,0 0 1,0 0-1,0 0 0,0 0 0,0 0 0,0 0 0,0 0 1,0 0-1,0 0 0,0 0 0,2-1 0,39-7 137,-32 3-133,-1-1 1,1-1-1,-2 1 1,1-1-1,-1-1 1,0 1-1,-1-1 1,1-1-1,-2 1 1,1-1-1,-1-1 0,-1 1 1,7-16-1,7-16 6,23-82 0,-37 108 12,4-31 156,-39 99 951,21-33-968,0 1 0,2-1 0,0 2 0,2-1-1,0 0 1,2 1 0,0 0 0,1 0 0,2 25 0,0-44-153,1 0 0,-1-1 0,1 1 0,0-1 0,0 1 0,1-1 0,-1 1 0,0-1 0,1 0 0,-1 0 0,1 1 0,0-1 0,0 0 0,0 0 0,0-1 0,0 1 0,0 0 1,0-1-1,1 1 0,-1-1 0,1 0 0,-1 0 0,1 0 0,-1 0 0,1 0 0,-1 0 0,1-1 0,0 1 0,4-1 0,42 3-1706,-7-6-4164,-19-4-2047,-4-4-6780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988"/>
    </inkml:context>
    <inkml:brush xml:id="br0">
      <inkml:brushProperty name="width" value="0.025" units="cm"/>
      <inkml:brushProperty name="height" value="0.025" units="cm"/>
    </inkml:brush>
  </inkml:definitions>
  <inkml:trace contextRef="#ctx0" brushRef="#br0">32 1 11723,'0'0'8680,"-32"48"-8648,32-40-32,11-2-929,0-6-2306,1 0-3907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7.512"/>
    </inkml:context>
    <inkml:brush xml:id="br0">
      <inkml:brushProperty name="width" value="0.025" units="cm"/>
      <inkml:brushProperty name="height" value="0.025" units="cm"/>
    </inkml:brush>
  </inkml:definitions>
  <inkml:trace contextRef="#ctx0" brushRef="#br0">90 0 8360,'0'0'16672,"-1"10"-16272,-44 205 2398,28-145-2046,-10 94 1,27-343-3155,29 205 2700,-22-23-240,-1 1 1,0-1-1,1 0 0,-1-1 0,1 0 0,0 0 0,0 0 0,0-1 0,0 0 0,0 0 0,0 0 0,0-1 0,1-1 0,-1 1 0,0-1 0,9-2 0,-11 2-32,0 0 0,0 0 1,-1 0-1,1 0 0,0-1 1,0 0-1,-1 0 0,1-1 0,-1 1 1,0-1-1,0 0 0,0 0 1,0 0-1,0 0 0,-1-1 1,1 0-1,-1 0 0,0 0 0,0 0 1,0 0-1,-1 0 0,0-1 1,4-7-1,-7 12-25,1 0-1,0 1 1,0-1-1,0 0 1,0 0-1,-1 0 1,1 1-1,0-1 1,0 0-1,-1 0 1,1 0-1,0 0 1,0 0-1,-1 0 1,1 1-1,0-1 1,0 0-1,-1 0 1,1 0-1,0 0 1,0 0 0,-1 0-1,1 0 1,0 0-1,-1 0 1,1 0-1,0 0 1,0 0-1,-1-1 1,1 1-1,0 0 1,0 0-1,-1 0 1,1 0-1,0 0 1,0 0-1,-1-1 1,1 1-1,0 0 1,0 0-1,0 0 1,-1-1 0,1 1-1,0 0 1,0 0-1,0 0 1,0-1-1,0 1 1,-1 0-1,1 0 1,0-1-1,0 1 1,0 0-1,0-1 1,0 1-1,0 0 1,0 0-1,0-1 1,0 1-1,0 0 1,0 0-1,0-1 1,0 1 0,0 0-1,0-1 1,0 1-1,0 0 1,1-1-1,-21 15-234,14-8 253,0 1 0,1 0-1,0 0 1,0 0-1,0 0 1,1 1-1,0 0 1,1 0-1,-1 0 1,2 0-1,-1 0 1,1 1-1,0-1 1,-1 16-1,3-23-11,0 0 1,0 0-1,0 0 0,0 0 1,0 0-1,1 0 0,-1 0 1,0 0-1,0 0 0,1 0 1,-1-1-1,0 1 0,1 0 1,-1 0-1,1 0 0,-1 0 1,1-1-1,0 1 1,-1 0-1,1-1 0,0 1 1,-1 0-1,1-1 0,0 1 1,0-1-1,-1 1 0,3 0 1,-1-1 15,1 1 0,-1-1-1,1 1 1,-1-1 0,1 0 0,0 0 0,-1 0 0,1 0 0,-1 0 0,4-1 0,4-2 33,-1 1 0,1-1-1,-1-1 1,15-7 0,36-28-218,-48 29 16,0 1-1,1 1 0,0 0 1,1 0-1,0 1 0,0 1 1,1 1-1,-1 0 0,18-4 1,-31 9 144,-1 0 0,1 0 0,0 0 0,0 0 0,0 0 0,0 1 0,0-1 0,0 0 0,-1 0 1,1 1-1,0-1 0,0 0 0,0 1 0,-1-1 0,1 1 0,0-1 0,0 1 0,-1-1 0,1 1 0,0-1 1,-1 1-1,1 0 0,-1-1 0,1 1 0,-1 0 0,1 0 0,-1-1 0,0 1 0,1 0 0,-1 0 1,0 0-1,1 0 0,2 41 416,-5-23-107,-1 0-1,-8 26 0,4-25-208,5-14-164,-1 0 0,1-1 0,0 1 0,1 0 0,-1 0 0,1 1 0,0-1 0,1 0 0,-1 0 0,1 0 0,2 12 0,5-35-10152,3-11-5759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206"/>
    </inkml:context>
    <inkml:brush xml:id="br0">
      <inkml:brushProperty name="width" value="0.025" units="cm"/>
      <inkml:brushProperty name="height" value="0.025" units="cm"/>
    </inkml:brush>
  </inkml:definitions>
  <inkml:trace contextRef="#ctx0" brushRef="#br0">30 0 16303,'0'0'4623,"-1"8"-3640,-9 47-357,4-25-246,1 0 0,1 0 0,1 35 0,3-63-376,0-1 1,0 0-1,0 0 1,1 0 0,-1 1-1,0-1 1,1 0-1,-1 0 1,1 0-1,-1 0 1,1 0-1,0 0 1,-1 0-1,1 0 1,0 0 0,0 0-1,0 0 1,0-1-1,0 1 1,0 0-1,0 0 1,0-1-1,0 1 1,0-1 0,0 1-1,0-1 1,0 1-1,0-1 1,1 0-1,-1 0 1,0 1-1,0-1 1,0 0-1,1 0 1,-1 0 0,0 0-1,0-1 1,0 1-1,1 0 1,-1 0-1,0-1 1,0 1-1,0 0 1,2-2-1,10-2 67,0 0 0,0-1 0,13-7-1,-16 7-45,-3 3-47,-1-1 0,0 1 0,1 0-1,-1 0 1,1 0 0,-1 1 0,1 0 0,0 1-1,13 0 1,-18 0 15,0 1 0,0-1 0,1 1 0,-1 0 0,0-1 0,0 1 0,0 0 0,0 0 0,0 1 0,0-1 0,0 0 0,0 1 0,-1-1 0,1 1 0,0-1 0,-1 1 0,1 0 0,-1 0 0,0 0 0,1 0 0,-1 0 0,0 0 0,0 0 0,0 0 0,-1 0 0,1 0 0,0 1 0,-1-1 0,0 0 0,1 0 0,-1 1 0,0 2-1,0 4 206,1 1-1,-2-1 0,1 0 0,-1 1 0,-1-1 0,0 0 1,0 0-1,-1 0 0,0 0 0,-5 11 0,6-15-48,-1-1 0,1 0 1,-1 0-1,1 0 0,-1 0 0,-1 0 0,1-1 1,0 1-1,-1-1 0,1 0 0,-1 0 0,0 0 0,0-1 1,-1 1-1,1-1 0,0 0 0,-1 0 0,1 0 0,-1-1 1,0 0-1,-8 2 0,11-3-207,0 0 0,0 0-1,0 0 1,0-1 0,0 1 0,0 0 0,1-1 0,-1 1-1,0-1 1,0 0 0,0 0 0,1 0 0,-1 1 0,0-2-1,1 1 1,-1 0 0,1 0 0,-1 0 0,1-1 0,0 1-1,-1-1 1,1 1 0,0-1 0,0 1 0,0-1 0,0 0-1,0 1 1,1-1 0,-1 0 0,0 0 0,1 0 0,-1-3-1,-1-5-1648,0-1-1,0 0 0,1 0 1,1-13-1,0 0-5034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665"/>
    </inkml:context>
    <inkml:brush xml:id="br0">
      <inkml:brushProperty name="width" value="0.025" units="cm"/>
      <inkml:brushProperty name="height" value="0.025" units="cm"/>
    </inkml:brush>
  </inkml:definitions>
  <inkml:trace contextRef="#ctx0" brushRef="#br0">0 188 7111,'0'0'4852,"11"0"-618,-4 0-3708,1 0 0,-1-1 0,0 1 0,0-1 1,0-1-1,0 1 0,0-1 0,0-1 0,0 1 0,0-1 1,-1 0-1,0 0 0,1-1 0,-1 0 0,0 0 1,-1-1-1,1 1 0,-1-1 0,0-1 0,0 1 0,0-1 1,4-7-1,-6 8-450,1-1 0,-1-1 1,0 1-1,-1 0 0,1-1 1,-1 1-1,0-1 0,-1 0 1,1-7-1,-2 12-73,0 0 0,0 1 0,0-1 1,0 1-1,0-1 0,-1 1 0,1-1 0,-1 1 0,1-1 1,-1 1-1,1-1 0,-1 1 0,0-1 0,0 1 0,0 0 1,1 0-1,-1-1 0,-1 1 0,1 0 0,0 0 0,0 0 0,0 0 1,-1 0-1,1 0 0,0 0 0,-1 1 0,1-1 0,0 0 1,-1 1-1,1-1 0,-1 1 0,1-1 0,-1 1 0,0 0 1,1 0-1,-1 0 0,1 0 0,-1 0 0,1 0 0,-1 0 0,0 0 1,1 1-1,-4 0 0,0 0-22,0 0 1,-1 1-1,1 0 1,0 0-1,-1 0 0,1 0 1,0 1-1,1 0 1,-1 0-1,0 0 0,1 1 1,0 0-1,0-1 1,0 2-1,0-1 0,1 0 1,-1 1-1,1-1 1,0 1-1,1 0 0,-1 0 1,-2 7-1,0 1 5,-1 1 0,2 0 0,0 0 1,1 0-1,0 0 0,1 1 0,0 20 0,1-32 15,1 0 0,0-1 0,1 1-1,-1 0 1,0 0 0,1 0 0,0 0 0,-1-1 0,1 1 0,0 0 0,0-1 0,1 1 0,-1-1 0,1 1 0,-1-1 0,1 1-1,0-1 1,0 0 0,-1 0 0,2 0 0,-1 0 0,3 2 0,-1-2 14,0 0-1,-1-1 1,1 0 0,0 0-1,0 0 1,0 0 0,0 0-1,0-1 1,0 0 0,0 0 0,0 0-1,0 0 1,0 0 0,0-1-1,7-2 1,-2 0 7,-1 0 0,0-1 0,0 0-1,0-1 1,0 0 0,-1 0 0,0 0 0,0-1 0,0 0-1,-1-1 1,0 1 0,0-1 0,9-15 0,0-1 14,-1-1-1,-1 0 1,12-32-1,-26 62-116,0 1 0,0-1 0,0 0 0,1 1 0,1 11 0,-1 13 87,-2-13-4,0-6 34,1 0 0,0 0 0,1 0 1,0 0-1,2 12 0,-2-23-37,0-1 1,0 1-1,0 0 0,1-1 1,-1 1-1,0-1 1,1 1-1,-1 0 0,0-1 1,1 1-1,-1-1 0,1 1 1,-1-1-1,0 1 1,1-1-1,-1 0 0,1 1 1,0-1-1,-1 0 0,1 1 1,-1-1-1,1 0 1,0 1-1,-1-1 0,1 0 1,-1 0-1,1 0 0,0 0 1,-1 0-1,1 0 1,0 0-1,-1 0 0,1 0 1,0 0-1,-1 0 0,1 0 1,0 0-1,-1 0 1,1-1-1,0 1 0,-1 0 1,1 0-1,-1-1 0,1 1 1,-1 0-1,2-2 1,25-18-879,4-25-3134,-8-7-3499,-10 10-1184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059"/>
    </inkml:context>
    <inkml:brush xml:id="br0">
      <inkml:brushProperty name="width" value="0.025" units="cm"/>
      <inkml:brushProperty name="height" value="0.025" units="cm"/>
    </inkml:brush>
  </inkml:definitions>
  <inkml:trace contextRef="#ctx0" brushRef="#br0">13 0 13677,'0'0'5221,"-12"47"-5189,28-31-32,1-1-64,6-3-1506,4-3-3330,7-5-4005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471"/>
    </inkml:context>
    <inkml:brush xml:id="br0">
      <inkml:brushProperty name="width" value="0.025" units="cm"/>
      <inkml:brushProperty name="height" value="0.025" units="cm"/>
    </inkml:brush>
  </inkml:definitions>
  <inkml:trace contextRef="#ctx0" brushRef="#br0">131 160 13741,'-8'7'3272,"-7"8"-2314,1-1-1,1 2 0,1 0 0,-15 22 0,21-28-525,1 0 0,0 1-1,0-1 1,1 1 0,0 0-1,0 0 1,2 0 0,-1 0-1,1 1 1,0 13 0,2-25-422,0 1 1,0-1-1,0 1 1,0 0 0,0-1-1,0 1 1,0-1-1,0 1 1,1-1-1,-1 1 1,0 0-1,0-1 1,0 1-1,1-1 1,-1 1 0,0-1-1,1 1 1,-1-1-1,0 1 1,1-1-1,-1 0 1,1 1-1,-1-1 1,0 0 0,1 1-1,-1-1 1,1 0-1,-1 1 1,1-1-1,0 0 1,-1 0-1,1 1 1,-1-1 0,2 0-1,24-5 221,24-23 82,-24 4-266,-1-2 0,-1 0 0,-1-1 0,-1-1 0,-2-1 0,-1-1-1,-1-1 1,-2 0 0,17-45 0,-30 70-42,-1-1 0,0 1-1,-1 0 1,1-1-1,-1 0 1,0-6-1,-23 40-361,2 9 564,3 1 0,1 1-1,1 0 1,3 1 0,1 0 0,1 1 0,-4 53 0,13-90-181,1 0 0,0 0 0,0 0 0,0 0 0,0 0 1,0 0-1,1 0 0,-1 0 0,1 0 0,0 0 0,0-1 1,0 1-1,0 0 0,0-1 0,1 1 0,-1 0 0,1-1 1,0 0-1,3 5 0,-2-6-9,-1 1 0,1-1 1,-1 0-1,1 0 0,0 0 1,0 0-1,0 0 0,0 0 0,0-1 1,-1 0-1,1 1 0,0-1 1,0 0-1,0 0 0,0-1 0,0 1 1,0-1-1,0 1 0,0-1 1,4-2-1,0 0-26,0 0 0,0 0 0,0-1 0,-1 0 0,0 0 0,0-1 0,0 1 0,0-1 0,-1-1 0,1 1 0,4-7 0,3-5-151,0-1 0,16-31 1,-28 47 145,21-45-94,-20 45 110,-1-1 0,0 0 0,0 0 0,-1 1 0,1-1 0,0 0 0,-1 0 0,0 0 0,0 0 0,0 0 1,0 1-1,0-1 0,0 0 0,-2-5 0,1 8 0,1 0 0,-1-1 0,1 1 0,-1 0 0,1-1 0,-1 1 0,1 0 0,-1 0 0,0 0 1,1-1-1,-1 1 0,1 0 0,-1 0 0,0 0 0,1 0 0,-1 0 0,1 0 0,-1 0 0,0 0 0,1 0 0,-1 1 0,1-1 0,-1 0 1,0 0-1,1 1 0,-1-1 0,1 0 0,-1 0 0,1 1 0,-1-1 0,1 1 0,-1-1 0,1 0 0,-1 1 0,1-1 0,0 1 0,-1 0 0,-18 16 53,-25 38 172,42-52-196,0 1 0,0-1 1,0 1-1,0-1 0,1 1 0,-1 0 0,1 0 1,0 0-1,0 0 0,1 0 0,-1 0 1,1 0-1,0 0 0,0 0 0,0 4 0,0-7-24,1 0-1,-1-1 1,1 1-1,-1 0 0,1-1 1,-1 1-1,1 0 0,-1-1 1,1 1-1,0-1 1,-1 1-1,1-1 0,0 1 1,0-1-1,-1 1 1,1-1-1,0 0 0,0 1 1,-1-1-1,1 0 0,0 0 1,0 0-1,0 0 1,0 0-1,-1 0 0,1 0 1,1 0-1,28-1 133,-24 1-88,18-3-141,0-1 1,32-10-1,-35 8-291,0 1 0,1 1-1,32-2 1,-25 3 947,-38-8 1692,-14-10-1649,-10-18-169,25 27-448,-2 1-1,1 0 1,-2 0-1,1 1 1,-19-13-1,28 22-290,16 2-667,0 1 0,0 0 0,17 5-1,32 4-1675,55-8-5056,-55-4-529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432"/>
    </inkml:context>
    <inkml:brush xml:id="br0">
      <inkml:brushProperty name="width" value="0.025" units="cm"/>
      <inkml:brushProperty name="height" value="0.025" units="cm"/>
    </inkml:brush>
  </inkml:definitions>
  <inkml:trace contextRef="#ctx0" brushRef="#br0">236 0 14414,'0'0'10217,"-10"12"-9315,-191 268 711,199-277-1599,-1 1-9,1-1 0,-1 1 0,1-1 0,0 1 0,0 0 0,1 0 0,-1 0 0,1 0 0,0 0 0,0 0 0,-1 8 0,26-37-368,94-119-1450,30-33 920,-170 238 1208,-14 14 873,-49 153-1,79-208-867,3-19-261,5-33-410,0 1-50,-1 19 229,-1-1 1,-1 1-1,0-1 0,-1 1 1,0 0-1,-6-17 1,9 31 133,1 0 0,-1 0 1,1-1-1,0 1 1,0-1-1,-1 1 1,1-1-1,0 0 1,0 0-1,0 0 0,0 0 1,1 0-1,-1 0 1,0 0-1,0-1 1,1 1-1,-1-1 0,5 1 1,47 4-365,-27-6 301,0 0 1,45-9 0,-11 0 86,-59 10 16,-1-1 0,0 1 0,1 0 0,-1 0 0,1 0 0,-1 0 0,1 0 0,0 0 0,-1 0 0,1 0 0,-1 0 0,0 1 0,1-1 0,-1 0 0,1 1 0,-1 0 0,1-1 0,-1 1 0,0 0 0,0 0 0,1-1 0,-1 1 0,0 0 0,0 0 0,0 0 0,0 1 0,2 1 0,-2 0 90,-1-1 0,1 1 0,-1 0 0,0 0 0,1 0 0,-1 0 0,-1 0 0,1 0 0,0-1 0,-1 1 0,1 0 0,-1 0 0,0 0 0,-1 3 0,-2 6 344,-1-2 1,0 1-1,0 0 1,-1-1-1,-1 0 0,0 0 1,-10 11-1,33-52 877,-1 11-1247,3-4-102,32-34 0,-45 53 11,0 0 0,0 1 0,0 0 0,0 0 0,1 0 0,-1 0-1,1 1 1,0 0 0,0 0 0,0 1 0,1 0 0,-1 0 0,8-1 0,-13 2 11,0 2 0,0-1-1,1 0 1,-1 0 0,0 0 0,0 0 0,0 1 0,1-1 0,-1 1 0,0-1-1,0 1 1,0-1 0,0 1 0,0 0 0,0-1 0,0 1 0,0 0 0,0 0 0,0 0-1,0 0 1,-1 0 0,1 0 0,0 0 0,-1 0 0,1 0 0,0 0 0,-1 0 0,1 0-1,-1 0 1,0 0 0,1 1 0,-1-1 0,0 0 0,0 0 0,0 1 0,0 0-1,1 56-360,-2-41-638,8-38-20709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936"/>
    </inkml:context>
    <inkml:brush xml:id="br0">
      <inkml:brushProperty name="width" value="0.025" units="cm"/>
      <inkml:brushProperty name="height" value="0.025" units="cm"/>
    </inkml:brush>
  </inkml:definitions>
  <inkml:trace contextRef="#ctx0" brushRef="#br0">54 0 12684,'0'0'5621,"-4"8"-4030,-4 17-862,1 1 0,1 0 0,2 1 0,0-1 0,2 1 0,1 35 0,-6 53 120,-4-9-1286,12-106 324,-1 0 0,0 1 0,0-1 0,0 0 1,1 1-1,-1-1 0,0 0 0,0 0 0,1 1 1,-1-1-1,0 0 0,1 0 0,-1 1 0,0-1 1,1 0-1,-1 0 0,0 0 0,1 0 0,-1 1 1,0-1-1,1 0 0,-1 0 0,1 0 0,-1 0 1,0 0-1,1 0 0,-1 0 0,1 0 0,-1 0 1,0 0-1,1 0 0,-1 0 0,0 0 0,1-1 1,-1 1-1,1 0 0,-1 0 0,0 0 0,1 0 0,-1-1 1,0 1-1,1 0 0,17-8-1805,26-31-5305,-20 11 1762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1.733"/>
    </inkml:context>
    <inkml:brush xml:id="br0">
      <inkml:brushProperty name="width" value="0.025" units="cm"/>
      <inkml:brushProperty name="height" value="0.025" units="cm"/>
    </inkml:brush>
  </inkml:definitions>
  <inkml:trace contextRef="#ctx0" brushRef="#br0">87 45 10186,'0'0'10863,"-8"5"-9854,1 0-940,1 0-1,0 1 1,0-1-1,0 1 1,1 1 0,0-1-1,0 1 1,0 0-1,1 0 1,0 0-1,1 0 1,-1 1-1,1-1 1,1 1 0,0 0-1,0 0 1,0 0-1,0 8 1,2-15-46,0 0 1,1-1-1,-1 1 1,0-1 0,0 1-1,1-1 1,-1 1-1,0-1 1,1 1 0,-1-1-1,0 1 1,1-1-1,-1 0 1,1 1-1,-1-1 1,1 0 0,-1 1-1,1-1 1,-1 0-1,1 1 1,-1-1-1,1 0 1,-1 0 0,1 0-1,-1 1 1,1-1-1,0 0 1,-1 0-1,1 0 1,-1 0 0,1 0-1,0 0 1,-1 0-1,1 0 1,-1-1-1,1 1 1,-1 0 0,1 0-1,-1 0 1,1-1-1,0 1 1,-1 0 0,1 0-1,-1-1 1,1 1-1,-1 0 1,0-1-1,2 0 1,27-16 1031,-8-6-874,-1 0 0,-1-1 0,21-33 0,-35 48-158,-11 23-122,0 0 1,1 1-1,0-1 0,1 1 0,1 0 1,1 0-1,-2 26 0,3-39 101,1-1-1,0 0 1,0 0-1,-1 1 1,1-1 0,0 0-1,0 1 1,0-1-1,0 0 1,1 1 0,-1-1-1,0 0 1,1 1-1,-1-1 1,0 0-1,1 0 1,0 0 0,-1 1-1,1-1 1,0 0-1,-1 0 1,1 0-1,0 0 1,0 0 0,0 0-1,0 0 1,0-1-1,0 1 1,0 0 0,0 0-1,0-1 1,0 1-1,1-1 1,-1 1-1,2 0 1,0-1 11,1 0-1,-1 0 1,0-1-1,0 1 1,0-1 0,1 0-1,-1 0 1,0 0-1,0 0 1,0 0-1,0-1 1,0 1 0,0-1-1,2-2 1,7-5-196,0 0 1,-1-1 0,0 0-1,-1-1 1,18-23 0,-23 27-61,0-1 1,-1 1-1,1-1 1,-1 1-1,-1-1 1,0 0-1,0 0 1,0-1-1,-1 1 1,0-1-1,1-13 1,-3 22 242,0 0 1,-1-1-1,1 1 1,0 0-1,0 0 1,0 0-1,0 0 0,0-1 1,0 1-1,0 0 1,0 0-1,0 0 1,0 0-1,-1-1 1,1 1-1,0 0 0,0 0 1,0 0-1,0 0 1,0 0-1,-1 0 1,1 0-1,0 0 0,0-1 1,0 1-1,0 0 1,-1 0-1,1 0 1,0 0-1,0 0 1,0 0-1,0 0 0,-1 0 1,1 0-1,0 0 1,0 0-1,0 0 1,-1 0-1,1 0 1,0 0-1,0 0 0,0 1 1,0-1-1,-1 0 1,1 0-1,0 0 1,0 0-1,0 0 0,0 0 1,0 0-1,-1 0 1,1 1-1,0-1 1,0 0-1,0 0 1,0 0-1,0 0 0,0 0 1,0 1-1,0-1 1,-1 0-1,1 0 1,-10 11 120,-2 9 251,2 0 0,0 1 0,-10 30 0,17-41-82,0 0 0,0 1 0,1-1 0,1 1 0,0-1 0,0 1 0,1-1 0,0 1 1,3 18-1,-1-23-256,0-1 1,1 0 0,-1 0 0,1-1 0,0 1 0,0-1 0,1 1 0,0-1 0,-1 0 0,1 0 0,9 6 0,-9-7-29,1 1 1,-1 0-1,0 0 0,0 0 1,0 1-1,0 0 1,-1-1-1,1 1 1,-1 1-1,-1-1 1,5 10-1,-6-9 23,-1 0 0,1 0 1,-1 0-1,0-1 0,-1 1 0,1 0 0,-1 0 0,-1 0 1,1 0-1,-1-1 0,0 1 0,0-1 0,0 1 0,-1-1 1,0 0-1,0 0 0,0 0 0,-1 0 0,1-1 0,-1 1 1,0-1-1,-1 0 0,1 0 0,-1 0 0,1-1 0,-1 0 0,0 0 1,-1 0-1,1 0 0,0-1 0,-1 0 0,1 0 0,-1 0 1,0-1-1,0 0 0,1 0 0,-1 0 0,0-1 0,0 0 1,-11-1-1,15 0-2,0 0 1,0 0-1,0 0 0,0-1 1,0 1-1,1 0 0,-1-1 1,0 1-1,1-1 1,-1 1-1,1-1 0,0 0 1,-1 0-1,1 0 0,0 0 1,0 0-1,0 0 1,1 0-1,-1 0 0,0 0 1,1 0-1,-1 0 0,1 0 1,0-1-1,0 1 1,0 0-1,0 0 0,0 0 1,1-3-1,-1-5-37,0 0 1,2 0-1,-1 0 0,1 0 1,4-11-1,3 2-42,1 0-1,1 1 1,1 0-1,0 0 1,1 2-1,1-1 1,1 2-1,29-25 1,-26 24 5,-1 0 0,0-1 0,-2-1 0,0 0 0,-1-1 0,22-37 0,-35 51 59,1 0 0,-1 0 0,0-1 0,0 1 0,0 0 0,-1 0 0,0 0 0,0-9 0,0 13-11,0 0 1,0 0-1,-1 0 0,1 0 1,0 0-1,0 0 0,-1 0 0,1 0 1,0 1-1,-1-1 0,1 0 1,-1 0-1,1 0 0,-1 0 0,1 1 1,-1-1-1,0 0 0,1 1 1,-1-1-1,-1-1 0,1 2-6,-1 0 1,1 0-1,0 0 0,0 0 1,0 0-1,-1 0 0,1 0 1,0 1-1,0-1 0,0 0 1,0 1-1,-1-1 0,1 0 0,0 1 1,0 0-1,0-1 0,0 1 1,0 0-1,0-1 0,0 1 1,1 0-1,-2 1 0,-3 2-4,0 1 1,1 0-1,0 1 0,0-1 1,0 1-1,1-1 0,0 1 0,0 0 1,0 0-1,1 1 0,-4 12 1,3-4 35,0 1 0,1 0 1,-1 29-1,3-42-41,0-1 0,0 1-1,1-1 1,-1 1 0,1-1-1,-1 0 1,1 1-1,0-1 1,0 0 0,0 1-1,0-1 1,0 0 0,0 0-1,1 0 1,-1 0-1,1 0 1,0 0 0,-1 0-1,1-1 1,0 1-1,0-1 1,0 1 0,0-1-1,0 0 1,1 1 0,3 0-1,0 0-505,0 0 0,0 0 0,0-1 0,0 0 0,0 0 0,0-1-1,1 0 1,-1 0 0,12-1 0,27-10-5742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2.352"/>
    </inkml:context>
    <inkml:brush xml:id="br0">
      <inkml:brushProperty name="width" value="0.025" units="cm"/>
      <inkml:brushProperty name="height" value="0.025" units="cm"/>
    </inkml:brush>
  </inkml:definitions>
  <inkml:trace contextRef="#ctx0" brushRef="#br0">104 12 12556,'0'0'112,"0"-1"0,0 1 1,0 0-1,0-1 0,0 1 1,0-1-1,0 1 0,0-1 0,0 1 1,0 0-1,0-1 0,0 1 0,-1-1 1,1 1-1,0-1 0,0 1 1,-1 0-1,1-1 0,0 1 0,0 0 1,-1-1-1,1 1 0,0 0 0,-1 0 1,1-1-1,0 1 0,-1 0 1,1 0-1,-1-1 0,1 1 0,0 0 1,-1 0-1,1 0 0,-1 0 1,1 0-1,0-1 0,-1 1 0,1 0 1,-1 0-1,1 0 0,-1 0 0,1 0 1,-1 0-1,1 1 0,0-1 1,-1 0-1,1 0 0,-1 0 0,1 0 1,0 0-1,-1 1 0,1-1 1,-1 0-1,1 0 0,0 1 0,-1-1 1,1 0-1,0 1 0,-1-1 0,1 0 1,0 1-1,-1 0 0,-4 12 370,0 1-1,0-1 1,2 1-1,-1 0 0,2 1 1,0-1-1,0 29 1,0-15 1,-4 58 926,3 0 1,12 116-1,-7-184-1327,-2-11-58,0 0-1,1 0 0,-1 0 0,2 0 0,-1 0 0,1 0 0,0 0 0,0 0 0,1 0 0,4 7 0,-3-68 479,-6 33-552,-1-1 0,0 1 0,-2 1 0,-1-1 0,0 0 0,-15-30 0,-13-48-449,36 99 442,0 0 0,0 0 0,1 1 0,-1-1 0,0 0 0,0 1 0,0-1 0,1 1 0,-1 0 0,0 0 0,0 0 0,0 0 0,0 0 0,0 0 0,2 3 0,16 5-472,-10-6-175,1-1-1,-1 0 1,1 0-1,0-1 1,-1 0-1,1-1 1,19-2-1,-17 0-1142,0 0 0,0-1-1,0-1 1,-1 0 0,23-10-1,-3-4-3624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0.479"/>
    </inkml:context>
    <inkml:brush xml:id="br0">
      <inkml:brushProperty name="width" value="0.025" units="cm"/>
      <inkml:brushProperty name="height" value="0.025" units="cm"/>
    </inkml:brush>
  </inkml:definitions>
  <inkml:trace contextRef="#ctx0" brushRef="#br0">10 249 18097,'0'0'9908,"9"6"-9689,0-2-216,0-1 0,0 0 1,0 0-1,0 0 0,0-1 0,1-1 1,-1 0-1,11 1 0,-17-2-18,-1 0 1,1 0-1,0 0 1,0 0-1,0 0 0,0 0 1,0-1-1,0 0 1,0 1-1,0-1 1,0 0-1,-1 0 0,1-1 1,0 1-1,-1 0 1,1-1-1,-1 0 0,1 0 1,-1 1-1,0-1 1,0 0-1,0-1 0,0 1 1,0 0-1,0-1 1,-1 1-1,1-1 0,-1 1 1,0-1-1,1 0 1,-1 0-1,0 1 0,-1-1 1,1 0-1,0-4 1,-1 6 13,0 0 0,1-1 0,-1 1 1,0 0-1,0-1 0,0 1 1,-1 0-1,1 0 0,0-1 1,0 1-1,-1 0 0,1-1 1,0 1-1,-1 0 0,0 0 0,1 0 1,-1 0-1,0 0 0,1-1 1,-1 1-1,0 0 0,0 1 1,0-1-1,0 0 0,0 0 1,0 0-1,0 0 0,0 1 0,0-1 1,0 1-1,-1-1 0,1 1 1,0-1-1,0 1 0,-1-1 1,1 1-1,0 0 0,0 0 1,-1 0-1,1 0 0,0 0 0,-1 0 1,-1 0-1,-2 1-17,0-1-1,0 1 1,0 0 0,1 0-1,-1 0 1,0 1 0,1 0-1,-1 0 1,1 0-1,-1 0 1,-3 4 0,-2 3-6,0 0 0,0 0 0,1 1 0,0 1 0,-10 16 0,15-22 53,1 0 0,0 1 0,0-1 0,0 1-1,1-1 1,0 1 0,0 0 0,0 0-1,1 0 1,0 0 0,0 0 0,0 1-1,1-1 1,0 7 0,1-12-18,0 1 0,0-1-1,0 0 1,0 0 0,0 0 0,0 1 0,0-1 0,0 0 0,0 0-1,0-1 1,1 1 0,-1 0 0,0 0 0,1-1 0,-1 1-1,0 0 1,1-1 0,-1 1 0,1-1 0,-1 0 0,1 0 0,-1 1-1,1-1 1,-1 0 0,1 0 0,-1 0 0,1-1 0,2 1-1,46-7 183,-41 4-207,1-1 0,-1-1 0,0 1 0,0-1-1,0-1 1,-1 0 0,0 0 0,0-1 0,0 0 0,-1 0-1,0 0 1,-1-1 0,1 0 0,-2-1 0,1 1 0,-1-1 0,0 0-1,-1-1 1,5-12 0,-18 45-414,4-13 529,1 0 0,0 0 0,1 0 0,0 1 0,0 0 0,1-1 0,1 1 0,0 0 0,0 17 0,2-27-68,-1 0 1,1 1-1,-1-1 0,1 0 0,0 0 1,0 1-1,-1-1 0,1 0 1,0 0-1,0 0 0,0 0 1,0 0-1,1 0 0,-1-1 0,0 1 1,0 0-1,0-1 0,1 1 1,-1 0-1,0-1 0,1 1 0,-1-1 1,0 0-1,1 0 0,-1 1 1,1-1-1,-1 0 0,0 0 0,1 0 1,-1 0-1,1-1 0,-1 1 1,0 0-1,1 0 0,-1-1 0,0 1 1,3-2-1,2 1 81,1-1-1,0 0 1,-1 0 0,0-1-1,1 0 1,8-6 0,-3-1-107,0-2 0,-1 1 0,0-2 0,-1 1 0,0-1 1,-1-1-1,12-25 0,13-15-1164,-47 106 212,7-37 1031,-15 52 676,20-62-669,0 1-1,0-1 1,0 1-1,0 0 0,1-1 1,0 1-1,1 0 1,-1 0-1,2 7 0,-1-12-79,-1 0 0,1 0 0,0 0-1,-1 0 1,1 0 0,0 0-1,0 0 1,-1-1 0,1 1 0,0 0-1,0 0 1,0-1 0,0 1-1,0-1 1,0 1 0,0-1 0,0 1-1,0-1 1,0 1 0,1-1-1,-1 0 1,0 0 0,0 0 0,0 0-1,0 0 1,1 0 0,-1 0-1,0 0 1,2 0 0,1-1 38,-1 1-1,1-1 1,0 0 0,-1 0 0,1 0-1,-1 0 1,1-1 0,5-2 0,1-4-34,-1 0 0,0-1 1,0 1-1,-1-2 1,0 1-1,0-1 1,-1-1-1,0 1 1,-1-1-1,6-14 1,8-22-224,15-57 0,-22 65 84,11-39-288,-23 71 203,-3 9 36,-15 40 89,6-15 187,2 0 0,1 1 0,1 0 0,-5 47 0,11-65-102,1 1 0,0-1 0,1 1 0,0-1 0,0 1 0,1-1 0,4 11-1,-5-15-46,1-1-1,1 0 0,-1 0 0,1 0 1,0 0-1,0-1 0,0 1 0,1-1 1,0 0-1,-1 0 0,1 0 0,1 0 0,-1-1 1,6 4-1,-10-7 40,0 0 0,0-1 0,-1 1 0,1-1 0,0 1 0,0 0 0,0-1 0,0 1-1,0 0 1,0-1 0,0 1 0,0-1 0,0 1 0,0 0 0,0-1 0,0 1 0,0-1 0,0 1 0,0 0 0,0-1 0,0 1 0,1-1 0,-1 1 0,0 0 0,0-1 0,0 1 0,1 0-1,-1 0 1,0-1 0,0 1 0,1 0 0,-1-1 0,0 1 0,1 0 0,-1 0 0,0 0 0,1-1 0,-1 1 0,0 0 0,1 0 0,-1 0 0,1 0 0,-1 0 0,0-1 0,1 1 0,-1 0-1,1 0 1,-1 0 0,0 0 0,1 0 0,-1 0 0,1 1 0,-1-1 0,0 0 0,1 0 0,-1 0 0,0 0 0,1 0 0,-1 0 0,1 1 0,-1-1 0,0 0 0,0 0 0,1 1 0,-1-1-1,1 0 1,-13-31-542,-10-4-1457,-41-48 1,48 66 2337,-1 1 0,-21-18-1,37 34-287,-1 0-1,1-1 1,0 1-1,0 0 1,0 0-1,0 0 1,0 0-1,0 0 1,0 0-1,0-1 1,0 1-1,0 0 1,0 0-1,0 0 1,0 0-1,0 0 1,0-1-1,0 1 1,0 0-1,0 0 1,0 0-1,0 0 1,0 0-1,0-1 1,0 1 0,0 0-1,0 0 1,0 0-1,0 0 1,1 0-1,-1 0 1,0-1-1,0 1 1,0 0-1,0 0 1,0 0-1,0 0 1,0 0-1,1 0 1,-1 0-1,0 0 1,0 0-1,0 0 1,0 0-1,0 0 1,0-1-1,1 1 1,-1 0-1,0 0 1,0 0-1,0 0 1,0 0-1,0 0 1,1 0-1,-1 0 1,0 1-1,0-1 1,0 0-1,0 0 1,0 0-1,1 0 1,-1 0-1,0 0 1,0 0-1,0 0 1,0 0-1,0 0 1,0 0-1,1 1 1,23-1 615,25 6-766,-2 10-16,8 2-3091,-17-14-6309,-22-4 2239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141"/>
    </inkml:context>
    <inkml:brush xml:id="br0">
      <inkml:brushProperty name="width" value="0.025" units="cm"/>
      <inkml:brushProperty name="height" value="0.025" units="cm"/>
    </inkml:brush>
  </inkml:definitions>
  <inkml:trace contextRef="#ctx0" brushRef="#br0">210 24 7143,'0'0'10693,"-10"-5"-8729,7 4-1840,0-1 26,0 0 0,-1 1 0,1-1 0,0 1 0,-1 0-1,1 0 1,-1 0 0,0 0 0,1 1 0,-1-1-1,0 1 1,1 0 0,-1 0 0,0 0 0,1 1 0,-1-1-1,1 1 1,-1 0 0,0 0 0,1 0 0,0 0 0,-1 1-1,1-1 1,0 1 0,-4 2 0,-56 52 1350,59-52-1360,0 0-1,1 0 0,-1-1 0,1 2 0,0-1 0,0 0 0,1 1 1,-1-1-1,1 1 0,0 0 0,0 0 0,1 0 0,-2 9 0,4-14-107,0 1 1,0-1-1,0 0 0,0 1 0,0-1 0,0 0 0,0 0 0,0 0 0,0 0 0,0 0 0,0 0 0,0 0 0,0 0 0,0 0 0,0 0 0,0 0 0,2-1 0,9-4 118,0 1-1,-1-2 1,0 1 0,0-1 0,0-1-1,-1 0 1,12-10 0,-14 9-192,1 1 0,-1 1 0,1 0 0,1 0 0,-1 1 0,1 0 0,0 1 0,0 0 1,0 0-1,19-3 0,-28 7 20,0-1 0,0 1 0,0 0 0,0 0 1,0 1-1,0-1 0,0 0 0,0 0 0,0 0 0,0 1 1,0-1-1,0 0 0,-1 1 0,1-1 0,0 1 0,0-1 1,0 1-1,-1-1 0,1 1 0,0 0 0,0-1 0,-1 1 1,1 0-1,-1-1 0,1 1 0,0 0 0,-1 0 0,1 1 1,1 2 5,-1-1 0,0 1 1,-1 0-1,1-1 0,0 1 1,-1 0-1,0-1 0,0 5 1,-1 7 28,-1 0 0,0 0 1,-5 15-1,1-9 220,10-27 548,15-30-412,1 7-367,-14 18-40,2 0 1,-1 0-1,1 1 1,0 0-1,1 0 0,1 1 1,-1 0-1,19-12 0,-28 21 33,0 0 0,1-1 0,-1 1 0,1 0 0,-1 0 0,0 0 0,1 0 0,-1-1 0,1 1 0,-1 0-1,0 0 1,1 0 0,-1 0 0,1 0 0,-1 0 0,1 0 0,-1 0 0,0 0 0,1 1 0,-1-1 0,1 0 0,-1 0 0,0 0-1,1 0 1,-1 1 0,0-1 0,1 0 0,-1 0 0,1 0 0,-1 1 0,0-1 0,0 0 0,1 1 0,5 18-219,-6 31-146,0-39 330,-1-10 50,1 0-1,0 0 1,0-1 0,-1 1-1,1 0 1,0 0-1,0 0 1,0-1 0,0 1-1,0 0 1,0 0-1,0 0 1,0-1 0,1 1-1,-1 0 1,0 0-1,0 0 1,1-1 0,-1 1-1,0 0 1,1-1-1,-1 1 1,1 0 0,-1-1-1,1 1 1,-1 0-1,1-1 1,-1 1 0,1-1-1,0 1 1,-1-1-1,1 1 1,0-1 0,0 0-1,-1 1 1,1-1-1,0 0 1,0 0 0,-1 1-1,1-1 1,2 0-1,1-1 48,0 0-1,0-1 0,0 0 1,-1 1-1,1-1 1,0-1-1,4-3 0,15-9-63,-15 8-62,0 1 1,0 0-1,1 1 0,-1 0 0,1 0 1,0 1-1,1 0 0,-1 1 0,1 0 1,10-2-1,-19 5 57,0 1 0,-1 0 1,1-1-1,-1 1 0,1 0 0,0 0 0,-1 0 1,1 0-1,-1-1 0,0 1 0,1 0 0,-1 0 1,0 0-1,1 0 0,-1 0 0,0 0 0,0 0 1,0 0-1,0 0 0,0 0 0,0 0 0,0 2 0,-1 33 359,1-27-331,0-8 23,0-1 0,0 0 0,0 1 0,0-1 0,0 1 0,0-1 0,0 0-1,0 1 1,0-1 0,0 1 0,0-1 0,0 0 0,0 1 0,0-1 0,1 1 0,-1-1 0,0 0 0,0 1 0,1-1 0,-1 0 0,0 1 0,0-1 0,1 0 0,-1 1 0,0-1 0,1 0 0,-1 0 0,0 1 0,1-1 0,-1 0 0,0 0 0,1 0 0,15-4 617,29-27-424,-20 12-218,-21 16-62,0 0 0,1 1-1,-1 0 1,1 0-1,-1 0 1,1 0 0,0 1-1,-1-1 1,1 1-1,0 0 1,0 1 0,0-1-1,0 1 1,7 0-1,-11 1 21,0 0 0,0 0 0,0 0-1,-1 0 1,1 1 0,0-1-1,-1 0 1,1 0 0,-1 0 0,1 0-1,-1 1 1,1-1 0,-1 0-1,0 1 1,1-1 0,-1 0 0,0 0-1,0 1 1,0-1 0,-1 2-1,0 39 121,1-31-118,0-9 46,-1-1-1,1 1 1,0-1 0,0 1-1,0-1 1,0 1 0,0-1-1,0 1 1,1-1 0,-1 1-1,0-1 1,1 0 0,-1 1-1,1-1 1,-1 0 0,1 1-1,0-1 1,0 0 0,-1 1-1,1-1 1,1 1 0,0-2 15,0 0 1,0 0-1,0 0 1,-1 0 0,1-1-1,0 1 1,0-1-1,-1 1 1,1-1-1,0 0 1,-1 1 0,1-1-1,-1 0 1,1 0-1,-1 0 1,1 0-1,1-3 1,28-19 18,43-30 81,-68 50-289,-1-1-1,1 1 1,1 0-1,-1 0 1,0 1-1,1 0 1,-1 0-1,1 1 1,12-2-1,-18 3 123,0 1 0,0 0 0,-1-1 0,1 1 0,0 0 0,-1 0 0,1 0 0,0-1 0,-1 1 0,1 0 0,-1 0 0,1 0 0,-1 0 0,1 0 0,-1 0 0,0 0 0,1 0 0,-1 0 0,0 0 0,0 0 0,0 0 0,0 0 0,0 0 0,0 0 0,0 0 0,0 1 0,0-1 0,-1 0 0,1 0 0,0 0 0,-1 0 0,0 1 0,-9 38-5270,5-33-880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933"/>
    </inkml:context>
    <inkml:brush xml:id="br0">
      <inkml:brushProperty name="width" value="0.025" units="cm"/>
      <inkml:brushProperty name="height" value="0.025" units="cm"/>
    </inkml:brush>
  </inkml:definitions>
  <inkml:trace contextRef="#ctx0" brushRef="#br0">64 209 6054,'2'-1'10898,"3"-3"-5611,22-17-3583,-9 3-687,36-42 709,-51 56-1677,0-1 0,0 0 1,0 0-1,-1 0 0,0 0 1,0-1-1,0 1 0,-1-1 1,1 1-1,-1-1 0,-1 1 1,1-8-1,-1 12-46,0 0 0,0 0-1,0-1 1,0 1 0,-1 0 0,1 0-1,0-1 1,-1 1 0,1 0-1,-1 0 1,1 0 0,-1 0 0,0 0-1,1 0 1,-1 0 0,0 0-1,0 0 1,0 0 0,0 0 0,0 0-1,0 0 1,0 1 0,0-1-1,0 0 1,0 1 0,0-1 0,0 1-1,0-1 1,-1 1 0,1-1-1,0 1 1,0 0 0,-1 0 0,1 0-1,0-1 1,0 1 0,-1 1-1,1-1 1,0 0 0,0 0 0,-1 0-1,1 1 1,0-1 0,0 0 0,-2 2-1,-3-1-49,-1 1 0,1 0 0,1 0 0,-1 1 0,0-1 0,0 1-1,1 1 1,-7 4 0,1 2 16,0 1 0,1 0 0,0 1 0,1 0 0,-12 19 0,18-26 25,0 1 0,0-1 0,1 0 0,0 1 0,0-1 0,0 1 0,1 0 0,-1 0 0,1-1 0,1 1 0,-1 0 0,1 0 0,0 0 0,0 0 1,1 0-1,0 0 0,2 6 0,-2-10 7,0 0 1,0 0-1,1 0 1,-1-1-1,1 1 1,-1 0-1,1-1 1,0 0-1,0 1 1,0-1-1,-1 0 1,1 0-1,0 0 1,0 0-1,1 0 1,-1-1 0,0 1-1,0 0 1,0-1-1,0 0 1,1 1-1,-1-1 1,0 0-1,0 0 1,3-1-1,6 1 48,0 0 0,0-1 0,20-5 0,-11 0-6,0-1 1,-1-1 0,0-1 0,25-16 0,-20 12 7,42-19-1,-65 32-48,0 0 0,0-1 0,0 1 0,-1 0-1,1 0 1,0 0 0,0 0 0,0 0 0,-1 0 0,1 1 0,0-1 0,0 0 0,0 0 0,-1 0 0,1 1 0,0-1 0,-1 0 0,1 1-1,0-1 1,0 1 0,-1-1 0,1 1 0,-1-1 0,1 1 0,0-1 0,-1 1 0,1 0 0,-1-1 0,0 1 0,1 0 0,-1-1 0,1 1-1,-1 0 1,0 0 0,0-1 0,1 1 0,-1 0 0,0 0 0,0 0 0,0-1 0,0 1 0,0 0 0,0 0 0,0 0 0,0 1-1,-1 51 139,0-37-112,2-16-14,-1 1 0,0-1 0,0 1 0,1 0-1,-1-1 1,0 1 0,1-1 0,-1 1 0,1-1 0,-1 0 0,1 1-1,-1-1 1,0 1 0,1-1 0,-1 0 0,1 1 0,0-1 0,-1 0 0,1 0-1,-1 1 1,1-1 0,-1 0 0,1 0 0,0 0 0,-1 0 0,1 0 0,0 0-1,-1 0 1,1 0 0,-1 0 0,1 0 0,0 0 0,-1 0 0,1 0-1,-1 0 1,1 0 0,0-1 0,-1 1 0,1 0 0,-1-1 0,1 1 0,0-1-1,29-12 736,-7-3-596,-1-1 0,31-32-1,18-15-113,-71 64-44,0 0 0,1-1 0,-1 1 0,0 0-1,0 0 1,1-1 0,-1 1 0,0 0 0,0 0 0,1-1 0,-1 1 0,0 0 0,1 0 0,-1 0 0,0 0 0,1 0 0,-1-1 0,0 1 0,1 0 0,-1 0 0,0 0-1,1 0 1,-1 0 0,1 0 0,-1 0 0,0 0 0,1 0 0,-1 0 0,0 0 0,1 0 0,-1 1 0,0-1 0,1 0 0,-1 0 0,0 0 0,1 0 0,-1 1 0,0-1-1,1 0 1,-1 0 0,0 0 0,0 1 0,1-1 0,-1 0 0,0 1 0,0-1 0,0 0 0,1 1 0,1 25-7,-12 30 96,9-53 98,-2 19-1409,4-22 1087,-1 0 0,0 1 1,0-1-1,0 1 0,0-1 0,1 0 0,-1 1 0,0-1 0,0 1 0,1-1 0,-1 0 1,0 1-1,1-1 0,-1 0 0,0 0 0,1 1 0,-1-1 0,1 0 0,-1 0 0,0 1 1,1-1-1,-1 0 0,1 0 0,-1 0 0,1 0 0,-1 0 0,0 0 0,1 0 0,-1 0 1,1 0-1,-1 0 0,1 0 0,-1 0 0,1 0 0,-1 0 0,1 0 0,-1 0 1,0 0-1,1 0 0,0-1 0,20-6-6853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4.705"/>
    </inkml:context>
    <inkml:brush xml:id="br0">
      <inkml:brushProperty name="width" value="0.025" units="cm"/>
      <inkml:brushProperty name="height" value="0.025" units="cm"/>
    </inkml:brush>
  </inkml:definitions>
  <inkml:trace contextRef="#ctx0" brushRef="#br0">193 80 11691,'0'0'3716,"-1"-9"-658,0 4-2621,1 0 0,-1 0 0,0 0 0,-1 0-1,1 0 1,-1 0 0,0 0 0,-3-6-1,4 10-349,-1-1 1,1 1-1,0-1 0,0 1 0,-1 0 0,1-1 0,0 1 0,-1 0 0,1 0 0,-1 0 0,0 0 0,1 0 0,-1 1 0,0-1 0,0 0 0,1 1 0,-1-1 0,0 1 0,0 0 0,0 0 0,0-1 0,1 1 0,-1 0 0,0 1 0,0-1 0,0 0 0,0 0 1,1 1-1,-1-1 0,0 1 0,0 0 0,1-1 0,-1 1 0,-1 1 0,-4 2-86,0 1-1,1-1 1,-1 1 0,1 1 0,0-1 0,1 1-1,0 0 1,0 0 0,0 0 0,0 1 0,-4 10 0,1-3-12,0 0 1,2 1-1,0 0 1,-8 29-1,14-43 7,-1 1 1,1-1-1,-1 1 0,1-1 1,-1 1-1,1-1 0,0 1 0,0-1 1,0 1-1,0 0 0,0-1 1,0 1-1,1-1 0,-1 1 1,0-1-1,1 1 0,-1-1 0,1 1 1,0-1-1,-1 1 0,1-1 1,0 0-1,0 1 0,0-1 1,1 2-1,0-2 12,0-1 0,0 1 0,0-1-1,-1 1 1,1-1 0,0 0 0,0 0 0,0 1 0,0-1 0,0-1 0,0 1 0,0 0-1,0 0 1,-1-1 0,1 1 0,0-1 0,2-1 0,9-2 88,-2-2 1,1 0-1,-1 0 1,20-15 0,-16 9 1,-1 1 0,-1-2 0,0 0 0,-1 0 0,-1-1 0,0-1 0,12-20 0,-22 34-82,-7 34-261,3-18 333,0 1 0,1-1 0,0 24 0,2-39-61,0 1 0,0 0 1,0 0-1,0-1 0,0 1 0,1 0 0,-1 0 1,0-1-1,1 1 0,-1 0 0,0-1 0,1 1 1,-1 0-1,1-1 0,-1 1 0,0-1 0,1 1 1,0-1-1,-1 1 0,1-1 0,-1 1 0,1-1 1,0 1-1,-1-1 0,1 0 0,0 1 0,-1-1 1,2 0-1,29 3 549,29-16 40,-40 4-569,0-1 1,-1-2 0,20-14 0,15-10 44,-54 36-99,0 0 0,1 0 0,-1 0 0,0 0 0,0 0 0,0-1 0,0 1 0,0 0 1,1 0-1,-1 0 0,0 0 0,0 0 0,0 0 0,0 0 0,1 0 0,-1 0 1,0 0-1,0 0 0,0 0 0,0 0 0,1 0 0,-1 0 0,0 0 0,0 0 1,0 0-1,0 0 0,1 0 0,-1 0 0,0 0 0,0 0 0,0 0 0,0 0 0,0 1 1,1-1-1,-1 0 0,0 0 0,0 0 0,0 0 0,0 0 0,0 0 0,0 1 1,0-1-1,1 0 0,-1 0 0,0 0 0,0 0 0,0 0 0,0 1 0,0-1 1,0 14-125,-9 23 152,7-29-37,1-6 17,1 0 0,-1 0 0,1 0 0,0 0 0,-1-1 0,1 1 0,0 0 0,0 0 0,0 0 0,1 0 0,-1 0 0,0 0 0,1 0 0,-1 0 0,2 2 0,-1-3 11,-1-1 0,1 1 0,-1-1 0,1 0 0,0 0 0,-1 1 0,1-1 0,-1 0 0,1 0 0,0 0 0,-1 0 0,1 1 0,-1-1 0,1 0 0,0 0 0,-1 0 0,1 0 1,0-1-1,-1 1 0,1 0 0,-1 0 0,1 0 0,0 0 0,-1-1 0,1 1 0,-1 0 0,1 0 0,-1-1 0,2 0 0,5-4 36,0 0 1,0-1-1,0 1 1,11-14-1,0-6-1153,-8 9-2547,-4 5-1440,-1 2-3610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605"/>
    </inkml:context>
    <inkml:brush xml:id="br0">
      <inkml:brushProperty name="width" value="0.025" units="cm"/>
      <inkml:brushProperty name="height" value="0.025" units="cm"/>
    </inkml:brush>
  </inkml:definitions>
  <inkml:trace contextRef="#ctx0" brushRef="#br0">139 209 12364,'0'0'5423,"0"-8"-1974,2-43-331,-23 90-1912,9-12-1178,0 0 359,0 0-1,-12 50 1,22-69-360,0 0 1,1 0-1,0 0 1,1 0 0,-1 1-1,2-1 1,-1 0-1,1 0 1,0 1 0,1-1-1,0 0 1,0 0-1,1-1 1,6 14 0,-5-14-69,3 5-204,-1 1 0,1 0-1,-2 1 1,7 22 0,-11-33 256,-1 1 0,1-1 0,-1 0 0,0 1 0,1-1 1,-2 1-1,1-1 0,0 1 0,-1-1 0,1 1 1,-1-1-1,0 1 0,0-1 0,-1 0 0,1 0 0,-1 0 1,1 1-1,-1-1 0,0-1 0,0 1 0,0 0 1,-1 0-1,1-1 0,-5 4 0,3-2 100,0-1 0,0 0 1,0 0-1,-1 0 0,1-1 0,-1 1 0,1-1 0,-1 0 1,-9 2-1,13-4-85,0 1 0,0-1 1,0 0-1,0 0 0,0 0 1,0-1-1,0 1 0,0 0 1,0 0-1,0-1 0,0 1 1,0 0-1,0-1 0,0 1 1,0-1-1,0 1 0,0-1 1,0 1-1,0-1 0,0-1 1,-1 0-5,1 0 1,0 0 0,0 0-1,0 0 1,0 0 0,0 0-1,0 0 1,0 0 0,1-1-1,-1 1 1,1 0 0,0-5-1,-1-19-56,1 1-1,1-1 1,2 0-1,1 1 0,0-1 1,2 1-1,1 0 1,1 1-1,18-38 1,14-19-85,71-104 1,-53 92 247,-107 161-538,27-38 431,-23 37-1,40-58 65,1-1-1,0 1 1,0 0 0,1 0-1,0 0 1,0 0 0,1 0-1,1 1 1,-2 15 0,3-24-79,0 1 1,0-1-1,1 0 1,-1 0-1,0 1 1,1-1 0,-1 0-1,1 1 1,-1-1-1,1 0 1,-1 0-1,1 0 1,0 0 0,0 0-1,-1 0 1,1 0-1,0 0 1,0 0-1,0 0 1,0 0-1,0 0 1,2 1 0,36 10 130,-24-11-123,0 0 1,0-1-1,19-2 0,-28 0-10,0 1-1,0-1 0,0-1 1,0 1-1,0-1 0,-1 0 1,1 0-1,-1 0 0,0-1 0,0 0 1,0 0-1,0 0 0,-1-1 1,1 1-1,-1-1 0,6-10 1,-5 8 18,0-1 1,0 1 0,-1-1-1,0 0 1,-1-1 0,0 1 0,0-1-1,-1 1 1,0-1 0,0 0-1,0-11 1,-2 20-22,0-1-1,0 1 1,0 0-1,0 0 1,0 0 0,0 0-1,0-1 1,0 1 0,0 0-1,0 0 1,0 0-1,0-1 1,0 1 0,-1 0-1,1 0 1,0 0 0,0 0-1,0 0 1,0-1-1,0 1 1,0 0 0,-1 0-1,1 0 1,0 0 0,0 0-1,0 0 1,0 0-1,-1-1 1,1 1 0,0 0-1,0 0 1,0 0 0,0 0-1,-1 0 1,1 0-1,0 0 1,0 0 0,0 0-1,-1 0 1,1 0 0,0 0-1,0 0 1,0 0-1,0 0 1,-1 0 0,1 0-1,0 1 1,0-1 0,0 0-1,-1 0 1,1 0-1,0 0 1,0 0 0,0 0-1,0 0 1,0 1 0,-1-1-1,1 0 1,0 0-1,0 0 1,0 0 0,0 0-1,0 1 1,0-1 0,0 0-1,-11 11-113,3-1 127,1 1-1,1 0 1,0 0 0,0 0 0,1 1 0,1 0 0,0 0 0,1 0 0,0 0-1,0 1 1,2-1 0,-1 1 0,2 14 0,-1-25-3,1-1 1,0 0 0,1 0-1,-1 0 1,0 1-1,0-1 1,0 0 0,1 0-1,-1 0 1,1 0-1,-1 0 1,1 0-1,-1 0 1,1 0 0,0 0-1,-1 0 1,1 0-1,0 0 1,0 0-1,-1 0 1,1-1 0,0 1-1,0 0 1,0 0-1,0-1 1,0 1 0,0-1-1,2 1 1,0 0 30,0-1-1,0 1 1,0-1 0,0 0 0,0 0 0,0 0 0,0 0 0,0-1 0,0 1 0,5-3 0,3 0 42,-1 0 1,0-1 0,-1-1-1,1 0 1,12-8-1,-10 3-65,0 0-1,-1-1 1,-1 0-1,0-1 1,0 0-1,-1 0 1,-1-1-1,0 0 0,0 0 1,-2-1-1,0 0 1,0-1-1,5-22 1,-11 37-28,0 0 1,0 0-1,0 0 1,1 0-1,-1 0 0,0-1 1,0 1-1,0 0 1,0 0-1,0 0 1,0 0-1,0 0 1,0 0-1,1 0 1,-1-1-1,0 1 1,0 0-1,0 0 0,0 0 1,0 0-1,0 0 1,0-1-1,0 1 1,0 0-1,0 0 1,0 0-1,0 0 1,0 0-1,0-1 0,0 1 1,0 0-1,0 0 1,0 0-1,0 0 1,0 0-1,0-1 1,-1 1-1,1 0 1,0 0-1,0 0 0,0 0 1,0 0-1,0 0 1,0 0-1,0-1 1,0 1-1,-1 0 1,1 0-1,0 0 1,0 0-1,0 0 1,0 0-1,0 0 0,0 0 1,-1 0-1,1 0 1,0 0-1,0 0 1,0 0-1,0 0 1,0 0-1,-1 0 1,1 0-1,0 0 0,-9 11-178,-10 20 121,18-27 16,-7 12-175,1 0 1,0 1-1,2 1 1,0-1 0,1 1-1,1-1 1,-2 27-1,5-43 21,0 0 0,1-1 0,-1 1 0,0 0 0,0-1 0,1 1 0,-1 0 0,1-1 0,-1 1-1,1-1 1,-1 1 0,1 0 0,-1-1 0,1 0 0,0 1 0,-1-1 0,1 1 0,0-1 0,-1 0 0,1 1-1,0-1 1,-1 0 0,1 1 0,0-1 0,0 0 0,-1 0 0,1 0 0,0 0 0,0 0 0,-1 0 0,1 0 0,0 0-1,0 0 1,-1 0 0,1 0 0,0-1 0,0 1 0,-1 0 0,1 0 0,0-1 0,-1 1 0,1-1 0,0 1 0,-1 0-1,1-1 1,0 0 0,19-13-7543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966"/>
    </inkml:context>
    <inkml:brush xml:id="br0">
      <inkml:brushProperty name="width" value="0.025" units="cm"/>
      <inkml:brushProperty name="height" value="0.025" units="cm"/>
    </inkml:brush>
  </inkml:definitions>
  <inkml:trace contextRef="#ctx0" brushRef="#br0">26 0 12268,'0'0'3363,"-25"57"-5605,25-31-545,7 2-1665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358"/>
    </inkml:context>
    <inkml:brush xml:id="br0">
      <inkml:brushProperty name="width" value="0.025" units="cm"/>
      <inkml:brushProperty name="height" value="0.025" units="cm"/>
    </inkml:brush>
  </inkml:definitions>
  <inkml:trace contextRef="#ctx0" brushRef="#br0">101 334 3587,'0'0'16357,"-11"3"-15823,6-1-420,0-1-1,1 1 1,-1-1 0,0 2-1,1-1 1,0 0 0,-1 1-1,1 0 1,0 0 0,0 0-1,0 0 1,1 0 0,-1 1-1,1 0 1,0 0 0,0 0-1,0 0 1,0 0 0,1 1-1,0-1 1,0 1-1,0 0 1,0-1 0,1 1-1,0 0 1,0 0 0,0 0-1,0 0 1,1 0 0,0 7-1,0-11-66,1 0-1,-1 1 0,0-1 1,1 0-1,-1 0 1,1 0-1,-1 0 0,1 0 1,-1 0-1,1 0 0,0 0 1,0 0-1,-1 0 1,1 0-1,0 0 0,0-1 1,0 1-1,0 0 0,0-1 1,0 1-1,0 0 1,0-1-1,0 1 0,0-1 1,0 0-1,1 1 0,-1-1 1,0 0-1,0 0 1,0 0-1,0 1 0,1-1 1,-1 0-1,0-1 0,0 1 1,2 0-1,5 0 251,-1-1-1,1 0 0,0 0 1,14-5-1,-5-1-249,0-1-1,0 0 1,-1-2 0,0 0 0,0 0-1,-1-2 1,-1 0 0,0 0-1,0-2 1,-2 0 0,1 0 0,-2-1-1,0 0 1,-1-1 0,0 0-1,-2-1 1,0 0 0,0 0 0,-2-1-1,0 0 1,-1 0 0,-1-1-1,3-32 1,-6 42-41,-1 0 0,0 0 0,0 0-1,-1 0 1,-1 1 0,-2-12 0,3 18-20,1 0 0,-1 1 0,0-1-1,0 0 1,1 1 0,-1-1 0,0 1 0,0 0 0,-1-1 0,1 1 0,0 0 0,0-1 0,-1 1-1,1 0 1,-1 0 0,1 0 0,-1 0 0,1 0 0,-1 1 0,1-1 0,-1 0 0,0 1 0,0-1 0,1 1-1,-1 0 1,0-1 0,0 1 0,1 0 0,-1 0 0,0 0 0,0 0 0,1 1 0,-1-1 0,0 0-1,0 1 1,1-1 0,-1 1 0,0-1 0,-1 2 0,-5 1-17,1 1-1,0 0 1,0 0 0,0 0-1,0 1 1,1 0 0,0 0-1,-8 9 1,-44 52 12,55-61 10,-4 3 8,1 0 1,1 1-1,-1 0 0,1 0 0,1 0 0,-4 11 0,7-17 1,0-1 0,0 0 1,1 1-1,-1-1 0,1 0 0,-1 1 0,1-1 1,0 1-1,0-1 0,0 1 0,0-1 0,0 1 1,1-1-1,-1 0 0,1 1 0,0-1 0,0 0 1,0 1-1,0-1 0,0 0 0,0 0 0,0 0 1,1 0-1,-1 0 0,1 0 0,-1 0 0,1 0 1,0-1-1,0 1 0,0-1 0,3 3 0,7 2-246,0-1 0,1-1 0,0 0-1,-1 0 1,2-1 0,-1-1 0,22 2-1,-21-3-428,1 0 1,-1 2-1,0 0 0,0 0 0,0 1 0,18 9 0,-30-13 758,-1 1 0,1 0 0,-1 0 0,0 0 0,1 0 0,-1 0 0,0 0 0,0 0 0,0 0 0,0 0 0,0 0 0,0 1 0,0-1 0,0 0 0,-1 1 0,1-1 0,0 1 0,-1-1 0,1 1 0,-1-1 0,0 1 0,1-1 0,-1 1 0,0 0 0,0-1-1,0 1 1,0-1 0,0 1 0,-1-1 0,1 1 0,0 0 0,-1-1 0,1 1 0,-1-1 0,1 0 0,-1 1 0,0-1 0,1 1 0,-1-1 0,-2 2 0,-4 9 1039,-2 0 1,0-1-1,-18 19 0,3-5-1529,24-25 305,1 0-1,-1 0 0,0 1 0,0-1 0,0 0 0,0 0 0,0 0 0,0 0 0,0 0 0,0 0 0,0 0 0,0 0 1,0 0-1,0 0 0,1 0 0,-1 0 0,0 0 0,0 0 0,0 0 0,0 0 0,0 0 0,0 1 0,0-1 0,0 0 1,0 0-1,0 0 0,0 0 0,0 0 0,0 0 0,0 0 0,0 0 0,0 0 0,0 0 0,0 1 0,0-1 0,0 0 1,0 0-1,0 0 0,0 0 0,0 0 0,0 0 0,0 0 0,0 0 0,0 0 0,0 0 0,0 1 0,0-1 0,0 0 1,0 0-1,0 0 0,-1 0 0,1 0 0,0 0 0,0 0 0,0 0 0,7-3-4458,2-8-2181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800"/>
    </inkml:context>
    <inkml:brush xml:id="br0">
      <inkml:brushProperty name="width" value="0.025" units="cm"/>
      <inkml:brushProperty name="height" value="0.025" units="cm"/>
    </inkml:brush>
  </inkml:definitions>
  <inkml:trace contextRef="#ctx0" brushRef="#br0">126 108 18417,'0'0'9652,"8"-6"-8830,-2 1-724,1 0-1,-1 0 1,0-1-1,0 0 1,8-11-1,-13 15-87,0 1-1,0 0 1,0-1-1,-1 1 0,1-1 1,-1 1-1,1-1 1,-1 1-1,1-1 1,-1 1-1,0-1 1,1 1-1,-1-1 1,0 1-1,0-1 1,0 0-1,-1 1 0,1-2 1,-1 1-13,0 0 0,0 1 0,0-1 1,0 1-1,0-1 0,-1 1 0,1 0 0,0-1 0,-1 1 0,1 0 1,-1 0-1,1 0 0,-1 0 0,1 0 0,-1 1 0,0-1 0,0 0 1,1 1-1,-1-1 0,-3 0 0,1 0-38,-1 0 0,0 1 0,0-1 0,1 1 0,-1 0 1,0 0-1,0 0 0,0 1 0,1-1 0,-1 1 0,0 0 0,1 1 0,-1-1 0,1 1 0,-1 0 1,1 0-1,0 1 0,0-1 0,0 1 0,0 0 0,0 0 0,1 0 0,-7 7 0,5-5 16,1 0-1,0 1 1,0-1-1,1 1 1,0 0-1,0 0 1,0 0-1,1 0 0,0 0 1,0 1-1,0-1 1,1 1-1,0-1 1,0 1-1,1 0 1,-1-1-1,2 8 1,-1-12 26,1 0 1,-1-1 0,0 1-1,1 0 1,-1 0-1,1-1 1,0 1 0,0 0-1,-1-1 1,1 1-1,0-1 1,0 1 0,1-1-1,-1 0 1,0 1 0,0-1-1,1 0 1,-1 0-1,0 0 1,1 0 0,2 2-1,0-1 11,1-1 0,-1 1 0,0-1-1,0 0 1,1 0 0,-1-1 0,1 1 0,7-1-1,1-1 9,-1 0-1,1-1 0,-1 0 0,0-1 0,20-7 0,-8-1 32,0-2 1,-1-1 0,0 0-1,-1-2 1,38-35 0,-59 50 369,-3 7-389,0 1 0,-1-1 1,0 0-1,0-1 0,0 1 0,0 0 0,-9 9 0,2-1 53,8-10-45,0-1 61,1-1 0,-1 1 0,1-1 0,-1 1 1,1 0-1,0 0 0,0 0 0,0-1 1,0 1-1,0 5 0,3-7-25,-1-1-1,1 0 1,0 0 0,0 1 0,-1-1-1,1 0 1,0-1 0,-1 1 0,1 0-1,0 0 1,-1-1 0,1 1 0,0-1-1,-1 1 1,4-3 0,14-7-92,1-2 0,-2 0 0,27-22 1,33-22-904,-78 56 914,0 0 1,0-1 0,0 1 0,0 0-1,1 0 1,-1 0 0,0-1 0,0 1-1,1 0 1,-1 0 0,0 0 0,0 0-1,1 0 1,-1 0 0,0 0 0,0 0-1,1 0 1,-1 0 0,0-1 0,0 1-1,1 0 1,-1 0 0,0 1 0,0-1-1,1 0 1,-1 0 0,0 0 0,1 0-1,-1 0 1,0 0 0,0 0 0,1 0-1,-1 0 1,0 1 0,0-1 0,0 0-1,1 0 1,-1 0 0,0 0 0,0 1-1,0-1 1,0 0 0,1 0 0,-1 0-1,0 1 1,0-1 0,0 0 0,0 0-1,0 1 1,0-1 0,0 0 0,1 0-1,-1 1 1,-3 22-74,-12 26 103,15-48-25,-1 1-2,0-1 1,0 1 0,0-1 0,1 1-1,-1-1 1,1 1 0,0-1 0,-1 1-1,1 0 1,0-1 0,0 1 0,0 0 0,0-1-1,0 1 1,0 0 0,0-1 0,1 1-1,-1-1 1,1 4 0,0-5-107,0 0 0,0 1 1,0-1-1,-1 0 0,1 0 0,0 1 0,0-1 1,0 0-1,0 0 0,0 0 0,0 0 0,-1 0 1,1 0-1,0-1 0,0 1 0,0 0 0,0 0 1,0 0-1,-1-1 0,1 1 0,0-1 0,0 1 1,0 0-1,1-2 0,7-3-1704,0-2-1,0 1 1,0-1-1,11-11 1,5-11-5459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195"/>
    </inkml:context>
    <inkml:brush xml:id="br0">
      <inkml:brushProperty name="width" value="0.025" units="cm"/>
      <inkml:brushProperty name="height" value="0.025" units="cm"/>
    </inkml:brush>
  </inkml:definitions>
  <inkml:trace contextRef="#ctx0" brushRef="#br0">114 0 14029,'0'0'12236,"-11"50"-12140,1-11-32,1 4-128,-5-1-1858,7-5-1986,-2-1-4868</inkml:trace>
  <inkml:trace contextRef="#ctx0" brushRef="#br0" timeOffset="1">25 495 19314,'0'0'11531,"-24"46"-11146,24-41-321,0-3-449,0 0-2049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765"/>
    </inkml:context>
    <inkml:brush xml:id="br0">
      <inkml:brushProperty name="width" value="0.025" units="cm"/>
      <inkml:brushProperty name="height" value="0.025" units="cm"/>
    </inkml:brush>
  </inkml:definitions>
  <inkml:trace contextRef="#ctx0" brushRef="#br0">0 274 12940,'0'0'6460,"12"-1"-5836,467-51 2187,-270 24-2227,1784-153 1803,-1577 169-2985,-385 15-658,-23-2-1173,-20 0-2353,-20-1-1517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2.232"/>
    </inkml:context>
    <inkml:brush xml:id="br0">
      <inkml:brushProperty name="width" value="0.025" units="cm"/>
      <inkml:brushProperty name="height" value="0.025" units="cm"/>
    </inkml:brush>
  </inkml:definitions>
  <inkml:trace contextRef="#ctx0" brushRef="#br0">39 146 5926,'0'0'13100,"1"-5"-12246,2 0-737,0-1 0,1 1 0,0 0 0,0 0 0,0 1 0,0-1 0,1 1 0,-1 0 0,1 0 0,0 0 1,0 1-1,1-1 0,-1 1 0,1 1 0,0-1 0,-1 1 0,1 0 0,8-2 0,22-6-71,63-11 1,-51 15-16,0 1-1,0 3 1,78 5 0,-125-3-29,0 0 1,-1-1-1,1 1 0,0 0 1,0 0-1,0 0 0,-1 0 1,1 0-1,0 0 0,0 0 1,-1 1-1,1-1 0,0 0 1,0 0-1,0 1 1,-1-1-1,1 0 0,0 1 1,-1-1-1,1 0 0,0 1 1,-1-1-1,1 1 0,-1-1 1,1 1-1,0 0 1,-1-1-1,0 1 0,1-1 1,-1 1-1,1 0 0,-1 0 1,0-1-1,1 1 0,-1 1 1,-1 0 10,1-1 0,-1 1 1,0 0-1,-1 0 1,1-1-1,0 1 0,0-1 1,-1 1-1,1-1 0,-1 1 1,1-1-1,-1 0 0,-1 1 1,-62 37 169,64-39-190,-32 17 17,0-2 0,-1-2 1,0-1-1,-1-1 0,0-2 0,-1-2 0,0-1 0,0-1 0,-46-1 1,-4-4 597,102-2-608,0 0 0,-1 0 0,21-7 0,11-2-5,90-18 4,81-13-19,-401 76 495,116-15-451,36-9-9,-1-1 1,-1-2-1,-52 5 0,85-12-16,0 0 0,0 0-1,0 0 1,0 0 0,0 0-1,-1 1 1,1-1 0,0 0 0,0 0-1,0 0 1,0 0 0,0 0 0,0 0-1,-1-1 1,1 1 0,0 0-1,0 0 1,0 0 0,0 0 0,0 0-1,0 0 1,-1 0 0,1 0-1,0 0 1,0 0 0,0 0 0,0 0-1,0 0 1,0 0 0,0 0 0,0-1-1,0 1 1,0 0 0,-1 0-1,1 0 1,0 0 0,0 0 0,0 0-1,0 0 1,0-1 0,0 1 0,0 0-1,0 0 1,0 0 0,0 0-1,0 0 1,0 0 0,0-1 0,0 1-1,0 0 1,0 0 0,0 0 0,0 0-1,0 0 1,0 0 0,0 0-1,0-1 1,0 1 0,1 0 0,-1 0-1,0 0 1,0 0 0,0 0 0,0 0-1,0 0 1,10-12-187,17-8-116,10-1 260,1 2 0,0 1 0,2 2 0,51-13 1,169-25-144,-286 57 277,-43 7 215,-4 11-165,1 2 0,1 4 0,-80 43 0,148-71-5110,5-6 2572,-2 6 1743,10-15-5890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1.177"/>
    </inkml:context>
    <inkml:brush xml:id="br0">
      <inkml:brushProperty name="width" value="0.025" units="cm"/>
      <inkml:brushProperty name="height" value="0.025" units="cm"/>
    </inkml:brush>
  </inkml:definitions>
  <inkml:trace contextRef="#ctx0" brushRef="#br0">0 281 19314,'0'0'8040,"9"2"-7133,11 1-735,0-1-1,31-1 0,-43-1-213,-1 0-1,0-1 1,1 0 0,-1 0-1,0-1 1,0 0 0,1 0-1,-2-1 1,1 0-1,0 0 1,11-8 0,-17 11 38,0 0 0,0-1 1,-1 1-1,1 0 1,0-1-1,-1 1 0,1 0 1,-1-1-1,1 1 0,0-1 1,-1 1-1,1-1 1,-1 1-1,1-1 0,-1 1 1,1-1-1,-1 0 0,0 1 1,1-1-1,-1 0 1,0 1-1,1-1 0,-1 0 1,0 1-1,0-1 0,0 0 1,0 0-1,0 1 1,0-1-1,0 0 0,0 0 1,0 1-1,0-1 0,0 0 1,0 0-1,0 1 0,0-1 1,-1 0-1,1 1 1,0-1-1,-1 0 0,1 1 1,0-1-1,-1 0 0,1 1 1,-1-1-1,1 1 1,-1-1-1,1 1 0,-1-1 1,0 1-1,1-1 0,-1 1 1,1-1-1,-1 1 1,0 0-1,1 0 0,-3-1 1,1 0-6,-1 0 1,1 0 0,-1 1 0,1-1-1,-1 1 1,1 0 0,-1 0-1,0 0 1,1 0 0,-1 0 0,0 0-1,1 1 1,-1-1 0,1 1 0,-1 0-1,1 0 1,-4 2 0,1-1 35,1 1 1,0 0-1,1 0 0,-1 0 1,1 1-1,-1-1 0,1 1 1,0 0-1,0 0 1,1 0-1,-1 0 0,1 1 1,0-1-1,0 1 1,0-1-1,1 1 0,-1 0 1,1-1-1,0 1 0,1 0 1,-1 0-1,1 10 1,1-14-9,1 1 0,-1-1 0,0 1 0,1-1 0,-1 1 0,1-1 0,0 0 0,-1 0 0,1 1 0,0-1 0,0 0 0,-1-1 0,1 1 0,0 0 0,0-1 0,0 1 0,0-1 0,0 1 0,0-1 0,0 0 1,0 0-1,0 0 0,0 0 0,0 0 0,0 0 0,4-2 0,5 2 18,0-1 0,-1-1 0,1 0 0,11-3 0,-10-1-96,1-1-1,0 0 1,-1-1 0,-1 0-1,1-1 1,-1 0 0,-1 0 0,0-1-1,0-1 1,-1 0 0,0 0-1,14-25 1,-10 14 80,-1-2 0,-1 1 0,-1-1 0,-1-1 0,-1 0-1,6-31 1,-42 112 390,18-26-387,2-1 0,1 2 0,-4 40 0,10-62-16,0 1 1,1-1-1,0 0 0,0 1 1,1-1-1,0 0 0,1 1 1,0-1-1,0 0 1,1 0-1,0-1 0,1 1 1,0-1-1,0 1 1,9 11-1,-12-18-7,0 0-1,1-1 1,-1 1-1,1 0 1,0-1-1,0 0 1,0 1-1,-1-1 1,1 0-1,0 0 1,1 0-1,1 1 1,-3-2-37,-1 0 1,1 0 0,0 1-1,-1-1 1,1 0 0,0 0-1,-1 0 1,1 0 0,0 0-1,-1-1 1,1 1 0,-1 0-1,1 0 1,0 0-1,-1-1 1,1 1 0,-1 0-1,1 0 1,-1-1 0,1 1-1,-1 0 1,1-1 0,-1 1-1,1-1 1,-1 1 0,1-1-1,0 0 1,-1-1-21,1 0 0,-1 0 0,1 0 1,-1 0-1,1 1 0,-1-1 0,0 0 0,0 0 1,0 0-1,0 0 0,0 0 0,-1 0 0,1 0 0,-1 0 1,1 0-1,-1 0 0,0 0 0,1 0 0,-1 0 1,0 1-1,0-1 0,0 0 0,-1 1 0,1-1 1,-2-1-1,-20-21 98,0 1 0,-2 2 0,-1 0 0,-36-22 0,53 37 68,9 6-104,0 0 0,-1 0-1,1 0 1,0 0 0,0 0 0,0-1 0,-1 1 0,1 0-1,0 0 1,0 0 0,0 0 0,0 0 0,-1 0 0,1 0-1,0-1 1,0 1 0,0 0 0,0 0 0,0 0 0,-1 0-1,1-1 1,0 1 0,0 0 0,0 0 0,0 0 0,0-1-1,0 1 1,0 0 0,0 0 0,0 0 0,0-1 0,0 1-1,0 0 1,0 0 0,0 0 0,0-1 0,0 1 0,0 0-1,0 0 1,0-1 0,0 1 0,0 0 0,0 0 0,1-1-1,11-3 398,26 1 286,-30 3-639,120-12-4833,-77 3-1965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6.605"/>
    </inkml:context>
    <inkml:brush xml:id="br0">
      <inkml:brushProperty name="width" value="0.025" units="cm"/>
      <inkml:brushProperty name="height" value="0.025" units="cm"/>
    </inkml:brush>
  </inkml:definitions>
  <inkml:trace contextRef="#ctx0" brushRef="#br0">0 137 12139,'0'0'2456,"12"-2"-2168,740-85 780,-415 81 3374,-244 6-3423,-68-5-1405,-24 5 204,-1-1-1,0 1 1,1-1-1,-1 1 1,0-1 0,1 0-1,-1 1 1,0-1-1,0 1 1,1-1-1,-1 0 1,0 1-1,0-1 1,0 0 0,0 1-1,0-1 1,0 0-1,0 1 1,0-1-1,0 0 1,0 1-1,0-1 1,-1 0 0,1 1-1,0-1 1,0 1-1,-1-1 1,1 0-1,0 1 1,-1-1-1,1 1 1,0-1 0,-1 1-1,1-1 1,-1 1-1,1-1 1,-1 1-1,-12-15-6383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59.316"/>
    </inkml:context>
    <inkml:brush xml:id="br0">
      <inkml:brushProperty name="width" value="0.025" units="cm"/>
      <inkml:brushProperty name="height" value="0.025" units="cm"/>
    </inkml:brush>
  </inkml:definitions>
  <inkml:trace contextRef="#ctx0" brushRef="#br0">1 0 5765,'0'0'4885,"2"8"-4052,1 2-557,0-1 1,1 0-1,0-1 1,1 1-1,0-1 1,0 0-1,1 0 0,0 0 1,0-1-1,1 0 1,0 0-1,0-1 1,10 7-1,-3-3-60,1-1 0,0 0 0,0-1 0,1-1 0,0-1 1,0 0-1,1-1 0,0-1 0,0 0 0,0-1 0,0-1 0,0-1 0,28-1 0,17-5 402,1-2 0,85-21-1,-73 13-2,204-28-24,-224 38-567,0 3 1,0 2-1,63 8 1,-96-4-6,1 0 0,-1 2 0,0 0 0,0 2 0,0 0 1,-1 2-1,-1 0 0,1 1 0,-2 1 0,0 1 0,0 1 0,19 18 0,3 9 597,-1 2 0,-2 2 0,49 77 0,-79-110-397,0-1 1,1 0-1,1 0 0,-1-1 1,15 12-1,-19-18-175,1 0-1,-1-1 1,1 0 0,-1 0-1,1 0 1,0 0 0,0-1-1,1 0 1,-1-1 0,0 1-1,1-1 1,-1 0-1,10 0 1,-10-1 11,3 0-555,0 0-1,0-1 1,0 1-1,0-2 1,13-2-1,-20 3 324,0 0 1,0 0-1,0 1 0,-1-1 0,1 0 0,0-1 0,0 1 1,0 0-1,-1 0 0,1-1 0,-1 1 0,1-1 0,-1 0 0,0 1 1,1-1-1,-1 0 0,0 0 0,0 1 0,0-1 0,-1 0 1,1 0-1,0 0 0,-1 0 0,1 0 0,-1-1 0,1 1 0,-1 0 1,0 0-1,0-3 0,0-14 36,-1 10 398,1-1 0,0 0 0,1 0-1,0 0 1,3-10 0,-2 16-131,0-1 0,0 1 0,0 0 0,0 0-1,1 0 1,-1 0 0,1 0 0,0 1 0,0-1 0,1 1 0,-1 0 0,1 0 0,-1 0 0,5-2-1,17-10 21,1 0 0,0 2-1,1 1 1,0 2 0,32-9 0,146-26 479,-190 43-640,0-1-1,1 2 1,-1 0-1,0 1 0,1 0 1,14 3-1,-23-2 12,-1 1 1,0 0-1,0 0 1,0 0-1,0 1 0,0 0 1,-1 0-1,1 1 1,-1-1-1,0 1 0,0 0 1,0 0-1,0 1 0,-1 0 1,0 0-1,6 8 1,23 40 418,-26-41-245,-1 0 0,1 0 0,1-1 0,0 0 0,1 0 0,0-1 0,1-1 0,0 1-1,0-2 1,17 12 0,-6-9-37,0-2 0,0-1 0,1 0-1,0-2 1,0 0 0,1-2-1,-1 0 1,33 0 0,-3-3 65,0-2 0,82-12 0,-49-1 962,158-47 0,-196 45-1104,0-2 0,-1-2 0,-1-2 0,71-47 0,-97 52-3024,-9 3-1778,3-8-5990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189"/>
    </inkml:context>
    <inkml:brush xml:id="br0">
      <inkml:brushProperty name="width" value="0.025" units="cm"/>
      <inkml:brushProperty name="height" value="0.025" units="cm"/>
    </inkml:brush>
  </inkml:definitions>
  <inkml:trace contextRef="#ctx0" brushRef="#br0">1 397 6951,'0'0'11413,"4"-11"-10586,186-332 1239,-166 302-1505,-23 40-273,0 5-200,0 0-1,-1 0 1,1 0 0,-1 0-1,0 0 1,0 0-1,0 0 1,-2 6-1,1 4 118,-14 122 1594,8-90-1043,-1 63-1,8-109-830,0 0 0,0 1 0,0-1 1,0 0-1,0 0 0,0 0 0,0 1 0,0-1 0,1 0 0,-1 0 0,0 1 1,0-1-1,0 0 0,0 0 0,0 0 0,0 0 0,1 1 0,-1-1 0,0 0 1,0 0-1,0 0 0,1 0 0,-1 0 0,0 1 0,0-1 0,0 0 0,1 0 1,-1 0-1,0 0 0,0 0 0,1 0 0,-1 0 0,0 0 0,0 0 1,0 0-1,1 0 0,-1 0 0,0 0 0,0 0 0,1 0 0,-1 0 0,0 0 1,0 0-1,1 0 0,-1 0 0,0-1 0,0 1 0,0 0 0,1 0 0,-1 0 1,0 0-1,0 0 0,0-1 0,0 1 0,1 0 0,-1 0 0,0 0 0,0-1 1,0 1-1,0 0 0,0 0 0,1-1 0,10-12-7374,-8 2-68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933"/>
    </inkml:context>
    <inkml:brush xml:id="br0">
      <inkml:brushProperty name="width" value="0.025" units="cm"/>
      <inkml:brushProperty name="height" value="0.025" units="cm"/>
    </inkml:brush>
  </inkml:definitions>
  <inkml:trace contextRef="#ctx0" brushRef="#br0">204 50 5637,'0'0'6508,"6"-9"-4330,19-25-11,-25 27 2346,-10 10-3514,-12 9-863,-3 12 238,0 1 0,2 0-1,1 2 1,1 1 0,1 1-1,1 0 1,-15 36 0,31-60-287,1 0 0,0 0 1,0 1-1,1-1 1,0 0-1,0 0 0,0 1 1,0-1-1,1 1 0,0 6 1,1-11-82,0 0 0,-1 0 1,1 0-1,0 0 0,-1 0 0,1 0 1,0-1-1,0 1 0,0 0 1,0-1-1,0 1 0,0-1 1,0 1-1,0-1 0,0 1 0,0-1 1,0 0-1,0 1 0,0-1 1,0 0-1,0 0 0,0 0 1,0 0-1,1 0 0,-1 0 0,0 0 1,0 0-1,0 0 0,0-1 1,0 1-1,2-1 0,39-9 118,85-51-483,-85 37-2645,-2 1-4144,-38 21 2979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312"/>
    </inkml:context>
    <inkml:brush xml:id="br0">
      <inkml:brushProperty name="width" value="0.025" units="cm"/>
      <inkml:brushProperty name="height" value="0.025" units="cm"/>
    </inkml:brush>
  </inkml:definitions>
  <inkml:trace contextRef="#ctx0" brushRef="#br0">65 28 7783,'0'0'3609,"-9"0"-443,-46 0 1708,55 0-4810,0 0 0,0 0 0,0 0 1,0 0-1,0-1 0,0 1 0,0 0 0,1 0 1,-1 0-1,0 0 0,0 0 0,0 0 1,0 0-1,0 0 0,0 0 0,0 0 0,0-1 1,0 1-1,0 0 0,0 0 0,0 0 1,0 0-1,0 0 0,0 0 0,0 0 0,0 0 1,0-1-1,0 1 0,0 0 0,0 0 1,0 0-1,0 0 0,0 0 0,0 0 0,0 0 1,0 0-1,0-1 0,0 1 0,0 0 1,0 0-1,0 0 0,0 0 0,0 0 0,0 0 1,-1 0-1,1 0 0,0 0 0,0 0 1,0 0-1,0 0 0,0-1 0,0 1 0,0 0 1,0 0-1,0 0 0,-1 0 0,1 0 1,0 0-1,11-5 508,177-6 808,-132 8-3924,1 0-3429,-52 3 2108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642"/>
    </inkml:context>
    <inkml:brush xml:id="br0">
      <inkml:brushProperty name="width" value="0.025" units="cm"/>
      <inkml:brushProperty name="height" value="0.025" units="cm"/>
    </inkml:brush>
  </inkml:definitions>
  <inkml:trace contextRef="#ctx0" brushRef="#br0">1 1 9993,'0'0'14318,"62"31"-14062,-23-35-192,-2 2-32,-2 2-480,2 0-1282,-6 0-1441,-8 0-2562,-4 0-6599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3.466"/>
    </inkml:context>
    <inkml:brush xml:id="br0">
      <inkml:brushProperty name="width" value="0.025" units="cm"/>
      <inkml:brushProperty name="height" value="0.025" units="cm"/>
    </inkml:brush>
  </inkml:definitions>
  <inkml:trace contextRef="#ctx0" brushRef="#br0">177 16 8584,'0'0'8910,"-8"-4"-8270,6 2-595,0 1 0,-1 0 0,1 0 0,-1-1 0,1 1 0,-1 1 0,1-1 0,-1 0 0,0 1 0,0-1 0,-4 1 0,4 1 10,0-1 0,0 1 1,1 0-1,-1 0 0,1 0 0,-1 1 1,1-1-1,-1 1 0,1-1 0,0 1 1,0 0-1,0 0 0,0 0 0,0 0 1,0 0-1,-2 4 0,-8 11 175,1 0 0,1 1 0,0 1 0,1 0 0,1 0 0,1 0 0,1 1 0,1 0 0,0 0 0,1 1-1,2-1 1,0 1 0,1 24 0,1-40-233,0 0 1,1-1-1,-1 1 0,1-1 0,0 1 0,0-1 0,0 0 0,1 1 0,-1-1 1,1 0-1,0 0 0,1 0 0,-1 0 0,1 0 0,-1-1 0,1 1 0,0-1 1,0 1-1,1-1 0,-1 0 0,1-1 0,-1 1 0,1 0 0,0-1 1,0 0-1,0 0 0,1 0 0,-1 0 0,9 1 0,8 2-1138,1-1 0,0-1 0,0-1 0,39-1 0,-55-1 622,46 0-5401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8.607"/>
    </inkml:context>
    <inkml:brush xml:id="br0">
      <inkml:brushProperty name="width" value="0.025" units="cm"/>
      <inkml:brushProperty name="height" value="0.025" units="cm"/>
    </inkml:brush>
  </inkml:definitions>
  <inkml:trace contextRef="#ctx0" brushRef="#br0">1 242 2659,'0'0'19250,"4"16"-16672,-4-15-2523,1-1 1,0 1-1,0-1 0,0 0 1,0 1-1,0-1 0,0 0 1,0 0-1,0 0 0,-1 1 1,1-1-1,0 0 0,0 0 1,0-1-1,0 1 0,0 0 1,0 0-1,0 0 0,0 0 1,0-1-1,0 1 0,-1 0 1,1-1-1,0 1 0,0-1 1,0 1-1,0-1 0,-1 0 0,2 0 1,27-23 497,-25 20-433,39-40 123,-2-1 0,58-83 1,-99 127-243,0 1-2,0-1 0,0 1 0,0 0 0,1-1 0,-1 1 0,0-1 0,0 1-1,0 0 1,0-1 0,0 1 0,1 0 0,-1-1 0,0 1 0,0 0-1,0 0 1,1-1 0,-1 1 0,0 0 0,0 0 0,1-1 0,-1 1 0,0 0-1,1 0 1,-1 0 0,0-1 0,1 1 0,-1 0 0,0 0 0,1 0-1,-1 0 1,0 0 0,1 0 0,-1 0 0,0 0 0,1 0 0,-1 0 0,1 0-1,-1 0 1,1 0 0,-3 17-4,-12 28 50,-21 32 0,23-53-45,1 0 1,1 1 0,-8 30 0,18-54-155,0 0 0,-1 0 0,1 0 0,0 0 0,0-1-1,0 1 1,0 0 0,0 0 0,0 0 0,0 0 0,0 0 0,0 0 0,0-1 0,0 1 0,0 0-1,0 0 1,1 0 0,-1 0 0,0 0 0,1-1 0,-1 1 0,1 0 0,-1 0 0,1-1-1,-1 1 1,1 0 0,-1-1 0,1 1 0,1 1 0,0-2-575,-1 1 0,1-1 0,0 0 0,0 1 0,0-1 0,-1 0 0,1 0-1,0 0 1,0 0 0,0-1 0,0 1 0,-1 0 0,4-2 0,12-5-8608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304"/>
    </inkml:context>
    <inkml:brush xml:id="br0">
      <inkml:brushProperty name="width" value="0.025" units="cm"/>
      <inkml:brushProperty name="height" value="0.025" units="cm"/>
    </inkml:brush>
  </inkml:definitions>
  <inkml:trace contextRef="#ctx0" brushRef="#br0">61 1 11050,'0'0'12738,"-3"11"-12423,-13 48 90,5-26-167,2 1 0,1-1-1,-5 60 1,13-92-252,0-1 1,0 1-1,0-1 1,0 1 0,0-1-1,1 1 1,-1-1-1,0 1 1,0-1-1,1 0 1,-1 1 0,0-1-1,0 1 1,1-1-1,-1 0 1,1 1-1,-1-1 1,0 0-1,1 1 1,-1-1 0,1 0-1,-1 0 1,1 0-1,-1 1 1,0-1-1,1 0 1,-1 0 0,1 0-1,-1 0 1,1 0-1,-1 0 1,1 0-1,-1 0 1,1 0-1,-1 0 1,1 0 0,-1 0-1,1 0 1,-1 0-1,1 0 1,-1 0-1,1-1 1,-1 1 0,1 0-1,-1 0 1,1-1-1,22-11-2467,-21 9 1519,-1 0 1,1 0-1,-1-1 0,1 1 0,-1 0 0,0 0 0,-1-1 0,1 1 0,0-1 0,-1-6 0,1 6-751,-1-12-5392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667"/>
    </inkml:context>
    <inkml:brush xml:id="br0">
      <inkml:brushProperty name="width" value="0.025" units="cm"/>
      <inkml:brushProperty name="height" value="0.025" units="cm"/>
    </inkml:brush>
  </inkml:definitions>
  <inkml:trace contextRef="#ctx0" brushRef="#br0">0 17 9673,'0'0'16592,"68"1"-15759,-36-2-449,-2-4-320,1-1-32,0 1-480,-3 4-802,-7 1-1440,0 0-929,-8 0-2275,-3 0-2882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2.544"/>
    </inkml:context>
    <inkml:brush xml:id="br0">
      <inkml:brushProperty name="width" value="0.025" units="cm"/>
      <inkml:brushProperty name="height" value="0.025" units="cm"/>
    </inkml:brush>
  </inkml:definitions>
  <inkml:trace contextRef="#ctx0" brushRef="#br0">173 199 11851,'1'-1'328,"-1"-1"-1,0 0 1,0 1-1,0-1 0,0 1 1,-1-1-1,1 0 1,0 1-1,-1-1 1,1 1-1,-1-1 1,1 1-1,-1-1 0,0 1 1,0 0-1,0-1 1,0 1-1,0 0 1,0-1-1,0 1 1,0 0-1,0 0 0,0 0 1,-1 0-1,-1-1 1,1 1-198,-1 0 1,0 1 0,1 0 0,-1-1-1,1 1 1,-1 0 0,0 0-1,1 0 1,-1 1 0,0-1-1,1 1 1,-1-1 0,1 1 0,-1 0-1,1 0 1,-4 2 0,-2 1-79,1 0 1,0 0-1,0 1 1,1 0-1,-1 0 0,1 1 1,0 0-1,0 0 1,1 0-1,0 1 1,0 0-1,0 0 1,1 0-1,0 1 1,1-1-1,-1 1 0,2 0 1,-1 0-1,1 0 1,0 0-1,0 0 1,0 12-1,2-19-36,1 0 1,-1 0-1,1 0 0,-1-1 0,0 1 1,1 0-1,-1-1 0,1 1 0,-1 0 1,1-1-1,0 1 0,-1 0 0,1-1 1,0 1-1,-1-1 0,1 1 0,0-1 1,0 0-1,-1 1 0,1-1 0,0 0 1,0 1-1,0-1 0,-1 0 0,1 0 1,0 0-1,0 0 0,0 0 0,0 0 1,0 0-1,0 0 0,-1 0 0,2 0 1,33-5 583,-22 0-449,-1-1-1,1 0 1,-1 0 0,0-2-1,-1 1 1,0-1-1,0-1 1,10-10 0,3-5 32,-1-1 1,22-31-1,-36 46 116,-1-1-1,-1 0 0,0-1 1,-1 0-1,0 0 1,0 0-1,-2-1 0,1 1 1,4-27-1,-9 39-291,0-1 1,0 1-1,1-1 0,-1 1 0,0-1 0,0 1 1,0-1-1,0 1 0,0-1 0,0 1 1,0-1-1,0 1 0,0-1 0,0 1 0,0-1 1,-1 1-1,1-1 0,0 1 0,0-1 0,0 1 1,-1-1-1,1 1 0,0 0 0,0-1 0,-1 1 1,1-1-1,0 1 0,-1 0 0,0-1 0,-11 8 126,-11 22-49,15-12-81,0 0 0,2 0 0,0 1 0,1 0 1,0 0-1,2 0 0,0 1 0,1-1 0,1 33 1,1-48 0,0 0 0,0 0 0,0-1 0,0 1 0,1 0 0,-1 0 1,1-1-1,0 1 0,0 0 0,0-1 0,0 1 0,0-1 0,0 1 0,1-1 1,-1 0-1,1 1 0,-1-1 0,1 0 0,0 0 0,0 0 0,0 0 0,0 0 1,0-1-1,1 1 0,-1-1 0,0 1 0,1-1 0,-1 0 0,1 0 0,0 0 1,-1 0-1,1-1 0,0 1 0,-1-1 0,1 1 0,0-1 0,0 0 0,0 0 1,-1 0-1,1 0 0,0-1 0,3 0 0,3-1 26,-1 0 0,1 0 0,-1-1 0,0 0 0,0 0-1,0-1 1,0 0 0,-1-1 0,1 0 0,-1 0 0,0 0 0,9-10 0,8-23 38,-7 12-137,-15 31 9,-6 19-8,1-14 49,0 2-5,0-1 0,1 1 0,-1 19 0,2-30 29,1 1 0,0-1 0,0 1 0,0-1 0,0 1 0,0 0 0,0-1 0,0 1 0,1-1 0,-1 1 0,1-1 0,-1 1 0,1-1-1,-1 1 1,1-1 0,0 1 0,0-1 0,0 0 0,-1 0 0,1 1 0,1-1 0,-1 0 0,0 0 0,0 0 0,0 0 0,1 0 0,-1 0 0,0 0 0,1-1 0,-1 1 0,0 0 0,1-1 0,-1 1 0,4 0 0,2-1 42,1 0 0,-1 0-1,0-1 1,1 0 0,-1 0-1,0-1 1,0 0 0,0 0 0,0-1-1,0 0 1,0 0 0,-1 0 0,1-1-1,-1 0 1,0 0 0,0-1-1,0 0 1,9-10 0,-9 9-43,-1 0 0,0 0 0,-1 0 0,1-1 1,-1 1-1,0-1 0,-1 0 0,0 0 0,0 0 0,0-1 0,-1 1 0,0-1 1,0 0-1,-1 1 0,0-1 0,-1 0 0,1 0 0,-2-8 0,1 15-13,0 0 1,0 0-1,0 0 0,0 0 0,0 0 0,-1 1 0,1-1 0,0 0 0,0 0 0,-1 0 1,1 0-1,0 0 0,-1 0 0,1 1 0,-1-1 0,0 0 0,1 0 0,-1 1 0,1-1 0,-1 0 1,0 1-1,0-1 0,1 1 0,-1-1 0,0 1 0,0-1 0,0 1 0,-1-1 0,1 1-7,-1 0 0,0 0 0,0 0-1,1 1 1,-1-1 0,1 0 0,-1 1-1,0-1 1,1 1 0,-1 0 0,1 0-1,-1-1 1,1 1 0,-2 2 0,-4 1-16,2 1 1,-1 0 0,0 0-1,1 1 1,0 0 0,-4 6 0,3-2 39,0 1 1,1 0 0,0 0 0,1 0-1,0 1 1,1-1 0,0 1 0,1 0-1,0 0 1,1 23 0,1-33-4,0 0 1,0 1 0,0-1-1,0 0 1,1 0-1,-1 0 1,1 0-1,0 0 1,0 0 0,-1 0-1,1 0 1,0-1-1,1 1 1,-1 0-1,0 0 1,0-1 0,1 1-1,-1-1 1,1 1-1,-1-1 1,1 1-1,2 0 1,0 0-16,-1 0-1,1-1 1,0 0-1,0 1 1,0-1-1,0-1 1,0 1 0,0-1-1,0 1 1,0-1-1,5-1 1,-2 1-346,0-1-1,0 0 1,0 0-1,0-1 1,0 0 0,0 0-1,0 0 1,-1-1 0,1 0-1,-1-1 1,0 1-1,0-1 1,9-8 0,-9 6-570,-1 0 1,-1-1 0,1 1-1,-1-1 1,0 0 0,-1 0-1,0 0 1,3-9 0,3-28-5818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055"/>
    </inkml:context>
    <inkml:brush xml:id="br0">
      <inkml:brushProperty name="width" value="0.025" units="cm"/>
      <inkml:brushProperty name="height" value="0.025" units="cm"/>
    </inkml:brush>
  </inkml:definitions>
  <inkml:trace contextRef="#ctx0" brushRef="#br0">117 1 13325,'0'0'12048,"-9"8"-11861,-3 5-150,1 1 0,1 1 0,0 0 0,0 0 0,2 1 0,0 0 0,0 0 0,2 1 0,0 0 0,1 0 0,1 0 0,0 1 0,-1 30 0,4-46-22,1-1-1,0 0 1,0 0-1,0 1 1,1-1-1,-1 0 1,0 0-1,0 1 1,1-1-1,-1 0 1,1 0-1,-1 0 1,1 1 0,-1-1-1,1 0 1,0 0-1,-1 0 1,1 0-1,0 0 1,0 0-1,0 0 1,0 0-1,0-1 1,0 1-1,0 0 1,0-1 0,0 1-1,0 0 1,0-1-1,1 1 1,-1-1-1,0 0 1,0 1-1,0-1 1,1 0-1,-1 0 1,0 0-1,1 0 1,-1 0 0,0 0-1,0 0 1,1 0-1,-1 0 1,0-1-1,0 1 1,1 0-1,1-2 1,9-1 195,0-1 0,0-1 0,20-11 0,-25 12-205,76-30-212,-46 22-2520,-24 8 819,2-3-2854,-6 0-2365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388"/>
    </inkml:context>
    <inkml:brush xml:id="br0">
      <inkml:brushProperty name="width" value="0.025" units="cm"/>
      <inkml:brushProperty name="height" value="0.025" units="cm"/>
    </inkml:brush>
  </inkml:definitions>
  <inkml:trace contextRef="#ctx0" brushRef="#br0">55 0 12780,'0'0'9833,"-47"51"-8840,41-31-352,5 1-385,1 1-192,0-2-32,0-1-64,0 0-384,5-3-385,2-1-768,2-4-1122,0-5-2049,1-3-1859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764"/>
    </inkml:context>
    <inkml:brush xml:id="br0">
      <inkml:brushProperty name="width" value="0.025" units="cm"/>
      <inkml:brushProperty name="height" value="0.025" units="cm"/>
    </inkml:brush>
  </inkml:definitions>
  <inkml:trace contextRef="#ctx0" brushRef="#br0">192 0 6246,'0'0'16421,"-6"12"-15903,-170 259 240,167-264-3611,10-21-1560,9-11-1886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143"/>
    </inkml:context>
    <inkml:brush xml:id="br0">
      <inkml:brushProperty name="width" value="0.025" units="cm"/>
      <inkml:brushProperty name="height" value="0.025" units="cm"/>
    </inkml:brush>
  </inkml:definitions>
  <inkml:trace contextRef="#ctx0" brushRef="#br0">177 2 12876,'0'0'2344,"-11"-1"-65,4 1-2104,1 0-1,-1 0 0,1 0 1,-1 1-1,1 0 1,-1 0-1,1 1 0,0 0 1,-1 0-1,1 0 0,0 1 1,0 0-1,1 0 1,-1 0-1,0 1 0,1-1 1,0 2-1,0-1 1,0 0-1,-4 7 0,5-7-23,0 0 0,1 1 0,0-1-1,-1 1 1,2 0 0,-1 0-1,1 0 1,-1 0 0,1 0 0,1 0-1,-1 1 1,1-1 0,0 1 0,0-1-1,1 1 1,-1 6 0,1-11-123,1-1-1,-1 1 1,0 0 0,0 0-1,0 0 1,1-1 0,-1 1 0,0 0-1,1 0 1,-1-1 0,1 1-1,-1 0 1,1-1 0,-1 1 0,1-1-1,-1 1 1,1 0 0,0-1-1,-1 1 1,1-1 0,0 0 0,-1 1-1,1-1 1,0 0 0,0 1-1,-1-1 1,1 0 0,1 1 0,29-3 543,-22 0-457,0-1-1,0 0 1,-1 0-1,13-7 1,-13 5-85,-1-1 0,0 1-1,-1-1 1,1-1 0,-1 1 0,6-9 0,-10 12-16,1 0 1,-1 0-1,0 0 1,0-1 0,-1 1-1,1 0 1,-1-1-1,0 0 1,0 1-1,0-1 1,0 0 0,0 1-1,-1-1 1,0 0-1,1 0 1,-2-7-1,0 10-33,1-1 0,-1 1 0,0 0 0,0-1 0,1 1 0,-1 0 0,0 0 0,0 0 0,0 0 0,0 0 0,0 0 0,-1 0 0,1 0 0,0 0 0,0 0 0,-1 0 0,1 1 0,-1-1 0,1 1 0,0-1 0,-1 1 0,1-1 0,-1 1 0,1 0 0,-1 0 0,1 0 0,-1-1 0,1 2 0,-1-1-1,1 0 1,-1 0 0,1 0 0,-1 1 0,-1 0 0,-1-1-124,0 1-1,1 0 0,-1 0 0,0 0 0,0 0 0,1 1 1,-1-1-1,1 1 0,0 0 0,-1 0 0,1 1 0,-4 3 1,2 0-225,1 1 1,0 0-1,1 0 1,0 0-1,0 0 1,0 0-1,1 1 0,0-1 1,-1 10-1,0 39-5939,6-29 2107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485"/>
    </inkml:context>
    <inkml:brush xml:id="br0">
      <inkml:brushProperty name="width" value="0.025" units="cm"/>
      <inkml:brushProperty name="height" value="0.025" units="cm"/>
    </inkml:brush>
  </inkml:definitions>
  <inkml:trace contextRef="#ctx0" brushRef="#br0">125 91 16720,'0'0'5461,"-8"2"-4740,1-1-681,1 1 1,0 0-1,0 1 1,0-1 0,0 1-1,0 1 1,0-1-1,1 1 1,-1 0-1,1 0 1,0 0 0,1 1-1,-1 0 1,1 0-1,0 0 1,0 0-1,0 1 1,1 0 0,-6 11-1,-1 21 514,10-37-532,0 0 0,0 0 1,1 0-1,-1 0 0,0 0 1,0 0-1,1-1 0,-1 1 1,0 0-1,1 0 0,-1 0 1,1-1-1,-1 1 0,1 0 1,-1 0-1,1-1 0,0 1 1,-1-1-1,1 1 0,0 0 0,-1-1 1,1 1-1,0-1 0,0 1 1,-1-1-1,1 0 0,0 1 1,0-1-1,0 0 0,0 0 1,0 0-1,0 1 0,-1-1 1,1 0-1,0 0 0,0 0 1,0 0-1,0-1 0,1 1 1,6-1 25,1 0 0,-1-1 1,0 0-1,0 0 0,0-1 0,0 0 1,0-1-1,-1 1 0,1-1 0,-1-1 1,0 1-1,-1-1 0,10-9 0,-7 6-26,0 0 1,0-1-1,-1 0 0,-1 0 0,0-1 0,0 0 0,-1 0 0,0-1 1,5-11-1,-10 19-10,0 0 1,0 0 0,0 0 0,0 0-1,0 0 1,-1 0 0,1 0-1,-1-1 1,0 1 0,0 0 0,0 0-1,-1-1 1,1 1 0,-1 0-1,0 0 1,-1-5 0,1 6-19,0 1 1,-1-1-1,1 0 1,-1 1 0,1-1-1,-1 0 1,0 1-1,0 0 1,0-1-1,1 1 1,-1 0-1,0 0 1,0 0 0,-1 0-1,1 1 1,0-1-1,0 1 1,0-1-1,0 1 1,-1-1-1,1 1 1,0 0 0,-3 0-1,-1 0-376,-42 1-1977,20 10-6287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862"/>
    </inkml:context>
    <inkml:brush xml:id="br0">
      <inkml:brushProperty name="width" value="0.025" units="cm"/>
      <inkml:brushProperty name="height" value="0.025" units="cm"/>
    </inkml:brush>
  </inkml:definitions>
  <inkml:trace contextRef="#ctx0" brushRef="#br0">156 0 15791,'0'0'2979,"11"61"-609,-6-28-544,0 4-257,-1 2-288,-4 0 1,0 5-450,0 1-191,0 3 0,-13 2-385,-3 2-128,-7 4-64,0-2-64,-3-1-673,-3-7-1024,1-12-3012,5-6-6565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3.480"/>
    </inkml:context>
    <inkml:brush xml:id="br0">
      <inkml:brushProperty name="width" value="0.025" units="cm"/>
      <inkml:brushProperty name="height" value="0.025" units="cm"/>
    </inkml:brush>
  </inkml:definitions>
  <inkml:trace contextRef="#ctx0" brushRef="#br0">0 1278 5862,'0'0'8605,"5"-12"-8141,9-22 74,3 1 0,0 0 0,39-52 0,87-98 1033,-98 128-1332,555-615-608,-560 635-592,48-35 1,-20 17-7422,-53 38 1474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8.972"/>
    </inkml:context>
    <inkml:brush xml:id="br0">
      <inkml:brushProperty name="width" value="0.025" units="cm"/>
      <inkml:brushProperty name="height" value="0.025" units="cm"/>
    </inkml:brush>
  </inkml:definitions>
  <inkml:trace contextRef="#ctx0" brushRef="#br0">16 336 6374,'-5'10'3914,"-5"12"2121,10-18-2550,7-8 623,21-25-2927,-2-1 0,29-41 0,18-21-966,-42 56-147,68-71 243,-99 107-310,0 0 0,0 0 0,0 0-1,0 0 1,0 0 0,0-1 0,0 1-1,0 0 1,1 0 0,-1 0 0,0 0 0,0 0-1,0 0 1,0-1 0,0 1 0,0 0 0,0 0-1,0 0 1,1 0 0,-1 0 0,0 0-1,0 0 1,0 0 0,0 0 0,0 0 0,1 0-1,-1 0 1,0 0 0,0 0 0,0 0-1,0 0 1,0 0 0,1 0 0,-1 0 0,0 0-1,0 0 1,0 0 0,0 0 0,0 0 0,1 0-1,-1 0 1,0 0 0,0 0 0,0 0-1,0 0 1,0 0 0,0 0 0,1 1 0,-1-1-1,0 0 1,0 0 0,0 0 0,0 0 0,0 0-1,0 0 1,0 0 0,0 1 0,0-1-1,0 0 1,1 0 0,-1 0 0,0 0 0,0 0-1,0 1 1,0-1 0,-2 17 66,-9 20 113,-17 29 340,-35 91 978,56-134-1200,1 0 0,1 0 0,1 1 0,1 0 0,0 27 0,13-78-13302,-6 16 2498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447"/>
    </inkml:context>
    <inkml:brush xml:id="br0">
      <inkml:brushProperty name="width" value="0.025" units="cm"/>
      <inkml:brushProperty name="height" value="0.025" units="cm"/>
    </inkml:brush>
  </inkml:definitions>
  <inkml:trace contextRef="#ctx0" brushRef="#br0">249 0 6662,'0'0'20388,"-10"4"-20004,-8 6-215,0 0 0,0 2 0,1 0 0,1 0 0,0 2 0,1 0 0,1 1 0,0 0 0,1 1 0,0 0 0,2 1 1,0 1-1,0 0 0,-14 37 0,23-49-161,0 0 0,1-1 1,0 1-1,0 0 0,0 0 1,0 0-1,1 0 0,1 11 1,-1-16-6,1 1 0,-1 0 1,1 0-1,-1-1 0,1 1 1,0 0-1,0-1 0,0 1 1,0 0-1,0-1 0,0 1 1,0-1-1,0 0 0,0 1 1,1-1-1,-1 0 0,1 0 1,-1 0-1,1 0 0,-1 0 1,1 0-1,0 0 0,-1-1 1,1 1-1,0 0 0,-1-1 1,1 1-1,0-1 0,0 0 1,0 0-1,3 0 0,7 1-44,1-1-1,0-1 0,-1 0 1,1-1-1,-1 0 1,1-1-1,19-7 1,-25 8-741,-1-1 0,1 0 0,-1-1 0,0 0 0,0 0 0,0 0 0,0 0 0,-1-1 0,7-7 0,-4-2-4481,-6 0-2472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826"/>
    </inkml:context>
    <inkml:brush xml:id="br0">
      <inkml:brushProperty name="width" value="0.025" units="cm"/>
      <inkml:brushProperty name="height" value="0.025" units="cm"/>
    </inkml:brush>
  </inkml:definitions>
  <inkml:trace contextRef="#ctx0" brushRef="#br0">20 36 15150,'0'0'12332,"65"-25"-12396,-30 22 128,3 0-64,-5 2-320,-4 1-1282,-6-2-1281,-7 2-672,-11-2-2306</inkml:trace>
  <inkml:trace contextRef="#ctx0" brushRef="#br0" timeOffset="1">0 51 3587,'0'0'21877,"53"26"-21108,-5-26-673,-2-7-64,4 1-1185,-3-2-1698,-8 0-1185,-2 0-2658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2.920"/>
    </inkml:context>
    <inkml:brush xml:id="br0">
      <inkml:brushProperty name="width" value="0.025" units="cm"/>
      <inkml:brushProperty name="height" value="0.025" units="cm"/>
    </inkml:brush>
  </inkml:definitions>
  <inkml:trace contextRef="#ctx0" brushRef="#br0">46 1 9545,'0'0'11979,"-46"20"-11082,46 2-705,0 2-160,11-1-1537,3-1-3492,6-2-7206</inkml:trace>
  <inkml:trace contextRef="#ctx0" brushRef="#br0" timeOffset="1">515 145 19955,'0'0'7271,"-31"46"-6727,31-24-448,0 2-160,16 3-1025,-4 5-929,-1-1-448,-1-1 416,-6 0 192,-4-5-416,0-5-705,-14-6-2530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0.156"/>
    </inkml:context>
    <inkml:brush xml:id="br0">
      <inkml:brushProperty name="width" value="0.025" units="cm"/>
      <inkml:brushProperty name="height" value="0.025" units="cm"/>
    </inkml:brush>
  </inkml:definitions>
  <inkml:trace contextRef="#ctx0" brushRef="#br0">212 1 12620,'0'0'9796,"-8"8"-9497,-21 26 388,1 0 0,-32 53 0,45-64-45,2 0 0,1 1 1,1 0-1,1 1 0,-11 44 1,19-65-616,1-1 0,1 1 0,-1 0 0,1-1 0,-1 1 0,1 0 0,0 0 0,0-1 0,1 1 0,-1 0 0,1-1 0,0 1 0,0 0 0,0-1 0,0 1 0,1-1-1,-1 0 1,1 1 0,0-1 0,0 0 0,0 0 0,5 5 0,-2-4-192,0-1-1,0 0 1,0 0-1,1 0 0,-1-1 1,1 0-1,-1 0 1,1 0-1,0-1 1,0 0-1,0 0 0,0 0 1,10-1-1,51 0-7228,-34-4-901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115"/>
    </inkml:context>
    <inkml:brush xml:id="br0">
      <inkml:brushProperty name="width" value="0.025" units="cm"/>
      <inkml:brushProperty name="height" value="0.025" units="cm"/>
    </inkml:brush>
  </inkml:definitions>
  <inkml:trace contextRef="#ctx0" brushRef="#br0">1 227 12139,'0'1'11766,"12"-6"-9034,19-15-2165,203-180 1542,-234 200-2108,0 0 0,0 0 0,0 0-1,0-1 1,0 1 0,1 0 0,-1 0 0,0 0-1,0 0 1,0 0 0,0-1 0,0 1 0,1 0-1,-1 0 1,0 0 0,0 0 0,0 0 0,0 0 0,0 0-1,1-1 1,-1 1 0,0 0 0,0 0 0,0 0-1,1 0 1,-1 0 0,0 0 0,0 0 0,0 0 0,1 0-1,-1 0 1,0 0 0,0 0 0,0 0 0,1 0-1,-1 0 1,0 0 0,0 0 0,0 1 0,0-1-1,1 0 1,-1 0 0,0 0 0,0 0 0,0 0 0,0 0-1,1 0 1,-1 1 0,0-1 0,0 0 0,1 14 1,-8 15 50,-72 133 167,79-162-343,-1 1-1,1 0 1,0 0-1,-1-1 1,1 1-1,0 0 1,0 0-1,0 0 1,-1 0-1,1-1 1,0 1-1,0 0 1,0 0-1,0 0 1,0 0 0,0-1-1,1 1 1,-1 0-1,0 0 1,0 0-1,1 0 1,-1-1-202,1 1 0,0-1 1,-1 0-1,1 0 0,-1 0 1,1 0-1,-1 0 0,1 0 1,0 0-1,-1 0 1,1 0-1,-1 0 0,1 0 1,-1 0-1,1 0 0,0 0 1,-1-1-1,1 1 0,-1 0 1,1 0-1,-1-1 0,1 1 1,-1 0-1,1-1 0,-1 1 1,1 0-1,-1-1 1,0 1-1,1-2 0,12-12-12278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698"/>
    </inkml:context>
    <inkml:brush xml:id="br0">
      <inkml:brushProperty name="width" value="0.025" units="cm"/>
      <inkml:brushProperty name="height" value="0.025" units="cm"/>
    </inkml:brush>
  </inkml:definitions>
  <inkml:trace contextRef="#ctx0" brushRef="#br0">57 1 8296,'0'0'17478,"-4"11"-16720,-9 28-397,2 1 0,1 0-1,2 0 1,-3 53 0,18-121-10183,-7 8 2711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4.064"/>
    </inkml:context>
    <inkml:brush xml:id="br0">
      <inkml:brushProperty name="width" value="0.025" units="cm"/>
      <inkml:brushProperty name="height" value="0.025" units="cm"/>
    </inkml:brush>
  </inkml:definitions>
  <inkml:trace contextRef="#ctx0" brushRef="#br0">0 37 14542,'0'0'11435,"46"-12"-10346,-17 7-481,2 4-416,3-2-160,0 2 32,-4 0-544,-2-1-1025,-1 1-1827,-6-4-2049,-7-1-5221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161"/>
    </inkml:context>
    <inkml:brush xml:id="br0">
      <inkml:brushProperty name="width" value="0.025" units="cm"/>
      <inkml:brushProperty name="height" value="0.025" units="cm"/>
    </inkml:brush>
  </inkml:definitions>
  <inkml:trace contextRef="#ctx0" brushRef="#br0">51 40 7591,'0'-1'489,"0"0"1,0-1-1,0 1 0,1 0 0,-1 0 1,0 0-1,1-1 0,-1 1 0,1 0 0,-1 0 1,1 0-1,0 0 0,-1 0 0,1 0 1,0 0-1,0 0 0,0 0 0,-1 0 1,1 0-1,0 0 0,0 1 0,2-2 0,32-10 3158,-22 11-3266,0 0-1,0 1 1,20 1-1,-32-1-367,0 1-1,1-1 1,-1 0-1,0 0 1,0 1-1,0-1 1,0 1-1,0-1 1,0 1-1,-1-1 1,1 1-1,0 0 1,0-1 0,0 1-1,0 0 1,-1 0-1,1 0 1,0 0-1,-1 0 1,1-1-1,-1 1 1,1 0-1,-1 0 1,1 0-1,-1 0 1,0 1-1,1-1 1,-1 0 0,0 0-1,0 0 1,0 0-1,0 0 1,0 0-1,0 0 1,0 0-1,0 0 1,0 1-1,0-1 1,-1 0-1,1 0 1,-1 0-1,1 0 1,0 0-1,-2 1 1,0 5 124,-1-1 1,1 1-1,-2-1 0,1 0 1,-8 10-1,-6 3 274,-39 34 0,39-39-26,1 1-1,0 0 0,-21 27 1,37-41-379,-1 0 0,0 0 0,1 0 0,-1-1 0,1 1 0,-1 0 0,1 0 0,-1 0 0,1 0 1,0 0-1,0 0 0,-1 0 0,1 0 0,0 0 0,0 0 0,0 0 0,0 0 0,0 0 0,0 0 1,0 0-1,0 0 0,0 0 0,1 0 0,-1 0 0,0 0 0,1 0 0,-1 0 0,0 0 0,1-1 1,0 2-1,1 0 13,0 0 0,0 0 1,0-1-1,1 1 1,-1-1-1,0 1 1,1-1-1,-1 0 0,1 0 1,-1 0-1,5 0 1,10 3-165,0-1 0,31 0 1,-42-2-79,-6-1 223,24 1-1880,0 0 1,31-4 0,-47 1 605,0 1 1,0-1-1,0 0 1,0-1-1,0 0 1,8-4-1,14-13-5804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492"/>
    </inkml:context>
    <inkml:brush xml:id="br0">
      <inkml:brushProperty name="width" value="0.025" units="cm"/>
      <inkml:brushProperty name="height" value="0.025" units="cm"/>
    </inkml:brush>
  </inkml:definitions>
  <inkml:trace contextRef="#ctx0" brushRef="#br0">222 0 10922,'0'0'7549,"-5"9"-6033,-40 51 80,-2-2 0,-67 64 0,114-122-1556,-9 8-2238,8-15-4230,1-2 3831,0-11-7952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821"/>
    </inkml:context>
    <inkml:brush xml:id="br0">
      <inkml:brushProperty name="width" value="0.025" units="cm"/>
      <inkml:brushProperty name="height" value="0.025" units="cm"/>
    </inkml:brush>
  </inkml:definitions>
  <inkml:trace contextRef="#ctx0" brushRef="#br0">134 51 3107,'0'0'16106,"-9"-2"-15193,6 1-863,-1 0-1,0 0 1,1 1 0,-1-1 0,0 1 0,0 0 0,1 0 0,-1 1 0,0-1 0,1 1 0,-1 0-1,0 0 1,1 0 0,-1 0 0,1 0 0,-1 1 0,1 0 0,0-1 0,0 1 0,0 1-1,0-1 1,0 0 0,0 1 0,0-1 0,-3 5 0,6-7-49,-3 2 143,1 1 0,-1-1 1,1 0-1,-1 1 1,1 0-1,0-1 0,0 1 1,0 0-1,0 0 1,0 0-1,1 0 1,-1 1-1,1-1 0,0 0 1,0 1-1,-1 5 1,5-8-20,0-1 1,1 1 0,-1-1-1,0 1 1,0-1 0,1 0-1,-1 0 1,0 0 0,0-1 0,7-1-1,-1-1 25,0 0-1,0-1 0,0 0 0,-1-1 1,1 1-1,13-12 0,-18 13-65,0 0-1,0-1 0,0 0 0,0 0 0,0 0 1,-1 0-1,0 0 0,0-1 0,0 1 0,0-1 1,-1 0-1,0 0 0,3-9 0,-5 13-86,1 0-1,-1 0 0,0 0 1,0 0-1,-1 0 0,1 0 1,0 0-1,0 0 0,0 0 1,-1 0-1,1 0 1,0 1-1,-1-1 0,1 0 1,-1 0-1,1 0 0,-1 0 1,1 1-1,-1-1 0,0 0 1,1 0-1,-1 1 0,0-1 1,0 1-1,1-1 0,-1 1 1,0-1-1,0 1 0,0-1 1,0 1-1,0 0 1,1-1-1,-1 1 0,0 0 1,0 0-1,0-1 0,0 1 1,0 0-1,0 0 0,0 0 1,0 1-1,0-1 0,0 0 1,0 0-1,0 0 0,0 1 1,-1-1-1,-3 1-96,1 0 1,-1-1-1,0 2 0,1-1 0,-1 0 1,1 1-1,0 0 0,-9 4 0,8-1-154,1 0 0,-1 0 0,1 0 0,-1 1 0,2-1 0,-1 1 0,0 0 0,1 0 0,1 1 0,-1-1 0,1 0 0,0 1 0,-2 11 0,3-13-325,0 0-1,1 0 0,-1 0 0,1 0 0,1 0 1,-1 0-1,1 0 0,0-1 0,0 1 1,0 0-1,1 0 0,2 6 0,13 11-5052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201"/>
    </inkml:context>
    <inkml:brush xml:id="br0">
      <inkml:brushProperty name="width" value="0.025" units="cm"/>
      <inkml:brushProperty name="height" value="0.025" units="cm"/>
    </inkml:brush>
  </inkml:definitions>
  <inkml:trace contextRef="#ctx0" brushRef="#br0">56 20 13933,'0'0'4308,"-2"8"-3742,-13 25 330,10-23-115,0 0 0,1 0 0,0 1 0,0-1 0,1 1 0,-3 19 0,6-30-750,0 1 0,0 0 0,0 0 0,1 0 0,-1-1 0,0 1 0,0 0 0,1 0 0,-1-1 0,0 1 0,1 0 0,-1-1 0,1 1 0,-1 0 0,1-1 0,-1 1 0,1-1 0,-1 1 0,1-1 0,0 1 0,-1-1 0,1 1 0,-1-1 0,1 0 0,0 1 0,0-1 0,-1 0 0,1 1 0,1-1 0,31 2 699,-25-2-566,-1-1 0,1-1 0,-1 1 0,0-1 0,0-1 0,12-4 0,-14 4-80,-1 0 0,1 0 0,-1 0 0,0 0 0,0-1 0,0 1-1,-1-1 1,1 0 0,-1 0 0,0-1 0,0 1 0,-1-1 0,1 1-1,-1-1 1,0 0 0,0 0 0,0 0 0,-1 0 0,0 0 0,0 0-1,0-1 1,-1 1 0,0-10 0,0 13-82,-1 0-1,-1 0 1,1-1 0,0 1-1,0 0 1,-1 0 0,1 0 0,-1 0-1,0 1 1,1-1 0,-1 0-1,0 1 1,0-1 0,0 1-1,0 0 1,0-1 0,-1 1-1,1 0 1,0 0 0,-1 1-1,1-1 1,0 0 0,-1 1-1,1-1 1,-5 1 0,-67-5-1260,67 5 993,4 0 42,-1 1-1,0-1 1,1 1-1,-1 0 1,1 0-1,-1 1 1,1-1-1,-5 3 1,8-4 47,-1 0 0,0 1 0,1-1 0,-1 1 0,0-1 0,1 0 1,-1 1-1,0-1 0,1 1 0,-1-1 0,1 1 0,-1-1 0,1 1 1,-1 0-1,1-1 0,-1 1 0,1 0 0,-1-1 0,1 1 1,0 0-1,0 0 0,-1-1 0,1 1 0,0 0 0,0 0 0,0-1 1,0 1-1,0 0 0,0 0 0,0-1 0,0 1 0,0 0 0,0 0 1,0 0-1,0-1 0,1 1 0,-1 0 0,0-1 0,1 1 1,-1 0-1,0 0 0,1-1 0,-1 1 0,1-1 0,-1 1 0,1 0 1,0 0-1,14 6-5542,10-5-2492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577"/>
    </inkml:context>
    <inkml:brush xml:id="br0">
      <inkml:brushProperty name="width" value="0.025" units="cm"/>
      <inkml:brushProperty name="height" value="0.025" units="cm"/>
    </inkml:brush>
  </inkml:definitions>
  <inkml:trace contextRef="#ctx0" brushRef="#br0">301 0 16496,'0'0'4612,"0"11"-2920,1 27 162,7 48 0,-4-62-1617,-1 0 1,-1 0-1,-1 1 1,-1-1 0,-1 0-1,-1 1 1,-2-1-1,-8 34 1,-8-6-274,-2-2 1,-2-1 0,-3 0 0,-42 59-1,-22 9-5163,44-64-1511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2.320"/>
    </inkml:context>
    <inkml:brush xml:id="br0">
      <inkml:brushProperty name="width" value="0.025" units="cm"/>
      <inkml:brushProperty name="height" value="0.025" units="cm"/>
    </inkml:brush>
  </inkml:definitions>
  <inkml:trace contextRef="#ctx0" brushRef="#br0">242 5 384,'0'0'21706,"-4"-2"-21001,3 2-646,0-1 0,0 1-1,0 0 1,0-1 0,0 1 0,0 0 0,0 0 0,1 0 0,-1 0 0,0 0-1,0 0 1,0 0 0,0 0 0,0 0 0,0 1 0,0-1 0,0 0-1,0 0 1,0 1 0,0-1 0,1 1 0,-1-1 0,0 1 0,0-1-1,0 1 1,-25 27 972,-22 52 96,35-56-843,-16 25 222,-37 89 0,60-121-447,0-1 0,1 1 0,1 0-1,0 0 1,2 0 0,0 0 0,0 1 0,2-1 0,0 0 0,3 18 0,0-24 29,1 1 0,0-1 0,0-1-1,1 1 1,1-1 0,0 0 0,0 0 0,1 0 0,12 13 0,19 16-2467,-35-37 1749,7 5-5942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3.248"/>
    </inkml:context>
    <inkml:brush xml:id="br0">
      <inkml:brushProperty name="width" value="0.025" units="cm"/>
      <inkml:brushProperty name="height" value="0.025" units="cm"/>
    </inkml:brush>
  </inkml:definitions>
  <inkml:trace contextRef="#ctx0" brushRef="#br0">0 79 19474,'0'0'5125,"55"2"-3235,-12-5-64,4-2-545,6-2-929,4 1-288,-4-1-32,-9 2-448,-1 2-289,-13 0-320,-7 0-256,-12-2-416,-11-3-1026,0-3-1409,-11-3-4516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264"/>
    </inkml:context>
    <inkml:brush xml:id="br0">
      <inkml:brushProperty name="width" value="0.025" units="cm"/>
      <inkml:brushProperty name="height" value="0.025" units="cm"/>
    </inkml:brush>
  </inkml:definitions>
  <inkml:trace contextRef="#ctx0" brushRef="#br0">0 271 1730,'0'0'25309,"13"-10"-24620,82-59-326,129-103 37,-203 154 212,-21 18-604,0 0 1,0 0-1,0 0 1,1 0 0,-1-1-1,0 1 1,0 0 0,0 0-1,0 0 1,0 0 0,1 0-1,-1 0 1,0 0-1,0 0 1,0 0 0,0-1-1,1 1 1,-1 0 0,0 0-1,0 0 1,0 0-1,0 0 1,1 0 0,-1 0-1,0 0 1,0 0 0,0 0-1,0 0 1,1 0 0,-1 0-1,0 0 1,0 1-1,0-1 1,0 0 0,1 0-1,-1 0 1,0 0 0,0 0-1,0 0 1,0 0-1,0 0 1,1 1 0,-1-1-1,0 0 1,0 0 0,0 0-1,0 0 1,0 0 0,0 1-1,0-1 1,-15 41 258,-42 54 216,40-71-311,2 0 1,1 1-1,1 1 0,-15 42 1,27-55-1031,7-14-1339,14-17-3959,-17 16 5053,14-17-6349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608"/>
    </inkml:context>
    <inkml:brush xml:id="br0">
      <inkml:brushProperty name="width" value="0.025" units="cm"/>
      <inkml:brushProperty name="height" value="0.025" units="cm"/>
    </inkml:brush>
  </inkml:definitions>
  <inkml:trace contextRef="#ctx0" brushRef="#br0">84 1 14638,'0'0'10821,"-2"12"-10357,-8 28 161,-18 52 1,-3 4 194,31-96-1010,-9 43 618,9-35-4238,1-3-3994,-5-11 1596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938"/>
    </inkml:context>
    <inkml:brush xml:id="br0">
      <inkml:brushProperty name="width" value="0.025" units="cm"/>
      <inkml:brushProperty name="height" value="0.025" units="cm"/>
    </inkml:brush>
  </inkml:definitions>
  <inkml:trace contextRef="#ctx0" brushRef="#br0">1 35 11179,'0'0'15470,"69"-34"-14765,-43 34-257,3 0-288,1 0-95,0 0-290,-2 4-1280,-5 0-1346,0-4-2274,0 0-5509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424"/>
    </inkml:context>
    <inkml:brush xml:id="br0">
      <inkml:brushProperty name="width" value="0.025" units="cm"/>
      <inkml:brushProperty name="height" value="0.025" units="cm"/>
    </inkml:brush>
  </inkml:definitions>
  <inkml:trace contextRef="#ctx0" brushRef="#br0">119 16 8296,'0'0'18054,"5"-4"-17483,14-7-268,-26 28 40,-35 40 42,28-39-344,-40 56-4,50-67-37,1-1 1,0 1 0,0 0-1,0 0 1,1 0 0,0 0-1,0 0 1,1 0 0,0 1 0,-1 7-1,3-14 5,-1 0 0,0 0-1,0 0 1,1 0 0,-1 0-1,1 0 1,-1-1 0,1 1 0,-1 0-1,1 0 1,-1 0 0,1-1-1,0 1 1,-1 0 0,1-1 0,0 1-1,0 0 1,0-1 0,-1 1-1,1-1 1,0 1 0,0-1-1,0 0 1,0 1 0,0-1 0,0 0-1,0 0 1,0 1 0,0-1-1,0 0 1,0 0 0,0 0 0,0 0-1,1-1 1,40-2 129,-32 0-413,-1 0-1,0 0 1,0-1 0,0 0-1,-1 0 1,1-1-1,12-9 1,26-28-7095,-24 16-1808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755"/>
    </inkml:context>
    <inkml:brush xml:id="br0">
      <inkml:brushProperty name="width" value="0.025" units="cm"/>
      <inkml:brushProperty name="height" value="0.025" units="cm"/>
    </inkml:brush>
  </inkml:definitions>
  <inkml:trace contextRef="#ctx0" brushRef="#br0">16 0 1666,'0'0'27482,"-15"23"-32928,25-23-4355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5.955"/>
    </inkml:context>
    <inkml:brush xml:id="br0">
      <inkml:brushProperty name="width" value="0.025" units="cm"/>
      <inkml:brushProperty name="height" value="0.025" units="cm"/>
    </inkml:brush>
  </inkml:definitions>
  <inkml:trace contextRef="#ctx0" brushRef="#br0">36 126 7399,'-7'5'2012,"-15"13"3057,15-2 1805,14-17-2762,21-15-2384,29-27-786,63-61 0,-126 114-881,0 0 0,0 1 0,1 0 0,-4 12 0,-2 4 35,-5 1 41,12-22-89,0 0 0,0 0 0,1 1 0,0 0 1,0-1-1,1 1 0,0 0 0,0 0 1,-2 11-1,19-31-3038,-6-3-1403,-3-4-2947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6.601"/>
    </inkml:context>
    <inkml:brush xml:id="br0">
      <inkml:brushProperty name="width" value="0.025" units="cm"/>
      <inkml:brushProperty name="height" value="0.025" units="cm"/>
    </inkml:brush>
  </inkml:definitions>
  <inkml:trace contextRef="#ctx0" brushRef="#br0">79 148 8520,'0'0'10389,"0"8"-8916,0-6-1390,0-1-1,0 1 1,0 0 0,0-1 0,0 1-1,0-1 1,1 1 0,-1 0 0,0-1-1,1 1 1,0-1 0,-1 1 0,1 0-1,0-1 1,0 0 0,-1 1 0,1-1-1,0 0 1,1 1 0,-1-1 0,0 0-1,0 0 1,0 0 0,1 0 0,-1 0-1,2 1 1,2-1 106,0 1 0,-1-2 0,1 1 0,0 0 0,0-1 0,-1 0 0,1 0 0,0 0 0,0-1 0,9-1 0,0-2-35,0 0 0,0 0 1,0-1-1,-1-1 0,0 0 0,0-1 0,0-1 0,-1 0 0,0 0 0,-1-1 0,0-1 0,0 0 0,12-15 0,-21 23-117,-1 0-1,1 0 1,-1 0-1,0 0 1,0 0 0,0 0-1,0 0 1,0-1 0,0 1-1,0 0 1,-1-1-1,1 1 1,-1-1 0,0 1-1,0-1 1,0 1-1,0 0 1,0-1 0,0 1-1,-1-1 1,1 1-1,-2-3 1,1 3-22,0 0-1,0 0 1,-1 0-1,1 1 1,0-1-1,-1 0 1,0 1-1,1-1 1,-1 1-1,0 0 1,0-1-1,0 1 1,0 0-1,0 0 1,0 0-1,0 1 1,0-1-1,0 0 1,0 1-1,-1-1 1,1 1 0,0 0-1,-3 0 1,-10 0 1,1 1 1,-1 0-1,1 1 1,-1 1 0,1 0-1,0 1 1,0 1 0,1 0-1,-1 1 1,1 0 0,0 1-1,1 1 1,-1 0 0,2 0-1,-1 1 1,1 1 0,1 0-1,-1 0 1,2 1 0,-1 0-1,2 1 1,-1 0 0,2 1-1,-8 15 1,14-26-10,0 0 1,0 0-1,0 0 1,0 0-1,0 1 0,1-1 1,-1 0-1,1 1 1,-1-1-1,1 0 1,0 1-1,0-1 0,0 1 1,1-1-1,-1 0 1,1 5-1,0-5 1,0-1 0,0 1-1,0-1 1,0 0 0,0 1 0,0-1-1,0 0 1,1 0 0,-1 0 0,0 0-1,1 0 1,-1 0 0,1 0-1,-1 0 1,1 0 0,-1-1 0,1 1-1,1 0 1,10 2 31,-1-2-1,0 1 1,0-1-1,1-1 1,16-1-1,-4 0-14,80-7-1976,-36-4-3831,-21 1-3297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7.136"/>
    </inkml:context>
    <inkml:brush xml:id="br0">
      <inkml:brushProperty name="width" value="0.025" units="cm"/>
      <inkml:brushProperty name="height" value="0.025" units="cm"/>
    </inkml:brush>
  </inkml:definitions>
  <inkml:trace contextRef="#ctx0" brushRef="#br0">319 1 6790,'0'0'12220,"8"7"-11120,2 2-893,-1-1 1,0 2 0,-1-1 0,0 1-1,0 1 1,-1-1 0,0 1-1,-1 0 1,0 1 0,5 16 0,-6-7 72,-2 1 1,0-1-1,-2 1 1,0 0-1,-1-1 1,-2 1-1,0 0 1,-1-1-1,-1 1 1,-1-1-1,-11 31 1,-2-7 25,-2 0-1,-1-1 1,-3-1 0,-28 40 0,33-57-134,0 0 0,-1-2 0,-25 22 1,-18 5-1584,51-44-294,0 0-1,-1 0 1,-19 7 0,6-6-6671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488"/>
    </inkml:context>
    <inkml:brush xml:id="br0">
      <inkml:brushProperty name="width" value="0.025" units="cm"/>
      <inkml:brushProperty name="height" value="0.025" units="cm"/>
    </inkml:brush>
  </inkml:definitions>
  <inkml:trace contextRef="#ctx0" brushRef="#br0">1 15 13741,'5'0'448,"2"0"-896,4-4-609,-6-2-897,-5 1-4388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822"/>
    </inkml:context>
    <inkml:brush xml:id="br0">
      <inkml:brushProperty name="width" value="0.025" units="cm"/>
      <inkml:brushProperty name="height" value="0.025" units="cm"/>
    </inkml:brush>
  </inkml:definitions>
  <inkml:trace contextRef="#ctx0" brushRef="#br0">1 76 15439,'0'0'218,"10"0"-634,13 0 443,0-1-1,0-1 1,0-1 0,29-8 0,3-3 53,1 2 0,98-8 0,-113 14-4287,-27-1-827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9:07.501"/>
    </inkml:context>
    <inkml:brush xml:id="br0">
      <inkml:brushProperty name="width" value="0.025" units="cm"/>
      <inkml:brushProperty name="height" value="0.025" units="cm"/>
    </inkml:brush>
  </inkml:definitions>
  <inkml:trace contextRef="#ctx0" brushRef="#br0">1 536 7431,'0'0'432,"10"1"-779,24 1 301,48-3-1,-47 0 110,-1 0 1,0 3-1,35 5 1,239 38 13,-254-42-70,0-2 1,0-3-1,94-14 0,233-75 125,-246 53-3,259-36 0,-246 66-11,-1 7-1,1 7 0,175 29 1,-182-19-127,230-2 0,-287-18 12,0-3 1,0-4 0,-1-4-1,89-27 1,209-96 144,-12 5 530,-294 111-526,1 3-1,155-18 1,-96 31-83,1 6 1,226 30-1,9-5-3293,-269-24-2115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3.595"/>
    </inkml:context>
    <inkml:brush xml:id="br0">
      <inkml:brushProperty name="width" value="0.025" units="cm"/>
      <inkml:brushProperty name="height" value="0.025" units="cm"/>
    </inkml:brush>
  </inkml:definitions>
  <inkml:trace contextRef="#ctx0" brushRef="#br0">0 22 18385,'0'0'7816,"51"-17"-6407,-8 15-480,3 0-737,9 2-160,0 0-128,-9 0-961,-6 9-833,-8-1-1601,-9 1-769,-10-1-2210</inkml:trace>
  <inkml:trace contextRef="#ctx0" brushRef="#br0" timeOffset="1">460 173 14221,'0'0'4319,"-3"9"-1116,1-5-3043,-11 36 2644,12-39-2731,1 0 0,0 0 0,0 0 0,-1 0 0,1 0-1,0 0 1,0 0 0,0 0 0,1 0 0,-1 0 0,0 0 0,0 0 0,0 0 0,1 0 0,-1 0 0,0 0 0,1 0 0,-1 0 0,1 0 0,-1 0 0,1 0 0,0-1-1,-1 1 1,1 0 0,0 0 0,0-1 0,-1 1 0,1 0 0,0-1 0,0 1 0,0-1 0,0 1 0,0-1 0,0 1 0,0-1 0,0 0 0,0 1 0,0-1-1,0 0 1,0 0 0,2 0 0,2 0-41,0 0 1,0 0-1,0-1 0,0 1 0,1-1 0,-1-1 1,0 1-1,-1-1 0,1 1 0,0-2 0,0 1 1,-1 0-1,1-1 0,-1 0 0,0 0 0,0 0 1,5-5-1,35-22-51,-43 71 1359,-2-24-1172,1-8 57,-1 1 0,1-1 0,1 0 0,2 16 0,-3-23-315,0-1-1,1 0 1,-1 0 0,0 1 0,1-1 0,-1 0 0,1 0 0,0 1 0,-1-1 0,1 0-1,0 0 1,0 0 0,-1 0 0,1 0 0,0 0 0,0 0 0,0 0 0,0-1 0,1 1-1,-1 0 1,0 0 0,0-1 0,0 1 0,0-1 0,1 1 0,-1-1 0,0 0 0,1 1-1,-1-1 1,0 0 0,1 0 0,-1 0 0,0 0 0,1 0 0,-1 0 0,0 0 0,1 0-1,-1-1 1,2 0 0,13-7-7330,1-12-9636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4.726"/>
    </inkml:context>
    <inkml:brush xml:id="br0">
      <inkml:brushProperty name="width" value="0.025" units="cm"/>
      <inkml:brushProperty name="height" value="0.025" units="cm"/>
    </inkml:brush>
  </inkml:definitions>
  <inkml:trace contextRef="#ctx0" brushRef="#br0">1 1240 7944,'0'0'512,"58"-55"97,-21 20 255,11-11 1,16-12 224,8-11-128,13-12-64,13-12-96,8-8-289,11-10-352,5-4-96,2-1-32,0-2-416,-2-5-1698,-14 5-1441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7.019"/>
    </inkml:context>
    <inkml:brush xml:id="br0">
      <inkml:brushProperty name="width" value="0.025" units="cm"/>
      <inkml:brushProperty name="height" value="0.025" units="cm"/>
    </inkml:brush>
  </inkml:definitions>
  <inkml:trace contextRef="#ctx0" brushRef="#br0">128 129 8968,'-12'1'1159,"-3"1"-470,-43 5 1756,16-5 3042,194-15-2936,-50 2-1733,741-31 955,-275 17-1742,715-25 103,-1251 52-1449,-29-1-262,-17 0-555,-3-1-4055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463"/>
    </inkml:context>
    <inkml:brush xml:id="br0">
      <inkml:brushProperty name="width" value="0.025" units="cm"/>
      <inkml:brushProperty name="height" value="0.025" units="cm"/>
    </inkml:brush>
  </inkml:definitions>
  <inkml:trace contextRef="#ctx0" brushRef="#br0">0 0 9641,'0'0'14702,"66"2"-13965,-22 4-193,11-2-320,-4 0-159,-1-2-33,-12 0-993,-13-2-1986,-12 0-1473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861"/>
    </inkml:context>
    <inkml:brush xml:id="br0">
      <inkml:brushProperty name="width" value="0.025" units="cm"/>
      <inkml:brushProperty name="height" value="0.025" units="cm"/>
    </inkml:brush>
  </inkml:definitions>
  <inkml:trace contextRef="#ctx0" brushRef="#br0">1 28 14894,'0'0'7912,"48"7"-6535,3-8-96,14-6-736,3-1-385,1 3-96,-4 1-384,-12 0-2659,-5-2-2787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2.555"/>
    </inkml:context>
    <inkml:brush xml:id="br0">
      <inkml:brushProperty name="width" value="0.025" units="cm"/>
      <inkml:brushProperty name="height" value="0.025" units="cm"/>
    </inkml:brush>
  </inkml:definitions>
  <inkml:trace contextRef="#ctx0" brushRef="#br0">19 455 6951,'0'0'9550,"-5"7"-8061,5-6-1409,-14 25 1014,14-16 113,17-16 891,6-11-932,-1-2 0,-2 0 0,0-1-1,27-35 1,-9 11-615,172-209 93,-158 188-285,-52 91-199,-9 8 59,-2 0 0,-19 44 0,2-9 192,18-38-275,2-1 0,1 1-1,2 1 1,0-1 0,2 1 0,2 35-1,13-94-10491,-6 6 1238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3.900"/>
    </inkml:context>
    <inkml:brush xml:id="br0">
      <inkml:brushProperty name="width" value="0.025" units="cm"/>
      <inkml:brushProperty name="height" value="0.025" units="cm"/>
    </inkml:brush>
  </inkml:definitions>
  <inkml:trace contextRef="#ctx0" brushRef="#br0">36 1 12780,'-1'13'9140,"0"12"-4623,-2 145-3541,1-129-654,1-28-217,0 0 0,1 0-1,0 0 1,1 0-1,3 14 1,-4-23-2597,-3-9 266,-9-12-2900,-4 3-1414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4.292"/>
    </inkml:context>
    <inkml:brush xml:id="br0">
      <inkml:brushProperty name="width" value="0.025" units="cm"/>
      <inkml:brushProperty name="height" value="0.025" units="cm"/>
    </inkml:brush>
  </inkml:definitions>
  <inkml:trace contextRef="#ctx0" brushRef="#br0">0 48 12492,'0'0'10378,"66"-21"-8168,-26 15-545,8-1-704,5 3-640,2 0-225,-4 4-545,-1-1-1857,-8 1-3363,-8-5-7752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0.699"/>
    </inkml:context>
    <inkml:brush xml:id="br0">
      <inkml:brushProperty name="width" value="0.025" units="cm"/>
      <inkml:brushProperty name="height" value="0.025" units="cm"/>
    </inkml:brush>
  </inkml:definitions>
  <inkml:trace contextRef="#ctx0" brushRef="#br0">121 1 16848,'0'0'7693,"-4"11"-6839,-36 88 172,-11 26-460,45-109-354,1 1-1,1 0 1,0 0-1,1 0 1,0 24-1,3-40-168,0 1-1,0-1 1,0 0 0,0 0-1,0 0 1,1 0-1,-1 0 1,0 0 0,1 0-1,-1-1 1,0 1 0,1 0-1,-1 0 1,1 0-1,0 0 1,-1 0 0,1-1-1,0 1 1,-1 0 0,1 0-1,0-1 1,0 1-1,0-1 1,-1 1 0,1-1-1,0 1 1,0-1-1,0 1 1,1-1 0,2 1 82,0 0 1,1 0 0,-1-1 0,0 1-1,0-1 1,0-1 0,8 0-1,4-2 81,0 0 0,-1-2-1,17-5 1,-4-2-409,49-27 0,-28 2-3259,-44 33 2143,0-1 1,-1 0 0,0 0 0,0-1 0,0 1 0,4-9 0,0-5-5707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059"/>
    </inkml:context>
    <inkml:brush xml:id="br0">
      <inkml:brushProperty name="width" value="0.025" units="cm"/>
      <inkml:brushProperty name="height" value="0.025" units="cm"/>
    </inkml:brush>
  </inkml:definitions>
  <inkml:trace contextRef="#ctx0" brushRef="#br0">39 1 4292,'0'0'13068,"-21"46"-10249,17-27-513,1 1-384,1 3-96,-1 1-737,-3-1-641,6-1-320,0-2-96,0-4-32,0-2-288,0-4-993,0-5-1314,9-5-1536,-4 0-4454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388"/>
    </inkml:context>
    <inkml:brush xml:id="br0">
      <inkml:brushProperty name="width" value="0.025" units="cm"/>
      <inkml:brushProperty name="height" value="0.025" units="cm"/>
    </inkml:brush>
  </inkml:definitions>
  <inkml:trace contextRef="#ctx0" brushRef="#br0">174 1 20467,'0'0'2926,"-7"12"-1426,-47 73 1008,-36 61-62,86-139-2486,1 0 0,0 0 1,0 1-1,0 0 0,1-1 0,1 1 1,-1 0-1,0 13 0,17-48-10348,-10 1 2562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194"/>
    </inkml:context>
    <inkml:brush xml:id="br0">
      <inkml:brushProperty name="width" value="0.025" units="cm"/>
      <inkml:brushProperty name="height" value="0.025" units="cm"/>
    </inkml:brush>
  </inkml:definitions>
  <inkml:trace contextRef="#ctx0" brushRef="#br0">152 0 15246,'0'0'7026,"-1"9"-6081,-32 416 4868,38-318-4622,-7-118-1197,0-1 1,-1 2 0,0-1 0,-1 0-1,0 1 1,-1-1 0,0 1-1,-9-12 1,-56-73-729,65 88 683,0 1-3,45 13 167,-21-4-289,0 0 1,0-2 0,-1 0 0,1-1 0,37-5-1,-7-5-3976,0-4-4759,-25 6-79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797"/>
    </inkml:context>
    <inkml:brush xml:id="br0">
      <inkml:brushProperty name="width" value="0.025" units="cm"/>
      <inkml:brushProperty name="height" value="0.025" units="cm"/>
    </inkml:brush>
  </inkml:definitions>
  <inkml:trace contextRef="#ctx0" brushRef="#br0">112 39 14798,'-10'1'2082,"1"0"-1273,-1 0 1,1 1-1,0 0 1,-18 7-1,25-8-659,0 0 0,-1 0-1,1 0 1,0 0-1,0 0 1,0 0 0,0 1-1,1-1 1,-1 1 0,0-1-1,1 1 1,-1-1-1,1 1 1,-1 0 0,1 0-1,0 0 1,-1 0-1,1 0 1,0 0 0,1 0-1,-1 0 1,0 1-1,1-1 1,-1 0 0,1 0-1,-1 1 1,1-1 0,0 0-1,0 0 1,0 1-1,1 3 1,0-5-102,-1 1 0,1-1 0,0 0-1,0 1 1,0-1 0,0 0 0,0 1 0,0-1 0,0 0 0,0 0-1,0 0 1,1 0 0,-1 0 0,0 0 0,1 0 0,-1-1 0,1 1-1,-1 0 1,1-1 0,-1 1 0,1-1 0,-1 0 0,1 1 0,1-1-1,46 5 770,-41-5-647,3 0-82,0 1 1,0-2-1,0 1 0,0-2 0,0 1 0,0-2 0,0 1 0,11-5 0,-18 5-67,-1 0 1,1 0-1,-1 0 1,0 0-1,0 0 1,0 0-1,0-1 1,0 0-1,0 1 1,-1-1-1,1 0 0,-1 0 1,0-1-1,0 1 1,0 0-1,0-1 1,-1 1-1,1-1 1,-1 0-1,0 1 1,0-1-1,0 0 1,-1 0-1,1 0 0,-1 1 1,0-8-1,0 10-22,0-1 0,0 1 0,0-1 0,0 1 0,-1-1 0,1 1 0,0-1 0,-1 1 0,1-1 0,-1 1 0,1-1 0,-1 1 0,0 0 0,0-1 0,1 1 0,-1 0 0,0 0 0,0 0 0,0 0 0,-1-1 0,1 1 0,0 1 0,0-1 0,-2-1-1,0 1-48,0-1-1,0 1 1,0 1-1,0-1 1,0 0-1,0 1 1,0 0-1,-1-1 1,1 1-1,0 1 1,-5-1-1,3 1-143,-1 0 0,1 0 1,0 0-1,-1 1 0,1 0 0,0 0 0,0 0 1,0 0-1,1 1 0,-1 0 0,1 0 0,-1 0 1,1 1-1,-5 4 0,5-2-535,1-1 0,1 1 0,-1-1 0,1 1 1,0 0-1,0 0 0,0 0 0,1 0 0,0 0 0,0 0 0,1 1 0,0 6 0,0 16-5949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177"/>
    </inkml:context>
    <inkml:brush xml:id="br0">
      <inkml:brushProperty name="width" value="0.025" units="cm"/>
      <inkml:brushProperty name="height" value="0.025" units="cm"/>
    </inkml:brush>
  </inkml:definitions>
  <inkml:trace contextRef="#ctx0" brushRef="#br0">81 38 12588,'0'0'5530,"-7"7"-3843,-2 2-1348,-34 38 1084,40-44-1319,1 0 0,0 1 1,-1 0-1,1 0 0,1-1 1,-1 1-1,0 0 0,1 0 0,0 1 1,0-1-1,0 0 0,1 0 1,-1 0-1,1 5 0,1-8-38,-1 1 0,1-1-1,0 0 1,0 0 0,0 0-1,0 0 1,0-1 0,0 1 0,0 0-1,0 0 1,0 0 0,0-1-1,0 1 1,0-1 0,1 1 0,-1-1-1,0 1 1,0-1 0,1 0-1,-1 1 1,0-1 0,1 0 0,-1 0-1,0 0 1,0 0 0,1 0-1,-1 0 1,0-1 0,2 1 0,43-8 535,-40 5-510,0 0-1,-1-1 1,0 1-1,0-1 1,0 0-1,0-1 1,0 1-1,-1-1 1,0 0-1,0 0 1,0 0-1,0-1 1,-1 1-1,0-1 1,4-9-1,-6 13-83,-1-1 0,1 1 0,0 0-1,0-1 1,-1 1 0,0-1-1,1 1 1,-1-1 0,0 1-1,0-1 1,0 1 0,0-1 0,-1 1-1,1-1 1,-1 1 0,0 0-1,1-1 1,-1 1 0,0 0-1,0-1 1,-1 1 0,1 0 0,0 0-1,-1 0 1,1 0 0,-1 0-1,0 0 1,1 1 0,-1-1 0,0 0-1,0 1 1,0-1 0,-1 1-1,1 0 1,0 0 0,0 0-1,-1 0 1,1 0 0,0 0 0,-1 1-1,-3-1 1,-43-7-3121,17 11-6146,22 2-3270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520"/>
    </inkml:context>
    <inkml:brush xml:id="br0">
      <inkml:brushProperty name="width" value="0.025" units="cm"/>
      <inkml:brushProperty name="height" value="0.025" units="cm"/>
    </inkml:brush>
  </inkml:definitions>
  <inkml:trace contextRef="#ctx0" brushRef="#br0">174 1 14318,'0'0'7719,"-17"50"-5829,13-32-257,4 3-352,0 0-576,0 0-321,11 0-223,-1-2-129,6-4-64,-3-2-769,-5-2-673,-2-6-1472</inkml:trace>
  <inkml:trace contextRef="#ctx0" brushRef="#br0" timeOffset="1">1 110 6374,'0'0'12332,"81"6"-10058,-40-6-833,8 0-576,3 0-673,-1-5-160,-3-6-1569,-7-3-2819,-8-1-5446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912"/>
    </inkml:context>
    <inkml:brush xml:id="br0">
      <inkml:brushProperty name="width" value="0.025" units="cm"/>
      <inkml:brushProperty name="height" value="0.025" units="cm"/>
    </inkml:brush>
  </inkml:definitions>
  <inkml:trace contextRef="#ctx0" brushRef="#br0">109 0 16239,'0'0'6620,"-6"9"-5542,-15 18 129,-25 47 0,41-65-1156,0 0 1,0 1-1,1-1 1,0 1-1,1 0 0,0 0 1,1 0-1,0 1 0,1-1 1,-1 21-1,3-29-37,0 0 1,0 1-1,0-1 0,0 0 0,1 1 1,-1-1-1,0 0 0,1 0 1,0 0-1,0 0 0,-1-1 0,1 1 1,0 0-1,0-1 0,1 1 0,-1-1 1,0 0-1,0 0 0,1 1 1,-1-2-1,1 1 0,-1 0 0,1 0 1,-1-1-1,1 1 0,-1-1 0,5 0 1,0 1-413,1 0 0,-1 0 0,1-1 0,-1 0 0,0-1 0,1 0 0,-1 0 0,13-3 0,0-11-3605,1-5-2371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256"/>
    </inkml:context>
    <inkml:brush xml:id="br0">
      <inkml:brushProperty name="width" value="0.025" units="cm"/>
      <inkml:brushProperty name="height" value="0.025" units="cm"/>
    </inkml:brush>
  </inkml:definitions>
  <inkml:trace contextRef="#ctx0" brushRef="#br0">36 65 14574,'0'0'6054,"-25"49"-3556,16-28-320,7 4-705,2 1-512,0 3-480,0 0-385,0 1-32,0-2-96,0 0-737,2-4-384,2-2-929,1-5-833,0-7-2530,2-6-5701</inkml:trace>
  <inkml:trace contextRef="#ctx0" brushRef="#br0" timeOffset="1">742 1 18001,'0'0'4901,"-46"40"-3876,25-12-289,-2 6-31,3 5-481,-4-3-160,6 2-32,5-5 0,5-6-224,4-6-545,1-9-640,3-7-1442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603"/>
    </inkml:context>
    <inkml:brush xml:id="br0">
      <inkml:brushProperty name="width" value="0.025" units="cm"/>
      <inkml:brushProperty name="height" value="0.025" units="cm"/>
    </inkml:brush>
  </inkml:definitions>
  <inkml:trace contextRef="#ctx0" brushRef="#br0">104 0 14958,'0'0'1719,"-9"1"112,5 0-1669,-1 0-1,1 0 0,-1 0 1,1 1-1,0-1 0,0 1 1,0 0-1,0 0 1,0 1-1,0-1 0,0 1 1,1 0-1,-1 0 1,1 0-1,0 0 0,0 1 1,0-1-1,1 1 0,-1-1 1,1 1-1,0 0 1,0 0-1,0 1 0,0-1 1,-1 8-1,1-8-49,0 1-1,1-1 0,0 1 1,0 0-1,1 0 0,-1 0 1,1-1-1,0 1 0,0 0 1,1 0-1,0 0 1,-1 0-1,2-1 0,-1 1 1,0 0-1,5 7 0,-4-8-42,1-1 0,-1 0-1,1 0 1,0 0 0,0 0 0,0-1-1,0 1 1,1-1 0,-1 0-1,1 0 1,0 0 0,-1 0-1,1 0 1,0-1 0,0 0-1,0 0 1,0 0 0,0 0 0,8 0-1,-3 0-36,0 0 1,0-1-1,0 0 0,0-1 0,0 0 0,0 0 0,0-1 0,0 0 1,-1 0-1,1-1 0,10-4 0,-16 5-25,1 0 1,-1-1-1,0 1 1,0 0-1,0-1 1,0 1-1,-1-1 1,1 0-1,-1 0 1,1 0-1,-1-1 1,0 1-1,0 0 1,0-1-1,-1 1 1,1-1-1,-1 0 1,0 1-1,0-1 1,0 0-1,-1 0 1,1 0-1,-1 0 1,0 1-1,0-1 1,0 0-1,-1 0 1,0-5-1,0 5-31,0 0 0,0 1 0,-1-1 0,1 0 0,-1 1 0,0-1 0,0 1 0,0-1 0,0 1 0,0 0 0,-1 0 0,0 0 0,1 0-1,-1 1 1,0-1 0,-1 1 0,1-1 0,0 1 0,-1 0 0,1 0 0,-1 1 0,1-1 0,-1 1 0,0 0 0,0 0 0,-7-1 0,7 1-10,0 0 0,0 0 0,0 1 0,0 0 0,0 0 0,-1 0 0,1 0 0,0 1 0,0 0 0,0-1 0,0 1 0,0 1 0,0-1 1,0 1-1,0-1 0,0 1 0,1 0 0,-1 1 0,1-1 0,-1 1 0,1-1 0,0 1 0,0 0 0,0 0 0,-2 4 0,1-1-195,1 0 0,1 1 0,-1-1 0,1 1 0,0 0 0,0 0 0,1-1 0,0 1 0,0 10 0,0-10-610,2-1 0,-1 1 0,1 0 0,0-1 0,2 12 0,11 9-5188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994"/>
    </inkml:context>
    <inkml:brush xml:id="br0">
      <inkml:brushProperty name="width" value="0.025" units="cm"/>
      <inkml:brushProperty name="height" value="0.025" units="cm"/>
    </inkml:brush>
  </inkml:definitions>
  <inkml:trace contextRef="#ctx0" brushRef="#br0">61 41 18097,'0'0'2151,"-8"5"-58,3-1-1686,-1 1 1,0-1-1,1 1 0,0 0 0,0 0 1,-7 10-1,11-13-361,0-1-1,0 0 1,0 1 0,1-1 0,-1 1 0,0-1-1,1 0 1,-1 1 0,1 0 0,0-1-1,-1 1 1,1-1 0,0 1 0,0-1 0,0 1-1,0 0 1,0-1 0,0 1 0,0-1 0,1 1-1,-1-1 1,1 1 0,-1-1 0,1 1 0,-1-1-1,1 1 1,0-1 0,0 0 0,0 1 0,0-1-1,0 0 1,0 0 0,0 1 0,0-1 0,0 0-1,1 0 1,-1 0 0,0-1 0,1 1-1,-1 0 1,0 0 0,1-1 0,-1 1 0,3 0-1,3 2-8,0 0-1,1 0 1,-1-1 0,1 0-1,-1 0 1,1-1-1,0 0 1,0-1-1,0 1 1,-1-1-1,1-1 1,0 0-1,0 0 1,14-4-1,-18 4 0,0-1-1,0 1 1,0-1 0,0 0-1,-1 0 1,1 0-1,-1-1 1,1 1 0,-1-1-1,0 0 1,0 0-1,0 0 1,0 0 0,-1-1-1,1 1 1,-1-1-1,0 1 1,0-1 0,0 0-1,-1 0 1,1 0-1,-1 0 1,0 0 0,0 0-1,0 0 1,-1-1-1,1 1 1,-1-7 0,0 9-62,0 0 1,0-1 0,-1 1 0,1 0 0,-1 0 0,1 0 0,-1-1 0,1 1-1,-1 0 1,0 0 0,0 0 0,0 0 0,0 0 0,-1 0 0,1 1 0,0-1-1,-1 0 1,1 1 0,-1-1 0,0 1 0,0-1 0,1 1 0,-5-2-1,-21-7-3053,-3 7-4534,12 3-6465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526"/>
    </inkml:context>
    <inkml:brush xml:id="br0">
      <inkml:brushProperty name="width" value="0.025" units="cm"/>
      <inkml:brushProperty name="height" value="0.025" units="cm"/>
    </inkml:brush>
  </inkml:definitions>
  <inkml:trace contextRef="#ctx0" brushRef="#br0">1 1 20948,'0'0'5637,"5"56"-5509,-5-24-128,3-2 32,1 3-32,-2-3 0,3-3-448,-1-2-417,-4-4-512,0-5-385,0-8-1025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855"/>
    </inkml:context>
    <inkml:brush xml:id="br0">
      <inkml:brushProperty name="width" value="0.025" units="cm"/>
      <inkml:brushProperty name="height" value="0.025" units="cm"/>
    </inkml:brush>
  </inkml:definitions>
  <inkml:trace contextRef="#ctx0" brushRef="#br0">0 31 13645,'0'0'7719,"73"-23"-6149,-29 19-193,4 3-448,3 0-577,2 1-320,0 0-1409,-3 0-2915,-9-2-6150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219"/>
    </inkml:context>
    <inkml:brush xml:id="br0">
      <inkml:brushProperty name="width" value="0.025" units="cm"/>
      <inkml:brushProperty name="height" value="0.025" units="cm"/>
    </inkml:brush>
  </inkml:definitions>
  <inkml:trace contextRef="#ctx0" brushRef="#br0">33 1 16656,'0'0'8440,"0"11"-7095,0 5-1004,-1 0 0,-1 0-1,0 0 1,-1 0 0,-6 16 0,6-22-313,0 1 0,0-1 1,1 1-1,0-1 0,1 1 1,0 0-1,1-1 0,1 14 1,-1-20-18,1-1-1,0 1 1,0-1 0,0 1 0,0 0 0,0-1 0,1 0 0,0 1 0,-1-1 0,1 0 0,1 0 0,-1 0 0,0 0 0,1 0-1,-1-1 1,1 1 0,0-1 0,0 1 0,0-1 0,0 0 0,0 0 0,0-1 0,1 1 0,-1-1 0,1 1 0,6 0-1,-2 1-166,-1-2 0,1 1 0,0-1 0,0 0 0,0-1-1,0 0 1,-1 0 0,1-1 0,9-1 0,-13 1-374,1-1 0,-1 1 0,0-1 0,0 1 0,0-1 0,0-1 0,5-2 0,-6 2-438,1 0 1,-1 0-1,0 0 0,0 0 1,-1 0-1,1-1 1,-1 1-1,4-7 1,5-19-11445</inkml:trace>
  <inkml:trace contextRef="#ctx0" brushRef="#br0" timeOffset="1">180 128 10890,'0'0'4901,"-29"48"-1282,19-19-640,8 1-641,2 1-704,0 1-481,11 0-448,4-1-449,5 1-128,1-4-929,-5-2-2306,0-6-2498,-7-5-9129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585"/>
    </inkml:context>
    <inkml:brush xml:id="br0">
      <inkml:brushProperty name="width" value="0.025" units="cm"/>
      <inkml:brushProperty name="height" value="0.025" units="cm"/>
    </inkml:brush>
  </inkml:definitions>
  <inkml:trace contextRef="#ctx0" brushRef="#br0">46 56 3395,'0'0'17932,"-3"-8"-16299,-10-24-576,13 31-1045,0 1 0,0-1 0,0 0 0,0 0-1,-1 1 1,1-1 0,0 0 0,0 1 0,-1-1-1,1 1 1,-1-1 0,1 0 0,0 1 0,-1-1-1,1 1 1,-1-1 0,0 1 0,1-1 0,-1 1-1,1 0 1,-1-1 0,0 1 0,1 0 0,-1-1-1,0 1 1,1 0 0,-1 0 0,0 0-1,1-1 1,-1 1 0,0 0 0,1 0 0,-1 0-1,0 0 1,0 0 0,1 0 0,-1 1 0,0-1-1,1 0 1,-1 0 0,0 0 0,1 1 0,-1-1-1,0 0 1,1 1 0,-1-1 0,1 0 0,-1 1-1,0-1 1,1 1 0,-1 0 0,-1 9-155,3-10 73,0 0 1,0 1 0,0-1-1,0 0 1,0 0-1,-1 0 1,1 0-1,0 0 1,0 0 0,0 0-1,0 0 1,0 0-1,0 0 1,0 0-1,0-1 1,0 1 0,-1 0-1,1-1 1,0 1-1,1-1 1,-1-6-7592,-1-1-1878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961"/>
    </inkml:context>
    <inkml:brush xml:id="br0">
      <inkml:brushProperty name="width" value="0.025" units="cm"/>
      <inkml:brushProperty name="height" value="0.025" units="cm"/>
    </inkml:brush>
  </inkml:definitions>
  <inkml:trace contextRef="#ctx0" brushRef="#br0">205 1 11275,'0'0'14766,"-47"77"-14574,16-38-96,0-1-64,8-1 32,1-3-64,8-8-480,0 0-1218,3-9-800,8-9-1250,-6-8-3683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342"/>
    </inkml:context>
    <inkml:brush xml:id="br0">
      <inkml:brushProperty name="width" value="0.025" units="cm"/>
      <inkml:brushProperty name="height" value="0.025" units="cm"/>
    </inkml:brush>
  </inkml:definitions>
  <inkml:trace contextRef="#ctx0" brushRef="#br0">152 47 8200,'0'0'7041,"-9"-8"-5818,-32-22-561,40 29-632,-1-1 0,0 1 0,0 1 1,-1-1-1,1 0 0,0 0 0,0 1 1,0-1-1,0 1 0,-1 0 0,1 0 1,0 0-1,0 0 0,-1 0 0,1 0 0,0 0 1,0 1-1,0-1 0,-1 1 0,1 0 1,0-1-1,0 1 0,0 0 0,0 0 1,0 0-1,0 1 0,1-1 0,-1 0 1,0 1-1,0-1 0,1 1 0,-1 0 1,1-1-1,-3 5 0,1-1 254,-1 0 1,1 0-1,0 0 0,0 0 0,0 1 1,1 0-1,0-1 0,0 1 0,0 0 1,-1 8-1,3-12-237,0-1 0,1 1 0,-1-1 0,0 1 0,1-1 1,-1 1-1,1-1 0,-1 1 0,1-1 0,0 0 0,-1 1 0,1-1 1,0 0-1,0 1 0,0-1 0,0 0 0,0 0 0,0 0 0,0 0 0,1 0 1,-1 0-1,0 0 0,1-1 0,-1 1 0,0 0 0,1-1 0,-1 1 1,1-1-1,-1 1 0,1-1 0,-1 0 0,1 1 0,1-1 0,60 3 1536,-51-3-1426,-4 0-67,8 0 104,0 0-1,-1-1 1,25-5-1,-37 6-143,1-1 0,-1 0-1,0 0 1,0 0-1,0 0 1,0-1 0,0 1-1,0-1 1,0 0-1,0 0 1,0 0 0,-1 0-1,1 0 1,-1 0 0,1-1-1,-1 1 1,0-1-1,0 0 1,0 0 0,0 1-1,-1-1 1,1 0-1,0-4 1,-1 5-36,-1 1 0,0 0 0,0 0 0,1 0 0,-1 0 1,0 0-1,0 0 0,0 0 0,0 0 0,0 0 0,-1 0 0,1 0 0,0 0 0,0 0 1,-1 0-1,1 0 0,-1 0 0,1 0 0,-1 0 0,1 0 0,-1 0 0,1 0 0,-1 0 1,0 0-1,0 1 0,1-1 0,-3-1 0,0 0-6,0 0-1,0 1 1,0-1-1,0 1 1,0 0-1,-1 0 1,1 0 0,-7-1-1,-64 0-305,71 2 226,0 0-1,-1 1 0,1 0 1,0-1-1,-1 1 0,1 0 1,0 1-1,0-1 0,0 0 1,0 1-1,0 0 1,0 0-1,0 0 0,1 0 1,-1 0-1,0 0 0,1 1 1,0-1-1,0 1 0,0 0 1,0-1-1,0 1 0,0 0 1,1 0-1,-1 0 0,0 5 1,0-4-182,1 1 0,0-1 1,1 0-1,-1 1 1,1-1-1,0 0 1,0 1-1,0-1 0,0 0 1,1 1-1,0-1 1,0 0-1,0 0 1,0 1-1,1-1 0,0 0 1,-1 0-1,2 0 1,-1-1-1,3 5 1,22 19-5059,7 0-3678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673"/>
    </inkml:context>
    <inkml:brush xml:id="br0">
      <inkml:brushProperty name="width" value="0.025" units="cm"/>
      <inkml:brushProperty name="height" value="0.025" units="cm"/>
    </inkml:brush>
  </inkml:definitions>
  <inkml:trace contextRef="#ctx0" brushRef="#br0">110 153 16207,'-9'1'2595,"4"0"-2204,-5-1 349,1 1 0,-1 1 0,1-1-1,-15 6 1,22-7-661,0 1 0,1 0 0,-1-1 0,0 1 0,0 0 0,1 0 0,-1 0 0,1 0-1,-1 0 1,1 0 0,-1 1 0,1-1 0,-1 0 0,1 1 0,0-1 0,0 1 0,0-1 0,0 1 0,0 0-1,0-1 1,0 1 0,1 0 0,-1 0 0,0 0 0,1-1 0,0 1 0,-1 0 0,1 0 0,0 0-1,0 0 1,0 0 0,1 4 0,0-4-46,0 0-1,0 0 1,0 0-1,0 0 1,0 0 0,1 0-1,-1 0 1,1 0-1,-1 0 1,1-1 0,0 1-1,-1-1 1,1 1-1,0-1 1,0 0-1,0 0 1,0 0 0,1 0-1,-1 0 1,0 0-1,0 0 1,1-1-1,-1 1 1,4 0 0,60 5 727,-62-6-680,1 0 1,-1 0-1,1-1 1,-1 1-1,0-1 1,1 0-1,-1 0 0,0-1 1,0 1-1,0-1 1,1 0-1,-2 0 1,1 0-1,0 0 1,0-1-1,-1 0 0,4-3 1,-3 1-22,0 0 1,-1 0-1,1 0 1,-1 0-1,-1-1 1,1 1-1,-1-1 0,0 0 1,0 0-1,-1 1 1,0-1-1,1-9 1,0 3-351,-1 0 0,0-1 0,-1 1 0,-2-19 0,-10-6-4227,10 34 3534,0 0 1,0 0 0,1 1-1,-2-1 1,1 1 0,0 0 0,0-1-1,-1 1 1,0 0 0,-2-1 0,-5-2-10623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018"/>
    </inkml:context>
    <inkml:brush xml:id="br0">
      <inkml:brushProperty name="width" value="0.025" units="cm"/>
      <inkml:brushProperty name="height" value="0.025" units="cm"/>
    </inkml:brush>
  </inkml:definitions>
  <inkml:trace contextRef="#ctx0" brushRef="#br0">351 1 11179,'0'0'2370,"30"67"1345,-13-29-1120,5 7-834,-10-1-575,-1 1-642,-11 1-352,0 0-96,-14-2 97,-17 1-33,-6 0-64,-5 1-32,-8-4-32,-1-3-96,-4-3-801,4-9-1473,-4-8-3268,-2-7-9704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368"/>
    </inkml:context>
    <inkml:brush xml:id="br0">
      <inkml:brushProperty name="width" value="0.025" units="cm"/>
      <inkml:brushProperty name="height" value="0.025" units="cm"/>
    </inkml:brush>
  </inkml:definitions>
  <inkml:trace contextRef="#ctx0" brushRef="#br0">180 1 15791,'0'0'2178,"-48"82"-1698,20-37 321,-2 9-192,1 6-97,6 2-255,7 1-161,11-4-64,5-6 0,9-3-32,19-3 64,8-6-96,13-7-1089,6-10-1474,5-9-3106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781"/>
    </inkml:context>
    <inkml:brush xml:id="br0">
      <inkml:brushProperty name="width" value="0.025" units="cm"/>
      <inkml:brushProperty name="height" value="0.025" units="cm"/>
    </inkml:brush>
  </inkml:definitions>
  <inkml:trace contextRef="#ctx0" brushRef="#br0">0 34 3748,'0'0'13591,"13"-6"-11642,2 1-1539,1 0 0,0 0 0,0 1 1,0 1-1,17-1 0,-28 4-333,1-1-1,-1 1 1,0-1-1,1 2 1,-1-1 0,1 0-1,-1 1 1,0 0-1,0 0 1,1 1-1,-1 0 1,0 0 0,0 0-1,0 0 1,-1 1-1,1-1 1,-1 1-1,1 1 1,-1-1 0,0 0-1,0 1 1,6 7-1,-9-9-47,0 1 1,0-1-1,0 1 0,-1-1 0,1 1 1,0-1-1,-1 1 0,0 0 1,0-1-1,0 1 0,0-1 0,0 1 1,0 0-1,-1-1 0,1 1 0,-1 0 1,1-1-1,-1 1 0,0-1 0,0 0 1,-1 1-1,1-1 0,0 0 0,-1 1 1,-1 1-1,-7 9 235,0-1 0,0 1 1,-14 10-1,6-4 38,12-13-155,0 0 1,0 1 0,1 0-1,0 0 1,1 1 0,0 0 0,-4 8-1,7-14-125,1 0-1,-1 0 0,1 0 0,-1 0 1,1 0-1,0 0 0,0 0 1,0 0-1,0 0 0,0 0 1,0 0-1,1 0 0,-1 0 0,0 0 1,1 0-1,0 0 0,0 0 1,-1 0-1,1-1 0,0 1 1,0 0-1,0 0 0,1-1 0,-1 1 1,0-1-1,1 1 0,-1-1 1,1 0-1,-1 1 0,1-1 1,0 0-1,-1 0 0,1 0 0,0 0 1,3 1-1,21 9-73,0-1 0,1-1-1,0-2 1,40 7 0,51-3-7737,-71-10-2450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1.674"/>
    </inkml:context>
    <inkml:brush xml:id="br0">
      <inkml:brushProperty name="width" value="0.025" units="cm"/>
      <inkml:brushProperty name="height" value="0.025" units="cm"/>
    </inkml:brush>
  </inkml:definitions>
  <inkml:trace contextRef="#ctx0" brushRef="#br0">1 970 5381,'0'0'3587,"44"-9"-2241,4-18 672,14-13-64,21-11-513,18-8-192,9-11-416,15-8-481,1-8-256,7-3-32,-2-5-32,0-3 0,-11 0-608,0 6-2211,-17 10-2690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6.512"/>
    </inkml:context>
    <inkml:brush xml:id="br0">
      <inkml:brushProperty name="width" value="0.025" units="cm"/>
      <inkml:brushProperty name="height" value="0.025" units="cm"/>
    </inkml:brush>
  </inkml:definitions>
  <inkml:trace contextRef="#ctx0" brushRef="#br0">6 277 6854,'-2'4'591,"1"1"-1,0-1 0,0 0 0,1 0 0,-1 1 0,1-1 0,0 0 0,0 1 1,1-1-1,0 5 0,-1-8-400,0 0 1,1-1 0,-1 1-1,0 0 1,1-1 0,-1 1-1,1 0 1,-1-1 0,0 1-1,1 0 1,0-1 0,-1 1-1,1-1 1,-1 1 0,1-1-1,0 1 1,-1-1 0,1 1-1,0-1 1,-1 0 0,1 1-1,0-1 1,1 0-1,0 0 46,0 1-1,0-2 0,0 1 1,0 0-1,0 0 0,1-1 0,-1 1 1,0-1-1,0 1 0,0-1 0,0 0 1,3-2-1,16-10 438,-1-1 1,-1 0-1,0-2 1,-1 0-1,-1-1 1,15-20-1,33-29-156,-10 11-347,-28 27 4,34-27 0,-61 55-166,0-1-1,0 1 0,1 0 1,-1 0-1,0-1 1,0 1-1,0 0 0,1 0 1,-1 0-1,0 0 1,0-1-1,1 1 0,-1 0 1,0 0-1,1 0 1,-1 0-1,0 0 0,0 0 1,1 0-1,-1 0 0,0 0 1,1 0-1,-1 0 1,0 0-1,1 0 0,-1 0 1,0 0-1,0 0 1,1 0-1,-1 0 0,0 0 1,1 0-1,-1 0 1,0 1-1,0-1 0,1 0 1,-1 0-1,0 0 1,0 1-1,1-1 0,-1 0 1,0 0-1,0 0 0,0 1 1,1-1-1,-1 1 1,3 19 204,-8 27 98,-24 32-68,23-68-435,1 0 0,0 1 0,1-1 1,0 1-1,1 1 0,0-1 0,1 0 0,0 0 0,1 17 1,1-28 16,0-1 0,0 0 0,0 1 1,0-1-1,0 0 0,0 0 1,0 1-1,0-1 0,0 0 0,1 0 1,-1 1-1,0-1 0,0 0 0,0 0 1,0 1-1,1-1 0,-1 0 1,0 0-1,0 0 0,1 1 0,-1-1 1,0 0-1,0 0 0,0 0 1,1 0-1,-1 0 0,0 0 0,1 1 1,-1-1-1,0 0 0,0 0 1,1 0-1,-1 0 0,0 0 0,1 0 1,-1 0-1,0 0 0,0 0 1,1 0-1,-1 0 0,0-1 0,1 1 1,-1 0-1,0 0 0,2 0-805,10-2-9156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123"/>
    </inkml:context>
    <inkml:brush xml:id="br0">
      <inkml:brushProperty name="width" value="0.025" units="cm"/>
      <inkml:brushProperty name="height" value="0.025" units="cm"/>
    </inkml:brush>
  </inkml:definitions>
  <inkml:trace contextRef="#ctx0" brushRef="#br0">20 1 10346,'0'0'11904,"-1"10"-11370,-6 51 211,2-35-631,2 0-1,0 1 1,2-1 0,4 47-1,3-61-602,-2-2-2775,-2-4-5672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470"/>
    </inkml:context>
    <inkml:brush xml:id="br0">
      <inkml:brushProperty name="width" value="0.025" units="cm"/>
      <inkml:brushProperty name="height" value="0.025" units="cm"/>
    </inkml:brush>
  </inkml:definitions>
  <inkml:trace contextRef="#ctx0" brushRef="#br0">1 52 9801,'0'0'12524,"69"-42"-12043,-30 40-353,7 1-96,2-1-417,-2 2-1344,-6-2-1795,-1 0-2561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943"/>
    </inkml:context>
    <inkml:brush xml:id="br0">
      <inkml:brushProperty name="width" value="0.025" units="cm"/>
      <inkml:brushProperty name="height" value="0.025" units="cm"/>
    </inkml:brush>
  </inkml:definitions>
  <inkml:trace contextRef="#ctx0" brushRef="#br0">0 1 12364,'0'0'15235,"3"9"-14813,1 13-220,-1 1 0,0-1-1,-2 0 1,-1 1 0,-1-1-1,-5 32 1,2-17-104,2 73-1,3-107-99,-1 1-1,0-1 1,1 1-1,0-1 1,0 0-1,0 1 1,0-1 0,1 0-1,-1 1 1,1-1-1,0 0 1,0 0-1,0-1 1,0 1 0,1 0-1,-1-1 1,1 1-1,4 3 1,-5-5-168,0 0-1,0 0 1,0 0-1,0-1 1,0 1 0,0-1-1,0 1 1,0-1 0,1 1-1,-1-1 1,0 0-1,0 0 1,0 0 0,0-1-1,1 1 1,-1 0 0,0-1-1,0 1 1,0-1-1,0 0 1,0 0 0,0 0-1,0 0 1,0 0 0,0 0-1,0 0 1,-1-1-1,1 1 1,0-1 0,2-2-1,15-17-4591,2-6-2092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816"/>
    </inkml:context>
    <inkml:brush xml:id="br0">
      <inkml:brushProperty name="width" value="0.025" units="cm"/>
      <inkml:brushProperty name="height" value="0.025" units="cm"/>
    </inkml:brush>
  </inkml:definitions>
  <inkml:trace contextRef="#ctx0" brushRef="#br0">31 28 12844,'0'0'5018,"10"-4"-3523,-8 3-1462,10-4 346,1 1-1,-1 1 1,1-1 0,15 0-1,-26 3-340,0 1-1,0-1 0,1 1 0,-1 0 1,0-1-1,0 1 0,1 1 0,-1-1 1,0 0-1,1 0 0,-1 1 0,0-1 1,0 1-1,0 0 0,0 0 0,0 0 1,1 0-1,-1 0 0,-1 0 0,1 0 0,0 1 1,0-1-1,0 1 0,-1-1 0,1 1 1,-1 0-1,1 0 0,-1 0 0,0-1 1,0 1-1,0 0 0,0 1 0,0-1 1,0 0-1,0 0 0,0 4 0,0-1 118,-1 1-1,0 0 0,0-1 0,0 1 0,-1 0 0,0 0 0,0-1 0,0 1 1,-1-1-1,0 1 0,0-1 0,0 0 0,-1 0 0,0 0 0,1 0 0,-7 7 1,-6 6 547,-1-1 0,-35 30 1,34-33-165,1 1 0,-19 23 0,34-37-530,0-1 0,1 1-1,-1-1 1,0 1 0,1-1-1,-1 1 1,1 0 0,-1-1-1,1 1 1,0 0 0,-1 0-1,1 0 1,-1-1 0,1 1-1,0 0 1,0 0 0,0 0-1,-1-1 1,1 1 0,0 0-1,0 0 1,0 0 0,0 0-1,0 0 1,0-1 0,1 1-1,-1 0 1,0 0 0,0 0-1,1 0 1,-1-1-1,0 1 1,1 0 0,-1 0-1,1-1 1,-1 1 0,1 0-1,2 1-54,-1-1-1,1 0 1,0 0-1,-1 0 1,1 0-1,0 0 1,-1-1-1,1 1 1,0-1-1,0 0 1,4 0-1,9 0-1297,-1-1 0,1-1 1,24-5-1,-2-6-3577,-1-3-2931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226"/>
    </inkml:context>
    <inkml:brush xml:id="br0">
      <inkml:brushProperty name="width" value="0.025" units="cm"/>
      <inkml:brushProperty name="height" value="0.025" units="cm"/>
    </inkml:brush>
  </inkml:definitions>
  <inkml:trace contextRef="#ctx0" brushRef="#br0">330 135 14478,'0'0'4772,"-3"8"-2791,-31 63 67,-46 71 1,25-47-2062,54-93 99,-4 6-3307,5-13-2358,2-6 3739,1-11-3056</inkml:trace>
  <inkml:trace contextRef="#ctx0" brushRef="#br0" timeOffset="1">114 4 10698,'0'0'3134,"-10"-1"-59,-34-2-812,41 3-2110,1 1-1,-1-1 1,0 1 0,1 0-1,-1 0 1,1-1 0,-1 2-1,1-1 1,0 0 0,0 0-1,-1 1 1,1-1 0,0 1-1,0 0 1,0 0 0,0 0-1,1 0 1,-1 0 0,0 0-1,1 0 1,0 0 0,-1 1-1,1-1 1,0 0 0,0 1-1,0-1 1,0 1 0,0 2-1,0-1-50,0-1 1,0 0-1,1 0 0,-1 0 0,1 1 0,0-1 0,0 0 0,0 1 0,0-1 0,0 0 1,1 0-1,-1 1 0,1-1 0,0 0 0,0 0 0,0 0 0,1 0 0,-1 0 0,1 0 1,2 3-1,1-2-41,0-1 0,0 0 0,0 0 0,1-1 0,-1 1 0,1-1 0,0 0 0,-1-1 0,1 1 0,0-1 0,0 0 0,0-1 0,0 1 0,0-1 0,0-1 0,0 1 1,7-2-1,-9 1-44,-1 1 0,1-1 1,0 0-1,-1 0 1,1-1-1,0 1 0,-1-1 1,0 0-1,1 0 1,-1 0-1,0 0 1,4-4-1,-6 4-6,1 1 1,-1-1-1,1 0 0,-1 0 1,0 0-1,0 0 0,0 0 1,0-1-1,0 1 0,-1 0 1,1 0-1,-1-1 0,1 1 1,-1 0-1,0-1 0,0 1 1,0 0-1,0-1 0,0 1 1,0 0-1,-2-4 1,1 4-12,0-1 1,0 1 0,0-1-1,-1 1 1,0 0 0,1-1 0,-1 1-1,0 0 1,0 0 0,0 0 0,0 0-1,0 1 1,-1-1 0,1 0 0,0 1-1,-1 0 1,1 0 0,-1-1-1,0 2 1,1-1 0,-1 0 0,0 0-1,1 1 1,-1-1 0,0 1 0,0 0-1,0 0 1,-3 0 0,2 0-24,0 0 0,0 0 1,0 0-1,0 0 0,0 1 1,0 0-1,0-1 0,0 1 1,0 1-1,1-1 0,-1 1 1,0-1-1,1 1 0,-1 0 1,1 0-1,0 0 0,0 1 0,-1-1 1,-2 5-1,4-4-321,0 1 0,0-1 0,0 1 0,1 0 0,0-1 0,0 1 0,0 0 0,0 0 0,1 0 0,-1-1 0,1 1 0,0 0 0,0 0 0,1 7 0,0-9-245,-1 0 0,1 0 0,-1 1 0,1-1-1,0 0 1,0 0 0,0 0 0,0 0 0,1-1 0,-1 1 0,0 0 0,1 0-1,-1-1 1,1 1 0,0-1 0,-1 1 0,4 1 0,16 8-8962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574"/>
    </inkml:context>
    <inkml:brush xml:id="br0">
      <inkml:brushProperty name="width" value="0.025" units="cm"/>
      <inkml:brushProperty name="height" value="0.025" units="cm"/>
    </inkml:brush>
  </inkml:definitions>
  <inkml:trace contextRef="#ctx0" brushRef="#br0">29 0 5701,'0'0'3545,"-3"11"-582,-2 3-2354,1-1 516,0 0 0,0 0 0,1 1 0,1-1-1,-1 15 1,2-26-964,1 1 0,0-1 0,0 0-1,0 1 1,1-1 0,-1 1 0,0-1 0,1 0-1,0 1 1,-1-1 0,1 0 0,0 0-1,0 1 1,0-1 0,1 0 0,-1 0 0,0 0-1,1 0 1,-1-1 0,1 1 0,0 0-1,0-1 1,-1 1 0,1-1 0,0 1 0,0-1-1,1 0 1,-1 0 0,0 0 0,0 0 0,0 0-1,1 0 1,-1-1 0,0 1 0,1-1-1,-1 0 1,1 1 0,2-1 0,0 0-24,1 0-1,0 0 1,-1-1 0,1 1 0,0-1 0,-1 0-1,1-1 1,-1 1 0,0-1 0,1 0 0,-1-1 0,0 1-1,0-1 1,0 0 0,-1 0 0,1-1 0,-1 1-1,0-1 1,0 0 0,0 0 0,0 0 0,0-1 0,-1 1-1,0-1 1,0 0 0,-1 0 0,1 0 0,-1 0-1,0-1 1,0 1 0,-1 0 0,1-1 0,-1 0 0,0-10-1,-1 14-112,0 0-1,-1-1 1,1 1 0,-1 0-1,0 0 1,0-1-1,0 1 1,0 0 0,0 0-1,0 0 1,-1 0-1,1 0 1,0 0-1,-1 1 1,0-1 0,1 0-1,-1 1 1,0-1-1,0 1 1,0 0-1,0-1 1,0 1 0,0 0-1,0 0 1,-1 1-1,1-1 1,0 0 0,-3 0-1,-3-1-112,-1 0 0,1 1 1,0 0-1,0 0 0,-1 0 0,1 1 0,-10 1 1,17 0-51,0-1-1,0 0 1,0 1 0,0-1 0,1 0 0,-1 1 0,0-1 0,0 1 0,0 0 0,0-1 0,0 1-1,1 0 1,-1-1 0,0 1 0,1 0 0,-1 0 0,0 0 0,0 1 0,-1 6-7794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110"/>
    </inkml:context>
    <inkml:brush xml:id="br0">
      <inkml:brushProperty name="width" value="0.025" units="cm"/>
      <inkml:brushProperty name="height" value="0.025" units="cm"/>
    </inkml:brush>
  </inkml:definitions>
  <inkml:trace contextRef="#ctx0" brushRef="#br0">33 0 13036,'0'0'10714,"-4"11"-9843,-2 11-350,0-1 1,1 2 0,1-1 0,-3 40 0,7-53-474,-1-1 0,1 1 1,0 0-1,1 0 1,0-1-1,1 1 1,0 0-1,0-1 1,0 0-1,1 1 1,1-1-1,-1 0 0,1 0 1,1-1-1,-1 1 1,10 10-1,9-4-477,-12-14-3226,-12-14-3450,-5-4 811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476"/>
    </inkml:context>
    <inkml:brush xml:id="br0">
      <inkml:brushProperty name="width" value="0.025" units="cm"/>
      <inkml:brushProperty name="height" value="0.025" units="cm"/>
    </inkml:brush>
  </inkml:definitions>
  <inkml:trace contextRef="#ctx0" brushRef="#br0">1 3 11018,'0'0'9065,"60"-2"-7335,-19 4-705,6 1-577,1-2-384,0-1-737,-2 0-3394,-7-3-7016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805"/>
    </inkml:context>
    <inkml:brush xml:id="br0">
      <inkml:brushProperty name="width" value="0.025" units="cm"/>
      <inkml:brushProperty name="height" value="0.025" units="cm"/>
    </inkml:brush>
  </inkml:definitions>
  <inkml:trace contextRef="#ctx0" brushRef="#br0">106 203 8520,'0'0'10485,"-5"8"-8382,-8 12-1034,-7 11 588,-21 43 0,36-65-1559,1 0 0,0 0 0,1 1 0,0-1 0,1 1 0,0 0 0,0 0 0,1-1 0,1 1 0,0 15 0,0-23-57,1 0 0,0 1 0,0-1 0,0 0 0,1 0 0,-1 0 0,0 0 0,1 0 0,0 0-1,-1 0 1,1 0 0,0-1 0,0 1 0,0-1 0,0 1 0,0-1 0,0 0 0,0 0 0,0 0 0,1 0 0,-1 0 0,0 0 0,1 0-1,-1-1 1,1 0 0,-1 1 0,1-1 0,-1 0 0,3 0 0,7 1 46,0-1-1,0 0 0,0 0 1,19-5-1,-26 4-233,-1 0 0,0 0 0,0 0 1,-1-1-1,1 0 0,0 0 0,0 0 0,-1 0 0,1 0 0,5-6 0,-7 6-425,1-1 0,-1 0 1,1 0-1,-1 0 0,0 0 0,0-1 1,0 1-1,-1-1 0,1 1 0,-1-1 1,2-7-1,2-21-5823</inkml:trace>
  <inkml:trace contextRef="#ctx0" brushRef="#br0" timeOffset="1">120 1 14830,'0'0'9673,"43"20"-10698,-19-7-1569,1 4-2883,-5 0-6727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192"/>
    </inkml:context>
    <inkml:brush xml:id="br0">
      <inkml:brushProperty name="width" value="0.025" units="cm"/>
      <inkml:brushProperty name="height" value="0.025" units="cm"/>
    </inkml:brush>
  </inkml:definitions>
  <inkml:trace contextRef="#ctx0" brushRef="#br0">3 125 8872,'0'0'3305,"-1"8"-785,1-6-2473,-1 1 175,1-1 0,0 1 0,0-1 0,0 1 0,0-1 1,0 1-1,0-1 0,1 1 0,-1-1 0,2 4 0,-1-5-97,0 0-1,0 0 1,0 0-1,-1 0 1,1 0 0,1-1-1,-1 1 1,0 0-1,0-1 1,0 1 0,0-1-1,0 1 1,1-1-1,-1 1 1,0-1-1,0 0 1,1 0 0,-1 1-1,0-1 1,1 0-1,-1 0 1,0 0 0,0 0-1,1-1 1,-1 1-1,0 0 1,0-1 0,1 1-1,-1 0 1,2-2-1,3 0-18,1 0-1,-1-1 1,0 0-1,0 0 1,0 0-1,-1 0 1,1-1-1,-1 0 1,0-1-1,0 1 1,5-6-1,46-64-246,-17 21 201,-41 84 1691,-14-3-1802,-7 18 268,16-16-6917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693"/>
    </inkml:context>
    <inkml:brush xml:id="br0">
      <inkml:brushProperty name="width" value="0.025" units="cm"/>
      <inkml:brushProperty name="height" value="0.025" units="cm"/>
    </inkml:brush>
  </inkml:definitions>
  <inkml:trace contextRef="#ctx0" brushRef="#br0">11 226 14862,'0'0'8557,"12"3"-7318,-5-2-1156,1 1 1,0-1-1,-1 0 0,1-1 0,0 0 1,0 0-1,0-1 0,-1 0 1,1 0-1,0-1 0,-1 0 0,1 0 1,-1 0-1,8-5 0,-6 3-67,-1-1 1,0 0-1,1-1 0,-2 0 0,1 0 1,-1 0-1,0-1 0,0 0 0,-1-1 1,0 1-1,0-1 0,0-1 0,-1 1 1,-1-1-1,0 1 0,0-1 0,0-1 0,-1 1 1,-1 0-1,1-1 0,-1 1 0,-1-1 1,1-17-1,-2 26-19,0 1 1,0-1 0,0 1-1,0-1 1,-1 1 0,1-1-1,0 1 1,0-1-1,0 1 1,0-1 0,0 1-1,-1-1 1,1 1-1,0-1 1,0 1 0,-1-1-1,1 1 1,0 0-1,-1-1 1,1 1 0,-1-1-1,1 1 1,0 0-1,-1 0 1,1-1 0,-1 1-1,1 0 1,-1 0-1,1-1 1,-1 1 0,1 0-1,-1 0 1,1 0 0,-1 0-1,1 0 1,-1 0-1,1 0 1,-1 0 0,1 0-1,-1 0 1,1 0-1,-1 0 1,1 0 0,-1 0-1,1 0 1,-1 0-1,1 1 1,-1-1 0,1 0-1,-1 0 1,1 1-1,-1-1 1,1 0 0,-1 1-1,1-1 1,0 0 0,-1 1-1,-28 20-136,9-4 170,-21 18 427,-40 46 1,71-71-390,2 1 0,-1 0 0,1 0 0,1 0 1,0 1-1,1 0 0,0 0 0,1 1 0,0 0 0,-2 13 1,6-24-68,1 0 0,0-1 0,-1 1 0,1 0 0,0 0 0,1-1 1,-1 1-1,0 0 0,0 0 0,1 0 0,-1-1 0,1 1 0,-1 0 1,1-1-1,0 1 0,0-1 0,0 1 0,-1 0 0,2-1 0,-1 0 1,1 2-1,1 0 9,0-1 0,0 0 0,0 1-1,1-1 1,-1-1 0,0 1 0,1 0 0,-1-1 0,7 2 0,5 0-47,1 0-1,0-1 1,26 0-1,-29-1-331,54-4-2533,-23-10-4581,-5-8-7487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353"/>
    </inkml:context>
    <inkml:brush xml:id="br0">
      <inkml:brushProperty name="width" value="0.025" units="cm"/>
      <inkml:brushProperty name="height" value="0.025" units="cm"/>
    </inkml:brush>
  </inkml:definitions>
  <inkml:trace contextRef="#ctx0" brushRef="#br0">36 0 13677,'0'0'8360,"3"56"-6791,-8-19-480,-4 6-512,-1 1-193,1-1-256,3-6-64,6-2-64,0-7 32,0-5 1,0-7-258,6-3-415,-3-4-449,1-8-897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689"/>
    </inkml:context>
    <inkml:brush xml:id="br0">
      <inkml:brushProperty name="width" value="0.025" units="cm"/>
      <inkml:brushProperty name="height" value="0.025" units="cm"/>
    </inkml:brush>
  </inkml:definitions>
  <inkml:trace contextRef="#ctx0" brushRef="#br0">1 72 13677,'0'0'7175,"46"-33"-6278,-18 25-129,11 2-447,2 1-289,3-1-353,4 1-2465,-2-3-5350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5.537"/>
    </inkml:context>
    <inkml:brush xml:id="br0">
      <inkml:brushProperty name="width" value="0.025" units="cm"/>
      <inkml:brushProperty name="height" value="0.025" units="cm"/>
    </inkml:brush>
  </inkml:definitions>
  <inkml:trace contextRef="#ctx0" brushRef="#br0">83 226 13196,'0'0'13181,"-9"5"-12749,4-1-373,-1-1-1,1 1 0,0-1 1,0 1-1,1 1 0,-1-1 0,1 1 1,0 0-1,0 0 0,1 0 1,0 0-1,-1 1 0,2-1 0,-1 1 1,1 0-1,-1 0 0,2 0 1,-1 0-1,1 0 0,0 0 1,0 0-1,0 0 0,1 1 0,1 12 1,-1-17-24,1 0 1,0 0-1,-1 0 1,1 0-1,0 0 0,0 0 1,0-1-1,0 1 1,0 0-1,0 0 1,0 0-1,1-1 1,-1 1-1,1-1 1,-1 1-1,1-1 0,0 0 1,-1 0-1,1 1 1,0-1-1,0 0 1,0-1-1,0 1 1,0 0-1,0 0 1,0-1-1,0 1 0,0-1 1,0 0-1,0 0 1,1 0-1,-1 0 1,0 0-1,0 0 1,0 0-1,3-1 0,3 0 42,0 0 0,0-1 0,0 0-1,0 0 1,0-1 0,-1 1-1,1-2 1,8-4 0,-3-1-39,-1 0-1,0-1 1,-1-1 0,0 0 0,9-12 0,-15 17-56,0 0-1,-1 1 1,0-2 0,-1 1 0,1 0-1,-1-1 1,0 1 0,-1-1-1,1 0 1,-1 0 0,-1 0-1,2-11 1,-3 18 7,0 0-1,0 0 1,0-1 0,0 1-1,0 0 1,-1 0 0,1 0-1,0 0 1,0 0 0,0 0-1,0 0 1,0-1 0,0 1-1,-1 0 1,1 0 0,0 0-1,0 0 1,0 0 0,0 0-1,0 0 1,-1 0 0,1 0-1,0 0 1,0 0 0,0 0-1,0 0 1,-1 0 0,1 0-1,0 0 1,0 0 0,0 0-1,0 0 1,0 0 0,-1 0-1,1 0 1,0 0 0,0 1-1,0-1 1,0 0 0,0 0-1,0 0 1,-1 0 0,1 0-1,0 0 1,0 0 0,0 0-1,0 1 1,0-1 0,0 0-1,0 0 1,0 0 0,0 0-1,0 0 1,-1 1 0,1-1-1,0 0 1,-6 9-98,-1 0 1,1 0-1,0 1 1,1 0-1,0 0 1,1 0-1,0 0 1,1 1-1,0-1 1,0 1-1,1 0 0,1 0 1,0 0-1,0 20 1,1-30 50,1 0-1,-1 1 1,0-1 0,1 0-1,-1 1 1,1-1 0,0 0 0,-1 0-1,1 1 1,0-1 0,0 0 0,-1 0-1,1 0 1,0 0 0,0 0 0,0 0-1,0-1 1,1 1 0,-1 0 0,0 0-1,0-1 1,0 1 0,1 0-1,-1-1 1,0 0 0,0 1 0,1-1-1,-1 0 1,1 1 0,-1-1 0,0 0-1,1 0 1,-1 0 0,0 0 0,1 0-1,-1-1 1,0 1 0,1 0 0,-1-1-1,0 1 1,1-1 0,-1 1-1,0-1 1,2-1 0,3 0-23,0-1 1,0 0-1,-1 0 1,1-1-1,-1 0 0,0 0 1,0 0-1,5-6 1,2-5-68,-1-1 1,0-1 0,-1 0-1,-1 0 1,-1-1 0,0 0 0,9-35-1,-10 22 159,-1 0-1,-2-1 0,1-63 1,-9 77 16,-6 22 119,-10 28 161,7 0-29,2 1 0,1 1 1,2 0-1,2 0 0,0 1 0,3-1 0,0 1 1,4 44-1,0-75-266,-1 0 0,1-1 0,0 1 0,0 0 0,0 0 0,0-1 0,1 1 0,0-1 1,0 1-1,0-1 0,0 0 0,0 0 0,0 0 0,1 0 0,0 0 0,4 3 0,-6-5 3,0 0-1,0 0 0,1-1 0,-1 1 1,0 0-1,1-1 0,-1 1 0,1-1 1,-1 0-1,1 1 0,-1-1 0,1 0 1,-1 0-1,1 0 0,-1 0 0,1 0 1,-1 0-1,1 0 0,-1-1 0,1 1 1,-1 0-1,0-1 0,1 1 0,-1-1 1,1 0-1,-1 1 0,0-1 0,0 0 1,1 0-1,-1 0 0,0 0 0,0 0 1,0 0-1,0 0 0,0 0 0,0 0 1,0-1-1,-1 1 0,1 0 0,0-1 1,-1 1-1,1 0 0,0-3 1,5-12 168,0-1 1,-1 1-1,-1-1 1,0 0 0,-2 0-1,0-1 1,0 1 0,-2 0-1,-2-27 1,-5 6-120,7 38-63,0-1 1,0 0 0,-1 0 0,1 0 0,-1 0 0,1 1 0,0-1 0,-1 0 0,1 0 0,-1 0 0,0 1 0,1-1 0,-1 0 0,0 1-1,1-1 1,-1 1 0,0-1 0,0 1 0,1-1 0,-1 1 0,0 0 0,0-1 0,0 1 0,0 0 0,1-1 0,-1 1 0,0 0-1,0 0 1,0 0 0,0 0 0,0 0 0,0 0 0,0 0 0,0 0 0,1 0 0,-1 0 0,0 1 0,-1-1 0,1 1-3,-1 0 0,1 0 0,0 0 0,0 0 1,0 0-1,0 0 0,0 0 0,0 0 0,0 0 1,0 0-1,1 1 0,-1-1 0,0 0 0,1 1 1,-1-1-1,1 0 0,-1 1 0,1-1 0,0 1 1,-1-1-1,1 1 0,0-1 0,0 1 0,0-1 1,0 1-1,0-1 0,1 1 0,-1 1 0,1 0 1,-1 0-1,1 0 1,-1-1-1,1 1 0,0 0 1,0 0-1,0-1 1,0 1-1,0-1 1,1 1-1,-1-1 0,1 1 1,0-1-1,2 2 1,1 0 3,0-1 0,1 0 0,-1-1 1,1 1-1,0-1 0,0 0 0,-1-1 0,2 1 1,-1-1-1,0 0 0,0-1 0,0 0 1,0 1-1,0-2 0,1 1 0,-1-1 0,0 0 1,0 0-1,0-1 0,0 0 0,0 0 0,9-5 1,-8 4-12,-1 0 0,1-1 0,-1 0 0,0 0 1,0-1-1,0 1 0,-1-1 0,1 0 0,-1-1 0,0 1 1,-1-1-1,0 0 0,0-1 0,0 1 0,0 0 0,-1-1 1,0 0-1,3-12 0,-23 77 56,11-41 146,1 2 0,0-1 1,1 0-1,-2 31 1,6-41-138,0-1 1,0 1 0,1 0 0,0 0 0,1 0-1,3 11 1,-5-17-61,1-1 0,-1 0 1,1 0-1,0 1 0,-1-1 0,1 0 0,0 0 1,0 0-1,-1 0 0,1 1 0,0-1 0,0 0 1,0-1-1,0 1 0,0 0 0,1 0 0,-1 0 0,0-1 1,0 1-1,0 0 0,1-1 0,-1 1 0,0-1 1,1 0-1,-1 1 0,1-1 0,-1 0 0,0 0 0,1 0 1,-1 0-1,0 0 0,1 0 0,-1 0 0,1-1 1,-1 1-1,0 0 0,1-1 0,-1 1 0,0-1 1,0 1-1,1-1 0,-1 0 0,0 0 0,0 1 0,0-1 1,2-2-1,0 0-240,1 0 0,-1 0 0,0 0 0,-1-1 0,1 1 0,0-1 1,-1 0-1,0 1 0,0-1 0,0-1 0,0 1 0,-1 0 0,3-9 0,-1-1-2033,0-2 0,2-28 0,-4-14-4872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065"/>
    </inkml:context>
    <inkml:brush xml:id="br0">
      <inkml:brushProperty name="width" value="0.025" units="cm"/>
      <inkml:brushProperty name="height" value="0.025" units="cm"/>
    </inkml:brush>
  </inkml:definitions>
  <inkml:trace contextRef="#ctx0" brushRef="#br0">59 27 14798,'0'0'6961,"8"-5"-6272,-8 5-686,3-3 59,0 1 1,0 0-1,1 0 0,-1 0 1,0 0-1,1 0 1,-1 1-1,1 0 0,0 0 1,-1 0-1,1 0 0,0 0 1,0 1-1,-1-1 1,1 1-1,0 0 0,0 0 1,0 1-1,-1-1 0,1 1 1,0 0-1,0 0 1,6 3-1,-5-2-29,1 1 0,-1 0-1,1 0 1,-1 1 0,0 0 0,0 0-1,0 0 1,-1 0 0,0 1 0,0 0 0,0 0-1,6 9 1,-9-11-23,1 1 0,-1-1 0,0 1 0,0-1 0,0 1 0,-1 0 0,1-1 1,-1 1-1,0 0 0,0-1 0,0 1 0,0 0 0,-1-1 0,1 1 0,-1 0 0,0-1 0,0 1 0,-1-1 0,1 1 0,-1-1 0,1 0 0,-1 0 0,-3 4 0,-8 10 301,0 0-1,-2-1 1,0-1-1,-1 0 0,-27 20 1,21-19 299,2 2 1,-34 36-1,53-53-595,0-1-1,1 1 0,-1-1 0,1 1 0,-1-1 1,1 1-1,-1 0 0,1-1 0,0 1 0,-1 0 1,1-1-1,0 1 0,-1 0 0,1 0 0,0-1 1,0 1-1,0 0 0,-1 0 0,1-1 1,0 1-1,0 0 0,0 0 0,0-1 0,1 1 1,-1 0-1,0 0 0,0-1 0,0 1 0,1 0 1,-1 0-1,1 0 0,0 0 4,0 0 1,1 0-1,-1 0 0,1 0 1,-1 0-1,1 0 0,-1-1 1,1 1-1,-1-1 0,1 1 1,0-1-1,-1 1 1,4-1-1,65 0-453,-61 0 68,3-1-466,0 0 0,0-1 1,0 0-1,16-6 0,21-11-4783,-5-2-2669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460"/>
    </inkml:context>
    <inkml:brush xml:id="br0">
      <inkml:brushProperty name="width" value="0.025" units="cm"/>
      <inkml:brushProperty name="height" value="0.025" units="cm"/>
    </inkml:brush>
  </inkml:definitions>
  <inkml:trace contextRef="#ctx0" brushRef="#br0">246 0 9513,'0'0'10890,"-69"59"-8840,38-30 64,2 2-448,1 3-161,1 0-480,8 0-801,-1-5-160,10-1 1,1-5-33,5-6 0,4-6-577,0-6-1217,13-27-14637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824"/>
    </inkml:context>
    <inkml:brush xml:id="br0">
      <inkml:brushProperty name="width" value="0.025" units="cm"/>
      <inkml:brushProperty name="height" value="0.025" units="cm"/>
    </inkml:brush>
  </inkml:definitions>
  <inkml:trace contextRef="#ctx0" brushRef="#br0">134 33 15278,'-8'2'1997,"-3"1"-1334,-1 1 1,1 0-1,0 0 1,1 1-1,-19 12 1,26-15-559,0-1 1,1 1 0,-1-1-1,1 1 1,-1 0 0,1 0-1,0 0 1,0 0 0,-1 0-1,2 1 1,-1-1 0,0 1-1,0-1 1,1 1 0,-1 0-1,1 0 1,0 0-1,0-1 1,0 1 0,0 0-1,1 0 1,-1 0 0,1 0-1,-1 1 1,1-1 0,0 0-1,1 0 1,-1 0 0,0 0-1,1 0 1,1 5 0,-1-6-55,0 0 0,1-1 0,-1 1 0,1 0 0,-1-1 1,1 1-1,0-1 0,-1 1 0,1-1 0,0 0 0,0 0 1,0 0-1,0 0 0,0 0 0,0 0 0,0 0 0,1-1 1,-1 1-1,0-1 0,3 1 0,51 1 647,-45-2-586,-1 0-73,1-1-1,-1 0 1,1 0 0,-1-1-1,1-1 1,-1 0 0,0 0-1,0-1 1,11-6 0,-18 8 4,0 1 1,0-1 0,0 0-1,0 0 1,-1 0 0,1 0-1,0-1 1,-1 1-1,0-1 1,1 0 0,-1 1-1,0-1 1,0 0 0,-1 0-1,1-1 1,-1 1 0,1 0-1,-1 0 1,0-1-1,0 1 1,-1 0 0,1-1-1,-1 1 1,1-1 0,-1 1-1,0-1 1,-1 1 0,1-1-1,0 1 1,-1-1 0,-2-5-1,1 5-23,0 0 0,0 0 0,0 1-1,-1-1 1,1 1 0,-1 0 0,0-1 0,0 1-1,-1 0 1,1 1 0,0-1 0,-1 1 0,0-1-1,1 1 1,-1 0 0,0 1 0,0-1 0,0 1-1,0-1 1,-1 1 0,1 0 0,0 1 0,0-1-1,-1 1 1,1 0 0,-8 0 0,6 0-48,-1 0 0,0 0 1,1 1-1,-1 0 0,1 0 1,-1 0-1,1 1 0,-1 0 1,1 0-1,0 0 0,0 1 1,0 0-1,0 1 0,0-1 1,1 1-1,-10 8 0,12-8-277,0 1 0,0-1 0,1 1 0,-1-1 0,1 1-1,0 0 1,1 0 0,-1 0 0,1 0 0,0 0 0,0 0 0,0 0 0,1 0-1,0 0 1,0 1 0,0-1 0,2 10 0,-1-10-553,1 0-1,-1 0 1,1 0 0,0 0 0,0-1 0,0 1-1,1-1 1,0 1 0,0-1 0,0 0-1,5 5 1,16 14-8196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172"/>
    </inkml:context>
    <inkml:brush xml:id="br0">
      <inkml:brushProperty name="width" value="0.025" units="cm"/>
      <inkml:brushProperty name="height" value="0.025" units="cm"/>
    </inkml:brush>
  </inkml:definitions>
  <inkml:trace contextRef="#ctx0" brushRef="#br0">90 140 15983,'0'0'2210,"-9"4"-336,5-2-1784,-6 2 478,1 0-1,-1 1 1,1 0 0,-8 7-1,15-12-449,1 1 1,-1 0-1,1 0 0,0 0 0,0 0 0,-1 0 1,1 0-1,0 0 0,0 1 0,0-1 0,0 0 1,0 0-1,1 1 0,-1-1 0,0 1 0,0-1 1,1 1-1,-1-1 0,1 1 0,0-1 0,-1 1 0,1 0 1,0-1-1,0 1 0,0-1 0,0 1 0,0 0 1,0-1-1,0 1 0,1-1 0,-1 1 0,1-1 1,-1 1-1,1-1 0,0 1 0,-1-1 0,1 1 1,1 1-1,0-1-60,1 0 0,-1 0-1,1 0 1,0 0 0,-1-1 0,1 1 0,0-1 0,0 0 0,0 0 0,0 0 0,0 0 0,0 0-1,1-1 1,-1 1 0,4-1 0,54 1 446,-55-1-461,4-1 3,-1 0 1,0-1-1,1 0 0,-1 0 1,0-1-1,0 0 0,-1-1 1,1 0-1,-1 0 0,1-1 0,10-8 1,-16 11-19,0 0 1,0 0-1,-1-1 1,1 1-1,0-1 1,-1 0-1,0 0 0,0 1 1,1-1-1,-2-1 1,1 1-1,0 0 1,-1 0-1,1-1 1,-1 1-1,0-1 1,0 1-1,-1-1 1,1 1-1,-1-1 0,1 0 1,-1 1-1,0-1 1,0 0-1,-1 1 1,1-1-1,-1 1 1,0-1-1,0 1 1,0-1-1,0 1 1,-4-6-1,2 3-110,-1 1 0,1 1 0,-1-1 1,0 1-1,-1-1 0,1 1 0,-1 0 0,0 1 0,-10-7 1,-30-14-3473,24 13-466,2-1-2915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537"/>
    </inkml:context>
    <inkml:brush xml:id="br0">
      <inkml:brushProperty name="width" value="0.025" units="cm"/>
      <inkml:brushProperty name="height" value="0.025" units="cm"/>
    </inkml:brush>
  </inkml:definitions>
  <inkml:trace contextRef="#ctx0" brushRef="#br0">1 35 18257,'0'0'13933,"49"-13"-21235,-38 3 543,-6-2-10249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902"/>
    </inkml:context>
    <inkml:brush xml:id="br0">
      <inkml:brushProperty name="width" value="0.025" units="cm"/>
      <inkml:brushProperty name="height" value="0.025" units="cm"/>
    </inkml:brush>
  </inkml:definitions>
  <inkml:trace contextRef="#ctx0" brushRef="#br0">144 0 18642,'0'0'6811,"-5"9"-5956,-30 46 400,11-17-709,-22 44 0,40-69-520,1 0-1,0 0 1,1 0 0,0 0-1,1 1 1,0 0 0,1 0-1,0 14 1,3-24-24,-1-1 0,1 1 0,-1-1-1,1 1 1,0-1 0,1 0 0,-1 1 0,1-1 0,-1 0 0,1 0-1,0 0 1,0 0 0,0 0 0,0 0 0,1-1 0,-1 1 0,1-1-1,-1 0 1,1 1 0,0-1 0,0 0 0,0-1 0,0 1 0,1-1-1,-1 1 1,0-1 0,1 0 0,-1 0 0,0 0 0,6 0 0,5 2-168,-1-1 1,0-1-1,1 0 1,-1-1 0,1 0-1,-1-1 1,15-3 0,-23 3-104,-1 0 1,1 0 0,-1-1-1,0 0 1,1 0-1,-1 0 1,0 0-1,0-1 1,0 1 0,4-5-1,-4 3-590,0 0 1,0 0-1,0-1 0,-1 1 0,1-1 1,-1 0-1,4-10 0,7-25-7714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277"/>
    </inkml:context>
    <inkml:brush xml:id="br0">
      <inkml:brushProperty name="width" value="0.025" units="cm"/>
      <inkml:brushProperty name="height" value="0.025" units="cm"/>
    </inkml:brush>
  </inkml:definitions>
  <inkml:trace contextRef="#ctx0" brushRef="#br0">0 1 13741,'0'0'11851,"55"15"-16912,-30-1-3106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624"/>
    </inkml:context>
    <inkml:brush xml:id="br0">
      <inkml:brushProperty name="width" value="0.025" units="cm"/>
      <inkml:brushProperty name="height" value="0.025" units="cm"/>
    </inkml:brush>
  </inkml:definitions>
  <inkml:trace contextRef="#ctx0" brushRef="#br0">0 159 15214,'0'0'9129,"8"3"-7885,-1-2-1175,-1 0 1,0-1-1,0 1 0,1-1 1,-1-1-1,0 1 1,1-1-1,-1 0 0,0 0 1,0-1-1,0 0 1,0 0-1,0 0 0,0-1 1,-1 1-1,1-2 1,-1 1-1,10-8 0,2-3-169,0 0 0,0-2-1,19-23 1,7-7-262,-50 84-214,-19 17 592,19-43-47,1 0-1,0 1 1,1-1-1,0 1 1,1 0-1,0 1 1,1-1-1,-2 16 1,12-31-5132,4-12-687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953"/>
    </inkml:context>
    <inkml:brush xml:id="br0">
      <inkml:brushProperty name="width" value="0.025" units="cm"/>
      <inkml:brushProperty name="height" value="0.025" units="cm"/>
    </inkml:brush>
  </inkml:definitions>
  <inkml:trace contextRef="#ctx0" brushRef="#br0">8 198 13869,'0'0'8365,"9"6"-6800,-5-2-1442,0-1 0,1 0 1,-1 0-1,1 0 1,0-1-1,0 0 0,0 0 1,0 0-1,0 0 1,0-1-1,1 0 1,-1 0-1,0 0 0,1-1 1,-1 1-1,1-2 1,-1 1-1,0 0 1,1-1-1,-1 0 0,0 0 1,1-1-1,-1 1 1,9-5-1,-4 1-72,-1-1 1,-1 0-1,1 0 1,-1-1-1,0 1 0,0-2 1,-1 1-1,13-18 0,-16 21-38,-1-1-1,0 0 0,0 0 1,0-1-1,-1 1 0,0 0 0,0-1 1,0 0-1,-1 1 0,1-1 0,-1 0 1,-1 0-1,1 0 0,-1 0 1,0 1-1,0-1 0,-2-9 0,1 13-14,1 0 1,-1 0-1,1 0 0,-1 1 0,0-1 0,0 0 0,0 0 0,0 0 0,0 1 0,0-1 0,0 1 0,-1-1 0,1 1 0,0-1 0,-1 1 0,1 0 0,-1 0 1,0 0-1,1 0 0,-1 0 0,0 0 0,0 0 0,0 0 0,1 1 0,-1-1 0,0 1 0,0-1 0,0 1 0,0 0 0,0 0 0,0 0 0,0 0 0,0 0 1,0 0-1,0 0 0,0 1 0,0-1 0,0 1 0,0-1 0,0 1 0,1 0 0,-3 1 0,-4 1-15,-1 1 0,2 0 1,-1 0-1,0 1 0,1 0 0,0 0 0,0 0 0,-7 8 1,-4 8 145,1 0 1,1 1 0,-19 33 0,29-45-53,1 1-1,0 0 1,0 0-1,1 0 1,1 0-1,0 1 1,1-1-1,0 1 1,0 0-1,1 16 1,1-25-96,1 1 0,-1 0 0,1-1 0,0 1 0,-1-1 0,2 1 0,-1-1 0,0 1 0,1-1 0,-1 0 0,1 0 0,0 1 0,0-1 0,1-1 0,-1 1 0,0 0 0,1 0 0,0-1 0,0 0 0,5 5 0,-1-4-503,-1 0-1,1 0 0,-1 0 0,1-1 0,0 0 0,0 0 1,0-1-1,0 0 0,13 1 0,16-2-5472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2.004"/>
    </inkml:context>
    <inkml:brush xml:id="br0">
      <inkml:brushProperty name="width" value="0.025" units="cm"/>
      <inkml:brushProperty name="height" value="0.025" units="cm"/>
    </inkml:brush>
  </inkml:definitions>
  <inkml:trace contextRef="#ctx0" brushRef="#br0">0 838 14029,'0'0'3299,"53"-52"-2722,-7 17 352,18-9-32,14-11 256,23-9-449,19-12-415,14-8-257,12-10 32,8-8-609,-4-11-1665,-5-6-4901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5.865"/>
    </inkml:context>
    <inkml:brush xml:id="br0">
      <inkml:brushProperty name="width" value="0.025" units="cm"/>
      <inkml:brushProperty name="height" value="0.025" units="cm"/>
    </inkml:brush>
  </inkml:definitions>
  <inkml:trace contextRef="#ctx0" brushRef="#br0">13 0 15182,'0'0'4933,"-12"62"-4292,12-38-193,1 0-352,14-1-256,-1-4-1538,7-3-2466,-3-1-1665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8.584"/>
    </inkml:context>
    <inkml:brush xml:id="br0">
      <inkml:brushProperty name="width" value="0.025" units="cm"/>
      <inkml:brushProperty name="height" value="0.025" units="cm"/>
      <inkml:brushProperty name="color" value="#E71224"/>
    </inkml:brush>
  </inkml:definitions>
  <inkml:trace contextRef="#ctx0" brushRef="#br0">1098 0 10698,'-98'16'2411,"-169"49"1,230-52-2352,1 1 1,0 2-1,1 1 1,1 1-1,1 3 1,1 0-1,-47 41 0,47-31-321,1 1-1,2 2 0,2 1 0,1 1 0,-39 73 0,23-25-1312,-52 153 0,79-189 1868,1 0-1,3 1 0,2 1 0,2-1 0,2 1 0,2 0 1,4 51-1,3-59 117,1 0-1,2-1 1,2 0-1,1 0 1,3-1 0,1 0-1,1-1 1,37 63 0,-25-58-360,2-2 0,2-1 1,1-2-1,3-1 1,0-1-1,3-2 0,1-2 1,1-1-1,2-2 0,0-2 1,2-2-1,2-2 1,0-2-1,74 25 0,-67-31-30,0-2 0,0-2-1,1-3 1,1-2-1,-1-3 1,1-1 0,0-4-1,0-1 1,-1-3 0,0-3-1,0-1 1,0-3-1,75-28 1,-39 3 73,-1-4-1,-2-3 1,-2-5-1,155-116 1,-144 86 51,-4-3 1,-3-4-1,117-149 1,-157 171-111,-2-2 1,-3-1-1,-4-3 1,49-114-1,-74 145-21,-2-1 1,-1-1-1,-3 0 0,7-53 0,-14 66-7,-1 0 0,-1-1-1,-1 1 1,-1 0-1,-2 0 1,-1 0-1,-9-30 1,5 34-33,0 0 1,-2 1-1,0 0 1,-2 1-1,0 1 1,-1 0 0,-2 1-1,0 0 1,-1 1-1,-1 1 1,0 1-1,-1 0 1,-1 1-1,-1 2 1,-36-21-1,17 15 27,0 1-1,-1 2 1,0 2 0,-2 2-1,1 1 1,-1 3 0,-1 1-1,-53-2 1,0 7 96,0 5 0,1 4 0,-162 31 0,163-18-600,-77 13-1226,61-23-4807,68-10-3969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9.831"/>
    </inkml:context>
    <inkml:brush xml:id="br0">
      <inkml:brushProperty name="width" value="0.025" units="cm"/>
      <inkml:brushProperty name="height" value="0.025" units="cm"/>
      <inkml:brushProperty name="color" value="#E71224"/>
    </inkml:brush>
  </inkml:definitions>
  <inkml:trace contextRef="#ctx0" brushRef="#br0">2893 515 9833,'4'-17'317,"1"-1"0,-2 1-1,0-1 1,-2 1-1,0-1 1,0 0 0,-4-25-1,1 32-228,0 1 0,-1-1 0,0 1 0,-1 0 0,0 0 0,-1 1 0,0-1-1,0 1 1,-1 0 0,0 0 0,-1 1 0,0-1 0,-13-11 0,-3 1 127,0 1 0,-2 1 0,1 0 1,-2 3-1,0 0 0,-1 1 0,0 2 0,-53-15 0,19 10-198,-1 4-1,0 2 0,-73-2 1,-5 7-36,-1 7 0,0 6 1,1 6-1,1 6 0,0 6 1,2 6-1,-179 67 0,249-72 110,2 3 1,2 2-1,0 3 0,3 3 0,1 3 1,-105 93-1,122-93-10,2 1 1,3 2-1,1 1 0,2 2 1,2 1-1,2 2 0,3 1 1,2 1-1,-19 57 0,33-76-85,1-1 0,2 2 0,2-1-1,1 1 1,1 0 0,2 0 0,1 0-1,8 66 1,-2-71 12,1-1-1,1 0 0,2 0 1,1-1-1,0 0 0,2 0 1,2-1-1,0-1 0,1 0 1,33 39-1,-12-25-42,1-1 1,2-2-1,1-2 1,2-2-1,2-1 0,0-3 1,2-1-1,49 20 0,2-5-62,2-5 1,2-4-1,106 20 0,-108-33 177,0-4 0,1-4 0,0-5 0,0-4 0,1-5 0,177-25 0,-199 12 197,0-3 0,0-3 0,-2-4 0,-1-3 0,-1-4 0,-2-3 0,-1-3 0,123-87 0,-129 73-116,-2-2 0,-3-3-1,-3-2 1,-2-3 0,-2-3-1,-4-2 1,-3-1 0,-2-3-1,63-138 1,-92 171-198,-1 0 0,-2-1-1,-2-1 1,-1 0 0,-2 0 0,4-68 0,-11 90 20,-1 0 1,-1 0 0,0 0-1,-2 0 1,0 0-1,-1 1 1,0-1 0,-2 1-1,0 0 1,-1 0 0,-1 1-1,0 0 1,-1 0-1,-1 1 1,0 0 0,-1 1-1,-18-19 1,1 9-103,-2 1 0,0 1 0,-1 1 1,-1 2-1,0 1 0,-2 2 0,0 1 0,-1 1 0,-44-10 0,-16 1-1123,-1 4-1,-130-10 0,13 17-2536,-9 10-1949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338"/>
    </inkml:context>
    <inkml:brush xml:id="br0">
      <inkml:brushProperty name="width" value="0.025" units="cm"/>
      <inkml:brushProperty name="height" value="0.025" units="cm"/>
      <inkml:brushProperty name="color" value="#E71224"/>
    </inkml:brush>
  </inkml:definitions>
  <inkml:trace contextRef="#ctx0" brushRef="#br0">11 65 8008,'-1'-8'363,"-6"-25"363,6 32-708,1 0 1,0 1 0,0-1 0,-1 0-1,1 1 1,0-1 0,0 0 0,0 1 0,0-1-1,0 0 1,0 0 0,0 1 0,0-1-1,0 0 1,0 1 0,0-1 0,1 0 0,-1 1-1,0-1 1,0 0 0,1 1 0,-1-1-1,1 0 1,-1 1 0,0-1 0,1 1 0,-1-1-1,1 1 1,-1-1 0,1 1 0,-1-1-1,1 1 1,0-1 0,-1 1 0,1 0 0,-1-1-1,1 1 1,0 0 0,-1 0 0,1-1-1,0 1 1,0 0 0,-1 0 0,1 0 0,0 0-1,-1 0 1,1 0 0,0 0 0,0 0-1,-1 0 1,1 0 0,0 1 0,0-1 0,3 1 23,0 0 0,-1 0 0,1 1 0,0-1 0,-1 1 0,0 0 1,1-1-1,3 4 0,25 26 402,-1 1 0,44 61 1,-15-19-86,355 472 1712,-223-281-2137,234 247-1,-355-430-1784,-26-28-2357,-25-27-1227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745"/>
    </inkml:context>
    <inkml:brush xml:id="br0">
      <inkml:brushProperty name="width" value="0.025" units="cm"/>
      <inkml:brushProperty name="height" value="0.025" units="cm"/>
      <inkml:brushProperty name="color" value="#E71224"/>
    </inkml:brush>
  </inkml:definitions>
  <inkml:trace contextRef="#ctx0" brushRef="#br0">1 1437 9961,'0'0'2275,"3"-11"-1603,2-2-458,2 0-1,0 0 1,0 0-1,1 1 1,1 0-1,0 1 1,0-1-1,1 2 1,20-17 0,734-702 896,-374 385-1306,-219 203-3442,-143 117 2529,33-27-2255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497"/>
    </inkml:context>
    <inkml:brush xml:id="br0">
      <inkml:brushProperty name="width" value="0.025" units="cm"/>
      <inkml:brushProperty name="height" value="0.025" units="cm"/>
      <inkml:brushProperty name="color" value="#E71224"/>
    </inkml:brush>
  </inkml:definitions>
  <inkml:trace contextRef="#ctx0" brushRef="#br0">0 1 9897,'0'0'3598,"6"8"-2695,156 215 2998,272 279-3516,-332-396-563,482 488-1501,-573-584 1252,1 2-1228,0 0 0,19 26 0,-20-15-2477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912"/>
    </inkml:context>
    <inkml:brush xml:id="br0">
      <inkml:brushProperty name="width" value="0.025" units="cm"/>
      <inkml:brushProperty name="height" value="0.025" units="cm"/>
      <inkml:brushProperty name="color" value="#E71224"/>
    </inkml:brush>
  </inkml:definitions>
  <inkml:trace contextRef="#ctx0" brushRef="#br0">4 731 16464,'0'0'672,"-4"-81"481,49 24-896,20-15-97,25-10-96,18-5 32,9 2-64,5 9-64,-8 6-1089,-5 8-2659,-8 4-3331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017"/>
    </inkml:context>
    <inkml:brush xml:id="br0">
      <inkml:brushProperty name="width" value="0.025" units="cm"/>
      <inkml:brushProperty name="height" value="0.025" units="cm"/>
      <inkml:brushProperty name="color" value="#E71224"/>
    </inkml:brush>
  </inkml:definitions>
  <inkml:trace contextRef="#ctx0" brushRef="#br0">3 1081 10602,'-1'-9'539,"1"5"-472,-1 0 0,1 0 0,0 0 0,0 0-1,0 0 1,1 0 0,-1 0 0,1 0 0,0 0 0,0 0-1,0 0 1,1 0 0,-1 1 0,1-1 0,0 0 0,0 1-1,0 0 1,1-1 0,-1 1 0,1 0 0,-1 0 0,1 0-1,0 0 1,4-2 0,13-8-33,0 1 0,0 1 0,1 0 1,0 2-1,0 1 0,1 0 0,1 1 0,37-5 0,23 0-115,88 0 0,-106 9-27,980-137-2001,-459 46 3904,271-1 187,-639 83-1663,424 31 1,-454 1-213,350 29-1389,-405-44 1313,0-5-1,140-20 0,452-107 3055,-152 21-2524,-410 82-417,285-52 17,-364 56-28,-1-3 0,-1-3 1,99-48-1,-110 37 385,-38 19-209,1 1 1,65-22 0,-95 38-309,0 0-1,1 0 1,-1 0 0,0 0-1,0 1 1,1 0 0,-1 0-1,0 0 1,0 0 0,1 1-1,-1 0 1,0 0 0,0 0-1,0 0 1,7 3 0,-3 1-8,-2 0 1,1 0 0,0 0 0,-1 1 0,11 12 0,33 28 48,-42-41-502,1 0 1,0-1-1,0 1 0,0-2 1,1 1-1,-1-1 0,1-1 1,0 0-1,10 1 1,42-1-7725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501"/>
    </inkml:context>
    <inkml:brush xml:id="br0">
      <inkml:brushProperty name="width" value="0.025" units="cm"/>
      <inkml:brushProperty name="height" value="0.025" units="cm"/>
      <inkml:brushProperty name="color" value="#E71224"/>
    </inkml:brush>
  </inkml:definitions>
  <inkml:trace contextRef="#ctx0" brushRef="#br0">0 1 2594,'0'0'13197,"0"57"-12268,0-27 256,0 4-641,0 3-223,11-3-257,15-4-705,4-10-2562,9-17-2786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5.923"/>
    </inkml:context>
    <inkml:brush xml:id="br0">
      <inkml:brushProperty name="width" value="0.025" units="cm"/>
      <inkml:brushProperty name="height" value="0.025" units="cm"/>
      <inkml:brushProperty name="color" value="#E71224"/>
    </inkml:brush>
  </inkml:definitions>
  <inkml:trace contextRef="#ctx0" brushRef="#br0">38 108 7111,'0'-11'1719,"-2"-36"274,0-2 4859,6 98-4177,25 241-240,4 61-1373,-32-327 809,-3-45-48,-3-28-1172,-60-218-789,36 163-87,31 110 171,1-1-1,-1 0 1,1 0-1,0 0 1,0-1-1,0 1 1,0-1-1,1 1 1,0-1 0,0 0-1,0 0 1,0-1-1,8 5 1,-3-2 33,1 0 1,-1-1-1,1 0 0,0-1 1,0 0-1,1 0 1,15 2-1,-20-4 38,0-1 0,1 0-1,-1-1 1,0 0 0,1 0 0,-1 0-1,1-1 1,-1 0 0,1 0 0,-1 0-1,0-1 1,11-4 0,-14 4 0,1 0 1,-1 0-1,0-1 0,1 1 1,-1-1-1,0 0 1,-1 0-1,1 0 1,0 0-1,-1 0 1,0-1-1,0 1 0,0-1 1,0 1-1,0-1 1,-1 0-1,0 0 1,1 1-1,-2-1 0,1 0 1,1-8-1,-2 6 57,3-49 323,-2 53-393,-1 0 1,0 0 0,-1 0-1,1 0 1,0 0 0,-1 0-1,1 0 1,-1 0-1,1 0 1,-1 0 0,0 1-1,0-1 1,0 0 0,0 0-1,0 1 1,0-1 0,0 1-1,-1-1 1,1 1 0,-1-1-1,1 1 1,-1 0 0,-1-2-1,2 3-5,1 0-1,0 0 1,-1 0 0,1 0-1,-1-1 1,1 1-1,-1 0 1,1 0-1,0 0 1,-1 0 0,1 0-1,-1 0 1,1 0-1,-1 1 1,1-1 0,-1 0-1,1 0 1,0 0-1,-1 0 1,1 0-1,-1 1 1,1-1 0,0 0-1,-1 0 1,1 1-1,0-1 1,-1 0-1,1 1 1,0-1 0,-1 0-1,1 1 1,0-1-1,-1 1 1,-6 21-78,5 26-42,2-45 118,0 1 8,0 0 0,1 0 0,-1-1 0,1 1 0,0 0 0,0 0 1,0 0-1,1 0 0,-1-1 0,1 1 0,0-1 0,0 1 0,0-1 0,0 0 0,1 0 0,-1 1 0,1-2 0,0 1 0,0 0 0,0-1 0,0 1 0,1-1 0,-1 0 0,0 0 0,1 0 0,0-1 0,-1 1 0,1-1 0,0 0 0,0 0 0,0 0 0,0 0 0,0-1 0,0 1 0,0-1 0,0 0 0,-1-1 0,1 1 0,0-1 0,0 1 0,0-1 0,0 0 0,0-1 0,0 1 0,-1-1 0,1 1 0,-1-1 0,1 0 0,-1-1 1,5-3-1,-2-1 6,0 0 0,-1 0 0,1 0 0,-2-1 0,1 1 0,-1-1 0,-1 0-1,1-1 1,-1 1 0,-1-1 0,1 1 0,-2-1 0,1 0 0,-1 0 0,0 0 0,-1-9 0,-7 25-283,3 0 258,2-1 0,-1 1 0,1-1 0,0 1 0,0 0 0,1 0 0,-1 0 0,2 0 0,-1 1 0,1-1 0,0 0 0,1 0 0,-1 0 0,4 11 0,-3-13 18,0-1 0,0 0 1,1 0-1,0 1 0,0-1 0,0 0 0,0-1 0,0 1 0,1 0 1,0-1-1,-1 1 0,1-1 0,1 0 0,-1 0 0,0 0 0,1 0 0,0-1 1,-1 0-1,1 1 0,0-1 0,0 0 0,0-1 0,0 1 0,7 1 0,58 4 116,-65-7-114,0 0 1,0 0 0,0 0 0,-1-1 0,1 1 0,0-1 0,0 0 0,-1 0 0,1 0 0,0 0-1,-1-1 1,1 0 0,-1 1 0,0-1 0,6-4 0,-8 4 1,0 1 0,0-1 0,0 1 1,0-1-1,-1 0 0,1 1 0,0-1 0,-1 0 1,1 0-1,-1 1 0,1-1 0,-1 0 0,0 0 0,0 0 1,0 0-1,0 0 0,0 1 0,0-1 0,0 0 1,-1 0-1,1 0 0,-1 1 0,1-1 0,-1 0 0,0 0 1,0 1-1,0-1 0,0 1 0,-2-3 0,-3-5 6,-1 0-1,0 0 1,-16-13-1,14 13-2,-9-7-10,-23-22 68,39 36-66,0 0-1,0-1 1,0 1-1,0 0 1,1-1 0,-1 0-1,1 1 1,-1-1-1,1 0 1,0 0 0,0 0-1,0 0 1,0-5-1,5 7-10,1 0-1,0 0 1,0 0 0,1 1-1,-1-1 1,0 1-1,0 0 1,5 1-1,-4 0 16,25 0-225,21 1-1904,-24-7-2131,-27 4 3937,0 1 1,0-1-1,0 0 0,-1 0 1,1 1-1,0-1 0,-1 0 0,1 0 1,0 0-1,-1 0 0,1 0 1,-1 0-1,1 0 0,-1 0 1,1 0-1,-1 0 0,0 0 0,0 0 1,1 0-1,-1 0 0,0 0 1,0 0-1,0 0 0,0 0 1,0 0-1,-1 0 0,1 0 0,-1-2 1,-3-21-10490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270"/>
    </inkml:context>
    <inkml:brush xml:id="br0">
      <inkml:brushProperty name="width" value="0.025" units="cm"/>
      <inkml:brushProperty name="height" value="0.025" units="cm"/>
      <inkml:brushProperty name="color" value="#E71224"/>
    </inkml:brush>
  </inkml:definitions>
  <inkml:trace contextRef="#ctx0" brushRef="#br0">0 1 13741,'0'0'9449,"46"-1"-7976,-3 4-832,3 1-577,3 1-801,-1-3-2274,-4-2-2754,-5-5-5350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6.196"/>
    </inkml:context>
    <inkml:brush xml:id="br0">
      <inkml:brushProperty name="width" value="0.025" units="cm"/>
      <inkml:brushProperty name="height" value="0.025" units="cm"/>
    </inkml:brush>
  </inkml:definitions>
  <inkml:trace contextRef="#ctx0" brushRef="#br0">64 0 5221,'0'0'20478,"-6"8"-19576,-1 2-805,-28 44 933,33-50-955,0 0 0,0 0-1,0 0 1,0 1 0,1-1-1,0 0 1,0 1 0,0 0-1,0-1 1,1 1 0,0-1-1,0 8 1,1-11-62,0 1 1,0-1-1,0 1 1,0-1-1,0 1 0,0-1 1,0 0-1,0 0 0,1 0 1,-1 0-1,1 0 0,-1 0 1,1 0-1,-1 0 0,1 0 1,-1-1-1,1 1 0,0 0 1,-1-1-1,1 0 0,0 1 1,0-1-1,-1 0 0,1 0 1,0 0-1,0 0 0,-1 0 1,1 0-1,0-1 0,1 1 1,55-10 143,-42 4-277,0-1 0,24-13 0,-26 12-23,0 1-1,1 0 1,15-4-1,-30 11 170,1 0-1,-1 0 1,1 0-1,-1 1 1,0-1-1,1 0 1,-1 0-1,0 1 1,0-1-1,1 0 1,-1 1 0,0-1-1,0 0 1,1 1-1,-1-1 1,0 1-1,0-1 1,0 0-1,0 1 1,1-1-1,-1 1 1,0-1-1,0 0 1,0 1 0,0-1-1,0 1 1,0-1-1,0 1 1,0-1-1,0 0 1,0 1-1,-1-1 1,1 1-1,0-1 1,0 0-1,0 1 1,0-1-1,-1 1 1,1-1 0,0 0-1,0 1 1,-1-1-1,1 1 1,-10 30 628,7-22-334,2-8-286,1 1 1,-1-1-1,1 1 0,-1-1 0,1 1 0,0-1 1,-1 1-1,1-1 0,0 1 0,0 0 0,0-1 1,0 1-1,1-1 0,-1 1 0,0-1 0,0 1 1,1-1-1,-1 1 0,1-1 0,0 1 0,-1-1 1,1 0-1,0 1 0,0-1 0,0 0 0,0 1 1,0-1-1,0 0 0,0 0 0,2 1 1,0-1-16,0 0 1,0 0 0,1-1-1,-1 0 1,0 1 0,0-1-1,0 0 1,1 0 0,-1-1 0,0 1-1,0-1 1,0 1 0,0-1-1,5-2 1,38-21-20,-42 20-217,1 0 0,0 1 0,1 0 0,-1 1 0,0-1 0,1 1 0,-1 0 1,1 0-1,0 0 0,10 0 0,-16 2 144,1 1 0,0 0 0,0 0 0,-1-1 0,1 1 0,-1 0 0,1 0 1,0 0-1,-1 0 0,0 0 0,1 0 0,-1 0 0,1 0 0,-1 0 0,0 0 0,0 0 0,0 0 0,0 0 0,0 0 1,0 0-1,0 0 0,0 0 0,0 0 0,0 0 0,0 0 0,-1 0 0,1 0 0,0 0 0,-1 0 0,0 1 0,-9 35-3304,3-23-1352,2-7-4411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789"/>
    </inkml:context>
    <inkml:brush xml:id="br0">
      <inkml:brushProperty name="width" value="0.025" units="cm"/>
      <inkml:brushProperty name="height" value="0.025" units="cm"/>
      <inkml:brushProperty name="color" value="#E71224"/>
    </inkml:brush>
  </inkml:definitions>
  <inkml:trace contextRef="#ctx0" brushRef="#br0">26 1 10858,'0'0'10976,"-1"16"-10373,-9 98 836,1-19-389,3 98 1,6-188-1016,0 1 1,1-1-1,-1 0 1,1 0 0,0 0-1,1 0 1,-1 0 0,1-1-1,0 1 1,0 0-1,1-1 1,-1 1 0,1-1-1,0 0 1,0 0 0,4 5-1,-4-7 36,0 0 1,0-1-1,0 1 0,0-1 0,1 1 0,-1-1 0,0 0 0,1 0 1,-1 0-1,0 0 0,1-1 0,-1 0 0,1 1 0,-1-1 1,1-1-1,-1 1 0,1 0 0,-1-1 0,1 0 0,-1 1 0,0-1 1,1-1-1,-1 1 0,0 0 0,3-3 0,10-4 57,-1-1 1,0 0-1,-1-1 0,0-1 0,-1 0 1,0-1-1,20-23 0,-7 3-70,-1-1 1,25-44-1,4-25 272,-35 45-1259,-12 0-3500,-15 65-3327,6-7 5929,-16 12-6533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120"/>
    </inkml:context>
    <inkml:brush xml:id="br0">
      <inkml:brushProperty name="width" value="0.025" units="cm"/>
      <inkml:brushProperty name="height" value="0.025" units="cm"/>
      <inkml:brushProperty name="color" value="#E71224"/>
    </inkml:brush>
  </inkml:definitions>
  <inkml:trace contextRef="#ctx0" brushRef="#br0">0 1 11339,'0'0'2242,"11"54"1281,-1-27-608,1-1-1249,0 0-994,-1-1-480,4-4-128,2-8-384,6-6-833,1-7-897,3-8-1377,-1-20-1057,2-11-2051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476"/>
    </inkml:context>
    <inkml:brush xml:id="br0">
      <inkml:brushProperty name="width" value="0.025" units="cm"/>
      <inkml:brushProperty name="height" value="0.025" units="cm"/>
      <inkml:brushProperty name="color" value="#E71224"/>
    </inkml:brush>
  </inkml:definitions>
  <inkml:trace contextRef="#ctx0" brushRef="#br0">23 0 9417,'0'0'8493,"-2"10"-7553,-7 43-43,3 0 0,1 0 1,4 66-1,3-73-1351,2 0-1,12 50 1,-9-78-2199,3-15-5195,-5-7-421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824"/>
    </inkml:context>
    <inkml:brush xml:id="br0">
      <inkml:brushProperty name="width" value="0.025" units="cm"/>
      <inkml:brushProperty name="height" value="0.025" units="cm"/>
      <inkml:brushProperty name="color" value="#E71224"/>
    </inkml:brush>
  </inkml:definitions>
  <inkml:trace contextRef="#ctx0" brushRef="#br0">0 53 11915,'0'0'6812,"5"10"-6107,-3-5-659,1 0 1,-1 0-1,1-1 1,0 1-1,0-1 1,0 1 0,1-1-1,0 0 1,-1 0-1,1-1 1,1 1-1,-1-1 1,0 0-1,1 0 1,0 0 0,0-1-1,0 1 1,0-1-1,0 0 1,0-1-1,0 1 1,1-1-1,-1 0 1,6 0-1,-6-1 6,0 1-1,0-1 1,0 0-1,0 0 1,0-1-1,0 1 0,0-1 1,0 0-1,0 0 1,0-1-1,-1 0 0,1 0 1,-1 0-1,7-3 1,-9 2 25,1 1 0,-1-1 1,0 0-1,0 1 0,0-1 0,0 0 1,0 0-1,-1-1 0,1 1 1,-1 0-1,0 0 0,0-1 1,0 1-1,0 0 0,-1-1 0,1 1 1,-1-1-1,0 1 0,0-1 1,0 1-1,-1-7 0,0 8-62,1-1 0,0 0-1,-1 1 1,1-1 0,-1 0 0,0 1-1,1-1 1,-1 1 0,-1-1 0,1 1-1,0-1 1,-1 1 0,1 0 0,-3-3-1,3 4-16,0 0 0,0 0 0,-1 0-1,1 0 1,0 1 0,0-1-1,-1 0 1,1 1 0,-1-1-1,1 1 1,0-1 0,-1 1-1,1 0 1,-1-1 0,1 1-1,-1 0 1,1 0 0,-1 0-1,-1 1 1,0-1-1,0 1 1,0 0-1,0 0 0,0 1 0,0-1 1,0 1-1,0-1 0,1 1 1,-1 0-1,0 0 0,1 0 0,0 0 1,0 1-1,-1-1 0,1 1 0,1-1 1,-1 1-1,0 0 0,1-1 0,-1 1 1,1 0-1,-2 5 0,0 2 111,0 0 0,0 0 0,1 1 0,1-1 0,-1 1-1,2-1 1,0 1 0,0-1 0,2 15 0,-1-22-87,-1 0 0,1 0 0,0 1 1,0-1-1,0 0 0,1 0 0,-1 0 0,1 0 0,0 0 1,-1 0-1,1-1 0,1 1 0,-1 0 0,0-1 1,1 0-1,-1 0 0,1 1 0,-1-1 0,1-1 1,0 1-1,0 0 0,0-1 0,0 1 0,0-1 0,0 0 1,1 0-1,-1 0 0,0-1 0,1 1 0,-1-1 1,0 0-1,4 0 0,-1 0-1,-1 0-1,0-1 1,0 0 0,0 0 0,0-1-1,0 1 1,0-1 0,0 0 0,0 0-1,-1-1 1,1 1 0,-1-1 0,1 0-1,-1 0 1,0-1 0,0 1 0,-1-1-1,1 0 1,-1 0 0,1 0-1,-1 0 1,-1-1 0,6-9 0,-4 5 20,1 0 0,-2-1 0,1 1 0,-1-1 0,-1 0 1,1 0-1,-2 0 0,0-1 0,0 1 0,0 0 0,-3-17 1,2 26-42,0 1 0,0 0 0,0 0 0,0 0 0,0-1 0,0 1 0,0 0 0,0 0 0,0 0 0,0 0 0,0-1 0,0 1 0,0 0 0,-1 0 0,1 0 0,0 0 0,0 0 0,0-1 0,0 1 0,0 0 0,-1 0 0,1 0 0,0 0 0,0 0 0,0 0 0,0 0 0,-1 0 0,1 0 0,0 0 0,0 0 0,0-1 0,-1 1 0,1 0 0,0 0 0,0 0 0,0 0 1,-1 0-1,1 1 0,0-1 0,0 0 0,0 0 0,-1 0 0,1 0 0,0 0 0,0 0 0,0 0 0,0 0 0,-1 0 0,1 0 0,0 1 0,0-1 0,0 0 0,0 0 0,0 0 0,-1 0 0,1 0 0,0 1 0,0-1 0,0 0 0,0 0 0,0 0 0,0 0 0,0 1 0,0-1 0,0 0 0,0 0 0,0 0 0,0 1 0,-9 12 42,4-1 136,1 0 1,1 1-1,0-1 0,0 1 1,1 0-1,1 0 0,0 0 1,2 19-1,-1-30-157,0 0-1,0-1 1,0 1-1,0 0 1,0-1 0,1 1-1,-1 0 1,1 0-1,-1-1 1,1 1 0,-1-1-1,1 1 1,0-1-1,0 1 1,0-1 0,0 1-1,0-1 1,0 1-1,0-1 1,1 0 0,-1 0-1,0 0 1,1 0-1,-1 0 1,1 0 0,-1 0-1,1 0 1,-1-1-1,1 1 1,0 0 0,-1-1-1,1 1 1,0-1-1,-1 0 1,1 0 0,0 0-1,0 0 1,-1 0-1,1 0 1,0 0 0,0 0-1,-1 0 1,1-1-1,3-1 1,2 1 31,1-1 1,0 0-1,-1-1 1,0 0-1,1 0 1,-1-1-1,0 1 1,11-10-1,5-9 9,-18 16-56,0 0 0,1 1 0,-1 0 0,1 0 0,0 0 0,1 1 0,-1 0 0,10-4 0,-14 12-20,-1 0 1,0 0-1,0 0 0,0 0 0,0 1 0,-1-1 0,0 0 0,0 1 1,0-1-1,-1 6 0,1-5 30,0-3 7,0 0-1,0-1 1,0 1-1,0-1 1,0 1-1,0-1 1,1 1-1,-1-1 1,1 1-1,-1-1 1,1 1-1,0-1 1,-1 1-1,1-1 1,0 0-1,0 1 1,0-1-1,0 0 1,0 0-1,0 0 1,0 0-1,0 0 1,2 1-1,0 0 30,0-1-1,0 0 1,0 0-1,0-1 1,0 1-1,0 0 0,-1-1 1,1 0-1,1 0 1,-1 0-1,4 0 1,10-3 34,-1 0 0,0-1 0,25-10 1,-31 11-291,26-1-1785,-23 9-673,-12-5 2543,-1 1 0,0-1 0,0 0 0,0 1 0,0-1 1,0 1-1,0-1 0,0 1 0,0-1 0,0 1 1,0-1-1,0 0 0,0 1 0,0-1 0,-1 1 0,1-1 1,0 0-1,0 1 0,0-1 0,-1 1 0,1-1 1,0 0-1,0 1 0,-1-1 0,1 0 0,0 1 0,-1-1 1,1 0-1,0 0 0,-1 1 0,1-1 0,-1 0 1,-8 3-2750,1-3-2551,-2-1-3494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172"/>
    </inkml:context>
    <inkml:brush xml:id="br0">
      <inkml:brushProperty name="width" value="0.025" units="cm"/>
      <inkml:brushProperty name="height" value="0.025" units="cm"/>
      <inkml:brushProperty name="color" value="#E71224"/>
    </inkml:brush>
  </inkml:definitions>
  <inkml:trace contextRef="#ctx0" brushRef="#br0">0 1 9449,'0'0'8616,"59"60"-8712,-29-37-1922,4-2-3107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565"/>
    </inkml:context>
    <inkml:brush xml:id="br0">
      <inkml:brushProperty name="width" value="0.025" units="cm"/>
      <inkml:brushProperty name="height" value="0.025" units="cm"/>
      <inkml:brushProperty name="color" value="#E71224"/>
    </inkml:brush>
  </inkml:definitions>
  <inkml:trace contextRef="#ctx0" brushRef="#br0">142 86 13965,'0'0'7709,"-8"-2"-7346,1-1-263,-1 1 1,0 0-1,0 1 1,1 0-1,-1 0 1,-14 1-1,19 0-45,0 0 0,0 1 1,1-1-1,-1 1 0,0 0 0,1 0 1,-1 0-1,1 0 0,-1 0 0,1 1 0,-1-1 1,1 1-1,0-1 0,0 1 0,0 0 1,0 0-1,0 0 0,0 0 0,0 0 0,1 1 1,-1-1-1,1 0 0,-1 1 0,1-1 0,0 1 1,-1 4-1,0-5 26,1 1-1,0 0 1,0 0 0,0 0-1,1-1 1,-1 1 0,1 0 0,-1 0-1,1 0 1,0 0 0,0 0-1,1 0 1,-1 0 0,0 0 0,1 0-1,0 0 1,-1 0 0,1-1-1,1 1 1,-1 0 0,0 0 0,1-1-1,-1 1 1,1-1 0,0 0-1,-1 1 1,1-1 0,0 0 0,1 0-1,-1 0 1,0 0 0,1 0-1,-1-1 1,4 3 0,1-2-32,-1 0-1,0 0 1,1 0 0,-1-1-1,1 0 1,-1 0-1,1-1 1,0 0 0,-1 0-1,1 0 1,-1-1 0,1 0-1,0 0 1,-1-1 0,7-2-1,-5 1-5,0 0 0,-1-1-1,1-1 1,-1 1 0,1-1 0,-1 0-1,-1-1 1,1 1 0,-1-1-1,0-1 1,0 1 0,-1-1 0,0 0-1,0 0 1,0-1 0,-1 1-1,-1-1 1,1 0 0,-1 0-1,0-1 1,-1 1 0,0 0 0,0-1-1,0-11 1,-2 18-49,0 0 0,0 0 0,0 1 0,0-1 0,-1 0 0,1 1 1,-1-1-1,1 0 0,-1 1 0,0-1 0,1 1 0,-1-1 0,0 1 0,0-1 0,0 1 0,0-1 0,0 1 0,0 0 0,-1 0 1,1-1-1,0 1 0,-1 0 0,1 0 0,-1 0 0,1 1 0,-1-1 0,1 0 0,-1 1 0,0-1 0,1 0 0,-1 1 0,0 0 1,1-1-1,-1 1 0,0 0 0,0 0 0,1 0 0,-1 0 0,0 0 0,0 1 0,1-1 0,-1 1 0,-1 0 0,-7 0-16,0 1 0,1 1 0,-1 0-1,1 0 1,-1 1 0,-10 6 0,8-3 35,1 1 0,0 0 1,0 1-1,1 1 1,0-1-1,0 1 0,-12 19 1,19-25-1,1 0 0,-1-1 0,1 1 0,0 1 0,1-1 1,-1 0-1,1 0 0,0 1 0,0-1 0,0 0 0,0 1 0,1 4 1,0-6-9,0 0 1,1 0 0,0-1 0,-1 1 0,1 0 0,0-1-1,0 1 1,1 0 0,-1-1 0,0 1 0,1-1 0,0 0-1,-1 1 1,1-1 0,0 0 0,0 0 0,0 0 0,1-1-1,-1 1 1,5 3 0,5 2-144,1-1 0,0 0 0,1-1 0,-1 0 0,1-1 0,0 0 0,0-1 1,23 1-1,-12-2-2427,0-1 0,27-3 0,-27-3-3671,-9-10-5973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035"/>
    </inkml:context>
    <inkml:brush xml:id="br0">
      <inkml:brushProperty name="width" value="0.025" units="cm"/>
      <inkml:brushProperty name="height" value="0.025" units="cm"/>
      <inkml:brushProperty name="color" value="#E71224"/>
    </inkml:brush>
  </inkml:definitions>
  <inkml:trace contextRef="#ctx0" brushRef="#br0">0 55 16400,'0'0'2872,"9"-7"-1159,1 1-1416,1 0 0,-1 0-1,1 1 1,0 1 0,0 0 0,1 0-1,-1 1 1,1 1 0,0-1-1,0 2 1,16-1 0,-22 2-244,15-1 69,1 1-1,-1 0 1,0 2-1,24 5 0,-40-7-108,-1 2-1,0-1 0,0 0 1,0 1-1,0 0 0,0 0 0,0 0 1,-1 0-1,1 0 0,-1 1 1,1 0-1,2 3 0,-4-4-9,-1 0-1,0 1 1,1-1-1,-1 0 1,0 1-1,0-1 1,0 1-1,0-1 1,-1 1-1,1-1 1,-1 1-1,1 0 1,-1-1-1,0 1 1,0 0-1,0-1 1,-1 1-1,1 0 1,-1-1-1,1 1 1,-2 3-1,-1 3 12,-1-1-1,0 1 1,-1-1-1,1 0 1,-1 0-1,-1-1 0,0 1 1,0-1-1,-13 12 1,-75 57 207,61-52-171,18-13-9,9-7 49,1-1-1,-1 1 1,1 0-1,0 1 1,1-1-1,-1 1 0,1 0 1,0 0-1,0 0 1,-5 9-1,9-14-80,0 1 1,0-1-1,0 1 0,0 0 1,0-1-1,0 1 1,0-1-1,0 1 0,0-1 1,0 1-1,0-1 0,0 1 1,1-1-1,-1 1 0,0-1 1,0 1-1,1-1 0,-1 1 1,0-1-1,0 1 1,1-1-1,-1 0 0,0 1 1,1-1-1,-1 1 0,1-1 1,-1 0-1,1 1 0,-1-1 1,0 0-1,1 0 0,-1 1 1,1-1-1,-1 0 1,1 0-1,-1 0 0,1 0 1,-1 0-1,1 0 0,0 0 1,-1 1-1,1-2 0,-1 1 1,1 0-1,33 2 459,-28-3-289,61 0 511,80-13 0,-6-13-3042,-140 27 2273,32-11-2348,-24 0-1204,-9 10 3296,0 0 0,1 1 0,-2-1 0,1 0 0,0 0 0,0 1 0,0-1 0,0 0 0,0 1 0,0-1 0,-1 0 1,1 0-1,0 1 0,-1-1 0,1 1 0,0-1 0,-1 0 0,1 1 0,-1-1 0,1 1 0,-2-2 0,-17-11-9071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444"/>
    </inkml:context>
    <inkml:brush xml:id="br0">
      <inkml:brushProperty name="width" value="0.025" units="cm"/>
      <inkml:brushProperty name="height" value="0.025" units="cm"/>
      <inkml:brushProperty name="color" value="#E71224"/>
    </inkml:brush>
  </inkml:definitions>
  <inkml:trace contextRef="#ctx0" brushRef="#br0">1 0 2434,'0'0'19827,"51"16"-19058,4-14-545,8 2-160,5-1-448,-5-1-2019,-4-2-1696,-8 0-2948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809"/>
    </inkml:context>
    <inkml:brush xml:id="br0">
      <inkml:brushProperty name="width" value="0.025" units="cm"/>
      <inkml:brushProperty name="height" value="0.025" units="cm"/>
      <inkml:brushProperty name="color" value="#E71224"/>
    </inkml:brush>
  </inkml:definitions>
  <inkml:trace contextRef="#ctx0" brushRef="#br0">82 221 14510,'0'0'2706,"-10"8"-864,4-4-1505,-34 28 917,38-30-1067,-1 1 1,1-1-1,0 0 1,0 1-1,0-1 1,0 1-1,1 0 1,-1 0-1,1 0 1,-1 0-1,1 0 1,0 0-1,0 0 1,1 0 0,-2 4-1,2-6-152,1 0 1,-1 0-1,0 0 0,0-1 0,0 1 1,1 0-1,-1 0 0,0-1 1,1 1-1,-1 0 0,1 0 0,-1-1 1,1 1-1,-1 0 0,1-1 0,-1 1 1,1-1-1,0 1 0,-1-1 1,1 1-1,0-1 0,-1 1 0,1-1 1,0 0-1,0 1 0,-1-1 0,1 0 1,0 0-1,0 1 0,0-1 1,0 0-1,1 0 0,34 0 226,-25 0-58,6-2-114,0 0-1,0-1 0,0 0 0,-1-2 1,0 0-1,0-1 0,23-11 1,50-17 117,-89 34-198,1 0 0,0-1 1,-1 1-1,1 0 0,0 0 0,0-1 0,-1 1 1,1 0-1,0 0 0,0 0 0,-1 0 0,1 0 0,0 0 1,0 0-1,-1 1 0,1-1 0,0 0 0,0 0 1,-1 0-1,1 1 0,0-1 0,-1 0 0,1 1 0,0-1 1,-1 1-1,1-1 0,-1 1 0,1-1 0,-1 1 0,1-1 1,-1 1-1,1-1 0,-1 1 0,1 1 0,4 29 650,0 6 96,-4-36-736,-1 1 1,1-1 0,0 0 0,-1 0-1,1 0 1,0 0 0,0 0-1,-1 0 1,1 0 0,0 0-1,0 0 1,0 0 0,0 0-1,0 0 1,1-1 0,-1 1-1,0 0 1,0-1 0,0 1-1,1-1 1,-1 0 0,0 1-1,0-1 1,1 0 0,1 1 0,5-1 143,1 0 1,-1 0 0,1-1 0,-1 0 0,0 0 0,1-1 0,-1 0 0,0-1 0,12-5 0,71-41-85,-21 10-680,-69 38 590,-1 1 1,0 0-1,0 0 1,0 0-1,0 0 1,1-1 0,-1 1-1,0 0 1,0 0-1,1 0 1,-1 0-1,0 0 1,0 0 0,1 0-1,-1 0 1,0 0-1,0 0 1,1 0-1,-1 0 1,0 0 0,0 0-1,1 0 1,-1 0-1,0 0 1,0 0-1,0 0 1,1 0 0,-1 0-1,0 1 1,0-1-1,1 0 1,-1 0-1,0 0 1,0 0 0,0 0-1,0 1 1,1-1-1,-1 0 1,0 0-1,0 0 1,0 1 0,0-1-1,0 0 1,0 0-1,1 1 1,-1-1-1,0 0 1,0 0 0,0 0-1,0 1 1,0-1-1,0 1 1,-3 19-167,-12 19 241,13-35-247,-16 30 645,17-32-668,1-1 1,-1 1 0,0-1-1,0 1 1,0-1-1,0 0 1,0 0 0,0 0-1,0 1 1,0-1 0,-1 0-1,1 0 1,0 0-1,0-1 1,-1 1 0,1 0-1,-4 1 1,3-4-391,0 0 1,0 0-1,1 0 1,-1 0-1,0 0 0,1-1 1,-1 1-1,1 0 1,0-1-1,0 1 1,0-1-1,-1-3 0,0 0-1101,-9-22-4815</inkml:trace>
  <inkml:trace contextRef="#ctx0" brushRef="#br0" timeOffset="1">530 0 14382,'0'0'5349,"51"30"-5734,-26-12-1280,8-1-1763,4-2-415,4-5 95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156"/>
    </inkml:context>
    <inkml:brush xml:id="br0">
      <inkml:brushProperty name="width" value="0.025" units="cm"/>
      <inkml:brushProperty name="height" value="0.025" units="cm"/>
      <inkml:brushProperty name="color" value="#E71224"/>
    </inkml:brush>
  </inkml:definitions>
  <inkml:trace contextRef="#ctx0" brushRef="#br0">185 1 14670,'0'0'6705,"-11"1"-5477,-5 2-764,1 0-1,0 1 1,-28 12 0,37-14-324,0 1 0,0 0 0,0 0 0,0 0 0,1 1 0,-1-1 0,1 1 0,0 1 0,0-1 0,1 1 0,-1 0 0,1 0 0,0 0 0,-5 9 0,9-14-147,0 1 0,-1 0-1,1 0 1,0 0 0,-1 0 0,1 0-1,0 0 1,0 0 0,0 0-1,0 0 1,0 0 0,0 0-1,0 0 1,0 0 0,0 0-1,0 0 1,1 0 0,-1 0-1,0-1 1,1 1 0,-1 0-1,0 0 1,1 0 0,0 0-1,-1 0 1,1-1 0,-1 1-1,1 0 1,0-1 0,-1 1-1,1 0 1,0-1 0,0 1 0,0-1-1,-1 1 1,1-1 0,0 1-1,0-1 1,0 0 0,0 1-1,0-1 1,0 0 0,2 1-1,51 4-1055,-41-4 585,-1-1 18,62 8-1055,-71-7 1495,1-1 1,-1 1 0,1 0 0,-1 0-1,0 0 1,1 0 0,-1 1 0,0-1-1,0 1 1,0 0 0,0 0 0,0 0-1,-1 0 1,1 1 0,0-1 0,-1 1-1,2 2 1,-3-3 128,-1 0 1,0-1-1,0 1 0,0 0 1,0 0-1,0 0 0,0 0 1,-1-1-1,1 1 0,0 0 0,-1 0 1,0-1-1,1 1 0,-1 0 1,0-1-1,0 1 0,0 0 0,0-1 1,0 1-1,0-1 0,0 0 1,-1 1-1,1-1 0,0 0 1,-1 0-1,1 0 0,-1 0 0,0 0 1,-2 1-1,-50 29 2645,45-28-2675,1 0 1,-1 0 0,0-1 0,1 0-1,-1 0 1,0-1 0,-10 0 0,15-1-489,1 0 0,-1-1 0,1 1 0,0-1 0,-1 1 0,1-1 0,-1 0 0,1 0 1,-6-3-1,8 3-110,0 0 1,-1 0 0,1 0 0,0 0 0,0 0-1,0 0 1,0 0 0,0-1 0,0 1 0,0 0-1,0-1 1,0 1 0,0-1 0,1 1 0,-1 0-1,1-1 1,-1 0 0,1 1 0,0-1 0,-1 1-1,1-3 1,0-12-7815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2.001"/>
    </inkml:context>
    <inkml:brush xml:id="br0">
      <inkml:brushProperty name="width" value="0.025" units="cm"/>
      <inkml:brushProperty name="height" value="0.025" units="cm"/>
    </inkml:brush>
  </inkml:definitions>
  <inkml:trace contextRef="#ctx0" brushRef="#br0">206 39 8168,'5'-30'9194,"-5"30"-9110,-1 1 0,1-1 0,0 0 0,0 0 0,-1 1 0,1-1 0,0 0 0,-1 0 0,1 1 0,0-1 0,-1 0 0,1 0 0,0 0 0,-1 0 0,1 1 0,0-1 0,-1 0 0,1 0 0,0 0 0,-1 0 1,1 0-1,-1 0 0,1 0 0,0 0 0,-1 0 0,1 0 0,0 0 0,-1 0 0,1-1 0,-1 1 0,1 0 0,0 0 0,-1 0 0,1 0 0,0-1 0,-1 1 0,1 0 0,0 0 0,0-1 0,-1 1 0,1 0 0,0 0 0,0-1 1,-1 1-1,1 0 0,0-1 0,0 1 0,0 0 0,-1-1 0,1 1 0,0 0 0,0-1 0,0 1 0,0-1 0,0 1 0,0 0 0,0-1 0,0 1 0,0 0 0,0-1 0,0 1 0,0-1 0,0 1 0,0 0 0,0-1 0,1 1 0,-4 3-47,0 1 0,0 0 0,0 0 0,1 0-1,-1 0 1,1 0 0,0 1 0,1-1 0,-1 1 0,1-1-1,-2 9 1,-7 59 208,9-57-131,-4 24 515,3 1 0,1 0 0,2 0 0,9 61-1,-9-86 461,-8-25-470,-6-7-666,-128-137-1149,185 154 1623,-39 1-509,31 3 407,57 1-1,-27-14-2896,-59 7 1337,0 0 1,1 0 0,-1-1 0,0-1 0,0 1-1,7-6 1,1-3-5028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880"/>
    </inkml:context>
    <inkml:brush xml:id="br0">
      <inkml:brushProperty name="width" value="0.025" units="cm"/>
      <inkml:brushProperty name="height" value="0.025" units="cm"/>
      <inkml:brushProperty name="color" value="#E71224"/>
    </inkml:brush>
  </inkml:definitions>
  <inkml:trace contextRef="#ctx0" brushRef="#br0">208 63 7687,'0'0'12620,"-10"-4"-11424,-2-1-863,8 3-186,0 0-1,0 0 0,0 0 0,-1 1 0,1 0 0,-1-1 1,1 2-1,-1-1 0,1 1 0,-1-1 0,-4 1 0,9 2-121,1-1 0,-1 1-1,1-1 1,0 0 0,-1 1-1,1-1 1,0 0 0,0 0 0,0 0-1,0 0 1,0 1 0,0-1-1,0 0 1,0-1 0,3 3-1,5-1 412,0 0-1,0 0 1,1-1-1,-1 0 1,18-1-1,-24 0-400,-1 0 0,0 0 0,0 0-1,0 0 1,1-1 0,-1 1 0,0-1 0,0 1-1,0-1 1,0 0 0,0 0 0,0 0 0,0 0-1,0 0 1,0-1 0,-1 1 0,1-1-1,0 1 1,-1-1 0,1 1 0,-1-1 0,0 0-1,1 0 1,-1 1 0,0-1 0,0 0 0,0 0-1,0 0 1,-1-1 0,1 1 0,0-3 0,-1 4-31,0 0 1,0 0-1,-1-1 1,1 1 0,0 0-1,-1 0 1,1 0 0,-1-1-1,1 1 1,-1 0-1,1 0 1,-1 0 0,0 0-1,0 0 1,1 0-1,-1 0 1,0 1 0,0-1-1,0 0 1,0 0 0,0 1-1,0-1 1,0 0-1,0 1 1,-1-1 0,1 1-1,0 0 1,0-1 0,0 1-1,-1 0 1,1 0-1,0-1 1,0 1 0,0 0-1,-1 0 1,1 0 0,-2 1-1,-51 1-121,45 1 116,-1 0 0,1 0-1,0 1 1,0 0-1,1 0 1,-1 1 0,1 0-1,0 1 1,0-1 0,1 2-1,0-1 1,0 1 0,-8 10-1,8-10 31,1 0 0,1 1 0,-1 0 0,1 0-1,0 0 1,1 1 0,0 0 0,0 0 0,1 0-1,0 0 1,1 0 0,0 0 0,-1 14 0,3-21-23,0 0 0,0 0 0,0 0 0,1 0 0,-1 0 0,1 0 0,-1 0 0,1 0 0,0 0 0,0 0 0,0 0 0,0 0 0,0-1 0,0 1 0,0 0 1,0-1-1,1 1 0,-1-1 0,1 1 0,-1-1 0,3 2 0,0-1 9,0 0-1,1 0 1,-1 0 0,1 0-1,-1 0 1,1-1 0,0 0 0,9 1-1,1-1 15,-1 0 0,1-2-1,0 1 1,0-2 0,20-4-1,-17 0-18,1-1-1,-1-1 0,0 0 1,-1-1-1,0-1 0,-1-1 1,19-15-1,28-17 904,-83 83-150,20-39-749,-1 0-1,0 0 1,1-1-1,-1 1 0,1 0 1,-1 0-1,1 0 0,-1 0 1,1 0-1,0 0 1,0 0-1,-1 0 0,1 0 1,0 0-1,0 0 1,0 0-1,0 0 0,0 0 1,0 1-1,0-1 0,0 0 1,1 0-1,-1 0 1,0 0-1,1 0 0,-1 0 1,1 0-1,-1-1 1,1 1-1,-1 0 0,2 1 1,0 0 4,0-1 1,0 0-1,0-1 1,1 1 0,-1 0-1,0-1 1,0 1-1,1-1 1,-1 0 0,0 1-1,1-1 1,-1 0-1,4-1 1,10-1-31,-1 0 0,1-2 0,19-6 0,2-3-483,-18 5 201,0 2 0,1 0 0,31-6 0,-51 12 285,0 0 1,1 0-1,-1 0 0,0 0 0,1 0 0,-1 0 1,0 0-1,1 0 0,-1 0 0,0 0 0,0 0 1,1 1-1,-1-1 0,0 0 0,1 0 1,-1 0-1,0 0 0,0 0 0,1 0 0,-1 1 1,0-1-1,0 0 0,1 0 0,-1 0 1,0 1-1,0-1 0,0 0 0,1 0 0,-1 1 1,0-1-1,0 0 0,0 0 0,0 1 0,0-1 1,0 0-1,0 0 0,1 1 0,-1-1 1,0 1-1,-4 16-3,-15 21 399,17-32-310,-3 3-16,2 0-1,-1 0 0,1 1 0,1-1 0,0 1 0,-2 12 1,2 12-4374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1.497"/>
    </inkml:context>
    <inkml:brush xml:id="br0">
      <inkml:brushProperty name="width" value="0.025" units="cm"/>
      <inkml:brushProperty name="height" value="0.025" units="cm"/>
      <inkml:brushProperty name="color" value="#E71224"/>
    </inkml:brush>
  </inkml:definitions>
  <inkml:trace contextRef="#ctx0" brushRef="#br0">1 359 14862,'136'-8'6247,"102"-25"-3892,-78 11-1140,552-54 571,213-29-1885,-674 64-9,289-32 451,-528 73-1557,-22 2-27,-32 3-2173,35-4 2082,-22 2-4103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197"/>
    </inkml:context>
    <inkml:brush xml:id="br0">
      <inkml:brushProperty name="width" value="0.025" units="cm"/>
      <inkml:brushProperty name="height" value="0.025" units="cm"/>
      <inkml:brushProperty name="color" value="#E71224"/>
    </inkml:brush>
  </inkml:definitions>
  <inkml:trace contextRef="#ctx0" brushRef="#br0">241 0 14958,'0'0'5200,"-2"10"-4560,0-3-467,0-1-1,0 0 0,-1 1 1,0-1-1,0 0 0,0 0 1,-1 0-1,0-1 1,0 1-1,-1-1 0,1 0 1,-1 0-1,-10 7 0,-33 23 529,25-19-504,0 0 0,2 2 0,-31 31 1,51-48-178,0 0 0,-1 0 0,1 0 0,0 0 0,1 0 0,-1 1 0,0-1 0,0 0 0,0 0 0,1 1 0,-1-1 0,1 1 0,-1-1 1,1 1-1,0-1 0,-1 0 0,1 1 0,0-1 0,0 1 0,0 2 0,1-3-8,-1 0-1,1 0 1,0 0 0,-1 0-1,1 0 1,0-1 0,0 1-1,0 0 1,0 0 0,-1-1 0,1 1-1,0-1 1,0 1 0,0-1-1,1 1 1,-1-1 0,0 1-1,0-1 1,0 0 0,0 0-1,1 1 1,12 0 40,0 0-1,0-1 0,23-2 1,-17 1-23,4 0-484,1 0 0,40-10 1,-40 5-1435,0-1 0,34-15 0,-8-2-4330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593"/>
    </inkml:context>
    <inkml:brush xml:id="br0">
      <inkml:brushProperty name="width" value="0.025" units="cm"/>
      <inkml:brushProperty name="height" value="0.025" units="cm"/>
      <inkml:brushProperty name="color" value="#E71224"/>
    </inkml:brush>
  </inkml:definitions>
  <inkml:trace contextRef="#ctx0" brushRef="#br0">67 1 11371,'0'0'8456,"-33"54"-7912,22-17-31,4 5-225,0 1-96,2 2-128,1-4 32,4-7-32,0-3-64,16-12-32,5-8-1089,4-11-961,7-2-1473,3-17-1570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942"/>
    </inkml:context>
    <inkml:brush xml:id="br0">
      <inkml:brushProperty name="width" value="0.025" units="cm"/>
      <inkml:brushProperty name="height" value="0.025" units="cm"/>
      <inkml:brushProperty name="color" value="#E71224"/>
    </inkml:brush>
  </inkml:definitions>
  <inkml:trace contextRef="#ctx0" brushRef="#br0">127 6 12460,'0'0'2418,"-9"3"-235,3-1-2045,0 1 0,0-1-1,0 1 1,1 1 0,-1-1 0,1 1-1,0 0 1,0 1 0,0-1-1,1 1 1,-1 0 0,1 0-1,0 0 1,1 0 0,-1 1-1,1 0 1,0-1 0,-3 11-1,1-4 40,0 0 0,1 0 0,1 1 0,0-1 0,1 1 0,0 0 0,0 13 0,2-23-132,0 0-1,0 0 1,0 0 0,0 0-1,1 0 1,-1 0-1,1-1 1,-1 1-1,1 0 1,0 0-1,0-1 1,1 1-1,-1 0 1,0-1 0,1 1-1,0-1 1,-1 0-1,1 0 1,0 1-1,0-1 1,0 0-1,1 0 1,-1-1-1,0 1 1,1 0 0,-1-1-1,1 0 1,-1 1-1,1-1 1,0 0-1,0 0 1,-1-1-1,1 1 1,0-1-1,0 1 1,3-1 0,2 0 114,0 0 0,-1-1 0,1 0 1,-1 0-1,1 0 0,-1-1 1,1-1-1,-1 1 0,0-1 1,0 0-1,0-1 0,0 1 0,-1-2 1,1 1-1,-1-1 0,0 1 1,-1-2-1,1 1 0,6-9 1,-4 5 100,-1 0 0,-1 0 0,0-1 0,0 0 0,-1 0 0,0 0 0,0-1 0,-1 0 0,-1 1 0,0-1 0,-1-1 0,3-18 0,-5 28-256,0-1 1,0 0-1,0 1 1,0-1-1,0 0 1,-1 1 0,1-1-1,-1 1 1,0-1-1,1 1 1,-1-1-1,0 1 1,-1-1-1,1 1 1,0 0 0,-1 0-1,1 0 1,-1-1-1,0 1 1,1 1-1,-1-1 1,0 0-1,0 0 1,0 1 0,-1-1-1,1 1 1,0 0-1,-1-1 1,1 1-1,0 0 1,-1 1-1,1-1 1,-1 0 0,0 1-1,1-1 1,-4 1-1,1-1-181,0 1 0,0 0 0,0 0 0,0 1-1,0 0 1,0 0 0,0 0 0,0 0 0,0 1 0,1-1-1,-1 1 1,0 0 0,1 1 0,0-1 0,0 1 0,-1 0-1,2 0 1,-8 6 0,-15 36-2761,22-20-475,4-25 3151,0 1 1,1 0-1,-1-1 1,0 1 0,0 0-1,1-1 1,-1 1-1,1-1 1,-1 1-1,0-1 1,1 1-1,-1-1 1,1 1-1,-1-1 1,1 1 0,0-1-1,-1 1 1,1-1-1,-1 0 1,1 1-1,0-1 1,-1 0-1,1 0 1,0 1 0,-1-1-1,1 0 1,0 0-1,-1 0 1,2 0-1,17 1-5952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289"/>
    </inkml:context>
    <inkml:brush xml:id="br0">
      <inkml:brushProperty name="width" value="0.025" units="cm"/>
      <inkml:brushProperty name="height" value="0.025" units="cm"/>
      <inkml:brushProperty name="color" value="#E71224"/>
    </inkml:brush>
  </inkml:definitions>
  <inkml:trace contextRef="#ctx0" brushRef="#br0">210 1 12460,'0'0'3027,"-5"10"-497,-17 26-359,-33 38 0,35-49-1537,1 0 0,1 2 0,1 0 0,1 1 0,-18 46 0,30-46-1141,5-28 417,-1 0 0,0 1 1,0-1-1,0 0 0,1 0 1,-1 0-1,0 1 0,0-1 1,1 0-1,-1 0 0,0 0 1,1 0-1,-1 0 0,0 0 1,0 1-1,1-1 0,-1 0 1,0 0-1,1 0 0,-1 0 1,0 0-1,1 0 0,-1 0 1,0 0-1,0 0 0,1 0 1,-1-1-1,0 1 0,1 0 1,-1 0-1,0 0 0,0 0 1,1 0-1,-1 0 0,0-1 1,1 1-1,-1 0 0,0 0 1,0 0-1,1-1 0,3-2-811,-1 0 0,1-1 0,-1 1 0,0-1 0,0 0 0,0 0-1,0 0 1,2-5 0,8-23-4576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679"/>
    </inkml:context>
    <inkml:brush xml:id="br0">
      <inkml:brushProperty name="width" value="0.025" units="cm"/>
      <inkml:brushProperty name="height" value="0.025" units="cm"/>
      <inkml:brushProperty name="color" value="#E71224"/>
    </inkml:brush>
  </inkml:definitions>
  <inkml:trace contextRef="#ctx0" brushRef="#br0">226 3 8136,'-14'-1'2557,"5"0"-2052,-1 0-1,1 1 1,0 0 0,-1 1 0,1 0-1,0 0 1,-1 1 0,1 0 0,0 1 0,0 0-1,0 0 1,1 1 0,-1 0 0,1 0-1,0 1 1,0 0 0,-12 11 0,16-10-310,-1-1 1,2 0 0,-1 1-1,0 0 1,1 0-1,0 0 1,1 0 0,-1 0-1,1 0 1,-1 9 0,2-13-154,1 0 1,-1 0 0,1 0 0,-1 0 0,1 0 0,0 0 0,0 0-1,0 0 1,0 1 0,0-1 0,1 0 0,-1 0 0,0 0-1,1 0 1,0 0 0,-1 0 0,1 0 0,0 0 0,0-1 0,0 1-1,0 0 1,1 0 0,-1-1 0,0 1 0,1-1 0,-1 1-1,1-1 1,0 1 0,-1-1 0,1 0 0,0 0 0,0 0 0,-1 0-1,4 1 1,8 0 1,0 0-1,-1-1 1,1 0-1,0-1 1,-1 0-1,1-1 0,0-1 1,-1 0-1,1-1 1,-1 0-1,0-1 1,0 0-1,0-1 1,0 0-1,-1-1 1,0 0-1,0-1 1,0 0-1,-1-1 1,13-13-1,-20 18-77,0 0-1,-1 1 1,0-1-1,0 0 1,0-1-1,0 1 1,0 0-1,-1 0 1,1-1-1,1-5 1,-3 7 3,0 1-1,0-1 1,0 0 0,1 1 0,-2-1-1,1 1 1,0-1 0,0 0 0,0 1-1,-1-1 1,1 1 0,-1-1 0,1 1-1,-1-1 1,0 1 0,0-1 0,1 1 0,-2-2-1,-1 0-99,-1 1 0,1-1 0,0 1 0,-1-1 0,1 1 0,-1 0 0,0 0 0,0 1 0,0-1 0,0 1 0,0 0 0,0 0 0,0 0 0,0 0 0,0 1 0,0 0 0,-5 0 0,-6 0-373,1 0 0,0 1 0,-1 0 0,1 2 1,-28 7-1,37-8 484,-1 0 1,1 0 0,-1 0 0,1 1 0,0 0 0,0 0-1,0 0 1,1 1 0,-1 0 0,1 0 0,0 0-1,0 0 1,0 1 0,0-1 0,1 1 0,0 0 0,-5 9-1,8-13-22,0-1-1,-1 1 0,1-1 1,0 1-1,-1-1 1,1 1-1,0-1 0,0 1 1,0-1-1,-1 1 0,1-1 1,0 1-1,0-1 0,0 1 1,0-1-1,0 1 1,0 0-1,0-1 0,0 1 1,0-1-1,0 1 0,0-1 1,1 1-1,-1-1 0,0 1 1,0-1-1,0 1 1,1-1-1,-1 1 0,0-1 1,1 1-1,-1-1 0,0 0 1,1 1-1,-1-1 0,1 1 1,-1-1-1,0 0 0,1 0 1,0 1-1,24 0-3714,-13-1 2541,16 0-2884</inkml:trace>
  <inkml:trace contextRef="#ctx0" brushRef="#br0" timeOffset="1">520 343 12556,'-9'3'3993,"1"0"-3202,-46 20 3141,50-21-3603,0 0 0,0 0 0,0 1-1,0 0 1,0 0 0,1 0 0,0 0 0,-1 0 0,1 0 0,0 1 0,-3 5 0,6-9-311,-1 1 1,1-1-1,0 0 1,0 1 0,0-1-1,0 0 1,0 1 0,0-1-1,0 0 1,0 1 0,0-1-1,0 1 1,0-1-1,0 0 1,0 1 0,0-1-1,0 0 1,0 1 0,0-1-1,0 0 1,0 1 0,1-1-1,-1 0 1,0 1-1,0-1 1,0 0 0,1 1-1,-1-1 1,0 0 0,0 0-1,1 1 1,-1-1 0,0 0-1,1 0 1,-1 1-1,0-1 1,0 0 0,1 0-1,-1 0 1,1 0 0,-1 0-1,0 0 1,1 1 0,-1-1-1,0 0 1,1 0 0,-1 0-1,0 0 1,1 0-1,-1 0 1,1-1 0,21 1 191,-10-3-53,-1 0 0,1 0 0,-1-1 0,0 0 0,0-1 0,0-1 0,-1 1 0,19-14 0,-13 7 5,-1-1-1,0 0 1,-1 0 0,19-26-1,-31 37-134,0 1 1,-1-1-1,1-1 0,-1 1 0,0 0 0,1 0 1,-1 0-1,0-1 0,0 1 0,0 0 0,-1-1 1,1 1-1,-1-1 0,1 1 0,-1-1 1,0 0-1,0 1 0,0-1 0,0-3 0,-1 5-23,0-1 0,0 1 0,0-1-1,0 1 1,0 0 0,-1-1 0,1 1 0,0 0-1,-1 0 1,1 0 0,0 0 0,-1 0-1,0 0 1,1 0 0,-1 0 0,1 0-1,-1 1 1,0-1 0,0 1 0,1-1-1,-1 1 1,0 0 0,0 0 0,1 0-1,-1 0 1,-2 0 0,-77 0-643,75 0 15,-1 1 1,1 0 0,0 0 0,-1 0-1,1 1 1,0 0 0,0 0 0,0 1-1,1 0 1,-8 4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566"/>
    </inkml:context>
    <inkml:brush xml:id="br0">
      <inkml:brushProperty name="width" value="0.025" units="cm"/>
      <inkml:brushProperty name="height" value="0.025" units="cm"/>
      <inkml:brushProperty name="color" value="#E71224"/>
    </inkml:brush>
  </inkml:definitions>
  <inkml:trace contextRef="#ctx0" brushRef="#br0">13 0 9129,'-2'67'6426,"-3"0"-3806,1-17-2210,2 0 0,7 75 0,-4-117-371,1-1 0,-1 1 0,1-1-1,1 1 1,-1-1 0,1 0 0,0 0 0,1-1 0,0 1 0,0 0 0,0-1-1,1 0 1,10 10 0,-6-8-7,0-1 1,1 0-1,0 0 0,0-1 1,0 0-1,1-1 0,0 0 0,13 3 1,17 3 30,0-3 1,0-1-1,83 2 1,959 11-2,-6-1-113,77 53 111,385 17 3,-112-48 161,0-38 0,248-66-96,-1601 59-21,230-17 981,-219 12-740,125-32-1,-204 40-293,0-1 0,0 0 0,-1 0 1,1-1-1,-1 1 0,0-1 0,5-4 0,-9 7-34,0-1-1,0 0 0,-1 1 0,1-1 0,0 1 0,-1-1 0,1 0 1,-1 0-1,1 1 0,-1-1 0,1 0 0,-1 0 0,1 0 0,-1 1 0,0-1 1,1 0-1,-1 0 0,0 0 0,0 0 0,0 0 0,1 0 0,-1 0 1,0 0-1,0 0 0,-1 0 0,1 1 0,0-1 0,0 0 0,0 0 0,-1 0 1,1 0-1,0 0 0,-1 0 0,1 0 0,-1 1 0,1-1 0,-1 0 1,1 0-1,-1 1 0,1-1 0,-1 0 0,0 1 0,1-1 0,-1 0 0,0 1 1,0-1-1,0 1 0,1 0 0,-1-1 0,-1 0 0,-171-137 1459,163 130-1274,4 2-191,0 0 1,1-1 0,0 1-1,0-1 1,1 0 0,-1 0-1,1 0 1,-3-9 0,-23-68 84,16 41-79,-7-37-32,18 61-27,-2 0 1,0 0 0,-13-29-1,14 45-4457,3 10 1819,0 8-2201,1-10 128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945"/>
    </inkml:context>
    <inkml:brush xml:id="br0">
      <inkml:brushProperty name="width" value="0.025" units="cm"/>
      <inkml:brushProperty name="height" value="0.025" units="cm"/>
      <inkml:brushProperty name="color" value="#E71224"/>
    </inkml:brush>
  </inkml:definitions>
  <inkml:trace contextRef="#ctx0" brushRef="#br0">0 293 7911,'0'0'17083,"12"-6"-16672,44-24-201,-2-3 0,60-45 0,-84 51-176,-1-2 0,37-46 0,-66 74-38,1 0 1,0 0 0,-1 0-1,1 0 1,0 0-1,-1 0 1,1 0 0,0 1-1,0-1 1,0 0-1,0 1 1,0-1 0,0 1-1,0-1 1,0 1-1,0-1 1,0 1 0,0 0-1,0-1 1,2 1-1,-3 0-3,1 0 0,0 1-1,-1-1 1,1 1-1,0-1 1,-1 1 0,1-1-1,-1 1 1,1-1-1,-1 1 1,1 0 0,-1-1-1,0 1 1,1 0-1,-1-1 1,0 1 0,1 0-1,-1 0 1,0-1-1,0 1 1,0 0 0,1 1-1,2 64-368,-3-39 300,2-10-144,1 1 0,0-1 0,1 0 0,1 0 0,1-1 0,1 1 0,0-1 0,1 0 0,11 16 0,-13-22-157,0-1-1,1 0 0,0-1 1,1 0-1,0 0 0,0 0 0,1-1 1,0-1-1,0 1 0,0-1 1,1-1-1,0 0 0,0 0 1,1-1-1,18 5 0,26-2-9615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652"/>
    </inkml:context>
    <inkml:brush xml:id="br0">
      <inkml:brushProperty name="width" value="0.025" units="cm"/>
      <inkml:brushProperty name="height" value="0.025" units="cm"/>
      <inkml:brushProperty name="color" value="#E71224"/>
    </inkml:brush>
  </inkml:definitions>
  <inkml:trace contextRef="#ctx0" brushRef="#br0">41 1 13837,'0'0'10538,"-5"9"-9759,-1 6-534,0 0-1,1 0 0,0 1 0,1 0 1,1 0-1,0 0 0,0 26 0,3-36-199,0 1 0,0 0 0,1 0-1,0-1 1,0 1 0,1-1 0,0 1 0,0-1-1,0 0 1,5 8 0,-5-11-48,0 0-1,0 0 1,0 0 0,1 0-1,-1-1 1,1 1-1,0-1 1,0 0 0,0 0-1,0 0 1,0 0-1,0 0 1,0-1 0,1 1-1,-1-1 1,1 0 0,-1 0-1,1 0 1,-1-1-1,6 1 1,-8 0-187,1-1-1,-1 0 1,1 0 0,-1 1-1,1-1 1,-1 0 0,1 0-1,0-1 1,-1 1-1,1 0 1,-1 0 0,1-1-1,-1 1 1,1-1 0,-1 1-1,0-1 1,1 0 0,-1 0-1,1 0 1,-1 1 0,0-1-1,0 0 1,0 0 0,0-1-1,0 1 1,0 0-1,0 0 1,0 0 0,0-1-1,0 1 1,0 0 0,-1-1-1,1 1 1,-1-1 0,1 1-1,-1-1 1,1-1 0,5-30-6206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2.612"/>
    </inkml:context>
    <inkml:brush xml:id="br0">
      <inkml:brushProperty name="width" value="0.025" units="cm"/>
      <inkml:brushProperty name="height" value="0.025" units="cm"/>
    </inkml:brush>
  </inkml:definitions>
  <inkml:trace contextRef="#ctx0" brushRef="#br0">23 11 9833,'0'0'13597,"-4"8"-13138,4-7-448,-4 8 203,1 0 0,0 0 0,1 0 0,-3 15 0,5-22-183,0 0-1,-1 0 0,1-1 1,0 1-1,0 0 0,0 0 1,0-1-1,0 1 1,1 0-1,-1 0 0,1-1 1,-1 1-1,1 0 0,-1-1 1,1 1-1,0 0 1,0-1-1,0 1 0,0-1 1,0 1-1,0-1 0,0 0 1,0 1-1,1-1 1,-1 0-1,0 0 0,1 0 1,-1 0-1,1 0 0,-1 0 1,1-1-1,0 1 1,-1 0-1,1-1 0,0 1 1,2 0-1,0-1 20,-1 1 0,1 0-1,-1-1 1,1 0 0,0 0 0,0 0-1,-1-1 1,1 1 0,-1-1 0,1 0-1,0 0 1,-1 0 0,1 0 0,-1 0 0,0-1-1,0 0 1,1 0 0,-1 0 0,0 0-1,0 0 1,-1 0 0,1-1 0,0 0-1,2-2 1,-2-1-16,1 1 0,-1-1-1,0 0 1,-1 0-1,1 0 1,-1 0 0,-1 0-1,1-1 1,-1 1 0,0-1-1,0 1 1,-1-13 0,0 19-34,0 1 1,0-1 0,0 0 0,0 0 0,0 0-1,0 0 1,-1 0 0,1 1 0,0-1 0,0 0 0,0 0-1,0 0 1,-1 0 0,1 0 0,0 0 0,0 0-1,0 0 1,0 0 0,-1 1 0,1-1 0,0 0-1,0 0 1,0 0 0,-1 0 0,1 0 0,0 0-1,0 0 1,0 0 0,0 0 0,-1 0 0,1-1 0,0 1-1,0 0 1,0 0 0,-1 0 0,1 0 0,0 0-1,0 0 1,0 0 0,0 0 0,-1 0 0,1-1-1,0 1 1,0 0 0,0 0 0,0 0 0,0 0 0,0 0-1,0-1 1,-1 1 0,1 0 0,0 0 0,0 0-1,0-1 1,0 1 0,0 0 0,0 0 0,0 0-1,0 0 1,0-1 0,0 1 0,0 0 0,0 0-1,0 0 1,0-1 0,0 1 0,-10 13-50,6 0 68,1-1 0,0 1 0,0 0 0,1 0 0,1 0 0,0 19 0,1-32-15,0 0-1,0 1 0,0-1 0,0 1 1,0-1-1,0 1 0,0-1 0,1 0 1,-1 1-1,0-1 0,0 1 0,0-1 1,1 0-1,-1 1 0,0-1 0,0 0 1,1 1-1,-1-1 0,0 0 0,1 1 1,-1-1-1,0 0 0,1 0 1,-1 1-1,0-1 0,1 0 0,-1 0 1,1 0-1,-1 0 0,0 1 0,1-1 1,-1 0-1,1 0 0,21-2 141,17-12 23,-19 0-190,-16 10-34,1 1-1,-1-1 1,1 1-1,0-1 1,0 2-1,1-1 1,-1 0-1,1 1 1,-1 0 0,1 0-1,0 1 1,0 0-1,9-1 1,-14 2 51,0 1 1,0 0 0,-1-1-1,1 1 1,0 0 0,0 0-1,0 0 1,-1-1-1,1 1 1,-1 0 0,1 0-1,0 0 1,-1 0 0,0 0-1,1 0 1,-1 0 0,1 0-1,-1 0 1,0 1-1,0-1 1,0 0 0,0 0-1,0 0 1,0 2 0,1 35 170,-1-31-100,0-3 50,1 26-139,-1-30 44,0 0 0,0 1 1,0-1-1,0 1 0,0-1 1,0 0-1,0 1 0,0-1 1,0 0-1,0 1 0,0-1 1,0 1-1,0-1 1,0 0-1,1 1 0,-1-1 1,0 0-1,0 1 0,0-1 1,1 0-1,-1 1 0,0-1 1,0 0-1,1 0 0,-1 1 1,0-1-1,1 0 0,-1 0 1,0 0-1,1 1 1,-1-1-1,0 0 0,1 0 1,-1 0-1,0 0 0,1 0 1,-1 0-1,1 0 0,-1 0 1,0 0-1,1 0 0,-1 0 1,0 0-1,1 0 0,-1 0 1,1 0-1,-1 0 1,0 0-1,1 0 0,-1 0 1,0 0-1,1-1 0,-1 1 1,0 0-1,1 0 0,-1-1 1,0 1-1,1 0 0,-1 0 1,0-1-1,0 1 0,1 0 1,-1-1-1,2-2 26,0 0-1,0 1 1,0-1-1,0 0 1,0-1-1,-1 1 0,0 0 1,0 0-1,0-1 1,0 1-1,0 0 1,0-1-1,-1-5 1,1-53-15,-1 43 0,0 17-25,-1 0-1,1 1 1,0-1-1,0 0 1,0 1-1,0-1 1,1 0-1,-1 0 0,0 1 1,1-1-1,-1 0 1,1 1-1,0-1 1,-1 1-1,1-1 1,0 1-1,0-1 0,0 1 1,0-1-1,0 1 1,2-2-1,0 2-86,-1 0-1,1 0 0,0 1 1,0-1-1,0 1 1,0 0-1,-1-1 0,1 1 1,0 0-1,5 1 1,10 0-1117,-8-1-452,10 0-2634,-10-4-1777,-6-3-2715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985"/>
    </inkml:context>
    <inkml:brush xml:id="br0">
      <inkml:brushProperty name="width" value="0.025" units="cm"/>
      <inkml:brushProperty name="height" value="0.025" units="cm"/>
      <inkml:brushProperty name="color" value="#E71224"/>
    </inkml:brush>
  </inkml:definitions>
  <inkml:trace contextRef="#ctx0" brushRef="#br0">1 19 16912,'0'0'7143,"28"-18"-20884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531"/>
    </inkml:context>
    <inkml:brush xml:id="br0">
      <inkml:brushProperty name="width" value="0.025" units="cm"/>
      <inkml:brushProperty name="height" value="0.025" units="cm"/>
      <inkml:brushProperty name="color" value="#E71224"/>
    </inkml:brush>
  </inkml:definitions>
  <inkml:trace contextRef="#ctx0" brushRef="#br0">0 346 7847,'0'0'12610,"8"-6"-10197,22-19-1433,-2-1 1,0-1-1,35-47 0,64-107-711,-122 174-403,-4 12 38,-10 28-3,-16 45 113,19-61-15,-5 12-8,1 0-1,1 0 0,2 1 1,1 0-1,-2 40 1,7-69-83,1 1 0,0-1 1,0 1-1,0-1 0,1 1 1,-1-1-1,0 1 0,1-1 1,-1 1-1,1-1 0,-1 1 1,1-1-1,-1 0 1,1 1-1,0-1 0,1 2 1,-1-2-57,-1-1 1,1 0 0,0 1-1,-1-1 1,1 0 0,0 1 0,-1-1-1,1 0 1,0 0 0,-1 0-1,1 0 1,0 1 0,0-1 0,-1 0-1,1 0 1,0 0 0,-1-1 0,1 1-1,0 0 1,0 0 0,-1 0-1,1 0 1,0-1 0,0 1 0,2-2-699,1 0 0,-1 0 0,0 0 0,0 0 0,0-1 0,0 1 0,0-1 1,-1 0-1,1 0 0,-1 0 0,3-4 0,14-26-9713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987"/>
    </inkml:context>
    <inkml:brush xml:id="br0">
      <inkml:brushProperty name="width" value="0.025" units="cm"/>
      <inkml:brushProperty name="height" value="0.025" units="cm"/>
      <inkml:brushProperty name="color" value="#E71224"/>
    </inkml:brush>
  </inkml:definitions>
  <inkml:trace contextRef="#ctx0" brushRef="#br0">129 178 10762,'0'0'5675,"-5"8"-3492,-14 25-352,19-33-1774,0 1-1,0-1 0,-1 0 0,1 1 0,0-1 1,0 1-1,0-1 0,0 1 0,-1-1 0,1 1 0,0-1 1,0 1-1,0-1 0,0 1 0,0-1 0,0 1 1,0-1-1,0 1 0,0-1 0,1 1 0,-1-1 1,0 1-1,0-1 0,0 0 0,1 1 0,-1-1 1,0 1-1,0-1 0,1 1 0,-1-1 0,0 0 1,1 1-1,-1-1 0,0 0 0,1 1 0,21 4 1058,25-8-7,-31-1-959,1-1 0,-1-1 0,0 0 0,0-1-1,-1-1 1,24-16 0,-30 18-123,0 0-1,-1-1 1,1 0-1,-1 0 1,-1-1-1,1 0 1,-1 0-1,-1 0 1,0-1 0,0 0-1,8-18 1,-13 24-19,0 0 1,0 0 0,0 0 0,0 0-1,-1-1 1,1 1 0,-1 0 0,0 0-1,0-1 1,-1-3 0,1 6-8,0 0 0,-1-1 0,1 1 0,-1 0 0,1 0 0,-1 0 0,1-1 0,-1 1 0,0 0 0,0 0 0,1 0 0,-1 0 0,0 0 0,0 0 0,0 0 0,0 1 0,0-1 0,-2-1 0,-1 1-10,0-1 1,-1 1-1,1 0 1,0 1-1,0-1 1,-1 1 0,1 0-1,-1 0 1,1 0-1,0 0 1,-1 1-1,1 0 1,0 0 0,-5 1-1,-7 4 0,1-1-1,1 2 1,-1 0-1,1 0 0,1 2 1,-26 19-1,7-2 181,-43 47-1,14 0 475,56-65-587,1-1 0,-1 0 1,1 1-1,1 0 0,0 0 0,0 0 0,0 1 0,-2 14 0,5-21-53,0 0 0,0-1-1,0 1 1,0 0-1,0 0 1,0 0 0,0 0-1,1 0 1,-1 0 0,1 0-1,0 0 1,-1-1 0,1 1-1,0 0 1,0 0 0,0-1-1,0 1 1,1-1 0,-1 1-1,0-1 1,0 1 0,1-1-1,-1 0 1,1 0-1,0 0 1,-1 0 0,1 0-1,0 0 1,-1 0 0,1 0-1,0 0 1,0-1 0,2 1-1,8 2 28,0-1 1,-1 0-1,1-1 0,16 0 0,-21-1-20,183-1-456,-65-12-3688,-49-2-1792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5.941"/>
    </inkml:context>
    <inkml:brush xml:id="br0">
      <inkml:brushProperty name="width" value="0.025" units="cm"/>
      <inkml:brushProperty name="height" value="0.025" units="cm"/>
      <inkml:brushProperty name="color" value="#E71224"/>
    </inkml:brush>
  </inkml:definitions>
  <inkml:trace contextRef="#ctx0" brushRef="#br0">24 11 10890,'-1'0'275,"-1"0"0,1 1 0,0-1 0,0 0 0,-1 1 0,1-1 0,0 1 0,0-1 0,0 1 0,0 0 0,0 0 0,0-1-1,0 1 1,0 0 0,0 0 0,0 0 0,0 0 0,0 0 0,1 0 0,-2 2 0,3-2-118,-1-1 1,1 1-1,0 0 0,-1-1 1,1 1-1,0-1 1,0 1-1,0-1 0,0 1 1,0-1-1,-1 1 0,1-1 1,0 0-1,0 1 1,0-1-1,0 0 0,0 0 1,0 0-1,2 0 0,69 4 2394,-68-4-2332,372-20 2744,-107 2-2931,-203 17-881,-66 2 751,0-1-1,0 0 0,-1 0 1,1 0-1,0 1 1,0-1-1,0 0 0,0 0 1,0 1-1,-1-1 0,1 0 1,0 1-1,0-1 1,0 0-1,0 0 0,0 1 1,0-1-1,0 0 0,0 1 1,0-1-1,0 0 0,0 0 1,0 1-1,0-1 1,1 0-1,-1 0 0,0 1 1,0-1-1,0 0 0,0 0 1,0 1-1,0-1 0,1 0 1,-1 0-1,0 0 1,0 1-1,0-1 0,1 0 1,-1 0-1,0 0 0,0 1 1,1-1-1,-1 0 1,0 0-1,0 0 0,1 0 1,-1 0-1,0 0 0,1 0 1,-29 13-4943,-7-8-489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6.275"/>
    </inkml:context>
    <inkml:brush xml:id="br0">
      <inkml:brushProperty name="width" value="0.025" units="cm"/>
      <inkml:brushProperty name="height" value="0.025" units="cm"/>
      <inkml:brushProperty name="color" value="#E71224"/>
    </inkml:brush>
  </inkml:definitions>
  <inkml:trace contextRef="#ctx0" brushRef="#br0">0 0 12844,'0'0'10506,"53"29"-8456,9-28-737,11-1-672,8 0-417,-1 0-128,3 0-32,-5 0-288,-11 0-1281,-10-3-2563,-11-10-4004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50.703"/>
    </inkml:context>
    <inkml:brush xml:id="br0">
      <inkml:brushProperty name="width" value="0.025" units="cm"/>
      <inkml:brushProperty name="height" value="0.025" units="cm"/>
      <inkml:brushProperty name="color" value="#E71224"/>
    </inkml:brush>
  </inkml:definitions>
  <inkml:trace contextRef="#ctx0" brushRef="#br0">2 1 9769,'0'0'518,"-1"8"-37,0 26 148,1-33-618,1 1-1,-1-1 0,0 0 0,0 1 0,1-1 0,-1 0 1,1 0-1,-1 0 0,1 1 0,-1-1 0,1 0 0,0 0 0,0 0 1,-1 0-1,1 0 0,0 0 0,0 0 0,0 0 0,0 0 0,0-1 1,0 1-1,1 0 0,-1 0 0,0-1 0,0 1 0,2 0 1,38 9-79,-28-8 96,330 59 640,78 17 586,-117-5-887,515 99 56,395-37 1878,-523-65-2189,-535-53-83,643 77-19,-3 31 346,406 47 1096,-173-157-1327,0-60-64,-415 15-81,-503 25 22,1264-67-4,-6-77 7,-570 30 14,4 39 15,243 42 31,-1025 38-209,3 0 135,0 0 0,26-5-1,-45 4-281,1 0 1,-1 0-1,0 0 0,1-1 1,-1 0-1,0 0 0,0 0 0,0-1 1,0 1-1,-1-1 0,1 0 0,-1-1 1,0 1-1,8-8 0,-9 5-676,0 0 0,0 1 0,0-1 0,0 0 0,-1-1 0,2-8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7.698"/>
    </inkml:context>
    <inkml:brush xml:id="br0">
      <inkml:brushProperty name="width" value="0.025" units="cm"/>
      <inkml:brushProperty name="height" value="0.025" units="cm"/>
      <inkml:brushProperty name="color" value="#E71224"/>
    </inkml:brush>
  </inkml:definitions>
  <inkml:trace contextRef="#ctx0" brushRef="#br0">89 26 5637,'0'0'6545,"7"-5"-3299,-1 1-2420,-4 2-535,0 1 1,0-1-1,0 0 0,1 1 1,-1 0-1,0-1 1,1 1-1,-1 0 1,1 0-1,-1 0 1,1 1-1,0-1 0,3 0 1,-5 20 2575,-6 1-2328,0 0 0,-2 0 0,0-1 0,-1 0 0,-1 0 0,-19 31 0,12-24-183,2 1 0,-12 33 1,25-55-298,-2 3 93,0 0 0,1 0-1,0 0 1,-2 17 0,4-23-132,0-1-1,0 1 0,0 0 1,0-1-1,0 1 0,1-1 1,-1 1-1,0-1 1,1 1-1,-1-1 0,1 1 1,0-1-1,-1 1 0,1-1 1,0 0-1,0 1 0,0-1 1,0 0-1,0 0 0,0 1 1,0-1-1,1 0 0,-1 0 1,0-1-1,1 1 0,-1 0 1,0 0-1,1 0 1,-1-1-1,1 1 0,-1-1 1,4 1-1,12 2 67,0 0 1,0-2-1,0 0 1,0-1-1,0 0 1,0-2-1,22-3 1,-27 2-591,0 0-1,-1-1 1,1 0 0,19-10 0,-26 11-398,1 0 1,0-1 0,-1 0 0,0 0-1,0 0 1,0-1 0,0 1-1,-1-1 1,6-8 0,4-16-7027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076"/>
    </inkml:context>
    <inkml:brush xml:id="br0">
      <inkml:brushProperty name="width" value="0.025" units="cm"/>
      <inkml:brushProperty name="height" value="0.025" units="cm"/>
      <inkml:brushProperty name="color" value="#E71224"/>
    </inkml:brush>
  </inkml:definitions>
  <inkml:trace contextRef="#ctx0" brushRef="#br0">76 0 13645,'0'0'2114,"-37"64"705,25-29-257,-1 1-993,3-1-63,6-2-513,4-3-577,9-3-320,11-6-448,6-8-2082,2-9-1538,1-4-3683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408"/>
    </inkml:context>
    <inkml:brush xml:id="br0">
      <inkml:brushProperty name="width" value="0.025" units="cm"/>
      <inkml:brushProperty name="height" value="0.025" units="cm"/>
      <inkml:brushProperty name="color" value="#E71224"/>
    </inkml:brush>
  </inkml:definitions>
  <inkml:trace contextRef="#ctx0" brushRef="#br0">314 0 15150,'0'0'1474,"-5"11"-97,-27 49 220,-2-1 0,-44 57 0,34-52 54,-62 116 0,102-173-1541,3-5-94,-1 0-1,1 0 1,0 0 0,0 0 0,0 0 0,0 0 0,1 0 0,-1 0-1,1 0 1,-1 1 0,1-1 0,-1 0 0,1 0 0,0 0 0,0 1-1,0-1 1,1 4 0,0-6-28,-1 0 1,1 0-1,-1 1 0,1-1 0,-1 0 0,1 0 1,-1 0-1,1 0 0,-1 0 0,1 0 0,0 0 1,-1 0-1,1 0 0,-1 0 0,1 0 1,-1-1-1,1 1 0,-1 0 0,1 0 0,-1 0 1,1-1-1,-1 1 0,1 0 0,-1-1 1,0 1-1,1 0 0,-1-1 0,1 1 0,-1-1 1,0 1-1,1 0 0,-1-1 0,0 1 0,0-1 1,1 1-1,-1-1 0,0 0 0,14-19-1472,-9 10-274,-1-1 1,0 0-1,-1 0 1,2-15 0,3-20-7639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797"/>
    </inkml:context>
    <inkml:brush xml:id="br0">
      <inkml:brushProperty name="width" value="0.025" units="cm"/>
      <inkml:brushProperty name="height" value="0.025" units="cm"/>
      <inkml:brushProperty name="color" value="#E71224"/>
    </inkml:brush>
  </inkml:definitions>
  <inkml:trace contextRef="#ctx0" brushRef="#br0">115 34 15182,'0'0'2173,"-10"-1"-134,1 1-1634,1 0 0,0 1 1,-1 0-1,1 0 0,0 0 0,-11 5 0,17-6-339,0 1 0,0-1 1,0 1-1,0 0 0,0 0 1,1 0-1,-1 0 0,0 0 1,1 0-1,-1 1 0,1-1 1,-1 0-1,1 1 0,0-1 0,-1 1 1,1 0-1,0-1 0,0 1 1,0 0-1,0 0 0,1-1 1,-1 1-1,0 0 0,1 0 1,-1 0-1,1 0 0,0 0 0,0 0 1,-1 0-1,1 0 0,0 0 1,1 0-1,-1 0 0,0 0 1,1 0-1,-1 0 0,1 0 1,-1 0-1,3 3 0,-1-2-27,-1 0 0,1 0 0,1 0 0,-1 0 1,0 0-1,1-1 0,-1 1 0,1-1 0,0 0 0,0 1 0,0-1 0,0 0 0,0-1 0,0 1 0,0-1 0,1 1 0,-1-1 0,1 0 0,-1 0 0,1-1 0,3 1 1,12 2 186,-1-1 1,31 0-1,-46-2-217,10 0 21,0-1-1,-1 0 1,1-1-1,-1 0 1,0-1-1,1 0 1,17-8-1,-27 9-18,0 1-1,1-1 1,-1 1 0,0-1-1,0 0 1,0 0 0,0-1-1,0 1 1,-1 0 0,1-1-1,-1 0 1,1 0 0,-1 0-1,0 0 1,0 0-1,0 0 1,-1 0 0,1-1-1,-1 1 1,0 0 0,1-1-1,-2 1 1,1-1 0,0 0-1,-1 1 1,0-1 0,1 0-1,-1 1 1,-1-1 0,0-4-1,0 6-10,0-1 0,0 1-1,0-1 1,0 1 0,-1 0-1,1 0 1,-1 0 0,0 0 0,0 0-1,1 0 1,-1 0 0,0 0-1,-1 1 1,1-1 0,0 1 0,0 0-1,-1-1 1,1 1 0,0 0-1,-1 0 1,0 1 0,1-1 0,-1 0-1,1 1 1,-1 0 0,0 0-1,-3 0 1,-3-2-9,-1 2 1,0 0-1,0 0 0,0 1 0,1 0 1,-14 3-1,15-1-62,0 1 0,0-1 0,0 2 0,1-1 0,-1 1 0,1 0 0,0 0 0,1 1 0,-1 0 0,1 0 0,0 1 0,1-1 1,0 1-1,0 1 0,0-1 0,1 1 0,0-1 0,-5 16 0,6-16-524,1 0 0,0 0 0,0 1 0,1-1 0,0 1 0,0 0 0,0-1 0,1 1 0,1-1-1,-1 1 1,1 0 0,0-1 0,5 14 0,16 15-5731</inkml:trace>
  <inkml:trace contextRef="#ctx0" brushRef="#br0" timeOffset="1">602 440 2883,'0'0'13335,"1"8"-11669,-1 2-1229,0 1 0,-1-1 0,-1 0 1,1 0-1,-1 0 0,-1 0 0,0-1 1,-1 1-1,1-1 0,-8 12 0,7-13-104,1 1 0,0 0 0,0 0 0,0 0-1,1 1 1,0-1 0,0 12 0,2-19-273,0 0 0,0 0 0,1 0 0,-1 1 1,1-1-1,-1 0 0,1 0 0,-1 0 0,1 0 0,0 0 1,0-1-1,0 1 0,0 0 0,0 0 0,1-1 0,-1 1 1,0 0-1,1-1 0,-1 1 0,1-1 0,0 0 0,-1 1 1,1-1-1,0 0 0,0 0 0,0 0 0,0-1 0,0 1 1,0 0-1,0-1 0,0 1 0,0-1 0,0 1 0,0-1 1,0 0-1,0 0 0,3 0 0,4 0 49,-1-1-1,1 0 0,-1 0 1,0 0-1,1-1 1,-1 0-1,0-1 1,0 0-1,0 0 1,-1 0-1,1-1 0,-1 0 1,0-1-1,13-10 1,-16 12-26,1-1 1,-1-1-1,0 1 1,0 0-1,0-1 1,0 0 0,-1 0-1,0 0 1,0-1-1,0 1 1,-1 0-1,0-1 1,0 0-1,0 0 1,-1 1-1,1-1 1,-2 0 0,1 0-1,0 0 1,-1 0-1,-1-11 1,0 13-66,-1 1 1,1-1 0,-1 0-1,0 0 1,0 1-1,0-1 1,0 1 0,0 0-1,-1-1 1,0 1 0,0 0-1,0 1 1,0-1-1,0 0 1,0 1 0,0 0-1,-1 0 1,0 0-1,1 0 1,-1 0 0,0 1-1,0-1 1,1 1 0,-1 0-1,-5 0 1,-8-3-83,0 1 0,-1 1 1,1 1-1,-27 0 0,40 2-29,1-1-1,0 1 0,0-1 1,0 1-1,0 0 1,0 0-1,0 0 0,0 1 1,0-1-1,1 1 1,-1 0-1,0-1 0,1 1 1,-1 0-1,1 1 0,-4 3 1,5-5-151,0 1 0,0-1 0,0 1-1,0-1 1,0 1 0,1 0 0,-1 0 0,0-1 0,1 1 0,-1 0 0,1 0 0,-1 3-1,1-3-227,1 0 0,-1 0-1,0 0 1,1 0-1,-1 0 1,1-1-1,-1 1 1,1 0 0,0 0-1,0-1 1,-1 1-1,1 0 1,1-1-1,1 4 1,17 10-8635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3.457"/>
    </inkml:context>
    <inkml:brush xml:id="br0">
      <inkml:brushProperty name="width" value="0.025" units="cm"/>
      <inkml:brushProperty name="height" value="0.025" units="cm"/>
    </inkml:brush>
  </inkml:definitions>
  <inkml:trace contextRef="#ctx0" brushRef="#br0">62 221 10218,'3'-14'2599,"-1"0"1,-1-1 0,0 1 0,-2-29 0,2 43-2548,-1-1 0,0 1 1,0-1-1,0 0 0,0 1 1,1-1-1,-1 0 0,0 1 1,0-1-1,0 1 0,-1-1 1,1 0-1,0 1 0,0-1 1,0 1-1,0-1 1,0 0-1,-1 1 0,1-1 1,0 1-1,-1-1 0,1 1 1,0-1-1,-1 1 0,1-1 1,-1 1-1,1-1 0,0 1 1,-1-1-1,1 1 0,-1 0 1,0-1-1,1 1 0,-1 0 1,1 0-1,-1-1 0,1 1 1,-1 0-1,0 0 0,1 0 1,-1 0-1,1 0 1,-1 0-1,0 0 0,1 0 1,-1 0-1,0 0 0,1 0 1,-1 0-1,1 0 0,-1 0 1,0 0-1,1 1 0,-1-1 1,1 0-1,-1 0 0,1 1 1,-1-1-1,0 1 0,-2 1-2,0 0 0,0 1-1,0-1 1,0 1-1,1 0 1,-1 0 0,1-1-1,-4 6 1,4-3-28,-1 0 1,1 1-1,0-1 1,0 0-1,0 0 0,1 1 1,0-1-1,0 1 0,0-1 1,1 1-1,0 0 1,0-1-1,0 1 0,2 7 1,-1-11 0,-1 0 1,1 0 0,-1-1 0,1 1-1,0 0 1,0-1 0,0 1 0,0 0-1,0-1 1,1 1 0,-1-1-1,0 0 1,1 1 0,-1-1 0,0 0-1,1 0 1,3 2 0,-2-2 16,0 0 1,0 0-1,0-1 1,0 1-1,0-1 1,0 1-1,1-1 1,-1 0-1,0 0 0,0 0 1,0-1-1,0 1 1,7-3-1,0-1 37,0 0-1,0 0 0,0-2 1,0 1-1,-1-1 0,0 0 1,0-1-1,0 0 0,-1-1 1,9-10-1,-6 7-29,-1-1 0,-1 0 1,0 0-1,-1-1 0,0 0 0,-1 0 0,6-17 0,-9-15 509,-9 29-439,4 16-127,1 0 0,-1 1 1,0-1-1,1 0 0,-1 0 0,1 0 1,-1 0-1,1 1 0,-1-1 0,0 0 1,1 1-1,-1-1 0,1 0 0,-1 1 1,1-1-1,0 1 0,-1-1 0,1 1 1,-1-1-1,1 1 0,0-1 0,-1 1 1,1-1-1,0 1 0,0-1 0,-1 1 1,1 0-1,0 0 0,-7 15-23,1 0 0,1 0 0,0 1 0,1-1 0,1 1 0,0 0 0,1 0 0,1 0 0,1 1 0,3 24 0,-3-38-163,1 0 0,0 0 0,-1 0 1,2-1-1,-1 1 0,0 0 0,1 0 0,0-1 0,-1 1 0,1-1 0,3 4 0,-3-5-136,-1-1-1,0 1 0,1-1 0,-1 1 1,1-1-1,0 0 0,-1 1 0,1-1 1,0 0-1,0 0 0,0 0 0,-1-1 1,1 1-1,0 0 0,0-1 0,0 1 1,0-1-1,0 0 0,1 1 0,-1-1 1,0 0-1,4-1 0,6-5-3383,-6-10-1371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321"/>
    </inkml:context>
    <inkml:brush xml:id="br0">
      <inkml:brushProperty name="width" value="0.025" units="cm"/>
      <inkml:brushProperty name="height" value="0.025" units="cm"/>
      <inkml:brushProperty name="color" value="#E71224"/>
    </inkml:brush>
  </inkml:definitions>
  <inkml:trace contextRef="#ctx0" brushRef="#br0">12 1 13164,'0'0'3241,"0"10"-481,-6 74 1666,3-53-3351,1 0 0,1 35 0,2-55-997,0-1 0,1 0 0,0 0 0,1 0 0,0 0 0,0 0 0,1 0 0,0-1 0,1 1 0,9 13 0,-12-20-119,-1 0 3,1-1-1,-1 1 1,1-1-1,0 0 0,0 1 1,0-1-1,0 0 1,0 0-1,0 0 0,0 0 1,1 0-1,-1-1 1,1 1-1,-1-1 0,1 0 1,0 1-1,-1-1 1,5 1-1,-11-13-4082,-37-35-5755,9 17 2034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655"/>
    </inkml:context>
    <inkml:brush xml:id="br0">
      <inkml:brushProperty name="width" value="0.025" units="cm"/>
      <inkml:brushProperty name="height" value="0.025" units="cm"/>
      <inkml:brushProperty name="color" value="#E71224"/>
    </inkml:brush>
  </inkml:definitions>
  <inkml:trace contextRef="#ctx0" brushRef="#br0">1 3 12364,'0'0'6374,"47"0"-3588,-6 1-672,10 1-352,11 1-705,4-1-705,3-2-288,-7 0-1024,-4 0-3749,-15-11-7623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049"/>
    </inkml:context>
    <inkml:brush xml:id="br0">
      <inkml:brushProperty name="width" value="0.025" units="cm"/>
      <inkml:brushProperty name="height" value="0.025" units="cm"/>
      <inkml:brushProperty name="color" value="#E71224"/>
    </inkml:brush>
  </inkml:definitions>
  <inkml:trace contextRef="#ctx0" brushRef="#br0">107 0 13004,'0'0'12732,"-4"12"-11344,-30 67 217,-18 45-169,48-112-1377,1-1-1,0 1 0,1 0 1,0 1-1,1-1 0,0 0 1,1 0-1,2 21 0,-1-30-33,0 0 0,0 1 0,1-1 0,-1 0 0,1 0 0,0 0 0,0 0 0,0-1 0,0 1 0,0 0 0,0-1 0,1 1 0,0-1 0,-1 0 0,1 0 0,0 0-1,0 0 1,0-1 0,0 1 0,0-1 0,1 0 0,-1 0 0,0 0 0,0 0 0,1 0 0,4 0 0,12 2 47,0-1 0,0-1 0,23-1 0,-42 0-73,7 0-164,-1-1 0,1 0 0,-1 0-1,0-1 1,0 0 0,0 0 0,0-1 0,0 1-1,0-2 1,-1 1 0,1-1 0,11-8 0,-12 7-813,-1 0 1,1-1-1,-1 1 1,0-1 0,-1 0-1,0 0 1,8-14 0,3-15-6262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410"/>
    </inkml:context>
    <inkml:brush xml:id="br0">
      <inkml:brushProperty name="width" value="0.025" units="cm"/>
      <inkml:brushProperty name="height" value="0.025" units="cm"/>
      <inkml:brushProperty name="color" value="#E71224"/>
    </inkml:brush>
  </inkml:definitions>
  <inkml:trace contextRef="#ctx0" brushRef="#br0">59 0 15983,'0'0'3363,"-37"73"-32,23-37-896,9-2-674,3-5-800,2-5-416,18-2-385,10-8-96,9-6-1794,-1-8-2722,4 0-4132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759"/>
    </inkml:context>
    <inkml:brush xml:id="br0">
      <inkml:brushProperty name="width" value="0.025" units="cm"/>
      <inkml:brushProperty name="height" value="0.025" units="cm"/>
      <inkml:brushProperty name="color" value="#E71224"/>
    </inkml:brush>
  </inkml:definitions>
  <inkml:trace contextRef="#ctx0" brushRef="#br0">523 186 16592,'0'0'2594,"-67"52"353,19-14-1057,2 8-353,2 5-448,5 0-224,11-1-545,8-6-256,6-8-32,12-6 0,2-9 0,0-7-32,2-10-512,7-4-801,0-6-1698,0-14-2050,-2-11-6278</inkml:trace>
  <inkml:trace contextRef="#ctx0" brushRef="#br0" timeOffset="1">201 15 17745,'-14'1'1991,"-1"-1"-1294,0 1 0,1 1-1,-1 0 1,-23 8 0,33-9-479,-1 1-1,1 0 1,0 0-1,0 1 1,-1 0-1,2 0 1,-1 0-1,0 0 1,1 1-1,-1 0 1,1 0-1,0 0 1,0 0-1,1 0 1,-1 1-1,1 0 1,-5 10-1,7-14-190,0 1 1,1-1-1,-1 1 1,1 0-1,-1-1 1,1 1-1,0-1 1,-1 1-1,1 0 1,0-1-1,0 1 0,0 0 1,0 0-1,0-1 1,1 1-1,-1 0 1,1-1-1,-1 1 1,1-1-1,-1 1 0,1-1 1,0 1-1,0-1 1,1 3-1,0-2 10,1 0 0,-1 1 0,1-1 0,0 0 0,0-1 0,0 1 0,0-1 0,0 1 0,0-1 0,0 0 0,5 2 0,9 0 146,-1-1-1,1 0 1,28 0 0,-45-2-181,8 0 38,0-1-1,0 0 1,0 0-1,0 0 1,0-1 0,0 0-1,0-1 1,-1 1-1,1-2 1,-1 1 0,12-8-1,-16 9-55,0 0 0,0-1 0,-1 1-1,1-1 1,0 0 0,-1 1 0,0-1 0,0 0-1,0-1 1,0 1 0,0 0 0,0 0 0,-1-1-1,0 1 1,0-1 0,0 1 0,0-1 0,0 0-1,-1 1 1,1-1 0,-1 0 0,0 1 0,0-1-1,-1 0 1,1 0 0,-1 1 0,0-1 0,-1-3-1,1 4-107,1 1 0,-1-1 0,0 1 0,0 0 0,0-1 0,-1 1 0,1 0 1,0 0-1,-1 0 0,1 0 0,-1 0 0,0 0 0,0 0 0,0 1 0,0-1 0,0 1 0,0-1 0,0 1 0,0 0 0,-1 0 0,1 0 0,0 0 0,-1 0 0,1 0 0,-1 1 0,1-1 0,-1 1 0,1 0 0,-1 0 0,-3 0 0,2 0-160,0 0 1,1 1 0,-1 0 0,0 0 0,1 0-1,-1 0 1,0 0 0,1 1 0,-1 0 0,1-1 0,0 1-1,0 0 1,-1 1 0,1-1 0,1 1 0,-1-1-1,0 1 1,1 0 0,-5 6 0,-11 29-3502,7 7-1965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091"/>
    </inkml:context>
    <inkml:brush xml:id="br0">
      <inkml:brushProperty name="width" value="0.025" units="cm"/>
      <inkml:brushProperty name="height" value="0.025" units="cm"/>
      <inkml:brushProperty name="color" value="#E71224"/>
    </inkml:brush>
  </inkml:definitions>
  <inkml:trace contextRef="#ctx0" brushRef="#br0">122 124 13965,'0'0'8793,"-10"2"-7865,2 0-596,-53 15 1329,58-16-1528,1-1-1,-1 1 1,1 0 0,0 0 0,-1 1 0,1-1 0,0 0 0,0 1 0,0-1 0,0 1 0,0 0 0,0-1 0,1 1 0,-1 0 0,0 0 0,1 0 0,-1 1 0,1-1 0,0 0 0,0 0 0,0 1 0,-1 3 0,2-6-119,1 1 1,-1 0-1,0 0 1,1 0 0,-1-1-1,0 1 1,1 0-1,-1-1 1,1 1 0,-1 0-1,1-1 1,0 1-1,-1-1 1,1 1 0,0 0-1,-1-1 1,1 0 0,0 1-1,0-1 1,-1 1-1,1-1 1,0 0 0,0 0-1,0 1 1,-1-1-1,1 0 1,0 0 0,0 0-1,0 0 1,0 0-1,-1 0 1,1 0 0,0 0-1,1-1 1,34-1 456,-32 2-437,-1-1 0,1 0 0,0 0 0,-1 0 0,1 0 0,-1-1 0,1 1 0,-1-1 0,0 0 0,1 0 0,-1 0 0,0-1 0,0 1 0,-1-1 0,1 1 0,0-1 0,-1 0 0,0 0 0,0 0 0,0 0 0,0-1 0,0 1 0,0 0 0,-1-1 0,0 1 0,1-1 0,-1 0 0,-1 1 0,1-1 0,-1 0 0,1 0 0,-1 1 0,0-1 0,0 0 0,-1 0 0,1 1 0,-1-1 0,-1-5 0,1 4-57,0 1 1,-1-1-1,0 0 1,0 0-1,0 1 1,-1-1-1,1 1 1,-1 0-1,0-1 0,0 1 1,-1 1-1,-6-7 1,7 7-184,0 1 0,0-1 0,-1 1 0,1 0 0,-1 0 0,0 1 0,0-1 0,1 1 0,-1 0 0,0 0 0,0 0 0,0 0 0,-1 1 0,1-1 0,0 1 0,0 0 0,-5 1 0,1 2-5031,6 3-3886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421"/>
    </inkml:context>
    <inkml:brush xml:id="br0">
      <inkml:brushProperty name="width" value="0.025" units="cm"/>
      <inkml:brushProperty name="height" value="0.025" units="cm"/>
      <inkml:brushProperty name="color" value="#E71224"/>
    </inkml:brush>
  </inkml:definitions>
  <inkml:trace contextRef="#ctx0" brushRef="#br0">1 53 15407,'0'0'6374,"64"-19"-3844,-25 15-512,14 1-641,10-2-480,8 1-545,7 1-320,-2 2-320,0-4-2370,-3-4-3780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842"/>
    </inkml:context>
    <inkml:brush xml:id="br0">
      <inkml:brushProperty name="width" value="0.025" units="cm"/>
      <inkml:brushProperty name="height" value="0.025" units="cm"/>
      <inkml:brushProperty name="color" value="#E71224"/>
    </inkml:brush>
  </inkml:definitions>
  <inkml:trace contextRef="#ctx0" brushRef="#br0">137 93 10282,'0'0'384,"-8"2"-2290,-24 3 977,32-5 939,0 0-1,1 0 0,-1-1 0,0 1 0,0 0 1,1 0-1,-1 0 0,0 0 0,0-1 0,0 1 0,0 0 1,1 0-1,-1 0 0,0-1 0,0 1 0,0 0 1,0 0-1,0 0 0,0-1 0,0 1 0,1 0 0,-1 0 1,0-1-1,0 1 0,0 0 0,0 0 0,0-1 1,0 1-1,0 0 0,0 0 0,0-1 0,0 1 1,0 0-1,-1 0 0,1-1 0,0 1 0,0 0 0,0 0 1,0 0-1,0-1 0,0 1 0,0 0 0,-1 0 1,1 0-1,0-1 0,0 1 0,0 0 0,-1 0 0,1 0 1,0 0-1,0-1 0,0 1 0,-1 0 0,1 0 1,0 0-1,0 0 0,-1 0 0,1 0 0,0 0 1,0 0-1,-1 0 0,1 0 0,0 0 0,0 0 0,0 0 1,-1 0-1,1 0 0,0 0 0,-1 0 0,12-14 1649,-2 7-523,1 0 0,0 1 0,0 0 0,0 0 0,1 1-1,14-5 1,-6 3-16,0 2-1,0 0 0,0 1 1,1 1-1,31-1 0,-51 4-1105,0 1 0,1-1 0,-1 0 1,0 1-1,0-1 0,0 1 0,1-1 0,-1 0 0,0 1 0,0-1 0,0 1 1,0-1-1,0 0 0,0 1 0,0-1 0,0 1 0,0-1 0,0 1 0,0-1 0,0 0 1,0 1-1,0-1 0,0 1 0,-1-1 0,1 0 0,0 1 0,0-1 0,0 0 1,-1 1-1,1-1 0,0 0 0,0 1 0,-1-1 0,0 1 0,-10 10 60,-2-1-1,1 0 1,-2 0-1,1-2 1,-25 13-1,-15 10 27,28-15-70,-4 2 52,-33 29 1,56-42-73,0 0-1,0 1 0,0 0 1,1 0-1,0 0 1,0 1-1,1-1 1,0 1-1,0 0 1,1 1-1,-4 8 1,6-14-7,1 0 1,0-1-1,-1 1 0,1 0 1,0 0-1,0-1 1,0 1-1,0 0 1,0 0-1,0-1 1,1 1-1,-1 0 1,0 0-1,1-1 0,0 1 1,-1 0-1,1-1 1,0 1-1,0-1 1,0 1-1,1 1 1,1 0 8,-1-1 0,1 1 1,0-1-1,0 0 1,0 0-1,0 0 0,0-1 1,1 1-1,-1-1 1,4 2-1,10 1 51,0 0 0,0-1 0,27 1-1,-34-3-44,170 7-516,-60-14-4559,-53-5-1712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216"/>
    </inkml:context>
    <inkml:brush xml:id="br0">
      <inkml:brushProperty name="width" value="0.025" units="cm"/>
      <inkml:brushProperty name="height" value="0.025" units="cm"/>
      <inkml:brushProperty name="color" value="#E71224"/>
    </inkml:brush>
  </inkml:definitions>
  <inkml:trace contextRef="#ctx0" brushRef="#br0">343 1 17296,'0'0'5536,"-9"7"-3518,2-1-1720,-161 128 3253,143-112-3512,1 1-1,2 1 0,0 1 1,-32 50-1,49-64 226,-1-1-4813,6-20-1624,4-14-1145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574"/>
    </inkml:context>
    <inkml:brush xml:id="br0">
      <inkml:brushProperty name="width" value="0.025" units="cm"/>
      <inkml:brushProperty name="height" value="0.025" units="cm"/>
      <inkml:brushProperty name="color" value="#E71224"/>
    </inkml:brush>
  </inkml:definitions>
  <inkml:trace contextRef="#ctx0" brushRef="#br0">185 72 12556,'0'0'2568,"-9"1"133,3 0-2296,0 0 0,1 0 0,-1 0 0,1 1 1,0-1-1,-1 1 0,1 1 0,-9 4 0,11-5-277,1-1 0,0 1 0,0 0 0,0 0 0,0 0 0,0 0-1,1 0 1,-1 0 0,1 0 0,-1 1 0,1-1 0,0 1 0,0-1 0,0 1 0,0-1 0,0 1 0,0-1 0,1 1-1,-1 0 1,1 0 0,0-1 0,0 1 0,0 0 0,0-1 0,1 4 0,0-3-67,0-1 1,-1 1 0,1-1-1,1 1 1,-1-1-1,0 0 1,1 1 0,-1-1-1,1 0 1,0 0-1,-1 0 1,1 0 0,0 0-1,0-1 1,0 1-1,1 0 1,-1-1 0,0 0-1,1 1 1,-1-1-1,1 0 1,-1 0 0,1-1-1,-1 1 1,1 0-1,4 0 1,8 1 224,0 0 0,1 0 1,18-1-1,-27-1-224,0 0-1,0 0 1,0-1 0,-1 0 0,1 0-1,0-1 1,0 0 0,-1 0 0,13-6-1,-17 7-32,0 0-1,0-1 0,0 0 0,-1 0 1,1 1-1,0-1 0,-1 0 0,1 0 1,-1 0-1,0-1 0,0 1 0,0 0 1,0 0-1,0-1 0,0 1 0,0 0 1,-1-1-1,1 1 0,-1-1 0,0 1 1,0-1-1,0 1 0,0-1 0,0 1 1,-1-1-1,1 1 0,-1 0 0,1-1 0,-1 1 1,0 0-1,-2-5 0,0 1-40,0 0 0,-1 0 0,0 0 0,0 0-1,0 1 1,-1 0 0,0 0 0,0 0 0,0 0 0,-1 1-1,1-1 1,-13-5 0,7 3-139,-1 0 1,0 2-1,-1-1 0,1 1 1,-27-6-1,34 10 65,-1 0 1,1 0-1,-1 1 1,1-1-1,-1 1 1,1 1-1,-1-1 1,0 1-1,1 0 1,-1 0-1,1 0 1,0 1-1,-1 0 1,1 0-1,0 0 1,0 1-1,0-1 1,0 1-1,-7 7 1,8-6-205,0 1 0,0 0 1,1 0-1,-1 0 1,1 0-1,1 1 0,-1-1 1,1 1-1,0 0 0,0 0 1,0 0-1,1-1 0,0 2 1,0-1-1,1 0 0,-1 0 1,2 11-1,6 27-3933,14-2-2476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9:23.632"/>
    </inkml:context>
    <inkml:brush xml:id="br0">
      <inkml:brushProperty name="width" value="0.025" units="cm"/>
      <inkml:brushProperty name="height" value="0.025" units="cm"/>
    </inkml:brush>
  </inkml:definitions>
  <inkml:trace contextRef="#ctx0" brushRef="#br0">0 334 4773,'0'0'0,"9"1"-129,229 4-68,-38-2 939,131 10 706,296 20-259,-227-7-543,763-48 0,-1007 8-516,1166-84 322,-33-31-409,-554 46 357,3 47 550,-539 47-799,-34-1-222,-162-10 53,7 1-263,-1 0-1,1-1 1,-1-1 0,0 1 0,1-1-1,-1-1 1,0 0 0,0 0 0,0-1-1,17-7 1,11-24-5474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3.943"/>
    </inkml:context>
    <inkml:brush xml:id="br0">
      <inkml:brushProperty name="width" value="0.025" units="cm"/>
      <inkml:brushProperty name="height" value="0.025" units="cm"/>
    </inkml:brush>
  </inkml:definitions>
  <inkml:trace contextRef="#ctx0" brushRef="#br0">2 18 6726,'0'0'6759,"0"7"-2798,0 1-3601,-1-3 338,1-1 0,0 1 0,0-1 0,1 0 0,-1 1 0,1-1 0,2 7 0,-3-10-568,1 0-1,0 0 0,-1 0 1,1 0-1,0 0 1,0 0-1,-1 0 1,1 0-1,0-1 0,0 1 1,0 0-1,0-1 1,0 1-1,0-1 0,0 1 1,0-1-1,1 1 1,-1-1-1,0 0 1,0 1-1,0-1 0,0 0 1,0 0-1,1 0 1,-1 0-1,0 0 1,0 0-1,0 0 0,1-1 1,-1 1-1,0 0 1,0-1-1,0 1 0,0-1 1,0 1-1,0-1 1,0 1-1,2-2 1,2-1 137,1 0 1,-1-1 0,0 1 0,0-1 0,0 0-1,7-8 1,-10 11-231,-1 0-1,1-1 1,-1 1-1,1-1 0,-1 0 1,0 1-1,0-1 1,0 0-1,0 0 1,0 0-1,0 0 1,0 0-1,-1 0 0,1 0 1,-1 0-1,1 0 1,-1 0-1,0 0 1,0 0-1,0 0 1,0 0-1,0 0 0,-1-3 1,-1 4-53,1 0 1,-1 1-1,0 0 1,0-1-1,0 1 1,1 0-1,-1-1 1,0 1-1,0 0 1,0 1-1,1-1 0,-1 0 1,0 0-1,0 1 1,0-1-1,1 1 1,-1-1-1,0 1 1,1 0-1,-1 0 1,-1 1-1,-2 2-35,0 0 0,0 1 0,0 0 0,1 0 0,0 0 0,0 0 0,0 1-1,1-1 1,-1 1 0,1 0 0,1 0 0,-1 0 0,1 1 0,0-1 0,1 1 0,0-1 0,0 1-1,0-1 1,0 1 0,2 10 0,-1-16 51,1 0-1,-1 0 1,1 0-1,-1 0 1,1 0-1,0 0 1,-1 0-1,1-1 1,0 1-1,0 0 1,0 0-1,-1-1 1,1 1 0,0 0-1,0-1 1,0 1-1,0-1 1,0 1-1,0-1 1,0 0-1,1 1 1,-1-1-1,0 0 1,0 0-1,0 0 1,0 0-1,0 0 1,0 0-1,0 0 1,1 0-1,0-1 1,38-4 26,11-15-44,-45 16-13,1 0 0,0 1 0,-1 0 1,1 0-1,0 1 0,1 0 0,-1 0 0,0 1 0,1 0 1,-1 0-1,0 1 0,1 0 0,-1 0 0,9 2 0,-15-2 30,0 0-1,0 1 0,0-1 1,0 1-1,-1-1 0,1 1 0,0 0 1,0-1-1,-1 1 0,1 0 1,0-1-1,-1 1 0,1 0 1,-1 0-1,1-1 0,-1 1 0,1 0 1,-1 0-1,1 0 0,-1 0 1,0 0-1,0 0 0,1 0 1,-1 0-1,0 1 0,-1 31 316,0-2 15,1-31-326,0 1 0,1 0 1,-1 0-1,0 0 0,0-1 1,0 1-1,0 0 0,1 0 1,-1-1-1,0 1 0,1 0 1,-1 0-1,1-1 0,-1 1 1,1-1-1,-1 1 1,1 0-1,-1-1 0,1 1 1,-1-1-1,1 1 0,0-1 1,-1 1-1,1-1 0,0 0 1,0 1-1,2 0 13,-1-1-1,1 1 1,0-1 0,-1 1-1,1-1 1,0 0 0,-1 0 0,1-1-1,-1 1 1,1 0 0,0-1-1,-1 1 1,1-1 0,-1 0-1,1 0 1,2-2 0,36-27 54,-38 27-108,0-1 0,1 1 0,0 0 1,-1 0-1,1 0 0,1 0 0,-1 1 1,0 0-1,1 0 0,-1 0 0,1 0 1,-1 1-1,1-1 0,6 0 0,-10 2 22,0 0 0,0 0 0,0 0-1,-1 0 1,1 1 0,0-1-1,0 0 1,0 0 0,-1 0-1,1 1 1,0-1 0,0 0-1,-1 1 1,1-1 0,0 1-1,-1-1 1,1 1 0,0-1-1,-1 1 1,1 0 0,-1-1-1,1 1 1,-1 0 0,1-1-1,-1 1 1,1 0 0,-1-1-1,0 1 1,1 0 0,-1 0-1,0 1 1,2 30 68,1-2-991,-2-29 649,-1-1 1,0 1-1,1-1 0,-1 0 0,1 1 0,-1-1 1,1 0-1,-1 1 0,1-1 0,-1 0 0,1 0 1,-1 0-1,1 1 0,-1-1 0,1 0 0,-1 0 1,1 0-1,0 0 0,-1 0 0,1 0 0,-1 0 1,1 0-1,-1 0 0,1 0 0,0 0 0,-1-1 1,1 1-1,10-4-9955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904"/>
    </inkml:context>
    <inkml:brush xml:id="br0">
      <inkml:brushProperty name="width" value="0.025" units="cm"/>
      <inkml:brushProperty name="height" value="0.025" units="cm"/>
      <inkml:brushProperty name="color" value="#E71224"/>
    </inkml:brush>
  </inkml:definitions>
  <inkml:trace contextRef="#ctx0" brushRef="#br0">211 178 17713,'0'0'6854,"-8"0"-5423,-5 0-1110,-10 0 43,0 0 0,-27 5 0,45-4-320,0 0 1,0 0 0,-1 0 0,1 0-1,0 1 1,0 0 0,1 0-1,-1 0 1,0 1 0,1-1-1,-1 1 1,1 0 0,0 1 0,0-1-1,0 1 1,-5 5 0,8-8-23,0 1 1,0-1 0,1 0 0,-1 0-1,0 1 1,0-1 0,1 0 0,-1 1-1,1-1 1,-1 1 0,1-1-1,-1 1 1,1-1 0,0 1 0,0-1-1,0 1 1,0 0 0,0-1 0,0 1-1,0-1 1,0 1 0,1-1-1,-1 1 1,0-1 0,1 1 0,1 2-1,0-2 4,0 0 0,0-1 0,0 1 0,0-1 0,0 1 0,0-1 0,1 0 0,-1 1 0,1-1 0,-1 0 0,1-1-1,-1 1 1,1 0 0,3 0 0,9 1 55,-1-1-1,1 0 0,0-1 0,22-3 1,-29 1-53,0 0 1,0 0-1,0-1 1,0 0 0,0-1-1,-1 0 1,1 0-1,-1 0 1,0-1-1,-1 0 1,1 0 0,-1-1-1,0 0 1,0 0-1,-1 0 1,5-8 0,-7 11-24,-1-1 1,1 1 0,-1-1 0,0 0 0,0 0-1,0 1 1,-1-1 0,1 0 0,-1-1 0,0 1 0,0 0-1,-1 0 1,1 0 0,-1-1 0,0 1 0,0 0-1,0-1 1,0 1 0,-1 0 0,0 0 0,0 0 0,0 0-1,-1-1 1,1 1 0,-1 1 0,0-1 0,0 0 0,0 0-1,0 1 1,-1-1 0,1 1 0,-7-6 0,2 3-364,0 0 0,-1 0 0,0 1 1,0 0-1,-16-7 0,-22-6-3935,28 11 1145,0 0-3360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240"/>
    </inkml:context>
    <inkml:brush xml:id="br0">
      <inkml:brushProperty name="width" value="0.025" units="cm"/>
      <inkml:brushProperty name="height" value="0.025" units="cm"/>
      <inkml:brushProperty name="color" value="#E71224"/>
    </inkml:brush>
  </inkml:definitions>
  <inkml:trace contextRef="#ctx0" brushRef="#br0">677 0 14478,'0'0'2818,"16"74"706,2-22-1410,-1 5-353,-1 6-704,-2 1-384,-12 5-321,-2 4-95,-16 1-97,-17 4 128,-22 4-96,-13-1-96,-17-2-64,-7-7 32,-8-10-384,-7-10-1281,6-17-1474,-1-17-2210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587"/>
    </inkml:context>
    <inkml:brush xml:id="br0">
      <inkml:brushProperty name="width" value="0.025" units="cm"/>
      <inkml:brushProperty name="height" value="0.025" units="cm"/>
      <inkml:brushProperty name="color" value="#E71224"/>
    </inkml:brush>
  </inkml:definitions>
  <inkml:trace contextRef="#ctx0" brushRef="#br0">549 1 10218,'-13'0'138,"-5"-1"264,-1 1-1,0 1 0,1 1 0,-1 0 0,1 2 0,0 0 0,-29 10 0,27-4 118,1 0 0,0 2 1,1 0-1,0 1 0,1 1 0,0 0 0,1 2 1,-23 27-1,21-18-146,0 1-1,1 0 1,2 1-1,1 1 1,-17 47-1,15-25-178,3 1 1,1 0-1,3 0 0,2 1 0,2 1 0,3-1 0,5 56 0,-2-83-231,2-1 0,1 1 1,1-1-1,1 0 0,1-1 0,1 1 0,1-2 0,1 1 0,1-1 1,1 0-1,1-2 0,23 31 0,-20-33-742,0-1 0,1-1 0,20 16 0,-17-17-1439,1-1 0,44 22-1,24 0-6931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082"/>
    </inkml:context>
    <inkml:brush xml:id="br0">
      <inkml:brushProperty name="width" value="0.025" units="cm"/>
      <inkml:brushProperty name="height" value="0.025" units="cm"/>
      <inkml:brushProperty name="color" value="#E71224"/>
    </inkml:brush>
  </inkml:definitions>
  <inkml:trace contextRef="#ctx0" brushRef="#br0">83 0 1954,'0'0'22085,"-2"11"-21167,-6 18-592,-17 46-1,15-54-291,2 0-1,1 1 0,1 0 1,1 0-1,0 1 0,2 0 1,-1 27-1,4-48-31,1-1 0,-1 1 0,0 0 0,1 0 1,-1 0-1,1 0 0,0-1 0,-1 1 0,1 0 0,0 0 0,0-1 0,0 1 0,0-1 0,1 1 0,-1-1 0,0 0 0,1 1 0,-1-1 1,1 0-1,-1 0 0,4 2 0,0-1 27,0 1 0,0-1 0,0-1 0,0 1 0,1-1 0,-1 0 0,10 1 1,3-1-181,-1-1 0,1-1 0,0-1 1,18-3-1,-28 3-472,0-1 0,0 1 0,0-1 0,0 0 0,-1-1 0,10-5 1,19-20-6293,-16 7-1124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757"/>
    </inkml:context>
    <inkml:brush xml:id="br0">
      <inkml:brushProperty name="width" value="0.025" units="cm"/>
      <inkml:brushProperty name="height" value="0.025" units="cm"/>
      <inkml:brushProperty name="color" value="#E71224"/>
    </inkml:brush>
  </inkml:definitions>
  <inkml:trace contextRef="#ctx0" brushRef="#br0">64 38 9641,'0'0'7154,"-9"4"-4704,-28 14-443,35-17-1925,1 0 0,-1 0-1,1 1 1,0-1 0,-1 1 0,1-1-1,0 1 1,0 0 0,0-1 0,1 1-1,-1 0 1,0 0 0,0-1 0,1 1-1,0 0 1,-1 0 0,1 0-1,0 0 1,0 0 0,0 0 0,0 0-1,0-1 1,0 1 0,0 0 0,1 0-1,-1 0 1,1 0 0,-1 0 0,1-1-1,0 1 1,0 0 0,0 0 0,0-1-1,0 1 1,0-1 0,0 1 0,0-1-1,1 1 1,-1-1 0,0 0 0,1 0-1,0 1 1,-1-1 0,1 0 0,-1-1-1,1 1 1,3 1 0,3 0-62,-1 0-1,1-1 1,0 0 0,-1 0-1,1-1 1,0 0 0,-1-1-1,1 1 1,-1-2 0,1 1-1,-1-1 1,1 0 0,-1 0 0,0-1-1,0 0 1,0 0 0,0-1-1,0 0 1,-1 0 0,0 0-1,0-1 1,0 0 0,0 0 0,-1-1-1,0 0 1,0 1 0,0-2-1,4-8 1,-6 9-31,-4 9 31,0 0 0,0 1 0,1-1 0,-1 0-1,1 1 1,0-1 0,0 1 0,0-1 0,0 0-1,1 1 1,0-1 0,-1 0 0,3 6 0,-2-7 6,0-1 1,0 1 0,0-1-1,0 1 1,1-1 0,-1 0-1,1 1 1,-1-1 0,1 0 0,-1 0-1,1 0 1,-1 0 0,1 0-1,0-1 1,0 1 0,-1 0 0,1-1-1,0 1 1,0-1 0,0 0-1,0 1 1,-1-1 0,1 0-1,0 0 1,2-1 0,4 1-58,1-1 0,-1-1 1,0 1-1,0-2 0,0 1 0,0-1 0,0 0 1,0 0-1,-1-1 0,10-6 0,-6 2-1189,0 0 0,0 0-1,0-1 1,-2 0 0,16-19-1,-25 28 1201,0 1 1,0-1-1,0 0 0,0 0 0,0 0 0,0 0 0,0 0 0,0 1 0,0-1 0,0 0 0,0 0 0,0 0 0,1 0 1,-1 0-1,0 0 0,0 1 0,0-1 0,0 0 0,0 0 0,0 0 0,0 0 0,0 0 0,0 0 0,0 0 0,0 1 1,1-1-1,-1 0 0,0 0 0,0 0 0,0 0 0,0 0 0,0 0 0,0 0 0,0 0 0,1 0 0,-1 0 0,0 0 0,0 0 1,0 0-1,0 0 0,0 0 0,1 0 0,-1 0 0,0 0 0,0 0 0,0 0 0,0 0 0,0 0 0,0 0 0,1 0 1,-1 0-1,0 0 0,0 0 0,0 0 0,0 0 0,0 0 0,0 0 0,0 0 0,1-1 0,-1 1 0,0 0 0,0 0 1,0 0-1,0 0 0,0 0 0,0 0 59,0 1 0,1 0 0,-1 0 0,0-1 0,0 1 0,0 0 0,1-1 0,-1 1 0,0-1 0,1 1 0,-1 0 0,1-1-1,-1 1 1,1-1 0,-1 1 0,1-1 0,-1 1 0,1-1 0,-1 1 0,1-1 0,0 0 0,-1 1 0,1-1 0,-1 0 0,1 0 0,0 1 0,0-1 0,-1 0 0,1 0 0,0 0 0,-1 0 0,1 0 0,0 0 0,-1 0 0,1 0 0,0 0 0,0 0 0,-1 0 0,1 0 0,0-1 0,-1 1 0,1 0 0,1-1 0,8-2 54,-8 2-95,0 0-1,0 0 1,1 0 0,-1 1-1,0-1 1,0 1 0,0-1-1,1 1 1,-1 0 0,0 0-1,0 0 1,4 1 0,-5 0 0,1 0 0,-1 0 1,0 0-1,0 0 1,0 0-1,0 1 1,0-1-1,0 1 0,-1-1 1,1 0-1,0 1 1,-1-1-1,1 1 1,-1 0-1,1-1 0,-1 1 1,0-1-1,0 1 1,0 0-1,0-1 1,0 1-1,0 2 0,0 36 964,-1 0 0,-2 0-1,-1 0 1,-3 0 0,-1 0-1,-25 72 1,31-107-850,0 1-1,-1-1 1,1 0 0,-1-1-1,0 1 1,0 0-1,-1-1 1,1 0-1,-9 8 1,11-11-71,0-1-1,1 1 1,-1 0 0,0-1-1,0 1 1,0-1-1,0 1 1,0-1 0,0 1-1,-1-1 1,1 0-1,0 1 1,0-1 0,0 0-1,0 0 1,0 0 0,0 0-1,0 0 1,-1 0-1,1 0 1,-1-1 0,1 0-7,-1 1 1,1-1-1,-1 0 0,1-1 1,0 1-1,-1 0 1,1 0-1,0-1 1,0 1-1,0 0 0,0-1 1,0 1-1,0-1 1,1 1-1,-1-1 1,0 0-1,1 1 1,-1-3-1,-2-4-72,1 0 0,0 0-1,0-1 1,1 1 0,0 0 0,1 0 0,0-1-1,0 1 1,1 0 0,0-1 0,0 1 0,1 0-1,0 0 1,0 0 0,1 0 0,0 1 0,6-11 0,5-4-962,1 0 1,0 1-1,2 1 1,22-21-1,-4 3-1798,-20 19-440,0 0-1,14-26 0,-1 2-3973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341"/>
    </inkml:context>
    <inkml:brush xml:id="br0">
      <inkml:brushProperty name="width" value="0.025" units="cm"/>
      <inkml:brushProperty name="height" value="0.025" units="cm"/>
      <inkml:brushProperty name="color" value="#E71224"/>
    </inkml:brush>
  </inkml:definitions>
  <inkml:trace contextRef="#ctx0" brushRef="#br0">72 2 6342,'0'0'13741,"-8"-1"-12860,6 1-836,0 0-1,0 0 1,0 0 0,1 0 0,-1 0 0,0 0 0,0 0-1,0 1 1,1-1 0,-1 0 0,0 1 0,0 0-1,1-1 1,-1 1 0,1 0 0,-1 0 0,0 0-1,1 0 1,-2 2 0,1 0 8,0 0-1,0 1 1,1-1-1,-1 1 1,1-1-1,0 1 1,0 0-1,0 0 1,1-1 0,-1 1-1,1 6 1,-4 26 122,-2 19 292,2 0-1,6 83 0,-2-136-445,0 0 0,0-1-1,0 1 1,1-1-1,-1 1 1,1-1 0,-1 1-1,1-1 1,-1 1-1,1-1 1,0 1 0,0-1-1,0 0 1,-1 1-1,1-1 1,1 0 0,-1 0-1,0 0 1,0 0-1,0 0 1,1 0 0,-1 0-1,0 0 1,1 0 0,-1 0-1,1-1 1,-1 1-1,1-1 1,-1 1 0,1-1-1,-1 0 1,1 1-1,-1-1 1,1 0 0,0 0-1,-1 0 1,1 0-1,2-1 1,-1 1-11,1-1 1,-1 0-1,1 0 1,-1 0 0,0 0-1,1 0 1,-1-1-1,0 0 1,0 1-1,0-1 1,0 0-1,0 0 1,-1-1-1,1 1 1,-1-1-1,4-3 1,-4 2-9,1 0 1,-1 1 0,-1-1-1,1 0 1,0 0 0,-1 0-1,0 0 1,0 0 0,1-5-1,-26 32 41,22-20-16,10-15 20,0 0 0,-1-1 0,-1 0 0,0 0 0,0-1 0,-1 0 0,4-20-1,-8 30-32,6-25 33,12-31 1818,-17 65-1741,0 0 1,0 0-1,0 0 1,1 0-1,0-1 1,0 1 0,0-1-1,6 7 1,-7-9-106,1 0 1,-1 0-1,0-1 1,1 1-1,-1 0 0,1-1 1,0 0-1,-1 1 1,1-1-1,0 0 1,0-1-1,0 1 1,0 0-1,0-1 0,0 1 1,3-1-1,1-1 27,0 0-1,0-1 1,0 1-1,0-1 1,10-5-1,-17 7-55,0 0 0,1 0 0,-1 0 0,0 0-1,0 0 1,1 0 0,-1 0 0,0 0 0,1 0 0,-1 0 0,0 0 0,0 0 0,1 1-1,-1-1 1,0 0 0,0 0 0,1 0 0,-1 0 0,0 0 0,0 1 0,0-1 0,1 0 0,-1 0-1,0 0 1,0 1 0,0-1 0,0 0 0,0 0 0,1 1 0,-1-1 0,0 0 0,0 0 0,0 1-1,0-1 1,0 0 0,0 0 0,0 1 0,0-1 0,0 0 0,0 1 0,0-1 0,1 23-77,-5 22 60,4-45 26,-5 55-570,2-58-5043,-4-14 1496,2-9-1760,1-5-1254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689"/>
    </inkml:context>
    <inkml:brush xml:id="br0">
      <inkml:brushProperty name="width" value="0.025" units="cm"/>
      <inkml:brushProperty name="height" value="0.025" units="cm"/>
      <inkml:brushProperty name="color" value="#E71224"/>
    </inkml:brush>
  </inkml:definitions>
  <inkml:trace contextRef="#ctx0" brushRef="#br0">1 0 8840,'0'0'9513,"60"47"-9545,-39-29-2914,8-2-5254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021"/>
    </inkml:context>
    <inkml:brush xml:id="br0">
      <inkml:brushProperty name="width" value="0.025" units="cm"/>
      <inkml:brushProperty name="height" value="0.025" units="cm"/>
      <inkml:brushProperty name="color" value="#E71224"/>
    </inkml:brush>
  </inkml:definitions>
  <inkml:trace contextRef="#ctx0" brushRef="#br0">127 0 13741,'0'0'4431,"-9"0"-977,7 0-3354,-4 0 501,-1 0 1,1 0 0,0 1-1,0 0 1,0 0 0,-7 3-1,11-4-513,0 1-1,0 0 0,0 0 0,1 0 0,-1 0 0,0 0 0,1 0 0,-1 1 1,1-1-1,-1 0 0,1 1 0,0-1 0,0 1 0,0-1 0,-1 1 1,1 0-1,1 0 0,-1-1 0,0 1 0,0 0 0,1 0 0,-1 0 0,1 0 1,-1 0-1,1 0 0,0 0 0,0 0 0,0 2 0,1 4-371,1 0-1,-1-1 1,2 1-1,-1 0 1,1-1 0,0 0-1,0 1 1,6 7-1,-4-7-9,-1 1 0,0-1-1,0 1 1,-1 0-1,0 0 1,2 10 0,-5-17 309,0 1 1,0 0 0,0 0 0,0-1-1,-1 1 1,1 0 0,-1-1-1,1 1 1,-1-1 0,0 1 0,0 0-1,0-1 1,0 0 0,-1 1-1,1-1 1,-1 0 0,1 0 0,-1 0-1,0 0 1,0 0 0,0 0-1,0 0 1,0 0 0,0-1 0,-4 3-1,3-2 79,0 0-7,1 0 1,-1-1 0,1 1-1,-1-1 1,1 1-1,-1-1 1,0 0-1,0 0 1,0 0 0,0 0-1,0 0 1,0-1-1,0 1 1,0-1-1,-3 0 1,5-3-252,0 1-1,0-1 1,0 0 0,0 0-1,1 0 1,0 1 0,0-1-1,-1 0 1,1 0 0,1 0-1,-1 0 1,0 0 0,2-4-1,2-8-1591,0 1 0,1 1 0,1-1 0,8-15 0,2-2-2420,6-17-2887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368"/>
    </inkml:context>
    <inkml:brush xml:id="br0">
      <inkml:brushProperty name="width" value="0.025" units="cm"/>
      <inkml:brushProperty name="height" value="0.025" units="cm"/>
      <inkml:brushProperty name="color" value="#E71224"/>
    </inkml:brush>
  </inkml:definitions>
  <inkml:trace contextRef="#ctx0" brushRef="#br0">126 1 5029,'0'0'13255,"2"11"-11616,1 143 2636,-5-109-4167,3 1 1,1 0-1,13 67 0,-12-98-3037,-9-27-1716,-5-14 2274,-32-37 1631,27 43 2344,1-1 0,1-1 1,1 0-1,-19-46 0,32 67-1561,0 0-1,0 1 1,1-1-1,-1 0 0,0 1 1,0-1-1,0 0 0,0 1 1,1-1-1,-1 0 1,0 1-1,1-1 0,-1 0 1,0 1-1,1-1 0,-1 1 1,1-1-1,-1 0 1,1 1-1,-1-1 0,1 1 1,0 0-1,-1-1 0,1 1 1,-1-1-1,1 1 0,0 0 1,-1 0-1,1-1 1,0 1-1,0 0 0,-1 0 1,1 0-1,0 0 0,-1 0 1,1 0-1,0 0 1,0 0-1,-1 0 0,1 0 1,0 0-1,-1 0 0,2 1 1,37 2 9,22 9-874,-35-6-1892,48 5-1,-3-9-2714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758"/>
    </inkml:context>
    <inkml:brush xml:id="br0">
      <inkml:brushProperty name="width" value="0.025" units="cm"/>
      <inkml:brushProperty name="height" value="0.025" units="cm"/>
      <inkml:brushProperty name="color" value="#E71224"/>
    </inkml:brush>
  </inkml:definitions>
  <inkml:trace contextRef="#ctx0" brushRef="#br0">143 1 11403,'0'0'8418,"-8"15"-7163,-21 39 525,-29 77 0,48-104-1281,1 0 0,1 0 1,2 0-1,1 1 0,-4 55 0,9-80-468,0 0 1,0 0-1,0 0 0,1-1 0,-1 1 0,1 0 0,-1 0 0,1-1 0,0 1 0,0 0 0,0-1 0,0 1 0,1-1 0,-1 1 0,1-1 0,-1 0 0,1 1 0,3 2 0,-3-4 6,0 0 0,0 0 1,1 0-1,-1 0 0,0 0 1,1 0-1,-1 0 0,1-1 0,-1 1 1,0-1-1,1 0 0,-1 0 0,1 0 1,-1 0-1,1 0 0,-1 0 1,1-1-1,-1 1 0,1-1 0,-1 0 1,0 0-1,3-1 0,8-3 106,-1-2-1,-1 0 1,1 0-1,-1-1 1,0 0-1,-1-1 0,1 0 1,-2-1-1,15-18 1,6-11-20,32-55 0,35-86-656,-92 170 281,-10 22-16708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5.567"/>
    </inkml:context>
    <inkml:brush xml:id="br0">
      <inkml:brushProperty name="width" value="0.025" units="cm"/>
      <inkml:brushProperty name="height" value="0.025" units="cm"/>
    </inkml:brush>
  </inkml:definitions>
  <inkml:trace contextRef="#ctx0" brushRef="#br0">26 74 10954,'0'-7'1484,"1"-15"3108,-2 22-4437,1 0-1,0 0 0,0 0 1,0 0-1,0 0 0,0 0 1,0 1-1,0-1 0,-1 0 1,1 0-1,0 0 0,0 0 1,0 0-1,0 0 0,0 0 0,-1 0 1,1 0-1,0 0 0,0 0 1,0 0-1,0 0 0,0 0 1,-1 1-1,1-1 0,0-1 1,0 1-1,0 0 0,0 0 1,-1 0-1,1 0 0,0 0 1,0 0-1,0 0 0,0 0 1,-1 0-1,1 0 0,0 0 0,0 0 1,0 0-1,0 0 0,0-1 1,0 1-1,-1 0 0,1 0 1,-4 12-67,0 0 0,1 0 1,0 1-1,1 0 0,0-1 0,1 1 1,1 0-1,0 0 0,1-1 1,0 1-1,1 0 0,5 20 0,-6-31-56,0 1-1,0-1 0,0 0 0,0 0 0,0 0 0,1 0 0,-1 0 0,1 0 0,-1 0 0,1-1 0,0 1 0,-1 0 1,1-1-1,0 0 0,0 1 0,0-1 0,1 0 0,-1 0 0,0 0 0,0 0 0,0 0 0,5 0 0,-2-1 62,-1 0-1,1 0 1,0 0-1,-1-1 1,0 0-1,1 0 1,-1 0-1,1 0 1,-1-1-1,0 1 0,6-4 1,4-3 117,-1-1 0,1 0 0,-2-1 1,1 0-1,20-23 0,-26 26-121,0-1 0,-1 0 0,1-1-1,-2 0 1,1 0 0,-1 0 0,-1 0 0,0-1 0,0 1-1,-1-1 1,0 0 0,0-1 0,1-16 0,-19 70-596,13-32 498,-1 1 0,2-1-1,0 0 1,0 1 0,1-1 0,0 1 0,4 22 0,-3-31 14,0 1 1,0-1-1,0 1 0,1-1 0,-1 0 1,1 0-1,0 0 0,0 1 0,0-2 1,0 1-1,0 0 0,1 0 1,-1-1-1,1 1 0,-1-1 0,1 0 1,0 0-1,0 0 0,0 0 0,1 0 1,-1-1-1,0 1 0,1-1 1,-1 0-1,0 0 0,1 0 0,-1 0 1,1-1-1,6 1 0,-5-1 81,1 0 1,0 0-1,-1 0 0,1 0 1,-1-1-1,1 0 0,-1 0 0,1-1 1,-1 1-1,1-1 0,-1 0 1,0-1-1,0 1 0,0-1 0,-1 0 1,1 0-1,6-6 0,-5 2 11,0 1 0,-1-1 1,1-1-1,-1 1 0,-1-1 0,0 0 0,0 0 0,0 0 0,-1 0 0,3-14 0,-1 5-117,-2-1 0,0 0-1,-1 1 1,0-25 0,-5 32-1315,-3 17-891,-4 21-4062,8-9 442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606"/>
    </inkml:context>
    <inkml:brush xml:id="br0">
      <inkml:brushProperty name="width" value="0.025" units="cm"/>
      <inkml:brushProperty name="height" value="0.025" units="cm"/>
      <inkml:brushProperty name="color" value="#E71224"/>
    </inkml:brush>
  </inkml:definitions>
  <inkml:trace contextRef="#ctx0" brushRef="#br0">0 30 9865,'0'0'3897,"0"11"-368,2 34-924,-2-43-2462,1 1 0,0 0 0,0-1 0,0 1 0,0 0 0,0-1 0,1 1-1,-1-1 1,1 0 0,0 1 0,-1-1 0,1 0 0,0 0 0,0 0 0,1 0 0,-1-1 0,0 1 0,0-1-1,1 1 1,-1-1 0,1 0 0,0 1 0,-1-1 0,1-1 0,0 1 0,-1 0 0,1-1 0,5 1 0,0 0-109,0 0 1,1 0 0,-1-1 0,0 0 0,0-1-1,0 0 1,0 0 0,9-3 0,-9 1-30,-1 0 0,0-1 0,-1 0 0,1 0 0,-1-1 0,1 0 0,-1 0 0,10-11 0,-12 12-5,-1 0 0,1 0 0,-1-1-1,0 1 1,0-1 0,0 1 0,-1-1 0,0 0-1,0 0 1,0 0 0,0 0 0,-1-1 0,0 1 0,1-6-1,-2 11 2,0 0-1,0-1 0,0 1 0,0 0 0,0-1 0,0 1 0,0 0 0,0 0 0,0-1 1,0 1-1,0 0 0,0-1 0,-1 1 0,1 0 0,0 0 0,0-1 0,0 1 0,0 0 1,0 0-1,-1 0 0,1-1 0,0 1 0,0 0 0,0 0 0,-1 0 0,1-1 0,0 1 1,0 0-1,-1 0 0,1 0 0,0 0 0,0 0 0,-1 0 0,1-1 0,0 1 0,0 0 1,-1 0-1,1 0 0,0 0 0,-1 0 0,-15 6 21,-11 15 108,-11 32 394,36-49-448,0-1 0,0 1 0,1 0 1,-1 0-1,1 0 0,0 0 0,0 0 0,0 0 0,1 0 0,0 0 1,-1 0-1,1 0 0,1 7 0,0-10-48,0 0 0,-1-1 0,1 1 0,-1-1 0,1 1 0,0-1 0,-1 1-1,1-1 1,0 1 0,-1-1 0,1 0 0,0 1 0,0-1 0,0 0 0,-1 1 0,1-1 0,0 0 0,0 0 0,0 0 0,0 0-1,-1 0 1,1 0 0,0 0 0,0 0 0,0 0 0,-1-1 0,1 1 0,1-1 0,24-6 639,-16 0-646,-1 0 1,-1-1 0,1 0 0,-1-1-1,-1 1 1,0-2 0,0 1 0,10-20-1,-13 23-62,-14 12-119,9 1 307,15-4-355,-14-3 205,1 1 1,0-1 0,-1 1-1,1-1 1,-1 1 0,1 0-1,0-1 1,-1 1 0,1 0 0,-1-1-1,0 1 1,1 0 0,-1 0-1,0-1 1,1 1 0,-1 0-1,0 0 1,0 0 0,0-1-1,1 3 1,-1-2 3,0 0 0,0 1 1,0-1-1,0 0 0,1 0 0,-1 1 1,1-1-1,-1 0 0,1 0 0,-1 0 0,1 1 1,0-1-1,-1 0 0,1 0 0,0 0 0,0 0 1,0 0-1,0 0 0,0-1 0,0 1 0,0 0 1,0 0-1,0-1 0,0 1 0,1-1 0,1 2 1,0-3 20,1 0 0,-1 0 0,1-1 0,-1 1 0,1-1 0,-1 0 0,0 0 0,4-3 0,31-14-45,-38 19 19,1 0 0,0 0 0,0 0 0,0 0 1,0 0-1,0 0 0,-1 0 0,1 0 0,0 1 0,0-1 0,0 0 0,-1 0 0,1 1 0,0-1 0,0 0 0,-1 1 0,1-1 0,0 1 0,0-1 0,-1 1 0,1-1 0,-1 1 0,1 0 0,0-1 1,-1 1-1,1 0 0,-1-1 0,0 1 0,1 0 0,-1 0 0,0-1 0,1 1 0,-1 0 0,0 0 0,0 0 0,1-1 0,-1 1 0,0 0 0,0 0 0,0 1 0,4 72 416,-4-73-106,13-35 1558,-8 19-1915,0-1 0,-1 0 1,-1 0-1,-1 0 1,2-23-1,-2 40-150,0-1 0,0 1 0,0-1 0,1 1 0,-1 0 0,0 0 0,0 0 0,0 0 0,0 0 0,0 1 0,0-1 0,2 2 0,0 1-488,29 21-3799,-9-15-5702,-14-9 4613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937"/>
    </inkml:context>
    <inkml:brush xml:id="br0">
      <inkml:brushProperty name="width" value="0.025" units="cm"/>
      <inkml:brushProperty name="height" value="0.025" units="cm"/>
      <inkml:brushProperty name="color" value="#E71224"/>
    </inkml:brush>
  </inkml:definitions>
  <inkml:trace contextRef="#ctx0" brushRef="#br0">83 0 12940,'0'0'12359,"-5"9"-11068,-44 89 240,43-84-1398,1 0 0,1 0 0,0 0 0,1 1 0,0-1 0,-1 22-1,5-36-130,-1 1 0,1 0 0,-1-1 0,1 1 0,-1-1 0,1 1 0,0-1 0,-1 0 0,1 1 0,0-1 0,-1 0 0,1 1 0,0-1 0,-1 0 0,1 0 0,0 1 0,0-1 0,-1 0 0,1 0 0,0 0 0,0 0 0,-1 0 0,1 0 0,1 0 0,28-1 38,-22 1-65,2 0-176,-1-1 1,1 0-1,-1-1 1,1 0 0,15-6-1,-22 7-171,-1 0-1,1-1 1,0 1-1,-1-1 1,1 1-1,-1-1 1,1 0-1,-1 0 1,0 0-1,3-3 1,-4 4-104,0-1 0,-1 1 0,1 0 0,-1 0-1,1-1 1,-1 1 0,1 0 0,-1-1 0,0 1 0,1 0 0,-1-1 0,0 1 0,0 0 0,0-1 0,0 1 0,0 0 0,-1-1 0,1 1 0,0 0 0,-1-1 0,1 1-1,0 0 1,-2-3 0,-8-10-5924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281"/>
    </inkml:context>
    <inkml:brush xml:id="br0">
      <inkml:brushProperty name="width" value="0.025" units="cm"/>
      <inkml:brushProperty name="height" value="0.025" units="cm"/>
      <inkml:brushProperty name="color" value="#E71224"/>
    </inkml:brush>
  </inkml:definitions>
  <inkml:trace contextRef="#ctx0" brushRef="#br0">117 101 6758,'0'0'3267,"-64"-20"-256,38 15 256,8 1-928,9 4 223,15 0-1633,15 0 288,5 0-256,3 0-673,4 0-256,-2 5-32,0-1-1185,-6 0-2242,0-1-2371,-11-2-5829</inkml:trace>
  <inkml:trace contextRef="#ctx0" brushRef="#br0" timeOffset="1">328 47 10666,'0'0'5669,"-14"-47"-11242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972"/>
    </inkml:context>
    <inkml:brush xml:id="br0">
      <inkml:brushProperty name="width" value="0.025" units="cm"/>
      <inkml:brushProperty name="height" value="0.025" units="cm"/>
      <inkml:brushProperty name="color" value="#E71224"/>
    </inkml:brush>
  </inkml:definitions>
  <inkml:trace contextRef="#ctx0" brushRef="#br0">43 243 7559,'3'-10'1281,"4"-14"-222,1 1 1,2 0-1,0 0 0,23-35 0,-24 45 73,-5 8-305,-1 0 1,1 0-1,-1 0 1,0-1-1,-1 1 1,1-1-1,-1 1 0,0-1 1,2-10-1,-4 15-758,0 1-1,0 0 1,-1 0 0,1-1-1,0 1 1,0 0-1,0-1 1,-1 1-1,1 0 1,0 0 0,0 0-1,-1-1 1,1 1-1,0 0 1,-1 0 0,1 0-1,0 0 1,0 0-1,-1-1 1,1 1-1,0 0 1,-1 0 0,1 0-1,0 0 1,-1 0-1,1 0 1,0 0-1,-1 0 1,1 0 0,0 0-1,-1 0 1,1 0-1,0 0 1,-1 1 0,1-1-1,0 0 1,0 0-1,-1 0 1,1 0-1,-1 1 1,-14 5 216,9 0-168,0-1-1,0 1 1,0-1 0,1 1 0,0 1 0,0-1 0,1 1 0,0 0 0,-7 14 0,-23 71 475,25-58-248,1 0 0,2 1 0,-3 61 0,8-75-292,1 0 0,1-1 1,1 1-1,1 0 0,1-1 0,1 1 1,11 30-1,-16-50-33,0-1 0,0 0 0,0 1 0,0-1 0,0 0 0,0 0 0,0 1 0,0-1 0,0 0 0,0 1 0,0-1 0,1 0 0,-1 1 0,0-1 0,0 0 0,0 0 0,0 1 0,0-1 0,1 0 0,-1 0 0,0 1 0,0-1 0,0 0 0,1 0 0,-1 0 0,0 1 0,0-1 0,1 0 0,-1 0 0,0 0 0,1 0 0,-1 0 0,0 1 0,0-1 0,1 0 0,-1 0 0,0 0 0,1 0 0,-1 0 0,0 0 0,1 0 0,-1 0 0,0 0 0,1 0 0,4-18 618,0-41-47,-4 48-595,1-33 63,-2 21-79,1-1-1,1 1 1,1-1 0,1 1-1,1 0 1,1 0 0,9-23-1,-14 45 9,-1-1 0,1 1 0,-1-1 0,1 1 0,0-1 0,0 1 0,0-1-1,0 1 1,0 0 0,0 0 0,0-1 0,0 1 0,0 0 0,1 0 0,-1 0-1,0 0 1,1 0 0,-1 1 0,1-1 0,-1 0 0,1 1 0,-1-1 0,1 1-1,-1-1 1,1 1 0,-1 0 0,1 0 0,0-1 0,-1 1 0,1 0-1,0 1 1,-1-1 0,1 0 0,0 0 0,-1 1 0,1-1 0,-1 1 0,1-1-1,-1 1 1,1 0 0,-1-1 0,1 1 0,-1 0 0,0 0 0,1 0 0,-1 0-1,0 0 1,0 1 0,0-1 0,2 3 0,2 1-39,-1 0 0,1 0-1,-1 1 1,0 0 0,-1 0 0,1 0-1,-1 0 1,0 1 0,-1-1 0,4 14 0,-3 27 94,19-100 695,-15-11-681,-6 62-63,-1-1 0,0 1 0,0 0 0,0-1 0,0 1-1,0 0 1,0-1 0,-1 1 0,1 0 0,-1 0 0,0-1-1,1 1 1,-1 0 0,0 0 0,0 0 0,-1 0 0,1 0-1,0 0 1,-1 0 0,1 0 0,-1 1 0,1-1 0,-1 0-1,-2-1 1,3 5-22,1-1 0,0 1 0,-1 0 0,1 0-1,0-1 1,0 1 0,0 0 0,0 0 0,0-1 0,0 1 0,0 0-1,2 2 1,0 0-10,0-1-1,0 0 1,1 0 0,-1 0-1,1 0 1,0 0 0,0 0-1,0-1 1,0 1 0,1-1-1,-1 0 1,0 0 0,1 0-1,0-1 1,-1 1 0,8 1-1,0 0-1077,0 0-1,0-1 1,0-1-1,20 1 1,-30-2 774,0 0 1,1-1 0,-1 1 0,0 0 0,0 0 0,0 0-1,0-1 1,0 1 0,0-1 0,0 1 0,0-1 0,0 1 0,0-1-1,0 0 1,0 1 0,-1-1 0,1 0 0,0 0 0,0 1-1,-1-1 1,1 0 0,0 0 0,0-2 0,0 2 92,9-16-7864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289"/>
    </inkml:context>
    <inkml:brush xml:id="br0">
      <inkml:brushProperty name="width" value="0.025" units="cm"/>
      <inkml:brushProperty name="height" value="0.025" units="cm"/>
      <inkml:brushProperty name="color" value="#E71224"/>
    </inkml:brush>
  </inkml:definitions>
  <inkml:trace contextRef="#ctx0" brushRef="#br0">0 0 6438,'0'0'1249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823"/>
    </inkml:context>
    <inkml:brush xml:id="br0">
      <inkml:brushProperty name="width" value="0.025" units="cm"/>
      <inkml:brushProperty name="height" value="0.025" units="cm"/>
      <inkml:brushProperty name="color" value="#E71224"/>
    </inkml:brush>
  </inkml:definitions>
  <inkml:trace contextRef="#ctx0" brushRef="#br0">59 1 13004,'0'0'8574,"-3"9"-7806,-9 33 445,1 0-1,2 1 0,-5 64 1,5 144-126,12-238-647,3-25 398,5-28-205,19-153-2256,-31 197 1617,2 1 0,-1-1-1,0 1 1,1-1 0,0 1-1,0-1 1,0 0 0,1 1 0,0-1-1,-1 0 1,1 0 0,1 0 0,-1 0-1,0 0 1,1-1 0,0 1 0,0-1-1,0 0 1,0 0 0,1 0 0,-1 0-1,1 0 1,0-1 0,0 1 0,0-1-1,0 0 1,7 2 0,-6-2 20,1-1 1,-1 0-1,1 0 0,-1 0 1,1-1-1,-1 1 0,1-1 1,0-1-1,-1 1 0,1-1 1,-1 0-1,0 0 0,1-1 1,-1 0-1,0 0 0,0 0 1,1 0-1,-2-1 0,1 0 1,0 0-1,-1 0 0,6-5 1,12-15 53,-18 18-194,-10 22 76,3-10 67,-1 2-66,1-3-55,0 1 0,1 0 0,-1 0 0,1 0 0,1 0 0,-1 0 0,0 13 0,3-20-280,0 0 0,0 0 1,0 0-1,0-1 0,0 1 0,0 0 0,-1 0 0,1 0 0,0-1 0,0 1 0,0-1 0,-1 1 1,1 0-1,0-1 0,0 1 0,-1-1 0,1 0 0,0 1 0,-1-1 0,1 1 0,-1-1 0,2-1 1,8-15-6296,4-7-3229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171"/>
    </inkml:context>
    <inkml:brush xml:id="br0">
      <inkml:brushProperty name="width" value="0.025" units="cm"/>
      <inkml:brushProperty name="height" value="0.025" units="cm"/>
      <inkml:brushProperty name="color" value="#E71224"/>
    </inkml:brush>
  </inkml:definitions>
  <inkml:trace contextRef="#ctx0" brushRef="#br0">0 1 11563,'0'0'4869,"22"55"-4805,-10-39-1762,-1 1-2178,-1-4-1665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565"/>
    </inkml:context>
    <inkml:brush xml:id="br0">
      <inkml:brushProperty name="width" value="0.025" units="cm"/>
      <inkml:brushProperty name="height" value="0.025" units="cm"/>
      <inkml:brushProperty name="color" value="#E71224"/>
    </inkml:brush>
  </inkml:definitions>
  <inkml:trace contextRef="#ctx0" brushRef="#br0">98 1 6951,'0'0'7639,"1"9"-5515,8 72 2031,3 53-8,-12-119-4015,0 0 0,-1-1 0,-1 1 0,0-1 1,-1 1-1,-1-1 0,-5 14 0,9-26-97,-1 0 0,1 0 1,-1-1-1,0 1 1,1 0-1,-1 0 0,0-1 1,0 1-1,0-1 0,0 1 1,-1-1-1,1 1 1,0-1-1,-1 0 0,1 0 1,0 0-1,-1 1 0,0-1 1,1 0-1,-1-1 1,1 1-1,-1 0 0,0 0 1,0-1-1,0 1 0,1-1 1,-1 0-1,-3 1 1,3-2 5,0 0 1,0 1 0,0-1 0,0 0-1,0 0 1,0 0 0,0-1 0,0 1 0,1 0-1,-1-1 1,0 1 0,1-1 0,-1 0-1,1 1 1,0-1 0,-1 0 0,1 0 0,0 0-1,0 0 1,0 0 0,1 0 0,-1 0-1,0-3 1,-5-10-101,2 0 1,0 0-1,1 0 0,0-1 0,0-25 1,3 36-161,0 0 1,1 0 0,-1 0 0,1 0 0,0 0 0,0 0 0,1 0-1,-1 0 1,1 0 0,0 1 0,1-1 0,-1 1 0,1-1 0,0 1 0,0 0-1,0 0 1,0 0 0,1 1 0,0-1 0,-1 1 0,6-4 0,53-31-8270,-43 25 2866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909"/>
    </inkml:context>
    <inkml:brush xml:id="br0">
      <inkml:brushProperty name="width" value="0.025" units="cm"/>
      <inkml:brushProperty name="height" value="0.025" units="cm"/>
      <inkml:brushProperty name="color" value="#E71224"/>
    </inkml:brush>
  </inkml:definitions>
  <inkml:trace contextRef="#ctx0" brushRef="#br0">0 106 5093,'0'0'16672,"9"0"-15007,11 1-824,-7-1-429,0 1-1,0-2 1,0 1-1,0-2 1,18-4-1,-28 6-392,0-1-1,0 0 1,0 0 0,-1-1 0,1 1 0,0-1-1,-1 1 1,1-1 0,-1 0 0,1 0-1,-1 0 1,0 0 0,0 0 0,0-1 0,0 1-1,0 0 1,0-1 0,-1 0 0,1 1-1,-1-1 1,0 0 0,0 0 0,0 0-1,0 0 1,0 0 0,-1 0 0,1 0 0,-1 0-1,0 0 1,0-4 0,0 6-21,0 0 1,0 0-1,0 0 1,0 0 0,0 0-1,-1 0 1,1 0-1,0 0 1,-1 0-1,1 0 1,-1 0-1,1 0 1,-1 0-1,1 0 1,-1 0-1,0 0 1,1 0-1,-1 1 1,0-1 0,0 0-1,0 0 1,1 1-1,-1-1 1,0 1-1,0-1 1,0 1-1,0-1 1,0 1-1,0 0 1,0-1-1,0 1 1,0 0-1,0 0 1,-1 0 0,1 0-1,0 0 1,0 0-1,0 0 1,0 0-1,0 0 1,0 0-1,-2 1 1,-1 0-4,0-1 1,0 1-1,0 1 1,0-1-1,0 0 1,0 1 0,1 0-1,-1 0 1,0 0-1,-3 3 1,2-1 9,1 0 1,1 0-1,-1 1 1,1-1-1,-1 1 1,1-1 0,0 1-1,1 0 1,-1 0-1,1 0 1,0 1-1,1-1 1,-1 0-1,1 1 1,0-1-1,0 1 1,1-1-1,-1 1 1,1 0-1,0-1 1,1 1 0,0-1-1,0 1 1,0-1-1,0 1 1,1-1-1,0 1 1,0-1-1,0 0 1,1 0-1,0 0 1,0-1-1,5 8 1,-5-8-340,1-1-1,0 1 1,0-1 0,0 1 0,0-1-1,1 0 1,-1 0 0,1-1 0,0 0-1,0 0 1,0 0 0,0 0-1,0-1 1,8 2 0,24-1-5650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444"/>
    </inkml:context>
    <inkml:brush xml:id="br0">
      <inkml:brushProperty name="width" value="0.025" units="cm"/>
      <inkml:brushProperty name="height" value="0.025" units="cm"/>
      <inkml:brushProperty name="color" value="#E71224"/>
    </inkml:brush>
  </inkml:definitions>
  <inkml:trace contextRef="#ctx0" brushRef="#br0">1 116 15150,'10'-6'1623,"16"-10"-873,0 2 1,2 0-1,-1 2 0,2 1 1,0 1-1,0 2 0,0 1 0,1 1 1,0 2-1,35-2 0,-64 6-726,1 0 0,-1-1 0,0 1 0,0 0 0,0 0-1,0 0 1,0 0 0,0 0 0,0 0 0,1 0 0,-1 0-1,0 0 1,0 1 0,0-1 0,0 0 0,0 1 0,0-1-1,0 1 1,0-1 0,0 1 0,0 0 0,0-1 0,0 1 0,-1 0-1,1 0 1,0-1 0,0 1 0,-1 0 0,1 0 0,0 0-1,-1 0 1,1 0 0,-1 0 0,1 0 0,-1 0 0,0 0-1,1 0 1,-1 0 0,0 0 0,0 0 0,0 0 0,1 1 0,-1-1-1,-1 0 1,1 0 0,0 0 0,0 0 0,0 0 0,0 0-1,-1 0 1,1 0 0,-1 1 0,1-1 0,-1 0 0,1-1-1,-1 1 1,1 0 0,-1 0 0,-1 1 0,-3 7 77,0-1 1,-1 1-1,0-1 1,-1-1-1,-9 10 1,-53 38 69,51-42-141,0 0 0,1 1 0,1 1 0,0 1 1,-25 31-1,40-45-28,0-1 0,0 1 1,0 0-1,0-1 0,0 1 0,0 0 1,0 0-1,0 0 0,1-1 0,-1 1 1,1 0-1,0 0 0,-1 0 0,1 0 1,0 0-1,0 0 0,0 0 0,0 0 1,0 0-1,1 0 0,-1 0 0,1 0 1,0 3-1,1-3 6,0 0-1,-1 0 1,1 0 0,0-1 0,0 1-1,0 0 1,0-1 0,1 1 0,-1-1-1,0 0 1,1 0 0,-1 0 0,0 0-1,1 0 1,3 1 0,13 1 50,0 0 0,0-1 0,36-1 0,-43-1-46,-1-1-56,1 1 1,-1-1 0,1-1-1,-1 0 1,1-1 0,10-4-1,-19 6-201,-1 0 1,1 0-1,-1 0 0,1-1 0,-1 1 0,1-1 0,-1 0 0,0 0 0,0 1 1,0-1-1,0-1 0,0 1 0,2-3 0,-3 3-234,-1 0 1,1 0-1,0 0 0,-1 1 0,1-1 1,-1 0-1,0 0 0,0-1 0,1 1 1,-1 0-1,-1 0 0,1 0 0,0 0 1,0 0-1,-1 0 0,1 0 0,-1 0 1,0 1-1,1-1 0,-1 0 0,-1-2 1,-13-13-7589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102"/>
    </inkml:context>
    <inkml:brush xml:id="br0">
      <inkml:brushProperty name="width" value="0.025" units="cm"/>
      <inkml:brushProperty name="height" value="0.025" units="cm"/>
    </inkml:brush>
  </inkml:definitions>
  <inkml:trace contextRef="#ctx0" brushRef="#br0">7 193 12588,'0'0'11771,"9"-3"-9972,-5 2-1644,0 0-48,0 0 0,0 0 0,0-1 0,0 1 0,-1-1 0,1 1 0,0-1 0,-1-1 0,0 1 0,1 0 1,-1-1-1,0 1 0,0-1 0,0 0 0,-1 0 0,1 0 0,3-6 0,-4 4-23,0 1 0,-1 0 0,1-1 0,-1 1-1,0-1 1,0 1 0,0-1 0,-1 0 0,1-4 0,-1 8-71,0 0 1,0 0 0,-1 0 0,1 1-1,0-1 1,0 0 0,-1 1 0,1-1-1,0 0 1,-1 0 0,1 1-1,0-1 1,-1 0 0,1 1 0,-1-1-1,1 1 1,-1-1 0,0 1 0,1-1-1,-1 1 1,1-1 0,-1 1-1,-1-1 1,1 1 6,-1-1-1,0 1 1,0 0-1,0 0 1,0-1-1,0 2 1,0-1-1,0 0 1,0 0-1,1 0 1,-1 1-1,0-1 1,-3 2-1,1 0-11,1-1-1,0 1 0,0 0 0,0 0 0,1 0 1,-1 1-1,0-1 0,1 0 0,-1 1 0,1 0 1,0 0-1,0 0 0,0-1 0,0 2 0,1-1 1,-1 0-1,1 0 0,0 0 0,0 1 0,-1 4 0,-1 3-2,1 0-1,0 1 0,1-1 0,0 1 0,1 11 1,0-21-5,0-1-1,0 0 1,1 0 0,-1 0 0,0 0 0,1 0 0,-1 0 0,0 1 0,1-1 0,-1 0 0,1 0 0,0 0 0,-1 0 0,1 0 0,0-1 0,-1 1 0,1 0 0,0 0 0,0 0-1,0-1 1,0 1 0,0 0 0,0-1 0,0 1 0,0-1 0,2 1 0,1 0 4,0 1-1,0-2 1,0 1-1,0 0 1,0-1-1,0 0 1,8-1 0,0 0-19,0-1 0,-1 0 0,1-1 0,18-7 0,69-41-135,-99 50 214,-5 2-15,0 0 0,-1-1 0,1 0-1,0 0 1,-1-1 0,1 0 0,-10-2-1,13 2-42,1 0 0,0 0 0,-1 0 0,1 0 0,0 0 0,-1 0 0,1-1 0,0 1 0,0-1 0,0 1-1,0 0 1,0-1 0,0 0 0,0 1 0,1-1 0,-1 1 0,1-1 0,-1 0 0,1 0 0,-1 1 0,1-1-1,0 0 1,0 0 0,0 1 0,0-1 0,1-3 0,-1 4-30,0 0-1,1 0 1,-1 1 0,1-1-1,0 0 1,-1 0 0,1 0-1,0 1 1,-1-1 0,1 0-1,0 1 1,0-1 0,-1 1-1,1-1 1,0 1 0,0-1-1,0 1 1,0-1-1,0 1 1,0 0 0,0-1-1,0 1 1,0 0 0,0 0-1,0 0 1,0 0 0,-1 0-1,1 0 1,0 0 0,1 0-1,43 1-1485,-34 0 700,0-1-530,1 1 0,-1-1 0,0-1 0,0 0 0,0-1 0,0 0 0,20-7 0,-25 6 666,-1 0 0,1 0 1,-1 0-1,0-1 1,0 0-1,0 0 1,0 0-1,-1-1 0,1 0 1,-1 0-1,0 0 1,-1 0-1,1 0 1,-1-1-1,4-9 0,5-14-4130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792"/>
    </inkml:context>
    <inkml:brush xml:id="br0">
      <inkml:brushProperty name="width" value="0.025" units="cm"/>
      <inkml:brushProperty name="height" value="0.025" units="cm"/>
      <inkml:brushProperty name="color" value="#E71224"/>
    </inkml:brush>
  </inkml:definitions>
  <inkml:trace contextRef="#ctx0" brushRef="#br0">64 8 9289,'0'0'3267,"-50"-7"641,36 7 2562,32 7-5029,12 1-576,9 2-577,14-1-192,0-1-32,0-4-544,-7-1-2019,-7-3-1056,-9 0-545,-5-2-32,-13-6 289,-1 0-3236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138"/>
    </inkml:context>
    <inkml:brush xml:id="br0">
      <inkml:brushProperty name="width" value="0.025" units="cm"/>
      <inkml:brushProperty name="height" value="0.025" units="cm"/>
      <inkml:brushProperty name="color" value="#E71224"/>
    </inkml:brush>
  </inkml:definitions>
  <inkml:trace contextRef="#ctx0" brushRef="#br0">23 0 7751,'0'0'11195,"-2"8"-8686,-1 1-1986,-12 47 2808,15-55-3266,-1 0 0,1 1 1,0-1-1,-1 0 0,1 1 0,0-1 0,0 1 0,0-1 0,0 0 1,0 1-1,0-1 0,0 0 0,1 1 0,-1-1 0,0 0 0,1 1 0,-1-1 1,1 0-1,0 1 0,-1-1 0,1 0 0,0 0 0,0 0 0,0 0 0,-1 0 1,1 0-1,0 0 0,1 0 0,-1 0 0,0 0 0,0-1 0,0 1 0,0 0 1,2 0-1,9 1-19,-1-1-1,1 0 1,-1-1 0,0 0 0,1 0-1,-1-2 1,20-3 0,1-4-337,41-17 0,-37 12-32,-35 14 324,-1 0 0,0 0 0,1-1 0,-1 1 0,1 0 0,-1 0 0,1 0 0,-1-1 0,0 1 0,1 0 0,-1 0 0,1 0 0,-1 0 0,1 0 0,-1 0 0,1 0 0,-1 0 0,1 0 0,-1 0 0,0 0 0,1 0 0,-1 1 0,1-1 0,-1 0 0,1 0 0,-1 0 0,0 1 1,1-1-1,-1 0 0,1 0 0,-1 1 0,0-1 0,1 0 0,-1 1 0,1 15 973,-1-15-1036,0 0-1,-1 0 1,1 0 0,0 0 0,0 0-1,0-1 1,0 1 0,0 0 0,0 0 0,1 0-1,-1 0 1,0 0 0,0 0 0,1 0 0,-1 0-1,1 0 1,-1 0 0,1 1 0,16-4-4560,-8-4-1651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502"/>
    </inkml:context>
    <inkml:brush xml:id="br0">
      <inkml:brushProperty name="width" value="0.025" units="cm"/>
      <inkml:brushProperty name="height" value="0.025" units="cm"/>
      <inkml:brushProperty name="color" value="#E71224"/>
    </inkml:brush>
  </inkml:definitions>
  <inkml:trace contextRef="#ctx0" brushRef="#br0">18 0 9705,'0'0'1233,"9"6"-176,18 10-1311,1-1 0,37 14-1,-7-14 8006,-64-16-6452,0 0-428,-1 0-1,0 1 1,1-1-1,-1 1 0,-13 2 1,19-1-852,-1-1 0,1 0 0,0 1 0,-1 0 0,1-1 0,0 1 0,-1 0 0,1-1 0,0 1 0,0 0 0,-1 0 0,1 0 0,0 0 0,0 0 0,0 1 0,0-1 0,1 0 0,-1 0 0,0 1 0,0-1 0,1 0 0,-1 1-1,1-1 1,-1 1 0,1-1 0,0 0 0,-1 1 0,1-1 0,0 1 0,0-1 0,0 1 0,0 2 0,0-3-51,0 1 0,1 0 0,-1 0 0,0-1 0,1 1-1,-1 0 1,1 0 0,-1-1 0,1 1 0,0 0 0,0-1 0,-1 1-1,1-1 1,0 1 0,1-1 0,-1 0 0,0 1 0,0-1 0,1 0-1,-1 0 1,3 2 0,40 16-1159,-39-17 1101,0-1 1,0 1-1,0 0 1,0 0-1,0 1 1,-1-1-1,1 1 1,-1 0 0,0 0-1,5 5 1,-8-7 133,0 0 1,-1 0-1,1 0 1,0 0-1,-1 0 1,1 0 0,-1 0-1,1 0 1,-1 0-1,0 0 1,1 0-1,-1 0 1,0 0-1,0 0 1,0 1 0,0-1-1,0 0 1,0 0-1,0 0 1,0 0-1,0 0 1,-1 0-1,1 1 1,-1 0 0,0 1 104,-1-1 0,1 0 0,-1 1 0,0-1 1,1 0-1,-1 0 0,0 0 0,0-1 0,0 1 0,-3 1 1,-7 4 397,1-1 1,-1 0-1,-16 5 1,24-9-571,-7 2-190,-63 20 649,48-21-3207,1-4-3468,7-4-6579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062"/>
    </inkml:context>
    <inkml:brush xml:id="br0">
      <inkml:brushProperty name="width" value="0.025" units="cm"/>
      <inkml:brushProperty name="height" value="0.025" units="cm"/>
      <inkml:brushProperty name="color" value="#E71224"/>
    </inkml:brush>
  </inkml:definitions>
  <inkml:trace contextRef="#ctx0" brushRef="#br0">1 67 10410,'0'0'6769,"8"-5"-4639,16-6-1656,0 1-1,0 1 1,1 1 0,1 2 0,-1 0 0,1 1-1,0 2 1,0 1 0,0 1 0,0 1 0,26 3-1,-48-3-461,-1 0-1,0 1 0,0-1 0,0 1 1,0 0-1,1 0 0,-1 0 0,-1 0 0,1 0 1,0 1-1,0 0 0,0-1 0,-1 1 1,1 0-1,-1 0 0,1 0 0,-1 1 1,3 2-1,-3-2 0,-1 0-1,0 0 1,0-1 0,0 1 0,0 0-1,-1 0 1,1 0 0,-1 0-1,1 0 1,-1 0 0,0 0 0,0 0-1,0 0 1,-1 0 0,1 0 0,-2 3-1,-1 5 43,-1 0 0,0 0-1,-1-1 1,0 0 0,-1 0-1,0 0 1,-1 0 0,-11 13-1,-16 12 62,-66 51 0,29-27 27,71-58-136,0-1 0,0 0 0,0 0 0,0 0 0,0 0 0,-1 0 0,1 1 0,0-1 0,0 0 0,0 0 0,0 0 0,0 0 0,0 1 0,0-1 0,0 0 0,0 0 0,0 0 0,0 0 0,0 1 0,0-1-1,0 0 1,0 0 0,0 0 0,0 0 0,0 1 0,0-1 0,0 0 0,0 0 0,0 0 0,1 0 0,-1 1 0,0-1 0,0 0 0,0 0 0,0 0 0,0 0 0,0 0 0,0 0 0,1 1 0,-1-1 0,0 0 0,0 0 0,0 0 0,0 0 0,1 0 0,-1 0 0,0 0 0,0 0 0,0 0 0,0 0 0,1 0 0,-1 0 0,0 0 0,0 0 0,0 0 0,0 0 0,1 0 0,-1 0 0,0 0 0,0 0 0,0 0 0,1 0 0,-1 0 0,0 0 0,0 0 0,27 1 248,28-5 40,108-17-585,-93 15-7733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407"/>
    </inkml:context>
    <inkml:brush xml:id="br0">
      <inkml:brushProperty name="width" value="0.025" units="cm"/>
      <inkml:brushProperty name="height" value="0.025" units="cm"/>
      <inkml:brushProperty name="color" value="#E71224"/>
    </inkml:brush>
  </inkml:definitions>
  <inkml:trace contextRef="#ctx0" brushRef="#br0">0 41 7655,'0'0'13613,"80"-9"-13132,-23 9-385,8 0-32,2-1-449,-5-2-1504,-5-2-3012,-7-2-3459</inkml:trace>
  <inkml:trace contextRef="#ctx0" brushRef="#br0" timeOffset="1">579 0 12332,'0'0'6374,"-30"53"-4260,21-29-577,2-1-480,4-1-288,3-3-385,0-5-320,3-5 0,10-6-448,-1-3-609,-1-1-224,3-16-1185,-7-6-2915,-2-8-4325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767"/>
    </inkml:context>
    <inkml:brush xml:id="br0">
      <inkml:brushProperty name="width" value="0.025" units="cm"/>
      <inkml:brushProperty name="height" value="0.025" units="cm"/>
      <inkml:brushProperty name="color" value="#E71224"/>
    </inkml:brush>
  </inkml:definitions>
  <inkml:trace contextRef="#ctx0" brushRef="#br0">0 1 10794,'0'0'5200,"1"7"-3252,-1 19-384,0-14-275,0 0 0,0-1-1,2 1 1,2 15 0,-3-25-1273,0 0 1,0 0-1,1-1 0,-1 1 1,0-1-1,1 1 0,-1-1 1,1 1-1,0-1 1,-1 0-1,1 0 0,0 0 1,0 0-1,0 0 0,-1 0 1,1-1-1,0 1 0,0 0 1,0-1-1,0 0 1,0 1-1,4-1 0,53 2 215,-44-3-214,13 2-39,-13 0-7,0-1 0,-1-1 1,1 0-1,0 0 0,-1-2 0,22-5 0,3-2 33,-38 9-8,0 1 0,0 0 0,-1 0 0,1 0 0,0-1 0,0 1 0,0 0 0,0 0 0,-1 0 0,1 0 0,0 1 0,0-1 0,0 0 0,-1 0 0,1 0 0,0 1 0,0-1 0,0 0 0,-1 1 0,1-1 0,0 1 0,-1-1 0,1 1 0,0-1-1,-1 1 1,1-1 0,-1 1 0,1 0 0,-1-1 0,1 1 0,-1 0 0,1 0 0,-1-1 0,0 1 0,1 0 0,-1 0 0,0-1 0,1 1 0,-1 0 0,0 0 0,0 1 0,0 4 150,-1 1 1,1-1-1,-1 0 1,-1 0 0,1 0-1,-1 0 1,-4 9-1,4-9-32,1-18-2445,-2-39-8849,-6 21 839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165"/>
    </inkml:context>
    <inkml:brush xml:id="br0">
      <inkml:brushProperty name="width" value="0.025" units="cm"/>
      <inkml:brushProperty name="height" value="0.025" units="cm"/>
      <inkml:brushProperty name="color" value="#E71224"/>
    </inkml:brush>
  </inkml:definitions>
  <inkml:trace contextRef="#ctx0" brushRef="#br0">0 1 13261,'0'0'6822,"45"33"-5861,-17-23-609,6-2-288,-1-1-1793,1-1-3012,-1-2-3459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547"/>
    </inkml:context>
    <inkml:brush xml:id="br0">
      <inkml:brushProperty name="width" value="0.025" units="cm"/>
      <inkml:brushProperty name="height" value="0.025" units="cm"/>
      <inkml:brushProperty name="color" value="#E71224"/>
    </inkml:brush>
  </inkml:definitions>
  <inkml:trace contextRef="#ctx0" brushRef="#br0">151 0 2691,'0'0'8023,"-10"2"-2909,-7 2-3083,-1 1-1,-26 11 0,41-15-1826,-1 0 0,1 0 1,0 1-1,-1-1 0,1 1 0,0 0 0,0 0 1,0 0-1,0 0 0,0 1 0,0-1 0,1 1 1,-1 0-1,1-1 0,0 1 0,0 0 1,0 0-1,0 1 0,0-1 0,1 0 0,-1 1 1,1-1-1,-1 5 0,2-6-203,1-1 0,-1 0 0,1 0 0,-1 0 0,1 1 1,0-1-1,-1 0 0,1 0 0,0 0 0,0 0 0,0 0 0,0 0 0,0 0 0,0 0 0,0-1 0,0 1 0,0 0 1,0-1-1,0 1 0,1 0 0,-1-1 0,0 0 0,0 1 0,1-1 0,-1 0 0,0 1 0,1-1 0,-1 0 0,2 0 0,50 3-746,-42-2 236,36 0-1387,-27-1 1066,0 0 0,0 2 0,38 7 0,-57-9 903,0 0 0,0 1 0,0-1 0,1 0 0,-1 0-1,0 1 1,0-1 0,0 1 0,0-1 0,0 1 0,0-1 0,0 1 0,-1-1 0,1 1 0,0 0 0,0 0 0,0-1-1,-1 1 1,1 0 0,0 0 0,-1 0 0,1 0 0,0 0 0,-1 0 0,0 0 0,1 0 0,-1 0 0,1 0 0,-1 0-1,0 0 1,0 0 0,0 0 0,0 0 0,0 0 0,0 1 0,0-1 0,0 0 0,0 0 0,0 0 0,0 0-1,-1 0 1,1 0 0,0 0 0,-1 0 0,1 0 0,-1 0 0,1 0 0,-1 0 0,0 0 0,1 0 0,-1 0 0,0-1-1,0 1 1,-1 1 0,-4 5 620,0 0 0,-1-1-1,0 1 1,-13 8 0,0-1-403,-60 38 2466,36-33-4582,1-12-5288,25-7-2612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1:12.442"/>
    </inkml:context>
    <inkml:brush xml:id="br0">
      <inkml:brushProperty name="width" value="0.025" units="cm"/>
      <inkml:brushProperty name="height" value="0.025" units="cm"/>
      <inkml:brushProperty name="color" value="#E71224"/>
    </inkml:brush>
  </inkml:definitions>
  <inkml:trace contextRef="#ctx0" brushRef="#br0">6344 213 10954,'-12'0'-85,"-3"0"152,1-1-1,-1 0 1,1-2 0,-1 1 0,1-2-1,0 0 1,-19-8 0,13 4 70,0 1-1,0 1 1,-1 0 0,0 2 0,-31-3 0,-113 2-312,11 1-327,-147-45 920,4 0 1032,-937 9-83,860 66-1298,69-3-37,226-20-26,-148-17-1,86-1 345,0 6-1,-1 6 1,-238 25 0,195-4-329,-125 17 64,232-22-55,-148 45-1,-225 121 28,346-127-42,3 4 0,-110 81 0,168-105-4,2 3 1,1 1 0,2 1-1,1 3 1,-61 83-1,82-97 26,0 1 0,2 0 0,1 0 0,2 2 0,0 0 0,2 0 0,1 1 0,1 0-1,2 0 1,1 1 0,-2 54 0,8-66-43,0 0-1,1-1 1,0 1-1,2-1 1,0 0 0,1 0-1,1 0 1,1-1-1,0 1 1,2-2 0,0 1-1,14 20 1,-7-17-9,1 0 1,0-1-1,1-1 1,1 0-1,1-2 1,1 0 0,0-2-1,34 19 1,5-3-20,1-3 1,2-3-1,0-2 1,1-4-1,1-2 1,70 8-1,405 15-346,-138-17 247,-91 13 112,235 18-70,-412-47 70,-1-5-1,149-20 1,443-88-39,-388 53 67,684-164 62,-904 185-76,404-118 50,-15-36-84,-405 141-102,97-61 1,-149 76 32,-2-2-1,-1-1 1,74-73 0,-109 95 124,-1 1 0,0-1 0,-1-1 1,0 0-1,-1 0 0,0 0 0,-1-1 0,-1-1 1,0 1-1,-1-1 0,6-28 0,-10 33 41,0 0 1,0 0-1,-1 0 0,0 1 1,-1-1-1,0 0 0,-1 1 0,0-1 1,-1 0-1,1 1 0,-2 0 0,1 0 1,-1 0-1,-1 0 0,0 1 1,0-1-1,0 1 0,-1 0 0,-13-13 1,-2 2 73,-2 0 0,0 1 0,0 1 0,-2 1 0,0 2 0,-1 0 0,0 2 1,-49-16-1,-2 4 72,-153-24 0,34 26 34,-236 2 0,-140-15-518,522 28-166,1-2 1,1-3-1,-1-1 1,-89-40-1,-18-30-3319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02.536"/>
    </inkml:context>
    <inkml:brush xml:id="br0">
      <inkml:brushProperty name="width" value="0.025" units="cm"/>
      <inkml:brushProperty name="height" value="0.025" units="cm"/>
      <inkml:brushProperty name="color" value="#E71224"/>
    </inkml:brush>
  </inkml:definitions>
  <inkml:trace contextRef="#ctx0" brushRef="#br0">1563 0 7207,'-136'35'-1057,"-7"7"1249,3 5-128,9 6-32,-5 3 0,12 2 32,11-1 0,12-3-64,10-3-128,8-4-352,18-5-641,6 0-289,6 0-415,6 2 479,-1 4 1410,3 0-32,-2-2-416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513"/>
    </inkml:context>
    <inkml:brush xml:id="br0">
      <inkml:brushProperty name="width" value="0.025" units="cm"/>
      <inkml:brushProperty name="height" value="0.025" units="cm"/>
    </inkml:brush>
  </inkml:definitions>
  <inkml:trace contextRef="#ctx0" brushRef="#br0">146 0 8456,'0'0'3246,"-2"9"112,-1 12-1982,0-1 1,1 1-1,1 0 0,2 23 1,1-23-1141,1 0-1,0 0 1,2 0 0,10 29 0,-14-48-260,-1-1 1,1 1 0,0-1 0,-1 1 0,0-1 0,1 0 0,-1 1 0,0-1 0,0 1 0,1 0 0,-1-1 0,0 1 0,-1-1 0,1 1 0,0 1 0,-1-2-83,1-1 0,-1 0-1,1 0 1,0 0 0,-1 1 0,1-1 0,-1 0-1,1 0 1,-1 0 0,1 0 0,-1 0 0,1 0-1,-1 0 1,1 0 0,0 0 0,-1 0 0,1 0-1,-1 0 1,1 0 0,-1 0 0,1 0 0,-1 0-1,1 0 1,-1-1 0,1 1 0,0 0 0,-1 0-1,1 0 1,-1-1 0,0 0 0,-43-32-4904,37 26 5919,-22-14-528,22 17 264,0 0 0,1-1 1,-1 0-1,1-1 0,0 1 0,0-1 1,1 0-1,-1 0 0,1-1 0,-6-12 1,10 18-533,1 0 0,1 0 0,-1 0 0,0 0 0,0 0 0,0 0 0,0 0 0,1 0 0,-1 0 0,1 0 0,-1 0 0,0 0 0,1 0 0,0 1 1,-1-1-1,1 0 0,-1 0 0,1 0 0,0 1 0,0-1 0,-1 0 0,1 1 0,0-1 0,0 0 0,0 1 0,0-1 0,0 1 0,0 0 0,0-1 0,0 1 1,0 0-1,0-1 0,0 1 0,0 0 0,0 0 0,1 0 0,46-8 449,-43 7-396,90-4 327,-27 3-5913,-51 1-1131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04.850"/>
    </inkml:context>
    <inkml:brush xml:id="br0">
      <inkml:brushProperty name="width" value="0.025" units="cm"/>
      <inkml:brushProperty name="height" value="0.025" units="cm"/>
      <inkml:brushProperty name="color" value="#E71224"/>
    </inkml:brush>
  </inkml:definitions>
  <inkml:trace contextRef="#ctx0" brushRef="#br0">1391 309 8552,'-135'-24'-9,"0"7"0,-208-1 0,322 19 73,1 1 0,1 1 0,-1 0-1,0 2 1,1 0 0,0 1 0,0 1-1,-31 17 1,28-11 46,1 1 0,0 1 1,1 1-1,0 0 0,1 2 0,-24 30 1,0 6 15,4 2 0,1 1 1,3 2-1,3 2 1,2 1-1,-31 95 1,30-58 32,5 2 0,3 0 0,-14 168 0,30-184-162,5 1-1,3-1 1,3 1-1,18 94 1,-12-129 2,3 0 0,1-1 0,3-1 0,2 0 0,2-1 0,2-2-1,2 0 1,31 43 0,-4-20 51,3-3 0,3-2 0,3-2-1,2-3 1,3-3 0,2-3 0,3-3-1,2-3 1,1-3 0,3-4-1,1-2 1,2-5 0,1-3 0,1-3-1,2-4 1,0-4 0,1-3 0,113 6-1,-104-18-3,0-3 0,0-5 0,0-3 0,-1-5 1,0-4-1,-1-4 0,169-60 0,-135 28 22,-2-6 1,-3-6 0,-3-4-1,176-135 1,-161 95 81,-5-5 1,-5-6-1,139-173 1,-204 220 27,-3-3 1,-4-2-1,-2-3 1,-5-1-1,40-100 1,-66 132-20,-1 0 1,-2-2-1,-3 0 0,-2 0 1,-2-1-1,-3 0 0,-2 0 1,-2-1-1,-2 1 0,-13-84 1,6 99-60,-1 0 1,-2 0-1,-1 1 1,-2 0 0,-1 1-1,-2 1 1,-41-62 0,30 58-9,-2 1 0,-2 1 1,0 2-1,-3 2 1,-71-53-1,45 45-13,-2 2-1,-2 4 1,-1 2-1,-1 3 1,-1 3-1,-2 3 1,0 3-1,-101-14 1,55 19-34,0 5 0,-1 5 0,1 6 0,-1 4 0,1 6 0,1 4 0,-140 38 0,82-4-803,2 8 1,3 7-1,3 7 1,-157 93-1,13 16-2845,-5 11-1922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888"/>
    </inkml:context>
    <inkml:brush xml:id="br0">
      <inkml:brushProperty name="width" value="0.025" units="cm"/>
      <inkml:brushProperty name="height" value="0.025" units="cm"/>
    </inkml:brush>
  </inkml:definitions>
  <inkml:trace contextRef="#ctx0" brushRef="#br0">0 0 4869,'0'0'2338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7.230"/>
    </inkml:context>
    <inkml:brush xml:id="br0">
      <inkml:brushProperty name="width" value="0.025" units="cm"/>
      <inkml:brushProperty name="height" value="0.025" units="cm"/>
    </inkml:brush>
  </inkml:definitions>
  <inkml:trace contextRef="#ctx0" brushRef="#br0">17 46 9097,'-11'-14'3961,"5"16"1008,6 30 2880,1-9-7861,-1-20 62,0-1 0,0 1 0,0-1 0,0 1-1,1-1 1,-1 1 0,1-1 0,-1 1-1,1-1 1,0 0 0,0 1 0,0-1 0,0 0-1,0 0 1,1 0 0,-1 1 0,2 1-1,-2-4-51,0 1-1,-1-1 0,1 0 0,0 1 0,-1-1 0,1 0 0,0 0 0,0 1 0,-1-1 0,1 0 1,0 0-1,-1 0 0,1 0 0,0 0 0,0 0 0,0 0 0,-1 0 0,1 0 0,0 0 1,-1-1-1,3 1 0,20-19-152,-16 10-291,0-1 0,-1 0 0,0 0 0,-1 0 0,8-19 0,4-10-2040,-12 112 2742,-5-60 204,0-1-1,1 0 0,1 0 1,3 14-1,-5-24-449,0 0 0,1-1 0,-1 1 0,1 0 0,0-1 0,-1 1 0,1-1 0,0 1 0,0-1 0,0 1 0,0-1 0,0 0 0,0 0 0,0 1 0,1-1 0,-1 0 0,0 0 0,1 0 0,-1 0 0,1 0 0,1 0 0,-1 0-181,0-1 0,0 0 0,-1 0 1,1 0-1,0-1 0,-1 1 0,1 0 0,0 0 0,-1-1 0,1 1 0,-1-1 0,1 0 0,0 0 0,-1 1 0,0-1 0,3-2 0,14-15-5669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7.831"/>
    </inkml:context>
    <inkml:brush xml:id="br0">
      <inkml:brushProperty name="width" value="0.025" units="cm"/>
      <inkml:brushProperty name="height" value="0.025" units="cm"/>
    </inkml:brush>
  </inkml:definitions>
  <inkml:trace contextRef="#ctx0" brushRef="#br0">0 45 13357,'0'0'12748,"5"8"-12636,-3-4-106,1 0 0,-1-1 1,1 1-1,0-1 0,-1 0 0,2 0 1,-1 0-1,4 3 0,-5-5 13,-1 0 0,1-1-1,0 1 1,0 0 0,-1-1-1,1 1 1,0-1 0,0 0-1,0 1 1,0-1 0,0 0-1,-1 0 1,1 0 0,0 0-1,0-1 1,0 1 0,0 0-1,0-1 1,-1 0 0,1 1-1,0-1 1,0 0 0,-1 0-1,1 0 1,0 0 0,-1 0-1,1 0 1,1-2 0,5-3 232,-1-1 0,1-1-1,-1 1 1,-1-1 0,0 0 0,0 0 0,9-18 0,-14 25 240,-6 40-304,4-37-461,-6 57 1086,12-31-2580,-5-27 1483,0 0 0,1-1 0,-1 1 0,1 0 0,-1-1 1,0 1-1,1 0 0,-1-1 0,1 1 0,0-1 1,-1 1-1,1-1 0,-1 1 0,1-1 0,0 1 0,-1-1 1,1 0-1,0 1 0,-1-1 0,1 0 0,0 0 1,0 1-1,-1-1 0,1 0 0,0 0 0,1 0 0,8 0-9884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8.637"/>
    </inkml:context>
    <inkml:brush xml:id="br0">
      <inkml:brushProperty name="width" value="0.025" units="cm"/>
      <inkml:brushProperty name="height" value="0.025" units="cm"/>
    </inkml:brush>
  </inkml:definitions>
  <inkml:trace contextRef="#ctx0" brushRef="#br0">1 135 11082,'0'0'8259,"0"-8"-6540,-1 6-1614,1-1-1,0 1 1,0-1-1,1 1 1,-1-1-1,0 1 1,1-1 0,-1 1-1,1-1 1,0 1-1,0 0 1,0-1-1,0 1 1,0 0 0,0 0-1,1 0 1,-1 0-1,1 0 1,0 0-1,-1 0 1,1 0 0,0 1-1,0-1 1,0 1-1,0-1 1,0 1 0,1 0-1,-1 0 1,0 0-1,0 0 1,1 0-1,-1 0 1,1 1 0,-1-1-1,1 1 1,-1 0-1,1 0 1,4 0-1,-5-1-65,0 1-1,1 0 1,-1 0-1,0 0 0,0 0 1,1 0-1,-1 0 0,0 1 1,0-1-1,0 1 0,1 0 1,-1-1-1,0 1 0,0 0 1,0 0-1,0 0 0,0 1 1,0-1-1,-1 0 0,1 1 1,0-1-1,-1 1 1,1-1-1,-1 1 0,1 0 1,-1 0-1,0 0 0,0 0 1,0 0-1,0 0 0,0 0 1,0 0-1,0 3 0,2 6-14,-2 1-1,1 0 1,-1-1-1,-1 1 1,-1 15-1,0-2 70,1-24-85,0 0 0,0-1 0,0 1 0,0 0 0,0-1 0,0 1 0,1 0 0,-1-1 0,0 1 0,0 0 1,1-1-1,-1 1 0,0-1 0,1 1 0,-1-1 0,0 1 0,1-1 0,-1 1 0,1-1 0,-1 1 0,1-1 0,-1 1 0,1-1 0,-1 0 0,1 1 0,-1-1 0,1 0 0,-1 1 0,1-1 1,0 0-1,-1 0 0,1 0 0,0 1 0,-1-1 0,1 0 0,0 0 0,-1 0 0,1 0 0,0 0 0,-1 0 0,1 0 0,0-1 0,-1 1 0,1 0 0,-1 0 0,1 0 0,0-1 1,-1 1-1,1 0 0,0-1 0,31-17 1204,-16 3-812,0 0 0,-2-1 0,19-25 1,-28 34-352,0-1 0,-1 1 0,0 0 0,0-1 0,0 0 0,-1 0 0,0 0 0,-1-1 0,0 1 0,0 0 0,0-13 0,-2 20-91,0 0 0,0 1 0,0-1 0,0 1 0,0-1 0,-1 0 1,1 1-1,0-1 0,0 1 0,-1-1 0,1 1 0,0-1 1,-1 1-1,1-1 0,-1 1 0,1-1 0,-1 1 0,1-1 0,-1 1 1,1 0-1,-1-1 0,1 1 0,-1 0 0,1-1 0,-1 1 1,0 0-1,1 0 0,-1 0 0,1-1 0,-1 1 0,0 0 1,1 0-1,-1 0 0,0 0 0,1 0 0,-1 0 0,1 0 0,-1 0 1,0 1-1,1-1 0,-1 0 0,0 0 0,1 0 0,-1 1 1,1-1-1,-1 0 0,1 1 0,-1-1 0,1 0 0,-1 1 1,1-1-1,-1 1 0,1-1 0,-1 1 0,1-1 0,0 1 0,-1-1 1,1 1-1,0-1 0,-1 1 0,1-1 0,0 1 0,0 0 1,0-1-1,-1 1 0,1 0 0,0 0 0,0 2-395,-1 0 0,1 0-1,-1 1 1,1-1 0,0 0 0,0 0-1,1 1 1,-1-1 0,1 0 0,-1 0-1,1 0 1,0 0 0,0 0-1,1 0 1,-1 0 0,0 0 0,1 0-1,0 0 1,0-1 0,0 1 0,0-1-1,0 1 1,0-1 0,1 0 0,-1 0-1,1 0 1,-1 0 0,1 0 0,0-1-1,0 1 1,0-1 0,6 2 0,21 5-5089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9.045"/>
    </inkml:context>
    <inkml:brush xml:id="br0">
      <inkml:brushProperty name="width" value="0.025" units="cm"/>
      <inkml:brushProperty name="height" value="0.025" units="cm"/>
    </inkml:brush>
  </inkml:definitions>
  <inkml:trace contextRef="#ctx0" brushRef="#br0">153 4 12268,'0'0'4521,"-7"-1"-816,2 0-3545,0 0-1,0 1 1,0 0-1,1 0 0,-1 0 1,0 0-1,0 1 1,0 0-1,1 0 1,-1 0-1,0 0 1,1 1-1,-1 0 1,1 0-1,0 0 1,-1 0-1,1 1 1,0 0-1,1 0 1,-1 0-1,0 0 1,1 1-1,-4 4 1,-19 24 254,25-31-388,0 0 0,0 1-1,0-1 1,0 0 0,0 1 0,0-1 0,1 0 0,-1 1 0,0-1 0,1 1 0,0-1 0,-1 1-1,1-1 1,0 1 0,0 0 0,-1-1 0,1 1 0,0-1 0,1 1 0,-1-1 0,0 1 0,0 0-1,1 1 1,0-3-11,0 1-1,1-1 1,-1 1-1,0-1 1,0 1-1,0-1 0,0 0 1,1 0-1,-1 1 1,0-1-1,0 0 1,0 0-1,1 0 1,-1 0-1,0-1 1,0 1-1,0 0 0,1 0 1,-1-1-1,1 0 1,25-7 140,22-14 25,-40 17-176,0 0-1,1 1 1,0 0-1,0 0 1,0 1 0,0 1-1,0-1 1,1 2-1,-1-1 1,17 1-1,-26 2-8,1-1-1,-1 1 0,1-1 1,-1 1-1,0 0 1,1-1-1,-1 1 0,0 0 1,0 0-1,1 0 0,-1 0 1,0 0-1,0 0 0,0 1 1,0-1-1,0 0 1,-1 0-1,1 1 0,0-1 1,-1 1-1,1-1 0,0 0 1,-1 1-1,0-1 1,1 1-1,-1-1 0,0 1 1,0-1-1,0 1 0,0 1 1,1 59 127,-2-45 16,1-16-104,0-1 1,0 1 0,-1 0 0,1 0 0,0 0-1,0-1 1,0 1 0,1 0 0,-1 0-1,0-1 1,0 1 0,0 0 0,0 0 0,1 0-1,-1-1 1,0 1 0,1 0 0,-1-1-1,1 1 1,-1 0 0,1-1 0,-1 1-1,1-1 1,0 2 0,14-10 896,20-36 179,-29 35-1196,1 0 108,-4 3-21,1 0 1,0 0-1,1 0 0,-1 0 1,1 1-1,0 0 0,1 0 1,-1 1-1,1-1 1,0 1-1,0 0 0,1 1 1,-1-1-1,8-2 0,-13 6-9,-1 0 0,1 0 0,0 0 0,-1 0 0,1 0 0,0 0 0,-1 0 0,1 0 0,0 0 0,-1 0 0,1 0 0,-1 1 0,1-1 0,0 0 0,-1 0 0,1 1 0,-1-1 0,1 0 0,0 1 0,-1-1 0,1 0 0,-1 1 0,0-1 0,1 1 0,-1-1 0,1 1 0,-1-1 0,0 1 0,1 0 0,-1-1 0,1 2 0,4 27-42,-11 27 100,2-43 63,4-21-12525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9.796"/>
    </inkml:context>
    <inkml:brush xml:id="br0">
      <inkml:brushProperty name="width" value="0.025" units="cm"/>
      <inkml:brushProperty name="height" value="0.025" units="cm"/>
    </inkml:brush>
  </inkml:definitions>
  <inkml:trace contextRef="#ctx0" brushRef="#br0">0 355 4773,'0'0'19234,"14"-11"-17478,49-41-786,-2-3 1,-2-3-1,74-96 0,-113 130-790,-25 35-137,-14 26-106,8-14-8,1 0-1,1 1 1,1 0-1,1 0 1,1 1-1,2 0 0,0 0 1,1 0-1,1 31 1,3-56-12,-1 1 1,0-1-1,0 1 1,0-1-1,0 1 1,1-1-1,-1 0 1,0 1 0,0-1-1,1 0 1,-1 1-1,0-1 1,1 1-1,-1-1 1,0 0-1,1 0 1,-1 1-1,0-1 1,1 0-1,-1 0 1,1 1-1,-1-1 1,0 0-1,1 0 1,-1 0-1,1 0 1,-1 0-1,1 0 1,-1 0-1,1 0 1,-1 0-1,1 0 1,-1 0 0,1 0-1,-1 0 1,0 0-1,1 0 1,-1 0-1,1 0 1,-1 0-1,1-1 1,-1 1-1,0 0 1,1 0-1,-1-1 1,1 1-1,-1 0 1,0 0-1,1-1 1,-1 1-1,1-1 1,20-15-6690,-7-4-2448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39:36.628"/>
    </inkml:context>
    <inkml:brush xml:id="br0">
      <inkml:brushProperty name="width" value="0.025" units="cm"/>
      <inkml:brushProperty name="height" value="0.025" units="cm"/>
    </inkml:brush>
  </inkml:definitions>
  <inkml:trace contextRef="#ctx0" brushRef="#br0">1101 255 5573,'-12'1'2659,"-93"14"-1721,1 3-1,-167 54 1,247-62-940,0 1 0,0 1-1,2 2 1,-1 0 0,2 1 0,-32 29 0,-108 122-143,121-121 268,9-12 140,2 2 1,2 1-1,-38 65 1,55-82-257,0 1-1,2 1 1,0 0 0,1 0-1,1 0 1,1 1 0,1 0-1,1 0 1,-1 31 0,4-17 215,2-1 0,1 0 0,13 62 0,-10-77-202,0-1 0,1 0 0,1 0 0,1-1 0,0 0 0,1-1 0,2 0 0,13 18-1,-5-14-25,0 0-1,1-1 0,1-1 1,1-2-1,1 0 0,0-1 0,2-1 1,26 11-1,227 80-27,-212-84 6,84 24-152,196 33 0,164 0 1255,-313-54-1034,0-9-1,1-8 1,1-9-1,251-34 1,-105-16 6,335-39 103,-661 88-113,531-72-375,-495 62 186,0-2 0,-1-3 1,-1-3-1,-1-2 0,0-2 0,-2-2 0,76-52 0,-103 59 107,-1 0 0,-1-2 0,-1 0-1,-1-1 1,0-2 0,-2 0 0,-1 0-1,21-40 1,-30 48 63,0-2 1,-1 1-1,0-1 0,-1 0 0,-2 0 1,0-1-1,0 1 0,-2-1 0,0 0 1,-1 0-1,-2 0 0,1 0 0,-2 0 1,-6-28-1,3 32 36,-1 0 0,0 0 1,-1 1-1,0-1 0,-2 1 0,1 1 1,-2 0-1,0 0 0,0 1 1,-1 0-1,-20-16 0,-3 0-10,-1 2 0,-1 1 0,-42-21 0,-226-106 227,60 33-99,106 50 205,-3 6-1,-3 6 0,-2 7 1,-2 6-1,-208-34 1,-504-16 749,-6 59-1964,807 33 440,-8-1-1204,1 3-1,-92 12 1,61 12-1767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190"/>
    </inkml:context>
    <inkml:brush xml:id="br0">
      <inkml:brushProperty name="width" value="0.025" units="cm"/>
      <inkml:brushProperty name="height" value="0.025" units="cm"/>
    </inkml:brush>
  </inkml:definitions>
  <inkml:trace contextRef="#ctx0" brushRef="#br0">185 27 14670,'0'0'10287,"-12"-2"-10202,5 1-78,4 0-8,-1 0 0,0 1 0,1-1 0,-1 1 0,1 0 0,-1 0 0,0 0 0,1 0 0,-1 0 0,0 1 0,1 0 0,-1-1 0,1 2 0,-1-1 0,1 0 0,-1 1 0,1-1 0,0 1 0,0 0 0,0 0 0,0 0 0,-3 3 0,-6 7-9,0 1 1,1 1-1,-11 16 0,18-24 34,1 0 1,0 0-1,0 0 1,0 0-1,1 1 1,0 0-1,0-1 0,1 1 1,-1 0-1,1 12 1,1-18-1,0 1 0,0-1 0,0 0 0,0 0 1,0 1-1,0-1 0,0 0 0,1 0 0,-1 1 0,1-1 0,-1 0 0,1 0 1,-1 0-1,1 0 0,0 0 0,-1 1 0,1-1 0,0 0 0,0-1 1,0 1-1,0 0 0,0 0 0,0 0 0,0 0 0,0-1 0,2 2 0,1-1 38,-1 0-1,0-1 0,0 1 1,0-1-1,1 1 1,-1-1-1,0 0 0,1 0 1,-1-1-1,5 0 0,1-1 66,0 0-1,0-1 1,0 0-1,0 0 1,-1-1-1,0 0 1,10-7-1,-11 6-24,0 0-1,-1-1 1,0 0 0,0 0-1,0-1 1,-1 1 0,0-1-1,0 0 1,-1-1 0,1 1-1,-2-1 1,1 0 0,-1 0 0,0 0-1,-1 0 1,0-1 0,0 1-1,-1-1 1,0 1 0,-1-1-1,0-12 1,0 20-178,-1 0 0,1 0 0,0 0 0,-1 0 0,1 0 0,-1 0 0,0 0-1,1 0 1,-1 0 0,0 0 0,0 0 0,1 0 0,-1 0 0,0 0 0,0 1 0,0-1 0,0 0 0,0 1 0,0-1 0,0 1 0,0-1 0,0 1 0,0 0 0,0-1 0,-1 1 0,1 0-1,0 0 1,0-1 0,0 1 0,-2 0 0,2 1-241,0-1-1,0 0 1,0 0 0,0 0-1,1 0 1,-1 1-1,0-1 1,0 0-1,1 1 1,-1-1 0,0 1-1,1-1 1,-1 1-1,0-1 1,1 1-1,-1-1 1,0 1 0,1 0-1,-1-1 1,1 1-1,-1 0 1,1-1-1,0 1 1,-1 0 0,1 0-1,0-1 1,-1 1-1,1 1 1,-1 11-6740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569"/>
    </inkml:context>
    <inkml:brush xml:id="br0">
      <inkml:brushProperty name="width" value="0.025" units="cm"/>
      <inkml:brushProperty name="height" value="0.025" units="cm"/>
    </inkml:brush>
  </inkml:definitions>
  <inkml:trace contextRef="#ctx0" brushRef="#br0">89 0 17489,'0'0'8322,"-3"10"-7356,-30 63 246,21-50-1024,1 0 0,2 1 1,-10 30-1,19-52-179,-1-1 1,1 0-1,0 0 1,0 0-1,-1 0 1,1 0-1,0 0 1,0 0 0,0 1-1,0-1 1,1 0-1,-1 0 1,0 0-1,0 0 1,1 0-1,-1 0 1,0 0-1,1 0 1,-1 0-1,1 0 1,0 0-1,-1 0 1,1 0-1,0 0 1,-1 0-1,1 0 1,0-1-1,0 1 1,0 0-1,0 0 1,0-1-1,1 2 1,2-1 32,-1 0 0,1-1 1,0 1-1,-1-1 0,1 1 0,0-1 1,0 0-1,-1 0 0,1-1 0,5 0 0,5-2-632,0 0 0,-1-1 0,1-1-1,23-11 1,-32 12-942,0 1 0,0-1 0,0 0 0,-1 0 0,0 0-1,6-6 1,1-8-9764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898"/>
    </inkml:context>
    <inkml:brush xml:id="br0">
      <inkml:brushProperty name="width" value="0.025" units="cm"/>
      <inkml:brushProperty name="height" value="0.025" units="cm"/>
    </inkml:brush>
  </inkml:definitions>
  <inkml:trace contextRef="#ctx0" brushRef="#br0">62 0 0,'0'0'17104,"-30"52"-13452,18-24-930,-2-1-800,8-2-865,6-5-737,0-5-224,6-7-128,12-5-1153,1-3-1409,0 0-481,6-8-929,-5-6-1089,1-2-4452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1.231"/>
    </inkml:context>
    <inkml:brush xml:id="br0">
      <inkml:brushProperty name="width" value="0.025" units="cm"/>
      <inkml:brushProperty name="height" value="0.025" units="cm"/>
    </inkml:brush>
  </inkml:definitions>
  <inkml:trace contextRef="#ctx0" brushRef="#br0">105 15 6951,'0'0'15742,"-10"1"-14781,7-1-913,0 0-1,-1 0 0,1 0 1,0 1-1,0 0 0,-1 0 1,1-1-1,0 2 0,0-1 1,0 0-1,0 1 0,-5 3 1,5-2-8,0 0 0,-1 0 1,2 1-1,-1 0 1,0-1-1,1 1 0,-1 0 1,1 0-1,0 1 0,0-1 1,-1 7-1,-1 1 54,1 0 1,0 0-1,1 0 0,0 0 1,1 1-1,0-1 0,1 1 1,3 22-1,-3-34-59,1 1 0,-1 0 0,1 0-1,0 0 1,0 0 0,-1 0 0,2-1 0,-1 1 0,0 0 0,0-1 0,0 1 0,1-1-1,-1 1 1,1-1 0,-1 0 0,1 1 0,0-1 0,-1 0 0,1 0 0,0 0 0,0-1-1,0 1 1,-1 0 0,1-1 0,0 1 0,0-1 0,0 1 0,0-1 0,0 0 0,0 0-1,0 0 1,0 0 0,0 0 0,0 0 0,3-1 0,0 0 120,0 0-1,0 0 1,1 0 0,-1-1-1,0 1 1,0-1 0,-1-1-1,1 1 1,0-1 0,-1 1 0,1-1-1,5-6 1,-2-1-10,0 0 0,-1 0 0,0-1 0,-1 0 0,0-1 1,-1 1-1,0-1 0,-1 0 0,4-16 0,-7 24-106,0 0 0,-1 0 1,1 0-1,-1 0 0,0 0 1,0 0-1,-1 0 0,1 1 0,-1-1 1,1 0-1,-1 0 0,0 0 0,-1 0 1,-2-5-1,3 7-41,-1 0 1,0 0 0,0 0-1,0 0 1,0 0-1,-1 0 1,1 0-1,0 1 1,-1-1 0,1 1-1,-1 0 1,1 0-1,-1 0 1,0 0 0,0 0-1,1 0 1,-1 1-1,0-1 1,0 1-1,0 0 1,0 0 0,-4 0-1,4 1-75,0-1 0,1 0 0,-1 1 0,0 0 1,0-1-1,1 1 0,-1 0 0,1 1 0,-1-1 0,1 0 0,-1 1 0,1-1 0,0 1 0,0 0 0,0-1 0,0 1 0,-4 5 0,-4 8-2975,3 2-3449,6-8-5078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246"/>
    </inkml:context>
    <inkml:brush xml:id="br0">
      <inkml:brushProperty name="width" value="0.025" units="cm"/>
      <inkml:brushProperty name="height" value="0.025" units="cm"/>
    </inkml:brush>
  </inkml:definitions>
  <inkml:trace contextRef="#ctx0" brushRef="#br0">158 1 14221,'0'0'7752,"-10"2"-7635,-1 2 67,0 0 0,0 1-1,0 0 1,1 0 0,0 1-1,-16 12 1,21-14 9,0-1 0,1 1 0,0 0 0,0 0 0,0 0 0,0 1 0,1-1 1,0 1-1,0 0 0,0 0 0,0 0 0,1 0 0,0 0 0,0 1 0,0-1 0,1 1 0,0-1 0,-1 10 0,2-14-173,0 1 0,1-1-1,-1 0 1,1 0 0,-1 0 0,1 0-1,-1 0 1,1 0 0,0 0 0,0 0-1,-1 0 1,1 0 0,0 0 0,0-1-1,0 1 1,0 0 0,0 0 0,0-1-1,0 1 1,0-1 0,0 1 0,1-1-1,-1 1 1,0-1 0,0 0 0,0 0-1,0 1 1,1-1 0,-1 0 0,0 0-1,0 0 1,2 0 0,51-1 222,-38 0-191,66-8 311,-40 3-1486,1 3-4418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654"/>
    </inkml:context>
    <inkml:brush xml:id="br0">
      <inkml:brushProperty name="width" value="0.025" units="cm"/>
      <inkml:brushProperty name="height" value="0.025" units="cm"/>
    </inkml:brush>
  </inkml:definitions>
  <inkml:trace contextRef="#ctx0" brushRef="#br0">1 29 13229,'0'0'11274,"60"-20"-9864,-26 18-321,1 0-481,2 0-448,-1-1-128,-4 3-224,-8 0-1185,-2 0-1538,-12 0-832,-5 0-2179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984"/>
    </inkml:context>
    <inkml:brush xml:id="br0">
      <inkml:brushProperty name="width" value="0.025" units="cm"/>
      <inkml:brushProperty name="height" value="0.025" units="cm"/>
    </inkml:brush>
  </inkml:definitions>
  <inkml:trace contextRef="#ctx0" brushRef="#br0">0 36 10698,'0'0'8680,"48"7"-5861,-11-11-865,13-6-801,1-1-801,2 2-256,-7 3-32,-7 3-64,-7 3-1089,-7 0-1825,-9 0-2435,-4 1-5830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6.052"/>
    </inkml:context>
    <inkml:brush xml:id="br0">
      <inkml:brushProperty name="width" value="0.025" units="cm"/>
      <inkml:brushProperty name="height" value="0.025" units="cm"/>
    </inkml:brush>
  </inkml:definitions>
  <inkml:trace contextRef="#ctx0" brushRef="#br0">19 0 14894,'0'0'6255,"0"7"-5527,-7 24 278,4-23-884,1-1-1,0 1 1,0 0 0,1 0-1,0-1 1,1 1 0,-1 0-1,2 0 1,-1 0 0,1 0-1,3 14 1,-3-21-109,0 1 0,1 0 0,-1-1 0,1 1 0,-1-1 0,1 1 0,-1-1 0,1 0 0,0 1 0,-1-1 0,1 0 0,0 0 1,0 0-1,0-1 0,0 1 0,0 0 0,0-1 0,0 1 0,0-1 0,0 0 0,0 1 0,1-1 0,-1 0 0,0 0 0,0-1 0,0 1 0,0 0 0,0-1 0,0 1 0,4-2 0,3-1 166,0 0 0,0 0 0,0-1 1,-1 0-1,14-8 0,31-30 172,14-8 883,-66 49-1211,-1 1-1,1 0 1,0 0-1,-1 0 1,1-1-1,-1 1 1,1 0-1,0 0 1,-1 0-1,1 0 1,-1 0-1,1 0 1,0 0-1,-1 0 1,1 0-1,-1 1 1,1-1-1,0 0 1,-1 0-1,1 0 1,-1 1-1,1-1 1,-1 0-1,1 1 1,-1-1-1,1 0 1,-1 1-1,1-1 1,-1 1-1,1-1 1,-1 1-1,0-1 1,1 1-1,-1-1 1,0 1-1,0-1 1,1 1-1,-1-1 1,0 1-1,0 0 1,0-1-1,1 1 1,-1-1-1,0 1 1,0 0-1,0-1 1,0 1-1,0 0 1,0-1-1,0 1 1,-1-1-1,1 2 1,0 46 540,-1-37-386,1-10-174,0-1-1,0 1 1,0 0 0,0-1 0,0 1 0,0 0 0,0-1 0,0 1-1,0 0 1,0-1 0,0 1 0,0 0 0,1-1 0,-1 1-1,0-1 1,0 1 0,1 0 0,-1-1 0,0 1 0,1-1 0,-1 1-1,0-1 1,1 1 0,-1-1 0,1 1 0,-1-1 0,1 1-1,-1-1 1,1 0 0,0 1 0,-1-1 0,2 1 0,19-10 232,20-31 103,-40 39-343,5-6 8,1 0 1,0 1 0,0 0 0,0 1 0,11-7-1,-17 11-7,0 1 0,0-1 0,-1 0 0,1 1 0,0-1-1,0 1 1,0-1 0,0 1 0,0 0 0,0-1 0,0 1 0,1 0-1,-1 0 1,0 0 0,0 0 0,0-1 0,0 2 0,0-1 0,0 0-1,0 0 1,0 0 0,0 0 0,0 1 0,0-1 0,0 0 0,0 1-1,0-1 1,0 1 0,0-1 0,0 1 0,0 0 0,0-1 0,0 1-1,0 0 1,-1 0 0,1-1 0,0 1 0,-1 0 0,1 0 0,0 0-1,-1 0 1,1 0 0,-1 0 0,0 0 0,1 0 0,-1 0 0,0 0-1,1 0 1,-1 0 0,0 0 0,0 0 0,0 0 0,0 1 0,0-1-1,0 0 1,-1 1 0,2 5-185,1 38 310,-2-43-439,0 1 0,0-1 0,0 1 0,0-1 0,-1 1 1,1-1-1,-1 0 0,0 1 0,1-1 0,-1 0 0,0 1 0,0-1 0,-1 0 0,-1 3 1,-1-4-4104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6.396"/>
    </inkml:context>
    <inkml:brush xml:id="br0">
      <inkml:brushProperty name="width" value="0.025" units="cm"/>
      <inkml:brushProperty name="height" value="0.025" units="cm"/>
    </inkml:brush>
  </inkml:definitions>
  <inkml:trace contextRef="#ctx0" brushRef="#br0">1 1 18001,'0'0'3139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149"/>
    </inkml:context>
    <inkml:brush xml:id="br0">
      <inkml:brushProperty name="width" value="0.025" units="cm"/>
      <inkml:brushProperty name="height" value="0.025" units="cm"/>
    </inkml:brush>
  </inkml:definitions>
  <inkml:trace contextRef="#ctx0" brushRef="#br0">67 181 11371,'0'0'11750,"9"-5"-10378,-1 0-1165,0-1 1,1 0 0,-2 0 0,1-1 0,-1 0 0,10-11 0,-14 14-149,0-1-1,0 1 1,0 0-1,0-1 1,-1 0-1,0 1 1,0-1-1,0 0 1,0 0-1,-1 0 1,0-1-1,0 1 1,0 0-1,-1 0 1,0-1-1,0-8 1,0 13-47,-1-1 1,1 1-1,0 0 1,-1-1-1,1 1 1,-1 0-1,0-1 1,1 1 0,-1 0-1,0-1 1,0 1-1,0 0 1,0 0-1,0 0 1,0 0-1,0 0 1,0 0-1,0 0 1,0 0-1,-1 1 1,1-1-1,0 0 1,-1 1-1,1-1 1,0 1-1,-1-1 1,1 1-1,-1 0 1,1-1-1,0 1 1,-1 0-1,1 0 1,-1 0 0,1 0-1,-1 0 1,1 1-1,-1-1 1,1 0-1,0 1 1,-1-1-1,-1 1 1,-3 1-35,1-1 0,0 1 1,0 0-1,0 1 1,0-1-1,0 1 0,0 0 1,1 0-1,-8 7 0,5-2-43,0 1 0,1-1 0,0 1 0,0 1 0,1-1 0,0 1 0,1 0 0,0 0 0,1 1 0,0-1 0,1 1 0,0-1 0,0 1 0,1 0 0,1 21-1,0-30 48,0 0 0,0 1 0,0-1 0,1 0-1,-1 0 1,1 0 0,0 0 0,0 1 0,0-1 0,-1 0-1,2 0 1,-1 0 0,0-1 0,0 1 0,1 0-1,-1 0 1,1-1 0,-1 1 0,1-1 0,0 1-1,0-1 1,0 0 0,-1 1 0,1-1 0,0 0-1,1 0 1,-1-1 0,0 1 0,0 0 0,0-1-1,0 1 1,1-1 0,-1 0 0,0 0 0,0 1-1,1-2 1,-1 1 0,4-1 0,3 0 14,-1 0 1,1-1-1,-1-1 0,1 1 1,-1-1-1,0-1 1,0 1-1,14-10 0,-8 3 51,0 0 0,-1-1 0,0 0 0,-1-1 0,-1-1 0,0 0 0,0 0 0,-1-1 0,-1-1-1,-1 1 1,0-1 0,0-1 0,5-17 0,-34 57-106,13-10 168,1 0-1,0 1 1,1 0 0,1 0-1,0 0 1,1 1-1,1-1 1,-3 31-1,6-44-81,0-1 0,0 0-1,1 1 1,-1-1-1,0 0 1,1 1 0,-1-1-1,1 0 1,-1 1 0,1-1-1,-1 0 1,1 0 0,0 0-1,0 0 1,0 0 0,-1 0-1,1 0 1,0 0 0,0 0-1,0 0 1,1 0-1,-1-1 1,0 1 0,0 0-1,0-1 1,0 1 0,1-1-1,-1 1 1,0-1 0,1 1-1,-1-1 1,0 0 0,1 0-1,-1 0 1,0 0-1,1 0 1,-1 0 0,0 0-1,1 0 1,-1-1 0,0 1-1,1 0 1,1-1 0,5-1 108,1 0 1,0-1-1,-1 1 1,1-2 0,10-5-1,3-4-101,0-2 0,0-1 1,-2 0-1,27-28 0,-47 44-40,0 1 0,0-1 0,0 0 0,0 1 0,0-1 0,0 1 0,0-1 0,0 0 0,0 1 0,0-1 0,0 0 0,0 1 0,0-1-1,0 0 1,0 1 0,0-1 0,0 0 0,0 1 0,0-1 0,1 0 0,-1 1 0,0-1 0,0 0 0,0 1 0,1-1 0,-1 0 0,0 0 0,0 1 0,1-1 0,-1 0 0,0 0 0,0 0 0,1 1 0,-1-1 0,0 0 0,1 0 0,-1 0 0,0 0 0,1 0 0,-1 0 0,0 1 0,1-1 0,-1 0 0,1 0-1,-1 0 1,0 0 0,1 0 0,-1 0 0,0 0 0,1-1 0,-1 1 0,0 0 0,1 0 0,-1 0 0,0 0 0,1 0 0,-1 0 0,0-1 0,1 1 0,-1 0 0,0 0 0,0-1 0,1 1 0,-1 0 0,0 0 0,0-1 0,1 1 0,-1 0 0,0-1 0,0 40 21,-1-27-19,1-12 5,1 0 0,-1 0 0,0 1 0,0-1 0,0 0 0,1 1 0,-1-1 0,0 0 0,0 0 0,1 1 0,-1-1 0,0 0 0,0 0 0,1 0 0,-1 0 0,0 1 0,1-1 0,-1 0 0,0 0 0,1 0 0,-1 0 0,0 0 0,1 0 0,-1 0 0,0 0 0,1 0 0,-1 0 0,1 0 1,-1 0-1,0 0 0,1 0 0,-1 0 0,0 0 0,1 0 0,-1-1 0,0 1 0,0 0 0,1 0 0,-1 0 0,1-1 0,16-6 53,26-29 16,-38 31-95,0 0 0,0 0 0,0 0-1,1 0 1,0 1 0,0 0 0,0 0-1,0 1 1,1-1 0,0 1 0,-1 1 0,1-1-1,14-2 1,-20 6 11,0-1-1,0 1 1,0-1-1,0 1 0,0 0 1,0 0-1,0-1 1,0 1-1,-1 0 1,1 0-1,0 0 1,0 0-1,-1 0 1,1 0-1,-1 0 1,1 0-1,-1 0 1,1 0-1,-1 0 1,0 1-1,1-1 1,-1 0-1,0 0 1,0 0-1,0 0 0,0 1 1,0-1-1,0 0 1,0 0-1,0 0 1,0 1-1,-1-1 1,0 2-1,-7 43-270,-8-6-720,16-38 882,-1 0 0,0 0 1,0 0-1,0 0 0,0 0 0,-1 0 1,1 0-1,0 0 0,-1-1 1,1 1-1,-1 0 0,0-1 1,1 0-1,-1 1 0,0-1 0,-3 2 1,4-3-260,1 0 256,0 0-1,-1 0 1,1 0-1,0 0 0,0 0 1,0 0-1,0 0 0,-1 0 1,1 0-1,0 0 1,0 0-1,0 0 0,0 0 1,-1 0-1,1 0 0,0 0 1,0 0-1,0 0 1,0 0-1,-1 0 0,1 0 1,0-1-1,0 1 0,0 0 1,0 0-1,0 0 1,0 0-1,-1 0 0,1 0 1,0-1-1,0 1 0,0 0 1,0 0-1,0 0 1,0 0-1,0 0 0,0-1 1,0 1-1,0 0 0,0 0 1,0 0-1,0 0 1,0-1-1,0 1 0,0 0 1,0 0-1,0 0 0,0 0 1,0-1-1,0 1 1,0 0-1,0 0 0,0 0 1,0-1-1,-1-13-7010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39:38.128"/>
    </inkml:context>
    <inkml:brush xml:id="br0">
      <inkml:brushProperty name="width" value="0.025" units="cm"/>
      <inkml:brushProperty name="height" value="0.025" units="cm"/>
    </inkml:brush>
  </inkml:definitions>
  <inkml:trace contextRef="#ctx0" brushRef="#br0">1149 0 10730,'-79'24'27,"-134"60"0,150-56 101,-1-2 0,-2-3 0,-95 20 0,125-37-70,-1 1 0,1 3 0,-52 19 0,73-22-15,0 0 0,1 1 0,0 1 0,0 0 0,1 1 0,1 1 0,-1 0 0,1 0 0,1 1 0,-14 19 0,5 0-29,1 1 1,2 0 0,1 1 0,2 1 0,1 1-1,1 0 1,2 0 0,2 1 0,1 0 0,2 1-1,1-1 1,2 40 0,2-65-87,0-1 1,1 1-1,0-1 1,1 0-1,0 1 0,0-1 1,1 0-1,1 0 1,0 0-1,0-1 0,1 1 1,0-1-1,0 0 1,1 0-1,0-1 1,1 0-1,0 0 0,0 0 1,1-1-1,0 0 1,13 8-1,182 168 27,-29-23 756,-146-138-611,1-1-1,1-1 1,0-2-1,54 24 1,-41-26-19,1-3 0,0-1 0,1-2 0,0-2 1,1-2-1,0-2 0,68-2 0,327-49-15,-110 5-349,-87 36 223,269 27 1,-380-13 77,-17-1 65,0-4 1,1-6 0,-1-5-1,-1-5 1,147-35 0,226-111 610,-8-35-382,14-5-395,-322 138-118,-57 22 128,142-69 0,-242 100 52,0-1 0,0 0 0,0 0 0,-1-2 0,-1 0 0,0 0 0,0-1 0,-1-1 0,14-19 0,-20 23 11,-1 0 0,0-1-1,0 0 1,-1 1 0,0-1 0,-1 0-1,0-1 1,0 1 0,-1-1 0,-1 1-1,0-1 1,0 1 0,-1-1 0,0 0-1,-1 1 1,-3-17 0,0 12 33,-1-1 0,0 1 0,-1 0 1,-1 0-1,0 1 0,-1 0 0,-1 0 1,0 1-1,-1 0 0,0 0 0,-1 1 1,0 1-1,-1 0 0,-26-19 0,12 12 100,-1 1-1,0 1 1,-2 1 0,0 1-1,0 2 1,-53-15-1,18 13 361,-1 2 0,-131-5 0,-139 19 254,262 0-606,-393 14 126,-386 5-738,546-23 8,-716 24-381,861-8 37,0 7 0,1 6-1,2 8 1,-193 69 0,167-31-1682,15 0-1467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494"/>
    </inkml:context>
    <inkml:brush xml:id="br0">
      <inkml:brushProperty name="width" value="0.025" units="cm"/>
      <inkml:brushProperty name="height" value="0.025" units="cm"/>
    </inkml:brush>
  </inkml:definitions>
  <inkml:trace contextRef="#ctx0" brushRef="#br0">1 1 20147,'0'0'4709,"46"35"-18707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967"/>
    </inkml:context>
    <inkml:brush xml:id="br0">
      <inkml:brushProperty name="width" value="0.025" units="cm"/>
      <inkml:brushProperty name="height" value="0.025" units="cm"/>
    </inkml:brush>
  </inkml:definitions>
  <inkml:trace contextRef="#ctx0" brushRef="#br0">88 120 17489,'0'0'9561,"9"-10"-9487,28-29-42,-35 37-27,0 0 1,0 0-1,0 0 0,-1 0 0,1-1 0,-1 1 0,0 0 0,0-1 0,0 1 0,0 0 0,0-1 1,0 0-1,0 1 0,-1-1 0,1-2 0,-1 4 2,0 0 0,-1-1 0,1 1 0,0 0 0,-1 0 0,1 0 0,0 0 0,-1 0 0,1 0 0,-1 0 0,0 0 0,1 0 0,-1 0 0,0 0 0,0 0 0,0 0 0,1 0 0,-1 1 0,0-1 0,0 0-1,0 1 1,-2-2 0,-1 1 5,0-1 0,0 1-1,0 0 1,0 0 0,0 0-1,0 1 1,0-1-1,0 1 1,0 0 0,0 0-1,0 1 1,0-1-1,0 1 1,-8 2 0,8-1-14,0 0 0,0 0 0,0 0 1,1 1-1,-1-1 0,1 1 0,-1 0 1,1 0-1,0 0 0,0 0 0,1 1 1,-1-1-1,1 1 0,-1 0 0,1 0 1,0 0-1,1 0 0,-3 7 0,1 0-6,0 0 0,1 0 0,0 0 0,1 0-1,0 0 1,1 14 0,0-24 9,1 1 0,-1 0 0,1 0 0,-1 0 0,1 0 0,0 0 0,0-1 0,0 1 1,0 0-1,0-1 0,0 1 0,0-1 0,1 1 0,-1-1 0,0 1 0,1-1 0,-1 0 0,1 0 0,-1 0 0,1 0 0,0 0 0,0 0 0,-1 0 0,1 0 1,0-1-1,0 1 0,0-1 0,0 1 0,0-1 0,0 0 0,0 0 0,0 0 0,-1 0 0,1 0 0,0 0 0,3-1 0,4 1 10,-1-1-1,1 0 1,-1-1-1,1 1 0,-1-2 1,1 1-1,9-5 1,9-9-33,-1-2 1,0 0-1,-1-2 0,23-23 1,-48 43 22,0-1 5,0 1 0,0 0 1,0 0-1,0 0 0,0 0 0,1 0 0,-1-1 0,0 1 1,0 0-1,0 0 0,0 0 0,0 0 0,0 0 0,0 0 1,0 0-1,1 0 0,-1-1 0,0 1 0,0 0 0,0 0 1,0 0-1,0 0 0,1 0 0,-1 0 0,0 0 1,0 0-1,0 0 0,0 0 0,1 0 0,-1 0 0,0 0 1,0 0-1,0 0 0,0 0 0,0 0 0,1 0 0,-1 0 1,0 0-1,0 0 0,0 0 0,0 0 0,0 1 0,1-1 1,-1 0-1,0 0 0,0 0 0,0 0 0,0 0 1,0 0-1,0 0 0,0 0 0,1 1 0,-1-1 0,0 0 1,0 0-1,0 0 0,0 0 0,0 0 0,0 1 0,-1 15 394,-8 26 211,7-35-540,1-3-25,0 0 0,0-1 0,1 1 1,-1 0-1,1 0 0,0 0 0,0-1 0,0 1 0,0 0 0,1 0 0,1 4 1,-2-7-29,1 0 1,0 0 0,0 1 0,0-1 0,0 0 0,0-1 0,0 1 0,0 0 0,1 0 0,-1 0 0,0-1-1,0 1 1,1 0 0,-1-1 0,0 1 0,1-1 0,-1 0 0,0 1 0,1-1 0,-1 0 0,1 0-1,-1 0 1,1 0 0,-1 0 0,0 0 0,1 0 0,-1-1 0,1 1 0,-1 0 0,0-1 0,3-1-1,8-2 26,0 0-1,0-1 0,-1-1 0,1 0 0,-1 0 1,-1-1-1,12-10 0,-10 8-271,0 1 0,1 0-1,0 0 1,22-9 0,-34 17 223,-1 0 0,0 0 0,1 0 0,-1 0 0,0-1 0,1 1 0,-1 0 0,0 0 0,1 0 0,-1 0 0,0 0 0,1 0 0,-1 0 0,1 0 0,-1 0 0,0 0 0,1 0 0,-1 0 0,0 0 0,1 0 0,-1 1 0,0-1 0,1 0 0,-1 0 0,0 0 0,1 0 0,-1 1 0,0-1 0,1 0 0,-1 0 0,0 0 0,0 1 0,1-1 0,-1 0 0,0 1 0,0 16 156,-16 27 404,12-32-515,3-11-20,1-1 0,0 1 0,-1-1 0,1 1 1,0-1-1,0 1 0,0-1 0,0 1 0,-1 0 0,1-1 0,0 1 0,0-1 0,0 1 1,0-1-1,0 1 0,0-1 0,1 1 0,-1 0 0,0-1 0,0 1 0,0-1 0,0 1 1,1-1-1,-1 1 0,0-1 0,0 1 0,1-1 0,-1 0 0,0 1 0,1-1 0,0 1 1,16-6 367,28-28-153,-37 27-253,-6 4-25,0 0 1,1 1-1,-1-1 0,1 0 1,-1 1-1,1-1 0,0 1 1,0 0-1,-1 0 1,1 0-1,0 0 0,6 0 1,-8 1 26,0 1 1,0-1-1,0 1 1,0-1 0,0 1-1,0 0 1,0-1-1,0 1 1,0 0-1,-1 0 1,1 0 0,0 0-1,0-1 1,-1 1-1,1 0 1,-1 0 0,1 1-1,-1-1 1,1 0-1,-1 0 1,1 0 0,-1 0-1,0 0 1,0 0-1,0 1 1,1-1 0,-1 0-1,0 0 1,-1 0-1,1 0 1,0 1 0,0-1-1,-1 2 1,1 61-637,0-64 451,0 0 0,1 1 0,-1-1 0,0 0 0,0 0 0,0 1-1,0-1 1,1 0 0,-1 0 0,0 0 0,0 1 0,0-1 0,1 0-1,-1 0 1,0 0 0,0 0 0,1 0 0,-1 1 0,0-1-1,0 0 1,1 0 0,-1 0 0,0 0 0,0 0 0,1 0 0,-1 0-1,0 0 1,1 0 0,-1 0 0,0 0 0,0 0 0,1 0 0,-1 0-1,0 0 1,1 0 0,-1-1 0,0 1 0,0 0 0,1 0-1,-1 0 1,0 0 0,0 0 0,0-1 0,1 1 0,-1 0 0,0 0-1,0 0 1,0-1 0,1 1 0,14-15-15489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8.608"/>
    </inkml:context>
    <inkml:brush xml:id="br0">
      <inkml:brushProperty name="width" value="0.025" units="cm"/>
      <inkml:brushProperty name="height" value="0.025" units="cm"/>
    </inkml:brush>
  </inkml:definitions>
  <inkml:trace contextRef="#ctx0" brushRef="#br0">73 103 14061,'0'0'9999,"8"-3"-8488,65-10 150,-53 11-1544,0-1-1,1-2 0,-1 0 1,-1 0-1,26-12 0,-39 14-112,-2 1-1,1 0 1,0-1-1,0 1 0,-1-1 0,1 0 1,-1 0-1,0-1 0,0 1 0,0-1 1,-1 0-1,5-6 0,-8 11-4,0-1-1,0 0 1,0 0 0,-1 0-1,1 0 1,0 0 0,0 0-1,0 1 1,0-1 0,-1 0-1,1 0 1,0 0 0,0 0-1,0 0 1,0 0 0,-1 0-1,1 0 1,0 0 0,0 0 0,0 0-1,0 0 1,-1 0 0,1 0-1,0 0 1,0 0 0,0 0-1,-1 0 1,1 0 0,0 0-1,0 0 1,0 0 0,0-1-1,0 1 1,-1 0 0,1 0-1,0 0 1,0 0 0,0 0-1,0 0 1,0 0 0,-1-1-1,1 1 1,0 0 0,0 0-1,0 0 1,0 0 0,0-1-1,0 1 1,0 0 0,0 0-1,0 0 1,0 0 0,0-1-1,0 1 1,0 0 0,0 0-1,0 0 1,0-1 0,0 1-1,0 0 1,0 0 0,0 0-1,0-1 1,-15 9-133,5 1 108,0 1 0,1-1 0,0 2-1,1-1 1,0 1 0,1 0 0,0 0-1,1 1 1,0 0 0,1 1 0,-6 19-1,-4 21 9,-12 80 0,20-97 6,-5 36 72,2-11 255,-19 67-1,29-127-270,0 1 0,0-1 0,-1 0 0,1 1 0,0-1 0,-1 0 0,1 0-1,-1 1 1,0-1 0,1 0 0,-1 0 0,0 0 0,0 0 0,1 0 0,-1 0 0,0 0 0,0 0 0,0 0 0,0 0 0,0 0 0,-1-1 0,1 1 0,0 0 0,0-1 0,0 1-1,-3 0 1,2-1 22,0-1 0,0 1 0,0-1 0,1 0 0,-1 1 0,0-1 0,0 0 0,1 0 0,-1 0 0,1 0 0,-1 0 0,1-1 0,-1 1 0,1 0 0,0-1 0,-2-1 0,-9-13 301,1 0 1,-17-33-1,23 39-451,-1-2 115,0 1 1,0-1 0,-5-21 0,10 31-105,0 0 1,1 0-1,-1-1 1,1 1-1,-1 0 1,1-1-1,0 1 1,0 0-1,0-1 1,0 1-1,0 0 1,0-1-1,1 1 1,-1 0-1,1 0 1,0-1-1,-1 1 1,1 0-1,0 0 1,0 0-1,1 0 1,-1 0-1,0 0 1,1 0-1,-1 0 1,1 1 0,-1-1-1,5-2 1,7-3-1140,1 1 0,0 0 0,29-7 1,-8 3-2500,11-6-3229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8.968"/>
    </inkml:context>
    <inkml:brush xml:id="br0">
      <inkml:brushProperty name="width" value="0.025" units="cm"/>
      <inkml:brushProperty name="height" value="0.025" units="cm"/>
    </inkml:brush>
  </inkml:definitions>
  <inkml:trace contextRef="#ctx0" brushRef="#br0">77 52 17168,'0'0'9065,"-10"4"-8398,6-2-617,0-2-17,1 1-1,0 0 1,0 0-1,-1 1 0,1-1 1,0 1-1,0 0 0,0-1 1,1 1-1,-1 0 0,0 1 1,1-1-1,-1 0 0,1 1 1,0 0-1,0-1 0,0 1 1,0 0-1,0 0 1,1 0-1,-1 0 0,1 0 1,0 1-1,0-1 0,-1 7 1,2-10-30,0 1 0,0 0 0,0-1 0,0 1 1,0-1-1,0 1 0,0-1 0,1 1 1,-1 0-1,0-1 0,0 1 0,1-1 0,-1 1 1,0-1-1,1 0 0,-1 1 0,0-1 0,1 1 1,-1-1-1,1 1 0,-1-1 0,1 0 0,-1 0 1,1 1-1,-1-1 0,1 0 0,-1 1 0,1-1 1,-1 0-1,1 0 0,24 1 100,23-16 52,-33 4-127,0 0-1,-1-1 0,-1 0 1,0-2-1,0 1 0,-2-2 1,14-19-1,-25 34-34,0 1-1,0-1 1,0 0 0,0 0-1,0 0 1,0 0 0,0 0-1,0 0 1,0 0 0,1 0-1,-1 0 1,0 1 0,0-1-1,0 0 1,0 0 0,0 0-1,0 0 1,0 0 0,0 0-1,1 0 1,-1 0 0,0 0-1,0 0 1,0 0-1,0 0 1,0 0 0,0 0-1,0 0 1,1 0 0,-1 0-1,0 0 1,0 0 0,0 0-1,0 0 1,0 0 0,0 0-1,0 0 1,1 0 0,-1 0-1,0 0 1,0-1 0,0 1-1,0 0 1,0 0 0,0 0-1,0 0 1,0 0-1,0 0 1,0 0 0,0 0-1,1-1 1,-5 21-72,-8 24 38,11-38-133,-2 3-118,0-1 0,1 1 1,0-1-1,-1 14 0,3-21 65,0 0-1,0 0 1,0 0 0,0 0 0,1 0-1,-1 0 1,0 0 0,0 0-1,1 0 1,-1 0 0,0 0-1,1 0 1,-1 0 0,1 0-1,-1 0 1,1 0 0,0 0 0,1 1-1,-1-2-224,0 1 1,0-1-1,0 1 0,0-1 1,0 0-1,1 1 0,-1-1 0,0 0 1,0 0-1,0 0 0,1 0 0,-1 0 1,0 0-1,0 0 0,1 0 0,-1-1 1,0 1-1,0 0 0,0-1 0,2 0 1,19-11-10920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9.332"/>
    </inkml:context>
    <inkml:brush xml:id="br0">
      <inkml:brushProperty name="width" value="0.025" units="cm"/>
      <inkml:brushProperty name="height" value="0.025" units="cm"/>
    </inkml:brush>
  </inkml:definitions>
  <inkml:trace contextRef="#ctx0" brushRef="#br0">80 1 9865,'0'0'4020,"-6"13"-2082,-8 17-856,2-1 0,1 2 0,2-1 1,0 1-1,3 1 0,-7 63 0,13-94-1049,0 0 1,0 1-1,0-1 0,0 1 0,0-1 0,0 1 1,1-1-1,-1 0 0,0 1 0,1-1 0,-1 1 1,1-1-1,0 0 0,-1 1 0,1-1 1,0 0-1,0 0 0,0 0 0,-1 0 0,1 0 1,1 0-1,-1 0 0,0 0 0,0 0 0,2 1 1,-1-1 19,1 0 0,-1-1 0,1 1 1,-1-1-1,1 0 0,-1 1 1,1-1-1,-1-1 0,1 1 0,0 0 1,-1 0-1,1-1 0,2 0 0,7-3-20,-1 0 0,0-1-1,0 0 1,20-13-1,-10 1-512,-16 13 417,0-1 0,0 1 0,1 0 0,-1 0 0,1 1 0,0 0 0,0 0 0,0 0 0,11-3 0,-16 33 2561,-6 38-1681,5-65-803,0 0 0,0 0-1,0 0 1,0 0 0,0 0 0,0 0-1,0 1 1,0-1 0,1 0 0,-1 0-1,0 0 1,0 0 0,0 0 0,0 0-1,0 0 1,0 0 0,1 0 0,-1 0-1,0 0 1,0 1 0,0-1 0,0 0-1,1 0 1,-1 0 0,0 0 0,0 0-1,0 0 1,0 0 0,1 0 0,-1 0-1,0-1 1,0 1 0,0 0 0,0 0-1,0 0 1,1 0 0,-1 0-1,0 0 1,0 0 0,0 0 0,0 0-1,0 0 1,0 0 0,1-1 0,-1 1-1,0 0 1,0 0 0,0 0 0,0 0-1,0 0 1,0-1 0,0 1 0,0 0-1,0 0 1,0 0 0,0 0 0,1 0-1,-1-1 1,0 1 0,0 0 0,0 0-1,0 0 1,0-1 0,7-9 622,-1-1-565,-1-1 0,0 0 0,-1-1 1,-1 1-1,0-1 0,-1 0 0,0 1 0,0-1 0,-2 0 0,0 0 0,0 0 0,-3-19 0,2 31-36,1 0 0,0 0-1,0 0 1,0 0 0,-1 0 0,1 1 0,0-1-1,-1 0 1,1 0 0,-1 0 0,1 0 0,-1 1 0,1-1-1,-1 0 1,0 1 0,1-1 0,-1 0 0,0 1 0,-1-2-1,16 13 407,-1-6-794,0 0 0,0-1 0,1 0 0,-1-1 0,21 1 0,36 0-4923,-26-4-2011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010"/>
    </inkml:context>
    <inkml:brush xml:id="br0">
      <inkml:brushProperty name="width" value="0.025" units="cm"/>
      <inkml:brushProperty name="height" value="0.025" units="cm"/>
    </inkml:brush>
  </inkml:definitions>
  <inkml:trace contextRef="#ctx0" brushRef="#br0">68 0 15471,'0'0'6107,"-6"10"-3700,-3 3-1769,2-4-350,1 1 0,0-1 0,0 1 0,1 0 0,0 0 0,1 1 0,0 0 0,1-1 0,-3 16 0,6-24-284,0-1-1,1 0 1,0 0-1,-1 0 1,1 0 0,-1 0-1,1 0 1,0 0-1,0-1 1,0 1-1,-1 0 1,1 0-1,0-1 1,0 1-1,0 0 1,0-1-1,0 1 1,0-1-1,1 1 1,-1-1-1,0 1 1,0-1-1,0 0 1,0 0 0,0 0-1,1 0 1,-1 1-1,0-1 1,0-1-1,2 1 1,50 0 175,-38-1-121,-4 1-67,0 0 0,0 0-1,0 2 1,0-1-1,0 1 1,0 1 0,18 6-1,-26-7 15,1 0 0,-1 0 1,0 0-1,0 0 0,0 0 0,0 1 0,0-1 0,0 1 1,-1 0-1,1 0 0,-1 0 0,0 0 0,0 0 0,0 1 0,-1-1 1,1 1-1,-1-1 0,1 1 0,-1-1 0,0 1 0,-1 0 1,1 0-1,-1-1 0,1 1 0,-1 0 0,-1 4 0,1-6 46,0 0 0,-1 0 0,1 0 0,-1 1 0,1-1 0,-1 0 0,0 0 0,0 0 0,0 0 0,0 0 0,0-1 0,-1 1 0,1 0-1,-1 0 1,1-1 0,-1 1 0,1-1 0,-1 1 0,0-1 0,0 0 0,0 0 0,0 0 0,0 0 0,0 0 0,0 0 0,0 0 0,0-1 0,0 1-1,0-1 1,0 1 0,-1-1 0,1 0 0,0 0 0,0 0 0,0 0 0,-4-1 0,0 1 2,1 0 1,0 0-1,0-1 0,0 0 1,0 0-1,0 0 1,0 0-1,0-1 0,0 0 1,1 0-1,-1 0 0,1-1 1,-1 0-1,1 0 1,-7-5-1,9 5-202,0 0 1,0 0-1,0 1 1,0-1-1,1-1 1,-1 1-1,1 0 1,0 0-1,0-1 1,0 1-1,0 0 1,1-1-1,-1 1 1,1-1-1,0-3 1,0 6-146,0-1 1,1 0 0,-1 1 0,0-1 0,1 1 0,0-1 0,-1 1 0,1-1 0,0 1-1,-1 0 1,1-1 0,0 1 0,0 0 0,0-1 0,0 1 0,1 0 0,-1 0 0,0 0-1,0 0 1,1 0 0,-1 0 0,1 1 0,-1-1 0,0 0 0,1 1 0,-1-1-1,1 1 1,0-1 0,-1 1 0,1 0 0,-1 0 0,1-1 0,3 2 0,27-2-4405,6 1-1132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348"/>
    </inkml:context>
    <inkml:brush xml:id="br0">
      <inkml:brushProperty name="width" value="0.025" units="cm"/>
      <inkml:brushProperty name="height" value="0.025" units="cm"/>
    </inkml:brush>
  </inkml:definitions>
  <inkml:trace contextRef="#ctx0" brushRef="#br0">115 141 13901,'0'0'10245,"8"-7"-7256,-5 5-2695,6-6 231,1 0 0,-1-1 0,11-12 0,-18 19-507,-1 0 0,1 0-1,0 0 1,-1 0 0,0 0 0,1 0 0,-1 0 0,0 0-1,0-1 1,0 1 0,0 0 0,-1-1 0,1 1 0,-1 0-1,1-1 1,-1 1 0,0-1 0,0 1 0,0-1 0,0 1 0,0-1-1,-1 1 1,1-1 0,-1 1 0,1 0 0,-1-1 0,-2-3-1,1 5-26,0-1 0,0 0-1,0 1 1,0-1 0,0 1 0,-1-1-1,1 1 1,-1 0 0,1 0-1,-1 0 1,1 0 0,-1 1-1,0-1 1,1 1 0,-1 0-1,0-1 1,1 1 0,-1 0-1,0 0 1,1 1 0,-1-1-1,-5 2 1,1-1 3,1 1-1,-1-1 0,0 1 1,1 1-1,-1-1 1,1 1-1,-12 7 0,13-6 20,0 0 0,0 1 0,0 0 0,1 0 0,0 0 0,-1 0-1,2 1 1,-1 0 0,1 0 0,0 0 0,0 0 0,1 0-1,-1 0 1,1 1 0,-1 7 0,3-11-18,-1 0-1,1 0 1,0-1 0,0 1 0,0 0-1,1 0 1,-1 0 0,1-1-1,-1 1 1,1 0 0,0-1 0,0 1-1,0-1 1,1 1 0,-1-1 0,0 1-1,1-1 1,0 0 0,0 0 0,-1 1-1,1-1 1,0-1 0,0 1-1,1 0 1,-1 0 0,0-1 0,1 1-1,-1-1 1,1 0 0,-1 0 0,1 0-1,-1 0 1,1 0 0,0-1 0,0 1-1,-1-1 1,1 1 0,3-1-1,48 3-2104,-1-9-3344,-18-7-1208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678"/>
    </inkml:context>
    <inkml:brush xml:id="br0">
      <inkml:brushProperty name="width" value="0.025" units="cm"/>
      <inkml:brushProperty name="height" value="0.025" units="cm"/>
    </inkml:brush>
  </inkml:definitions>
  <inkml:trace contextRef="#ctx0" brushRef="#br0">30 19 15439,'0'0'3865,"9"-3"-417,-6 2-3231,5-2 527,0 0-1,0 1 1,0 0-1,18-2 1,-25 4-702,1 0 1,0 0-1,0 0 1,-1 0-1,1 0 0,0 0 1,0 0-1,-1 0 1,1 1-1,0-1 0,-1 1 1,1 0-1,0-1 1,-1 1-1,1 0 0,-1 0 1,1 0-1,-1 0 1,0 0-1,1 0 0,-1 0 1,0 1-1,0-1 1,0 0-1,0 1 0,0-1 1,0 1-1,0-1 1,0 1-1,0-1 0,-1 1 1,1 0-1,-1-1 1,1 1-1,-1 3 0,1-1-40,0-1-1,-1 1 1,0 0-1,0 0 1,0 0-1,-1 0 1,1 0-1,-1-1 1,0 1-1,0 0 1,0 0-1,0-1 1,-1 1-1,1-1 1,-1 1 0,0-1-1,-3 5 1,-2-1 53,0 0-1,0 0 1,-1-1 0,0 0 0,-10 6 0,9-6 353,-1 1 0,1 0 0,0 0 0,-9 11 0,18-17-393,-1-1-1,1 0 0,0 1 0,-1-1 1,1 0-1,0 1 0,0-1 1,-1 0-1,1 1 0,0-1 0,0 1 1,0-1-1,0 0 0,0 1 1,-1-1-1,1 1 0,0-1 0,0 1 1,0-1-1,0 1 0,0-1 1,0 0-1,0 1 0,1-1 0,-1 1 1,0-1-1,0 1 0,0-1 1,0 0-1,1 1 0,-1-1 0,0 0 1,0 1-1,0-1 0,1 1 1,-1-1-1,0 0 0,1 0 0,-1 1 1,0-1-1,1 0 0,-1 1 1,0-1-1,1 0 0,-1 0 0,1 0 1,-1 0-1,0 1 0,1-1 1,-1 0-1,1 0 0,-1 0 0,1 0 1,-1 0-1,0 0 0,2 0 1,28 4 201,-28-4-158,28 2-94,61 1 537,-84-3-917,1-1-1,-1 0 1,1 0-1,-1 0 1,1-1 0,-1 0-1,0-1 1,14-6-1,-9-4-4038,-10 1-2049,-2-1-6789</inkml:trace>
  <inkml:trace contextRef="#ctx0" brushRef="#br0" timeOffset="1">0 90 16784,'0'0'8968,"57"1"-8167,-16-1-641,3 0-128,0 0-929,-3 0-2113,-2 0-2051,-6-4-4644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1.054"/>
    </inkml:context>
    <inkml:brush xml:id="br0">
      <inkml:brushProperty name="width" value="0.025" units="cm"/>
      <inkml:brushProperty name="height" value="0.025" units="cm"/>
    </inkml:brush>
  </inkml:definitions>
  <inkml:trace contextRef="#ctx0" brushRef="#br0">135 26 13869,'0'0'5616,"-10"0"-1820,6-1-3596,-1 0 0,0 1 1,1 0-1,-1 0 0,0 1 1,1-1-1,-1 1 1,1 0-1,-1 0 0,1 0 1,0 1-1,-1 0 0,1 0 1,0 0-1,0 0 0,0 0 1,0 1-1,0 0 0,1 0 1,-1 0-1,1 0 1,0 0-1,0 1 0,0 0 1,0-1-1,1 1 0,-1 0 1,1 0-1,0 0 0,0 1 1,-1 3-1,2-4-180,0-1 0,0 1-1,0-1 1,1 1 0,-1-1 0,1 1-1,0-1 1,0 1 0,0-1-1,0 1 1,1 0 0,0-1 0,-1 1-1,1-1 1,0 0 0,1 1 0,-1-1-1,0 0 1,1 0 0,2 4 0,-2-5-4,1 0 0,-1 1 1,1-1-1,-1 0 0,1 0 1,0-1-1,0 1 0,0 0 1,0-1-1,0 0 0,0 0 1,0 0-1,0 0 0,0 0 1,1-1-1,-1 1 0,0-1 1,1 0-1,-1 0 0,0 0 1,6-1-1,-6 0 39,0 0 1,0 0-1,1 0 0,-1-1 1,0 1-1,0-1 0,0 0 1,-1 0-1,1 0 0,0 0 1,-1 0-1,1-1 0,-1 1 1,0-1-1,0 1 0,0-1 1,0 0-1,0 0 0,-1 0 1,1 0-1,-1 0 0,0 0 1,1-5-1,2-2-40,-1-1 1,0 0-1,-1 0 0,0 0 1,0-19-1,-2 27-89,-3-34-230,3 36 230,0 0 1,-1 0 0,1 1-1,0-1 1,0 0 0,-1 0-1,1 1 1,-1-1 0,1 0-1,0 1 1,-1-1 0,1 0-1,-1 1 1,0-1 0,1 0 0,-1 1-1,1-1 1,-1 1 0,0-1-1,0 1 1,1 0 0,-1-1-1,0 1 1,0 0 0,1-1-1,-1 1 1,0 0 0,0 0-1,0 0 1,1 0 0,-1 0-1,0 0 1,0 0 0,0 0 0,1 0-1,-1 0 1,0 0 0,0 0-1,0 1 1,-1-1 0,2 1-104,-1-1 0,1 0 0,-1 1 0,1-1-1,-1 1 1,1-1 0,-1 1 0,1-1 0,-1 1 0,1-1 0,-1 1 0,1-1 0,0 1 0,-1 0 0,1-1 0,0 1 0,0 0 0,0-1 0,-1 1 0,1 0 0,0-1 0,0 1 0,0 0 0,0-1 0,0 1 0,0 0 0,0-1 0,0 1 0,1 0 0,-1-1 0,0 1 0,0 0 0,0-1 0,1 1 0,-1-1 0,0 1 0,2 1 0,14 22-7729,6-12-133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1.764"/>
    </inkml:context>
    <inkml:brush xml:id="br0">
      <inkml:brushProperty name="width" value="0.025" units="cm"/>
      <inkml:brushProperty name="height" value="0.025" units="cm"/>
    </inkml:brush>
  </inkml:definitions>
  <inkml:trace contextRef="#ctx0" brushRef="#br0">125 88 10250,'0'0'13954,"-9"-7"-12443,-30-19-598,37 25-874,0 0-1,0 1 1,0-1 0,0 1-1,0-1 1,0 1 0,0 0-1,0 0 1,0 0 0,0 0-1,0 1 1,0-1 0,0 0-1,0 1 1,0-1 0,0 1-1,0 0 1,1 0 0,-1-1-1,0 1 1,0 0 0,0 1-1,1-1 1,-1 0 0,1 0-1,-1 1 1,1-1 0,-3 4-1,2-3-2,0 0-1,1 0 0,-1 0 0,0 1 0,1-1 0,-1 0 0,1 1 0,0-1 0,0 1 0,0 0 0,0-1 1,0 1-1,1 0 0,-1 0 0,1-1 0,0 1 0,0 0 0,0 4 0,1-6-29,0 1 0,0-1-1,1 0 1,-1 0 0,0-1-1,0 1 1,1 0 0,-1 0 0,1-1-1,-1 1 1,0 0 0,1-1-1,-1 0 1,1 1 0,0-1 0,-1 0-1,1 0 1,-1 0 0,1 0-1,-1 0 1,1 0 0,0 0 0,1-1-1,39-4-222,-23 0-248,-9 3-159,-1 0-1,1 0 1,0 1-1,13-1 1,-21 3 532,-1 0-1,1 0 1,-1 0 0,1 0 0,-1 0-1,0 0 1,1 0 0,-1 0 0,0 0 0,0 1-1,0-1 1,0 1 0,0-1 0,0 0 0,0 1-1,0 0 1,-1-1 0,1 1 0,0-1-1,-1 1 1,0 0 0,1 0 0,-1-1 0,0 1-1,0 0 1,0-1 0,0 1 0,0 0-1,-1 2 1,-1 56 115,-2-33 385,-1 0-1,-13 42 1,12-51 315,-1-1 0,0 0 0,-1 0 0,-1 0 0,-1-1 0,0 0 0,-1-1 0,-14 16 0,-10-6 368,34-25-1089,1 1 0,-1-1 0,1 1 0,-1-1 0,1 0 1,-1 1-1,1-1 0,-1 0 0,1 1 0,-1-1 0,0 0 0,1 0 0,-1 0 1,0 1-1,1-1 0,-1 0 0,1 0 0,-1 0 0,0 0 0,1 0 0,-1 0 0,0 0 1,1-1-1,-1 1 0,0 0 0,1 0 0,-1 0 0,1-1 0,-1 1 0,0 0 1,1-1-1,-1 1 0,1 0 0,-1-1 0,1 1 0,-1-1 0,1 1 0,-1 0 0,1-1 1,0 0-1,-1 1 0,1-1 0,0 1 0,-1-1 0,1 1 0,0-1 0,0 0 1,-1 1-1,1-1 0,0 1 0,0-1 0,0 0 0,0 1 0,0-1 0,0 0 0,0 0 1,1-8-77,0 1-1,0 0 1,1 0 0,0 0 0,0 0 0,1 0 0,0 0 0,0 1 0,9-15-1,49-64-1248,-37 55 831,66-80-496,27-39 1100,-100 117 109,-18 20 136,0 13-345,0-1 1,1 1 0,-1 0-1,0 0 1,1-1 0,-1 1-1,0 0 1,1 0-1,-1 0 1,0 0 0,0 0-1,1 0 1,-1 0 0,0 0-1,1 0 1,-1 1-1,0-1 1,1 0 0,-1 0-1,0 1 1,1-1 0,-1 0-1,0 1 1,-5 2-15,1 0 1,0 1-1,0-1 0,0 1 1,1 0-1,-1 1 1,1-1-1,0 1 0,0-1 1,0 1-1,-3 7 1,4-8 0,1 0 1,0 0-1,0 0 1,0 0-1,0 1 1,1-1 0,-1 0-1,1 1 1,0-1-1,1 1 1,-1-1-1,1 1 1,0-1-1,0 1 1,0-1 0,1 6-1,0-8 19,0-1-1,0 0 0,0 0 1,1 0-1,-1 0 0,0-1 1,0 1-1,0 0 0,1 0 1,-1-1-1,0 1 1,1-1-1,-1 1 0,0-1 1,1 1-1,-1-1 0,1 0 1,-1 0-1,1 0 0,-1 0 1,1 0-1,-1 0 1,2 0-1,36-4 410,-27 1-394,0-2 0,0 0 0,-1 0 0,12-8 0,-11 6 63,0 1 0,0 1 0,17-6 0,-29 11-53,1 1-1,-1-1 0,0 0 0,1 1 0,-1-1 0,1 1 0,-1-1 0,0 1 1,0-1-1,1 1 0,-1 0 0,0-1 0,0 1 0,1-1 0,-1 1 0,0-1 0,0 1 1,0 0-1,0-1 0,0 1 0,0-1 0,0 1 0,0 0 0,0-1 0,0 1 0,-1-1 1,1 1-1,0 0 0,0-1 0,0 1 0,-1 0 0,-4 29-80,3-24 197,2-4-147,-1 0 1,1 0-1,-1 0 1,1 0-1,0 0 1,0 0-1,0 0 1,0 0-1,0 0 1,0 0-1,0 0 1,1 0-1,-1 0 1,1 0-1,-1 0 1,1 0-1,0 0 1,0-1-1,0 1 1,0 0-1,0 0 1,0-1-1,1 1 0,-1 0 1,0-1-1,1 0 1,-1 1-1,1-1 1,2 2-1,-1-2 1,0-1-1,-1 1 0,1-1 0,0 0 0,0 0 0,0 0 0,0 0 0,0 0 0,0 0 0,-1-1 0,1 1 0,0-1 0,0 0 1,0 0-1,-1 0 0,1 0 0,-1-1 0,1 1 0,-1-1 0,1 1 0,1-3 0,19-15-15,-19 15-143,0 0 0,1 0 0,-1 1 0,1-1 0,0 1 0,7-3 0,-22 29-420,5-14 495,1 0 0,0 0 0,0 0-1,-4 15 1,5 3-6934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4:02.762"/>
    </inkml:context>
    <inkml:brush xml:id="br0">
      <inkml:brushProperty name="width" value="0.025" units="cm"/>
      <inkml:brushProperty name="height" value="0.025" units="cm"/>
    </inkml:brush>
  </inkml:definitions>
  <inkml:trace contextRef="#ctx0" brushRef="#br0">2300 500 7815,'-15'-6'-598,"-30"-9"723,-1 2 0,-80-12-1,28 12 15,-129-11-56,200 23 14,1 2 0,-1 1 1,1 1-1,0 1 0,0 1 0,-40 13 0,-164 85 170,70-28-219,89-45-28,-267 120-6,233-98 33,-112 74 0,184-103-9,1 2-1,1 0 1,1 2-1,2 2 0,1 0 1,1 2-1,1 1 0,2 0 1,-28 53-1,36-55-42,1 0 0,2 1 0,0 1 1,3 0-1,0 0 0,2 1 0,2-1 0,0 2 0,3-1 0,0 0 0,7 62 0,0-70 8,0 0-1,2 0 1,1-1-1,1 1 1,1-2-1,1 0 0,1 0 1,2-1-1,0 0 1,1-1-1,0-1 1,2 0-1,1-1 1,21 18-1,2-2 13,2-1 0,1-3 1,1-1-1,2-2 0,87 38 1,-42-32-5,1-3 1,2-4-1,0-5 1,2-4-1,133 9 1,495-18 52,-700-9-64,923-16 32,-680 7 35,429-69-1,249-134 68,-165-45-113,-606 184 7,-4-7 1,215-137 0,-359 200-27,263-183 40,-256 173-23,-2-2-1,0 0 1,-3-2 0,0-2 0,-2 0 0,25-41 0,-44 60 31,-1-1 0,0 0 1,0 0-1,-2 0 0,0-1 0,0 0 1,-2 0-1,0 0 0,0 0 0,-2-1 0,0 1 1,-2-25-1,-1 28 55,0-1 0,-1 1 0,0 0 0,0 0 0,-2 1 0,0-1 0,0 1 0,-1 0 0,0 0 0,-1 1 0,-1 0 0,0 0 0,0 1 0,-1 0 0,-18-17 0,4 9 138,-1 1 0,-1 1 1,-1 1-1,0 1 0,-1 2 1,-45-16-1,-179-37-359,188 50 168,-1451-313-661,1252 280 625,-2 12 0,-377-4 0,340 42-135,1 13 1,0 13-1,-322 74 0,243 2-108,57-13-1072,232-70-1531,-149 15 1,139-29-134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3.546"/>
    </inkml:context>
    <inkml:brush xml:id="br0">
      <inkml:brushProperty name="width" value="0.025" units="cm"/>
      <inkml:brushProperty name="height" value="0.025" units="cm"/>
    </inkml:brush>
  </inkml:definitions>
  <inkml:trace contextRef="#ctx0" brushRef="#br0">122 159 8840,'0'0'14649,"-4"3"-14190,-36 20-286,31-19-149,0 0 1,0 1-1,0 0 0,-14 11 0,21-14-28,1-1-1,-1 1 0,1-1 1,0 1-1,-1 0 1,1 0-1,0 0 0,0-1 1,0 1-1,0 0 1,0 0-1,0 0 0,1 0 1,-1 1-1,1-1 1,-1 0-1,1 0 0,0 0 1,0 0-1,0 0 1,0 1-1,0-1 0,1 0 1,-1 0-1,0 0 1,1 0-1,1 3 0,-2-4 8,1 1 0,0-1 0,0 0-1,0 0 1,0 0 0,0 0 0,1 0-1,-1 0 1,0 0 0,0 0 0,1 0-1,-1 0 1,0-1 0,1 1 0,-1-1-1,1 1 1,-1-1 0,0 1 0,1-1-1,-1 0 1,1 0 0,0 1-1,-1-1 1,1 0 0,-1 0 0,1-1-1,-1 1 1,1 0 0,-1-1 0,1 1-1,-1 0 1,1-1 0,-1 0 0,2 0-1,4-1 118,-1-1 0,0 0 0,1 0-1,-1 0 1,0 0 0,7-6 0,-7 5-8,-1-1-1,1 0 1,0 0 0,-1 0 0,0 0 0,0-1-1,-1 0 1,0 0 0,0 0 0,0-1 0,-1 1 0,1-1-1,-2 0 1,1 0 0,-1 0 0,0 0 0,0 0 0,0-14-1,-1 21-109,-1-1 1,0 1-1,0 0 0,0-1 0,0 1 0,0-1 0,0 1 0,0 0 0,0-1 0,0 1 1,0-1-1,0 1 0,0 0 0,0-1 0,0 1 0,0-1 0,-1 1 0,1 0 0,0-1 1,0 1-1,0 0 0,-1-1 0,1 1 0,0 0 0,0-1 0,-1 1 0,1 0 0,0-1 1,-1 1-1,1 0 0,0 0 0,-1 0 0,1-1 0,0 1 0,-1 0 0,1 0 0,0 0 1,-1 0-1,1 0 0,-1-1 0,1 1 0,0 0 0,-1 0 0,1 0 0,-1 0 0,1 0 1,0 0-1,-1 0 0,1 1 0,-1-1 0,1 0 0,0 0 0,-1 0 0,1 0 0,0 0 1,-1 1-1,1-1 0,-1 0 0,1 0 0,-1 1 0,0 0-12,-1 0-1,1 0 1,0 0 0,-1 0-1,1 1 1,0-1 0,0 0-1,0 1 1,0-1 0,0 1-1,0-1 1,0 1-1,0-1 1,0 4 0,-1 5-7,0 0 0,1-1 1,1 1-1,0 0 1,0-1-1,1 1 0,0 0 1,0-1-1,6 18 1,-6-24 75,0-1 0,0 1 1,0 0-1,1-1 1,-1 0-1,1 1 1,-1-1-1,1 0 1,0 0-1,0 0 0,0 0 1,0 0-1,1 0 1,-1 0-1,0-1 1,1 1-1,-1-1 1,1 0-1,-1 0 0,1 0 1,0 0-1,0 0 1,-1 0-1,1-1 1,0 1-1,0-1 0,0 0 1,0 0-1,-1 0 1,1 0-1,0-1 1,0 1-1,0-1 1,-1 1-1,1-1 0,0 0 1,5-3-1,-3 2-7,1-1 0,0 1-1,-1-2 1,0 1 0,0-1-1,0 1 1,0-1 0,0-1-1,-1 1 1,0-1 0,0 1-1,0-1 1,4-7 0,2-4-53,-2 0 0,0 0 1,8-22-1,-16 36-164,0 43-791,0-33 979,0 7-61,0-1 1,1 1 0,5 26 0,-6-39 44,1 0 0,-1-1 0,0 1 0,1-1 0,0 1 0,-1-1 0,1 0 0,0 1 0,0-1 0,0 0 0,-1 1 0,1-1 0,1 0 0,-1 0 0,0 0 0,0 0 1,0 0-1,3 2 0,-2-3 19,0 0-1,-1 0 1,1 0 0,0 0 0,0 0 0,-1 0 0,1-1 0,0 1 0,-1 0 0,1-1-1,-1 0 1,1 1 0,0-1 0,-1 0 0,1 0 0,-1 1 0,0-1 0,1-1 0,-1 1 0,0 0-1,1 0 1,0-2 0,6-5 10,0-1-1,-1 0 0,0 0 0,-1-1 1,0 0-1,-1 0 0,0 0 1,0-1-1,-1 0 0,0 0 1,-1 0-1,3-18 0,-8 40-58,-3 9-23,1 1-1,1-1 0,1 1 0,1-1 0,2 29 0,-2-47 48,1-1 0,0 0 0,0 1 0,0-1 0,0 1 0,0-1 0,1 1 0,-1-1 0,0 0 0,1 1 0,-1-1 0,1 1 0,-1-1 0,1 0 0,0 0 0,-1 1 0,1-1 0,0 0 0,0 0 0,0 0 0,0 0 0,0 0 0,0 0 0,0 0 0,0 0 0,0 0 0,1 0 0,-1-1 0,0 1 0,0-1 0,1 1 0,-1-1 0,1 1 0,-1-1 0,0 0 0,1 1 0,-1-1 0,1 0 0,-1 0 0,1 0 0,-1 0 0,0 0-1,1-1 1,-1 1 0,1 0 0,-1-1 0,0 1 0,1-1 0,-1 1 0,0-1 0,1 1 0,-1-1 0,2-1 0,5-3-16,0 0 0,0-1 0,0 0-1,-1 0 1,0 0 0,11-14 0,-7 5-544,0-1-1,-2 0 1,0-1 0,0 0 0,-2-1 0,0 1 0,-1-1 0,-1-1 0,-1 1 0,0-1-1,-1 1 1,-1-1 0,-1 0 0,-2-24 0,-14 83 1157,5 10-467,1 2 0,-2 79-1,10-110-172,2 0 1,0-1-1,1 1 0,1-1 0,1 1 0,1-1 0,1 0 0,1-1 0,12 26 0,-13-32 37,11 23-58,-16-35 80,-1 1 0,1-1 0,0 0 0,-1 0 0,1 1 0,0-1 1,0 0-1,0 0 0,0 0 0,0 0 0,0 0 0,0 0 1,1 0-1,-1-1 0,0 1 0,0 0 0,3 0 0,-3-31 2444,-2 16-2242,0-1-1,-1 1 0,-1 0 0,0 1 1,-1-1-1,-6-16 0,-41-79 558,28 60-240,19 43-458,0-6-146,20 18-715,-13-4 654,44 16-3681,-12-11-1482,-2-5-2555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3.925"/>
    </inkml:context>
    <inkml:brush xml:id="br0">
      <inkml:brushProperty name="width" value="0.025" units="cm"/>
      <inkml:brushProperty name="height" value="0.025" units="cm"/>
    </inkml:brush>
  </inkml:definitions>
  <inkml:trace contextRef="#ctx0" brushRef="#br0">62 1 11915,'-3'1'8504,"-6"12"-6201,-5 15-1707,5 6 545,1-1 1,2 1-1,1 0 0,-1 54 1,6-87-1129,0 1 0,-1-1 0,1 1 0,0-1 0,0 1 0,0-1 0,0 0 0,0 1 0,0-1 1,1 1-1,-1-1 0,0 0 0,1 1 0,-1-1 0,1 0 0,0 1 0,-1-1 0,1 0 0,0 0 0,0 1 0,-1-1 1,1 0-1,0 0 0,0 0 0,0 0 0,1 0 0,-1 0 0,0-1 0,0 1 0,0 0 0,1-1 0,-1 1 0,0 0 0,1-1 1,-1 0-1,0 1 0,1-1 0,-1 0 0,1 1 0,-1-1 0,0 0 0,1 0 0,-1 0 0,1-1 0,-1 1 0,1 0 0,-1 0 1,0-1-1,2 0 0,9-3-1,0-1 0,0 0 1,0 0-1,16-12 0,-10 7-460,-18 9 439,1 1 0,0-1 0,-1 0 0,1 1 0,0 0 0,-1-1 0,1 1 0,0-1 0,0 1 0,0 0 0,-1-1 1,1 1-1,0 0 0,0 0 0,0 0 0,0 0 0,0 0 0,-1 0 0,1 0 0,0 0 0,0 0 0,0 0 0,0 0 0,0 0 0,-1 1 0,1-1 1,0 0-1,0 1 0,-1-1 0,1 1 0,0-1 0,0 1 0,-1-1 0,1 1 0,0-1 0,-1 1 0,1-1 0,-1 1 0,1 0 0,-1 0 0,1-1 1,-1 1-1,1 0 0,-1 0 0,0-1 0,1 1 0,-1 0 0,0 0 0,1 1 0,0 7 84,0 1 0,-1-1-1,1 1 1,-3 12 0,3 24 227,-1-45-311,0-1 1,0 1-1,0-1 0,0 1 0,0-1 0,0 1 1,0-1-1,1 1 0,-1-1 0,0 0 0,0 1 0,0-1 1,1 1-1,-1-1 0,0 0 0,0 1 0,1-1 1,-1 1-1,0-1 0,1 0 0,-1 1 0,0-1 0,1 0 1,-1 0-1,0 1 0,1-1 0,-1 0 0,1 0 0,-1 0 1,0 1-1,1-1 0,-1 0 0,1 0 0,-1 0 1,1 0-1,-1 0 0,1 0 0,-1 0 0,1 0 0,-1 0 1,1 0-1,-1 0 0,0 0 0,1 0 0,-1 0 1,1-1-1,-1 1 0,1 0 0,-1 0 0,0 0 0,1-1 1,-1 1-1,1 0 0,-1-1 0,0 1 0,1 0 1,-1-1-1,0 1 0,0 0 0,1-1 0,-1 1 0,0 0 1,0-1-1,1 1 0,-1-1 0,16-28-5660,-9 7-593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4.760"/>
    </inkml:context>
    <inkml:brush xml:id="br0">
      <inkml:brushProperty name="width" value="0.025" units="cm"/>
      <inkml:brushProperty name="height" value="0.025" units="cm"/>
    </inkml:brush>
  </inkml:definitions>
  <inkml:trace contextRef="#ctx0" brushRef="#br0">73 116 9769,'0'0'14681,"0"-9"-14398,-1 6-258,0 1-20,1-1 0,0 1-1,-1 0 1,1-1 0,0 1 0,0 0 0,0-1 0,0 1 0,1 0-1,-1 0 1,1-1 0,-1 1 0,1 0 0,0 0 0,0-1 0,0 1-1,0 0 1,1-2 0,13-2-26,4-1 44,-18 7-20,-1 0-1,1 0 0,-1-1 1,0 1-1,1 0 1,-1 0-1,0-1 1,0 1-1,1 0 1,-1 0-1,0-1 1,1 1-1,-1 0 1,0-1-1,0 1 1,0 0-1,1-1 1,-1 1-1,0 0 1,0-1-1,0 1 1,0-1-1,0 1 1,0 0-1,0-1 1,0 1-1,0-1 0,0 1 1,0 0-1,0-1 1,0 1-1,0-1 1,0 1-1,0 0 1,0-1-1,0 1 1,-1-1-1,-3 0-12,-1 0 0,0 0 0,0 1 0,1-1 0,-1 1 0,0 0 0,0 0 0,-8 2 0,9-1 88,1-1 1,0 1 0,0 0 0,-1 0 0,1 1 0,0-1 0,0 0 0,0 1 0,1 0 0,-1 0 0,0 0 0,1 0 0,-1 0 0,1 0 0,-1 1 0,1-1 0,0 1 0,0 0 0,0 0 0,1 0 0,-1-1 0,1 1 0,-1 1 0,1-1 0,0 0 0,-1 6 0,2-6-59,-1-1 0,1 1 0,0 0 0,0 0 0,0 0 0,0 0 0,0-1 0,0 1 0,1 0 0,0 0 0,-1-1 0,1 1 0,0 0 0,1-1 0,-1 1 0,0-1 0,1 1 0,-1-1 0,1 1 0,0-1 0,-1 0 0,1 0 0,0 0 0,1 0 0,-1 0 0,0-1 0,0 1 0,1-1 0,-1 1 0,1-1 0,-1 0 0,5 1 0,-2 1 57,1-1 1,0-1-1,1 1 1,-1-1-1,0 0 1,0 0-1,1-1 1,-1 0-1,0 0 1,1 0-1,-1-1 1,0 0-1,0 0 1,1 0-1,8-4 1,-10 2-49,-1 0 0,1 0 0,0 0 0,-1 0 0,1-1 0,-1 0 0,0 0 0,-1 0-1,1 0 1,0 0 0,-1-1 0,0 0 0,0 0 0,-1 1 0,1-2 0,-1 1 0,2-9 0,-1 6 29,-1 0 0,0-1 0,0 0-1,-1 1 1,1-13 0,-15 35-143,10-6 74,0 1 1,1 0 0,0 0 0,1 0-1,0 0 1,0 0 0,1 18 0,0-25 13,0-1 0,0 1 0,0 0-1,1 0 1,-1 0 0,0-1 0,1 1 0,0 0 0,-1-1 0,1 1 0,0 0 0,-1-1 0,1 1 0,0-1 0,0 1 0,1-1 0,-1 1 0,0-1 0,0 0 0,1 1 0,-1-1-1,0 0 1,1 0 0,-1 0 0,1 0 0,0 0 0,-1-1 0,1 1 0,0 0 0,-1-1 0,1 1 0,0-1 0,0 0 0,-1 0 0,1 1 0,0-1 0,0 0 0,0 0-1,-1-1 1,1 1 0,0 0 0,0-1 0,0 1 0,-1-1 0,3 0 0,1-2 6,0 1-1,0-1 1,-1 1 0,1-1-1,-1-1 1,0 1 0,0-1-1,0 1 1,-1-1-1,1 0 1,-1-1 0,0 1-1,0 0 1,0-1 0,-1 0-1,3-6 1,2-3 19,-1-1 0,-1 0 1,0 0-1,3-20 0,-9 30 75,-6 24 83,-5 33 70,11-40-252,-1 6 25,1 0 1,1 0 0,3 30 0,-3-47-22,0 1-1,0-1 1,1 0 0,-1 0 0,0 0 0,1 1 0,-1-1 0,1 0 0,0 0 0,-1 0 0,1 0-1,0 0 1,-1 0 0,1 0 0,0 0 0,0 0 0,0 0 0,0-1 0,0 1 0,0 0-1,0-1 1,0 1 0,0 0 0,0-1 0,1 0 0,-1 1 0,0-1 0,0 0 0,0 1 0,1-1-1,-1 0 1,0 0 0,0 0 0,1 0 0,-1 0 0,0 0 0,0 0 0,1-1 0,-1 1-1,0 0 1,0-1 0,0 1 0,2-2 0,3 0 16,-1 0 1,0 0-1,0-1 0,0 0 0,0 0 1,0 0-1,-1-1 0,6-5 1,-5 4-325,-1-1 0,1 0 0,-1 0 1,0 0-1,-1-1 0,0 1 1,4-10-1,4-28-6906,-5 11-2937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5.311"/>
    </inkml:context>
    <inkml:brush xml:id="br0">
      <inkml:brushProperty name="width" value="0.025" units="cm"/>
      <inkml:brushProperty name="height" value="0.025" units="cm"/>
    </inkml:brush>
  </inkml:definitions>
  <inkml:trace contextRef="#ctx0" brushRef="#br0">67 1 17521,'-4'9'3486,"-5"17"-2015,1 0 1,2 0 0,0 1-1,-2 36 1,5-23-829,2 0 1,5 64-1,1-74-1311,-2-41-2402,-5-49-1333,0 46 4148,-1 1 0,0 0-1,-1 0 1,0 0 0,-12-22-1,31 41 6114,10 3-5481,-12-5-214,0-1 0,1 0-1,0-1 1,0-1 0,-1 0-1,1-1 1,0 0-1,0-1 1,18-4 0,-25 3-85,-1 1 1,1-1-1,-1 0 1,1-1-1,-1 0 1,0 0-1,0 0 1,-1 0-1,10-8 1,-13 9 4,1-1 0,0 0 1,-1 0-1,0 0 0,0 0 0,0 0 1,0 0-1,0 0 0,0-1 0,-1 1 1,0-1-1,1 1 0,-1-1 0,-1 0 1,1 1-1,0-1 0,-1 0 0,0-4 1,0 8-80,0-1 0,0 1 1,0 0-1,-1-1 1,1 1-1,0 0 0,0-1 1,0 1-1,-1 0 1,1 0-1,0-1 0,0 1 1,-1 0-1,1-1 1,0 1-1,0 0 0,-1 0 1,1 0-1,0-1 1,-1 1-1,1 0 0,0 0 1,-1 0-1,1 0 1,-1 0-1,1 0 0,0 0 1,-1-1-1,1 1 1,0 0-1,-1 0 0,1 0 1,0 1-1,-1-1 1,1 0-1,-1 0 0,1 0 1,0 0-1,-1 0 1,1 0-1,0 0 0,-1 1 1,1-1-1,0 0 1,-1 0-1,1 0 1,0 1-1,0-1 0,-1 0 1,1 1-1,-20 11-63,12-5 63,0 1 0,0 0 0,1 1 0,0-1 0,-8 14 1,12-18 23,1 0 0,0 0 0,0 0 1,0 0-1,0 0 0,1 0 1,0 0-1,0 0 0,0 0 0,0 1 1,0-1-1,1 1 0,0-1 1,0 0-1,0 1 0,1-1 1,0 5-1,1-7-2,-1 0 1,1 1-1,0-1 1,0 0 0,0 0-1,0-1 1,0 1-1,0 0 1,0-1-1,1 1 1,-1-1-1,0 0 1,1 0-1,-1 1 1,1-2-1,0 1 1,-1 0 0,1-1-1,0 1 1,-1-1-1,1 0 1,3 0-1,5 1-910,0 0-1,-1-1 1,1 0 0,17-3-1,0-8-7411,3-8-9128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6.065"/>
    </inkml:context>
    <inkml:brush xml:id="br0">
      <inkml:brushProperty name="width" value="0.025" units="cm"/>
      <inkml:brushProperty name="height" value="0.025" units="cm"/>
    </inkml:brush>
  </inkml:definitions>
  <inkml:trace contextRef="#ctx0" brushRef="#br0">0 53 13613,'0'0'8274,"10"-8"-6400,-5 3-1598,1 1 1,-1-1-1,1 1 0,0 0 0,1 1 1,-1 0-1,0 0 0,1 0 0,0 1 1,0-1-1,0 2 0,0-1 1,0 1-1,0 0 0,11 0 0,-10 1 18,1 0 0,-1 1-1,0-1 1,1 1 0,-1 1 0,13 4-1,-19-6-270,0 1 0,0 0 0,-1 0 0,1 0 0,0 0 0,-1 1 0,1-1-1,-1 0 1,1 1 0,-1-1 0,0 1 0,1-1 0,-1 1 0,0-1 0,0 1 0,0 0 0,0 0 0,-1 0-1,1 0 1,0-1 0,-1 1 0,1 0 0,-1 0 0,0 0 0,0 0 0,0 0 0,0 0 0,0 0-1,0 0 1,0 0 0,0 0 0,-1 0 0,0 3 0,-1 0 18,0 0 0,0 0 0,0-1 0,-1 1 0,1 0 0,-1-1 0,0 0 0,-1 0 0,1 0 0,-1 0 0,0 0 0,1-1 0,-10 7 0,-66 38 47,53-34-45,24-12-43,-40 26 56,41-27-54,0 0 0,-1 0 0,1 0 0,0 0 0,0 0-1,0 0 1,0 1 0,0-1 0,0 0 0,0 1 0,0-1 0,0 1-1,1-1 1,-1 0 0,1 1 0,-1 0 0,1-1 0,0 1 0,-1-1-1,1 1 1,0-1 0,0 1 0,0 0 0,0-1 0,0 1 0,1 1-1,0-1-2,0-1-1,0 0 0,1 1 1,-1-1-1,0 0 0,1 0 1,-1 0-1,1 0 0,-1 0 1,1 0-1,-1 0 0,1-1 0,0 1 1,0-1-1,-1 1 0,1-1 1,0 1-1,0-1 0,2 0 1,43 3-412,-39-3 187,64 0-5625,-39-1-1036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6.426"/>
    </inkml:context>
    <inkml:brush xml:id="br0">
      <inkml:brushProperty name="width" value="0.025" units="cm"/>
      <inkml:brushProperty name="height" value="0.025" units="cm"/>
    </inkml:brush>
  </inkml:definitions>
  <inkml:trace contextRef="#ctx0" brushRef="#br0">0 18 18642,'0'0'11947,"44"24"-14157,-19-31-385,5-3-1120,-5-1-2435,2-3-5157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1.454"/>
    </inkml:context>
    <inkml:brush xml:id="br0">
      <inkml:brushProperty name="width" value="0.025" units="cm"/>
      <inkml:brushProperty name="height" value="0.025" units="cm"/>
    </inkml:brush>
  </inkml:definitions>
  <inkml:trace contextRef="#ctx0" brushRef="#br0">0 0 11531,'0'0'10623,"2"8"-8936,-1-6-1617,-1 0 0,1 0 0,0 0 0,-1 1 0,1-1-1,0 0 1,0 0 0,0 0 0,0-1 0,1 1 0,-1 0 0,1 0 0,-1-1-1,1 1 1,-1 0 0,1-1 0,0 0 0,0 1 0,0-1 0,-1 0 0,1 0-1,0 0 1,1 0 0,-1 0 0,0-1 0,0 1 0,0-1 0,0 1-1,1-1 1,-1 0 0,0 0 0,0 0 0,5 0 0,200-1-721,-189 6-3333,-19 8-1823,-25 14-2820,1-8 3081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1.784"/>
    </inkml:context>
    <inkml:brush xml:id="br0">
      <inkml:brushProperty name="width" value="0.025" units="cm"/>
      <inkml:brushProperty name="height" value="0.025" units="cm"/>
    </inkml:brush>
  </inkml:definitions>
  <inkml:trace contextRef="#ctx0" brushRef="#br0">56 1 8296,'0'0'6214,"-55"17"928,57-17-5540,13 0 0,9 0 63,4 0-704,4 0-705,3 0-192,2 0-704,-1-1-1058,-3-2-1409,-1-1-1121,-5-4-2626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2.131"/>
    </inkml:context>
    <inkml:brush xml:id="br0">
      <inkml:brushProperty name="width" value="0.025" units="cm"/>
      <inkml:brushProperty name="height" value="0.025" units="cm"/>
    </inkml:brush>
  </inkml:definitions>
  <inkml:trace contextRef="#ctx0" brushRef="#br0">1 8 9225,'0'0'5386,"9"-1"-3400,5-2-1231,0 1 1,0 1-1,0 1 0,28 2 1,-39-2-655,1 0 1,-1 0-1,0 1 1,1-1-1,-1 1 1,0 0-1,1 0 1,-1 1-1,0-1 1,0 1 0,0-1-1,0 1 1,0 0-1,0 0 1,0 0-1,-1 0 1,1 1-1,-1-1 1,0 1-1,0 0 1,0-1-1,0 1 1,0 0-1,0 0 1,-1 0-1,1 0 1,-1 1-1,0-1 1,0 0-1,1 5 1,-2-2 151,0 0-1,0 1 1,0-1 0,-1 0 0,0 0-1,0 0 1,0 1 0,-1-1 0,0 0 0,0-1-1,-1 1 1,1 0 0,-1-1 0,-1 1-1,1-1 1,-5 5 0,-7 9 114,-2-2 0,-34 31 0,21-22-1019,9-12-6219,15-11-720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179"/>
    </inkml:context>
    <inkml:brush xml:id="br0">
      <inkml:brushProperty name="width" value="0.025" units="cm"/>
      <inkml:brushProperty name="height" value="0.025" units="cm"/>
    </inkml:brush>
  </inkml:definitions>
  <inkml:trace contextRef="#ctx0" brushRef="#br0">33 1 3748,'0'0'22602,"2"8"-21924,0 11-341,-2 1 0,0-1 0,-1 0 1,-1 1-1,0-1 0,-11 35 0,13-53-330,0 0-1,-1-1 1,1 1 0,0 0 0,-1-1 0,1 1-1,0 0 1,0-1 0,0 1 0,-1 0-1,1 0 1,0-1 0,0 1 0,0 0 0,0 0-1,0-1 1,1 1 0,-1 0 0,0 0 0,0-1-1,0 1 1,1 0 0,-1-1 0,0 1 0,1 0-1,-1-1 1,0 1 0,1 0 0,-1-1-1,2 2 1,25-8 231,-18 3-236,-1-1 0,1 2 0,0-1 1,0 1-1,0 1 0,0 0 0,0 0 0,0 0 0,10 2 0,-16-1-3,0 1 1,0 0-1,-1 0 0,1 0 1,0 0-1,0 0 0,-1 0 1,1 1-1,0-1 0,-1 1 1,0 0-1,1 0 1,-1 0-1,0 0 0,0 0 1,0 1-1,0-1 0,-1 0 1,1 1-1,0-1 0,-1 1 1,0 0-1,0 0 0,0-1 1,0 1-1,0 0 0,0 0 1,-1 0-1,1 0 1,-1 0-1,0 4 0,1-3 66,-1 0-1,0-1 1,1 1 0,-1 0-1,-1 0 1,1-1-1,0 1 1,-1 0-1,0-1 1,0 1 0,0-1-1,0 1 1,-1-1-1,1 1 1,-1-1 0,0 0-1,0 0 1,0 0-1,0 0 1,0 0-1,-1 0 1,-4 4 0,2-4 25,0-1 0,0 1 1,0-1-1,0 0 0,0 0 1,0-1-1,0 0 0,-1 1 1,1-2-1,0 1 0,-1-1 1,1 1-1,-1-2 0,1 1 1,-7-1-1,7 0-162,1 0-1,-1 0 1,0-1 0,1 1-1,-1-1 1,1 0 0,0 0 0,0 0-1,-1-1 1,1 1 0,1-1-1,-1 0 1,0 0 0,1-1-1,-1 1 1,1-1 0,0 1-1,0-1 1,1 0 0,-1 0-1,-2-7 1,5 10-137,0 0 0,0 0 0,0 1 0,0-1 0,0 0 0,0 1 0,1-1 0,-1 0 0,0 0 0,1 1 0,-1-1 0,0 0 0,1 1 0,-1-1 0,1 1 0,-1-1 0,0 1 0,1-1 0,0 0 0,-1 1 0,1 0 0,-1-1 0,1 1 0,0-1 0,-1 1 0,1 0-1,0-1 1,-1 1 0,1 0 0,0 0 0,0 0 0,-1-1 0,1 1 0,0 0 0,0 0 0,36-4-5222,-26 3 2644,10-3-2428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1:08.735"/>
    </inkml:context>
    <inkml:brush xml:id="br0">
      <inkml:brushProperty name="width" value="0.025" units="cm"/>
      <inkml:brushProperty name="height" value="0.025" units="cm"/>
    </inkml:brush>
  </inkml:definitions>
  <inkml:trace contextRef="#ctx0" brushRef="#br0">850 138 3491,'0'0'2686,"-7"-8"-2313,0-1-280,-5-8 129,-1 2 0,-1-1 0,0 2 0,0-1 0,-32-21 1,43 34-180,-1 1 1,0 0-1,0 0 1,1 0-1,-1 0 1,0 1 0,0-1-1,0 1 1,0 0-1,1 0 1,-1 1 0,0-1-1,0 1 1,0 0-1,1 0 1,-1 0 0,0 0-1,1 1 1,-1-1-1,1 1 1,-1 0-1,1 0 1,-4 3 0,-10 7 337,1 2 1,0 0 0,-16 17-1,11-10 63,-21 24-278,2 2 1,-59 91-1,75-102 82,-14 23 7,3 2-1,3 1 1,-25 68-1,-57 202 1205,99-271-1293,3 0-1,3 0 1,2 1-1,3 0 1,5 85-1,-1-134-169,0-1 0,1 0 0,1 0 0,0 0 0,0 0-1,1 0 1,1 0 0,0-1 0,1 0 0,0 1 0,0-2 0,11 16 0,-14-24 4,-1 0-1,1 0 1,0 0 0,0-1 0,0 1 0,0-1 0,1 1 0,-1-1 0,0 0 0,1 0-1,-1 0 1,1 0 0,-1 0 0,1 0 0,-1-1 0,1 0 0,-1 1 0,1-1 0,0 0-1,-1 0 1,1 0 0,-1 0 0,1-1 0,0 1 0,-1-1 0,1 0 0,-1 1-1,1-1 1,-1 0 0,0 0 0,4-3 0,6-3 0,-1 0-1,0-1 1,-1 0 0,18-16-1,39-49 276,-3-2-1,64-98 0,-3 4-237,-64 92-217,92-155 0,-136 200 198,0-1 0,-3-1 0,0 0 0,-3-1 0,0-1 0,-3 0 0,-1 0 0,3-43 0,-8 48 116,3-79 488,-5 97-392,-1 0 0,-1 1 0,1-1 0,-2 1-1,0 0 1,-6-16 0,8 24-214,0 1 0,-1 0 0,1 0 0,-1 0 0,0 0 0,0 0-1,0 0 1,0 0 0,0 0 0,-1 1 0,0 0 0,1-1 0,-1 1 0,0 0 0,0 0-1,0 0 1,0 1 0,-4-3 0,-2 2-1097,0 0 0,0 1 0,0 0 0,0 0 0,-16 1 0,20 0 539,-37 0-6457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586"/>
    </inkml:context>
    <inkml:brush xml:id="br0">
      <inkml:brushProperty name="width" value="0.025" units="cm"/>
      <inkml:brushProperty name="height" value="0.025" units="cm"/>
    </inkml:brush>
  </inkml:definitions>
  <inkml:trace contextRef="#ctx0" brushRef="#br0">79 55 4484,'0'0'11601,"8"-4"-8457,6 0-2150,-2 1 815,-1-1 1,0 0-1,16-8 1,-28 12-1782,1 0 0,-1 0 1,1 0-1,0 0 0,-1 0 1,1 0-1,-1-1 0,1 1 1,-1 0-1,1 0 0,0 0 1,-1-1-1,1 1 0,-1 0 1,1 0-1,0-1 0,-1 1 1,1 0-1,0-1 0,-1 1 1,1 0-1,0-1 0,0 1 1,-1 0-1,1-1 0,0 1 1,0-1-1,0 1 0,-1 0 1,1-1-1,0 1 0,0-1 1,0 1-1,0-1 0,0 1 1,0-1-1,0 1 0,0-1 1,0 1-1,0 0 0,0-1 1,0 1-1,1-1 0,-1 1 1,0-1-1,0 1 0,0 0 1,0-1-1,1 1 0,-1-1 1,0 1-1,1 0 0,-1-1 1,0 1-1,0 0 0,1-1 1,-1 1-1,1 0 0,-1 0 1,0-1-1,1 1 0,-1 0 1,1 0-1,0-1 0,-39-1 832,32 3-841,0 1-1,0 0 1,0 1 0,0 0-1,1 0 1,-1 0 0,1 0-1,0 1 1,0 0 0,0 0-1,1 0 1,-1 1 0,1 0-1,0-1 1,0 2 0,1-1 0,-6 10-1,5-8-4,0 0 0,1 0 0,0 0 0,0 0 0,1 0-1,0 0 1,0 1 0,1-1 0,0 1 0,0 0 0,1-1 0,0 1 0,0 0 0,2 10-1,-1-15-51,0-1 1,1 0-1,-1 0 0,1 0 0,0 0 0,0 0 0,-1 0 0,1 0 0,0-1 0,1 1 1,-1-1-1,0 1 0,0-1 0,1 0 0,-1 0 0,0 0 0,1 0 0,-1 0 0,1-1 1,-1 1-1,1-1 0,0 1 0,-1-1 0,1 0 0,-1 0 0,1 0 0,3-1 0,6 1-387,1-1 0,0 0 0,-1-1 0,17-4-1,-17 2-984,0 0-1,0-1 1,18-11-1,10-11-7771,-13 6-3129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929"/>
    </inkml:context>
    <inkml:brush xml:id="br0">
      <inkml:brushProperty name="width" value="0.025" units="cm"/>
      <inkml:brushProperty name="height" value="0.025" units="cm"/>
    </inkml:brush>
  </inkml:definitions>
  <inkml:trace contextRef="#ctx0" brushRef="#br0">36 3 17296,'0'0'8777,"10"-1"-8083,-6 0-647,41 0 716,-43 1-735,-1 1 1,1-1-1,0 1 0,-1-1 1,1 1-1,0-1 0,-1 1 1,1 0-1,-1 0 0,1 0 1,-1 0-1,1 0 0,-1 0 1,0 0-1,1 0 0,-1 1 1,0-1-1,0 0 0,0 1 1,0-1-1,0 1 0,0-1 1,-1 1-1,1 0 0,0-1 1,-1 1-1,1 0 0,-1-1 1,1 4-1,0 5 170,-1 0 0,0 0 0,0 0-1,-1 0 1,0 1 0,-1-1 0,0-1 0,-4 14 0,-4 3 593,-22 42 1,19-44-457,13-24-330,0 0 0,0 0-1,0 0 1,0 0 0,0 1-1,0-1 1,-1 0 0,1 0-1,0 0 1,0 0 0,0 1-1,0-1 1,0 0 0,0 0-1,0 0 1,0 0 0,0 1-1,0-1 1,0 0 0,0 0-1,0 0 1,0 0 0,0 1-1,0-1 1,0 0 0,0 0-1,0 0 1,0 0 0,0 1-1,0-1 1,0 0 0,0 0-1,0 0 1,1 0 0,-1 1-1,0-1 1,0 0 0,0 0-1,0 0 1,0 0 0,0 0-1,1 0 1,-1 1 0,0-1-1,0 0 1,0 0 0,0 0-1,0 0 1,1 0 0,12-2 40,15-10-41,16-9-219,30-18-2013,-68 36 1308,0-1 0,-1-1-1,1 1 1,-1-1 0,6-8-1,-10 13 617,-1 0 0,0-1 0,1 1 0,-1-1 0,0 1 0,1-1 0,-1 1 0,0-1 0,1 1 0,-1-1 0,0 1 0,0-1 0,0 1 0,0-1 0,1 1 0,-1-1 0,0 1 0,0-1 0,0 0 0,0 1 0,0-1 0,0 1 0,0-1 0,-1 1 0,1-1 0,0 1 0,0-2 0,-15-6-4166,-31 5 2265,34 2 1965,-102-11 2084,39-4 2381,68 13-857,8 1-1228,15-2-454,27 1-1080,2 3-458,47-2-2285,-31 1-6135,-25 0 516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4.276"/>
    </inkml:context>
    <inkml:brush xml:id="br0">
      <inkml:brushProperty name="width" value="0.025" units="cm"/>
      <inkml:brushProperty name="height" value="0.025" units="cm"/>
    </inkml:brush>
  </inkml:definitions>
  <inkml:trace contextRef="#ctx0" brushRef="#br0">123 4 11403,'0'0'7623,"-10"-1"-5376,5 0-1951,-1 0 0,0 1 0,0-1 0,0 1-1,0 1 1,0-1 0,0 1 0,-8 2 0,11-2-214,1 0 1,-1 1-1,0-1 1,0 1 0,0-1-1,1 1 1,-1 0-1,1 0 1,0 0-1,-1 0 1,1 0 0,0 1-1,0-1 1,1 1-1,-1 0 1,0-1-1,1 1 1,-1 0 0,1 0-1,0 0 1,-1 4-1,1-4-64,0-1 0,1 0-1,-1 1 1,0-1 0,1 0 0,0 1-1,0-1 1,0 1 0,0-1-1,0 1 1,0-1 0,0 0-1,1 1 1,-1-1 0,1 0 0,0 1-1,0-1 1,0 0 0,0 0-1,0 1 1,0-1 0,0 0-1,2 2 1,0-2-12,-1 0-1,1 0 0,0 0 1,-1-1-1,1 1 1,0-1-1,0 1 1,0-1-1,0 0 0,0 0 1,0-1-1,0 1 1,0 0-1,1-1 1,4 0-1,-3 0 50,0 0 0,0 0 1,0 0-1,0-1 0,0 0 0,0 0 0,0 0 1,-1 0-1,1-1 0,0 0 0,-1 0 0,1 0 1,-1-1-1,0 1 0,0-1 0,0 0 0,0-1 1,0 1-1,0 0 0,-1-1 0,0 0 0,0 0 1,4-6-1,-6 7 74,1 0 0,-1-1 0,0 1 0,0-1 0,0 1 0,-1-1 0,1 1 1,-1-1-1,0 1 0,0-1 0,0 0 0,0 1 0,-2-5 0,2 7-118,-1-1 1,0 1-1,1 0 0,-1 0 0,0 0 0,0 0 0,1 0 1,-1-1-1,0 2 0,0-1 0,0 0 0,-1 0 0,1 0 1,0 0-1,0 1 0,0-1 0,0 0 0,-1 1 0,1-1 1,0 1-1,-1 0 0,1-1 0,0 1 0,-1 0 0,1 0 1,0 0-1,-1 0 0,1 0 0,0 0 0,-1 0 1,1 0-1,-1 1 0,1-1 0,0 0 0,0 1 0,-3 0 1,2 0-62,0 0 1,0 1 0,0-1 0,0 0 0,1 1 0,-1-1 0,0 1 0,0 0 0,1-1-1,-1 1 1,1 0 0,0 0 0,0 0 0,-1 0 0,1 0 0,0 0 0,1 0-1,-1 0 1,0 1 0,1-1 0,-1 0 0,1 1 0,-1-1 0,1 0 0,0 1 0,0-1-1,0 0 1,1 0 0,0 5 0,0-6-141,1 0 0,-1 0-1,0 0 1,1 0 0,-1-1-1,1 1 1,0 0 0,-1-1 0,1 1-1,-1-1 1,1 0 0,0 1 0,-1-1-1,1 0 1,0 0 0,-1 0-1,1 0 1,0-1 0,-1 1 0,1 0-1,2-2 1,37-8-3567,9-22-4247,-43 27 6185,21-16-7182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4.904"/>
    </inkml:context>
    <inkml:brush xml:id="br0">
      <inkml:brushProperty name="width" value="0.025" units="cm"/>
      <inkml:brushProperty name="height" value="0.025" units="cm"/>
    </inkml:brush>
  </inkml:definitions>
  <inkml:trace contextRef="#ctx0" brushRef="#br0">58 12 8200,'0'0'5781,"-5"11"-1403,-3 2-3388,1-3-231,1 1 0,1-1 0,-1 1 0,2 0 0,0 0 0,0 0-1,1 1 1,-3 15 0,6-26-739,1 0-1,0 0 1,-1-1-1,1 1 0,-1 0 1,1-1-1,0 1 0,0-1 1,-1 1-1,1-1 1,0 1-1,0-1 0,-1 1 1,1-1-1,0 0 0,0 1 1,0-1-1,0 0 1,0 0-1,0 0 0,0 0 1,-1 0-1,1 0 1,0 0-1,0 0 0,0 0 1,0 0-1,0 0 0,1-1 1,37-3-79,-34 4-31,-1-1-112,1 0 1,-1 1-1,0 0 1,1 0 0,-1 0-1,0 0 1,1 1-1,-1 0 1,0 0-1,1 0 1,-1 0-1,0 1 1,0-1-1,0 1 1,0 0 0,5 4-1,-5-2 217,0 0 0,0 0-1,0 0 1,-1 1 0,0-1-1,1 1 1,-2 0 0,1 0-1,0 0 1,-1 0 0,0 0-1,-1 0 1,3 8 0,-2-3 342,0 0 0,-1 1 0,0-1 1,0 1-1,-1-1 0,-1 1 0,0-1 0,-4 22 0,4-28-141,0 1 0,0 0 0,-1 0 0,0 0-1,0-1 1,0 1 0,-1-1 0,1 1-1,-1-1 1,0 0 0,0 0 0,0-1 0,-1 1-1,0 0 1,1-1 0,-1 0 0,0 0-1,-1 0 1,1-1 0,-8 5 0,10-7-207,1 1 1,0-1 0,0 1-1,-1-1 1,1 1-1,0-1 1,-1 0-1,1 0 1,0 0-1,-1 0 1,1 0 0,-1 0-1,1 0 1,0 0-1,-1 0 1,1-1-1,0 1 1,-1 0 0,1-1-1,0 1 1,0-1-1,-1 0 1,1 1-1,0-1 1,-2-1 0,1 0-54,1 0 1,0-1 0,-1 1 0,1 0-1,0 0 1,0-1 0,0 1 0,0 0-1,1-1 1,-1 1 0,1-1-1,-1 1 1,1-4 0,0-3-227,0 0-1,0 0 1,1 0 0,0-1-1,1 1 1,0 0-1,3-10 1,5 1 11,0 0 0,1 1 0,0 0 0,2 1 0,0 1 0,0 0 0,24-20 0,-19 19 335,-2-1 0,1-1 0,-2 0 0,25-40 0,-38 56-17,-1 0-1,0 0 1,0 0 0,0 0 0,0 0 0,-1 0-1,1 0 1,0-1 0,-1 1 0,0 0-1,1 0 1,-1-1 0,0-3 0,-1 5-33,1 1 1,0-1-1,0 1 1,-1-1-1,1 1 0,0-1 1,-1 1-1,1-1 1,-1 1-1,1-1 1,0 1-1,-1 0 0,1-1 1,-1 1-1,1 0 1,-1-1-1,1 1 1,-1 0-1,1 0 1,-1 0-1,1-1 0,-1 1 1,0 0-1,1 0 1,-1 0-1,1 0 1,-1 0-1,0 0 0,1 0 1,-1 0-1,1 0 1,-2 0-1,-2 1 21,0 0-1,0 1 0,1-1 0,-1 1 1,0-1-1,0 1 0,1 0 1,-1 1-1,1-1 0,0 0 0,0 1 1,0 0-1,-5 5 0,4-3 21,-1 0-1,2 1 1,-1-1-1,0 1 1,1 0 0,0 0-1,1 0 1,-1 1-1,1-1 1,0 0-1,1 1 1,-2 8-1,4-14-61,-1 0 0,1 0 0,-1 0 0,1 0 0,0-1 1,-1 1-1,1 0 0,0-1 0,-1 1 0,1 0 0,0-1 0,0 1 0,0-1 0,0 1 0,0-1 0,0 1 0,0-1 0,0 0 0,0 0 0,0 1 0,0-1 0,0 0 0,0 0 1,0 0-1,0 0 0,0 0 0,0 0 0,0 0 0,0-1 0,0 1 0,0 0 0,0 0 0,1-1 0,41-9 165,19-24-98,-54 28-90,1 0-1,0 1 0,1 0 0,-1 0 1,1 1-1,0 0 0,0 1 1,1 0-1,-1 1 0,14-2 0,-22 4 32,0 1 0,0-1 0,0 1 0,-1 0 0,1-1 0,0 1 0,0 0 0,-1 0 0,1 0 0,-1 1 0,1-1 0,-1 0 0,1 1-1,-1-1 1,0 0 0,0 1 0,1 0 0,-1-1 0,0 1 0,0 0 0,-1-1 0,1 1 0,0 0 0,-1 0 0,1 0 0,-1 0 0,1 0 0,-1 3 0,0-3 19,1 0 1,-1 1-1,0-1 1,1 0-1,-1 0 1,1 0-1,0 0 1,-1-1-1,1 1 1,0 0-1,0 0 1,1 0-1,-1-1 1,0 1-1,0 0 1,1-1-1,-1 0 1,1 1-1,-1-1 1,1 0-1,0 1 1,0-1-1,-1 0 1,1 0-1,0-1 1,0 1-1,0 0 1,0 0 0,3 0-1,25-2 213,7 0-1418,-14 3-3264,-15 2-1868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6.148"/>
    </inkml:context>
    <inkml:brush xml:id="br0">
      <inkml:brushProperty name="width" value="0.025" units="cm"/>
      <inkml:brushProperty name="height" value="0.025" units="cm"/>
    </inkml:brush>
  </inkml:definitions>
  <inkml:trace contextRef="#ctx0" brushRef="#br0">148 224 17136,'0'0'1949,"-10"2"85,3-1-1886,1 0 1,-1 0 0,1 1-1,-1-1 1,1 2-1,0-1 1,0 1 0,0 0-1,0 0 1,1 1-1,-1-1 1,1 1 0,0 0-1,0 1 1,0-1 0,0 1-1,1 0 1,0 0-1,0 1 1,0-1 0,1 1-1,0 0 1,0 0 0,-3 8-1,5-9-136,-1-1-1,1 1 1,0-1 0,0 1-1,0-1 1,1 1 0,0 0-1,0-1 1,0 1-1,0 0 1,1-1 0,1 7-1,-1-9-4,-1 0 0,1-1 0,0 1-1,0-1 1,0 1 0,0-1 0,0 0-1,0 1 1,0-1 0,0 0 0,1 0 0,-1 0-1,0 0 1,1 0 0,-1 0 0,1 0-1,0 0 1,-1 0 0,1-1 0,-1 1 0,1-1-1,0 1 1,-1-1 0,1 0 0,0 1-1,0-1 1,-1 0 0,1 0 0,0 0 0,0-1-1,-1 1 1,1 0 0,0-1 0,-1 1-1,3-1 1,3-2 51,0 0-1,0 0 1,0 0-1,0-1 1,-1 0-1,1 0 1,-1-1 0,0 0-1,-1 0 1,1 0-1,-1-1 1,0 0-1,5-7 1,0 0 5,-1 0 0,-1 0 1,0-1-1,-1-1 0,8-18 0,-9-8 189,-11 30-79,-10 25-224,7 2 62,1-1 0,0 1 1,1 1-1,1-1 0,1 1 0,1 0 0,0 0 1,1 0-1,0 23 0,1-38 23,1 1 1,0-1-1,-1 0 0,1 0 0,0 0 1,0 0-1,0 1 0,1-1 0,-1 0 1,1 0-1,-1 0 0,1 0 1,-1 0-1,1 0 0,0 0 0,0 0 1,0 0-1,0 0 0,1 0 0,-1 0 1,0-1-1,1 1 0,-1 0 0,1-1 1,0 1-1,-1-1 0,1 0 0,0 0 1,0 0-1,0 0 0,0 0 1,0 0-1,0 0 0,0 0 0,0-1 1,0 1-1,0-1 0,1 0 0,-1 1 1,2-1-1,2-1 92,0 1 0,0-1 0,0 0 1,0 0-1,0-1 0,0 0 0,0 0 0,-1-1 0,1 1 0,-1-1 1,0 0-1,1 0 0,6-7 0,-3 2-67,-1 0-1,0 0 0,0-1 1,0 0-1,-1 0 1,-1-1-1,0 0 1,0 0-1,-1-1 1,0 1-1,-1-1 0,0 0 1,-1-1-1,0 1 1,-1 0-1,0-1 1,0 0-1,-1-14 1,-1 26-61,0 0 1,0 0-1,-1 0 1,1 1-1,0-1 1,0 0 0,0 0-1,0 0 1,0 0-1,-1 1 1,1-1 0,0 0-1,0 0 1,0 0-1,0 0 1,-1 0 0,1 0-1,0 0 1,0 1-1,0-1 1,-1 0 0,1 0-1,0 0 1,0 0-1,0 0 1,-1 0 0,1 0-1,0 0 1,0 0-1,-1 0 1,1 0 0,0 0-1,0 0 1,0 0-1,-1 0 1,1-1 0,0 1-1,0 0 1,0 0-1,-1 0 1,1 0 0,0 0-1,0 0 1,0 0-1,0-1 1,-1 1 0,1 0-1,0 0 1,0 0-1,0 0 1,0-1 0,0 1-1,0 0 1,0 0-1,-1 0 1,1-1 0,0 1-1,0 0 1,0 0-1,0 0 1,0-1 0,0 1-1,0 0 1,0-1-1,-12 18-120,4 2 151,0 1 0,1 0 0,1 0 0,1 1 0,1 0 0,-3 35 0,7-55-17,-1 0 0,1 0 0,0 0 0,0 1 0,0-1 0,0 0 0,0 0 0,0 0 0,0 0 0,0 0 0,1 1 0,-1-1 0,0 0 0,1 0 0,-1 0 0,1 0 0,-1 0 0,1 0 0,-1 0 0,1 0-1,0 0 1,0 0 0,-1 0 0,1-1 0,0 1 0,0 0 0,0 0 0,0-1 0,0 1 0,0-1 0,0 1 0,0-1 0,0 1 0,0-1 0,0 1 0,0-1 0,0 0 0,0 0 0,1 0 0,-1 0 0,0 1 0,0-1 0,0-1 0,0 1 0,0 0 0,1 0 0,-1 0 0,2-1 0,3-1 46,0 0 0,-1 0 0,1-1 0,0 1 0,-1-1 0,1 0 0,9-8 0,-3 0-64,-1 0 0,0-1-1,-1 0 1,-1 0-1,1-1 1,-2 0-1,0-1 1,0 0-1,-2 0 1,1-1-1,-2 0 1,0 0-1,3-17 1,-20 99-401,6-39 167,2 0 0,-2 40 0,6-66 241,0-1-1,-1 1 0,1 0 1,0-1-1,1 1 0,-1 0 1,0-1-1,0 1 0,1 0 1,-1-1-1,1 1 0,-1 0 1,1-1-1,0 1 0,-1-1 1,1 1-1,0-1 1,0 0-1,0 1 0,0-1 1,0 0-1,1 0 0,-1 0 1,0 0-1,1 0 0,-1 0 1,0 0-1,1 0 0,-1 0 1,1 0-1,-1-1 0,1 1 1,0-1-1,1 1 0,1-1 2,-1 0 1,0 0-1,1 0 0,-1-1 0,0 0 0,1 1 0,-1-1 0,0 0 0,0 0 1,0-1-1,0 1 0,0-1 0,0 0 0,0 1 0,0-1 0,3-4 0,10-9 15,-1 0-1,-1-2 1,-1 0-1,0 0 0,-1-1 1,-1 0-1,-1-1 0,0-1 1,7-21-1,3-16-202,23-115 0,-70 251-675,11-36 1004,2 1 0,-10 48 0,21-72-154,1 1 0,1-1 0,1 1-1,0 0 1,2-1 0,0 1 0,2-1 0,0 1 0,1-1 0,1 0 0,1-1 0,9 20 0,5 3-527,-15-32 498,0 0-1,-1 1 1,0-1-1,-1 1 1,0 0-1,-1 0 1,0 0-1,2 20 0,-26-41 874,-4-10-759,1-2 0,1 0 0,1-2 0,1 0-1,-20-31 1,39 52-59,0 1-1,1 0 0,-1-1 1,1 1-1,-1 0 1,1-1-1,0 0 0,0 1 1,0-1-1,0 0 0,1 0 1,-1 1-1,1-1 0,-1 0 1,1 0-1,0 0 1,0 0-1,0 0 0,1 1 1,-1-1-1,1 0 0,0 0 1,-1 1-1,1-1 1,0 0-1,1 1 0,-1-1 1,0 1-1,1-1 0,-1 1 1,1-1-1,0 1 0,0 0 1,0 0-1,0 0 1,4-3-1,7-3-212,1 0 0,0 1 0,0 1 0,1 0 0,26-7 1,4-2-2377,2-4-3736,-1-4-5921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6.730"/>
    </inkml:context>
    <inkml:brush xml:id="br0">
      <inkml:brushProperty name="width" value="0.025" units="cm"/>
      <inkml:brushProperty name="height" value="0.025" units="cm"/>
    </inkml:brush>
  </inkml:definitions>
  <inkml:trace contextRef="#ctx0" brushRef="#br0">24 1 5061,'-1'38'11922,"-2"0"-5027,-5 38-1285,-3 73-7605,14-88 4013,-3-60-2013,-1 1 1,1-1 0,1 0-1,-1 0 1,0 0 0,0 0-1,0 0 1,0 0 0,1 0 0,-1 0-1,0 0 1,1 0 0,-1-1-1,1 1 1,-1 0 0,1 0-1,0 0 1,-1 0 0,1-1 0,0 1-1,0 0 1,-1 0 0,1-1-1,0 1 1,0-1 0,0 1-1,0-1 1,1 1 0,0-1 22,0 0 0,0 0 1,-1 0-1,1 0 0,0-1 1,0 1-1,0 0 0,-1-1 1,1 0-1,0 1 0,0-1 1,-1 0-1,1 0 0,1-1 0,8-6 173,-1 0 0,-1 0 0,12-12 0,-14 12-148,51-47 115,-54 52-170,0 0 0,1 0 0,-1 0 0,1 1 0,-1-1 0,1 1-1,0 0 1,0 1 0,0-1 0,0 1 0,0 0 0,0 0 0,6 0 0,-9 2-2,-1-1 0,0 1 0,1-1 0,-1 1 0,0-1 0,1 1 0,-1 0 1,0 0-1,0-1 0,0 1 0,0 0 0,0 0 0,0 0 0,0 0 0,0 1 0,0-1 0,0 0 0,0 0 0,-1 0 0,1 1 0,0-1 0,-1 0 0,1 1 0,-1-1 1,0 0-1,1 1 0,-1-1 0,0 1 0,0-1 0,0 1 0,0-1 0,0 3 0,-2 55 38,1-52-34,1-1-10,-1 0 0,0 0-1,0 0 1,-1 0 0,1 0 0,-1-1 0,-1 1-1,1 0 1,-1-1 0,-7 10 0,10-15-119,-1 0 0,1 0 0,-1-1 0,1 1 0,0 0 0,-1 0 0,1-1 0,0 1 1,-1 0-1,1-1 0,0 1 0,-1-1 0,1 1 0,0 0 0,0-1 0,-1 1 0,1-1 0,0 1 0,0-1 0,0 1 0,0-1 0,-1 1 0,1 0 1,0-1-1,0 1 0,0-1 0,0 1 0,0-1 0,0 1 0,0-1 0,0 1 0,1-1 0,-1 1 0,0-1 0,0 1 0,1-1 0,-1-25-4266,8-4-2678,0-2-3764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7.331"/>
    </inkml:context>
    <inkml:brush xml:id="br0">
      <inkml:brushProperty name="width" value="0.025" units="cm"/>
      <inkml:brushProperty name="height" value="0.025" units="cm"/>
    </inkml:brush>
  </inkml:definitions>
  <inkml:trace contextRef="#ctx0" brushRef="#br0">44 174 13677,'0'0'8696,"3"9"-6283,14 26-918,-16-33-1424,0-1 1,0 0 0,-1 0-1,1 0 1,0 0 0,0 0-1,0 0 1,0 0-1,0 0 1,1 0 0,-1 0-1,0 0 1,0-1 0,0 1-1,1 0 1,-1-1-1,0 1 1,1-1 0,-1 0-1,0 1 1,1-1-1,-1 0 1,1 0 0,-1 0-1,0 0 1,1 0 0,-1 0-1,1 0 1,-1-1-1,0 1 1,1 0 0,-1-1-1,0 1 1,2-1-1,-1 0-6,0 0 0,0 0 0,0 0-1,0 0 1,0-1 0,-1 1 0,1 0-1,0-1 1,-1 1 0,1-1 0,-1 0-1,1 1 1,-1-1 0,0 0 0,0 0-1,0 0 1,0 0 0,1-3 0,-2 2-40,1 1 0,-1-1 0,-1 1 0,1-1 1,0 1-1,-1-1 0,1 1 0,-1-1 0,0 1 0,1-1 0,-1 1 1,0 0-1,-1 0 0,1-1 0,0 1 0,-1 0 0,1 0 1,-1 0-1,0 0 0,1 1 0,-1-1 0,0 0 0,0 1 1,0-1-1,-1 1 0,1 0 0,0-1 0,0 1 0,-1 0 0,1 1 1,-4-2-1,3 1-30,1 0 1,-1 0-1,1 1 1,-1-1 0,1 1-1,-1 0 1,1-1-1,-1 1 1,1 0-1,-1 1 1,1-1-1,-1 0 1,1 1 0,-1-1-1,1 1 1,-1 0-1,1 0 1,-1 0-1,1 0 1,0 0-1,0 0 1,0 1 0,-1-1-1,1 1 1,1 0-1,-1-1 1,0 1-1,0 0 1,1 0-1,-4 4 1,2 3-9,-1-1 0,2 1 0,-1-1 0,1 1-1,0 0 1,1 0 0,0 0 0,0 0 0,1 0 0,0 0 0,3 14 0,-3-19 9,1 0 0,0 0 0,0 0 0,0 0 0,0 0 0,0-1 0,1 1 0,0 0 0,0-1 0,0 0 1,0 1-1,1-1 0,-1 0 0,1 0 0,0 0 0,-1 0 0,1-1 0,1 1 0,-1-1 0,0 0 0,1 0 1,-1 0-1,1 0 0,-1 0 0,1-1 0,0 0 0,7 2 0,-2-2 12,0 0 0,1-1 0,-1 0 0,0-1-1,0 0 1,0-1 0,0 1 0,0-2 0,0 1 0,0-1 0,-1-1 0,1 1-1,-1-1 1,0-1 0,0 0 0,0 0 0,-1 0 0,0-1 0,0 0-1,0-1 1,-1 1 0,0-1 0,0 0 0,-1-1 0,1 0 0,-2 0 0,1 0-1,-1 0 1,-1 0 0,1-1 0,-1 0 0,-1 0 0,0 0 0,0 0-1,0 0 1,-2 0 0,1-16 0,-1 23-13,0 0 1,0 0-1,0 0 1,0 0-1,0 0 0,-1 0 1,1 0-1,-1 0 1,1 0-1,-1 1 0,0-1 1,0 0-1,-1-2 1,2 4-3,-1-1 1,1 1 0,-1-1 0,1 1-1,-1 0 1,1-1 0,-1 1 0,0-1-1,1 1 1,-1 0 0,1 0 0,-1-1-1,0 1 1,1 0 0,-1 0 0,0 0-1,1 0 1,-1 0 0,0 0 0,1 0-1,-1 0 1,0 0 0,1 0 0,-1 0-1,-1 0 1,0 2-9,-1-1 0,0 0 0,1 1-1,-1-1 1,1 1 0,0 0 0,-1 0 0,1 0 0,0 0-1,0 0 1,0 0 0,1 1 0,-1-1 0,0 1-1,-1 4 1,-4 7 81,0-1-1,1 2 1,1-1-1,0 0 1,1 1-1,1 0 1,1 0-1,0 0 1,0 1-1,2 16 1,0-31-52,0 0 0,0 0 0,1 0 1,-1 0-1,0 0 0,1 0 0,-1 0 0,1 0 0,-1 0 1,1 0-1,0 0 0,-1 0 0,1 0 0,0 0 0,-1-1 1,1 1-1,0 0 0,0-1 0,0 1 0,0 0 0,0-1 1,0 1-1,0-1 0,0 1 0,0-1 0,0 0 0,0 0 1,0 1-1,0-1 0,0 0 0,0 0 0,0 0 0,0 0 1,1 0-1,-1 0 0,0 0 0,0-1 0,1 1 0,3-1 70,0 0-1,0 0 0,0-1 0,0 0 0,-1 1 0,1-2 0,6-3 0,6-8-49,-1 0 1,0-2-1,-1 0 0,0 0 0,-2-2 0,0 0 1,-1 0-1,12-23 0,8-11-497,-32 52 451,0 0 1,0 0-1,0 0 0,0 0 0,0 0 0,0 1 0,0-1 0,0 0 0,0 0 1,0 0-1,0 0 0,0 0 0,0 1 0,0-1 0,0 0 0,0 0 0,0 0 0,0 0 1,0 0-1,0 0 0,0 0 0,0 1 0,0-1 0,1 0 0,-1 0 0,0 0 1,0 0-1,0 0 0,0 0 0,0 0 0,0 0 0,0 0 0,1 0 0,-1 0 1,0 0-1,0 1 0,0-1 0,0 0 0,0 0 0,1 0 0,-1 0 0,0 0 1,0 0-1,0 0 0,0 0 0,0 0 0,0-1 0,1 1 0,-1 0 0,0 0 1,0 0-1,0 0 0,0 0 0,0 0 0,0 0 0,1 0 0,-1 0 0,0 0 0,0 0 1,0-1-1,1 26-161,-8 31 318,1-28-42,1-12-28,1-1 1,0 1 0,1 0 0,1 0-1,1 0 1,0 0 0,1 0 0,4 26-1,-4-41-72,0 0-1,1-1 0,-1 1 1,1 0-1,-1 0 1,1 0-1,-1 0 0,1 0 1,-1-1-1,1 1 0,0 0 1,0-1-1,-1 1 0,1 0 1,0-1-1,0 1 0,0-1 1,0 1-1,-1-1 1,1 0-1,0 1 0,0-1 1,0 0-1,0 0 0,0 1 1,0-1-1,0 0 0,0 0 1,0 0-1,0 0 1,0 0-1,0 0 0,0-1 1,0 1-1,0 0 0,0 0 1,0-1-1,0 1 0,0-1 1,0 1-1,-1 0 1,1-1-1,0 0 0,0 1 1,1-2-1,3-1 3,1-1 0,-1 1 0,0-1 0,0 0 0,8-9 0,-6 3-216,1 0 0,-2-1 0,0 1 0,0-2 0,-1 1 0,0-1 0,-1 1 0,-1-1 0,3-15 0,1-13-4198,1-59 0,-5 60 37,2-23-7084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7.735"/>
    </inkml:context>
    <inkml:brush xml:id="br0">
      <inkml:brushProperty name="width" value="0.025" units="cm"/>
      <inkml:brushProperty name="height" value="0.025" units="cm"/>
    </inkml:brush>
  </inkml:definitions>
  <inkml:trace contextRef="#ctx0" brushRef="#br0">91 1 11499,'0'0'14712,"-2"11"-13804,-5 65-404,2 1-1,11 132 1,-6-201-513,7 50 13,-7-54-5,1 0 1,0 0-1,0 0 1,0 0-1,0 0 1,1 0-1,-1-1 1,1 1-1,0-1 1,4 7-1,-5-10-11,-1 0 0,0 1 0,0-1 1,0 0-1,1 0 0,-1 1 0,0-1 0,0 0 0,1 0 0,-1 1 0,0-1 0,1 0 1,-1 0-1,0 0 0,1 0 0,-1 0 0,0 0 0,1 1 0,-1-1 0,0 0 0,1 0 1,-1 0-1,0 0 0,1 0 0,-1 0 0,0 0 0,1 0 0,-1-1 0,0 1 0,1 0 1,-1 0-1,0 0 0,1 0 0,-1 0 0,0 0 0,1-1 0,-1 1 0,0 0 0,1 0 1,-1-1-1,0 1 0,0 0 0,0 0 0,1-1 0,-1 1 0,0 0 0,0 0 0,0-1 1,1 1-1,-1 0 0,0-1 0,0 1 0,0 0 0,0-1 0,0 1 0,0 0 0,0-1 1,0 1-1,0 0 0,0-1 0,0 1 0,0-1 0,2-26-208,-2 25 191,-1-9 79,0 1 0,-1 0 0,0 0 1,0 0-1,-1 0 0,-1 0 0,1 1 1,-2-1-1,1 1 0,-1 0 0,0 0 1,-1 1-1,0 0 0,-1 0 0,0 0 0,0 1 1,0-1-1,-1 2 0,0-1 0,0 1 1,-15-8-1,43 21 241,0-1 1,0-1 0,1-1-1,0-1 1,-1-1-1,1-1 1,38-2 0,-58 1-387,0 0 1,0-1-1,0 1 1,0 0 0,0 0-1,0-1 1,-1 1-1,1 0 1,0-1-1,0 1 1,0-1 0,-1 1-1,1-1 1,0 1-1,-1-1 1,1 1-1,0-1 1,0-1-1,5-8-4509,-5 8 3684,6-10-9720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9.139"/>
    </inkml:context>
    <inkml:brush xml:id="br0">
      <inkml:brushProperty name="width" value="0.025" units="cm"/>
      <inkml:brushProperty name="height" value="0.025" units="cm"/>
    </inkml:brush>
  </inkml:definitions>
  <inkml:trace contextRef="#ctx0" brushRef="#br0">57 179 13036,'0'0'7746,"10"2"-6609,-6-2-1070,1 1 1,-1-1-1,1 0 0,-1 0 0,1 0 0,-1-1 0,1 1 0,-1-1 0,0 0 0,1-1 0,-1 1 0,0-1 0,0 0 1,0 0-1,0 0 0,0 0 0,-1-1 0,1 1 0,0-1 0,-1 0 0,0 0 0,6-7 0,-3 4 114,0 0 0,0-1 1,0 0-1,-1 0 0,0 0 0,0-1 0,-1 1 0,0-1 1,-1 0-1,1 0 0,-1 0 0,-1-1 0,0 1 0,2-13 0,-4 20-148,0 0-1,-1 1 0,1-1 1,0 0-1,0 0 0,-1 0 1,1 1-1,-1-1 0,1 0 1,0 1-1,-1-1 0,1 0 1,-1 1-1,0-1 0,1 1 1,-1-1-1,1 0 0,-1 1 1,0 0-1,1-1 0,-1 1 1,0-1-1,0 1 0,1 0 1,-1-1-1,0 1 0,0 0 1,0 0-1,1 0 0,-1 0 1,0 0-1,0 0 0,0 0 1,0 0-1,1 0 0,-1 0 1,0 0-1,0 0 1,0 1-1,1-1 0,-2 1 1,-37 11 141,25-3-146,0 0 0,1 1 0,0 0 0,1 1 0,0 1 1,1 0-1,-11 14 0,16-18 66,0 0-1,0 1 1,1 0-1,0 0 1,1 0-1,0 0 1,0 1-1,1-1 1,0 1-1,1 0 1,0 0-1,-1 16 1,3-24-72,1 0 0,-1 0-1,1 1 1,-1-1 0,1 0 0,0 0 0,0 0 0,0 0 0,0 0 0,0 0-1,1 0 1,-1 0 0,1-1 0,-1 1 0,1 0 0,0-1 0,-1 1-1,1-1 1,0 0 0,0 1 0,0-1 0,0 0 0,0 0 0,0 0-1,0-1 1,0 1 0,1 0 0,-1-1 0,0 0 0,3 1 0,11 2-96,1-1 1,-1-1-1,18 0 1,-24-1-76,51-1-2761,-21-5-1953,9-9-6118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0.754"/>
    </inkml:context>
    <inkml:brush xml:id="br0">
      <inkml:brushProperty name="width" value="0.025" units="cm"/>
      <inkml:brushProperty name="height" value="0.025" units="cm"/>
    </inkml:brush>
  </inkml:definitions>
  <inkml:trace contextRef="#ctx0" brushRef="#br0">50 1 5509,'2'3'14155,"-3"6"-9309,-8 15-6090,5-14 3010,-9 22-652,9-22-857,0-1 1,0 1-1,0 0 0,2 1 0,-1-1 0,-1 18 0,16-32 496,47-52 188,-52 47-936,1 0 1,0 0-1,1 1 0,0 0 0,1 0 0,-1 1 0,1 1 1,21-11-1,-30 17-8,-1 0 1,1 0-1,0 0 1,0 0-1,-1 0 0,1 0 1,0 0-1,0 1 1,-1-1-1,1 0 1,0 0-1,-1 1 1,1-1-1,0 0 0,-1 1 1,1-1-1,-1 1 1,1-1-1,-1 1 1,1-1-1,-1 1 1,1-1-1,-1 1 0,1-1 1,-1 1-1,0 0 1,1-1-1,-1 1 1,0 0-1,1-1 1,-1 1-1,0 0 1,0-1-1,0 1 0,0 0 1,1-1-1,-1 1 1,0 0-1,0 0 1,-1-1-1,1 1 1,0 0-1,0 0 0,0-1 1,-1 2-1,-2 39 25,-5-6 22,-2 24-24,10-58-19,0-1 1,0 1 0,0-1 0,0 1 0,1-1-1,-1 1 1,0-1 0,0 1 0,0-1-1,0 1 1,1-1 0,-1 1 0,0-1-1,1 0 1,-1 1 0,0-1 0,1 1 0,-1-1-1,0 0 1,1 1 0,-1-1 0,1 0-1,-1 0 1,0 1 0,1-1 0,-1 0-1,1 0 1,-1 0 0,1 1 0,-1-1 0,1 0-1,-1 0 1,1 0 0,-1 0 0,1 0-1,-1 0 1,1 0 0,-1 0 0,1 0-1,-1 0 1,1 0 0,-1 0 0,1-1 0,-1 1-1,1 0 1,-1 0 0,1 0 0,-1-1-1,1 1 1,0-1 0,-1 1 4,10-5 62,0-1 1,0 0-1,0-1 1,-1 0-1,0 0 0,0-1 1,-1 0-1,0-1 1,8-11-1,13-11-74,-17 18-2,18-13-321,-30 26 318,0 0-1,1 0 1,-1 0-1,0 0 0,1 0 1,-1 0-1,0 1 0,0-1 1,1 0-1,-1 0 0,0 0 1,1 1-1,-1-1 0,0 0 1,0 0-1,1 1 0,-1-1 1,0 0-1,0 1 0,0-1 1,0 0-1,1 1 0,-1-1 1,0 0-1,0 1 0,0-1 1,0 0-1,0 1 0,0-1 1,0 0-1,0 1 0,0-1 1,0 0-1,0 1 1,0-1-1,0 0 0,0 1 1,0-1-1,-1 0 0,1 1 1,0 0-1,-2 18-107,-12 24 68,10-35 101,1 1-1,0-1 0,1 1 1,0 0-1,-2 17 0,4-26-37,0 1 0,0-1-1,0 0 1,0 0 0,0 0-1,0 1 1,0-1-1,0 0 1,0 0 0,0 1-1,0-1 1,0 0-1,0 0 1,1 1 0,-1-1-1,0 0 1,0 0-1,0 1 1,0-1 0,0 0-1,0 0 1,1 0-1,-1 0 1,0 1 0,0-1-1,0 0 1,1 0 0,-1 0-1,0 0 1,0 0-1,0 1 1,1-1 0,-1 0-1,0 0 1,0 0-1,1 0 1,-1 0 0,0 0-1,0 0 1,0 0-1,1 0 1,12-5 368,10-13 162,-6-3-362,0-1 0,15-26 0,-2 3-160,-30 45-26,0 0 0,0 1 0,0-1 0,0 0 0,0 0 0,0 0 0,0 0 0,0 0-1,0 0 1,0 0 0,0 0 0,0 0 0,0 1 0,0-1 0,0 0 0,1 0 0,-1 0 0,0 0-1,0 0 1,0 0 0,0 0 0,0 0 0,0 0 0,0 0 0,0 0 0,0 0 0,1 0-1,-1 0 1,0 0 0,0 0 0,0 0 0,0 0 0,0 0 0,0 0 0,0 0 0,0 0 0,1 0-1,-1 0 1,0 0 0,0 0 0,0 0 0,0 0 0,0 0 0,0 0 0,0 0 0,0 0 0,1 0-1,-1 0 1,0 0 0,0 0 0,0 0 0,0 0 0,0 0 0,0-1 0,0 1 0,0 0 0,0 0-1,0 0 1,0 0 0,0 0 0,0 0 0,0 0 0,0 0 0,0-1 0,0 1 0,0 0 0,1 0-1,-1 15-182,-6 20 105,0-17 99,0 1 0,1-1 0,0 1 1,2 0-1,0 0 0,1 23 0,2-41-6,0-1-1,0 1 1,0 0-1,0-1 0,0 1 1,0 0-1,0-1 1,0 1-1,1 0 1,-1-1-1,0 1 0,0-1 1,1 1-1,-1 0 1,0-1-1,1 1 0,-1-1 1,1 1-1,-1-1 1,1 1-1,-1-1 0,1 1 1,-1-1-1,1 0 1,-1 1-1,1-1 1,-1 0-1,1 1 0,0-1 1,-1 0-1,1 0 1,0 1-1,26-6 230,22-24-28,-34 16-198,1-2-1,19-23 0,-31 33-76,0 0 0,-1 0 0,1 0 0,-1-1 0,0 1 0,0-1 0,0 0 0,-1 0 0,0 0 0,0 0 0,-1 0 0,2-10 0,-23 38-378,19-18 297,-1 0 0,1 0 0,1 0 0,-1 0 0,0 0 0,1 0 0,0 0 0,0 0 0,0 1 1,1-1-1,0 0 0,-1 0 0,1 0 0,0 0 0,1 0 0,1 4 0,-1-3-222,0 0 1,1 1-1,-1-2 1,1 1-1,0 0 0,0 0 1,1-1-1,-1 0 1,1 0-1,0 0 1,9 7-1,0-6-4180,-1-5-2045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1:48.852"/>
    </inkml:context>
    <inkml:brush xml:id="br0">
      <inkml:brushProperty name="width" value="0.025" units="cm"/>
      <inkml:brushProperty name="height" value="0.025" units="cm"/>
    </inkml:brush>
  </inkml:definitions>
  <inkml:trace contextRef="#ctx0" brushRef="#br0">307 70 8584,'0'0'1036,"-11"0"-284,-17-1-486,8-1 578,-1 1 0,1 1-1,-39 5 1,55-3-822,1-1 1,0 1-1,0 0 0,0-1 0,0 2 0,0-1 0,0 0 1,0 0-1,1 1 0,-1 0 0,1-1 0,0 1 0,0 0 1,0 0-1,0 0 0,0 0 0,1 1 0,-1-1 0,1 0 1,0 1-1,-1 5 0,-2 9-50,0 1 1,-1 32 0,4-43 48,-8 138-17,-22 182 30,25-292-29,-8 38 88,3 1 1,3 0-1,5 144 1,11-175-35,2-1 0,1 0 0,3-1 1,22 49-1,-30-76-30,2 5-2,0-2 0,1 1-1,1-1 1,1 0 0,1-1-1,0-1 1,1 0 0,24 23-1,-27-30-27,1-1-1,0 0 1,0 0 0,1-1-1,0-1 1,0 0-1,0-1 1,1 0 0,0-1-1,0 0 1,0-1-1,0 0 1,1-1 0,13 0-1,-12-2 27,0 0-1,0-1 1,-1 0 0,1-1-1,-1-1 1,1 0-1,-1-1 1,0-1 0,14-7-1,-4 0 35,-1-1 0,0-1-1,-1-1 1,22-21-1,-8 4-12,-2-1-1,-1-2 1,-1-2-1,-3 0 0,-1-2 1,32-58-1,-33 45-3,-1-2 0,-3-1 1,-2-1-1,23-101 0,-36 117 23,-1 0 0,-2 0-1,-2-1 1,-2 1 0,-6-64 0,2 79-11,-1 1 0,-2 0 0,0-1 0,-1 2 0,-2-1 0,0 1-1,-2 0 1,0 1 0,-2 1 0,-18-26 0,7 17-81,0 2 0,-2 1-1,-1 1 1,-1 1 0,-2 1-1,0 2 1,-1 1 0,-62-31-1,64 39-625,-1 1-1,0 1 1,-1 2-1,1 1 1,-2 1-1,-47-4 1,-15 7-2689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1.146"/>
    </inkml:context>
    <inkml:brush xml:id="br0">
      <inkml:brushProperty name="width" value="0.025" units="cm"/>
      <inkml:brushProperty name="height" value="0.025" units="cm"/>
    </inkml:brush>
  </inkml:definitions>
  <inkml:trace contextRef="#ctx0" brushRef="#br0">92 1 10378,'0'0'16100,"-9"0"-15758,3-1-259,-1 1 0,1 1 0,0-1 0,-1 1 0,-9 3 0,14-4-59,0 1-1,1 0 1,-1-1-1,0 1 0,0 0 1,1 0-1,-1 0 1,0 0-1,1 0 1,-1 0-1,1 1 0,-1-1 1,1 0-1,0 1 1,0-1-1,-1 1 1,1 0-1,0-1 0,0 1 1,0 0-1,1 0 1,-1-1-1,0 1 1,1 0-1,-1 0 0,1 0 1,0 0-1,0 0 1,-1 2-1,3-3-76,1 0 0,-1 0-1,0 0 1,0-1 0,0 1 0,0-1-1,1 1 1,-1-1 0,0 0 0,0 0-1,1 0 1,-1 0 0,4-1 0,-2 1-109,63-4-1676,-45 1 1230,0 2 0,23 2 0,-44-1 608,-1 0 1,1 0 0,-1 0 0,1 0 0,-1 0 0,1 0 0,-1 0 0,1 0 0,-1 0 0,1 0 0,-1 0-1,1 1 1,-1-1 0,1 0 0,-1 0 0,1 0 0,-1 1 0,0-1 0,1 0 0,-1 1 0,1-1 0,-1 0 0,0 1-1,0-1 1,1 1 0,-1-1 0,0 0 0,1 1 0,-1-1 0,0 1 0,0-1 0,0 1 0,0-1 0,1 1 0,-9 17 932,-20 12 1112,23-25-1682,-49 37 2315,50-39-2596,-1 0 0,1-1 0,-1 0-1,1 1 1,-1-1 0,0-1-1,0 1 1,0-1 0,0 0-1,-9 1 1,13-2-202,1 0-1,0 0 1,-1 0 0,1-1-1,-1 1 1,1 0 0,-1 0-1,1-1 1,0 1 0,-1 0-1,1 0 1,0-1 0,-1 1-1,1 0 1,0-1 0,-1 1-1,1 0 1,0-1 0,0 1-1,0-1 1,-1 1 0,1-1-1,0 1 1,0 0 0,0-1-1,0 1 1,0-1 0,0 1-1,0-1 1,0 1 0,0-1-1,0 1 1,0-1 0,0 1-1,0 0 1,0-1 0,0 1-1,0-1 1,0 1 0,0-1-1,1 1 1,-1 0 0,0-1-1,0 1 1,1-1 0,-1 1-1,1-1 1,11-22-5357,5 3-1020,4 0-1863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1.518"/>
    </inkml:context>
    <inkml:brush xml:id="br0">
      <inkml:brushProperty name="width" value="0.025" units="cm"/>
      <inkml:brushProperty name="height" value="0.025" units="cm"/>
    </inkml:brush>
  </inkml:definitions>
  <inkml:trace contextRef="#ctx0" brushRef="#br0">89 1 2402,'0'0'28208,"-10"-1"-28074,9 1-159,-4 0 54,-1 0 0,0 0 0,1 1 0,-1 0 0,1 0 0,-7 1-1,10-1-73,0 0 0,0-1 0,1 1 0,-1 0 0,0 0 0,1 0 0,-1 0 0,0 0 0,1 0 0,0 1 0,-1-1 0,1 1-1,0-1 1,-1 1 0,1-1 0,0 1 0,0-1 0,0 1 0,0 0 0,1 0 0,-1-1 0,0 1 0,1 0 0,-1 0 0,1 0 0,0 0-1,0 0 1,-1 0 0,2 2 0,-1-4 13,0 1-1,1-1 0,-1 1 0,1-1 1,-1 1-1,1-1 0,-1 1 0,1-1 1,-1 1-1,1-1 0,-1 1 0,1-1 1,0 0-1,-1 1 0,1-1 0,0 0 1,-1 0-1,1 0 0,0 1 0,0-1 1,-1 0-1,1 0 0,0 0 0,-1 0 1,2 0-1,26 1-271,-22-1 103,24 0-621,57 4-1553,-86-4 2365,0 1 1,-1-1 0,1 0 0,0 0-1,0 0 1,0 0 0,0 1-1,0-1 1,-1 0 0,1 1-1,0-1 1,0 0 0,0 1 0,-1-1-1,1 1 1,0 0 0,-1-1-1,1 1 1,0-1 0,-1 1 0,1 0-1,-1 0 1,1-1 0,-1 1-1,0 0 1,1 0 0,-1 0 0,1 1-1,-1 0 21,0-1-1,0 1 1,-1 0 0,1 0-1,0-1 1,-1 1-1,1 0 1,-1 0-1,0-1 1,1 1 0,-1-1-1,0 1 1,-1 1-1,-4 5 185,0-1 0,0 1 1,0-2-1,-10 9 0,12-12-122,0 1 0,0-1 0,0 0 0,-1 0 0,1-1 0,-1 1 0,1-1 1,-1 0-1,0 0 0,0 0 0,0-1 0,-11 2 0,16-4-333,-1 1 0,0 0 0,0-1 0,1 1 0,-1-1 0,0 1 0,0-1 0,1 0 0,-1 1 0,1-1 0,-1 0 0,0 1 0,1-1 0,0 0 0,-1 1 0,1-1 0,-1 0 0,1 0 0,0 0 0,-1 0 0,1 1 0,0-1 0,0 0 0,0 0 0,0 0 0,0 0 0,0 0 0,0 0 0,0 1 0,0-1 0,0 0 0,0 0 0,1-1 0,-1-2-1096,0-16-7164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2.166"/>
    </inkml:context>
    <inkml:brush xml:id="br0">
      <inkml:brushProperty name="width" value="0.025" units="cm"/>
      <inkml:brushProperty name="height" value="0.025" units="cm"/>
    </inkml:brush>
  </inkml:definitions>
  <inkml:trace contextRef="#ctx0" brushRef="#br0">78 60 929,'0'0'25352,"-10"-28"-24274,17 11 218,-2 3-635,-22 30-440,7-5-241,4-6 15,1 0-1,1 0 1,-1 0-1,1 1 1,-1 0 0,2-1-1,-1 2 1,1-1-1,0 0 1,0 0-1,0 1 1,-2 9 0,8-15 13,0 1 0,-1-1 0,1 0 0,0-1 0,0 1 0,-1 0 0,1-1 0,0 0 0,0 1 0,0-1 0,0 0 0,0 0 0,-1-1 0,5 0 0,0 1 16,1-1-41,0 0 0,-1-1 0,1 0 0,0 0 0,0 0 0,-1-1 0,0 0 1,12-7-1,35-13 41,-53 22-19,0 1 1,0 0 0,0 0 0,0 0 0,0 0 0,0 0-1,0 0 1,0 0 0,-1 0 0,1 0 0,0 0 0,0 0-1,0 1 1,0-1 0,0 0 0,0 1 0,0-1 0,-1 1-1,1-1 1,0 1 0,0-1 0,0 1 0,-1-1 0,1 1-1,0 0 1,-1 0 0,1-1 0,-1 1 0,1 0 0,-1 0-1,1-1 1,-1 1 0,1 1 0,0-1-3,-1 1 0,1-1 0,0 0 0,-1 0 0,1 0 0,0 0 0,0 0 0,0 0 0,0 0 0,0 0 0,0-1 0,0 1 0,0 0 0,0 0 0,0-1 0,1 1 0,-1-1 0,0 1 0,0-1 0,1 0 0,-1 1 0,2-1-1,51-8 174,0-2-410,-51 10 220,-1 0 0,1 0 0,0 1 1,-1-1-1,1 0 0,-1 1 0,1 0 0,0 0 0,-1-1 1,1 1-1,-1 1 0,0-1 0,1 0 0,-1 1 0,0-1 1,4 4-1,-5-4-77,0 0 0,1 0 0,-1 0 0,0 0 0,0 0 0,1 0 0,-1-1 1,1 1-1,-1-1 0,1 1 0,-1-1 0,1 1 0,-1-1 0,1 0 0,-1 1 0,1-1 0,-1 0 0,1 0 1,-1 0-1,4-1 0,3-5-3984,-4-6-3437,-4-2-3239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2.512"/>
    </inkml:context>
    <inkml:brush xml:id="br0">
      <inkml:brushProperty name="width" value="0.025" units="cm"/>
      <inkml:brushProperty name="height" value="0.025" units="cm"/>
    </inkml:brush>
  </inkml:definitions>
  <inkml:trace contextRef="#ctx0" brushRef="#br0">0 25 14574,'0'0'5509,"53"-7"-4100,-10 4-288,4 0-800,3-1-1026,-1 0-2786,-2 0-7656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3.129"/>
    </inkml:context>
    <inkml:brush xml:id="br0">
      <inkml:brushProperty name="width" value="0.025" units="cm"/>
      <inkml:brushProperty name="height" value="0.025" units="cm"/>
    </inkml:brush>
  </inkml:definitions>
  <inkml:trace contextRef="#ctx0" brushRef="#br0">1 100 5125,'0'0'22576,"10"-2"-21717,-1 0-680,2 0-72,-1 0 0,1 1 1,19 0-1,-28 1-111,0 0 0,-1 0 0,1 0 0,0 0 0,-1 0 0,1 1 0,0-1 0,-1 0 0,1 1 0,0-1 0,-1 1 0,1 0 0,-1 0 0,1-1 0,-1 1 0,1 0 0,-1 0 0,1 1 0,-1-1 0,0 0 0,0 0 0,0 1 0,0-1 0,0 0 0,0 1 0,0-1 0,0 1 0,0-1 0,-1 1 0,1 0 0,0-1 0,0 4-1,-2 115-1318,1-120 1319,0 1 0,0-1 0,0 1 1,0 0-1,0-1 0,0 1 0,0-1 0,1 1 1,-1-1-1,0 1 0,0-1 0,1 1 1,-1-1-1,0 1 0,1-1 0,-1 1 1,0-1-1,1 1 0,-1-1 0,1 1 1,-1-1-1,1 0 0,-1 1 0,1-1 1,-1 0-1,1 0 0,-1 1 0,1-1 1,-1 0-1,1 0 0,-1 0 0,1 0 1,0 1-1,-1-1 0,1 0 0,-1 0 1,1 0-1,-1 0 0,1 0 0,0-1 0,-1 1 1,1 0-1,-1 0 0,1 0 0,-1 0 1,1-1-1,-1 1 0,1 0 0,0 0 1,-1-1-1,1 0 0,31-17 296,-18 8-133,0-2 0,0 1 0,-1-2 0,-1 0 0,0 0 0,-1-1 0,-1 0 0,0-1 0,14-27 0,-21 27-258,-10 40-154,5-12 239,0 1 0,0-1 0,1 0 0,1 1 0,2 18 0,-2-29 14,1 0 0,-1-1 1,1 1-1,0 0 0,0 0 1,0-1-1,0 1 0,0 0 0,0-1 1,1 1-1,-1-1 0,1 0 1,0 0-1,0 1 0,0-1 1,0 0-1,0 0 0,0-1 1,0 1-1,1 0 0,-1-1 0,1 1 1,-1-1-1,1 0 0,0 0 1,-1 0-1,1 0 0,0 0 1,0-1-1,-1 1 0,6-1 0,-2 1 97,-1-2-1,1 1 0,0-1 0,0 0 0,-1 0 0,1 0 0,-1-1 0,1 0 0,-1 0 1,1 0-1,-1-1 0,0 1 0,0-1 0,0-1 0,-1 1 0,1-1 0,-1 0 0,0 0 1,0 0-1,0 0 0,0-1 0,-1 1 0,0-1 0,4-7 0,-3 5-14,0-1-1,0 0 0,-1 0 1,0 0-1,-1 0 0,1-1 1,-2 1-1,1-1 1,-1 1-1,0-1 0,-1 1 1,0-1-1,0 0 1,-1 1-1,-4-17 0,5 23-82,0 1 0,0 0 0,0 0 0,0 0 0,-1 0 0,1 0 0,0 0 0,-1 0-1,1 0 1,-1 0 0,1 0 0,-1 0 0,0 1 0,1-1 0,-1 0 0,0 0 0,0 0 0,1 1 0,-1-1-1,0 0 1,0 1 0,0-1 0,0 1 0,0-1 0,0 1 0,0-1 0,0 1 0,0 0 0,0-1 0,0 1-1,0 0 1,0 0 0,0 0 0,0 0 0,0 0 0,-1 0 0,1 0 0,-1 0 0,0 1-12,1 0 1,-1 0 0,1 0-1,0 0 1,-1 0-1,1 0 1,0 0 0,0 0-1,0 0 1,0 0-1,0 1 1,0-1 0,0 0-1,0 1 1,0-1-1,1 1 1,-1-1 0,0 1-1,1-1 1,-1 1-1,1 0 1,0-1 0,0 1-1,-1 2 1,1-2-70,0 1 0,0-1 0,0 0 1,0 0-1,1 1 0,-1-1 0,0 0 0,1 0 1,0 1-1,0-1 0,-1 0 0,1 0 0,0 0 0,1 0 1,-1 0-1,0 0 0,0 0 0,1 0 0,0-1 1,-1 1-1,1-1 0,0 1 0,-1-1 0,1 1 1,0-1-1,0 0 0,0 0 0,0 0 0,0 0 0,4 1 1,-1-1-818,1 0 0,-1 0 0,1 0 0,0-1 0,-1 1-1,1-1 1,-1-1 0,1 1 0,0-1 0,-1 0 0,11-3 0,4-6-7338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3.668"/>
    </inkml:context>
    <inkml:brush xml:id="br0">
      <inkml:brushProperty name="width" value="0.025" units="cm"/>
      <inkml:brushProperty name="height" value="0.025" units="cm"/>
    </inkml:brush>
  </inkml:definitions>
  <inkml:trace contextRef="#ctx0" brushRef="#br0">36 39 10922,'0'0'14329,"-4"9"-13139,-4 17-968,1 1-1,1 0 1,2 0-1,0 0 1,1 32-1,3-56-187,5 48-181,-5-50 125,0 0 0,0 0 1,0 0-1,0-1 0,1 1 1,-1 0-1,0 0 1,0 0-1,1-1 0,-1 1 1,1 0-1,-1 0 1,1-1-1,-1 1 0,1 0 1,-1-1-1,1 1 1,-1 0-1,1-1 0,0 1 1,-1-1-1,1 1 0,0-1 1,0 1-1,-1-1 1,1 0-1,0 1 0,0-1 1,0 0-1,0 0 1,-1 0-1,1 1 0,0-1 1,0 0-1,0 0 1,0 0-1,0 0 0,-1-1 1,1 1-1,0 0 1,0 0-1,0 0 0,0-1 1,-1 1-1,1 0 0,0-1 1,0 1-1,-1-1 1,1 1-1,0-1 0,-1 1 1,1-1-1,0 1 1,-1-1-1,2 0 0,2-4 58,0 0 0,0-1 0,-1 1-1,0-1 1,0 0 0,0 1-1,0-1 1,-1 0 0,0-1 0,2-11-1,9-21 629,-10 33-615,-1 1-1,1-1 1,0 1-1,0-1 0,1 1 1,0 0-1,0 0 1,0 1-1,0-1 1,1 1-1,0 0 0,0 0 1,0 0-1,0 1 1,0 0-1,1 0 1,0 0-1,-1 0 0,1 1 1,0 0-1,0 0 1,0 1-1,1 0 1,-1 0-1,0 0 0,0 1 1,8 0-1,-13 1-53,1 0-1,0 0 0,-1 0 1,1 0-1,-1 0 0,1 0 1,-1 0-1,0 0 0,1 1 1,-1-1-1,0 1 0,0-1 1,0 1-1,0-1 0,0 1 1,0-1-1,0 1 0,-1 0 1,1 0-1,-1-1 0,1 1 1,-1 0-1,1 0 0,-1 0 1,0 0-1,0-1 0,0 1 1,0 0-1,-1 3 0,1 4 29,0 0-1,-1 1 0,0-1 0,-4 15 1,-10 12 489,14-34-426,1-1 1,-1 1-1,0-1 1,0 1-1,0-1 0,0 0 1,0 1-1,0-1 1,0 0-1,0 0 1,-1 0-1,1 0 1,0 0-1,-1 0 0,1 0 1,-1 0-1,1 0 1,-1 0-1,1-1 1,-2 1-1,2-2-5,0-1 0,0 1-1,0-1 1,0 0 0,1 1-1,-1-1 1,1 0 0,-1 1-1,1-1 1,0 0 0,0 0-1,0 1 1,0-1 0,0 0 0,0-3-1,0 1 6,-4-38 22,1 21-130,1 0 1,2-1-1,2-34 1,-2 55-19,0-1-1,1 1 1,-1-1 0,1 1 0,-1-1-1,1 1 1,0-1 0,-1 1 0,1-1 0,0 1-1,0 0 1,0 0 0,0-1 0,0 1 0,0 0-1,0 0 1,1 0 0,-1 0 0,0 0-1,1 1 1,-1-1 0,0 0 0,1 0 0,1 0-1,45-7-1507,-8 2-2242,-38 6 3230,0-1 0,1 1 0,-1-1 0,0 0 0,0 0 0,0 0 0,0 0 0,0 0 0,-1 0 0,1-1 0,0 1 0,0-1 0,1-1 0,6-10-6092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014"/>
    </inkml:context>
    <inkml:brush xml:id="br0">
      <inkml:brushProperty name="width" value="0.025" units="cm"/>
      <inkml:brushProperty name="height" value="0.025" units="cm"/>
    </inkml:brush>
  </inkml:definitions>
  <inkml:trace contextRef="#ctx0" brushRef="#br0">0 1 15855,'0'0'4740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386"/>
    </inkml:context>
    <inkml:brush xml:id="br0">
      <inkml:brushProperty name="width" value="0.025" units="cm"/>
      <inkml:brushProperty name="height" value="0.025" units="cm"/>
    </inkml:brush>
  </inkml:definitions>
  <inkml:trace contextRef="#ctx0" brushRef="#br0">11 260 6470,'0'0'7517,"-2"8"-3967,-5 24-999,7-31-2466,-1-1 0,1 1-1,0-1 1,0 1-1,0-1 1,0 1-1,0 0 1,0-1 0,-1 1-1,1-1 1,1 1-1,-1-1 1,0 1-1,0-1 1,0 1 0,0 0-1,0-1 1,0 1-1,1-1 1,-1 1 0,0-1-1,0 1 1,1-1-1,-1 1 1,0-1-1,1 0 1,-1 1 0,0-1-1,1 1 1,-1-1-1,1 0 1,-1 1 0,1-1-1,-1 0 1,1 0-1,-1 1 1,1-1-1,-1 0 1,1 0 0,-1 0-1,1 0 1,-1 1-1,1-1 1,-1 0 0,1 0-1,0 0 1,-1 0-1,1 0 1,-1 0-1,1-1 1,-1 1 0,1 0-1,-1 0 1,1 0-1,-1 0 1,1-1-1,0 1 1,30-15 1848,-3-4-1016,-2-2 0,0-2 0,42-46 1,-55 54-858,0-1-1,-1-1 1,-1 0 0,0 0 0,-1-1 0,-1-1 0,11-32 0,-63 155-776,32-71 651,2-8-72,1 0-1,2 0 0,0 1 0,2 0 1,-2 28-1,6-53 57,0 0-1,0 0 1,0 0 0,0 0-1,0 1 1,0-1 0,1 0-1,-1 0 1,0 0 0,1 0-1,-1 0 1,0 1-1,1-1 1,-1 0 0,1 0-1,0 0 1,-1 0 0,1 0-1,0-1 1,0 1 0,0 0-1,-1 0 1,1 0 0,0-1-1,0 1 1,2 1 0,-1-2-94,1 1 0,-1-1 0,0 1 0,1-1 1,-1 0-1,0 0 0,1 0 0,-1 0 0,1 0 0,-1-1 0,0 1 1,4-2-1,5-1-756,0-1 0,-1-1 0,1 0 0,14-9 1,-12 4-1660,1 0 1,-2-1 0,23-23 0,-1-5-6182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743"/>
    </inkml:context>
    <inkml:brush xml:id="br0">
      <inkml:brushProperty name="width" value="0.025" units="cm"/>
      <inkml:brushProperty name="height" value="0.025" units="cm"/>
    </inkml:brush>
  </inkml:definitions>
  <inkml:trace contextRef="#ctx0" brushRef="#br0">181 52 2723,'2'-7'9838,"4"-25"-4211,-6 32-5545,0 0 1,0-1-1,0 1 1,1 0-1,-1-1 0,0 1 1,0 0-1,0-1 1,0 1-1,0 0 1,0-1-1,0 1 0,0 0 1,0-1-1,0 1 1,0 0-1,0-1 0,0 1 1,0 0-1,-1-1 1,1 1-1,0 0 1,0-1-1,0 1 0,0 0 1,0-1-1,-1 1 1,1 0-1,0 0 1,0-1-1,-1 1 0,1 0 1,0 0-1,0-1 1,-1 1-1,1 0 1,0 0-1,-1 0 0,1 0 1,0-1-1,-1 1 1,1 0-1,0 0 1,-1 0-1,1 0 0,0 0 1,-1 0-1,1 0 1,0 0-1,-1 0 0,1 0 1,0 0-1,-1 0 1,1 0-1,0 0 1,-1 0-1,1 1 0,0-1 1,-1 0-1,1 0 1,0 0-1,-1 0 1,1 1-1,0-1 0,0 0 1,-1 1-1,-20 13 871,3 4-519,1 1 0,0 1 0,2 0 0,-16 28 0,22-34-319,1 0 1,1 1 0,0-1 0,2 2 0,-1-1 0,2 1 0,-5 28 0,8-42-106,1-1 1,0 1 0,-1-1 0,1 1-1,0-1 1,0 1 0,0-1 0,0 1-1,0 0 1,1-1 0,-1 1-1,0-1 1,1 1 0,-1-1 0,1 0-1,-1 1 1,1-1 0,0 1 0,-1-1-1,1 0 1,0 0 0,0 1 0,0-1-1,0 0 1,0 0 0,1 0 0,-1 0-1,0 0 1,0 0 0,1 0 0,-1-1-1,0 1 1,1 0 0,-1-1 0,1 1-1,-1-1 1,1 1 0,-1-1 0,1 0-1,-1 0 1,1 0 0,-1 0-1,1 0 1,2 0 0,1-1 100,1 0-1,0 0 1,-1 0-1,1-1 1,-1 0-1,0 0 1,0 0-1,1-1 1,-2 1-1,1-1 1,5-4-1,-1-1-24,0-1 0,0 0 0,-1 0 0,0 0 0,0-1 0,-1 0 0,-1-1 0,0 0 0,0 0 0,-1 0 0,0 0 0,-1-1 0,-1 0 0,0 0 0,0 0-1,-1 0 1,0-1 0,-1 1 0,-2-24 0,1 35-180,0-1 0,0 1 0,0-1 0,-1 1 0,1-1 0,0 1 0,-1-1-1,0 1 1,1 0 0,-1-1 0,0 1 0,0 0 0,1-1 0,-1 1 0,0 0 0,0 0 0,0 0-1,-1 0 1,1 0 0,0 0 0,0 0 0,-1 0 0,1 0 0,0 1 0,-1-1 0,1 0-1,0 1 1,-1-1 0,1 1 0,-1 0 0,1-1 0,-1 1 0,1 0 0,-1 0 0,0 0 0,1 0-1,-1 0 1,1 0 0,-1 1 0,-1-1 0,1 1-434,1-1 1,-1 1-1,0 0 1,1 0-1,-1-1 0,1 1 1,-1 0-1,1 0 0,-1 0 1,1 1-1,0-1 0,0 0 1,0 0-1,-1 1 1,1-1-1,0 1 0,0-1 1,1 1-1,-1-1 0,0 1 1,0 0-1,0 3 0,0 5-6118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5.102"/>
    </inkml:context>
    <inkml:brush xml:id="br0">
      <inkml:brushProperty name="width" value="0.025" units="cm"/>
      <inkml:brushProperty name="height" value="0.025" units="cm"/>
    </inkml:brush>
  </inkml:definitions>
  <inkml:trace contextRef="#ctx0" brushRef="#br0">92 1 18193,'0'0'8969,"-2"8"-7950,-4 10-597,0 0-1,-1 0 0,-13 21 1,12-24-306,0 0 0,1 1 0,0 0 0,1 0 0,1 1 1,-5 31-1,10-47-115,0 0 1,0 0-1,0-1 1,0 1-1,1 0 1,-1 0-1,0 0 1,0 0-1,1 0 1,-1 0-1,0 0 1,1-1-1,-1 1 1,1 0-1,0 0 1,-1-1-1,1 1 1,-1 0-1,1 0 1,0-1-1,-1 1 1,1-1-1,0 1 1,0-1-1,0 1 1,1 0-1,33 7 107,-24-8-938,1 0 0,0-1 0,23-4 1,-30 4-368,1-1-1,-1 0 1,0-1 0,0 1 0,-1-1 0,1 0 0,8-6 0,6-11-6710</inkml:trace>
  <inkml:trace contextRef="#ctx0" brushRef="#br0" timeOffset="1">203 105 13613,'0'0'11210,"-55"68"-9448,45-33-481,1-3-384,5 0-384,4-5-417,0-4-32,16-6-1057,2-9-993,9-7-993,-3-1 705,8-5 352,0-12-3171,2-7-544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7:16.388"/>
    </inkml:context>
    <inkml:brush xml:id="br0">
      <inkml:brushProperty name="width" value="0.025" units="cm"/>
      <inkml:brushProperty name="height" value="0.025" units="cm"/>
    </inkml:brush>
  </inkml:definitions>
  <inkml:trace contextRef="#ctx0" brushRef="#br0">671 137 6438,'-11'-4'267,"-15"-7"-189,0-1 0,1-1-1,0-1 1,1-1 0,1-1 0,-23-20 0,45 34-45,-1 1 0,1 0 1,-1-1-1,1 1 1,-1 0-1,0 0 0,1 0 1,-1 0-1,0 1 1,0-1-1,0 0 0,1 1 1,-1-1-1,0 1 1,0-1-1,0 1 0,0 0 1,0 0-1,0 0 1,0 0-1,0 0 0,0 0 1,0 1-1,0-1 1,0 1-1,1-1 1,-1 1-1,0 0 0,0 0 1,0 0-1,1 0 1,-1 0-1,1 0 0,-1 0 1,0 0-1,1 1 1,-3 2-1,-5 6-144,0 0 0,0 1 1,1 1-1,-9 15 0,8-13 143,-48 71-355,16-26 501,3 1 0,3 2 0,-35 82 1,50-88-12,2 0 1,3 0 0,2 2 0,2 0 0,3 0 0,3 1 0,2-1-1,9 109 1,0-129-170,1 0 0,2-1-1,2 0 1,1 0 0,2-2 0,23 42-1,-14-34 0,3-1 0,1-1 0,2-1 0,47 50-1,-69-82 1,1 0 0,1 0-1,-1 0 1,1-1 0,1-1-1,-1 1 1,1-2 0,0 1-1,0-1 1,1-1 0,0 0-1,-1 0 1,1-1 0,1-1-1,-1 0 1,0 0 0,0-1-1,1 0 1,-1-1 0,1-1-1,-1 1 1,0-2 0,1 0-1,-1 0 1,0-1 0,0 0-1,-1-1 1,1 0 0,-1-1-1,1 0 1,9-7 0,11-11 41,-1-1 1,0-1 0,-2-1 0,-1-2 0,-1-1 0,-2-1 0,0-1-1,18-35 1,2-9 65,-4-2 0,45-122 1,-61 131-63,-2-1 1,16-95-1,-31 127-16,-3-1-1,-1 1 0,-1-1 0,-3 0 0,-1 0 1,-8-46-1,6 66 34,-2-1 1,0 1 0,0 0-1,-2 0 1,-1 1 0,0 0 0,-1 0-1,0 1 1,-1 1 0,-1 0-1,-1 0 1,0 1 0,-1 1-1,0 0 1,-1 1 0,-1 0-1,0 2 1,-17-10 0,1 3-11,-1 2 1,0 1-1,-1 1 1,0 2 0,-1 2-1,0 1 1,-1 1-1,-61-2 1,60 6-403,0 2 0,0 2 0,0 2 0,0 0 0,0 3 0,1 1 0,-46 16 0,15 1-2071,11-2 107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5.433"/>
    </inkml:context>
    <inkml:brush xml:id="br0">
      <inkml:brushProperty name="width" value="0.025" units="cm"/>
      <inkml:brushProperty name="height" value="0.025" units="cm"/>
    </inkml:brush>
  </inkml:definitions>
  <inkml:trace contextRef="#ctx0" brushRef="#br0">151 117 9513,'5'-9'4383,"2"-1"-2850,-4 7-1020,0 0 0,-1 0 0,1-1 0,-1 0-1,0 1 1,0-1 0,-1 0 0,1 0 0,-1 0-1,0 0 1,1-7 0,-2 11-432,0 0 1,0-1-1,1 1 1,-1-1-1,0 1 1,0 0-1,0-1 0,-1 1 1,1 0-1,0-1 1,0 1-1,0 0 0,0-1 1,0 1-1,0 0 1,0-1-1,-1 1 0,1 0 1,0-1-1,0 1 1,0 0-1,-1-1 0,1 1 1,0 0-1,-1 0 1,1-1-1,0 1 1,0 0-1,-1 0 0,1 0 1,0 0-1,-1-1 1,1 1-1,0 0 0,-1 0 1,1 0-1,0 0 1,-1 0-1,1 0 0,-1 0 1,1 0-1,0 0 1,-1 0-1,1 0 0,0 0 1,-1 0-1,1 0 1,0 0-1,-1 0 0,1 0 1,-1 1-1,-20 7 731,9-1-673,1 1-1,1 0 1,-1 0 0,1 1 0,1 1 0,0 0 0,0 0-1,1 1 1,-13 19 0,15-20-55,1 0-1,-1 1 1,2-1-1,-1 1 1,1 0 0,1 0-1,0 0 1,1 0 0,0 1-1,0-1 1,1 20-1,1-30-74,0 0-1,0 1 0,0-1 1,0 0-1,1 1 0,-1-1 1,0 0-1,1 0 0,-1 1 1,1-1-1,0 0 0,-1 0 1,1 0-1,0 0 0,-1 0 0,1 0 1,0 0-1,0 0 0,0 0 1,0 0-1,0 0 0,0 0 1,0-1-1,0 1 0,1 0 1,1 0-1,0 0 29,0-1-1,0 1 1,1-1-1,-1 0 1,0 0 0,0 0-1,1 0 1,-1-1-1,0 1 1,6-3 0,0 1 29,1-2 0,-1 1 0,0-2 0,0 1 0,-1-1 0,15-10 0,-13 5 6,0 0 1,-1-1-1,0 0 1,-1 0 0,0-1-1,0 0 1,-1-1 0,-1 1-1,0-1 1,-1-1 0,-1 1-1,0-1 1,0 1 0,-2-1-1,1 0 1,-2 0 0,1-20-1,-2 32-109,0 0 0,0 0-1,0 0 1,0 0-1,-1 0 1,1 0-1,0 0 1,-1 0 0,1 0-1,-1 0 1,0 0-1,0 0 1,0 0-1,0 0 1,0 1 0,0-1-1,0 0 1,-1 1-1,1-1 1,0 1-1,-1-1 1,1 1 0,-1 0-1,0-1 1,1 1-1,-5-1 1,4 1-203,-1 0 1,1 1 0,-1 0-1,1 0 1,-1-1-1,1 2 1,-1-1-1,0 0 1,1 0 0,-1 1-1,1-1 1,-1 1-1,1 0 1,0 0-1,-1 0 1,1 0 0,0 0-1,-1 1 1,1-1-1,0 1 1,-4 3-1,-21 19-4794,0 5-2898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6.659"/>
    </inkml:context>
    <inkml:brush xml:id="br0">
      <inkml:brushProperty name="width" value="0.025" units="cm"/>
      <inkml:brushProperty name="height" value="0.025" units="cm"/>
    </inkml:brush>
  </inkml:definitions>
  <inkml:trace contextRef="#ctx0" brushRef="#br0">235 1 17136,'0'0'7682,"-12"4"-7682,-13 7 90,0 1-1,1 1 0,1 1 1,0 1-1,0 1 1,2 1-1,-25 24 0,45-40-34,0 0-1,0 0 0,0 0 1,0 0-1,0 0 0,0 0 0,0 0 1,1 1-1,-1-1 0,0 0 1,1 0-1,-1 1 0,1-1 0,-1 1 1,1-1-1,0 1 0,0-1 1,-1 0-1,1 1 0,0-1 0,0 1 1,1-1-1,-1 1 0,0-1 1,1 3-1,0-3-22,0 1 1,1-1-1,-1 0 1,0 1-1,1-1 1,-1 0-1,1 0 1,0 0-1,-1 0 1,1 0-1,0 0 0,-1-1 1,1 1-1,0 0 1,0-1-1,3 1 1,13 1-10,-1 0 0,1-1 1,22-1-1,-27-1 67,26 2-114,37-1-748,-30-9-3216,-46 8 3883,0 1 0,0 0 0,0 0 0,0 0-1,0 0 1,0 0 0,0 0 0,-1 0 0,1 0-1,0 0 1,0 0 0,0 0 0,0-1 0,0 1 0,0 0-1,0 0 1,0 0 0,0 0 0,0 0 0,0 0-1,0-1 1,0 1 0,0 0 0,0 0 0,0 0-1,0 0 1,0 0 0,0 0 0,0-1 0,0 1 0,0 0-1,0 0 1,0 0 0,0 0 0,0 0 0,0 0-1,0 0 1,0-1 0,0 1 0,0 0 0,0 0 0,0 0-1,0 0 1,0 0 0,1 0 0,-1 0 0,0 0-1,0-1 1,0 1 0,0 0 0,0 0 0,0 0-1,0 0 1,0 0 0,1 0 0,-1 0 0,0 0 0,0 0-1,0 0 1,0 0 0,0 0 0,0 0 0,1 0-1,-1 0 1,0 0 0,0 0 0,0 0 0,-9-4-4432,8 4 4146,-17-5-7030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7.036"/>
    </inkml:context>
    <inkml:brush xml:id="br0">
      <inkml:brushProperty name="width" value="0.025" units="cm"/>
      <inkml:brushProperty name="height" value="0.025" units="cm"/>
    </inkml:brush>
  </inkml:definitions>
  <inkml:trace contextRef="#ctx0" brushRef="#br0">1 29 14734,'0'0'9321,"69"-23"-8008,-27 18-352,4 4-481,-2 1-384,-3 0-64,-2 3-160,-5 6-1057,-8 2-1249,-4-4-833,-10-2-2018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7.366"/>
    </inkml:context>
    <inkml:brush xml:id="br0">
      <inkml:brushProperty name="width" value="0.025" units="cm"/>
      <inkml:brushProperty name="height" value="0.025" units="cm"/>
    </inkml:brush>
  </inkml:definitions>
  <inkml:trace contextRef="#ctx0" brushRef="#br0">0 19 12748,'0'0'12492,"77"4"-11499,-31-4-577,3-2-288,1 0-160,-3 2-865,1-2-1921,-5-5-2499,-4-3-8648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137"/>
    </inkml:context>
    <inkml:brush xml:id="br0">
      <inkml:brushProperty name="width" value="0.025" units="cm"/>
      <inkml:brushProperty name="height" value="0.025" units="cm"/>
    </inkml:brush>
  </inkml:definitions>
  <inkml:trace contextRef="#ctx0" brushRef="#br0">1 0 6758,'0'0'17836,"2"12"-17041,4 165 876,-6-176-1647,0 0-1,0 0 1,0 1 0,0-1-1,0 0 1,1 0-1,-1 0 1,1 0 0,-1 0-1,1 1 1,-1-1-1,1 0 1,-1 0 0,1 0-1,0-1 1,0 1-1,-1 0 1,1 0 0,0 0-1,0 0 1,0-1-1,0 1 1,0 0-1,0-1 1,0 1 0,2 0-1,-1-1 44,0 0 0,1 1 0,-1-1 0,1 0 0,-1 0 0,0-1-1,1 1 1,-1 0 0,0-1 0,1 0 0,-1 1 0,3-2 0,5-3 103,-1 1 1,0-2 0,0 1-1,15-13 1,80-92-6,-107 148-250,-8-2 238,8-29-94,1 1 1,-1-1 0,1 1 0,1-1 0,0 1-1,-1 8 1,2-16-44,0 0 1,0 1-1,0-1 1,0 0-1,0 0 0,0 0 1,0 1-1,0-1 1,0 0-1,0 0 0,0 1 1,0-1-1,0 0 0,1 0 1,-1 0-1,0 1 1,0-1-1,0 0 0,0 0 1,0 0-1,1 1 0,-1-1 1,0 0-1,0 0 1,0 0-1,0 0 0,1 0 1,-1 1-1,0-1 1,0 0-1,1 0 0,-1 0 1,0 0-1,0 0 0,0 0 1,1 0-1,-1 0 1,0 0-1,0 0 0,1 0 1,-1 0-1,14-5 421,11-12 66,27-38-241,-38 38-264,2 0 0,27-23 1,-43 40-2,0 0 1,0 0 0,0 0 0,0-1 0,1 1 0,-1 0 0,0 0 0,0 0 0,0 0 0,0 0 0,1-1 0,-1 1 0,0 0 0,0 0 0,0 0-1,1 0 1,-1 0 0,0 0 0,0 0 0,1 0 0,-1 0 0,0 0 0,0 0 0,1 0 0,-1 0 0,0 0 0,0 0 0,0 0 0,1 0-1,-1 0 1,0 0 0,0 0 0,1 0 0,-1 0 0,0 0 0,0 0 0,0 1 0,1-1 0,-1 0 0,0 0 0,0 0 0,0 0 0,0 0-1,1 1 1,-1-1 0,0 0 0,0 0 0,0 1 0,1 15-179,-8 21-70,0-16 251,4-15 0,1 0 0,0 0 0,0 0 0,0 1 0,-1 11 0,3-17 1,1-1 0,-1 0 1,0 1-1,0-1 1,1 0-1,-1 0 0,0 1 1,0-1-1,1 0 0,-1 0 1,0 1-1,1-1 1,-1 0-1,0 0 0,1 0 1,-1 0-1,0 1 0,1-1 1,-1 0-1,0 0 1,1 0-1,-1 0 0,0 0 1,1 0-1,-1 0 0,1 0 1,-1 0-1,0 0 0,1 0 1,-1 0-1,0 0 1,1 0-1,-1-1 0,1 1 1,-1 0-1,1 0 0,15-6 98,-1-5-82,0-1-1,-1-1 1,-1 0 0,20-25-1,-20 23-104,-13 14 63,0 1 1,0 0 0,0 0-1,0 0 1,1-1 0,-1 1-1,0 0 1,0 0 0,0 0-1,0 0 1,0-1-1,0 1 1,0 0 0,0 0-1,0 0 1,0 0 0,1-1-1,-1 1 1,0 0 0,0 0-1,0 0 1,0 0-1,0 0 1,1 0 0,-1 0-1,0-1 1,0 1 0,0 0-1,0 0 1,1 0 0,-1 0-1,0 0 1,0 0-1,0 0 1,0 0 0,1 0-1,-1 0 1,0 0 0,0 0-1,0 0 1,1 0 0,-1 0-1,0 0 1,0 0-1,0 0 1,0 0 0,1 0-1,-1 1 1,0-1 0,0 0-1,0 0 1,0 0 0,1 0-1,-1 0 1,0 0-1,0 0 1,0 1 0,0-1-1,0 0 1,0 0 0,1 1-1,-2 17-421,-10 22 385,4-21-348,-9 29 215,11-16-3068,8-31-440,8-3 929,2-4-3527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512"/>
    </inkml:context>
    <inkml:brush xml:id="br0">
      <inkml:brushProperty name="width" value="0.025" units="cm"/>
      <inkml:brushProperty name="height" value="0.025" units="cm"/>
    </inkml:brush>
  </inkml:definitions>
  <inkml:trace contextRef="#ctx0" brushRef="#br0">37 1 10730,'0'0'11051,"-1"9"-9364,-14 101 2024,7-69-3189,2 1 0,2 0 0,2 0-1,5 74 1,3-92-1293,0 8-3876,-7-42-9158,0-6 3336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872"/>
    </inkml:context>
    <inkml:brush xml:id="br0">
      <inkml:brushProperty name="width" value="0.025" units="cm"/>
      <inkml:brushProperty name="height" value="0.025" units="cm"/>
    </inkml:brush>
  </inkml:definitions>
  <inkml:trace contextRef="#ctx0" brushRef="#br0">168 337 7687,'0'0'5477,"-17"-52"-2786,17 42-32,1 3 255,14-2-351,0 4-545,5 0-705,3 2-320,-2 1-609,2 0-384,0 2 0,-3 0-1601,-6 0-2147,-4 0-1857</inkml:trace>
  <inkml:trace contextRef="#ctx0" brushRef="#br0" timeOffset="1">0 1 19090,'0'0'4676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0.527"/>
    </inkml:context>
    <inkml:brush xml:id="br0">
      <inkml:brushProperty name="width" value="0.025" units="cm"/>
      <inkml:brushProperty name="height" value="0.025" units="cm"/>
    </inkml:brush>
  </inkml:definitions>
  <inkml:trace contextRef="#ctx0" brushRef="#br0">106 91 4484,'0'0'9577,"1"-8"-5034,0 1-3992,0 1 133,0 0-1,0 0 1,0 0-1,-1 0 1,0 0-1,-1-7 1,1 12-613,-1 0 0,1-1 0,0 1 0,-1 0 0,1 0 0,-1-1 0,1 1 0,-1 0 0,0 0 0,1 0 0,-1 0 0,0 0 0,0 0 0,0 0 0,0 0 0,0 0 0,0 0 0,0 0 0,0 1 0,0-1 0,0 0 0,0 1 0,-1-1 0,1 1 0,0-1 0,0 1 0,-1 0 0,1-1 0,0 1 0,0 0 0,-1 0 0,1 0 0,0 0 0,-1 0 0,1 0 1,0 0-1,-2 1 0,-1 0-72,1 0 0,0 0 0,0 1 1,0-1-1,0 1 0,1 0 1,-1-1-1,0 1 0,1 0 1,-1 1-1,1-1 0,0 0 1,-1 1-1,1-1 0,0 1 1,1 0-1,-1 0 0,0 0 1,1 0-1,0 0 0,-1 0 1,1 0-1,0 4 0,-4 7-24,2 0 0,-1 1-1,-1 26 1,4-35 19,1-1 0,0 1 0,0 0 0,0 0 1,1-1-1,0 1 0,0 0 0,0-1 0,1 1 0,0 0 0,4 9 0,-4-13 8,0 0 0,-1 0 1,1-1-1,0 1 0,-1-1 0,1 1 0,0-1 0,0 0 1,0 0-1,1 0 0,-1 0 0,0 0 0,0 0 0,0 0 0,1-1 1,-1 1-1,0-1 0,1 0 0,-1 0 0,0 1 0,1-1 0,-1-1 1,0 1-1,1 0 0,-1-1 0,0 1 0,1-1 0,-1 0 1,0 1-1,0-1 0,0 0 0,3-2 0,2 0 3,-1-1 1,0 1-1,0-1 0,0-1 0,-1 1 1,1-1-1,-1 0 0,0 0 1,0 0-1,-1 0 0,1-1 0,-1 0 1,-1 0-1,5-10 0,-3 6-7,0 0 0,-1-1-1,-1 0 1,0 0 0,0 0 0,-1 0-1,0 0 1,0-16 0,-2 26 0,0 1 0,0-1 1,0 1-1,1 0 0,-1-1 0,0 1 1,0-1-1,0 1 0,0 0 0,0-1 0,0 1 1,0-1-1,0 1 0,0-1 0,0 1 1,0 0-1,-1-1 0,1 1 0,0-1 1,0 1-1,0 0 0,0-1 0,-1 1 1,1 0-1,0-1 0,0 1 0,-1 0 1,1-1-1,0 1 0,0 0 0,-1-1 1,1 1-1,0 0 0,-1 0 0,1-1 1,-1 1-1,1 0 0,0 0 0,-1 0 1,1 0-1,0 0 0,-1-1 0,1 1 1,-1 0-1,1 0 0,-1 0 0,1 0 1,0 0-1,-1 0 0,1 0 0,-1 1 1,1-1-1,0 0 0,-1 0 0,1 0 0,-1 0 1,1 0-1,0 1 0,-1-1 0,0 0 1,-1 2-17,1-1-1,-1 0 1,0 1 0,1-1 0,-1 1-1,1-1 1,-1 1 0,1 0 0,0 0 0,0 0-1,-2 2 1,-2 11-3,-1-1 1,2 1-1,0 0 0,1 0 0,0 1 1,1-1-1,1 0 0,2 31 0,-1-44 38,0 0-1,0 1 1,1-1-1,-1 0 1,1 0-1,-1 1 1,1-1-1,0 0 1,0 0-1,0 0 1,0 0-1,0 0 1,1 0-1,-1 0 1,0 0-1,1-1 1,0 1-1,-1 0 1,1-1-1,0 1 0,0-1 1,0 0-1,0 1 1,0-1-1,0 0 1,0 0-1,0-1 1,0 1-1,0 0 1,1-1-1,-1 1 1,0-1-1,1 0 1,-1 0-1,0 1 1,1-2-1,-1 1 1,3 0-1,1-1 29,-1 0-1,1 0 0,0-1 1,-1 1-1,1-1 0,-1 0 1,1-1-1,-1 1 0,0-1 1,0 0-1,0-1 0,-1 1 1,1-1-1,5-5 0,-5 3-28,0 0 0,-1 0 0,1 0 0,-1-1 0,-1 0 0,1 0 0,-1 0 0,0 0 0,-1 0 0,0-1 0,0 1 0,0-1 0,-1 1 0,0-16 0,0 23-16,-1-1 0,0 1-1,0 0 1,0-1 0,0 1-1,0-1 1,0 1 0,0 0-1,0-1 1,0 1 0,0-1-1,0 1 1,-1 0 0,1-1-1,0 1 1,0 0-1,0-1 1,0 1 0,-1 0-1,1-1 1,0 1 0,0 0-1,-1-1 1,1 1 0,0 0-1,0-1 1,-1 1 0,1 0-1,0 0 1,-1 0 0,1-1-1,0 1 1,-1 0-1,1 0 1,0 0 0,-1 0-1,1 0 1,-1 0 0,1-1-1,0 1 1,-1 0 0,1 0-1,-1 0 1,1 0 0,0 0-1,-1 1 1,1-1-1,0 0 1,-1 0 0,1 0-1,-1 0 1,1 0 0,0 0-1,-1 1 1,1-1 0,0 0-1,-1 0 1,1 1 0,0-1-1,-1 0 1,1 0 0,0 1-1,-1-1 1,-19 21-106,15-11 142,0-1 0,0 1 0,1 1 0,1-1 0,-5 20 0,8-28-26,-1 0 1,1 0-1,0 0 0,0-1 1,-1 1-1,2 0 0,-1 0 1,0 0-1,0 0 1,0-1-1,1 1 0,-1 0 1,1 0-1,-1 0 1,1-1-1,0 1 0,0 0 1,0-1-1,0 1 0,0-1 1,0 1-1,0-1 1,0 0-1,1 1 0,-1-1 1,1 0-1,-1 0 1,1 0-1,-1 0 0,1 0 1,-1 0-1,1 0 0,0-1 1,0 1-1,-1 0 1,1-1-1,0 0 0,0 1 1,0-1-1,-1 0 1,1 0-1,3 0 0,14 0-31,0-1-1,0-1 0,0-1 0,0 0 1,19-7-1,-18 5-289,1 0 1,0 1 0,34-1-1,-53 5 984,-6-2-430,0-1 0,0 1 1,0-1-1,1 0 0,-1 0 0,1-1 1,0 1-1,0-1 0,0 1 0,1-1 1,-1 0-1,1 0 0,0 0 1,-2-5-1,-8-11-118,10 18-150,1 0-1,-1-1 1,0 1-1,1-1 1,0 0-1,-1 1 1,1-1-1,0 0 1,0 0-1,1 0 0,-1 0 1,0-3-1,2 5-90,-1-1-1,1 1 0,-1 0 0,1 0 0,-1 0 0,1 0 0,0 0 0,0 0 0,0 0 0,-1 1 1,1-1-1,0 0 0,0 0 0,0 0 0,0 1 0,0-1 0,1 1 0,-1-1 0,0 1 0,0-1 1,0 1-1,0 0 0,0-1 0,1 1 0,-1 0 0,0 0 0,0 0 0,1 0 0,-1 0 0,2 0 0,57-9-10410,-25 0-3395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0.997"/>
    </inkml:context>
    <inkml:brush xml:id="br0">
      <inkml:brushProperty name="width" value="0.025" units="cm"/>
      <inkml:brushProperty name="height" value="0.025" units="cm"/>
    </inkml:brush>
  </inkml:definitions>
  <inkml:trace contextRef="#ctx0" brushRef="#br0">68 1 8712,'0'0'14798,"-34"74"-13292,24-38-642,1 6-95,0 3 0,4-5-289,5 1-287,0-7-193,16-8-673,1-6-2306,5-8-2658,-5-7-8200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1.589"/>
    </inkml:context>
    <inkml:brush xml:id="br0">
      <inkml:brushProperty name="width" value="0.025" units="cm"/>
      <inkml:brushProperty name="height" value="0.025" units="cm"/>
    </inkml:brush>
  </inkml:definitions>
  <inkml:trace contextRef="#ctx0" brushRef="#br0">1 1 9289,'0'0'15599,"44"76"-14735,-42-41-287,3 1-353,-5-1-128,0 1-64,0-3-96,-2 0-737,-3-6-1665,-7-3-1249,-2-7-2371,1-7-1954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7:40.035"/>
    </inkml:context>
    <inkml:brush xml:id="br0">
      <inkml:brushProperty name="width" value="0.025" units="cm"/>
      <inkml:brushProperty name="height" value="0.025" units="cm"/>
    </inkml:brush>
  </inkml:definitions>
  <inkml:trace contextRef="#ctx0" brushRef="#br0">8369 123 9513,'-468'-57'-430,"-475"5"1,-719 38-650,1507 14 906,-1165 33 805,90 58-525,577-17-101,475-41-28,-282 93 1,286-64 66,-223 111 0,315-130-35,2 4 0,2 3-1,3 3 1,-115 104-1,164-131 15,1 0 0,1 2-1,2 1 1,-29 47-1,40-55-46,0 0 0,1 1 0,2-1 0,0 2-1,1-1 1,1 1 0,1 0 0,-1 26 0,3-19-70,2 1 0,1-1 0,2 0 0,1 0 0,1 0 0,1 0 0,2 0 0,1-1 0,1 0 0,2-1 0,1 0 0,1-1 0,1 0 0,1-1 0,2 0 0,26 31 1,-5-14 102,2-3 1,2-1 0,1-2 0,2-2 0,1-2 0,2-2 0,0-2 0,61 25 0,-7-10 28,2-4 1,1-5-1,136 26 1,318 24 241,8-39-7,-310-28-242,2338 123 139,-1982-125-38,634-65 1,167-116 326,-560 59 19,-738 93-441,631-99 45,-654 91-127,-2-4 0,-1-4 0,-1-4 0,-2-4-1,156-90 1,-206 103 35,-1-1-1,-1-1 1,-2-2-1,0-2 1,-2-1 0,29-37-1,-49 52 15,0-1-1,-1 1 1,0-1-1,-1-1 1,-1 0-1,10-35 1,-15 40 15,0-1 0,-1 1 0,-1-1 0,0 0 0,-1 0 0,0 0 1,-1 1-1,0-1 0,-2 0 0,-5-22 0,-1 13 161,0 0-1,-2 1 1,0 0 0,-1 1-1,-2 0 1,0 1-1,-1 0 1,-33-32 0,-4 2 498,-104-76 0,16 29 244,-265-137 0,-178-33-319,-98 20-323,569 217-1093,-1 5 0,-1 5 0,-1 5 0,-148 0 0,88 16-2439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1.933"/>
    </inkml:context>
    <inkml:brush xml:id="br0">
      <inkml:brushProperty name="width" value="0.025" units="cm"/>
      <inkml:brushProperty name="height" value="0.025" units="cm"/>
    </inkml:brush>
  </inkml:definitions>
  <inkml:trace contextRef="#ctx0" brushRef="#br0">1 75 12556,'0'0'6022,"53"-9"-2915,-14 0-929,5-2-449,2 0-512,7 0-736,0 3-385,-3 2 0,-6 3-1089,-7-1-1441,-9 3-1474,-15 0-2338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2.338"/>
    </inkml:context>
    <inkml:brush xml:id="br0">
      <inkml:brushProperty name="width" value="0.025" units="cm"/>
      <inkml:brushProperty name="height" value="0.025" units="cm"/>
    </inkml:brush>
  </inkml:definitions>
  <inkml:trace contextRef="#ctx0" brushRef="#br0">1 77 14862,'0'0'8104,"47"-22"-6823,-9 10-544,6-2-481,5 2-224,-1 2 0,0 4-833,-2 6-993,-7 2-1280,-11 11-2660,-7 3-5348</inkml:trace>
  <inkml:trace contextRef="#ctx0" brushRef="#br0" timeOffset="1">478 192 5381,'0'0'10752,"-3"9"-6578,1-5-3957,-2 6 365,0 0 0,0 0 0,1 1 0,0-1 0,1 1 0,0-1 0,0 1 1,2 0-1,-1 0 0,3 20 0,-2-30-563,1 0 0,0 0 1,-1 0-1,1 0 0,0 0 1,0 0-1,0 0 0,0-1 1,0 1-1,0 0 0,0-1 1,0 1-1,0-1 0,0 1 0,0-1 1,0 0-1,0 1 0,0-1 1,1 0-1,-1 0 0,0 0 1,0 0-1,0 0 0,1 0 1,-1 0-1,0 0 0,0 0 1,0 0-1,0-1 0,2 0 0,37-11 333,2-16-166,-37 24-185,0-1 1,1 1 0,-1 0 0,1 1-1,0-1 1,0 1 0,1 0 0,-1 1-1,1-1 1,-1 1 0,1 0 0,8 0-1,-14 2-3,0 0 0,1 1 0,-1-1 0,0 1 0,1 0 0,-1-1 0,0 1 0,0 0 0,1 0 0,-1 0 0,0 0 0,0-1 0,0 2 0,0-1 1,0 0-1,0 0 0,-1 0 0,1 0 0,0 1 0,0-1 0,-1 0 0,1 1 0,-1-1 0,1 0 0,-1 1 0,0-1 0,0 0 0,1 1 0,-1-1 0,0 1 0,0 1 0,1 57 341,-2-46-289,4 5-140,2-16-1442,13-28-5382,-5 5-85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2.996"/>
    </inkml:context>
    <inkml:brush xml:id="br0">
      <inkml:brushProperty name="width" value="0.025" units="cm"/>
      <inkml:brushProperty name="height" value="0.025" units="cm"/>
    </inkml:brush>
  </inkml:definitions>
  <inkml:trace contextRef="#ctx0" brushRef="#br0">102 18 4708,'0'0'16485,"-5"13"-14488,-5 20-969,1 2 0,2-1 0,1 1 1,-2 66-1,10-44-735,3 0 1,2-1 0,17 68-1,-27-145-683,2 12 309,0-1 0,-1 0 0,0 1 0,-6-16 0,-19-29-679,19 42 480,2 0-1,0 0 0,0 0 1,1-1-1,0 1 0,1-1 1,1-1-1,0 1 0,-1-14 1,4 25 282,1 0 1,-1-1-1,1 1 0,0 0 1,0 0-1,0 0 0,0 0 1,0 0-1,0 1 0,1-1 1,-1 0-1,1 0 1,-1 1-1,1-1 0,0 1 1,-1 0-1,1-1 0,0 1 1,0 0-1,0 0 0,3-1 1,56-24 299,-34 16-250,-13 3-35,-1 0 1,1-2 0,-2 1 0,1-1 0,-1-1-1,22-22 1,-29 26 84,1-1 0,-1 1-1,-1-1 1,1 1 0,-1-1-1,0-1 1,-1 1 0,1 0-1,-2-1 1,1 0-1,-1 1 1,0-1 0,-1 0-1,2-14 1,-3 21-95,0 1-1,0 0 1,0 0-1,0 0 1,0 0-1,0-1 0,0 1 1,0 0-1,0 0 1,0 0-1,0-1 1,0 1-1,0 0 1,0 0-1,0 0 1,0-1-1,0 1 1,0 0-1,0 0 1,-1 0-1,1 0 1,0-1-1,0 1 1,0 0-1,0 0 1,0 0-1,0 0 1,-1 0-1,1 0 1,0-1-1,0 1 1,0 0-1,0 0 1,0 0-1,-1 0 1,1 0-1,0 0 1,0 0-1,0 0 1,-1 0-1,1 0 0,0 0 1,0 0-1,0 0 1,-1 0-1,1 0 1,0 0-1,-11 7 28,-7 12-85,10-5 150,0 1 0,1 0 1,1 0-1,0 1 0,1 0 1,1 0-1,-3 18 0,2 4 593,-1 74 0,6-110-726,0 0 0,0-1 0,0 1 0,0 0 0,0 0 0,0 0 1,1 0-1,-1 0 0,1-1 0,-1 1 0,1 0 0,0 0 0,-1-1 0,1 1 1,0-1-1,0 1 0,0 0 0,1-1 0,-1 0 0,0 1 0,0-1 0,1 0 1,-1 0-1,1 1 0,-1-1 0,1 0 0,0-1 0,-1 1 0,1 0 0,0 0 0,-1-1 1,1 1-1,0-1 0,0 1 0,0-1 0,0 0 0,2 0 0,35-5-3999,-3-10-3998,-11 0 392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3.943"/>
    </inkml:context>
    <inkml:brush xml:id="br0">
      <inkml:brushProperty name="width" value="0.025" units="cm"/>
      <inkml:brushProperty name="height" value="0.025" units="cm"/>
    </inkml:brush>
  </inkml:definitions>
  <inkml:trace contextRef="#ctx0" brushRef="#br0">120 287 13389,'0'0'10885,"-7"-7"-9348,3 4-1446,2 1 10,0 0 0,0 0 0,-1 0 0,1 0 0,-1 0-1,1 1 1,-1-1 0,0 1 0,-5-2 0,7 3-71,-1 0 1,0 0 0,0 0 0,1 0 0,-1 0-1,0 0 1,1 1 0,-1-1 0,0 1 0,1-1-1,-1 1 1,1 0 0,-1 0 0,1 0 0,-1-1-1,1 1 1,0 1 0,-1-1 0,1 0 0,0 0 0,0 0-1,0 1 1,0-1 0,0 0 0,-1 3 0,-3 2 36,0 1 0,1-1 1,0 1-1,0 0 1,1 0-1,0 1 0,0-1 1,1 1-1,0-1 1,0 1-1,0 0 0,1 0 1,1 0-1,-1 0 1,2 10-1,-1-17-64,0 0 0,0 1 1,1-1-1,-1 0 0,0 0 1,1 0-1,-1 1 0,1-1 0,-1 0 1,1 0-1,0 0 0,-1 0 0,1 0 1,0 0-1,0 0 0,-1 0 0,1-1 1,0 1-1,0 0 0,0 0 1,0-1-1,0 1 0,1-1 0,1 2 1,-1-2 7,1 1 1,0-1-1,0 1 1,0-1 0,-1 0-1,1 0 1,0 0 0,0-1-1,0 1 1,4-2-1,0 1 11,0-2-1,0 1 0,0-1 0,-1 0 0,1 0 1,-1-1-1,11-7 0,-8 1-53,0 1 1,-1-1-1,0 0 1,-1-1-1,0 0 0,-1 0 1,0 0-1,-1-1 1,0 0-1,0 0 0,2-13 1,-8 29 8,-4 13-101,1 0 1,1 0 0,1 0-1,0 1 1,1 25 0,1-42 125,0 0 0,0 0 0,1 0 0,-1 0 0,0 1 0,1-1 0,-1 0 0,0 0 0,1 0 0,-1 0 0,1 0 1,0 0-1,-1 0 0,1 0 0,0 0 0,0 0 0,0-1 0,-1 1 0,1 0 0,0 0 0,0-1 0,0 1 0,0-1 1,0 1-1,0-1 0,0 1 0,0-1 0,1 1 0,-1-1 0,0 0 0,0 0 0,0 1 0,0-1 0,1 0 0,-1 0 1,0 0-1,0-1 0,0 1 0,0 0 0,2-1 0,1 0 9,0 0-1,0 0 1,0 0 0,0-1-1,-1 0 1,1 0 0,-1 0-1,1 0 1,-1 0 0,5-5-1,10-13-138,-1-1-1,-1-1 1,0-1-1,-2 0 1,-1-1-1,-1 0 1,-1-1-1,-1 0 1,-1-1-1,-1 0 1,-1-1-1,-2 1 1,4-50-1,-9 76 131,0 0 0,0 0 0,0 0 0,0 0-1,0 0 1,0 0 0,-1 0 0,1 0-1,0 0 1,0 0 0,0 0 0,0 0 0,0 0-1,0 0 1,0 0 0,0 0 0,-1 0 0,1 0-1,0 0 1,0 0 0,0 0 0,0 0 0,0 0-1,0 0 1,0 0 0,0 0 0,0 0 0,-1 0-1,1 0 1,0 0 0,0 0 0,0 0 0,0 0-1,0-1 1,0 1 0,0 0 0,0 0-1,0 0 1,0 0 0,0 0 0,0 0 0,-1 0-1,1 0 1,0 0 0,0 0 0,0-1 0,0 1-1,0 0 1,0 0 0,0 0 0,0 0 0,0 0-1,0 0 1,0 0 0,0-1 0,0 1 0,0 0-1,-8 15 157,-8 22 157,5-3-54,1 0 0,2 0 0,1 1 0,2 0 0,1 0 0,2 0 0,1 0 0,6 48 0,-5-79-256,1-1 1,0 1 0,0-1 0,1 1-1,-1-1 1,1 1 0,-1-1-1,1 0 1,0 0 0,0 0-1,1 0 1,4 5 0,-7-8-4,1 1 0,-1-1 0,1 1 0,-1-1 0,1 0 0,-1 1 0,1-1 0,0 0 0,-1 1 0,1-1 0,-1 0 0,1 0 0,0 0 0,-1 0 1,1 1-1,0-1 0,-1 0 0,1 0 0,0 0 0,-1-1 0,1 1 0,0 0 0,-1 0 0,1 0 0,0 0 0,0-1 0,0 0-3,1 0-1,-1 0 1,0 0 0,0-1-1,0 1 1,0 0-1,0-1 1,0 1-1,0-1 1,-1 1 0,1-1-1,0 1 1,-1-1-1,1 0 1,-1-2 0,3-7-22,-1 0-1,0-1 1,-1 1 0,0-1 0,-1 1 0,-1-1 0,0 1 0,0 0 0,-1-1 0,0 1 0,-1 0 0,0 0 0,-1 0 0,0 1 0,-7-13 0,10 22 19,1 1-1,0-1 0,0 1 1,0-1-1,0 1 1,-1 0-1,1-1 1,0 1-1,0-1 0,-1 1 1,1-1-1,0 1 1,-1 0-1,1-1 0,-1 1 1,1 0-1,0-1 1,-1 1-1,1 0 1,-1-1-1,1 1 0,-1 0 1,1 0-1,-1 0 1,1 0-1,-1-1 0,1 1 1,-1 0-1,1 0 1,-1 0-1,1 0 1,-1 0-1,0 0 0,-4 18-5,11 27 69,-5-42-51,2 1 0,-1-1-1,0 0 1,1 1 0,-1-1-1,1 0 1,0-1 0,0 1-1,0 0 1,0-1-1,1 0 1,-1 0 0,1 0-1,-1 0 1,1 0 0,0-1-1,-1 0 1,1 1 0,0-2-1,0 1 1,0 0-1,0-1 1,0 1 0,0-1-1,0 0 1,0-1 0,0 1-1,6-2 1,-3 1 1,1 0 0,-1-1 0,0 0 0,0-1 0,0 0 0,0 0 0,0 0 1,0-1-1,-1 0 0,0 0 0,0-1 0,0 1 0,0-1 0,6-8 0,-8 9 1,-1-1 1,1 1-1,-1-1 0,-1 0 0,1 0 0,-1 0 1,1 0-1,-1 0 0,-1 0 0,1-1 1,1-8-1,-4 14-10,1-1 0,0 1 0,0 0 0,0 0 0,-1 0 0,1 0 0,0 0 0,0-1 1,0 1-1,-1 0 0,1 0 0,0 0 0,0 0 0,-1 0 0,1 0 0,0 0 0,0 0 0,-1 0 0,1 0 0,0 0 0,0 0 1,-1 0-1,1 0 0,0 0 0,0 0 0,0 0 0,-1 0 0,1 0 0,0 1 0,0-1 0,-1 0 0,1 0 0,0 0 0,0 0 1,0 0-1,-1 1 0,1-1 0,0 0 0,0 0 0,0 0 0,0 0 0,0 1 0,-1-1 0,1 0 0,0 0 0,0 1 0,0-1 0,-11 10 24,4 0 119,0 1 0,1 0 1,0 0-1,0 0 0,2 0 1,-1 1-1,1 0 1,1 0-1,0 0 0,1 0 1,0 0-1,1 1 0,1 21 1,0-33-142,0 1-1,0-1 1,0 1 0,1-1-1,-1 1 1,0-1 0,1 0-1,0 1 1,-1-1 0,1 1-1,0-1 1,0 0 0,-1 0 0,1 1-1,0-1 1,0 0 0,0 0-1,1 0 1,-1 0 0,0 0-1,0 0 1,0-1 0,1 1 0,-1 0-1,1-1 1,-1 1 0,0 0-1,1-1 1,-1 0 0,1 1-1,-1-1 1,1 0 0,-1 0 0,1 0-1,-1 0 1,1 0 0,-1 0-1,1 0 1,-1 0 0,1-1-1,-1 1 1,1-1 0,1 0 0,3-1-181,-1 0 0,0 0 1,0 0-1,0 0 1,0-1-1,0 0 0,0 0 1,-1 0-1,0-1 1,8-7-1,-3-2-1129,0 0 0,-2-1 0,1 1 0,-2-1 0,0-1 0,-1 1 0,0-1 0,-1 0 0,3-22 0,-3 7-1442,1-50 0,-8 11 6009,4 69-3111,-1 0 0,0-1 0,0 1 0,0 0 0,0-1 1,0 1-1,0 0 0,0 0 0,0-1 0,0 1 0,0 0 0,0 0 0,0-1 1,0 1-1,0 0 0,0-1 0,0 1 0,-1 0 0,1 0 0,0-1 0,0 1 1,0 0-1,0 0 0,0-1 0,-1 1 0,1 0 0,0 0 0,0 0 0,0 0 1,-1-1-1,1 1 0,0 0 0,0 0 0,-1 0 0,1 0 0,0 0 0,0-1 0,-1 1 1,1 0-1,0 0 0,-1 0 0,1 0 0,0 0 0,0 0 0,-1 0 0,1 0 1,0 0-1,0 0 0,-1 0 0,1 0 0,0 0 0,-1 0 0,1 1 0,0-1 1,0 0-1,-1 0 0,1 0 0,0 0 0,-1 1 0,-9 12 2362,8-9-2504,1 1 0,0 0 0,1 0 0,-1-1 0,1 1-1,0 0 1,0 0 0,0 0 0,1 0 0,-1-1 0,1 1 0,0 0-1,1-1 1,2 6 0,10 12-3190,8-6-3590,-2-8-2093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4.318"/>
    </inkml:context>
    <inkml:brush xml:id="br0">
      <inkml:brushProperty name="width" value="0.025" units="cm"/>
      <inkml:brushProperty name="height" value="0.025" units="cm"/>
    </inkml:brush>
  </inkml:definitions>
  <inkml:trace contextRef="#ctx0" brushRef="#br0">95 0 17200,'0'0'3871,"-10"3"-764,9-2-3006,-52 23 2723,51-23-2739,0-1 1,0 1-1,0 0 0,1 0 1,-1 0-1,0 1 1,1-1-1,-1 0 1,1 1-1,0-1 0,-1 1 1,1-1-1,0 1 1,0-1-1,0 1 1,0 0-1,0 0 0,0 0 1,0-1-1,1 1 1,-1 0-1,1 0 0,-1 0 1,1 0-1,0 0 1,-1 0-1,1 0 1,0 0-1,1 0 0,-1 0 1,1 2-1,-1-3-78,1 0 0,0 0-1,0-1 1,0 1 0,0-1 0,0 1-1,1 0 1,-1-1 0,0 0 0,0 1-1,0-1 1,0 0 0,0 0 0,1 1-1,-1-1 1,0 0 0,0 0 0,0 0-1,1-1 1,-1 1 0,0 0 0,1-1-1,30-5-139,-9-2-244,-14 4 6,0 1 0,0 0 0,1 0 0,-1 1 0,17-2 0,-24 4 350,0 0-1,-1 0 0,1 1 1,0-1-1,0 0 1,-1 1-1,1-1 1,0 1-1,0-1 0,-1 1 1,1 0-1,-1 0 1,1 0-1,-1 0 1,1 0-1,-1 0 0,1 0 1,-1 0-1,0 0 1,0 1-1,1-1 1,-1 1-1,0-1 0,0 1 1,-1-1-1,1 1 1,0-1-1,0 1 1,-1 0-1,1 0 0,-1-1 1,0 1-1,1 0 1,-1 0-1,0-1 1,0 4-1,1 100 2526,-1-105-2481,0 1 0,0-1 1,0 1-1,1-1 0,-1 1 1,0 0-1,0-1 1,1 1-1,-1-1 0,0 1 1,1-1-1,-1 1 0,1-1 1,-1 1-1,0-1 0,1 0 1,-1 1-1,1-1 0,-1 0 1,1 1-1,-1-1 0,1 0 1,0 1-1,-1-1 0,1 0 1,-1 0-1,1 0 1,-1 0-1,1 0 0,0 0 1,-1 1-1,1-1 0,-1 0 1,1-1-1,0 1 0,-1 0 1,1 0-1,-1 0 0,1 0 1,0 0-1,-1-1 0,1 1 1,-1 0-1,1 0 0,-1-1 1,1 1-1,0-1 0,30-15 309,-15 3-286,-11 8-136,0 0-1,0 0 1,1 1-1,0-1 0,0 1 1,0 1-1,1-1 0,-1 1 1,1 0-1,0 1 0,9-3 1,-15 5 88,-1 1 0,1-1 0,0 0 0,-1 1 0,1-1 0,0 1 0,-1-1 1,1 1-1,-1-1 0,1 1 0,0 0 0,-1-1 0,0 1 0,1 0 0,-1-1 0,1 1 0,-1 0 1,0 0-1,1-1 0,-1 1 0,0 0 0,0 0 0,0 0 0,0-1 0,0 1 0,0 0 0,0 0 1,0 0-1,0-1 0,0 1 0,0 0 0,0 0 0,0 0 0,-1 0 0,4 19-5051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104"/>
    </inkml:context>
    <inkml:brush xml:id="br0">
      <inkml:brushProperty name="width" value="0.025" units="cm"/>
      <inkml:brushProperty name="height" value="0.025" units="cm"/>
    </inkml:brush>
  </inkml:definitions>
  <inkml:trace contextRef="#ctx0" brushRef="#br0">36 146 3011,'11'-1'309,"-7"0"-603,43-6 51,10-10 3500,-53 15-2678,-1 1-1,1 0 1,0-1-1,0 0 1,-1 0 0,1 0-1,-1-1 1,0 1 0,1-1-1,-1 1 1,0-1 0,0 0-1,-1 0 1,1-1-1,-1 1 1,0-1 0,0 1-1,0-1 1,0 1 0,0-1-1,-1 0 1,1 0 0,-1 0-1,0 0 1,-1 0 0,1-5-1,-1 7-433,0 0 0,-1 1-1,1-1 1,0 1 0,-1-1 0,0 0-1,1 1 1,-1-1 0,0 1 0,0-1 0,0 1-1,0 0 1,0-1 0,0 1 0,0 0-1,-1 0 1,1 0 0,0 0 0,-1 0-1,1 0 1,-1 0 0,1 0 0,-1 0-1,1 1 1,-1-1 0,0 1 0,1-1-1,-1 1 1,0 0 0,1-1 0,-1 1-1,0 0 1,1 0 0,-1 0 0,0 0-1,-2 1 1,-3-1-80,-1 0 1,1 1-1,-1 0 0,1 0 0,-1 1 0,1 0 1,-9 4-1,8-2-61,0 0 0,0 1 0,1 0 0,-1 1 0,1 0 0,0 0 1,1 0-1,-9 12 0,11-14 9,0 1 0,1 0 0,0 0 1,0 0-1,0 0 0,1 1 0,-1-1 0,1 1 0,1-1 1,-1 1-1,1 0 0,0 0 0,0 0 0,1 7 1,0-12-5,1 0 0,-1 1 1,1-1-1,-1 0 0,1 0 1,0 1-1,-1-1 1,1 0-1,0 0 0,0 0 1,0 0-1,0 0 1,0 0-1,0 0 0,0-1 1,0 1-1,0 0 0,1 0 1,-1-1-1,0 1 1,0-1-1,1 1 0,-1-1 1,0 0-1,1 1 0,-1-1 1,1 0-1,-1 0 1,0 0-1,1 0 0,-1 0 1,3-1-1,49-5 360,-39 0-286,1-1 0,-2-1 0,1 0 1,-1 0-1,0-2 0,0 1 1,-1-2-1,-1 0 0,0 0 0,0-1 1,-1 0-1,0-1 0,-1 0 0,7-14 1,-25 45-55,1 0 0,1 0 1,0 1-1,2 0 1,0 1-1,1-1 0,1 1 1,1 0-1,0 28 0,2-46-123,0-1-1,0 1 1,0-1-1,1 0 0,-1 1 1,0-1-1,0 1 0,1-1 1,-1 0-1,1 0 1,-1 1-1,1-1 0,0 0 1,-1 0-1,1 1 0,0-1 1,0 0-1,0 0 1,0 0-1,0 0 0,0 0 1,0-1-1,0 1 0,0 0 1,1 0-1,-1-1 1,0 1-1,0 0 0,1-1 1,-1 0-1,0 1 1,1-1-1,-1 0 0,0 1 1,1-1-1,-1 0 0,1 0 1,-1 0-1,0 0 1,1-1-1,-1 1 0,1 0 1,2-1-1,0-1-809,0 1 0,1-1 0,-1 0 1,0 0-1,0 0 0,0-1 0,0 1 0,0-1 0,-1 0 0,1 0 0,-1-1 1,4-3-1,15-22-10873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446"/>
    </inkml:context>
    <inkml:brush xml:id="br0">
      <inkml:brushProperty name="width" value="0.025" units="cm"/>
      <inkml:brushProperty name="height" value="0.025" units="cm"/>
    </inkml:brush>
  </inkml:definitions>
  <inkml:trace contextRef="#ctx0" brushRef="#br0">136 1 10922,'-7'7'6903,"-14"18"-3816,1 0 1,-28 46-1,42-62-2840,1 0 0,0 0 0,1 1 0,0 0 0,0 0 0,1 0 1,1 0-1,-1 1 0,2-1 0,-1 1 0,1-1 0,1 1 0,1 10 0,-1-19-241,1-1 0,0 0 0,-1 0 0,1 0 0,0 0-1,0 0 1,0 0 0,0 0 0,0 0 0,0 0 0,0 0 0,0 0 0,0 0-1,0-1 1,1 1 0,-1-1 0,0 1 0,0-1 0,1 1 0,-1-1-1,0 1 1,1-1 0,-1 0 0,1 0 0,-1 0 0,0 0 0,1 0 0,-1 0-1,0 0 1,1 0 0,-1-1 0,0 1 0,2-1 0,48-11-3,-41 8-124,-1 1 0,1 0 0,-1 1 0,1 0 0,0 0 0,0 1 0,0 1 0,18 0 0,-26 1 95,1-1-1,-1 0 1,0 1-1,1 0 1,-1-1 0,0 1-1,1 0 1,-1 0-1,0 0 1,0 1-1,0-1 1,0 0 0,0 1-1,0-1 1,0 1-1,0 0 1,-1 0-1,1 0 1,-1 0 0,1 0-1,-1 0 1,0 0-1,0 0 1,0 0-1,0 0 1,0 1 0,0-1-1,-1 1 1,1-1-1,-1 0 1,1 1-1,-1-1 1,0 1 0,0-1-1,0 1 1,-1-1-1,1 0 1,0 1-1,-2 4 1,1-4 43,-1 0-1,1 0 1,-1 0 0,1 0-1,-1 0 1,0 0 0,0 0-1,0 0 1,-1-1 0,1 1-1,-1-1 1,1 0 0,-1 0-1,0 0 1,0 0 0,0 0-1,0-1 1,0 1 0,0-1-1,0 0 1,-1 0-1,1 0 1,0 0 0,-4 0-1,1 1-38,-1-1 0,1 0 0,0 0 0,0 0 0,-1-1-1,1 0 1,-1 0 0,1-1 0,0 0 0,0 0 0,-1 0-1,-7-3 1,13 3-299,-1 0 1,1 0-1,-1 0 0,1 0 0,0 0 0,-1 0 1,1 0-1,0 0 0,0 0 0,0-1 0,0 1 0,0 0 1,0-1-1,1 1 0,-1-1 0,0 1 0,1-1 1,-1 0-1,1 1 0,-1-3 0,0-13-6266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852"/>
    </inkml:context>
    <inkml:brush xml:id="br0">
      <inkml:brushProperty name="width" value="0.025" units="cm"/>
      <inkml:brushProperty name="height" value="0.025" units="cm"/>
    </inkml:brush>
  </inkml:definitions>
  <inkml:trace contextRef="#ctx0" brushRef="#br0">1 53 8648,'0'0'9113,"4"-8"-6316,-3 6-2590,0-1-1,1 0 1,-1 0 0,1 1-1,0-1 1,0 1 0,-1-1-1,2 1 1,-1 0 0,0 0 0,0 0-1,1 0 1,-1 0 0,1 1-1,0-1 1,-1 1 0,1-1-1,0 1 1,0 0 0,0 0-1,0 0 1,0 1 0,0-1-1,0 1 1,0-1 0,0 1-1,6 1 1,-2-2 55,0 2 0,0-1-1,0 1 1,0 0 0,0 0 0,-1 0 0,1 1-1,0 1 1,-1-1 0,1 1 0,-1 0 0,8 5-1,-11-6-242,0 1 0,0-1-1,0 1 1,-1 0 0,1 0-1,-1 0 1,0 0 0,0 0-1,0 1 1,0-1 0,-1 0 0,1 1-1,-1 0 1,0-1 0,0 1-1,0 0 1,0-1 0,-1 1-1,0 0 1,1 0 0,-1 0-1,-1-1 1,1 1 0,-2 6-1,0-2-8,0-1-1,-1-1 0,0 1 1,-1 0-1,1-1 0,-1 1 1,0-1-1,-1 0 1,0 0-1,0-1 0,0 0 1,0 0-1,-1 0 0,0 0 1,0-1-1,-8 5 1,-36 34 33,50-43-43,-1 0 1,1 1-1,0-1 1,-1 0-1,1 0 0,0 1 1,-1-1-1,1 0 0,0 0 1,0 1-1,-1-1 0,1 0 1,0 1-1,0-1 1,0 0-1,0 1 0,-1-1 1,1 0-1,0 1 0,0-1 1,0 1-1,0-1 0,0 0 1,0 1-1,0-1 1,0 0-1,0 1 0,0-1 1,0 1-1,0-1 0,0 0 1,0 1-1,1-1 0,-1 0 1,0 1-1,0-1 1,0 0-1,0 1 0,1-1 1,-1 0-1,0 1 0,0-1 1,1 0-1,-1 0 0,0 1 1,1-1-1,-1 0 1,0 0-1,1 1 0,-1-1 1,0 0-1,1 0 0,-1 0 1,0 0-1,1 0 0,-1 0 1,0 0-1,1 1 1,-1-1-1,1 0 0,-1 0 1,1-1-1,31 2 41,-25-1-30,25 0-191,0-1 1,0-2 0,42-9-1,-61 9-1231,-1-1-1,0 0 1,19-9-1,-17 3-3499,-8 0-2392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209"/>
    </inkml:context>
    <inkml:brush xml:id="br0">
      <inkml:brushProperty name="width" value="0.025" units="cm"/>
      <inkml:brushProperty name="height" value="0.025" units="cm"/>
    </inkml:brush>
  </inkml:definitions>
  <inkml:trace contextRef="#ctx0" brushRef="#br0">1 3 16496,'0'0'10441,"58"21"-8967,-21-21-577,6 0-609,3 0-256,2 0-352,-2-6-1346,-5 0-1665,-8-1-2691,-1 2-8231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587"/>
    </inkml:context>
    <inkml:brush xml:id="br0">
      <inkml:brushProperty name="width" value="0.025" units="cm"/>
      <inkml:brushProperty name="height" value="0.025" units="cm"/>
    </inkml:brush>
  </inkml:definitions>
  <inkml:trace contextRef="#ctx0" brushRef="#br0">52 0 16752,'0'0'8290,"-6"11"-6955,-1-2-1171,2 2 1,-1-1-1,1 1 1,1-1-1,0 1 0,0 0 1,1 1-1,1-1 1,-3 24-1,5-35-160,0 1 0,1-1-1,-1 1 1,0-1 0,1 1-1,-1-1 1,0 1 0,1-1-1,-1 1 1,1-1 0,-1 1-1,1-1 1,-1 0 0,0 1-1,1-1 1,0 0 0,-1 0-1,1 1 1,-1-1 0,1 0-1,-1 0 1,1 0 0,-1 0-1,1 0 1,0 1 0,-1-1-1,1 0 1,-1 0 0,1 0 0,0-1-1,-1 1 1,1 0 0,-1 0-1,1 0 1,-1 0 0,1-1-1,0 1 1,0 0 0,26-9 130,7-13-234,24-14-230,-54 34 337,0 0-1,0 0 0,1 0 1,-1 1-1,0 0 1,1 0-1,-1 0 1,1 0-1,-1 1 1,1 0-1,6 0 0,-10 0 22,0 1-1,-1-1 1,1 1-1,0-1 1,-1 1-1,1 0 1,-1-1-1,1 1 1,-1 0-1,1-1 1,-1 1-1,1 0 1,-1-1-1,1 1 1,-1 0-1,0 0 1,0 0-1,1-1 1,-1 1-1,0 0 1,0 0-1,0 0 1,0-1-1,0 3 1,1 24 276,-1-23-244,0-2-49,-1 1-1,1 0 1,0 0-1,1-1 1,-1 1-1,0 0 1,1 0-1,0-1 1,0 1-1,0 0 1,0-1-1,0 1 1,1 2-1,0-4-1,-1-1 0,0 1 0,0 0 0,1 0 0,-1-1 0,1 1 0,-1-1 0,0 1 0,1-1 0,-1 0 0,1 1 0,-1-1 0,1 0 0,-1 0 0,1 0 0,-1 0 0,1 0 0,-1 0 0,1-1 0,-1 1 0,1 0 0,-1-1 0,1 1 0,-1-1 0,0 0 0,3 0 0,56-28-475,-51 23 252,1 0 0,0 1 0,0 1 0,1-1 0,-1 2 0,1 0 0,0 0 0,20-2 0,-31 5 213,1 0-1,-1 0 1,1 0-1,-1 0 1,1 0-1,0 0 1,-1 0-1,1 1 0,-1-1 1,1 0-1,-1 0 1,1 1-1,-1-1 1,1 0-1,-1 1 1,0-1-1,1 0 1,-1 1-1,1-1 1,-1 1-1,0-1 1,1 1-1,-1-1 1,0 1-1,0-1 1,1 1-1,-1-1 1,0 1-1,0-1 1,0 1-1,0-1 0,1 1 1,-2 27 605,1-24-857,-1-1 1,0 1 0,1-1-1,-1 1 1,-1-1 0,1 0-1,0 0 1,-1 1 0,0-1 0,0 0-1,0 0 1,0-1 0,-3 4-1,1-5-4984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8:00.189"/>
    </inkml:context>
    <inkml:brush xml:id="br0">
      <inkml:brushProperty name="width" value="0.025" units="cm"/>
      <inkml:brushProperty name="height" value="0.025" units="cm"/>
    </inkml:brush>
  </inkml:definitions>
  <inkml:trace contextRef="#ctx0" brushRef="#br0">303 168 5862,'0'0'304,"-9"-8"-37,6 5-237,-4-3 9,1 1-1,-1-1 0,1-1 0,1 1 1,-1-1-1,1 0 0,0 0 0,1-1 0,-1 1 1,1-1-1,1 0 0,0 0 0,-4-13 1,7 17-108,-8-29 515,8 33-430,-1-1 0,1 1 0,0-1-1,-1 1 1,1-1 0,0 1 0,-1-1 0,1 1 0,-1-1-1,1 1 1,0 0 0,-1-1 0,1 1 0,-1 0 0,1-1 0,-1 1-1,0 0 1,1 0 0,-1-1 0,1 1 0,-1 0 0,1 0-1,-1 0 1,0 0 0,1 0 0,-1 0 0,1 0 0,-1 0 0,0 0-1,1 0 1,-1 0 0,1 0 0,-1 0 0,1 0 0,-1 1-1,0-1 1,1 0 0,-1 0 0,1 1 0,-1-1 0,1 0-1,-1 1 1,1-1 0,0 1 0,-1-1 0,1 0 0,-1 1 0,1-1-1,0 1 1,-1-1 0,1 1 0,0 0 0,-7 7-6,1-1 1,1 1-1,-1 0 1,1 1 0,1-1-1,0 1 1,-5 13-1,-19 72 14,24-79 1,-20 93 66,-9 113-1,21-129-68,2-25-13,4 1 1,2 1-1,9 119 0,1-154-9,0 0 0,2 0 0,2-1 0,1-1 0,1 1 0,24 40 0,-26-53 68,2 0 1,0-1-1,1-1 1,1 0-1,1-1 1,0 0-1,1-1 1,1-1-1,1-1 1,31 21-1,-35-28-51,0 0-1,0-1 1,0 0 0,1-1-1,-1 0 1,1-2 0,0 0-1,1 0 1,-1-1-1,0-1 1,1-1 0,-1 0-1,20-3 1,-14-1-6,-1-1 0,0 0 0,0-2 0,0 0 0,-1-1 0,0-1 0,-1-1 1,32-23-1,-12 4-3,-2-3 1,-2 0-1,0-3 1,-3 0-1,-1-2 1,-1-2-1,43-77 1,-50 73 8,-1-1 1,-2-1 0,-2-1 0,14-57 0,-25 75-17,0-1 0,-2-1 1,-1 1-1,-2 0 0,-1-1 1,-1 1-1,-1-1 1,-8-36-1,5 47 34,0-1-1,-2 1 1,0 1 0,-1-1-1,-1 1 1,-1 0 0,0 1-1,-1 0 1,-23-26 0,16 24 71,-1 1 1,-1 1 0,0 0 0,-1 2-1,0 0 1,-46-22 0,29 21-29,0 1 0,-1 1 0,0 3 0,-1 1 0,0 2 0,-1 2 0,1 1 0,-1 3 0,-63 3 0,83 1-79,0 1 1,0 0 0,0 2-1,1 1 1,-1 0 0,2 2-1,-22 10 1,4 2-730,1 1-1,-53 43 1,30-20-1235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917"/>
    </inkml:context>
    <inkml:brush xml:id="br0">
      <inkml:brushProperty name="width" value="0.025" units="cm"/>
      <inkml:brushProperty name="height" value="0.025" units="cm"/>
    </inkml:brush>
  </inkml:definitions>
  <inkml:trace contextRef="#ctx0" brushRef="#br0">0 0 11018,'0'0'15855,"53"27"-18513,-30-9-481,4 1-2562,-4-6-2275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7.263"/>
    </inkml:context>
    <inkml:brush xml:id="br0">
      <inkml:brushProperty name="width" value="0.025" units="cm"/>
      <inkml:brushProperty name="height" value="0.025" units="cm"/>
    </inkml:brush>
  </inkml:definitions>
  <inkml:trace contextRef="#ctx0" brushRef="#br0">107 0 9545,'0'0'17595,"-10"2"-17248,4-1-313,-1 1 0,0 0-1,0 0 1,1 0-1,-1 1 1,1 0-1,-8 5 1,12-6-37,-1 0 1,0 0-1,1 0 0,-1 0 0,1 0 1,0 1-1,0-1 0,0 1 0,0-1 1,0 1-1,0 0 0,1 0 0,-1 0 1,1 0-1,0 0 0,0 0 0,0 0 1,0 1-1,1-1 0,-1 0 0,1 5 1,0-7-52,0 0 0,1 0 0,-1 0 0,1 0 1,-1 0-1,1 0 0,-1 0 0,1-1 0,0 1 1,0 0-1,-1 0 0,1-1 0,0 1 1,0 0-1,-1-1 0,1 1 0,0-1 0,0 1 1,0-1-1,0 0 0,0 1 0,0-1 0,0 0 1,0 0-1,1 1 0,36 6-1260,-23-4 386,-11-2 723,61 18-1389,-63-18 1650,0 0 1,1-1 0,-1 1-1,0 0 1,0 0 0,1 1 0,-1-1-1,0 0 1,0 1 0,0-1 0,-1 1-1,1 0 1,0-1 0,0 1-1,-1 0 1,1 0 0,-1 0 0,0 0-1,0 0 1,0 1 0,0-1 0,0 0-1,1 3 1,-3-3 176,0 0 1,0 0-1,1 0 0,-1 0 1,-1 0-1,1-1 1,0 1-1,0 0 0,-1-1 1,1 1-1,-1 0 0,1-1 1,-1 0-1,0 1 0,0-1 1,1 0-1,-1 0 1,0 0-1,0 0 0,0-1 1,0 1-1,0 0 0,-4 0 1,-50 12 1495,50-12-1857,0-1 210,1 1 1,-1-1-1,1 1 1,-1-2-1,1 1 1,-8-2-1,-3-9-2557,10-12-4900,6 7-718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7.651"/>
    </inkml:context>
    <inkml:brush xml:id="br0">
      <inkml:brushProperty name="width" value="0.025" units="cm"/>
      <inkml:brushProperty name="height" value="0.025" units="cm"/>
    </inkml:brush>
  </inkml:definitions>
  <inkml:trace contextRef="#ctx0" brushRef="#br0">0 101 6694,'0'0'22288,"10"0"-21904,-1 0-335,0 0-1,0-1 1,0 0-1,0 0 1,16-6-1,-22 7-40,-1-1 0,1 0-1,0-1 1,-1 1-1,1 0 1,-1-1 0,1 0-1,-1 1 1,0-1-1,0 0 1,0 0 0,0 0-1,0 0 1,0-1 0,-1 1-1,1-1 1,-1 1-1,1-1 1,-1 1 0,0-1-1,0 0 1,0 1-1,0-1 1,-1 0 0,1 0-1,0-5 1,-1 7 1,0 0 1,0-1-1,0 1 1,1 0-1,-1-1 1,-1 1 0,1 0-1,0-1 1,0 1-1,0 0 1,-1-1-1,1 1 1,-1 0-1,1 0 1,-1-1-1,1 1 1,-1 0-1,0 0 1,1 0-1,-3-2 1,2 3-7,1-1 0,-1 1 1,0 0-1,0 0 0,0-1 1,0 1-1,0 0 1,0 0-1,0 0 0,1 0 1,-1 0-1,0 1 0,0-1 1,0 0-1,0 0 0,0 0 1,0 1-1,1-1 0,-1 0 1,0 1-1,0-1 0,-1 2 1,-2 1-1,-1 0 0,1 1 0,-1-1 0,1 1 0,0 0 0,0 1 0,1-1 0,-6 8 0,6-6-1,0 0 1,0 1-1,0-1 0,0 1 1,1-1-1,0 1 0,1 0 1,-1 0-1,2 0 0,-1 0 0,0 0 1,1 0-1,2 11 0,-2-17 7,1 0 0,0 0 0,-1 0 0,1 0 0,0 0 0,0 0-1,0 0 1,0 0 0,-1-1 0,1 1 0,0 0 0,1-1 0,-1 1 0,0 0 0,0-1-1,0 1 1,0-1 0,0 0 0,1 1 0,-1-1 0,0 0 0,0 0 0,0 0 0,1 0-1,-1 0 1,0 0 0,0 0 0,1 0 0,-1 0 0,0-1 0,0 1 0,3-1 0,39-11 124,-18-1-228,-17 9 5,0 0 0,0 0 1,0 0-1,0 1 1,1 0-1,-1 1 0,1 0 1,11-1-1,-19 3 94,-1 1 0,1-1 0,0 1 1,-1-1-1,1 1 0,0-1 0,-1 1 0,1 0 0,-1-1 0,1 1 0,-1 0 0,1-1 0,-1 1 1,0 0-1,1 0 0,-1 0 0,0-1 0,0 1 0,1 0 0,-1 0 0,0 0 0,0 0 1,0-1-1,0 1 0,0 0 0,0 0 0,0 0 0,-1 0 0,1 1 0,-3 35 569,2-30-457,4 24 210,-3-30-317,1-1 0,-1 1-1,0 0 1,1 0 0,-1-1 0,1 1 0,-1 0 0,1-1-1,-1 1 1,1-1 0,0 1 0,-1-1 0,1 1 0,0-1-1,-1 1 1,1-1 0,0 1 0,0-1 0,-1 0 0,1 1-1,1-1 1,1 0-23,0 0 0,1 0 0,-1-1 0,0 1 0,0-1 0,0 0 0,1 0 0,-1 0 0,0 0 0,0-1-1,-1 1 1,1-1 0,0 0 0,4-3 0,11-9-159,-15 10 77,0 1 0,0 0-1,1 0 1,-1 1 0,1-1-1,0 1 1,0 0 0,0 0-1,0 0 1,0 0 0,0 1-1,6-2 1,-9 4 0,-1-1 1,1 1 0,-1-1-1,1 1 1,-1-1 0,1 1-1,-1-1 1,1 1 0,-1 0-1,0-1 1,0 1 0,1 0-1,-1-1 1,0 1 0,0 0-1,0-1 1,1 1 0,-1 0-1,0 0 1,0-1 0,0 1-1,0 0 1,-1-1 0,1 2-1,0 15-5073,0-13 209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8.151"/>
    </inkml:context>
    <inkml:brush xml:id="br0">
      <inkml:brushProperty name="width" value="0.025" units="cm"/>
      <inkml:brushProperty name="height" value="0.025" units="cm"/>
    </inkml:brush>
  </inkml:definitions>
  <inkml:trace contextRef="#ctx0" brushRef="#br0">1 62 4004,'0'0'11093,"1"10"-7084,-2 5-3269,1-4-254,-1 0 0,2 0 1,-1 0-1,1 0 0,3 10 0,-4-20-474,1 0 1,-1 0-1,1 0 0,-1 0 1,1 0-1,-1 0 1,1-1-1,0 1 0,-1 0 1,1-1-1,0 1 0,0 0 1,-1-1-1,1 1 1,0-1-1,0 1 0,0-1 1,0 1-1,0-1 0,0 0 1,0 1-1,-1-1 1,1 0-1,0 0 0,0 0 1,0 1-1,0-1 0,0 0 1,0 0-1,0-1 1,0 1-1,0 0 0,0 0 1,0 0-1,0-1 0,0 1 1,0 0-1,0-1 1,0 1-1,0-1 0,0 1 1,-1-1-1,1 0 1,0 1-1,1-2 0,3-2-135,0 0 0,0 1-1,0-2 1,0 1-1,6-9 1,-5 5-55,-1 0 0,0-1-1,-1 0 1,0 0 0,0 0 0,-1 0-1,0-1 1,0 1 0,-1-1 0,-1 0 0,0 0-1,0-15 1,-3 23 369,-1 9-2,-4 12 152,4-3-287,1 1 0,1-1 1,0 1-1,1 0 0,4 29 1,-4-46-191,0 1 0,0-1 0,0 0 1,0 0-1,0 1 0,1-1 1,-1 0-1,0 0 0,0 1 1,0-1-1,0 0 0,1 0 0,-1 0 1,0 1-1,0-1 0,1 0 1,-1 0-1,0 0 0,0 0 1,1 1-1,-1-1 0,0 0 1,0 0-1,1 0 0,-1 0 0,0 0 1,0 0-1,1 0 0,-1 0 1,0 0-1,1 0 0,-1 0 1,0 0-1,0 0 0,1 0 0,-1 0 1,0 0-1,1 0 0,-1 0 1,0 0-1,0 0 0,1-1 1,6-3-8401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8.965"/>
    </inkml:context>
    <inkml:brush xml:id="br0">
      <inkml:brushProperty name="width" value="0.025" units="cm"/>
      <inkml:brushProperty name="height" value="0.025" units="cm"/>
    </inkml:brush>
  </inkml:definitions>
  <inkml:trace contextRef="#ctx0" brushRef="#br0">21 29 7527,'0'0'17232,"-3"9"-16527,0-3-601,1 0-68,0-1 1,-1 0 0,2 1 0,-1-1-1,1 1 1,-1-1 0,2 1 0,-1 0-1,1-1 1,-1 1 0,2 7 0,0-12-34,-1-1 0,1 1 0,-1 0 1,1 0-1,-1-1 0,1 1 0,-1 0 1,1-1-1,0 1 0,0-1 0,-1 1 0,1-1 1,0 1-1,0-1 0,-1 1 0,1-1 1,0 0-1,0 0 0,0 1 0,0-1 1,0 0-1,0 0 0,-1 0 0,1 0 1,0 0-1,0 0 0,0 0 0,0 0 1,0 0-1,0-1 0,0 1 0,-1 0 1,1 0-1,0-1 0,0 1 0,1-1 1,32-15 89,-25 10-103,-1 0 1,1-1-1,-1 0 0,0 0 0,-1-1 0,0 0 1,0 0-1,-1-1 0,0 0 0,0 0 0,7-16 1,-40 61 318,23-26-627,0 0 0,1 0 1,1 0-1,-1 1 0,1-1 0,1 1 0,0 0 0,1 16 0,4-15-3777,9-10-3288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2.324"/>
    </inkml:context>
    <inkml:brush xml:id="br0">
      <inkml:brushProperty name="width" value="0.025" units="cm"/>
      <inkml:brushProperty name="height" value="0.025" units="cm"/>
    </inkml:brush>
  </inkml:definitions>
  <inkml:trace contextRef="#ctx0" brushRef="#br0">4 1 3331,'6'0'10602,"-1"0"-9032,0 12-1026,-3 10 801,2 8-223,-4 9-610,0 3-448,0-1-64,0-3-480,0-9-353,0-7 0,0-9 417,0-9-353,-15-4-4356,5-4-4452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2.701"/>
    </inkml:context>
    <inkml:brush xml:id="br0">
      <inkml:brushProperty name="width" value="0.025" units="cm"/>
      <inkml:brushProperty name="height" value="0.025" units="cm"/>
    </inkml:brush>
  </inkml:definitions>
  <inkml:trace contextRef="#ctx0" brushRef="#br0">1 50 12684,'0'0'6753,"7"-5"-4863,5-1-1576,0 0 0,0 0 0,1 2 0,-1-1 0,1 2 1,0-1-1,25-1 0,-15 2 43,0 1 0,0 2-1,0 0 1,28 5 0,-46-5-334,0 1 0,0 0 0,0 0 0,0 1 0,0-1 0,0 1 0,0 0 0,0 1 0,0-1 0,-1 1 0,1 0 0,-1 0 0,0 0 0,0 1 0,0 0 0,-1-1 0,1 1 0,-1 0 0,4 6 0,-4-3 52,0-1-1,-1 0 1,1 1-1,-1 0 1,-1-1 0,1 1-1,-1 0 1,-1 0-1,1 0 1,-1 0 0,0-1-1,-1 1 1,-1 9-1,0-4 34,0 0 0,-1-1 0,-1 1-1,0-1 1,0 0 0,-1 0 0,-1 0 0,1 0-1,-2-1 1,0 0 0,0-1 0,0 1 0,-2-1-1,1-1 1,-1 1 0,-16 11 0,18-17 36,0 1 0,-1-1 0,1 0 0,-1-1 0,0 0 0,0 0 1,1-1-1,-1 0 0,0 0 0,0-1 0,-13 0 0,18 0-185,0-1 0,1 1 1,-1 0-1,0-1 0,1 1 0,-1-1 0,1 0 0,-1 0 1,1 0-1,-1 0 0,1 0 0,-1-1 0,1 1 1,0-1-1,0 0 0,0 1 0,0-1 0,0 0 0,0 0 1,1 0-1,-1 0 0,0-1 0,1 1 0,0 0 0,-1-1 1,1 1-1,0-1 0,0 1 0,1-1 0,-1 1 1,0-1-1,1 0 0,0 1 0,0-1 0,-1 0 0,2-4 1,-1 6-164,0-1 0,1 1 0,-1 0 1,1-1-1,-1 1 0,1 0 0,-1-1 1,1 1-1,0 0 0,0 0 0,0 0 1,-1 0-1,1 0 0,0 0 0,0 0 1,1 0-1,-1 0 0,0 0 0,0 0 0,0 1 1,0-1-1,1 1 0,-1-1 0,0 1 1,1-1-1,-1 1 0,0-1 0,1 1 1,2 0-1,48-3-6976,-41 3 5216,29 0-4944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3.284"/>
    </inkml:context>
    <inkml:brush xml:id="br0">
      <inkml:brushProperty name="width" value="0.025" units="cm"/>
      <inkml:brushProperty name="height" value="0.025" units="cm"/>
    </inkml:brush>
  </inkml:definitions>
  <inkml:trace contextRef="#ctx0" brushRef="#br0">128 59 13933,'0'0'4079,"-3"-9"-1319,1 5-2528,0 0 0,0 0 0,0 0-1,-1 1 1,1-1 0,-1 1 0,0-1 0,0 1 0,0 0 0,-6-4 0,8 6-196,0 0 0,-1 0 0,1 0 0,-1 1 0,1-1 0,-1 1 0,1-1 0,-1 1 1,1 0-1,-1-1 0,0 1 0,1 0 0,-1 0 0,1 0 0,-1 0 0,0 1 0,1-1 0,-1 0 0,1 1 0,-1-1 0,1 1 0,-1-1 0,1 1 0,-1 0 0,1-1 0,-1 1 0,1 0 0,0 0 0,0 0 0,-1 0 0,1 0 0,0 1 0,0-1 1,0 0-1,0 0 0,0 1 0,1-1 0,-1 0 0,-1 3 0,-4 5-12,1 1 0,0-1 0,-7 20 0,10-25 10,1 0-1,0 0 1,0 0 0,0 0-1,1 1 1,-1-1 0,1 0-1,0 0 1,0 1 0,0-1-1,1 0 1,1 7 0,-2-10-19,1 0 0,0 0 0,0 0 1,0-1-1,0 1 0,-1 0 0,1 0 0,0 0 1,0-1-1,1 1 0,-1-1 0,0 1 1,0-1-1,0 1 0,0-1 0,0 0 1,1 1-1,-1-1 0,0 0 0,0 0 0,0 0 1,1 0-1,-1 0 0,0 0 0,0 0 1,1 0-1,1-1 0,34-10 370,-28 5-343,1-1 0,-1-1 0,-1 0-1,0 0 1,0 0 0,9-13 0,25-25 44,-42 46-86,0 0 0,1 0 0,-1 0 0,0 0 0,0-1 0,0 1 0,0 0 0,0 0 1,0 0-1,1 0 0,-1 0 0,0 0 0,0 0 0,0 0 0,0 0 0,0 0 0,1 0 0,-1 0 0,0 0 0,0 0 0,0 0 0,0 0 0,0 0 0,1 0 0,-1 0 0,0 0 1,0 0-1,0 0 0,0 1 0,0-1 0,0 0 0,1 0 0,-1 0 0,0 0 0,0 0 0,0 0 0,0 0 0,0 0 0,0 1 0,0-1 0,0 0 0,0 0 0,1 0 0,-1 0 1,0 0-1,0 0 0,0 1 0,0-1 0,0 0 0,0 0 0,0 0 0,0 0 0,0 0 0,0 1 0,0-1 0,0 0 0,0 0 0,0 0 0,0 0 0,0 0 0,0 1 0,0 18 24,-6 21 163,3-30-41,0-2-36,1 0 0,0 0 0,0 0 0,1 1-1,0-1 1,0 1 0,1 10 0,0-18-90,1-1 1,-1 1 0,0-1 0,0 0 0,1 1-1,-1-1 1,0 0 0,0 1 0,1-1 0,-1 0-1,0 1 1,1-1 0,-1 0 0,1 0 0,-1 1 0,0-1-1,1 0 1,-1 0 0,1 0 0,-1 1 0,1-1-1,-1 0 1,0 0 0,1 0 0,-1 0 0,1 0-1,-1 0 1,1 0 0,-1 0 0,1 0 0,-1 0 0,1 0-1,-1-1 1,0 1 0,2 0 0,14-6 292,-6 0-270,-1-1 0,-1 0 0,1 0 0,-1-1-1,-1 0 1,11-13 0,23-24-172,-41 45 111,0-1 0,1 1 1,-1 0-1,1-1 1,-1 1-1,0-1 0,1 1 1,-1 0-1,1 0 0,-1-1 1,0 1-1,1 0 1,-1 0-1,1-1 0,-1 1 1,1 0-1,-1 0 0,1 0 1,-1 0-1,1 0 0,-1 0 1,1 0-1,-1 0 1,1 0-1,-1 0 0,1 0 1,0 0-1,-1 0 0,1 0 1,-1 1-1,1-1 1,6 17-171,-7 37 283,-1-41-111,1-11 6,4 34 529,6-29-7,8-18-76,-10 1-403,1 0 0,-2 0-1,0-1 1,8-14-1,9-13-1038,-24 37 982,0 1 0,0 0 1,0 0-1,0 0 0,0-1 0,0 1 0,0 0 1,0 0-1,0 0 0,1-1 0,-1 1 0,0 0 0,0 0 1,0 0-1,0 0 0,0-1 0,0 1 0,1 0 1,-1 0-1,0 0 0,0 0 0,0 0 0,0 0 1,1 0-1,-1 0 0,0-1 0,0 1 0,0 0 0,1 0 1,-1 0-1,0 0 0,0 0 0,0 0 0,1 0 1,-1 0-1,0 0 0,0 0 0,0 0 0,1 0 1,-1 0-1,0 0 0,0 0 0,0 1 0,0-1 0,1 0 1,-1 0-1,0 0 0,0 0 0,0 0 0,0 0 1,1 0-1,-1 1 0,0-1 0,0 0 0,0 0 1,0 0-1,1 1 0,3 18-340,-3 34 587,-2-45-361,6 11-733,6-16-1612,-8-5 1450,-1 1 0,1-1 0,0 1 1,-1-1-1,1 0 0,-1 0 0,0 0 0,0 0 0,4-5 1,7-7-6538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3.662"/>
    </inkml:context>
    <inkml:brush xml:id="br0">
      <inkml:brushProperty name="width" value="0.025" units="cm"/>
      <inkml:brushProperty name="height" value="0.025" units="cm"/>
    </inkml:brush>
  </inkml:definitions>
  <inkml:trace contextRef="#ctx0" brushRef="#br0">54 0 11371,'0'0'14467,"-7"11"-13506,5-8-967,-4 7 363,0-1 1,1 0-1,0 1 0,1 0 0,0 0 0,0 1 0,1-1 0,1 1 1,-3 20-1,5-31-418,0 1 0,0 0 0,1 0 1,-1 0-1,0-1 0,1 1 0,-1 0 0,0 0 1,1-1-1,-1 1 0,1 0 0,-1-1 1,1 1-1,0 0 0,-1-1 0,1 1 0,0-1 1,-1 1-1,1-1 0,0 0 0,0 1 0,-1-1 1,1 0-1,0 1 0,0-1 0,0 0 0,-1 0 1,2 1-1,8 0-4428,0-2-5050,-3 0 1339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070"/>
    </inkml:context>
    <inkml:brush xml:id="br0">
      <inkml:brushProperty name="width" value="0.025" units="cm"/>
      <inkml:brushProperty name="height" value="0.025" units="cm"/>
    </inkml:brush>
  </inkml:definitions>
  <inkml:trace contextRef="#ctx0" brushRef="#br0">161 1 13036,'0'0'12332,"-2"8"-11745,-10 48-686,3-1 1,2 2-1,0 98 0,-1-179-6606,-12 0 3801,-25-13 2568,32 28 962,10 7-153,-1 0 0,1 0 0,-1-1 0,1 1 0,0-1 0,0 0 0,0 0 0,0 0 0,0 0 0,-2-5 0,6 7-306,-1 0 0,1 0-1,0 0 1,0 0 0,0 1-1,0-1 1,-1 0 0,1 1-1,0-1 1,0 0 0,0 1-1,1-1 1,-1 1 0,0-1-1,0 1 1,0 0 0,0 0-1,0-1 1,0 1 0,1 0-1,-1 0 1,0 0 0,2 0-1,0 0 137,40-6 901,52-10-71,-86 14-1902,-1-1 1,1 0-1,0 0 1,10-7 0,-9 1-3471,-6-3-1094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00.016"/>
    </inkml:context>
    <inkml:brush xml:id="br0">
      <inkml:brushProperty name="width" value="0.025" units="cm"/>
      <inkml:brushProperty name="height" value="0.025" units="cm"/>
    </inkml:brush>
  </inkml:definitions>
  <inkml:trace contextRef="#ctx0" brushRef="#br0">1 126 8776,'0'0'545,"8"-1"-1,-1 1-348,1 1 0,0 0 1,-1 0-1,1 0 0,0 1 0,-1 0 0,0 0 0,1 1 0,-1 0 0,9 5 0,5 1 98,1 0 0,0-2 0,0 0-1,0-2 1,1 0 0,45 3 0,143-8-85,-192 0-153,539-30 147,42-16 25,-84 4 964,-471 40-1050,751-31 906,1 37-620,315-15 725,304-20-527,-693 29-521,-668 1-554,206-3 1272,-86 3-6471,-155 1 454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397"/>
    </inkml:context>
    <inkml:brush xml:id="br0">
      <inkml:brushProperty name="width" value="0.025" units="cm"/>
      <inkml:brushProperty name="height" value="0.025" units="cm"/>
    </inkml:brush>
  </inkml:definitions>
  <inkml:trace contextRef="#ctx0" brushRef="#br0">0 14 17232,'0'0'6855,"50"-5"-11500,-27-3-10409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952"/>
    </inkml:context>
    <inkml:brush xml:id="br0">
      <inkml:brushProperty name="width" value="0.025" units="cm"/>
      <inkml:brushProperty name="height" value="0.025" units="cm"/>
    </inkml:brush>
  </inkml:definitions>
  <inkml:trace contextRef="#ctx0" brushRef="#br0">103 0 2498,'0'0'14804,"0"11"-12685,-7 253 2291,6-262-4391,1 0 0,0-1 0,-1 1 0,1 0 0,0-1 0,0 1 0,0 0 0,1-1 0,-1 1 1,0 0-1,1-1 0,-1 1 0,1-1 0,-1 1 0,1 0 0,-1-1 0,1 0 0,0 1 0,0-1 1,0 1-1,0-1 0,0 0 0,0 0 0,1 1 0,-1-1 0,0 0 0,0 0 0,3 1 1,-1-2 59,-1 0 1,1-1 0,-1 1 0,0-1 0,1 1 0,-1-1 0,0 0-1,0 0 1,1 0 0,-1 0 0,0 0 0,0-1 0,0 1 0,0-1 0,0 1-1,-1-1 1,1 0 0,0 0 0,1-2 0,2-2-30,1 0-1,0 1 1,0 0-1,1 0 1,10-6 0,-16 10-51,0 0 1,0 1 0,0-1 0,0 1 0,0-1-1,0 1 1,0-1 0,0 1 0,1 0 0,-1 0-1,0-1 1,0 1 0,0 0 0,0 0 0,1 0-1,-1 0 1,0 1 0,0-1 0,0 0 0,0 0-1,0 1 1,0-1 0,1 0 0,-1 1 0,0-1-1,0 1 1,0 0 0,0-1 0,0 1 0,-1 0 0,1 0-1,0-1 1,0 1 0,0 0 0,-1 0 0,1 0-1,0 0 1,-1 0 0,1 0 0,-1 0 0,1 0-1,-1 0 1,0 0 0,1 0 0,-1 0 0,0 1-1,1 1 1,0 0 20,0 0-1,-1 0 1,1 0 0,-1 0-1,1 0 1,-1 0-1,0 0 1,0 1-1,0-1 1,0 0 0,-1 0-1,1 0 1,-1 0-1,0 0 1,0 0 0,0 0-1,0 0 1,-1 0-1,1-1 1,-1 1-1,1 0 1,-1-1 0,0 1-1,0-1 1,0 0-1,-1 1 1,-4 2 0,0 0 145,-1-1 1,1-1-1,-1 1 1,0-1 0,-1-1-1,1 1 1,0-1 0,-1-1-1,-11 1 1,14-1-259,-8 1 215,-1-1-1,1-1 1,-22-1-1,34 1-244,0 0-1,0 0 1,1 0-1,-1 0 1,0 0-1,1 0 1,-1-1-1,0 1 0,1-1 1,-1 1-1,0-1 1,1 0-1,-1 1 1,1-1-1,-1 0 1,1 0-1,0 0 1,-1 0-1,1-1 1,0 1-1,0 0 0,-1 0 1,1-1-1,0 1 1,1-1-1,-1 1 1,0-1-1,0 1 1,0-1-1,1 1 1,-1-1-1,1 0 0,-1 1 1,1-1-1,0 0 1,0 1-1,0-1 1,0 0-1,0-2 1,1 2-334,-1 0 0,1 0 0,0 0 0,-1 0 0,1 1 1,0-1-1,0 0 0,0 1 0,1-1 0,-1 1 0,0-1 0,1 1 1,-1 0-1,1-1 0,-1 1 0,1 0 0,-1 0 0,4-1 0,20-13-7294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5.340"/>
    </inkml:context>
    <inkml:brush xml:id="br0">
      <inkml:brushProperty name="width" value="0.025" units="cm"/>
      <inkml:brushProperty name="height" value="0.025" units="cm"/>
    </inkml:brush>
  </inkml:definitions>
  <inkml:trace contextRef="#ctx0" brushRef="#br0">1 202 7175,'0'0'8034,"10"0"-3785,2-2-3773,-1 0 0,1-1 0,-1 0 0,0 0 0,0-1 0,0-1 0,-1 0 0,1-1 0,-1 0 0,-1 0 0,1-1 0,8-8 0,36-37-342,-51 48-112,0 1 0,0-1 0,0 0 0,-1 0 0,1-1 0,-1 1 0,0 0 0,0-1 0,0 1 0,-1-1 1,0 1-1,0-1 0,1-6 0,-3 10 26,1 0 1,-1 0-1,1 0 1,-1 0 0,1 1-1,-1-1 1,0 0-1,1 0 1,-1 0 0,0 0-1,0 1 1,0-1-1,0 0 1,0 1 0,1-1-1,-1 1 1,0-1-1,0 1 1,0-1 0,-1 1-1,1 0 1,0-1-1,0 1 1,0 0 0,0 0-1,0 0 1,0 0-1,0 0 1,0 0 0,0 0-1,-1 0 1,1 0-1,-1 1 1,-42 7 605,38-5-628,0 1 1,-1-1-1,2 1 1,-1 1-1,0-1 1,1 1-1,0 0 0,0 0 1,0 0-1,1 1 1,-1 0-1,1-1 1,1 2-1,-1-1 0,-3 10 1,3-6-2,1 0 1,0 0-1,0 0 1,1 1-1,0-1 1,1 1-1,0-1 1,1 1-1,2 18 1,-2-27-92,1 0 1,0 0-1,0 0 0,-1 0 0,1 0 1,1 0-1,-1 0 0,0-1 1,0 1-1,1 0 0,-1-1 1,1 1-1,-1-1 0,1 0 1,0 1-1,-1-1 0,1 0 1,0 0-1,0 0 0,0 0 1,0-1-1,0 1 0,0 0 1,0-1-1,0 0 0,0 1 1,0-1-1,0 0 0,0 0 1,1 0-1,-1 0 0,0 0 1,3-1-1,4 0-499,-1 1 0,1-2 0,-1 1 0,1-1 0,-1 0 1,16-7-1,38-31-9407,-34 19 3048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5.684"/>
    </inkml:context>
    <inkml:brush xml:id="br0">
      <inkml:brushProperty name="width" value="0.025" units="cm"/>
      <inkml:brushProperty name="height" value="0.025" units="cm"/>
    </inkml:brush>
  </inkml:definitions>
  <inkml:trace contextRef="#ctx0" brushRef="#br0">112 8 9961,'0'0'14788,"-10"-2"-14692,7 1-98,0 0 1,0 0-1,0 0 1,0 1-1,0-1 0,-1 1 1,1 0-1,0 0 1,0 0-1,0 0 1,0 0-1,0 1 0,-1-1 1,1 1-1,0 0 1,0 0-1,0 0 1,1 0-1,-1 1 0,0-1 1,0 1-1,1 0 1,-1 0-1,1 0 1,-1 0-1,1 0 0,0 0 1,0 1-1,0-1 1,0 1-1,0-1 1,1 1-1,-3 4 0,3-7 5,1 1 0,-1 0 0,1-1-1,-1 1 1,0 0 0,1-1-1,-1 1 1,1 0 0,0 0-1,-1-1 1,1 1 0,0 0 0,-1 0-1,1 0 1,0 0 0,0 0-1,0-1 1,0 1 0,0 0 0,0 0-1,0 0 1,0 0 0,0 0-1,0 0 1,0-1 0,0 1-1,1 0 1,-1 0 0,0 0 0,1 0-1,-1-1 1,1 1 0,-1 0-1,1 0 1,-1-1 0,1 1-1,-1 0 1,1-1 0,0 1 0,-1-1-1,1 1 1,0 0 0,-1-1-1,1 0 1,0 1 0,0-1-1,0 1 1,-1-1 0,1 0 0,0 0-1,0 1 1,1-1 0,8 1 1,0 0-1,0 0 1,-1-1 0,14-1 0,3 0-401,-6 2-22,-2-1-83,1 1 1,0 1 0,-1 1-1,26 7 1,-44-10 552,1 0 0,0 0-1,-1 0 1,1 0 0,-1 0-1,1 1 1,-1-1 0,1 0-1,-1 0 1,1 1 0,-1-1-1,1 0 1,-1 1 0,0-1-1,1 0 1,-1 1 0,1-1-1,-1 0 1,0 1 0,1-1 0,-1 1-1,0-1 1,1 1 0,-1-1-1,0 1 1,0-1 0,0 1-1,0-1 1,1 1 0,-1-1-1,0 1 1,0 0 0,0-1-1,0 1 1,0 0 0,-15 17 1888,-29 9 805,27-18-1992,12-6-639,-1 1 0,0-1 0,-1 0 0,1 0 0,0-1 0,-1 0 0,0 0-1,1 0 1,-1-1 0,0 0 0,0-1 0,-7 1 0,13-2-218,1 1 0,-1 0 0,1-1 0,0 1-1,-1-1 1,1 1 0,0 0 0,-1-1-1,1 1 1,0-1 0,-1 1 0,1-1 0,0 1-1,0-1 1,0 0 0,0 1 0,-1-1 0,1 1-1,0-1 1,0 1 0,0-1 0,0 0-1,0 1 1,0-1 0,0 1 0,1-1 0,-1 1-1,0-1 1,0-1 0,6-18-3556,7-7-1757,6-2-2905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6.472"/>
    </inkml:context>
    <inkml:brush xml:id="br0">
      <inkml:brushProperty name="width" value="0.025" units="cm"/>
      <inkml:brushProperty name="height" value="0.025" units="cm"/>
    </inkml:brush>
  </inkml:definitions>
  <inkml:trace contextRef="#ctx0" brushRef="#br0">54 0 11883,'0'0'5098,"-1"8"-2658,-22 125 3169,13-79-3733,1 1 0,-2 73 0,26-264-1577,-18 113-438,-3 30-98,5-3 220,0-1 1,1 1-1,-1 0 0,1-1 0,-1 1 1,1 0-1,0 0 0,1-1 0,-1 1 1,2 5-1,0-5 16,0 0-1,0-1 1,0 1 0,1 0 0,0-1-1,-1 0 1,1 1 0,0-1 0,1 0-1,-1-1 1,0 1 0,1-1 0,0 1-1,0-1 1,-1 0 0,1 0 0,0-1 0,0 1-1,1-1 1,-1 0 0,0 0 0,0 0-1,1-1 1,-1 1 0,0-1 0,1 0-1,-1 0 1,1-1 0,4 0 0,-5 0 11,1 1 0,-1-1 0,1 0 0,-1 0 0,1 0 0,-1-1 0,0 1 0,1-1 1,-1 0-1,0-1 0,-1 1 0,1-1 0,0 1 0,-1-1 0,1 0 0,-1 0 0,0-1 0,0 1 0,0-1 1,0 0-1,-1 1 0,1-1 0,-1 0 0,0 0 0,0-1 0,-1 1 0,3-8 0,-6-26 58,2 37-70,0 1 0,0-1 0,0 0 0,-1 1 0,1-1 0,0 1 0,0-1 0,-1 0-1,1 1 1,0-1 0,-1 1 0,1-1 0,-1 1 0,1-1 0,0 1 0,-1-1 0,1 1-1,-1 0 1,0-1 0,1 1 0,-1 0 0,1-1 0,-1 1 0,1 0 0,-1 0 0,0 0-1,1-1 1,-1 1 0,0 0 0,1 0 0,-1 0 0,0 0 0,1 0 0,-1 0 0,1 0-1,-1 0 1,0 0 0,1 0 0,-1 1 0,0-1 0,1 0 0,-1 0 0,1 1 0,-1-1-1,1 0 1,-1 1 0,0-1 0,1 0 0,-1 1 0,1-1 0,0 1 0,-1-1-1,1 1 1,-1 0 0,-4 5 37,0 1-1,1-1 0,0 1 1,0 0-1,0 0 0,1 0 1,0 0-1,1 1 0,-1-1 0,1 1 1,1 0-1,0 0 0,-1 10 1,3-17-25,-1 0 0,1 0 0,-1-1 0,1 1 1,0 0-1,-1 0 0,1-1 0,0 1 0,0-1 0,0 1 0,-1 0 1,1-1-1,0 0 0,0 1 0,0-1 0,0 1 0,0-1 1,0 0-1,0 0 0,0 0 0,0 1 0,0-1 0,0 0 0,0 0 1,0 0-1,0-1 0,0 1 0,0 0 0,0 0 0,0 0 1,0-1-1,0 1 0,1-1 0,38-9 120,23-26-26,-55 30-135,0 0 1,1 0 0,-1 1 0,1 0 0,0 1 0,0 0 0,1 0-1,-1 1 1,1 1 0,0-1 0,-1 1 0,13 0 0,-21 2 24,-1 1 1,1-1-1,0 1 1,0-1-1,0 1 1,0 0-1,-1-1 1,1 1-1,0 0 1,-1 0-1,1-1 1,0 1-1,-1 0 1,1 0-1,-1 0 1,0 0-1,1 0 1,-1 0-1,0-1 1,1 1-1,-1 0 1,0 0-1,0 0 1,0 0 0,0 0-1,0 0 1,0 2-1,1 41 45,-1-19 86,0-25-113,1 1 1,-1-1-1,0 0 0,0 1 0,0-1 0,1 1 0,-1-1 0,0 0 1,1 1-1,-1-1 0,0 0 0,1 0 0,-1 1 0,0-1 0,1 0 0,-1 0 1,0 1-1,1-1 0,-1 0 0,1 0 0,-1 0 0,1 0 0,-1 0 1,0 0-1,1 0 0,-1 0 0,1 0 0,-1 0 0,1 0 0,-1 0 1,1 0-1,-1 0 0,0 0 0,1 0 0,-1 0 0,1 0 0,-1-1 1,0 1-1,1 0 0,-1 0 0,1 0 0,-1-1 0,0 1 0,1 0 1,-1-1-1,0 1 0,1 0 0,-1-1 0,0 1 0,0 0 0,1-1 1,-1 1-1,25-21 295,-23 18-291,5-2-11,-3 0-21,0 1 0,0 0 0,0 0 0,1 1 0,-1-1 0,1 1 0,0 0 0,0 0 0,0 1 0,1-1 0,-1 1 0,0 0 0,1 1 0,0-1 0,-1 1 0,10-1 0,-14 3 9,0 0 0,-1 0 1,1 0-1,0 0 1,0 0-1,-1 1 0,1-1 1,-1 0-1,1 0 0,-1 0 1,1 1-1,-1-1 1,0 0-1,0 0 0,1 1 1,-1-1-1,0 0 1,0 0-1,0 1 0,-1-1 1,1 0-1,0 1 0,0-1 1,-1 0-1,1 0 1,-2 3-1,2-2 8,0 0 1,-1 0-1,1 0 1,0 0-1,0 0 0,0 0 1,0 0-1,0 0 1,0 0-1,1 0 1,-1 0-1,1 2 0,2-4 31,-1-1-1,0 0 1,0 0-1,0 0 1,0 0-1,1 0 0,-1 0 1,-1 0-1,1 0 1,0-1-1,0 1 0,0-1 1,1-2-1,-3 4-22,11-10 22,55-44 68,-61 51-116,-1 0-1,0 0 0,1 1 0,-1 0 1,1 0-1,0 0 0,0 0 1,0 1-1,0-1 0,0 1 0,0 1 1,0-1-1,9 1 0,-13 0 11,0 1 0,0 0 0,0 0-1,0 0 1,0 0 0,0-1-1,-1 1 1,1 1 0,0-1 0,0 0-1,-1 0 1,1 0 0,-1 0-1,1 0 1,-1 1 0,0-1 0,1 0-1,-1 0 1,0 0 0,0 1 0,0-1-1,0 0 1,0 1 0,0-1-1,0 3 1,-3 35 20,2-31-16,-1 1 0,-1 0 0,1 0-1,-1-1 1,-1 0 0,1 1 0,-1-1 0,-1-1-1,-5 9 1,6-60-9542,5 11 2984,2-5-2989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6.970"/>
    </inkml:context>
    <inkml:brush xml:id="br0">
      <inkml:brushProperty name="width" value="0.025" units="cm"/>
      <inkml:brushProperty name="height" value="0.025" units="cm"/>
    </inkml:brush>
  </inkml:definitions>
  <inkml:trace contextRef="#ctx0" brushRef="#br0">1 1 10218,'0'0'2407,"4"9"-2012,-1-2-386,0 1 172,0-1-1,0 0 1,1 0 0,0-1-1,0 1 1,0-1 0,1 0-1,0 0 1,7 7-1,-10-12 335,0 1 0,0 0-1,0 0 1,-1 0 0,1 1-1,-1-1 1,0 0-1,1 1 1,-1-1 0,0 0-1,0 1 1,0-1 0,-1 1-1,1 0 1,-1-1-1,1 1 1,-1 2 0,-2 55 3968,1-51-4218,0 0-1,1 1 1,0-1 0,2 12 0,-2-20-257,1 0 0,0-1 0,-1 1 0,1-1 0,0 1 0,-1-1 0,1 1 0,0-1 0,0 1 0,0-1 0,-1 0 0,1 1 0,0-1 0,0 0 0,0 0 0,0 1 0,0-1 0,0 0 0,0 0 0,-1 0 0,1 0 0,0 0 0,0-1 1,0 1-1,0 0 0,0 0 0,0 0 0,-1-1 0,1 1 0,0-1 0,0 1 0,0 0 0,1-2 0,28-12 124,-5-3-139,-18 11-38,0 1 1,0 0-1,0 0 0,0 1 0,1 0 1,0 0-1,0 0 0,0 1 0,0 1 0,1-1 1,10 0-1,-18 3 44,0 1 0,0 0 0,0 0 0,0-1 0,0 1 1,0 0-1,-1 0 0,1 0 0,0 0 0,-1 0 0,1 0 0,-1 0 0,1 1 0,-1-1 1,1 0-1,-1 0 0,0 0 0,1 0 0,-1 1 0,0-1 0,0 0 0,0 0 0,0 0 1,0 1-1,0-1 0,-1 0 0,1 2 0,-4 44 149,3-43-154,1-4 21,0 1 0,0 0 0,0 0 0,-1-1 0,1 1 0,0 0 0,0 0 0,0-1 0,0 1 0,0 0 0,1 0 0,-1-1 0,0 1 0,0 0 0,0 0 0,1-1 0,-1 1 0,0 0 0,1-1 0,-1 1 0,0 0 0,1-1 0,-1 1 0,1 0 0,-1-1 0,1 1 0,0 0 0,1-1 2,-1 0 1,0 1 0,0-1 0,0 0 0,0 0 0,1 0 0,-1-1 0,0 1 0,0 0 0,0 0-1,0-1 1,1 1 0,-1-1 0,0 1 0,0-1 0,1 0 0,49-35 212,-39 26-282,-10 9 53,4-4-167,1 0 1,0 0-1,0 0 1,0 1-1,0 0 1,1 1-1,-1 0 1,1 0-1,0 0 1,13-1-1,-21 4 162,1 1 0,0 0 0,0 0 0,0 0 0,-1 1 0,1-1-1,-1 0 1,1 0 0,-1 0 0,1 0 0,-1 0 0,1 1 0,-1-1 0,0 0 0,0 0 0,0 1 0,0-1 0,0 0-1,0 0 1,0 1 0,0-1 0,0 0 0,0 0 0,-1 1 0,0 0 0,-6 39 575,0-22 477,5-9-1992,16-23-15395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7.708"/>
    </inkml:context>
    <inkml:brush xml:id="br0">
      <inkml:brushProperty name="width" value="0.025" units="cm"/>
      <inkml:brushProperty name="height" value="0.025" units="cm"/>
    </inkml:brush>
  </inkml:definitions>
  <inkml:trace contextRef="#ctx0" brushRef="#br0">32 142 5733,'0'0'21322,"10"-1"-20772,-1 0-449,-1-1 0,1 0 1,-1 0-1,0-1 0,0 1 0,0-2 0,13-7 1,-18 9-88,1 0 0,-1 0 0,0-1 0,0 1 0,0-1 0,0 0 0,0 0 0,-1 0 0,1 0 0,-1 0 0,0 0 0,0-1 0,0 1 0,0-1 0,-1 0 0,1 1 0,-1-1 0,0 0 0,0 0 0,0 0 0,-1 0 0,1-5 0,-2 8-15,1-1 1,0 0-1,-1 1 1,0-1 0,1 0-1,-1 1 1,0-1 0,0 1-1,0-1 1,0 1 0,0-1-1,0 1 1,0-1 0,0 1-1,0 0 1,-1 0 0,1 0-1,-1 0 1,1 0 0,-1 0-1,1 0 1,-1 0 0,1 1-1,-1-1 1,0 0 0,1 1-1,-1 0 1,0-1 0,0 1-1,1 0 1,-1 0 0,0 0-1,0 0 1,-3 0 0,0 0-11,1 0 0,-1 1 0,0-1 0,0 1 0,1-1 0,-1 1 0,0 1 0,1-1 0,-1 1 0,1 0 0,0 0 0,-7 4 0,5-1 9,1 1 0,0 0-1,0 0 1,0 0 0,1 0 0,0 1 0,0 0 0,-3 9 0,5-12 13,0 0 1,1-1 0,0 1-1,0 0 1,0 0 0,0 0-1,1 0 1,-1 0 0,1-1 0,0 1-1,0 0 1,1 0 0,-1 0-1,1 0 1,0 0 0,0 0-1,0 0 1,2 4 0,-1-6 11,0 0 1,1 0 0,-1 0 0,0 0 0,1 0 0,-1 0-1,1-1 1,0 1 0,-1-1 0,1 0 0,0 0 0,0 0-1,0 0 1,0 0 0,0-1 0,0 1 0,0-1 0,0 0 0,0 0-1,0 0 1,0 0 0,0 0 0,0-1 0,4 0 0,4-1-2,1 0 1,-1-1-1,0-1 1,0 1-1,12-7 1,17-14-191,-31 17 99,1 1 0,-1 0 0,1 1 0,21-8 0,-31 14 98,1 0 0,-1-1-1,0 1 1,1 0 0,-1 0-1,0-1 1,0 1 0,0 0-1,0 0 1,1 0-1,-1-1 1,0 1 0,0 0-1,0 0 1,-1 0 0,1-1-1,0 1 1,0 0 0,0 0-1,0 0 1,-1-1-1,1 1 1,0 0 0,-2 1-1,-5 23 495,3-14-329,1-5-143,1 0 0,-1 1 0,1-1 0,1 1 0,-1-1 0,1 1 0,1 0 0,-1 0 1,1 10-1,1-16-47,0 0 1,-1 0-1,1 0 1,0 0-1,0 0 1,0 0-1,0 0 1,0 0 0,0 0-1,0-1 1,1 1-1,-1 0 1,0-1-1,0 1 1,0-1 0,1 0-1,-1 1 1,0-1-1,1 0 1,-1 0-1,0 0 1,1 1-1,-1-1 1,0-1 0,1 1-1,-1 0 1,0 0-1,0 0 1,1-1-1,-1 1 1,0-1-1,3 0 1,43-17-273,-2-20-528,-38 31 665,-1 0 0,1 1 1,1 0-1,-1 0 0,1 1 1,0 0-1,14-7 0,-21 12 138,-1 0 0,1 0-1,0 0 1,-1 0-1,1 1 1,0-1 0,-1 0-1,1 0 1,-1 0 0,1 0-1,0 1 1,-1-1-1,1 0 1,-1 1 0,1-1-1,-1 0 1,1 1-1,-1-1 1,1 1 0,-1-1-1,1 1 1,-1-1-1,0 1 1,1-1 0,-1 1-1,0-1 1,1 1-1,-1-1 1,0 1 0,0 0-1,1-1 1,-1 1 0,0-1-1,0 1 1,0 0-1,0-1 1,0 1 0,0 0-1,0-1 1,0 1-1,0-1 1,0 1 0,0 0-1,-1-1 1,1 2-1,-4 45-306,2-29-1866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8.447"/>
    </inkml:context>
    <inkml:brush xml:id="br0">
      <inkml:brushProperty name="width" value="0.025" units="cm"/>
      <inkml:brushProperty name="height" value="0.025" units="cm"/>
    </inkml:brush>
  </inkml:definitions>
  <inkml:trace contextRef="#ctx0" brushRef="#br0">120 78 4644,'0'0'12215,"4"-8"-7347,-3 6-4557,13-35 2649,-14 36-2899,1 0 0,-1 0 0,0 0 0,0 0 1,0 0-1,1 0 0,-1 0 0,0 0 0,0 0 0,0 0 0,-1 0 0,1 0 0,0 0 0,0 0 0,0 0 0,-1 0 0,1 1 0,-1-1 0,1 0 0,-1 0 0,1 0 0,-1 0 0,1 1 0,-1-1 0,1 0 0,-1 0 0,0 1 1,0-1-1,1 0 0,-1 1 0,0-1 0,0 1 0,0-1 0,0 1 0,0 0 0,1-1 0,-1 1 0,0 0 0,0-1 0,0 1 0,-2 0 0,-2 0-61,0 0 0,0 1-1,1-1 1,-1 1 0,0 0-1,0 0 1,0 1 0,1 0 0,-1-1-1,1 2 1,-1-1 0,1 0-1,0 1 1,0 0 0,0 0 0,0 0-1,0 0 1,1 1 0,0-1-1,-1 1 1,1 0 0,1 0 0,-1 0-1,0 0 1,1 1 0,0-1-1,0 1 1,0-1 0,1 1 0,0 0-1,0 0 1,0 0 0,0 0 0,1-1-1,-1 1 1,1 0 0,1 8-1,0-11 1,0-1 0,-1 0 0,1 0 1,0 0-1,0 0 0,0 0 0,-1 0 0,1 0 0,0 0 0,0-1 0,0 1 0,0 0 0,1 0 0,-1-1 0,0 1 0,0-1 0,0 1 0,1-1 0,-1 1 0,0-1 0,0 0 0,1 0 0,-1 0 0,0 1 0,1-1 0,-1-1 0,0 1 0,0 0 0,1 0 0,-1 0 0,0-1 0,1 1 0,1-1 0,46-14 85,-29 3-41,0 0 1,-1-2-1,31-27 0,-21 16 382,-66 111-100,-10 20-344,25-52 27,-2-2-1,-3 0 0,-39 58 1,65-109-512,-3 4 1274,2-4-2344,3-20-12155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8.827"/>
    </inkml:context>
    <inkml:brush xml:id="br0">
      <inkml:brushProperty name="width" value="0.025" units="cm"/>
      <inkml:brushProperty name="height" value="0.025" units="cm"/>
    </inkml:brush>
  </inkml:definitions>
  <inkml:trace contextRef="#ctx0" brushRef="#br0">94 49 15439,'0'0'6822,"-10"11"-6710,7-7-107,-47 57-57,46-55 45,0 0 1,1 1-1,-1-1 0,1 1 0,1 0 1,-1 0-1,1 0 0,0 0 0,1 0 1,0 0-1,0 8 0,1-14 22,0 0-1,0-1 1,0 1-1,0 0 1,0 0 0,1-1-1,-1 1 1,0 0 0,1-1-1,-1 1 1,0 0-1,1-1 1,-1 1 0,1-1-1,-1 1 1,1-1-1,-1 1 1,1-1 0,0 1-1,-1-1 1,1 1-1,0-1 1,-1 0 0,1 1-1,0-1 1,-1 0-1,1 0 1,0 1 0,-1-1-1,1 0 1,0 0-1,0 0 1,-1 0 0,1 0-1,0 0 1,0 0 0,-1 0-1,1 0 1,0 0-1,-1-1 1,1 1 0,0 0-1,1-1 1,35-14 1029,-15 1-773,-1 0 0,-1-2 0,0-1 0,-1-1 0,-1 0 0,-1-1 0,-1-1 1,27-42-1,-37 48 628,-11 13 146,-13 20-470,12-9-562,0 0-1,1 0 1,1 0-1,0 1 1,0-1-1,1 1 1,0 0-1,1 0 0,0 0 1,1 1-1,0 14 1,1-25-53,1 0-1,-1 0 1,0 0 0,1-1-1,-1 1 1,1 0 0,-1 0-1,1-1 1,0 1 0,-1 0-1,1-1 1,0 1 0,-1-1 0,1 1-1,0-1 1,0 1 0,0-1-1,-1 0 1,1 1 0,0-1-1,0 0 1,0 0 0,0 1 0,0-1-1,-1 0 1,1 0 0,0 0-1,0 0 1,0 0 0,0 0-1,0 0 1,1-1 0,33-5-2880,23-25-8018,-24 8 256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185"/>
    </inkml:context>
    <inkml:brush xml:id="br0">
      <inkml:brushProperty name="width" value="0.025" units="cm"/>
      <inkml:brushProperty name="height" value="0.025" units="cm"/>
    </inkml:brush>
  </inkml:definitions>
  <inkml:trace contextRef="#ctx0" brushRef="#br0">173 6 14446,'0'0'3459,"-10"3"-827,-4 3-1852,-1 0 1,1 0 0,1 2-1,-21 13 1,28-17-535,0 1 1,0 0-1,0 0 0,0 0 1,1 1-1,0 0 0,0 0 1,0 0-1,1 1 0,0-1 1,0 1-1,-5 13 0,8-19-238,1 0 0,0 0-1,0 0 1,0 0 0,-1 0-1,1 0 1,0 0 0,0 0-1,0-1 1,0 1 0,1 0-1,-1 0 1,0 0 0,0 0-1,0 0 1,1 0 0,-1-1 0,0 1-1,1 0 1,-1 0 0,1 0-1,-1-1 1,1 1 0,0 0-1,-1-1 1,1 1 0,-1 0-1,1-1 1,0 1 0,0-1-1,-1 1 1,1-1 0,0 1 0,0-1-1,0 1 1,-1-1 0,1 0-1,0 0 1,0 1 0,0-1-1,0 0 1,0 0 0,0 0-1,0 0 1,0 0 0,-1 0-1,1 0 1,0 0 0,0-1 0,0 1-1,0 0 1,1-1 0,6 0 8,-1 0 1,1-1-1,-1 0 1,1 0 0,8-5-1,2-3-66,1-1 0,-2-1 0,1 0 0,-2-2-1,0 0 1,0-1 0,-1 0 0,-1-1 0,14-21-1,-41 63-39,-14 43-1,25-65-76,1-1 0,0 1 0,0 0 0,0 0 0,1 0 0,-1 0 0,1 0 0,0 0 0,1 6 0,-1-9-73,0 0 0,1 0-1,-1 0 1,1 0 0,-1 0 0,1 0 0,-1 0 0,1 0 0,0 0 0,0 0 0,-1 0 0,1 0-1,0-1 1,0 1 0,0 0 0,0-1 0,0 1 0,0 0 0,0-1 0,0 0 0,0 1 0,0-1-1,0 1 1,0-1 0,1 0 0,-1 0 0,0 0 0,0 0 0,0 0 0,0 0 0,0 0 0,1 0 0,-1 0-1,0 0 1,1-1 0,21-3-5637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29.696"/>
    </inkml:context>
    <inkml:brush xml:id="br0">
      <inkml:brushProperty name="width" value="0.025" units="cm"/>
      <inkml:brushProperty name="height" value="0.025" units="cm"/>
    </inkml:brush>
  </inkml:definitions>
  <inkml:trace contextRef="#ctx0" brushRef="#br0">44 314 6470,'-43'41'13325,"42"-41"-12290,22-15 1005,63-67-257,134-175 0,-282 384-844,45-96-995,11-20-96,1 1 1,0 0-1,0 0 1,1 0-1,1 1 1,0 0-1,1 0 1,-4 20-1,8-33 94,0 0 0,0 1 0,0-1 0,0 0 0,0 0 0,0 0 0,0 1 0,0-1 0,0 0 0,0 0-1,0 1 1,0-1 0,0 0 0,0 0 0,0 0 0,0 1 0,0-1 0,0 0 0,0 0 0,1 0 0,-1 0 0,0 1 0,0-1 0,0 0 0,0 0-1,1 0 1,-1 0 0,0 1 0,0-1 0,0 0 0,0 0 0,1 0 0,-1 0 0,0 0 0,0 0 0,0 0 0,1 0 0,-1 0 0,0 0-1,0 0 1,1 0 0,-1 0 0,0 0 0,15-4-1648,10-12-1939,7-10-2969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534"/>
    </inkml:context>
    <inkml:brush xml:id="br0">
      <inkml:brushProperty name="width" value="0.025" units="cm"/>
      <inkml:brushProperty name="height" value="0.025" units="cm"/>
    </inkml:brush>
  </inkml:definitions>
  <inkml:trace contextRef="#ctx0" brushRef="#br0">125 0 16624,'0'0'2194,"-8"1"53,-2 1-1818,1-1 1,-1 2-1,1-1 0,-16 8 0,22-9-278,-1 1 1,0-1-1,1 1 1,-1 0-1,1 0 0,0 1 1,-1-1-1,1 1 0,0-1 1,1 1-1,-1 0 1,0 0-1,1 1 0,0-1 1,0 0-1,-4 7 0,6-9-139,0 0 0,0 0 0,1 0 0,-1-1 0,0 1 0,0 0-1,1 0 1,-1-1 0,0 1 0,1 0 0,-1-1 0,0 1-1,1 0 1,-1-1 0,1 1 0,-1 0 0,1-1 0,0 1 0,-1-1-1,1 1 1,0-1 0,-1 1 0,1-1 0,0 0 0,-1 1 0,1-1-1,0 0 1,0 0 0,-1 1 0,1-1 0,1 0 0,34 9 39,-27-7-87,10 3-464,1 2-1,26 11 0,-40-15 439,1 1 1,0-1 0,-1 1-1,0 0 1,0 1-1,0 0 1,-1-1 0,1 2-1,-1-1 1,4 7-1,-8-12 184,-1 1-1,1 0 0,0 0 1,-1 0-1,1-1 0,-1 1 1,0 0-1,1 0 0,-1 0 0,0 0 1,1 0-1,-1 0 0,0 0 1,0 0-1,0 0 0,0 0 1,0 0-1,0 0 0,0 0 1,0 0-1,-1 0 0,1 0 0,0 0 1,0 0-1,-1 0 0,1 0 1,-1 0-1,1-1 0,-1 1 1,1 0-1,-1 0 0,0 0 1,-2 2 42,1-1 0,-1-1 0,0 1 0,0 0 1,0-1-1,0 1 0,0-1 0,0 0 0,0 0 1,-4 1-1,-10 1 37,0-1-1,-30 2 1,41-4-484,-42-1 344,32-7-2735,16 7 2409,0 0 1,0 1 0,0-1 0,0 0-1,0 1 1,0-1 0,0 0 0,0 0-1,0 1 1,0-1 0,0 0 0,0 1-1,1-1 1,-1 0 0,0 1 0,1-1-1,-1 0 1,0 1 0,1-1 0,-1 1-1,1-1 1,-1 1 0,1-1 0,-1 1-1,1-1 1,0 0 0,18-11-6681,3-2-3737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939"/>
    </inkml:context>
    <inkml:brush xml:id="br0">
      <inkml:brushProperty name="width" value="0.025" units="cm"/>
      <inkml:brushProperty name="height" value="0.025" units="cm"/>
    </inkml:brush>
  </inkml:definitions>
  <inkml:trace contextRef="#ctx0" brushRef="#br0">50 239 18385,'0'0'11467,"-12"69"-11403,1-36-64,1 1 32,3-5-224,1-7-416,3-6-802,3-10-576,10-14-4964,1-14-2083</inkml:trace>
  <inkml:trace contextRef="#ctx0" brushRef="#br0" timeOffset="1">112 1 19442,'0'0'8905,"-5"45"-8841,5-30-737,5-7-3010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0.898"/>
    </inkml:context>
    <inkml:brush xml:id="br0">
      <inkml:brushProperty name="width" value="0.025" units="cm"/>
      <inkml:brushProperty name="height" value="0.025" units="cm"/>
    </inkml:brush>
  </inkml:definitions>
  <inkml:trace contextRef="#ctx0" brushRef="#br0">131 154 5285,'0'0'19266,"-10"-2"-17851,6 1-1344,1 0 1,-1 1-1,0-1 1,1 1-1,-1 0 1,0 0-1,0 0 1,1 0-1,-1 1 0,0 0 1,1 0-1,-1 0 1,0 0-1,-3 2 1,3 0-31,0-1 1,0 1 0,0 0-1,0 1 1,1-1 0,0 1-1,-1-1 1,1 1 0,1 0-1,-1 0 1,0 0-1,1 1 1,-2 5 0,1-4 21,1 0 1,-1 0 0,2 0-1,-1 0 1,1 1 0,0-1-1,0 0 1,0 1 0,1-1-1,0 1 1,0-1 0,3 12-1,-3-17-56,1-1 0,-1 1 0,1 0-1,0-1 1,-1 1 0,1 0 0,0-1-1,0 1 1,-1-1 0,1 1 0,0-1-1,0 0 1,0 1 0,-1-1 0,1 0 0,0 1-1,0-1 1,0 0 0,0 0 0,0 0-1,0 0 1,0 0 0,-1 0 0,1 0-1,0 0 1,0 0 0,0 0 0,0 0 0,0-1-1,0 1 1,1-1 0,29-11 102,-13-1-76,-1-1 1,0 0 0,0-1-1,-2-1 1,0 0-1,0-1 1,-2 0-1,0-2 1,-1 1-1,-1-2 1,-1 1 0,-1-1-1,8-24 1,-11 11 59,-6 34-93,0-1 0,0 0-1,0 1 1,-1-1 0,1 0 0,0 0 0,0 1 0,-1-1 0,1 0 0,0 0-1,-1 1 1,1-1 0,0 0 0,-1 0 0,1 0 0,0 0 0,-1 1 0,1-1-1,0 0 1,-1 0 0,1 0 0,-1 0 0,1 0 0,0 0 0,-1 0 0,1 0 0,0 0-1,-1 0 1,1 0 0,-1 0 0,1-1 0,0 1 0,-1 0 0,1 0 0,0 0-1,-1 0 1,1-1 0,0 1 0,-1 0 0,1 0 0,0-1 0,0 1 0,-1 0 0,1 0-1,0-1 1,0 1 0,-1 0 0,1-1 0,0 1 0,0 0 0,0-1 0,0 1-1,-1 0 1,1-1 0,0 1 0,0-1 0,0 1 0,0 0 0,0-1 0,0 1-1,0 0 1,0-1 0,0 0 0,-4 6-13,0 1 0,0-1-1,0 1 1,1 0 0,0 0 0,0 0-1,0 0 1,1 1 0,0-1 0,0 1-1,-1 8 1,-11 82-146,13-87 109,0-1-406,-1 7 385,1 1 0,0-1 0,3 28 0,-1-41-118,-1 0-1,1 0 1,-1-1-1,1 1 1,0 0-1,0 0 1,0-1-1,1 1 1,-1-1 0,1 1-1,-1-1 1,3 3-1,-3-4-109,1 0 0,-1 0 0,0 0 0,1 0-1,-1 0 1,0-1 0,1 1 0,-1-1 0,1 1-1,-1-1 1,1 1 0,-1-1 0,1 0 0,-1 0-1,1 0 1,0 0 0,-1 0 0,1 0 0,-1 0 0,1 0-1,-1-1 1,1 1 0,-1-1 0,2 0 0,15-8-5905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1.617"/>
    </inkml:context>
    <inkml:brush xml:id="br0">
      <inkml:brushProperty name="width" value="0.025" units="cm"/>
      <inkml:brushProperty name="height" value="0.025" units="cm"/>
    </inkml:brush>
  </inkml:definitions>
  <inkml:trace contextRef="#ctx0" brushRef="#br0">28 109 4260,'0'0'17088,"-5"8"-14915,-17 27-598,22-34-1553,0-1 0,0 1 0,0-1 0,0 1 0,-1-1 0,1 1-1,0-1 1,0 0 0,0 1 0,1-1 0,-1 1 0,0-1 0,0 1 0,0-1 0,0 1 0,0-1 0,0 1 0,1-1 0,-1 0 0,0 1 0,0-1 0,1 1 0,-1-1 0,0 0 0,1 1 0,-1-1 0,0 0 0,1 1 0,-1-1 0,0 0 0,1 0 0,-1 1-1,1-1 1,-1 0 0,1 0 0,-1 0 0,0 0 0,1 1 0,-1-1 0,1 0 0,-1 0 0,1 0 0,-1 0 0,1 0 0,-1 0 0,1 0 0,-1 0 0,1 0 0,-1-1 0,1 1 0,-1 0 0,1 0 0,27-3 196,-22 1-198,1 0-1,-1 0 1,1-1-1,-1 0 0,0 0 1,0 0-1,0-1 0,0 0 1,-1 0-1,1-1 1,-1 1-1,0-1 0,0 0 1,-1-1-1,0 1 0,0-1 1,0 0-1,-1 0 1,1 0-1,-1 0 0,-1 0 1,1-1-1,-1 1 0,0-1 1,-1 0-1,1-8 1,-2 14-18,0 0 1,0 0 0,0 0 0,0 0 0,0 0 0,0 0 0,-1 0 0,1 0 0,0 0 0,-1 0 0,1 0 0,-1 0-1,1 0 1,-1 1 0,0-1 0,1 0 0,-1 0 0,0 0 0,1 1 0,-1-1 0,0 0 0,0 1 0,0-1-1,0 1 1,0-1 0,0 1 0,0-1 0,1 1 0,-1 0 0,0-1 0,0 1 0,-1 0 0,1 0 0,0 0 0,0 0-1,0 0 1,0 0 0,0 0 0,0 0 0,0 0 0,0 0 0,0 1 0,-1-1 0,-1 1-5,-1 0-1,1-1 1,-1 1 0,1 1 0,-1-1-1,1 1 1,0-1 0,-1 1 0,1 0-1,0 0 1,-5 4 0,0 4 5,1 0 0,0 0 0,1 1-1,-1 0 1,2 0 0,0 0 0,0 0 0,1 1 0,1 0-1,0 0 1,0 0 0,1 0 0,1 1 0,-1 17 0,2-29 3,0 0 0,0 0 0,0 0 0,0 0 0,0 0 0,1 0 0,-1 0 0,0 0 0,0 0 1,1 0-1,-1 0 0,1 0 0,-1 0 0,1 0 0,-1 0 0,1 0 0,-1-1 0,1 1 0,0 0 0,-1 0 1,1 0-1,0-1 0,0 1 0,0-1 0,-1 1 0,2 0 0,1 0 6,-1-1-1,0 1 1,0-1 0,1 1-1,-1-1 1,0 0-1,1 0 1,-1 0 0,0 0-1,0 0 1,4-2-1,3 0 20,-1 0-1,0-1 0,0 0 1,0-1-1,12-6 0,18-18-10,26-17-308,-60 42 272,1 1-1,0-1 1,-1 1 0,1 0-1,0 0 1,0 1 0,0 0-1,0 0 1,1 0 0,-1 0-1,8 1 1,-12 0 33,0 0-1,0 0 0,0 1 1,0-1-1,0 0 1,0 1-1,0-1 1,0 1-1,0-1 1,0 1-1,0-1 1,0 1-1,0 0 1,-1-1-1,1 1 1,0 0-1,0 0 1,-1-1-1,1 1 1,0 0-1,-1 0 0,1 0 1,-1 0-1,1 0 1,-1 0-1,0 0 1,1 1-1,4 37 828,1 0-80,-6-38-758,0 0 0,1 1 1,-1-1-1,1 0 0,-1 0 0,1 0 0,-1-1 0,1 1 1,0 0-1,-1 0 0,1 0 0,0 0 0,0 0 1,-1-1-1,1 1 0,0 0 0,0-1 0,0 1 0,0-1 1,0 1-1,0-1 0,0 1 0,0-1 0,0 0 1,0 1-1,0-1 0,2 0 0,0 0 15,1 0 1,0-1-1,-1 0 0,1 1 1,-1-1-1,0 0 0,1 0 0,-1-1 1,0 1-1,0-1 0,1 0 1,-1 0-1,-1 0 0,1 0 0,0 0 1,0-1-1,-1 1 0,4-4 1,-4 3-64,0 0-1,1 1 1,-1-1 0,1 1 0,0 0 0,-1 0 0,1 0 0,0 0 0,0 0 0,1 1-1,-1-1 1,0 1 0,0 0 0,1 0 0,-1 0 0,1 1 0,-1-1 0,1 1 0,4-1-1,-6 2 23,-1-1 0,0 0-1,0 0 1,0 1-1,0-1 1,0 1 0,0-1-1,0 1 1,0-1 0,-1 1-1,1 0 1,0-1-1,0 1 1,0 0 0,-1 0-1,1-1 1,0 1 0,-1 0-1,1 0 1,0 0-1,-1 0 1,1 0 0,-1 0-1,0 0 1,1 2-1,5 35 357,-6-35-630,0 0 1,0 0-1,0 0 1,0 0-1,1 0 1,0 0 0,-1 0-1,1 0 1,0 0-1,0 0 1,0 0-1,1 0 1,-1-1-1,1 1 1,2 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2.241"/>
    </inkml:context>
    <inkml:brush xml:id="br0">
      <inkml:brushProperty name="width" value="0.025" units="cm"/>
      <inkml:brushProperty name="height" value="0.025" units="cm"/>
    </inkml:brush>
  </inkml:definitions>
  <inkml:trace contextRef="#ctx0" brushRef="#br0">6 1 15855,'0'0'9193,"5"47"-7624,-5-14-608,0 2-577,-5 3-319,5-1-33,-6-6-129,6-3-575,0-8-289,0-9-609,4-4-447,-8-15-10347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2.668"/>
    </inkml:context>
    <inkml:brush xml:id="br0">
      <inkml:brushProperty name="width" value="0.025" units="cm"/>
      <inkml:brushProperty name="height" value="0.025" units="cm"/>
    </inkml:brush>
  </inkml:definitions>
  <inkml:trace contextRef="#ctx0" brushRef="#br0">1 97 13196,'0'0'5675,"7"-9"-3486,-2 2-1858,1 0 1,0 1-1,0-1 0,1 2 1,-1-1-1,1 1 0,1 0 1,-1 0-1,1 1 1,0 0-1,-1 0 0,2 1 1,9-3-1,0 2 116,-1 0-1,1 2 1,0 0 0,0 1 0,18 1-1,-30 0-392,0 1 0,0 0 0,0 0 0,0 1 0,0-1 0,0 1 0,0 1 0,7 3 0,-10-4-46,-1-1 0,0 1 1,1 0-1,-1 0 0,0 0 0,0 0 0,0 0 0,-1 0 0,1 1 0,0-1 1,-1 0-1,1 1 0,-1 0 0,0-1 0,0 1 0,0 0 0,0-1 0,0 6 0,0-7 15,-1 1-1,0 0 0,0 0 0,0-1 0,0 1 0,0 0 0,0 0 0,0-1 0,-1 1 1,1 0-1,0 0 0,-1-1 0,0 1 0,1-1 0,-1 1 0,0 0 0,0-1 1,0 1-1,0-1 0,0 0 0,0 1 0,0-1 0,-1 0 0,-1 2 0,-40 18 267,39-20-310,0 1 0,0-1 1,0 0-1,1 1 0,-1 0 0,1 0 0,-1 0 0,1 0 1,0 1-1,-1-1 0,1 1 0,0 0 0,-3 5 0,5-7-56,1 0 1,0 0-1,0 1 0,0-1 0,0 0 0,0 0 0,0 0 0,0 1 1,0-1-1,1 0 0,-1 0 0,0 0 0,1 0 0,-1 1 0,1-1 1,-1 0-1,1 0 0,0 0 0,-1 0 0,1 0 0,0 0 0,0-1 1,0 1-1,0 0 0,0 0 0,0 0 0,0-1 0,0 1 0,0-1 1,0 1-1,0-1 0,0 1 0,0-1 0,0 1 0,0-1 0,3 0 1,52 18-884,-48-17 551,-1 1 351,-1 0-1,0-1 0,1 2 1,-1-1-1,0 1 0,0 0 1,0 0-1,5 5 1,-9-7 186,-1 1 1,0-1 0,1 0 0,-1 1 0,0 0 0,0-1 0,0 1 0,0 0 0,-1 0 0,1-1 0,0 1-1,-1 0 1,1 0 0,-1 0 0,0 0 0,1 0 0,-1 0 0,0 0 0,0 0 0,0-1 0,-1 1 0,1 0-1,0 0 1,-1 0 0,1 0 0,-1 0 0,1 0 0,-1-1 0,0 1 0,0 0 0,0 0 0,-2 2 0,-3 4 37,1 0 0,-1-1 1,-1 0-1,0 0 1,0 0-1,0-1 1,-1 0-1,1 0 1,-1-1-1,-1 0 1,1 0-1,-1-1 1,0 0-1,0-1 0,0 0 1,0 0-1,-1-1 1,1 0-1,-1-1 1,1 0-1,-17 0 1,26-1-243,-1 0 0,1 0 0,-1 0 1,1 0-1,-1 0 0,0 0 0,1 0 1,-1 0-1,1 0 0,-1 0 0,1 0 0,-1 0 1,1 0-1,-1 0 0,0 0 0,1-1 1,-1 1-1,1 0 0,-1 0 0,1-1 1,-1 1-1,1 0 0,0-1 0,-1 1 0,1 0 1,-1-1-1,1 1 0,0-1 0,-1 1 1,1-1-1,0 1 0,-1-1 0,1 1 1,0-1-1,0 1 0,0-1 0,0 1 0,-1-1 1,1 1-1,0-1 0,0 0 0,0 1 1,0-1-1,0 1 0,0-1 0,0 1 1,0-1-1,1 1 0,-1-1 0,0 0 1,0 1-1,0-1 0,0 1 0,1-1 0,0-2-844,1 1 0,-1-1 0,1 1 0,-1-1 0,1 1 0,0 0 0,0 0 0,0 0 0,4-4 0,17-7-7696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3.121"/>
    </inkml:context>
    <inkml:brush xml:id="br0">
      <inkml:brushProperty name="width" value="0.025" units="cm"/>
      <inkml:brushProperty name="height" value="0.025" units="cm"/>
    </inkml:brush>
  </inkml:definitions>
  <inkml:trace contextRef="#ctx0" brushRef="#br0">116 88 17072,'0'0'8755,"-8"-6"-7842,7 5-890,-2-1 37,0 0-1,-1-1 1,1 1 0,0 1-1,-1-1 1,1 0 0,-1 1-1,-4-2 1,6 3-51,1 0 1,-1 0-1,0 0 0,0 0 1,1 0-1,-1 1 0,0-1 1,0 0-1,1 1 0,-1-1 0,0 1 1,1 0-1,-1 0 0,1-1 1,-1 1-1,1 0 0,-1 0 1,1 0-1,-1 1 0,1-1 1,0 0-1,0 0 0,0 1 0,0-1 1,0 1-1,-2 1 0,-1 5-18,0 0-1,0 0 0,1 0 0,0 0 0,0 0 0,1 1 0,0-1 1,0 1-1,1-1 0,0 1 0,1 0 0,0 9 0,0-18 12,0 1-1,0 0 1,0-1-1,0 1 1,0 0-1,0-1 1,0 1 0,0-1-1,1 1 1,-1 0-1,0-1 1,0 1-1,1 0 1,-1-1-1,0 1 1,1-1-1,-1 1 1,1-1-1,-1 1 1,0-1-1,1 1 1,-1-1-1,1 1 1,0-1 0,-1 0-1,1 1 1,-1-1-1,1 0 1,-1 1-1,1-1 1,0 0-1,-1 0 1,1 0-1,1 1 1,30-6 146,27-24 24,-42 17-192,43-27-218,-55 37 224,-1 0 1,0 0 0,1 0-1,-1 1 1,1 0-1,-1 0 1,1 0 0,-1 0-1,1 1 1,0 0-1,-1 0 1,9 0 0,-12 1 27,0-1 0,1 0 1,-1 1-1,0-1 1,0 1-1,0-1 1,0 1-1,0 0 1,0-1-1,0 1 1,0 0-1,0 0 1,0-1-1,0 1 1,0 0-1,-1 0 1,1 0-1,0 0 0,-1 0 1,1 0-1,0 1 1,-1-1-1,1 0 1,-1 2-1,5 36 774,-5-36-728,0 0 0,0 0 0,0 0 0,0 0 1,0 0-1,1 0 0,-1 0 0,1 0 1,0 0-1,0 0 0,0-1 0,0 1 0,1 0 1,-1 0-1,1-1 0,2 4 0,-4-6-14,0 0-1,1 0 1,-1 1-1,0-1 1,1 0-1,-1 0 1,0 0-1,1 0 1,-1 0-1,0 0 1,1 0-1,-1 0 1,0 0-1,1 0 1,-1 0-1,0 0 1,1 0-1,-1 0 1,0 0-1,1-1 1,-1 1-1,0 0 1,0 0-1,1 0 1,-1 0-1,0-1 1,1 1-1,-1 0 1,0 0-1,0-1 1,1 1-1,-1 0 1,0 0 0,0-1-1,0 1 1,0 0-1,1 0 1,-1-1-1,0 1 1,0 0-1,0-1 1,0 1-1,0 0 1,0-1-1,0 1 1,0 0-1,0-1 1,0 1-1,0 0 1,0-1-1,0 1 1,0 0-1,0-1 1,0 1-1,0-1 1,1-25 113,-1 23-43,0-148-94,0 150-54,0 0 1,0 0 0,1 1 0,-1-1-1,1 0 1,-1 1 0,0-1 0,1 0-1,-1 1 1,1-1 0,0 0 0,-1 1-1,1-1 1,-1 1 0,1-1-1,0 1 1,0-1 0,-1 1 0,1 0-1,0-1 1,0 1 0,-1 0 0,1-1-1,0 1 1,0 0 0,1 0 0,29-6-1722,-20 5 725,57-13-8330,-31 4-1106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4.632"/>
    </inkml:context>
    <inkml:brush xml:id="br0">
      <inkml:brushProperty name="width" value="0.025" units="cm"/>
      <inkml:brushProperty name="height" value="0.025" units="cm"/>
    </inkml:brush>
  </inkml:definitions>
  <inkml:trace contextRef="#ctx0" brushRef="#br0">1 319 6694,'0'0'5702,"2"-10"-1410,4-40-146,-4 27 3191,-5 66-7293,0-12-105,2 0 0,2 40 0,-1-69 64,0-1-1,0 1 1,0-1 0,0 1 0,0 0-1,1-1 1,-1 1 0,1-1 0,-1 1-1,1-1 1,-1 1 0,1-1 0,0 1-1,-1-1 1,1 0 0,0 1 0,0-1-1,0 0 1,0 0 0,0 1 0,1-1-1,-1 0 1,0 0 0,0 0 0,1-1-1,-1 1 1,1 0 0,-1 0 0,1-1-1,-1 1 1,1-1 0,-1 1 0,1-1-1,-1 0 1,1 1 0,0-1 0,-1 0 0,1 0-1,-1 0 1,1 0 0,0-1 0,-1 1-1,1 0 1,-1-1 0,1 1 0,-1-1-1,1 1 1,-1-1 0,1 0 0,1-1-1,7-3 78,0 0 0,-1-1 0,0 0 0,1 0-1,14-15 1,-13 9-40,1-1 0,-2 0 0,0-1 0,-1 0 0,15-28 0,-22 85-162,-2-36 166,-1 8-52,0 1 1,2-1-1,0 1 1,1-1-1,5 23 1,-6-35 64,0 0 0,0 0 1,0 1-1,1-1 0,-1 0 0,1 0 0,0 0 1,0-1-1,0 1 0,0 0 0,1-1 0,-1 1 1,1-1-1,-1 0 0,1 0 0,0 0 0,0 0 0,0 0 1,0-1-1,0 1 0,0-1 0,1 0 0,-1 0 1,0 0-1,1 0 0,-1 0 0,1-1 0,-1 0 1,0 0-1,7 0 0,-6-1 28,0 0 0,1 0 0,-1 0 0,0 0 0,0-1 0,0 0-1,0 0 1,0 0 0,0 0 0,-1-1 0,1 1 0,-1-1 0,0 0 0,1 0 0,-1 0 0,-1-1 0,1 1 0,0-1 0,-1 1 0,0-1 0,0 0 0,2-5 0,4-7-56,0-1 0,-2 0 1,9-35-1,-13 44-13,0 0-1,0 0 1,-1 0-1,0-1 1,-1 1-1,0 0 1,0-1-1,0 1 1,-3-12-1,3 20-16,-1-1-1,1 1 1,0 0-1,0-1 1,0 1-1,-1 0 1,1 0-1,0-1 1,0 1-1,-1 0 1,1 0-1,0 0 1,0 0-1,-1-1 1,1 1-1,0 0 1,-1 0-1,1 0 1,0 0-1,0 0 1,-1 0 0,1 0-1,0-1 1,-1 1-1,1 0 1,0 0-1,-1 0 1,1 1-1,0-1 1,-1 0-1,1 0 1,0 0-1,-1 0 1,1 0-1,0 0 1,-1 0-1,1 0 1,0 1-1,0-1 1,-1 0-1,1 0 1,0 0 0,0 1-1,-1-1 1,1 0-1,0 0 1,0 1-1,0-1 1,-1 0-1,1 0 1,0 1-1,0-1 1,0 0-1,0 1 1,0-1-1,-1 0 1,1 1-1,0-1 1,0 0-1,0 1 1,0-1-1,0 0 1,0 1 0,0-1-1,0 1 1,-5 22-121,5-21 116,0 1 0,-1-1 0,1 0-1,0 1 1,1-1 0,-1 0 0,0 0-1,0 1 1,1-1 0,0 0 0,-1 0 0,1 0-1,0 0 1,0 0 0,0 0 0,0 0 0,1 0-1,-1 0 1,0 0 0,1 0 0,-1-1 0,1 1-1,2 2 1,1-2-52,-1 0 0,1-1-1,0 1 1,0-1 0,-1 0-1,1 0 1,0 0 0,0-1 0,0 1-1,7-2 1,-4 1 24,0-1 0,0 0 0,0 0 0,0-1 0,0 0-1,-1-1 1,1 0 0,-1 0 0,10-5 0,-13 6 38,0 0 0,0-1 0,0 0 1,-1 1-1,1-1 0,-1 0 0,0-1 0,0 1 0,0 0 0,0-1 0,0 0 0,-1 0 1,1 0-1,-1 0 0,0 0 0,0 0 0,1-8 0,-3 12-4,1-1 0,-1 1 0,0 0 0,0-1 0,0 1-1,0 0 1,0-1 0,0 1 0,0 0 0,0 0 0,0-1 0,0 1 0,0 0 0,0-1-1,0 1 1,-1 0 0,1-1 0,0 1 0,0 0 0,0-1 0,0 1 0,-1 0 0,1 0-1,0-1 1,0 1 0,0 0 0,-1 0 0,1 0 0,0-1 0,0 1 0,-1 0 0,1 0-1,0 0 1,0-1 0,-1 1 0,1 0 0,0 0 0,-1 0 0,1 0 0,-18 2-22,-15 13 11,27-10 32,0 0 0,1 0 0,-1 0 0,1 1-1,0 0 1,0 0 0,1 1 0,0-1 0,0 1 0,1 0 0,-1 0 0,-2 9 0,7-15-17,-1-1 1,0 1-1,0 0 0,1-1 1,-1 1-1,0-1 0,1 1 1,-1-1-1,0 1 0,1-1 1,-1 1-1,1-1 0,-1 1 1,1-1-1,-1 1 0,1-1 1,-1 0-1,1 1 0,0-1 1,-1 0-1,1 1 0,-1-1 1,1 0-1,0 0 0,-1 0 1,1 0-1,0 0 0,-1 0 1,1 0-1,0 0 0,-1 0 1,1 0-1,0 0 0,-1 0 1,1 0-1,1-1 0,31-1 71,8-7-52,-30 6-170,1 0 0,0 1 1,0 0-1,0 1 0,0 0 1,12 1-1,-21 1 136,0-1 1,0 1-1,0 0 1,0 0-1,-1 0 1,1 0-1,0 0 1,-1 0-1,1 1 1,-1 0-1,1-1 1,-1 1 0,0 0-1,1 0 1,-1 0-1,0 0 1,0 1-1,-1-1 1,1 1-1,0-1 1,-1 1-1,1-1 1,-1 1-1,0 0 1,0 0-1,0 0 1,-1-1-1,1 1 1,0 4-1,6 11 262,1-24-87,6-44-70,-3 10-250,-2 30-728,-1-1 0,1 2 1,0-1-1,1 1 0,1 0 0,17-11 1,-14 10-1436,0-1 0,23-23 0,-30 26 1700,0-1 1,-1 0 0,-1 1 0,1-2 0,-2 1 0,1-1-1,4-14 1,2-24 2671,-8-1 3669,-5 47-2757,-3 12-2266,-4 15-455,0 16-125,1 0 0,3 0 0,1 1-1,2-1 1,2 1 0,6 51 0,-5-92-119,7 36-168,-8-36 148,0 1 1,1 0 0,-1-1 0,1 1 0,-1-1-1,1 1 1,0-1 0,0 1 0,0-1-1,0 0 1,0 1 0,0-1 0,0 0 0,0 0-1,0 1 1,1-1 0,-1 0 0,3 1 0,-3-2-50,0 0-1,-1 0 1,1 0 0,0-1 0,-1 1 0,1 0 0,0-1 0,-1 1 0,1 0 0,0-1 0,-1 1 0,1-1 0,-1 1 0,1-1 0,-1 1 0,1-1 0,-1 1 0,1-1 0,-1 0 0,0 1 0,1-1 0,-1 0 0,0 1 0,1-1 0,-1 0-1,0 1 1,0-1 0,0 0 0,0 0 0,1 1 0,-1-1 0,0 0 0,0 1 0,-1-1 0,1 0 0,0 0 0,0 0 0,-1-37-3343,1 34 2849,0-4 121,-1 1 0,-1 0 1,1-1-1,-1 1 0,-1 0 0,1 0 0,-5-9 0,2 6 448,-1 1 1,0-1-1,-1 1 0,-9-10 1,-7-4 2249,-2 0-1,-35-25 1,26 22 764,58 27 849,-5-2-3345,26 7-148,-11-1-497,53 0-1,-76-5-1125,1-1 1,-1 0 0,0-1-1,0 0 1,11-4-1,17-12-9451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5.782"/>
    </inkml:context>
    <inkml:brush xml:id="br0">
      <inkml:brushProperty name="width" value="0.025" units="cm"/>
      <inkml:brushProperty name="height" value="0.025" units="cm"/>
    </inkml:brush>
  </inkml:definitions>
  <inkml:trace contextRef="#ctx0" brushRef="#br0">1 72 7399,'18'-1'13053,"4"-2"-7177,-7 1-5729,0 0-1,-1 1 0,1 0 1,29 4-1,-42-3-150,0 1-1,0-1 0,0 1 1,0 0-1,0 0 0,0 0 1,-1 0-1,1 0 0,0 0 1,0 1-1,-1-1 0,1 0 1,-1 1-1,1-1 1,-1 1-1,0 0 0,1 0 1,-1-1-1,0 1 0,0 0 1,0 0-1,0 0 0,-1 0 1,1 0-1,-1 0 0,2 4 1,-1 5-48,0 0 1,0 0 0,-1 0-1,-2 12 1,1 2 76,12-26 247,-4-5-169,1 0-1,-1 0 1,-1-1 0,1 1 0,-1-1-1,-1-1 1,1 1 0,5-12-1,-7 14-10,-1-1 0,0 0 0,0 0 0,0 0 0,-1 0 0,0 0 0,0 0 0,-1-1 0,1 1-1,-1-1 1,-1 1 0,1-13 0,-2 18-91,1 1-1,-1-1 1,1 0-1,-1 0 1,1 1-1,-1-1 0,1 0 1,-1 1-1,0-1 1,1 1-1,-1-1 1,0 1-1,1-1 1,-1 1-1,0-1 1,0 1-1,0 0 1,1-1-1,-1 1 1,0 0-1,0 0 1,0-1-1,0 1 0,0 0 1,1 0-1,-1 0 1,0 0-1,0 0 1,0 0-1,0 1 1,0-1-1,1 0 1,-1 0-1,0 1 1,0-1-1,0 0 1,1 1-1,-1-1 0,0 1 1,0-1-1,1 1 1,-1-1-1,0 1 1,1-1-1,-1 1 1,1 0-1,-1-1 1,1 1-1,-1 0 1,1 0-1,-1-1 1,1 1-1,0 0 1,-1 0-1,1 0 0,-1 1 1,1 1-26,0-1 1,0 0 0,0 1-1,1-1 1,-1 0-1,0 1 1,1-1-1,0 0 1,-1 1-1,1-1 1,0 0 0,0 0-1,0 0 1,1 0-1,-1 0 1,0 0-1,1 0 1,-1 0-1,1 0 1,0-1 0,0 1-1,2 2 1,1-1-166,1 0 0,-1-1 1,0 0-1,1 1 0,-1-2 1,1 1-1,0-1 0,0 1 1,7-1-1,1 0-748,0 0 0,0-1 1,0-1-1,0 0 0,1-1 0,-2-1 0,23-6 0,20-20-4728,-52 27 5519,-1 0 0,-1 0-1,1 0 1,0-1 0,0 0-1,-1 1 1,0-1 0,1 0-1,-1 0 1,0-1 0,-1 1-1,1 0 1,0-1 0,-1 1-1,1-4 1,-2 6 264,1 1 0,-1-1 0,0 1 0,0-1 0,0 0 0,0 1 0,0-1 1,0 1-1,0-1 0,0 1 0,0-1 0,-1 0 0,1 1 0,0-1 0,0 1 0,0-1 0,-1 1 0,1-1 0,0 1 1,-1-1-1,1 1 0,0-1 0,-1 1 0,1-1 0,0 1 0,-1 0 0,1-1 0,-1 1 0,1 0 0,-1-1 0,1 1 1,-1 0-1,1 0 0,-1-1 0,1 1 0,-1 0 0,0 0 0,1 0 0,-1 0 0,1 0 0,-1 0 0,1 0 0,-1 0 1,0 0-1,1 0 0,-1 0 0,1 0 0,-1 0 0,1 0 0,-1 0 0,1 1 0,-1-1 0,0 0 0,1 0 1,-1 1-1,1-1 0,0 0 0,-2 1 0,-32 18 2765,28-14-2670,1 1 0,0 1-1,0-1 1,0 1-1,1 0 1,0 0-1,0 0 1,1 1-1,0-1 1,0 1-1,1 0 1,0-1-1,0 1 1,1 0-1,-1 10 1,2-17-174,0 0 0,0 0-1,0 0 1,0 0 0,0 0 0,0 0-1,0 0 1,1 0 0,-1 0 0,0 0-1,0 0 1,1-1 0,-1 1 0,1 0 0,-1 0-1,1 0 1,-1-1 0,1 1 0,0 0-1,-1 0 1,1-1 0,0 1 0,-1 0 0,1-1-1,0 1 1,0-1 0,0 1 0,0-1-1,1 1 1,1 0 23,0-1 0,0 0 0,0 1 0,0-1-1,0 0 1,0-1 0,0 1 0,-1-1 0,1 1 0,3-2-1,6-2 61,0 0 0,0-1-1,19-11 1,-13 4-112,36-21 24,-52 32-39,0 0 1,0 0-1,0 0 1,0 0-1,1 0 0,-1 0 1,0 1-1,1-1 1,-1 1-1,0 0 1,1 0-1,-1 0 1,1 0-1,-1 0 0,0 0 1,1 0-1,-1 1 1,0-1-1,1 1 1,1 1-1,-1 0 33,-2 1 1,1 0-1,0-1 1,0 1-1,-1 0 0,0 0 1,1 0-1,-1 0 1,0 0-1,0 0 0,-1 0 1,1 0-1,-1 0 1,1 0-1,-1 1 0,0-1 1,-1 5-1,1-3 59,0 1 0,1-1-1,0 1 1,0-1 0,0 0 0,3 10-1,-3-14-56,0 0 0,0 1-1,-1-1 1,1-1-1,0 1 1,0 0 0,0 0-1,0 0 1,0 0-1,0-1 1,0 1 0,0 0-1,1-1 1,-1 1-1,0-1 1,0 1 0,0-1-1,1 0 1,-1 1 0,0-1-1,1 0 1,-1 0-1,0 0 1,0 0 0,1 0-1,-1 0 1,0 0-1,1-1 1,-1 1 0,0 0-1,0-1 1,1 1-1,0-1 1,7-3 27,0-1-1,0 0 1,0 0-1,-1 0 1,0-1 0,0-1-1,7-7 1,34-23 60,-1 16-618,-47 21 489,0-1-1,0 1 1,0 0 0,0-1 0,0 1 0,0 0 0,1 0 0,-1 0-1,0 0 1,0 0 0,0 0 0,0 0 0,0 0 0,0 0-1,0 1 1,0-1 0,0 0 0,0 1 0,0-1 0,0 1-1,0-1 1,0 1 0,-1-1 0,1 1 0,0-1 0,0 1-1,0 0 1,-1 0 0,1-1 0,0 1 0,-1 0 0,1 0 0,0 0-1,-1 0 1,1 0 0,-1 0 0,0 0 0,1 0 0,-1 0-1,0 0 1,0 0 0,1 1 0,0 59 434,-2-45-2847,0 1-3555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6.393"/>
    </inkml:context>
    <inkml:brush xml:id="br0">
      <inkml:brushProperty name="width" value="0.025" units="cm"/>
      <inkml:brushProperty name="height" value="0.025" units="cm"/>
    </inkml:brush>
  </inkml:definitions>
  <inkml:trace contextRef="#ctx0" brushRef="#br0">10 294 8040,'-1'1'557,"0"1"-1,0-1 1,0 0 0,1 1 0,-1-1 0,0 1 0,0-1 0,1 1 0,-1 0 0,1-1 0,-1 1 0,1-1 0,0 1 0,0 1 0,0-2-405,0-1 1,1 0-1,-1 0 1,0 1-1,1-1 1,-1 0-1,0 0 1,1 0-1,-1 1 1,1-1-1,-1 0 1,0 0 0,1 0-1,-1 0 1,1 0-1,-1 0 1,1 0-1,-1 0 1,0 0-1,1 0 1,-1 0-1,1 0 1,-1 0-1,0-1 1,1 1-1,-1 0 1,1 0-1,-1 0 1,0 0 0,1-1-1,-1 1 1,1-1-1,44-29 3132,-9-2-2640,-1-1-1,-1-2 0,-3-1 0,0-2 1,30-51-1,-54 74-488,-2 5-1,-7 17 103,-14 39-339,7-27-259,2 1 0,0 0 1,2 0-1,0 1 0,1 0 0,1-1 1,0 43-1,3-62 188,0 0 0,0 0 1,0 0-1,1 1 0,-1-1 0,1 0 1,-1 0-1,1 0 0,-1 0 0,1 0 1,0 0-1,-1 0 0,1 0 0,0 0 1,0-1-1,0 1 0,0 0 0,0 0 0,0-1 1,0 1-1,0 0 0,0-1 0,0 1 1,0-1-1,0 1 0,0-1 0,0 0 1,1 0-1,-1 1 0,0-1 0,0 0 1,0 0-1,0 0 0,1 0 0,-1 0 1,0 0-1,0-1 0,0 1 0,0 0 1,1-1-1,1 0 0,4-1-1272,0 0-1,-1 0 1,1-1-1,0 1 1,9-7-1,13-10-7308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074"/>
    </inkml:context>
    <inkml:brush xml:id="br0">
      <inkml:brushProperty name="width" value="0.025" units="cm"/>
      <inkml:brushProperty name="height" value="0.025" units="cm"/>
    </inkml:brush>
  </inkml:definitions>
  <inkml:trace contextRef="#ctx0" brushRef="#br0">106 24 16400,'-11'10'1799,"2"-2"-1572,-41 38 2321,46-42-2330,0 0-1,1 0 0,0 1 0,0-1 1,0 1-1,0 0 0,1 0 0,-1 0 1,1 0-1,1 0 0,-1 1 0,0 5 1,2-10-222,0 1 1,-1-1 0,2 0 0,-1 0-1,0 0 1,0 0 0,0 0 0,0 0-1,1 1 1,-1-1 0,0 0 0,1 0 0,-1 0-1,1 0 1,0 0 0,-1 0 0,1 0-1,0-1 1,-1 1 0,1 0 0,0 0 0,0 0-1,0-1 1,1 2 0,31 8 39,39-12 135,-70 2-164,10-1 109,0-1 0,-1-1 0,0 1 0,1-2 0,-1 0 0,0 0-1,-1-1 1,1 0 0,-1-1 0,0 0 0,0 0 0,-1-1 0,15-14 0,-23 20 28,0-1 1,0 0 0,1 1-1,-1-1 1,0 0 0,0 0-1,-1 0 1,1 1-1,0-1 1,0 0 0,-1 0-1,0 0 1,1 0-1,-1 0 1,0 0 0,0 0-1,0 0 1,0-1 0,0 1-1,0 0 1,-1 0-1,1 0 1,-2-2 0,1 1-58,-1 0 1,0 0 0,0 0 0,0 0-1,-1 1 1,1-1 0,0 1-1,-1 0 1,0-1 0,0 1 0,1 0-1,-6-2 1,-3-1-88,0 0-1,0 0 1,0 1-1,-1 1 0,1 0 1,-1 1-1,-13-2 1,21 4-66,-40 2-198,43-2 178,0 0 0,0 0 0,0 0-1,0 0 1,0 1 0,0-1 0,0 0 0,0 1 0,0-1 0,0 1 0,0-1-1,0 1 1,1-1 0,-1 1 0,0-1 0,0 1 0,1 0 0,-1 0 0,0-1-1,1 1 1,-1 0 0,1 0 0,-1 0 0,1 0 0,-1 0 0,1 0 0,-1 0-1,1-1 1,0 1 0,0 0 0,-1 0 0,1 0 0,0 0 0,0 0 0,0 0-1,0 1 1,0-1 0,1 1 0,0 0-255,0-1-1,0 0 1,0 0 0,1 0 0,-1 0-1,0 0 1,1 0 0,-1 0 0,1 0-1,-1-1 1,1 1 0,-1 0 0,1-1-1,-1 0 1,1 1 0,-1-1-1,1 0 1,0 1 0,-1-1 0,1 0-1,0 0 1,-1-1 0,1 1 0,0 0-1,1-1 1,4 1-1148,25 0-4757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6.743"/>
    </inkml:context>
    <inkml:brush xml:id="br0">
      <inkml:brushProperty name="width" value="0.025" units="cm"/>
      <inkml:brushProperty name="height" value="0.025" units="cm"/>
    </inkml:brush>
  </inkml:definitions>
  <inkml:trace contextRef="#ctx0" brushRef="#br0">152 65 14478,'0'0'8888,"-8"-4"-8071,5 3-795,1 0 0,-1 0 0,1 0 0,-1 0 1,0 0-1,0 0 0,1 1 0,-1-1 0,0 1 0,0 0 0,0 0 1,1 0-1,-1 0 0,0 1 0,0-1 0,0 1 0,1-1 0,-1 1 1,0 0-1,1 0 0,-1 0 0,1 1 0,-1-1 0,1 1 0,-1-1 0,1 1 1,0 0-1,0 0 0,0 0 0,0 0 0,0 0 0,0 0 0,-2 5 1,-2-1 87,1 0 0,-1 1 0,1 0 0,1-1 1,0 2-1,0-1 0,0 0 0,0 1 1,1 0-1,1 0 0,-1 0 0,1 0 0,1 0 1,0 0-1,0 1 0,0 15 0,2-22-83,0 0 0,-1 0 0,1 0 0,0-1 0,0 1 0,1 0 0,-1 0 0,0-1 0,0 1 0,1-1 0,-1 1 0,1-1 0,-1 0 0,1 1 0,0-1 0,0 0 0,-1 0 0,1 0-1,0 0 1,0-1 0,0 1 0,0 0 0,0-1 0,0 0 0,0 1 0,0-1 0,0 0 0,0 0 0,0 0 0,0 0 0,0 0 0,4-1 0,0 1 99,0-1 1,0 0-1,0 0 0,0 0 1,0 0-1,0-1 0,0 0 1,0 0-1,0-1 0,5-3 1,-4 1-51,-1-1 1,0 0 0,0-1-1,0 1 1,-1-1-1,0 0 1,0-1 0,-1 1-1,1-1 1,-2 0-1,1 0 1,-1 0 0,-1 0-1,1-1 1,-1 1-1,-1-1 1,0 1 0,0-1-1,0 0 1,-1 0-1,-1 1 1,-2-17 0,2 22-187,0 0 1,-1 0 0,1 0 0,-1 0-1,0 1 1,0-1 0,0 1 0,0-1-1,0 1 1,-1 0 0,1-1 0,-1 1-1,0 0 1,1 1 0,-1-1 0,0 0-1,0 1 1,-6-2 0,8 2-158,-1 1 0,1-1 0,-1 1 0,1 0 0,-1 0 0,0-1 0,1 1 1,-1 0-1,0 1 0,1-1 0,-1 0 0,1 0 0,-1 1 0,0-1 0,1 1 0,-2 0 0,1 0-164,1 0 0,0-1 0,0 1 0,0 0-1,0 0 1,0 1 0,0-1 0,0 0 0,0 0-1,0 0 1,1 1 0,-1-1 0,0 0 0,1 1 0,-1-1-1,1 1 1,0-1 0,-1 0 0,1 1 0,0 2-1,-1 12-6646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7.100"/>
    </inkml:context>
    <inkml:brush xml:id="br0">
      <inkml:brushProperty name="width" value="0.025" units="cm"/>
      <inkml:brushProperty name="height" value="0.025" units="cm"/>
    </inkml:brush>
  </inkml:definitions>
  <inkml:trace contextRef="#ctx0" brushRef="#br0">133 0 21749,'0'0'5637,"-10"11"-5247,7-8-368,-60 70 212,55-63-221,0 1 0,0 0 0,1 1 0,1 0 0,0 0 0,-5 13 0,11-23-11,-1-1 1,1 0 0,-1 1-1,1-1 1,0 1 0,-1-1-1,1 1 1,0-1 0,0 1-1,0-1 1,0 1-1,1-1 1,-1 1 0,0-1-1,1 1 1,-1-1 0,1 1-1,-1-1 1,1 0 0,0 1-1,-1-1 1,1 0 0,0 1-1,0-1 1,1 2 0,1-2 1,-1 0 1,0 1 0,1-1 0,-1 0 0,1 0-1,-1 0 1,1 0 0,0 0 0,-1-1 0,1 1-1,0-1 1,-1 0 0,4 0 0,5 0-94,-1-1 0,0 0-1,0 0 1,0-1 0,0-1 0,0 0 0,9-4 0,35-24-4923,-24 4-2777,-12 6-934</inkml:trace>
  <inkml:trace contextRef="#ctx0" brushRef="#br0" timeOffset="1">236 86 10025,'0'0'13549,"-46"67"-11243,37-41-1056,9 3-738,0-3-352,0-1-128,10-5-64,8-5-1025,2-6-1697,-1-8-1859,4-1-3202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7.428"/>
    </inkml:context>
    <inkml:brush xml:id="br0">
      <inkml:brushProperty name="width" value="0.025" units="cm"/>
      <inkml:brushProperty name="height" value="0.025" units="cm"/>
    </inkml:brush>
  </inkml:definitions>
  <inkml:trace contextRef="#ctx0" brushRef="#br0">108 52 7399,'0'0'16362,"-10"1"-15940,5 0-378,0 0 1,1 0-1,-1 0 1,1 1-1,-1 0 0,1 0 1,-1 0-1,1 0 1,0 1-1,0 0 1,0 0-1,1 0 0,-1 0 1,1 0-1,-1 1 1,1-1-1,0 1 0,1 0 1,-1 0-1,1 0 1,-1 1-1,1-1 1,0 0-1,1 1 0,-1-1 1,1 1-1,-1 5 1,1-5-34,-1-1 0,2 1 0,-1 0 1,0 0-1,1 0 0,0 0 0,0 0 0,1-1 1,-1 1-1,2 5 0,-1-8 0,-1-1 0,1 1 0,0-1 1,0 0-1,0 1 0,0-1 0,0 0 0,0 0 0,0 1 1,1-1-1,-1 0 0,0 0 0,1 0 0,-1-1 0,0 1 1,1 0-1,-1 0 0,1-1 0,-1 1 0,1-1 0,0 0 1,-1 1-1,1-1 0,0 0 0,-1 0 0,1 0 0,-1 0 1,1 0-1,0 0 0,-1 0 0,3-1 0,0 0 49,1 0-1,-1 0 1,1-1-1,-1 1 0,0-1 1,1 0-1,-1 0 1,0-1-1,0 1 1,-1-1-1,1 0 1,0 0-1,-1 0 1,0-1-1,0 1 1,0-1-1,0 0 1,0 1-1,-1-1 0,0 0 1,4-8-1,-2 3 178,-1 1 0,0-1 0,0 0 0,0 0-1,-1 0 1,-1 0 0,0 0 0,0 0 0,0 0-1,-2-11 1,1 18-200,-1-1 1,1 1-1,-1 0 0,0-1 0,1 1 0,-1 0 0,0 0 0,0 0 1,-1 0-1,1 0 0,0 0 0,-1 0 0,1 0 0,-1 1 1,0-1-1,1 0 0,-1 1 0,0 0 0,0-1 0,0 1 1,0 0-1,0 0 0,0 0 0,-1 0 0,1 0 0,0 1 0,0-1 1,-1 1-1,-3-1 0,3 0-364,-1 1 0,0 0 0,0 0 0,0 0 0,0 0 0,0 1-1,-6 1 1,7-1-610,0 0 0,1 0 0,-1 0 1,0 0-1,1 1 0,-1-1 0,1 1 0,0-1 0,-1 1 0,-1 3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021"/>
    </inkml:context>
    <inkml:brush xml:id="br0">
      <inkml:brushProperty name="width" value="0.025" units="cm"/>
      <inkml:brushProperty name="height" value="0.025" units="cm"/>
    </inkml:brush>
  </inkml:definitions>
  <inkml:trace contextRef="#ctx0" brushRef="#br0">212 65 4324,'0'0'8125,"4"-8"-3742,0-1-3217,-2 7-737,0-1-1,-1 0 1,1 0 0,-1 0-1,0 0 1,0 0 0,0 0-1,0-1 1,-1 1 0,1 0-1,-1-6 1,0 9-324,0-1 0,-1 1 0,1-1 0,-1 1 0,1 0 0,-1-1 0,1 1 0,-1-1 0,1 1 0,-1 0 0,1 0 0,-1-1 0,0 1 0,1 0 0,-1 0 0,1 0 0,-1-1 0,0 1 0,1 0 0,-1 0 1,0 0-1,1 0 0,-1 0 0,1 0 0,-1 0 0,0 1 0,1-1 0,-1 0 0,0 0 0,1 0 0,-1 1 0,1-1 0,-1 0 0,1 0 0,-1 1 0,1-1 0,-1 1 0,1-1 0,-1 1 0,-27 12-131,7 1 40,0 1 1,0 1 0,-30 32 0,43-41-20,2 0 0,-1 1 0,1 0 0,0 0 0,1 0 0,0 1 0,0 0 0,1 0 0,0 0 0,1 0 0,-1 1 0,-2 16 0,6-25-1,0 0-1,0 0 0,0 0 1,0 1-1,1-1 0,-1 0 1,0 0-1,0 0 0,1 0 1,-1 1-1,1-1 1,-1 0-1,1 0 0,-1 0 1,1 0-1,0 0 0,0 0 1,-1 0-1,1 0 0,0 0 1,0-1-1,0 1 1,0 0-1,0 0 0,0-1 1,0 1-1,0-1 0,0 1 1,0-1-1,0 1 0,1-1 1,-1 0-1,0 1 1,2-1-1,49 3-226,-40-3 175,19 0-272,110-5-1579,-123 3 569,0-1-1,-1-1 0,21-7 0,-36 11 944,9-6-2223,-10 0-3032,-4-2-1182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364"/>
    </inkml:context>
    <inkml:brush xml:id="br0">
      <inkml:brushProperty name="width" value="0.025" units="cm"/>
      <inkml:brushProperty name="height" value="0.025" units="cm"/>
    </inkml:brush>
  </inkml:definitions>
  <inkml:trace contextRef="#ctx0" brushRef="#br0">1 46 16271,'0'0'8424,"56"6"-6886,-12-6-289,4-9-704,9-1-353,-2-2-96,-13 1-128,-3 5-929,-11 2-1057,-13 4-1634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738"/>
    </inkml:context>
    <inkml:brush xml:id="br0">
      <inkml:brushProperty name="width" value="0.025" units="cm"/>
      <inkml:brushProperty name="height" value="0.025" units="cm"/>
    </inkml:brush>
  </inkml:definitions>
  <inkml:trace contextRef="#ctx0" brushRef="#br0">0 38 2787,'0'0'20851,"53"10"-19345,-19-11-802,10-6-479,9-1-193,-1-1-513,-1-1-2594,-5-3-2722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1.745"/>
    </inkml:context>
    <inkml:brush xml:id="br0">
      <inkml:brushProperty name="width" value="0.025" units="cm"/>
      <inkml:brushProperty name="height" value="0.025" units="cm"/>
    </inkml:brush>
  </inkml:definitions>
  <inkml:trace contextRef="#ctx0" brushRef="#br0">1 0 5509,'0'0'18322,"12"4"-17068,28 4-585,0-1 1,0-2-1,80 0 0,-19-2-1756,-3 7-3306,-87-7 1793,-11-3 2480,1 0 0,-1 0 1,0 0-1,0 0 1,0 0-1,0 0 0,0 1 1,1-1-1,-1 0 1,0 0-1,0 0 0,0 0 1,0 0-1,0 0 1,0 0-1,1 0 0,-1 0 1,0 0-1,0 0 1,0 1-1,0-1 0,0 0 1,0 0-1,0 0 1,0 0-1,0 0 1,1 0-1,-1 0 0,0 1 1,0-1-1,0 0 1,0 0-1,0 0 0,0 0 1,0 0-1,0 1 1,0-1-1,0 0 0,0 0 1,0 0-1,0 0 1,0 0-1,0 1 0,0-1 1,0 0-1,0 0 1,-1 0-1,1 0 0,0 0 1,0 1-1,0-1 1,0 0-1,0 0 0,0 0 1,0 0-1,0 0 1,0 0-1,-1 0 0,1 0 1,0 1-1,0-1 1,0 0-1,0 0 0,0 0 1,0 0-1,-1 0 1,1 0-1,0 0 0,-12 4-4935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2.154"/>
    </inkml:context>
    <inkml:brush xml:id="br0">
      <inkml:brushProperty name="width" value="0.025" units="cm"/>
      <inkml:brushProperty name="height" value="0.025" units="cm"/>
    </inkml:brush>
  </inkml:definitions>
  <inkml:trace contextRef="#ctx0" brushRef="#br0">0 0 14606,'0'0'8520,"75"11"-7335,-36-11-608,8 0-449,1 0-64,5 0-224,-5-2-545,-4-1-865,-1 3-1152,-13-1-705,-2 0-1538,-5-3-160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2.483"/>
    </inkml:context>
    <inkml:brush xml:id="br0">
      <inkml:brushProperty name="width" value="0.025" units="cm"/>
      <inkml:brushProperty name="height" value="0.025" units="cm"/>
    </inkml:brush>
  </inkml:definitions>
  <inkml:trace contextRef="#ctx0" brushRef="#br0">48 1 14638,'0'0'4190,"8"1"-2689,28 3-198,-19-3-1088,-1 0 1,1 1-1,0 1 1,-1 1-1,0 0 1,0 2-1,29 12 0,-44-17-210,1 0 0,0 0-1,0 1 1,-1-1-1,1 1 1,0-1-1,-1 1 1,0 0-1,1-1 1,-1 1-1,0 0 1,0 0 0,0 0-1,0 0 1,0 0-1,0 0 1,-1 0-1,1 0 1,-1 0-1,1 1 1,-1 1 0,0 0 61,0 0 1,-1 0 0,0 0 0,0-1 0,0 1 0,0 0-1,0 0 1,-1-1 0,1 1 0,-1-1 0,-2 4 0,-7 8 383,-1 0 0,0-1 1,-27 24-1,34-33-372,-46 41 314,22-21-430,1 1-1,-34 42 1,52-51-1015,8-6-2415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3.427"/>
    </inkml:context>
    <inkml:brush xml:id="br0">
      <inkml:brushProperty name="width" value="0.025" units="cm"/>
      <inkml:brushProperty name="height" value="0.025" units="cm"/>
    </inkml:brush>
  </inkml:definitions>
  <inkml:trace contextRef="#ctx0" brushRef="#br0">1 355 4965,'0'0'19154,"8"-8"-17649,53-59-720,-3-2 1,61-96-1,-87 120-717,-32 57-120,-4 11-8,-22 39 79,18-47-7,1 1 0,0-1 1,1 1-1,1 1 0,1-1 1,0 1-1,-2 23 0,7-40-45,-1 1-1,0 0 1,1 0-1,-1 0 1,0-1-1,1 1 1,-1 0-1,1-1 1,-1 1-1,1 0 1,0-1-1,-1 1 0,1-1 1,0 1-1,-1-1 1,1 1-1,0-1 1,0 1-1,-1-1 1,1 0-1,0 1 1,0-1-1,0 0 1,-1 0-1,1 1 1,0-1-1,0 0 1,0 0-1,0 0 1,0 0-1,0 0 1,-1 0-1,1-1 1,0 1-1,1 0 1,37-8-2951,-26 2 938,-1 0 0,1-1 0,13-10 0,5-5-4472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419"/>
    </inkml:context>
    <inkml:brush xml:id="br0">
      <inkml:brushProperty name="width" value="0.025" units="cm"/>
      <inkml:brushProperty name="height" value="0.025" units="cm"/>
    </inkml:brush>
  </inkml:definitions>
  <inkml:trace contextRef="#ctx0" brushRef="#br0">95 60 16143,'0'0'6337,"-8"-1"-4437,6 0-1866,0 0 0,-1 1-1,1-1 1,-1 1-1,1-1 1,-1 1 0,1 0-1,-1 0 1,0 0 0,1 0-1,-1 0 1,1 1-1,-1-1 1,1 1 0,0 0-1,-1 0 1,1 0 0,0 0-1,-1 0 1,1 0-1,0 1 1,0-1 0,0 1-1,0-1 1,0 1-1,0 0 1,0 0 0,1-1-1,-1 1 1,1 1 0,-1-1-1,1 0 1,0 0-1,0 0 1,0 1 0,-1 3-1,0 0-44,0 0 0,0 0 0,1 1 0,0-1-1,0 0 1,1 1 0,-1-1 0,2 0 0,0 9 0,-1-13 27,1 0 0,0 0 0,-1 0 0,1 0 1,0 0-1,0 0 0,1 0 0,-1 0 0,0-1 0,1 1 1,-1 0-1,1-1 0,-1 1 0,1-1 0,0 1 0,-1-1 1,1 0-1,0 0 0,0 0 0,0 0 0,0 0 0,0 0 1,0-1-1,0 1 0,0 0 0,1-1 0,-1 0 0,0 0 1,0 1-1,3-2 0,0 2 58,1-1 0,-1 0 0,1 0 1,-1-1-1,0 1 0,1-1 0,-1 0 0,0-1 0,0 1 0,0-1 1,0 0-1,0-1 0,0 1 0,0-1 0,-1 0 0,1 0 1,-1 0-1,0-1 0,0 1 0,5-7 0,-4 4 87,-1 0-1,-1 0 1,1 0-1,-1-1 1,0 1 0,0-1-1,-1 0 1,0 1-1,0-1 1,-1 0 0,0 0-1,0 0 1,-1 0-1,1 0 1,-2-12 0,1 17-148,0 0 1,0 1 0,0-1-1,0 0 1,-1 0 0,1 0 0,0 1-1,-1-1 1,1 0 0,-1 1 0,0-1-1,1 0 1,-1 1 0,0-1 0,0 1-1,0-1 1,0 1 0,0 0 0,-1-1-1,1 1 1,0 0 0,0 0 0,-1 0-1,1 0 1,-1 0 0,1 0 0,-1 0-1,0 0 1,1 0 0,-1 1 0,0-1-1,1 1 1,-1 0 0,0-1 0,0 1-1,1 0 1,-1 0 0,0 0 0,0 0-1,0 0 1,1 0 0,-1 1 0,0-1-1,1 0 1,-1 1 0,0 0 0,1-1-1,-3 2 1,-4 1-89,1 0-1,0 1 1,0 0 0,0 0-1,0 0 1,0 1 0,1 0-1,0 0 1,-8 10-1,13-15-75,0 1-1,-1 0 1,1 0-1,0 0 1,0 0-1,1 0 0,-1 1 1,0-1-1,0 0 1,0 0-1,1 1 1,-1-1-1,1 0 1,-1 1-1,1-1 0,0 0 1,-1 1-1,1-1 1,0 1-1,0-1 1,0 0-1,0 1 0,0-1 1,0 1-1,0-1 1,1 1-1,-1-1 1,0 0-1,1 1 0,-1-1 1,1 0-1,-1 1 1,2 0-1,0 0-510,1-1 0,-1 1 0,1-1-1,-1 1 1,1-1 0,0 0 0,0 0 0,-1 0-1,1-1 1,0 1 0,0-1 0,0 1 0,0-1-1,5 0 1,20 0-7361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3.802"/>
    </inkml:context>
    <inkml:brush xml:id="br0">
      <inkml:brushProperty name="width" value="0.025" units="cm"/>
      <inkml:brushProperty name="height" value="0.025" units="cm"/>
    </inkml:brush>
  </inkml:definitions>
  <inkml:trace contextRef="#ctx0" brushRef="#br0">84 52 11755,'0'0'8419,"0"-8"-5456,0 6-2666,-1-27 1339,0 29-1595,1-1-1,0 0 1,0 1 0,0-1 0,0 1-1,-1-1 1,1 0 0,0 1 0,-1-1-1,1 1 1,0-1 0,-1 1 0,1-1-1,-1 1 1,1-1 0,-1 1 0,1-1 0,-1 1-1,1 0 1,-1-1 0,1 1 0,-1 0-1,1 0 1,-1-1 0,0 1 0,1 0-1,-1 0 1,1 0 0,-1 0 0,0-1-1,1 1 1,-1 0 0,0 0 0,1 0-1,-1 0 1,0 1 0,1-1 0,-1 0-1,1 0 1,-1 0 0,0 0 0,1 1 0,-1-1-1,1 0 1,-1 1 0,0 0 0,-3 1-13,0 1 0,0-1 1,1 1-1,0 1 1,-1-1-1,1 0 1,0 1-1,1-1 1,-1 1-1,1 0 1,-1 0-1,1 0 1,0 0-1,1 0 1,-1 0-1,1 1 1,0-1-1,-1 7 1,-2 7-41,2 0 1,0 0 0,1 22 0,0-38 30,1 1 0,1-1 0,-1 0 0,0 1 0,0-1 0,1 1 1,0-1-1,-1 1 0,1-1 0,0 0 0,0 0 0,0 1 0,1-1 0,-1 0 0,0 0 0,1 0 0,-1 0 0,1 0 0,0-1 1,0 1-1,0 0 0,0-1 0,0 0 0,0 1 0,0-1 0,0 0 0,0 0 0,1 0 0,-1 0 0,0 0 0,1-1 0,-1 1 1,0-1-1,1 1 0,-1-1 0,1 0 0,-1 0 0,1 0 0,-1 0 0,1-1 0,4 0 0,-1 0 88,0 0 0,0 0-1,1-1 1,-1 0 0,0 0 0,0 0-1,-1-1 1,1 1 0,-1-2 0,1 1-1,-1 0 1,0-1 0,0 0 0,0 0-1,-1-1 1,5-4 0,-6 3 10,0 0 1,-1 0-1,0 0 1,0-1-1,0 1 0,-1 0 1,1-1-1,-1 1 1,-1-1-1,0 0 1,0 1-1,0-1 0,0 1 1,-3-8-1,3 12-132,0-1 0,0 1-1,-1 0 1,1 0 0,-1 0 0,0 0-1,0 0 1,1-1 0,-1 1-1,-1 1 1,1-1 0,0 0 0,0 0-1,-1 0 1,1 1 0,-1-1-1,1 0 1,-1 1 0,0 0 0,0-1-1,1 1 1,-1 0 0,0 0 0,0 0-1,0 0 1,-1 0 0,1 0-1,0 1 1,0-1 0,0 1 0,0 0-1,-1-1 1,1 1 0,0 0-1,0 0 1,-1 0 0,1 1 0,0-1-1,0 0 1,0 1 0,-1 0-1,1-1 1,-3 2 0,3 0-162,-1-1 1,1 0-1,0 1 1,-1-1 0,1 1-1,0-1 1,0 1-1,0 0 1,0 0-1,0 0 1,1 0-1,-1 0 1,1 1-1,-1-1 1,1 0 0,0 1-1,0-1 1,0 1-1,0 0 1,-1 2-1,-1 16-4854,3-1-4836,1-12-2300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181"/>
    </inkml:context>
    <inkml:brush xml:id="br0">
      <inkml:brushProperty name="width" value="0.025" units="cm"/>
      <inkml:brushProperty name="height" value="0.025" units="cm"/>
    </inkml:brush>
  </inkml:definitions>
  <inkml:trace contextRef="#ctx0" brushRef="#br0">67 1 18706,'0'0'11397,"-5"11"-10932,-6 14-246,-25 60 105,32-76-250,2 0 0,-1 0-1,1 0 1,1 0-1,-1 0 1,1 0 0,1 0-1,0 11 1,1-19-63,-1 0-1,1 0 1,-1 0-1,0 0 0,1 0 1,0 0-1,-1 0 1,1 0-1,-1 0 1,1 0-1,0-1 1,0 1-1,-1 0 1,1-1-1,0 1 1,0 0-1,0-1 1,0 1-1,0-1 1,0 1-1,0-1 1,0 0-1,0 1 1,0-1-1,0 0 1,0 0-1,2 1 1,35 0 32,-29-1-76,0 0-477,-1-1 0,1 0 0,-1 0 0,1 0 0,13-5 0,18-14-7101,-23 7 425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557"/>
    </inkml:context>
    <inkml:brush xml:id="br0">
      <inkml:brushProperty name="width" value="0.025" units="cm"/>
      <inkml:brushProperty name="height" value="0.025" units="cm"/>
    </inkml:brush>
  </inkml:definitions>
  <inkml:trace contextRef="#ctx0" brushRef="#br0">48 0 3812,'0'0'19378,"-39"60"-17008,34-37-704,1 0-577,4 1-545,0-5-416,0-2-96,18-6-160,1-6-1377,6-5-865,2 0-769,3-8-1602,0-11-3138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936"/>
    </inkml:context>
    <inkml:brush xml:id="br0">
      <inkml:brushProperty name="width" value="0.025" units="cm"/>
      <inkml:brushProperty name="height" value="0.025" units="cm"/>
    </inkml:brush>
  </inkml:definitions>
  <inkml:trace contextRef="#ctx0" brushRef="#br0">121 45 11435,'0'0'4687,"2"-8"-950,-1-22-1039,-2 30-2638,1 0 1,0-1-1,0 1 0,0 0 1,0-1-1,0 1 1,-1-1-1,1 1 0,0 0 1,0-1-1,-1 1 0,1 0 1,0 0-1,-1-1 1,1 1-1,0 0 0,-1 0 1,1-1-1,0 1 0,-1 0 1,1 0-1,0 0 1,-1-1-1,1 1 0,-1 0 1,1 0-1,0 0 0,-1 0 1,-21 10 1277,14-3-1073,0 0 1,0 1-1,1 0 1,0 0-1,1 1 0,-1-1 1,2 2-1,-1-1 1,-5 15-1,7-17-217,1 1 0,1-1-1,-1 0 1,1 1-1,0-1 1,1 1-1,0 0 1,0 0 0,1-1-1,-1 1 1,2 0-1,-1 0 1,1-1 0,2 9-1,-1-13-46,-1 0 0,0 0 0,1-1 0,0 1 0,-1-1 0,1 1-1,0-1 1,1 0 0,-1 0 0,0 0 0,0 0 0,1 0 0,-1 0 0,1-1 0,0 1 0,0-1-1,-1 0 1,1 0 0,0 0 0,0 0 0,0 0 0,0-1 0,0 1 0,0-1 0,0 0 0,0 1 0,0-2-1,0 1 1,0 0 0,6-2 0,-2 1 1,0 0-1,0 0 1,0-1-1,0 0 1,-1-1-1,1 1 1,-1-1-1,1-1 1,-1 1 0,0-1-1,0 0 1,7-6-1,-8 4 86,-1 1 0,1-1-1,-1 0 1,-1 0 0,1-1-1,-1 1 1,0-1 0,0 1-1,-1-1 1,0 0 0,0 0-1,-1 0 1,0 0 0,0 0-1,0 0 1,-1-1 0,0 1-1,-1 0 1,1 0 0,-3-9 0,2 15-90,0-1 0,0 0 1,0 1-1,0-1 0,-1 1 1,1-1-1,0 1 0,-1 0 1,1-1-1,-1 1 0,1 0 1,-1 0-1,0 0 0,0 0 1,1 0-1,-1 1 0,0-1 1,0 1-1,0-1 0,0 1 1,0-1-1,1 1 1,-1 0-1,0 0 0,0 0 1,0 0-1,0 0 0,0 0 1,-3 2-1,1-2-343,0 1-1,1-1 1,-1 1-1,0 0 1,1 1 0,-1-1-1,1 1 1,0-1 0,-1 1-1,1 0 1,0 0 0,0 1-1,0-1 1,0 0 0,-2 4-1,1-1-1432,-5 10-6969,8-10-92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5.538"/>
    </inkml:context>
    <inkml:brush xml:id="br0">
      <inkml:brushProperty name="width" value="0.025" units="cm"/>
      <inkml:brushProperty name="height" value="0.025" units="cm"/>
    </inkml:brush>
  </inkml:definitions>
  <inkml:trace contextRef="#ctx0" brushRef="#br0">38 59 9513,'0'0'5013,"-8"-3"-2413,5 2-3041,-24-13 5182,30 12-559,23 7-2313,34 5-1215,0-3 1,0-3 0,91-4 0,-66-1-317,736-41 378,-531 21-247,-350 23-1492,15-1-4563,27-1-1007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6.372"/>
    </inkml:context>
    <inkml:brush xml:id="br0">
      <inkml:brushProperty name="width" value="0.025" units="cm"/>
      <inkml:brushProperty name="height" value="0.025" units="cm"/>
    </inkml:brush>
  </inkml:definitions>
  <inkml:trace contextRef="#ctx0" brushRef="#br0">46 272 3844,'0'0'8029,"-7"9"-4175,-3 2-2841,6-6-460,0 0 0,0 1 0,0-1 0,1 1 0,-1-1 0,-2 7 1,7-12-481,-1 0 0,0 0 1,0 0-1,1 0 1,-1 0-1,0 0 1,0 0-1,1 0 1,-1 0-1,0 0 1,0 0-1,1 0 0,-1 0 1,0 0-1,0 0 1,1 0-1,-1 0 1,0 0-1,0 0 1,1 0-1,-1 0 1,0 0-1,0 1 1,1-1-1,-1 0 0,0 0 1,0 0-1,0 0 1,1 0-1,-1 1 1,0-1-1,0 0 1,0 0-1,0 1 1,0-1-1,1 0 0,-1 0 1,0 0-1,0 1 1,0-1-1,0 0 1,0 0-1,0 1 1,0-1-1,0 0 1,0 0-1,0 1 1,0-1-1,0 0 0,0 0 1,0 1-1,0-1 1,0 0-1,0 0 1,0 1-1,0-1 1,0 0-1,0 0 1,-1 1-1,1-1 0,0 0 1,0 0-1,0 0 1,0 1-1,-1-1 1,22-10 1318,23-24-227,-2-1 1,62-66-1,-76 74-972,107-111 170,-134 141-361,-7 15-8,-11 23-6,-15 16 24,9-19 5,3 0 0,-18 46 1,38-84-81,0 0 1,0 1 0,0-1-1,0 0 1,0 0-1,0 0 1,0 0-1,0 1 1,-1-1-1,1 0 1,0 0-1,0 0 1,0 0-1,0 1 1,0-1-1,0 0 1,0 0-1,0 0 1,0 1 0,0-1-1,0 0 1,0 0-1,1 0 1,-1 0-1,0 1 1,0-1-1,0 0 1,0 0-1,0 0 1,0 0-1,0 1 1,0-1-1,0 0 1,1 0-1,-1 0 1,0 0 0,0 0-1,0 1 1,0-1-1,1 0 1,-1 0-1,0 0 1,0 0-1,0 0 1,0 0-1,1 0 1,-1 0-1,0 0 1,0 0-1,0 0 1,1 0-1,-1 0 1,0 0 0,0 0-1,1 0 1,15-5-2559,17-14-3522,-8-2-2297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6.716"/>
    </inkml:context>
    <inkml:brush xml:id="br0">
      <inkml:brushProperty name="width" value="0.025" units="cm"/>
      <inkml:brushProperty name="height" value="0.025" units="cm"/>
    </inkml:brush>
  </inkml:definitions>
  <inkml:trace contextRef="#ctx0" brushRef="#br0">96 1 15567,'0'0'11360,"-1"9"-10634,-3 11-613,-1 0 1,0-1-1,-2 0 1,-16 35-1,14-36-195,1 0 0,1 0-1,0 1 1,2 0 0,0 1 0,1-1-1,-2 24 1,7-42-161,-1-1-1,1 0 0,0 1 1,-1-1-1,1 0 1,0 1-1,-1-1 1,1 0-1,0 0 0,-1 0 1,1 1-1,0-1 1,-1 0-1,1 0 1,0 0-1,0 0 1,-1 0-1,1-1 0,0 1 1,-1 0-1,1 0 1,0 0-1,-1 0 1,1-1-1,0 1 0,-1 0 1,1-1-1,0 1 1,-1-1-1,1 1 1,0-1-1,9-12-7513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075"/>
    </inkml:context>
    <inkml:brush xml:id="br0">
      <inkml:brushProperty name="width" value="0.025" units="cm"/>
      <inkml:brushProperty name="height" value="0.025" units="cm"/>
    </inkml:brush>
  </inkml:definitions>
  <inkml:trace contextRef="#ctx0" brushRef="#br0">0 39 18866,'0'0'9865,"51"6"-9160,-17-6-385,5 0-288,-2-3-64,-2 0-737,-1-2-864,0 1-930,-2-2-704,-4 0 0,-5-2-1986,0-1-4292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434"/>
    </inkml:context>
    <inkml:brush xml:id="br0">
      <inkml:brushProperty name="width" value="0.025" units="cm"/>
      <inkml:brushProperty name="height" value="0.025" units="cm"/>
    </inkml:brush>
  </inkml:definitions>
  <inkml:trace contextRef="#ctx0" brushRef="#br0">22 5 16560,'0'0'7895,"8"0"-6203,28-1-371,-15-1-866,0 1-1,1 1 0,-1 1 1,26 4-1,-46-4-449,0-1 0,1 0 0,-1 1-1,0-1 1,1 1 0,-1-1 0,0 1-1,0 0 1,0 0 0,0-1 0,0 1 0,1 0-1,-2 0 1,1 0 0,0 0 0,0 0 0,0 0-1,0 1 1,-1-1 0,1 0 0,0 0-1,-1 0 1,1 1 0,-1-1 0,0 0 0,1 1-1,-1-1 1,0 0 0,0 1 0,0-1 0,0 0-1,0 1 1,0-1 0,0 1 0,0-1 0,0 0-1,-1 1 1,1-1 0,-1 0 0,1 0-1,-1 1 1,1-1 0,-1 0 0,-1 2 0,-1 2 76,0 0 1,0 0-1,0 0 1,-1-1-1,1 1 1,-1-1-1,0 0 0,-1 0 1,-5 4-1,-1-2 74,-1 0 0,0-1 0,-20 6 0,32-11-156,0 0 0,0 0 0,0 0 0,0 0 0,0 0 0,0 0 0,1 0 1,-1 0-1,0 1 0,0-1 0,0 0 0,0 0 0,0 0 0,0 0 0,0 0 0,0 0 0,0 0 1,0 0-1,1 0 0,-1 0 0,0 0 0,0 0 0,0 0 0,0 0 0,0 0 0,0 0 0,0 0 1,0 1-1,0-1 0,0 0 0,0 0 0,0 0 0,0 0 0,0 0 0,0 0 0,0 0 1,0 0-1,0 0 0,0 0 0,0 1 0,0-1 0,0 0 0,0 0 0,0 0 0,0 0 0,0 0 1,0 0-1,0 0 0,0 0 0,0 0 0,0 1 0,0-1 0,0 0 0,0 0 0,0 0 0,0 0 1,0 0-1,0 0 0,0 0 0,0 0 0,-1 0 0,1 0 0,0 0 0,0 0 0,0 0 1,0 0-1,0 0 0,14 6-41,17 3 33,-22-7-96,-1 1 1,1 0-1,-1 0 1,0 0 0,0 1-1,0 1 1,0-1 0,13 11-1,-20-13 113,1-1 1,-1 1-1,1-1 0,-1 1 0,1-1 1,-1 1-1,0 0 0,0 0 0,0 0 1,0 0-1,0 0 0,0 0 0,0 0 1,-1 0-1,1 0 0,-1 0 0,0 0 1,1 0-1,-1 0 0,0 0 0,0 1 1,0-1-1,-1 0 0,1 0 0,0 0 1,-1 0-1,1 0 0,-1 0 0,0 0 1,0 0-1,0 0 0,0 0 0,0 0 1,0 0-1,0-1 0,-1 1 0,1 0 1,0-1-1,-1 1 0,0-1 0,1 1 1,-1-1-1,-2 1 0,-4 5 101,-1-1 0,1 0-1,-2 0 1,1-1 0,0-1-1,-1 1 1,0-2 0,0 1 0,0-1-1,0-1 1,0 0 0,-1 0 0,1-1-1,-1 0 1,1-1 0,-1 0 0,1-1-1,-21-3 1,30 4-244,0 0 0,0 0 0,0 0 0,0 0 0,-1-1 0,1 1-1,0 0 1,0 0 0,0-1 0,0 1 0,0-1 0,0 1 0,0-1 0,0 1 0,0-1 0,0 0 0,0 1 0,0-1 0,1 0-1,-1 0 1,0 1 0,0-1 0,1 0 0,-1 0 0,0 0 0,1 0 0,-1 0 0,1 0 0,0 0 0,-1 0 0,1 0 0,-1-2-1,2 1-232,0 0-1,0 1 1,0-1-1,0 1 0,0-1 1,0 1-1,1 0 1,-1-1-1,0 1 0,1 0 1,-1 0-1,1 0 0,-1 0 1,1 0-1,0 0 1,-1 1-1,1-1 0,0 0 1,1 0-1,18-7-6315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778"/>
    </inkml:context>
    <inkml:brush xml:id="br0">
      <inkml:brushProperty name="width" value="0.025" units="cm"/>
      <inkml:brushProperty name="height" value="0.025" units="cm"/>
    </inkml:brush>
  </inkml:definitions>
  <inkml:trace contextRef="#ctx0" brushRef="#br0">162 0 15759,'0'0'13490,"-4"8"-12615,-24 44-376,-60 79-1,54-83-523,26-40-3572,12-20-4590,-1 3 5616,5-15-8725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767"/>
    </inkml:context>
    <inkml:brush xml:id="br0">
      <inkml:brushProperty name="width" value="0.025" units="cm"/>
      <inkml:brushProperty name="height" value="0.025" units="cm"/>
    </inkml:brush>
  </inkml:definitions>
  <inkml:trace contextRef="#ctx0" brushRef="#br0">198 52 15375,'0'0'6187,"-2"-9"-3886,2 8-2253,0-2 115,-1 0 0,1 0 0,-1 0 0,0 0 1,0 0-1,0 1 0,0-1 0,-1 0 0,-1-2 0,2 4-121,0 0 0,0 0 0,0 0-1,0 0 1,0 0 0,0 1-1,-1-1 1,1 0 0,0 1-1,-1-1 1,1 1 0,0-1 0,-1 1-1,1 0 1,0 0 0,-1-1-1,1 1 1,-1 0 0,1 0-1,0 1 1,-1-1 0,1 0-1,-1 0 1,1 1 0,0-1 0,-1 0-1,1 1 1,0 0 0,-2 0-1,-6 3-32,1 1-1,1-1 1,-1 1-1,1 1 1,0-1-1,0 1 0,0 1 1,1-1-1,-7 10 1,3-4-9,1 1 0,1 0 0,0 0 1,-10 24-1,16-32 10,0 0-1,0 0 1,0-1 0,1 1 0,0 0 0,0 0 0,0 1-1,1-1 1,-1 0 0,1 0 0,1 0 0,-1 0-1,1 0 1,2 9 0,-2-12 14,1 1 0,-1-1 0,1 1-1,0-1 1,0 0 0,0 0 0,0 0 0,0 0-1,0 0 1,0 0 0,1 0 0,-1-1 0,1 0-1,0 1 1,-1-1 0,1 0 0,0 0 0,-1 0-1,1 0 1,0-1 0,0 1 0,0-1 0,0 0-1,0 0 1,0 0 0,4 0 0,1-1 74,-1 1 0,1-1 0,0 0 0,-1-1 0,1 0 0,-1 0 0,1 0 0,-1-1 0,0 0 0,0-1 0,0 0 0,-1 0 0,1 0 0,-1-1 0,0 0 0,0 0 0,0 0 0,-1-1 0,0 0 0,0 0 0,-1 0 0,1 0 0,-1-1 0,0 0 0,-1 0 0,0 0 0,0 0 0,-1-1 0,0 1 0,0-1 0,0 1 0,-1-1 0,0 0 0,-1 1 0,0-11 1,0 16-108,0-1 1,0 1-1,0 0 1,0-1 0,-1 1-1,1 0 1,-1 0-1,1-1 1,-1 1-1,0 0 1,0 0 0,0 0-1,0 0 1,0 0-1,0 0 1,-1 0 0,1 1-1,-1-1 1,1 0-1,-1 1 1,0-1 0,0 1-1,1 0 1,-1-1-1,0 1 1,0 0 0,0 0-1,0 0 1,-1 0-1,1 1 1,0-1 0,0 0-1,0 1 1,-1 0-1,1-1 1,0 1 0,-3 0-1,0 0-126,0 1-1,0-1 0,0 1 0,0-1 1,0 1-1,1 1 0,-1-1 0,0 1 1,1 0-1,-1 0 0,1 0 1,-1 0-1,1 1 0,0 0 0,0 0 1,-5 5-1,-18 24-3020,15-9-5075,10-12-2034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8.152"/>
    </inkml:context>
    <inkml:brush xml:id="br0">
      <inkml:brushProperty name="width" value="0.025" units="cm"/>
      <inkml:brushProperty name="height" value="0.025" units="cm"/>
    </inkml:brush>
  </inkml:definitions>
  <inkml:trace contextRef="#ctx0" brushRef="#br0">178 21 15214,'0'0'2413,"-9"-4"-112,3 1-2037,0 1 0,0-1 1,0 1-1,0 0 0,-1 1 0,1 0 0,-8-1 0,11 2-185,0 0 1,0 1-1,0-1 0,0 1 0,0-1 0,0 1 0,0 0 0,0 0 0,0 0 0,1 1 0,-1-1 1,0 1-1,1-1 0,-1 1 0,1 0 0,-1 0 0,1 0 0,0 1 0,0-1 0,-3 5 0,1-2 179,0-1-1,1 1 1,0 0-1,0 0 1,0 0-1,0 1 1,1-1-1,0 1 1,0-1-1,1 1 1,0 0-1,0 0 1,0-1-1,0 1 1,1 0-1,1 10 1,0-15-185,0 1 0,0-1 0,0 0 0,0 0 0,1 0 1,-1 0-1,0 0 0,1 0 0,-1 0 0,1 0 0,-1 0 0,1-1 0,0 1 1,-1-1-1,1 1 0,0-1 0,-1 1 0,1-1 0,0 0 0,-1 0 0,1 0 0,0 0 1,1 0-1,47-2 678,-46 1-689,3 0-24,0 0 0,1 0 0,-1-1 0,0 0 0,0-1 0,-1 0 0,1 0 0,-1 0 0,12-8 0,-15 9-24,0 0-1,0-1 0,0 1 0,0-1 1,0 0-1,-1 0 0,1 0 0,-1 0 1,0 0-1,0 0 0,0-1 1,0 1-1,0-1 0,-1 0 0,0 1 1,0-1-1,0 0 0,0 0 0,1-7 1,-3 10-12,1 0 1,0 0-1,0 0 1,0 0 0,0 0-1,-1 0 1,1 0 0,-1 0-1,1 1 1,0-1-1,-1 0 1,0 0 0,1 0-1,-1 1 1,1-1 0,-1 0-1,0 0 1,1 1-1,-1-1 1,0 1 0,0-1-1,0 1 1,1-1 0,-1 1-1,0-1 1,-2 1-1,-34-7-149,26 7-52,-1 1 0,1 0-1,0 0 1,-17 5 0,20-3-25,1 0 1,0 0-1,-1 1 1,1 0 0,1 1-1,-1 0 1,1 0 0,-1 0-1,-8 11 1,12-13 41,0 0 0,0 0-1,1 0 1,0 1 0,0-1 0,0 1 0,0-1 0,0 1 0,1 0 0,0 0-1,-1-1 1,1 1 0,1 0 0,-1 0 0,1 0 0,-1 0 0,1 0 0,0 1-1,0-1 1,1 0 0,1 6 0,-1-8-284,1 1 0,0 0 0,0-1 0,1 1 0,-1-1 0,0 0 0,1 1 0,0-1-1,-1 0 1,1-1 0,0 1 0,0 0 0,0-1 0,0 0 0,0 0 0,0 0 0,0 0 0,1 0 0,-1 0 0,0-1 0,0 0 0,7 1 0,28 1-7414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8.484"/>
    </inkml:context>
    <inkml:brush xml:id="br0">
      <inkml:brushProperty name="width" value="0.025" units="cm"/>
      <inkml:brushProperty name="height" value="0.025" units="cm"/>
    </inkml:brush>
  </inkml:definitions>
  <inkml:trace contextRef="#ctx0" brushRef="#br0">79 1 8360,'0'0'12497,"-9"9"-10826,9-9-1655,-10 10 588,0 1 0,0 0 0,-10 17 1,17-25-439,1 0-1,0 0 1,0 0 0,1 1 0,-1-1 0,1 1-1,-1-1 1,1 1 0,0 0 0,0-1-1,1 1 1,-1 0 0,1 0 0,0-1 0,0 1-1,0 0 1,0 0 0,1 0 0,-1-1 0,1 1-1,0 0 1,2 5 0,-1-8-94,-1 1 0,1 0 0,0-1 0,-1 1 0,1-1 0,0 1 0,0-1 0,0 0 0,0 0-1,0 0 1,0 0 0,0 0 0,1-1 0,-1 1 0,0 0 0,0-1 0,1 0 0,-1 1 0,0-1 0,1 0 0,-1 0 0,0 0 0,4-1 0,-1 0 60,0 1 0,0-1 0,0 0 0,0 0 0,-1-1 1,1 1-1,0-1 0,-1 0 0,9-5 0,-6 1-69,-1 0 0,0 0 0,0-1 0,-1 1-1,0-1 1,0-1 0,-1 1 0,1-1 0,4-13 0,-8 19-57,0 1 1,0-1-1,0 0 1,-1 0 0,1 0-1,-1 0 1,1 0-1,-1 0 1,0 0 0,0 1-1,0-1 1,0 0-1,0 0 1,0 0 0,0 0-1,-1 0 1,1 0-1,-1 0 1,1 0-1,-1 0 1,0 1 0,0-1-1,0 0 1,0 0-1,0 1 1,0-1 0,0 1-1,0-1 1,-1 1-1,1-1 1,-1 1 0,1 0-1,-1 0 1,1 0-1,-1 0 1,0 0 0,1 0-1,-1 0 1,0 0-1,0 1 1,0-1-1,0 1 1,0-1 0,1 1-1,-1 0 1,0 0-1,-3 0 1,-55-1-3377,58 1 3115,0 0 0,0 0 0,0 0 0,0 1 0,0-1 0,0 1 0,0-1 0,1 1 0,-1-1 0,0 1 0,0 0 0,0 0-1,1 0 1,-1 0 0,0 0 0,1 1 0,-1-1 0,1 0 0,0 1 0,-1-1 0,1 1 0,0 0 0,0-1 0,0 1 0,0 0 0,0 0 0,-1 2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083"/>
    </inkml:context>
    <inkml:brush xml:id="br0">
      <inkml:brushProperty name="width" value="0.025" units="cm"/>
      <inkml:brushProperty name="height" value="0.025" units="cm"/>
    </inkml:brush>
  </inkml:definitions>
  <inkml:trace contextRef="#ctx0" brushRef="#br0">8 1 11243,'5'0'8840,"-5"13"-7174,0 11-385,-2 9-256,-1 6-577,-1 4-320,1-1-96,3-2-96,0-5-833,0-6-800,0-10-641,0-7-641,0-5-1922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456"/>
    </inkml:context>
    <inkml:brush xml:id="br0">
      <inkml:brushProperty name="width" value="0.025" units="cm"/>
      <inkml:brushProperty name="height" value="0.025" units="cm"/>
    </inkml:brush>
  </inkml:definitions>
  <inkml:trace contextRef="#ctx0" brushRef="#br0">8 200 7815,'0'0'5494,"-2"-7"-2030,1 3-3247,0 1-1,0 0 1,0-1-1,0 1 1,1 0-1,-1-1 1,1 1-1,0-1 1,0 1-1,1-1 1,-1 1 0,1 0-1,-1-1 1,1 1-1,0-1 1,0 1-1,1 0 1,-1 0-1,1 0 1,-1 0-1,1 0 1,0 0-1,0 0 1,5-4-1,2-3-138,1 0-1,0 1 0,0 0 0,1 1 1,1 0-1,-1 1 0,1 0 0,0 0 1,1 2-1,-1-1 0,1 2 0,0-1 1,1 2-1,-1 0 0,1 1 0,19-2 1,-30 4-102,0 1 1,-1-1 0,1 0 0,0 1 0,0-1 0,-1 1 0,1 0 0,-1 0 0,1 0 0,-1 0 0,1 1 0,-1-1 0,0 1-1,0-1 1,1 1 0,-1 0 0,0 0 0,0 0 0,1 2 0,0 1 46,0 0-1,0 0 1,0 0 0,-1 0 0,1 1-1,-1-1 1,-1 1 0,2 9-1,1 8 614,-2-1-1,-1 2 1,-3 33-1,2-50-446,-1 0 0,0-1 0,0 1 0,-1-1-1,0 0 1,0 1 0,0-1 0,-1 0-1,0 0 1,0 0 0,-1 0 0,1-1 0,-1 0-1,0 1 1,-1-1 0,1-1 0,-1 1-1,0-1 1,0 1 0,-1-1 0,1-1 0,-1 1-1,-9 3 1,7-3-126,0-1-1,-1 0 0,1-1 1,-1 0-1,0 0 0,1-1 1,-1 0-1,0 0 0,0-1 1,0-1-1,1 1 1,-1-1-1,0-1 0,0 1 1,1-2-1,-1 1 0,-10-6 1,15 7-179,0-1 0,1 1-1,-1-1 1,1 0 0,-1 0 0,1-1 0,0 1 0,0-1 0,0 0 0,0 1 0,-2-5-1,44 6-5509,67 14-6220,-65-11 4623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818"/>
    </inkml:context>
    <inkml:brush xml:id="br0">
      <inkml:brushProperty name="width" value="0.025" units="cm"/>
      <inkml:brushProperty name="height" value="0.025" units="cm"/>
    </inkml:brush>
  </inkml:definitions>
  <inkml:trace contextRef="#ctx0" brushRef="#br0">11 0 14734,'0'0'12097,"2"11"-11163,-1-7-855,1 3-26,-1 0-1,0 0 1,0-1-1,0 1 0,-1 0 1,0 0-1,0 0 0,-1 0 1,-1 9-1,-14 95-602,15-108-4767,2-8 1965,2-11-3070,4-2-4832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1.145"/>
    </inkml:context>
    <inkml:brush xml:id="br0">
      <inkml:brushProperty name="width" value="0.025" units="cm"/>
      <inkml:brushProperty name="height" value="0.025" units="cm"/>
    </inkml:brush>
  </inkml:definitions>
  <inkml:trace contextRef="#ctx0" brushRef="#br0">46 103 16143,'0'0'7639,"10"1"-5300,-3 1-2191,1-1 1,-1 0 0,1 0 0,0-1 0,-1 0-1,1-1 1,-1 1 0,1-2 0,-1 1-1,1-1 1,-1 0 0,0 0 0,0-1-1,12-5 1,-12 2-136,0 0-1,-1-1 0,1 1 1,9-14-1,-15 18-1,1 0 1,-1 1-1,0-1 0,0 0 0,0 0 0,-1 0 1,1 1-1,0-1 0,-1 0 0,1 0 1,-1 0-1,1-3 0,-2 4 3,1 0 0,0 1-1,0-1 1,0 0 0,-1 0 0,1 1-1,-1-1 1,1 0 0,0 1 0,-1-1-1,1 0 1,-1 1 0,1-1 0,-1 1-1,0-1 1,1 1 0,-1-1 0,1 1-1,-1-1 1,0 1 0,0 0 0,1-1 0,-1 1-1,0 0 1,1 0 0,-1-1 0,0 1-1,0 0 1,0 0 0,1 0 0,-1 0-1,-1 0 1,-7 0 24,0 0 0,1 0 0,-1 1-1,0 1 1,0-1 0,1 1 0,-1 1 0,1-1 0,0 2 0,0-1-1,0 1 1,0 0 0,0 1 0,1-1 0,0 2 0,0-1-1,0 1 1,1 0 0,0 0 0,0 1 0,0 0 0,1 0-1,0 0 1,0 0 0,1 1 0,0 0 0,0 0 0,1 0-1,0 1 1,1-1 0,-1 1 0,2-1 0,-2 17 0,3-24-82,0 1 1,0 0-1,0 0 1,0 0-1,0 0 1,0 0-1,1 0 1,-1-1 0,1 1-1,0 0 1,0 0-1,-1-1 1,1 1-1,0 0 1,0-1-1,0 1 1,1-1-1,-1 1 1,0-1-1,0 0 1,1 1 0,-1-1-1,1 0 1,-1 0-1,1 0 1,0 0-1,-1 0 1,1 0-1,0-1 1,0 1-1,0 0 1,-1-1 0,1 0-1,0 1 1,0-1-1,0 0 1,0 0-1,3 0 1,0 0-240,0 0 1,0-1 0,0 0-1,0 1 1,0-1 0,0-1-1,-1 1 1,1-1-1,0 0 1,-1 0 0,1 0-1,-1-1 1,8-5 0,7-15-5617,-1-4-2765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1.507"/>
    </inkml:context>
    <inkml:brush xml:id="br0">
      <inkml:brushProperty name="width" value="0.025" units="cm"/>
      <inkml:brushProperty name="height" value="0.025" units="cm"/>
    </inkml:brush>
  </inkml:definitions>
  <inkml:trace contextRef="#ctx0" brushRef="#br0">48 0 9993,'0'0'13485,"-47"38"-12011,47-15-930,1-5-448,17-2-128,7-5-2018,3-8-2498,2-3-5606</inkml:trace>
  <inkml:trace contextRef="#ctx0" brushRef="#br0" timeOffset="1">277 125 3972,'0'0'12726,"-9"4"-7900,-23 9-2595,30-13-2154,0 1 0,0 0 0,0 0 0,0 0 0,0 0 0,0 1 0,0-1 0,0 0 0,0 1 0,0-1 0,1 1 0,-1 0 0,1-1 0,-1 1 0,1 0 0,-2 3 0,39 3-2861,-29-8 2562,2 2 68,1 0-1,0 1 1,-1 0-1,1 1 1,-1 0-1,0 0 1,-1 1-1,12 7 1,-17-10 204,-1 0-1,1 0 1,-1 1 0,0-1 0,0 1 0,0-1-1,0 1 1,-1-1 0,1 1 0,-1 0-1,0 0 1,2 5 0,-2-5 225,-1 0-1,1 1 0,-1-1 1,0 0-1,0 1 1,0-1-1,-1 1 1,1-1-1,-1 0 1,0 0-1,1 1 1,-2-1-1,1 0 1,-2 3-1,0 0 86,0-1 0,-1 0 0,0 0 0,0 0 0,0 0 0,-1-1 0,0 0-1,0 0 1,0 0 0,0 0 0,0-1 0,-1 0 0,1 0 0,-1 0 0,0-1 0,0 0 0,0 0 0,0 0 0,0-1 0,-9 1-1,12-2-385,-1 1 0,0-1 0,1 0-1,-1 0 1,0-1 0,1 1-1,-1-1 1,1 0 0,-1 0-1,1 0 1,-1 0 0,1-1-1,-1 0 1,1 1 0,-4-4-1,5 3-224,-1-1-1,1 1 0,0-1 1,0 1-1,0-1 0,0 0 1,0 0-1,1 0 0,-1 0 0,1 0 1,0 0-1,0 0 0,0-1 1,0 1-1,1 0 0,-1-1 0,1 1 1,0 0-1,0-5 0,3-12-4835,10 4-2339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2.044"/>
    </inkml:context>
    <inkml:brush xml:id="br0">
      <inkml:brushProperty name="width" value="0.025" units="cm"/>
      <inkml:brushProperty name="height" value="0.025" units="cm"/>
    </inkml:brush>
  </inkml:definitions>
  <inkml:trace contextRef="#ctx0" brushRef="#br0">1 137 13549,'0'0'10303,"12"0"-9235,2 0-970,0-1 1,0 0-1,-1-1 1,1-1 0,23-8-1,-33 10-36,0 0-1,0 0 1,0 0-1,0-1 1,0 0 0,-1 0-1,1 0 1,0 0-1,-1-1 1,0 1-1,1-1 1,-1 0-1,0 0 1,0 0-1,-1 0 1,1-1-1,-1 1 1,0-1-1,1 0 1,-2 1-1,1-1 1,0 0-1,-1 0 1,0 0-1,1 0 1,0-9-1,-2 12-12,0 0-1,0-1 1,0 1 0,-1-1-1,1 1 1,0 0-1,0-1 1,-1 1-1,1 0 1,-1-1-1,1 1 1,-1 0 0,0 0-1,0 0 1,1-1-1,-1 1 1,0 0-1,0 0 1,0 0-1,0 0 1,0 0 0,0 0-1,0 1 1,0-1-1,-1 0 1,1 1-1,0-1 1,0 0-1,-1 1 1,1 0-1,0-1 1,-1 1 0,1 0-1,0-1 1,-1 1-1,1 0 1,-1 0-1,1 0 1,0 0-1,-1 1 1,1-1 0,-2 0-1,-1 1-37,0 0 0,-1 0 0,1 0 0,0 0 0,0 1 0,0-1 0,0 1 1,0 0-1,0 0 0,1 1 0,-1-1 0,-6 6 0,1 3-17,0 0 0,0 1 0,1 0 1,-9 18-1,14-25 32,1-1 1,0 1-1,0 0 1,1 0-1,-1-1 1,1 1-1,0 0 1,0 0-1,0 1 1,1-1-1,0 0 1,0 0 0,0 0-1,1 0 1,0 0-1,1 6 1,-1-10-11,0 1 1,-1-1-1,1 0 1,0 0-1,0 0 0,0 0 1,0 0-1,0 0 1,0-1-1,0 1 1,0 0-1,1 0 1,-1-1-1,0 1 1,0-1-1,1 1 1,-1-1-1,0 1 1,1-1-1,-1 0 1,0 0-1,3 1 1,35-1 112,-30-1-98,5-1-101,1 0 0,0-2 0,-1 0-1,0 0 1,1-1 0,18-10 0,-19 8 14,0 1 1,0 0-1,0 2 0,1-1 0,-1 2 1,19-3-1,-32 6 87,1 0 1,-1 0-1,0 0 1,0 0-1,1 0 1,-1 0-1,0 0 1,0 1-1,0-1 1,1 0-1,-1 1 1,0-1-1,0 1 1,0-1-1,0 1 1,0 0-1,0-1 1,0 1-1,0 0 1,0 0-1,0 0 1,0 0-1,-1 0 1,1 0-1,0 0 1,-1 0-1,1 0 1,0 1-1,7 39 784,-8-39-790,0 1 0,0 0 0,0-1 1,0 1-1,0-1 0,1 1 0,-1 0 0,1-1 1,-1 1-1,1-1 0,0 1 0,0-1 0,0 0 1,1 1-1,-1-1 0,0 0 0,1 0 1,-1 0-1,1 0 0,0 0 0,0 0 0,0 0 1,3 2-1,-4-4-18,0 1 1,0-1-1,0 0 1,0 0-1,0 0 1,0 1-1,0-1 1,0 0-1,0 0 1,-1 0-1,1-1 1,0 1-1,0 0 1,0 0-1,0 0 1,0-1-1,0 1 1,0 0-1,0-1 1,-1 1-1,1-1 1,0 1-1,0-1 1,0 1-1,-1-1 1,2-1-1,11-26 314,-8-33 106,-5 47-427,-1 1 0,-1 0 0,0 0 0,-1 0 0,0 0 0,-1 1 0,-8-19 0,12 31-94,1-1-1,-1 1 1,0-1 0,0 0 0,1 1-1,-1-1 1,0 1 0,1-1-1,-1 1 1,1-1 0,-1 1 0,1 0-1,-1-1 1,1 1 0,-1-1-1,1 1 1,-1 0 0,1 0 0,-1-1-1,1 1 1,-1 0 0,1 0-1,0-1 1,-1 1 0,1 0 0,-1 0-1,1 0 1,0 0 0,-1 0-1,1 0 1,0 0 0,-1 0 0,1 0-1,-1 0 1,2 1 0,36-1-7266,-29 0 4629,25 0-8415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2.790"/>
    </inkml:context>
    <inkml:brush xml:id="br0">
      <inkml:brushProperty name="width" value="0.025" units="cm"/>
      <inkml:brushProperty name="height" value="0.025" units="cm"/>
    </inkml:brush>
  </inkml:definitions>
  <inkml:trace contextRef="#ctx0" brushRef="#br0">50 50 16303,'0'0'6871,"-6"9"-5782,0 4-928,0-1 0,1 1 0,0 0 0,1 0 0,0 0 0,1 0-1,-2 16 1,2 1-17,1 1 0,2 45 0,0-71-140,0 1-1,1-1 1,0 0 0,0 0-1,0 0 1,0 0 0,1 0 0,-1 0-1,2 0 1,-1-1 0,0 1-1,1-1 1,0 1 0,0-1 0,0 0-1,0 0 1,1 0 0,-1 0-1,8 5 1,-7-7 31,0-1 1,0 1-1,0 0 0,0-1 0,0 0 1,0 0-1,0 0 0,0-1 0,1 1 1,-1-1-1,0 0 0,1 0 0,-1 0 1,0-1-1,0 0 0,0 1 0,1-2 1,-1 1-1,0 0 0,0-1 0,0 0 1,-1 0-1,1 0 0,4-3 0,5-4 240,1-1 0,-1 0 0,-1-1 0,1-1 0,-2 0 0,0 0 0,0-1 0,-2-1 0,15-23 0,-7 5 182,-1-1-1,-2 0 0,14-49 0,-37 167-584,1-47 122,2-1-1,2 1 0,0 49 1,4-85 6,0 0 1,0 1 0,0-1-1,0 0 1,0 0-1,1 0 1,-1 0 0,1 1-1,-1-1 1,1 0-1,0 0 1,0 0 0,0 0-1,0-1 1,0 1 0,0 0-1,1 0 1,-1 0-1,1-1 1,-1 1 0,1-1-1,-1 1 1,1-1-1,0 0 1,0 0 0,0 0-1,0 0 1,0 0 0,0 0-1,0 0 1,0 0-1,0-1 1,0 1 0,0-1-1,0 0 1,1 0-1,-1 1 1,3-2 0,0 1 5,0-1 1,1 0-1,-1 0 1,0 0-1,0-1 1,0 0-1,0 0 1,-1 0-1,1-1 1,-1 0-1,1 1 1,-1-1-1,0-1 1,0 1-1,5-6 1,0-2 52,-1-1-1,0 0 1,-1 0 0,0-1 0,-1 0 0,0 0 0,-1-1-1,-1 1 1,0-1 0,0 0 0,0-17 0,1-16-10,-2 0 1,-4-49-1,-2 72-668,3 24 584,-1 0-1,1 0 1,0 0-1,0 0 1,0 0-1,0 0 1,-1-1-1,1 1 1,0 0 0,0 0-1,0 0 1,0 0-1,-1 0 1,1 0-1,0 0 1,0 0-1,0 0 1,-1 0-1,1 0 1,0 0-1,0 0 1,0 0-1,0 0 1,-1 1-1,1-1 1,0 0 0,0 0-1,0 0 1,0 0-1,-1 0 1,1 0-1,0 0 1,0 0-1,0 1 1,0-1-1,0 0 1,0 0-1,0 0 1,-1 0-1,1 0 1,0 1-1,0-1 1,0 0 0,0 0-1,0 0 1,0 0-1,0 1 1,0-1-1,0 0 1,0 0-1,0 0 1,0 1-1,-12 41-3727,10-11-139,-2 0-2291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3.549"/>
    </inkml:context>
    <inkml:brush xml:id="br0">
      <inkml:brushProperty name="width" value="0.025" units="cm"/>
      <inkml:brushProperty name="height" value="0.025" units="cm"/>
    </inkml:brush>
  </inkml:definitions>
  <inkml:trace contextRef="#ctx0" brushRef="#br0">116 426 15407,'0'0'9833,"6"-12"-8493,-2 3-1163,0-1-1,0 0 1,0 0 0,-2 0 0,1 0-1,-1-1 1,0-10 0,-1 18-154,-1 1 0,0-1 0,0 0 0,0 1 0,0-1 0,-1 0 0,1 1 0,-1-1 0,0 1 0,1-1 0,-1 0 0,0 1 0,-1 0 0,1-1 0,0 1 0,-1 0 0,1-1 0,-1 1 0,0 0 0,1 0 0,-1 0 0,0 1 0,0-1 0,0 0 0,-1 1 0,1-1 0,0 1 0,-1 0 0,1 0 0,-1 0 0,1 0 0,-1 0 0,1 0 0,-1 1 0,0-1 0,1 1 0,-1 0 0,-5 0 0,5 0-19,0 0-1,0 0 1,0 1-1,0-1 1,0 1-1,0 0 0,0 0 1,0 0-1,0 0 1,0 1-1,0-1 1,1 1-1,-1 0 0,1-1 1,-1 1-1,1 0 1,0 0-1,-1 1 1,1-1-1,0 1 1,1-1-1,-1 1 0,0-1 1,1 1-1,-1 0 1,0 3-1,-1 0 9,0 1-1,1-1 0,1 0 1,-1 1-1,1-1 1,0 0-1,0 1 0,1 0 1,-1-1-1,2 1 0,0 11 1,1-15-4,-1-1 0,0 0-1,1 1 1,-1-1 0,1 0 0,-1 0 0,1 0-1,0 0 1,0 0 0,0-1 0,0 1 0,0-1-1,0 1 1,1-1 0,-1 0 0,0 0 0,1 0 0,-1 0-1,1 0 1,-1 0 0,1-1 0,0 1 0,-1-1-1,1 1 1,-1-1 0,6-1 0,11 2 4,-1-1 0,27-4 1,-43 4-16,9-2-202,1 0 0,-1-1 0,18-8 0,-21 7-35,1 1-1,1 0 1,-1 0-1,0 1 1,1 0-1,9 0 1,-31 25 263,11-22 7,1-1-14,-1 0-1,0 1 0,0-1 1,1 1-1,-1-1 1,0 1-1,1-1 1,-1 1-1,0-1 0,1 1 1,-1 0-1,1 0 1,-1-1-1,1 1 1,-1 0-1,1 0 1,0-1-1,-1 1 0,1 0 1,0 0-1,0 0 1,0-1-1,-1 1 1,1 0-1,0 1 0,26-15-170,-6 0-251,0-1-1,-2-1 1,0 0 0,0-2 0,-2 0 0,0 0-1,-1-2 1,23-37 0,-3-4 1091,44-110 1,-79 171-471,-19 44 1112,2 1 0,-18 79 0,32-103-1153,0 0-1,2 1 1,1-1-1,2 30 1,-1-47-215,-1 0-1,1 1 1,0-1-1,1 0 1,-1 0-1,1 0 1,0 0-1,0 0 0,1-1 1,-1 1-1,1 0 1,0-1-1,0 0 1,1 0-1,-1 0 1,1 0-1,0 0 1,0-1-1,0 0 1,0 1-1,1-2 1,-1 1-1,10 4 1,-14-7-8,1 1 0,0-1-1,-1 1 1,1-1 0,0 1 0,0-1 0,-1 0 0,1 0 0,0 1 0,0-1 0,-1 0 0,1 0-1,0 0 1,0 0 0,0 1 0,0-1 0,-1-1 0,1 1 0,0 0 0,0 0 0,0 0 0,-1 0-1,1 0 1,0-1 0,0 1 0,-1 0 0,1-1 0,0 1 0,-1-1 0,1 1 0,0 0 0,-1-1-1,1 0 1,0 1 0,-1-1 0,1 1 0,-1-1 0,1 0 0,-1 1 0,1-1 0,-1 0 0,0 1-1,1-1 1,-1 0 0,0 0 0,0 0 0,0 1 0,1-1 0,-1 0 0,0 0 0,0 0 0,0 1 0,0-1-1,0 0 1,0 0 0,0 0 0,-1 1 0,1-1 0,0 0 0,-1-1 0,0-4-216,0 0 1,-1 0-1,0 0 0,0 1 1,-1-1-1,-5-9 0,-10-7 264,0 0-1,-2 1 1,0 1-1,-2 0 0,0 2 1,-41-25-1,-4-6 3590,69 45-1344,11 2-1584,19 1-629,-30 1 120,28 1-250,101-5-585,-44-10-7827,-37 0-5972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1.952"/>
    </inkml:context>
    <inkml:brush xml:id="br0">
      <inkml:brushProperty name="width" value="0.025" units="cm"/>
      <inkml:brushProperty name="height" value="0.025" units="cm"/>
    </inkml:brush>
  </inkml:definitions>
  <inkml:trace contextRef="#ctx0" brushRef="#br0">2 1 8488,'0'0'11937,"0"8"-11067,-1 15-414,0 49-123,1-66-153,1 0 1,0 0-1,0 0 1,0 0 0,0-1-1,1 1 1,0 0-1,0 0 1,5 6-1,-6-10-308,22 26 450,-11-22-4941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4.285"/>
    </inkml:context>
    <inkml:brush xml:id="br0">
      <inkml:brushProperty name="width" value="0.025" units="cm"/>
      <inkml:brushProperty name="height" value="0.025" units="cm"/>
    </inkml:brush>
  </inkml:definitions>
  <inkml:trace contextRef="#ctx0" brushRef="#br0">7 188 12748,'0'0'9134,"11"5"-7639,-10-4-1446,2 1 56,1 0 0,-1 0 0,0 0 0,1-1 0,0 0 0,-1 1 0,1-2 0,0 1 0,-1 0 0,1 0 1,0-1-1,0 0 0,-1 0 0,1 0 0,0 0 0,0-1 0,-1 0 0,1 1 0,0-1 0,-1 0 0,1-1 0,-1 1 1,1-1-1,-1 0 0,1 1 0,-1-1 0,0-1 0,3-2 0,0-1 14,0-1 0,-1 1 0,0-1 0,0-1 0,-1 1 0,0-1-1,0 1 1,0-1 0,-1 0 0,-1-1 0,1 1 0,1-14 0,-3 20-114,-1-1 1,1 1-1,-1-1 1,0 1-1,0-1 1,0 1-1,0-1 1,0 1-1,0-1 1,-1 0-1,1 1 1,-1 0-1,1-1 1,-1 1-1,0-1 1,0 1-1,-1 0 1,1-1-1,0 1 1,-1 0-1,1 0 1,-1 0-1,1 0 1,-1 0-1,0 1 1,0-1-1,0 1 1,0-1-1,0 1 1,0-1-1,-1 1 1,1 0 0,0 0-1,-1 0 1,1 0-1,-1 1 1,1-1-1,-1 1 1,1-1-1,-1 1 1,1 0-1,-1 0 1,1 0-1,-1 0 1,-2 1-1,0 0-13,1 0 0,0 0 0,-1 1 0,1 0 0,0-1 0,0 1 0,0 1 0,0-1-1,0 1 1,1-1 0,-1 1 0,1 0 0,-1 1 0,1-1 0,0 0 0,0 1 0,1 0 0,-1-1 0,1 1 0,0 0 0,0 1 0,-3 7 0,-1 2 2,1 1 0,0 0 1,1 0-1,0 1 1,-1 23-1,4-37 10,1 0 0,-1 1 0,1-1 0,0 0 0,0 1 0,0-1 0,0 0 0,0 0 0,1 1 0,-1-1 0,1 0 0,-1 0-1,1 0 1,0 1 0,0-1 0,0 0 0,0 0 0,0 0 0,0-1 0,1 1 0,-1 0 0,1 0 0,-1-1 0,1 1 0,0-1 0,-1 1 0,1-1 0,3 2 0,1-1 43,0-1 0,0 0 1,-1 0-1,1 0 0,0-1 1,0 0-1,0 0 0,0 0 1,0-1-1,7-2 0,2 0 59,0-2-1,-1 0 0,0 0 0,-1-2 0,1 0 0,23-15 1,-22 12-101,0 1 0,1 0 1,0 2-1,22-8 1,-37 14-17,1 1 0,-1 0 0,0 0 0,0 0 0,1 0 0,-1 0 0,0 0 0,0 0 0,0 1 0,1-1 0,-1 0 0,0 1 0,0-1 0,0 1 0,0-1 0,0 1 0,0-1 0,0 1 0,0 0 0,0 0 0,0-1 0,0 1 0,0 0 0,0 0 0,0 0 0,-1 0 0,1 0 0,0 0 0,-1 0 0,1 0 0,-1 0 0,1 0 0,-1 1 0,0-1 0,1 0 0,-1 0 0,0 0 0,0 1 0,0-1 0,0 0 0,0 0 0,0 2 0,1 69 22,-2-52 18,1 75 126,1-94-142,-1 0-1,0 0 1,0 0-1,0 0 1,0 0-1,1 0 1,-1 0-1,0 0 1,1 0-1,-1 0 0,1-1 1,-1 1-1,1 0 1,-1 0-1,1 0 1,0-1-1,-1 1 1,1 0-1,0-1 1,0 1-1,-1 0 1,1-1-1,0 1 1,0-1-1,0 0 1,0 1-1,0-1 0,0 0 1,-1 1-1,1-1 1,0 0-1,0 0 1,0 0-1,0 0 1,0 0-1,0 0 1,0 0-1,0 0 1,0 0-1,0 0 1,0-1-1,0 1 1,0 0-1,0 0 1,0-1-1,0 1 0,-1-1 1,1 1-1,0-1 1,0 0-1,0 1 1,0-2-1,5-1 13,0-1-1,0 0 1,-1 0-1,0 0 1,0-1 0,5-6-1,0-3-445,0-1-1,-1 0 1,13-32-1,3-18-7472,-21 53 5361,9-21-9531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4.677"/>
    </inkml:context>
    <inkml:brush xml:id="br0">
      <inkml:brushProperty name="width" value="0.025" units="cm"/>
      <inkml:brushProperty name="height" value="0.025" units="cm"/>
    </inkml:brush>
  </inkml:definitions>
  <inkml:trace contextRef="#ctx0" brushRef="#br0">167 0 16976,'0'0'7420,"1"10"-6379,-5 377 1917,8-337-3488,-4-49 454,0 1-1,0 0 1,0-1 0,0 1-1,0-1 1,1 1 0,-1-1 0,1 1-1,-1-1 1,1 1 0,-1-1 0,1 1-1,0-1 1,0 0 0,0 1 0,0-1-1,0 0 1,0 0 0,0 0 0,0 1-1,0-1 1,0-1 0,1 1 0,-1 0-1,0 0 1,3 1 0,-3-5-345,-1 0 1,0 0 0,1 0 0,-1 0-1,0-1 1,0 1 0,-1 0 0,1 0-1,-1 0 1,-1-5 0,-6-7 457,0 0 0,-1 0 0,-1 1 0,0 0-1,-1 0 1,-1 2 0,0-1 0,0 1 0,-1 1 0,-1 0 0,0 1 0,-18-10 0,18 15 980,6 2 230,11 3 1529,189 14-1429,-126-14-4474,-1-4-3731,-18-3-1950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5.042"/>
    </inkml:context>
    <inkml:brush xml:id="br0">
      <inkml:brushProperty name="width" value="0.025" units="cm"/>
      <inkml:brushProperty name="height" value="0.025" units="cm"/>
    </inkml:brush>
  </inkml:definitions>
  <inkml:trace contextRef="#ctx0" brushRef="#br0">239 1 10250,'-12'2'8685,"-35"5"-4646,10-3-1921,1 2 1,-60 18-1,95-24-2122,1 0-1,-1 1 0,1-1 1,-1 0-1,1 0 1,0 0-1,-1 0 1,1 0-1,-1 0 1,1 1-1,0-1 1,-1 0-1,1 0 0,0 1 1,-1-1-1,1 0 1,0 0-1,-1 1 1,1-1-1,0 0 1,0 1-1,-1-1 0,1 1 1,0-1-1,0 0 1,0 1-1,-1-1 1,1 1-1,0-1 1,0 0-1,0 1 1,11 7-153,20-1 85,48 0-404,-62-7-111,0 0 0,0 2 0,0 0 0,0 1 0,0 0 0,0 2 0,30 12 0,-46-17 612,0 0 0,0 1 1,0-1-1,0 1 1,0 0-1,0-1 1,0 1-1,0 0 1,0 0-1,0 0 1,0-1-1,-1 1 0,1 0 1,0 0-1,-1 0 1,1 0-1,0 0 1,-1 1-1,1-1 1,-1 0-1,0 0 1,1 0-1,-1 0 0,0 0 1,0 1-1,1-1 1,-1 2-1,-1-1 129,0 0 0,0 1 0,0-1 0,0 0 1,0 0-1,0 0 0,0 0 0,-1-1 0,1 1 0,-1 0 0,1-1 0,-1 1 0,-2 2 0,-6 3 406,0 0 0,-1 0 0,0-1 0,-15 6 0,25-11-556,-7 3-86,-1-1 0,0 1-1,0-1 1,0-1 0,0 0 0,-11 1 0,20-3-109,-1-1-1,1 1 1,0-1 0,0 1 0,0-1 0,0 1 0,0-1-1,-1 1 1,1-1 0,0 1 0,0-1 0,0 1 0,0-1-1,1 1 1,-1-1 0,0 1 0,0-1 0,0 1 0,0-1 0,0 1-1,1-1 1,-1 1 0,0-1 0,0 1 0,1-1 0,16-18-4753,2-8-2300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5.419"/>
    </inkml:context>
    <inkml:brush xml:id="br0">
      <inkml:brushProperty name="width" value="0.025" units="cm"/>
      <inkml:brushProperty name="height" value="0.025" units="cm"/>
    </inkml:brush>
  </inkml:definitions>
  <inkml:trace contextRef="#ctx0" brushRef="#br0">124 36 16848,'0'0'3902,"-3"13"-581,-31 137 1424,-30 160-3383,62-291-1350,1-7 5,0-1-1,-1 0 1,0 0-1,0 0 1,-2 0-1,-4 11 1,9-27 54,0-1-1,0 0 1,-1 1-1,0-1 1,0 0-1,-2-8 1,1-15-31,4-37-62,16-93 1,-14 131-57,1 1 0,1 0 1,2 0-1,1 1 0,1 0 0,15-26 1,-20 43 19,0 1 1,0 0-1,1 1 1,0 0-1,0 0 1,1 0-1,-1 1 1,2 0-1,-1 0 1,16-7 0,-19 11-79,1-1 0,-1 1 0,1 0 0,-1 0 1,1 0-1,0 1 0,0 0 0,0 0 1,0 0-1,0 1 0,0 0 0,0 0 1,0 1-1,0-1 0,-1 1 0,1 0 1,0 1-1,0 0 0,6 2 0,-9-2 105,-1-1-1,1 1 1,-1 0-1,1-1 1,-1 1-1,0 0 0,0 0 1,0 1-1,0-1 1,0 0-1,0 1 0,-1-1 1,1 1-1,-1-1 1,0 1-1,1 0 0,-1 0 1,-1-1-1,1 1 1,0 0-1,-1 0 1,1 0-1,-1 0 0,0 0 1,0 0-1,0 0 1,0 0-1,0 0 0,-1 0 1,0 0-1,0 3 1,-2 1 267,1 0 0,0 0 1,-1-1-1,-1 1 1,1-1-1,-1 1 0,0-1 1,0 0-1,-1-1 0,0 1 1,-8 7-1,7-7-10,-1-1 0,-1 1 0,1-1-1,-1 0 1,1-1 0,-1 0 0,-1 0-1,1-1 1,0 0 0,-1 0 0,0-1 0,0 0-1,1-1 1,-1 1 0,0-2 0,-18 0-1,26 0-295,-1-1-1,1 1 0,0-1 1,-1 0-1,1 1 0,0-1 1,0 0-1,-1 0 0,1 0 1,0 0-1,0 0 0,0 0 0,0 0 1,0 0-1,0 0 0,0-1 1,1 1-1,-1 0 0,0 0 1,1-1-1,-1 1 0,1-1 0,-1 1 1,1 0-1,0-1 0,0 1 1,-1-1-1,1 1 0,0-1 1,0 1-1,0-1 0,1 1 0,-1-2 1,0-3-1065,1 1 1,0 0-1,0 0 1,0 0-1,0-1 1,1 1-1,-1 1 0,5-9 1,15-15-11870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200"/>
    </inkml:context>
    <inkml:brush xml:id="br0">
      <inkml:brushProperty name="width" value="0.025" units="cm"/>
      <inkml:brushProperty name="height" value="0.025" units="cm"/>
    </inkml:brush>
  </inkml:definitions>
  <inkml:trace contextRef="#ctx0" brushRef="#br0">21 76 10442,'0'0'11392,"-2"11"-9102,-3 14-1430,1-7-476,0 0-1,2 0 0,0 0 1,1 1-1,2 30 0,-1-48-375,0-1-1,0 1 0,0-1 1,0 1-1,1-1 0,-1 0 0,0 1 1,0-1-1,0 0 0,1 1 0,-1-1 1,0 0-1,0 1 0,1-1 1,-1 0-1,0 1 0,1-1 0,-1 0 1,0 0-1,1 1 0,-1-1 0,1 0 1,-1 0-1,0 0 0,1 0 1,-1 0-1,1 1 0,-1-1 0,1 0 1,-1 0-1,0 0 0,1 0 0,-1 0 1,1 0-1,-1 0 0,1 0 1,-1-1-1,0 1 0,1 0 0,-1 0 1,1 0-1,-1 0 0,0-1 0,1 1 1,-1 0-1,0 0 0,1 0 1,-1-1-1,0 1 0,1 0 0,-1-1 1,0 1-1,0 0 0,1-1 0,-1 1 1,0 0-1,0-1 0,1 1 0,-1-1 1,18-22 762,-13 7-592,0 0 1,-1 0-1,-1 0 0,0 0 0,-1 0 1,-1-1-1,-1 1 0,0 0 1,-3-24-1,3 40-178,0-1-1,0 1 1,0 0 0,0-1 0,0 1-1,0-1 1,0 1 0,0 0 0,0-1-1,0 1 1,0-1 0,0 1 0,0 0-1,0-1 1,0 1 0,0 0 0,0-1-1,-1 1 1,1-1 0,0 1-1,0 0 1,0 0 0,-1-1 0,1 1-1,0 0 1,0-1 0,-1 1 0,1 0-1,0 0 1,-1-1 0,1 1 0,0 0-1,-1 0 1,1 0 0,0-1 0,-1 1-1,-7 14-30,-2 23-19,9-30 54,0-1 36,0 1 1,0 0 0,1-1 0,-1 1 0,2 0-1,1 12 1,-2-18-27,1 0 0,-1 1 0,1-1 0,0 1 0,0-1 0,0 0 0,0 1 0,0-1 0,0 0 0,0 0 0,0 0 0,0 0 0,0 0 0,1 0-1,-1 0 1,0 0 0,1 0 0,-1-1 0,1 1 0,-1-1 0,1 1 0,-1-1 0,1 1 0,-1-1 0,1 0 0,-1 0 0,1 1 0,0-1 0,-1 0 0,1-1 0,-1 1 0,1 0 0,2-1 0,1 0 45,0 0 0,1-1 0,-1 1 0,0-1 0,0 0 0,0 0 0,0-1 0,-1 1-1,1-1 1,-1 0 0,0-1 0,1 1 0,-2-1 0,1 0 0,0 0 0,4-6 0,6-9-21,-1-1-1,16-30 1,-14 23-75,-15 27 28,0 0 1,0-1-1,0 1 0,0 0 1,0 0-1,0 0 0,0-1 1,0 1-1,0 0 1,0 0-1,0 0 0,0-1 1,0 1-1,0 0 0,0 0 1,0 0-1,0-1 0,0 1 1,0 0-1,0 0 0,1 0 1,-1 0-1,0-1 1,0 1-1,0 0 0,0 0 1,0 0-1,1 0 0,-1 0 1,0 0-1,0-1 0,0 1 1,1 0-1,-1 0 0,0 0 1,0 0-1,0 0 1,1 0-1,-1 0 0,0 0 1,0 0-1,0 0 0,1 0 1,-1 0-1,0 0 0,0 0 1,0 0-1,1 0 0,-1 0 1,0 0-1,0 0 1,0 0-1,1 0 0,-1 1 1,0-1-1,0 0 0,0 0 1,0 0-1,1 0 0,1 19-223,-7 26 156,-3-9 70,3-17 25,1 0 0,0 1 0,1-1 0,2 1 1,0-1-1,2 28 0,-1-47-15,0 1 1,0 0 0,0-1 0,1 1 0,-1 0-1,0-1 1,0 1 0,1 0 0,-1-1 0,0 1-1,1-1 1,-1 1 0,0 0 0,1-1 0,-1 1-1,1-1 1,-1 1 0,1-1 0,-1 0-1,1 1 1,-1-1 0,1 0 0,0 1 0,-1-1-1,1 0 1,0 1 0,-1-1 0,1 0 0,0 0-1,24-5-88,-20 3-164,0-1 0,-1 1 0,1-2 0,0 1 0,-1 0 0,8-8 0,-9 7-402,0-1-1,0 1 0,-1-1 0,1 0 1,-1 0-1,0 0 0,-1 0 0,1 0 1,0-8-1,4-23-5675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563"/>
    </inkml:context>
    <inkml:brush xml:id="br0">
      <inkml:brushProperty name="width" value="0.025" units="cm"/>
      <inkml:brushProperty name="height" value="0.025" units="cm"/>
    </inkml:brush>
  </inkml:definitions>
  <inkml:trace contextRef="#ctx0" brushRef="#br0">0 0 17360,'0'0'6182,"55"22"-8712,-32-20-3812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952"/>
    </inkml:context>
    <inkml:brush xml:id="br0">
      <inkml:brushProperty name="width" value="0.025" units="cm"/>
      <inkml:brushProperty name="height" value="0.025" units="cm"/>
    </inkml:brush>
  </inkml:definitions>
  <inkml:trace contextRef="#ctx0" brushRef="#br0">187 280 15246,'0'0'8825,"-9"-4"-7064,3 1-1614,3 1-84,1 0-1,-1 0 0,0 0 0,0 1 0,0-1 0,0 1 0,-1 0 0,1 0 0,0 0 0,0 0 1,-1 1-1,1-1 0,0 1 0,-1 0 0,1 0 0,0 0 0,-1 0 0,1 1 0,0-1 0,-1 1 1,1 0-1,0 0 0,0 0 0,0 1 0,-5 1 0,0 5 4,0-1 0,1 1 1,0 0-1,0 1 0,1-1 0,0 2 0,0-1 0,-6 15 1,9-18-2,0 1 0,1-1 0,0 0 1,0 1-1,0 0 0,1-1 1,0 1-1,0 0 0,1 0 0,0 0 1,0 0-1,0-1 0,1 1 1,3 12-1,-4-17-58,1 0 0,0-1 0,0 1 0,0 0 0,0 0 0,0-1 0,1 1 0,-1-1 0,0 1 0,1-1 0,-1 1 0,1-1 0,-1 0 0,1 0 0,0 0 0,0 0 0,-1 0 0,1 0 0,3 1 0,0-1 13,1 0-1,-1 0 1,0 0-1,0-1 1,1 0-1,-1 0 1,8-1 0,-2 0 5,0-1 0,-1 0 0,0-1-1,1 0 1,-1-1 0,0 0 0,10-6 0,-7 1-15,-1 0 0,-1-1 0,0 0-1,0-1 1,-1-1 0,0 1 0,-1-1-1,0-1 1,-1 0 0,-1 0 0,0-1-1,-1 1 1,7-23 0,-6 14-4,-1 0 0,-1 0 0,-1-1 1,-1 1-1,-1-1 0,-1 0 0,-1 0 0,-3-29 1,3 50-9,-1-1 0,1 1 1,0 0-1,-1-1 0,1 1 1,-1-1-1,0 1 1,0 0-1,0 0 0,0 0 1,0-1-1,0 1 1,-1 0-1,1 0 0,-1 1 1,1-1-1,-1 0 0,0 0 1,1 1-1,-1-1 1,0 1-1,0 0 0,0-1 1,0 1-1,-1 0 1,-3-2-1,3 3-6,0 0 0,0 0 0,0 0 1,1 0-1,-1 0 0,0 1 0,0-1 0,0 1 0,1-1 0,-1 1 1,0 0-1,1 0 0,-1 0 0,1 1 0,-1-1 0,1 1 0,0-1 1,-1 1-1,1 0 0,0 0 0,0 0 0,-2 2 0,-52 64-18,52-62 52,0 0 0,0 1 1,0-1-1,1 1 0,0 0 0,0 0 0,1 0 0,0 0 0,-2 11 0,4-16-23,0-1 0,0 0 0,0 0 0,0 0 0,1 0 0,-1 0 0,0 1 0,1-1 0,-1 0-1,0 0 1,1 0 0,0 0 0,-1 0 0,1 0 0,0 0 0,-1-1 0,1 1 0,0 0 0,0 0 0,0 0 0,-1-1 0,1 1-1,0 0 1,0-1 0,0 1 0,0-1 0,0 1 0,1-1 0,-1 0 0,0 1 0,0-1 0,0 0 0,0 0 0,0 0 0,0 0-1,2 0 1,52 1-49,-37-2-123,10-1-329,-15 1-102,0 1-1,0 0 1,-1 0-1,16 3 1,-26-3 564,0 1 1,0-1 0,0 1 0,0-1 0,1 1 0,-1 0 0,0 0 0,0 0 0,0 0 0,-1 0 0,1 0-1,0 1 1,0-1 0,-1 1 0,1-1 0,0 1 0,-1-1 0,0 1 0,1 0 0,-1 0 0,0 0 0,0 0-1,0 0 1,0 0 0,0 0 0,-1 0 0,1 0 0,-1 0 0,1 3 0,-1 8 414,0 0 0,-1 0-1,0-1 1,-2 1 0,1-1 0,-1 0 0,-1 1 0,0-1 0,-7 13-1,-7 24-488,14-41-282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7.800"/>
    </inkml:context>
    <inkml:brush xml:id="br0">
      <inkml:brushProperty name="width" value="0.025" units="cm"/>
      <inkml:brushProperty name="height" value="0.025" units="cm"/>
    </inkml:brush>
  </inkml:definitions>
  <inkml:trace contextRef="#ctx0" brushRef="#br0">45 0 5189,'1'2'11553,"-1"6"-5806,-3 48-2702,-12 21-1809,3 0 1,-3 133 0,15-203-1236,1 1 0,0-1 0,0 0 0,0 0 0,4 9 1,-5-15-88,0 0 0,0 0 0,1 0 1,-1 0-1,0 0 0,0 0 1,1 0-1,-1 0 0,1 0 1,-1 0-1,1-1 0,-1 1 1,1 0-1,0 0 0,-1 0 1,1 0-1,0-1 0,0 1 1,0 0-1,-1-1 0,1 1 1,0-1-1,0 1 0,0-1 1,0 1-1,0-1 0,0 0 1,0 1-1,0-1 0,0 0 1,0 0-1,0 0 0,0 0 1,0 0-1,0 0 0,0 0 1,0 0-1,0 0 0,0 0 1,0-1-1,0 1 0,0 0 1,0-1-1,0 1 0,0-1 1,2 0-1,-2-1-218,0 1 0,0 0 0,0-1 0,0 1-1,0-1 1,0 0 0,-1 1 0,1-1 0,0 0 0,-1 1 0,0-1 0,1 0 0,-1 0 0,0 1 0,0-1 0,0 0 0,0 0-1,0 1 1,0-3 0,0 1-298,0-27-5574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8.146"/>
    </inkml:context>
    <inkml:brush xml:id="br0">
      <inkml:brushProperty name="width" value="0.025" units="cm"/>
      <inkml:brushProperty name="height" value="0.025" units="cm"/>
    </inkml:brush>
  </inkml:definitions>
  <inkml:trace contextRef="#ctx0" brushRef="#br0">0 25 12588,'0'0'15503,"50"4"-14607,-10-4-479,5 0-385,4-5-417,1-2-992,-4 0-1858,-4-3-4772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1.533"/>
    </inkml:context>
    <inkml:brush xml:id="br0">
      <inkml:brushProperty name="width" value="0.025" units="cm"/>
      <inkml:brushProperty name="height" value="0.025" units="cm"/>
    </inkml:brush>
  </inkml:definitions>
  <inkml:trace contextRef="#ctx0" brushRef="#br0">141 198 9321,'0'0'12673,"-11"-1"-11909,7 0-736,1 1 0,-1 0 0,0 0 0,1 0 0,-1 0 1,1 1-1,-1-1 0,0 1 0,1 0 0,-1 0 0,1 0 1,0 1-1,-1-1 0,1 1 0,0-1 0,0 1 0,0 0 1,0 1-1,0-1 0,0 0 0,1 1 0,-1 0 0,1-1 0,0 1 1,0 0-1,0 0 0,0 0 0,-3 7 0,0 0 123,-1 0 1,1 0-1,1 1 0,0 0 0,0 0 0,1 0 0,1 0 0,0 1 0,0-1 0,1 1 1,0-1-1,3 23 0,-2-33-145,0 0 0,0 0 0,0 1 0,0-1-1,1 0 1,-1 0 0,1 0 0,-1 1 0,0-1 0,1 0 0,0 0 0,-1 0 0,1 0 0,0 0 0,0 0 0,-1 0 0,1 0 0,0-1-1,0 1 1,0 0 0,0 0 0,0-1 0,0 1 0,0-1 0,0 1 0,1-1 0,-1 1 0,0-1 0,0 1 0,0-1 0,0 0 0,1 0-1,-1 0 1,0 0 0,0 0 0,1 0 0,-1 0 0,0 0 0,0 0 0,0 0 0,2-1 0,3 0 18,-1-1 0,1 0 0,-1 0 0,0 0-1,0-1 1,0 1 0,0-1 0,6-4 0,5-7 6,1-1-1,-2 0 1,0-2-1,-1 1 1,-1-2-1,0 0 1,-1 0-1,12-26 1,-16 28 136,-1-1 0,-1 1 0,0-1 0,-1 0 0,-1-1 0,0 1 0,-2-1 1,0 0-1,0 1 0,-3-30 0,1 47-150,0-1 0,0 0 0,0 0 0,1 0 0,-1 1 0,0-1 0,-1 0 0,1 0 0,0 1 0,0-1 0,0 0 0,0 0 0,-1 1 0,1-1 0,0 0 0,0 1 0,-1-1 0,1 0 0,-1 1 0,1-1 0,-1 0 1,1 1-1,-1-1 0,1 1 0,-1-1 0,1 1 0,-1-1 0,0 1 0,1-1 0,-1 1 0,0 0 0,1-1 0,-1 1 0,0 0 0,0 0 0,1-1 0,-1 1 0,0 0 0,0 0 0,1 0 0,-1 0 0,0 0 0,0 0 0,1 0 0,-1 0 0,0 0 0,0 1 0,0-1 0,-1 1-6,0 0 0,-1 1 0,2-1 0,-1 0 0,0 1 0,0-1 0,0 1 0,1 0 0,-1-1 0,1 1 0,-1 0 0,1 0 0,0 0 0,0 0 0,-1 3 0,-7 21 34,1 1 0,2 0-1,1 0 1,1 1 0,1 0 0,2-1 0,1 1 0,3 29 0,-3-54-43,0 0 0,1 1 0,-1-1 0,1 1 0,0-1 0,0 0 0,0 0 0,0 0 0,0 1 0,1-1 0,0 0 0,-1 0 0,1-1 0,0 1 0,0 0 0,1-1 0,-1 1 0,1-1 0,-1 0 0,6 4 0,-5-5-181,0 1 1,0-1 0,0 1-1,0-1 1,0 0 0,1-1-1,-1 1 1,0-1 0,4 1-1,-2-1-649,0 0 0,0 0 0,0-1 0,0 0 1,0 0-1,7-2 0,15-9-6586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2.283"/>
    </inkml:context>
    <inkml:brush xml:id="br0">
      <inkml:brushProperty name="width" value="0.025" units="cm"/>
      <inkml:brushProperty name="height" value="0.025" units="cm"/>
    </inkml:brush>
  </inkml:definitions>
  <inkml:trace contextRef="#ctx0" brushRef="#br0">0 46 13389,'0'0'10570,"57"-16"-9257,-29 14-608,6-2-225,5 1-320,-5-1-96,3 0 0,-7 1-256,0 2-1345,-7-3-1634,-4 3-2627,-3-2-5124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1.882"/>
    </inkml:context>
    <inkml:brush xml:id="br0">
      <inkml:brushProperty name="width" value="0.025" units="cm"/>
      <inkml:brushProperty name="height" value="0.025" units="cm"/>
    </inkml:brush>
  </inkml:definitions>
  <inkml:trace contextRef="#ctx0" brushRef="#br0">169 66 14446,'0'0'5728,"-1"-8"-3705,0 4-1809,0 0-1,0 1 1,0-1 0,-1 1 0,1-1-1,-1 1 1,0 0 0,0 0 0,0 0-1,-1 0 1,1 0 0,-5-4 0,6 6-156,-1 0 1,0-1 0,0 1-1,0 0 1,0 1-1,0-1 1,0 0 0,0 0-1,0 1 1,-1 0 0,1-1-1,0 1 1,0 0-1,0 0 1,-1 0 0,1 0-1,0 0 1,0 1 0,0-1-1,0 1 1,0-1 0,-1 1-1,1 0 1,0 0-1,0 0 1,1 0 0,-1 0-1,-3 3 1,-2 1-12,1 0-1,0 0 1,0 1 0,0 0 0,1 0 0,0 1-1,0-1 1,1 1 0,-1 0 0,1 1-1,1-1 1,0 1 0,0-1 0,0 1 0,1 0-1,0 0 1,1 0 0,0 0 0,0 0-1,0 16 1,2-23-40,-1 0-1,0 1 0,1-1 1,-1 1-1,1-1 0,-1 0 1,1 0-1,0 1 0,-1-1 1,1 0-1,0 0 0,0 0 1,0 0-1,0 0 0,0 0 1,0 0-1,0 0 0,0 0 1,1 0-1,-1-1 1,0 1-1,0 0 0,1-1 1,-1 1-1,0-1 0,1 0 1,-1 1-1,0-1 0,1 0 1,-1 0-1,1 0 0,-1 0 1,1 0-1,-1 0 0,0 0 1,1 0-1,-1 0 1,1-1-1,-1 1 0,2-1 1,3-1 19,0 0 0,0 0 0,0 0 0,0 0 0,0-1 1,0 0-1,9-7 0,-4 1-61,0-1 1,0-1-1,-1 0 0,-1-1 0,0 1 1,0-2-1,-1 1 0,-1-1 1,0-1-1,0 1 0,7-27 1,-23 73 93,3-10 270,0 0 0,-5 42 0,11-55-256,-1-4 59,1 0 0,-1 0-1,2 0 1,-1 0-1,1 0 1,2 12-1,-2-17-98,-1 1-1,1-1 0,0 0 1,0 1-1,0-1 0,0 0 1,0 0-1,0 0 0,0 1 1,0-1-1,1 0 0,-1 0 1,0-1-1,1 1 0,-1 0 1,0 0-1,1-1 0,-1 1 1,1-1-1,-1 1 0,1-1 1,0 1-1,-1-1 0,1 0 1,-1 0-1,1 0 0,0 0 0,-1 0 1,1 0-1,2-1 0,2 0-4,-1 0 0,1 0 0,0 0 0,-1-1 0,0 0 0,1 0 0,-1-1 0,0 1 0,0-1-1,0 0 1,0-1 0,-1 1 0,6-6 0,6-6-197,-2-1 0,17-23 0,13-13-638,-44 52 804,0-1 0,0 1 0,0 0 0,0 0 0,1 0 0,-1-1-1,0 1 1,0 0 0,1 0 0,-1-1 0,0 1 0,1 0 0,-1 0 0,0 0 0,0 0 0,1 0 0,-1 0 0,0 0 0,1-1 0,-1 1 0,0 0 0,1 0-1,-1 0 1,0 0 0,1 0 0,-1 0 0,0 0 0,1 1 0,-1-1 0,0 0 0,0 0 0,1 0 0,-1 0 0,0 0 0,1 0 0,-1 1 0,0-1 0,0 0-1,1 0 1,-1 0 0,0 1 0,0-1 0,1 0 0,-1 0 0,0 0 0,0 1 0,0-1 0,0 0 0,1 1 0,-1-1 0,0 0 0,0 1 0,0-1 0,0 0-1,0 0 1,0 1 0,0-1 0,0 0 0,0 1 0,0-1 0,0 0 0,0 1 0,0-1 0,0 0 0,0 1 0,0-1 0,0 1 0,0 36 257,0-17 154,1-20-394,-1 1 1,1-1-1,-1 0 1,1 1-1,-1-1 1,1 1-1,-1-1 1,1 0-1,-1 1 1,1-1-1,-1 0 1,1 0-1,-1 1 1,1-1-1,0 0 1,-1 0 0,1 0-1,-1 0 1,1 0-1,0 0 1,-1 0-1,1 0 1,0 0-1,-1 0 1,1 0-1,-1 0 1,1 0-1,0 0 1,-1-1-1,1 1 1,-1 0-1,2-1 1,20-8 130,-20 7-170,1 0 0,0 1 0,-1-1 1,1 1-1,0-1 0,0 1 0,0 0 0,0 0 0,0 0 0,0 1 0,0-1 0,0 1 0,0-1 0,6 1 0,-8 1-11,0-1-1,1 1 0,-1 0 0,1-1 1,-1 1-1,0 0 0,0 0 1,0 0-1,1 0 0,-1 0 0,0 0 1,0 0-1,-1 0 0,1 1 1,0-1-1,0 0 0,0 1 0,-1-1 1,1 0-1,-1 1 0,1-1 1,-1 1-1,1-1 0,-1 1 0,0-1 1,0 1-1,0-1 0,0 1 1,0-1-1,0 1 0,0-1 0,-1 2 1,1 9-656,0 11-1363,0-8-3991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2.270"/>
    </inkml:context>
    <inkml:brush xml:id="br0">
      <inkml:brushProperty name="width" value="0.025" units="cm"/>
      <inkml:brushProperty name="height" value="0.025" units="cm"/>
    </inkml:brush>
  </inkml:definitions>
  <inkml:trace contextRef="#ctx0" brushRef="#br0">12 1 14318,'0'0'7041,"0"12"-4335,-11 120 1837,11-131-4526,0 0-1,0 0 0,0-1 0,-1 1 1,1 0-1,0 0 0,0-1 1,0 1-1,0 0 0,0 0 0,0 0 1,0-1-1,0 1 0,1 0 0,-1 0 1,0-1-1,0 1 0,1 0 0,-1-1 1,0 1-1,1 0 0,-1-1 0,1 1 1,-1 0-1,1-1 0,-1 1 1,1-1-1,-1 1 0,1-1 0,-1 1 1,1-1-1,1 1 0,-1-1-2,1 0 0,0 0 1,-1 0-1,1-1 0,0 1 0,-1-1 1,1 1-1,-1-1 0,1 1 0,-1-1 0,1 0 1,-1 0-1,1 0 0,1-1 0,54-49-295,-48 42 90,-4 4 71,24-20-203,-28 24 323,0 0 0,0 1 0,0-1 0,0 0 0,0 1 0,1-1 0,-1 0 0,0 1 0,0 0 0,0-1 0,1 1 0,-1 0 0,0-1 0,0 1 0,1 0 0,-1 0 0,0 0 0,1 0 0,-1 0 0,0 0 0,0 1 0,3-1 0,-2 5 109,-1-1 0,0 1 1,0-1-1,0 1 0,-1-1 1,0 1-1,1 0 0,-1-1 1,-1 1-1,0 6 0,0 0 61,1-5-660,0 13 1499,3-13-8324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3.701"/>
    </inkml:context>
    <inkml:brush xml:id="br0">
      <inkml:brushProperty name="width" value="0.025" units="cm"/>
      <inkml:brushProperty name="height" value="0.025" units="cm"/>
    </inkml:brush>
  </inkml:definitions>
  <inkml:trace contextRef="#ctx0" brushRef="#br0">83 311 3331,'15'-16'1807,"6"-13"2441,-16 4 7442,-15 21-7695,-33 5-3324,39 0-642,0 0 0,1 0 0,-1 1 0,0-1-1,1 1 1,-1 0 0,1 0 0,0 1 0,-1-1 0,1 0 0,0 1 0,0 0 0,1 0 0,-1 0 0,1 0 0,-1 0 0,1 0 0,0 1 0,0-1 0,1 1 0,-1-1 0,1 1 0,-1 0 0,1 0 0,0 0 0,0 0 0,1-1-1,0 1 1,-1 0 0,1 0 0,0 0 0,1 5 0,0-8-15,-1-1-1,0 1 0,1 0 1,0 0-1,-1-1 0,1 1 1,-1 0-1,1-1 0,0 1 1,0-1-1,-1 1 0,1 0 1,0-1-1,0 0 0,0 1 1,-1-1-1,1 1 0,0-1 1,0 0-1,0 0 0,0 0 1,0 1-1,0-1 0,0 0 1,-1 0-1,1 0 0,0 0 1,2-1-1,26-3 193,-18-1-144,0 0 0,-1 0 1,1-1-1,-1 0 1,-1-1-1,16-13 0,52-55 101,-71 68-154,20-19 86,31-44-1,-52 62 66,1 1 1,-1-1-1,-1 0 1,0 0-1,0-1 1,0 1-1,-1-1 1,0 0-1,-1 0 0,0 0 1,1-13-1,-24 47 364,7 1-501,1 0 1,2 0 0,1 1-1,1 0 1,1 1 0,1 0 0,2 0-1,-3 36 1,8-63-35,0 0 1,0-1-1,0 1 0,-1 0 1,1 0-1,0 0 1,0 0-1,0 0 0,1-1 1,-1 1-1,0 0 0,0 0 1,0 0-1,1 0 0,-1-1 1,0 1-1,1 0 0,-1 0 1,0-1-1,1 1 0,-1 0 1,1-1-1,0 1 1,-1 0-1,1-1 0,-1 1 1,1-1-1,0 1 0,-1-1 1,1 1-1,0-1 0,0 1 1,0-1-1,-1 0 0,1 1 1,0-1-1,0 0 0,0 0 1,-1 0-1,1 0 1,0 0-1,0 0 0,0 0 1,0 0-1,0 0 0,-1 0 1,1 0-1,0 0 0,0 0 1,0-1-1,0 1 0,-1 0 1,1-1-1,0 1 0,0-1 1,-1 1-1,1-1 1,0 1-1,0-2 0,5-1-597,-1 0 0,1-1 0,-1 0 0,0 0 0,0-1 0,5-6 0,3-10-3620,-2 0-2216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4.298"/>
    </inkml:context>
    <inkml:brush xml:id="br0">
      <inkml:brushProperty name="width" value="0.025" units="cm"/>
      <inkml:brushProperty name="height" value="0.025" units="cm"/>
    </inkml:brush>
  </inkml:definitions>
  <inkml:trace contextRef="#ctx0" brushRef="#br0">238 67 6790,'0'0'20340,"-4"-8"-19363,2 4-955,1 0 0,-1 1 1,-1-1-1,1 1 0,0 0 1,-1-1-1,1 1 0,-1 0 1,0 0-1,0 1 0,0-1 1,-1 1-1,1-1 1,-1 1-1,1 0 0,-1 1 1,0-1-1,1 0 0,-1 1 1,0 0-1,0 0 0,0 0 1,0 0-1,0 1 0,0 0 1,0 0-1,-1 0 1,1 0-1,0 0 0,0 1 1,-7 2-1,5-1-19,-1 0 0,0 0 0,1 1-1,-1 1 1,1-1 0,0 1 0,0 0 0,1 0 0,-1 0 0,1 1-1,0 0 1,0 0 0,0 0 0,1 1 0,-1 0 0,2 0 0,-1 0-1,0 0 1,1 0 0,0 1 0,1-1 0,0 1 0,0 0 0,0 0-1,1 0 1,0 0 0,-1 8 0,3-13 3,-1-1 0,1 0 0,-1 0 0,1 1 0,-1-1 0,1 0 0,0 0-1,-1 0 1,1 0 0,0 0 0,0 1 0,0-2 0,0 1 0,0 0 0,0 0 0,0 0 0,0 0 0,0-1 0,1 1 0,-1 0 0,0-1 0,0 1 0,1-1-1,-1 0 1,0 1 0,1-1 0,-1 0 0,0 0 0,1 0 0,-1 0 0,0 0 0,1 0 0,-1 0 0,0 0 0,3-1 0,54-9 148,7-14-84,-55 18-69,1 1 1,0 0 0,1 1 0,-1 0 0,1 1-1,0 0 1,0 1 0,0 0 0,0 1 0,0 0-1,19 2 1,-29 0-2,0-1 1,-1 1-1,1-1 0,0 1 0,0 0 0,-1 0 1,1 0-1,-1 0 0,1 0 0,-1 0 0,1 1 1,-1-1-1,1 0 0,-1 1 0,0-1 0,0 1 1,0-1-1,0 1 0,0 0 0,0-1 1,0 1-1,-1 0 0,1 0 0,-1-1 0,1 1 1,-1 3-1,3 55 820,-4-42-215,1-17-248,2-7-236,-1 0-1,0-1 0,-1 1 1,0 0-1,1 0 0,-3-10 0,2-7-81,1 9-34,1 4-12,-1 0 1,-1-1 0,0 1-1,0 0 1,-1 0-1,0 0 1,-1 0-1,-3-13 1,5 27-267,14 4 199,-1-5-499,0 0-1,1-2 1,-1 1-1,20-2 1,-26 0-612,1-1 0,0 0 0,-1-1 0,1 1 0,10-5-1,12-9-8006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214"/>
    </inkml:context>
    <inkml:brush xml:id="br0">
      <inkml:brushProperty name="width" value="0.025" units="cm"/>
      <inkml:brushProperty name="height" value="0.025" units="cm"/>
    </inkml:brush>
  </inkml:definitions>
  <inkml:trace contextRef="#ctx0" brushRef="#br0">0 41 16143,'2'-12'2477,"-2"11"-2119,0 0-1,0 0 1,0-1-1,0 1 1,0 0-1,0 0 1,1-1-1,-1 1 1,0 0-1,1 0 1,-1 0-1,0 0 0,1-1 1,0 1-1,-1 0 1,1 0-1,-1 0 1,1 0-1,0 0 1,0 0-1,0 0 1,0 1-1,0-1 0,0 0 1,1-1-1,-1 3-290,0 0-1,-1-1 1,1 1-1,0 0 1,0-1-1,-1 1 1,1 0-1,0 0 1,-1-1-1,1 1 1,-1 0-1,1 0 1,-1 0-1,1 0 0,-1 0 1,0 0-1,1 0 1,-1 0-1,0 0 1,0 0-1,0 2 1,4 28 125,-3-27-64,2 216 213,-4-165-591,-17-220-6407,21 167 6899,-1 1 0,0 0 1,1 0-1,0-1 0,0 1 0,0-1 0,0 0 0,0 0 0,0 0 1,0-1-1,1 1 0,-1-1 0,6 2 0,-4-2-173,1 0 0,-1-1 0,1 0 1,0 0-1,-1 0 0,1 0 0,0-1 0,-1 0 0,1 0 0,-1-1 0,0 1 0,1-1 0,-1-1 1,0 1-1,0-1 0,0 1 0,0-1 0,-1-1 0,1 1 0,6-7 0,5-7 369,0-1 0,-1 0-1,21-34 1,-14 19-277,-16 27-173,-6 12-8,-8 14 52,0-12 71,-1 0-1,1 0 0,-18 10 0,-22 20 329,45-36-371,1 1 0,-1-1-1,1 1 1,0 0 0,-1 0 0,1 0 0,1 0 0,-1 0-1,0 0 1,1 0 0,-1 1 0,0 4 0,2-7-57,-1 1 0,1 0 0,0-1-1,0 1 1,0 0 0,0-1 0,0 1 0,1-1 0,-1 1 0,0 0 0,1-1 0,-1 1 0,1-1 0,0 1 0,-1-1 0,1 1-1,0-1 1,0 0 0,0 1 0,0-1 0,0 0 0,0 0 0,2 2 0,0-1-31,1 1 0,-1-1 0,1 0 0,0 0 0,0 0 0,0-1 0,0 1 0,8 1 0,6 0-1206,1-1-1,-1 0 1,20-1-1,-36-1 1070,3 0-815,0 0 0,0 0 0,0-1 0,0 0 0,0 0 0,0 0 0,0 0-1,0-1 1,0 0 0,-1 0 0,6-2 0,16-16-8543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620"/>
    </inkml:context>
    <inkml:brush xml:id="br0">
      <inkml:brushProperty name="width" value="0.025" units="cm"/>
      <inkml:brushProperty name="height" value="0.025" units="cm"/>
    </inkml:brush>
  </inkml:definitions>
  <inkml:trace contextRef="#ctx0" brushRef="#br0">131 1 15118,'0'0'7293,"-10"3"-5457,3 0-1772,-1 0 0,1 0 0,0 1 0,0 0 0,1 1 0,-1-1 0,1 1 0,0 1 0,0-1 1,1 1-1,-1 0 0,1 0 0,0 0 0,1 1 0,0 0 0,0 0 0,0 0 0,1 0 0,-4 12 0,6-14-50,-1 0 1,1 0-1,0 0 0,0 0 0,1 0 1,-1 0-1,1 0 0,0 0 0,2 10 1,-2-14 14,1 1 0,0-1-1,-1 0 1,1 0 0,0 0 0,-1 1 0,1-1 0,0 0 0,0 0 0,0 0 0,0 0 0,0 0 0,0-1 0,0 1 0,0 0 0,0 0 0,1-1 0,-1 1 0,0-1 0,0 1-1,1-1 1,-1 1 0,0-1 0,1 0 0,-1 0 0,0 1 0,1-1 0,-1 0 0,0 0 0,1-1 0,-1 1 0,0 0 0,1 0 0,-1-1 0,0 1 0,1 0 0,-1-1 0,0 1-1,0-1 1,2-1 0,3 0 39,0-1 0,0 0 0,0-1 0,-1 1 0,1-1 0,-1 0 0,0-1 0,0 1 0,0-1 0,-1 0 0,0 0 0,1 0 0,-2-1 0,1 1 0,2-8 0,6-10 137,-1 0 0,10-35 0,-27 75-150,-3 8 63,1 1 0,0-1 0,2 2 1,1-1-1,-2 40 0,7-65-120,0-1 0,0 1 0,0 0 0,0-1 0,0 1 0,0 0 0,0-1 0,0 1 0,0 0 0,1-1 0,-1 1 0,0 0 0,0-1 1,0 1-1,1-1 0,-1 1 0,0 0 0,1-1 0,-1 1 0,1-1 0,-1 1 0,1-1 0,-1 1 0,1-1 0,-1 1 0,1-1 0,-1 0 0,1 1 0,0 0 0,20-6-1288,-16 2 432,0 0 1,0 0-1,0-1 1,-1 1 0,1-1-1,4-6 1,11-19-5939,-1-4-3608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950"/>
    </inkml:context>
    <inkml:brush xml:id="br0">
      <inkml:brushProperty name="width" value="0.025" units="cm"/>
      <inkml:brushProperty name="height" value="0.025" units="cm"/>
    </inkml:brush>
  </inkml:definitions>
  <inkml:trace contextRef="#ctx0" brushRef="#br0">50 1 15663,'0'0'11317,"-5"11"-10409,-3 7-610,1 2 0,1-1 0,0 1 0,2 0 1,0 0-1,0 26 0,-2 119-181,6-163-213,0 1-1,1-1 0,-1 1 0,0-1 0,1 1 1,-1-1-1,1 1 0,0-1 0,0 1 0,0-1 0,0 0 1,0 0-1,0 1 0,1-1 0,-1 0 0,1 0 1,-1 0-1,3 1 0,-2-1-447,-1-1-1,1 0 1,0 0 0,0 0-1,0 0 1,0 0 0,0 0-1,0-1 1,0 1 0,0-1 0,0 1-1,0-1 1,0 0 0,3 0-1,6 0-5290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7.310"/>
    </inkml:context>
    <inkml:brush xml:id="br0">
      <inkml:brushProperty name="width" value="0.025" units="cm"/>
      <inkml:brushProperty name="height" value="0.025" units="cm"/>
    </inkml:brush>
  </inkml:definitions>
  <inkml:trace contextRef="#ctx0" brushRef="#br0">1 121 11499,'0'0'12566,"10"2"-11258,1 1-1149,0 0 0,0-1-1,0-1 1,0 0-1,0 0 1,0-1-1,0 0 1,0-1 0,0 0-1,0-1 1,0-1-1,-1 1 1,1-2-1,-1 1 1,1-1 0,16-11-1,-20 11 205,0-1-1,-1 0 0,0 0 1,10-11-1,-15 14-289,1 0 0,-1 0-1,1 0 1,-1 0 0,0 0 0,0 0-1,0 0 1,0-1 0,0 1 0,-1 0-1,1-1 1,-1 1 0,1 0 0,-1-1-1,0 1 1,0-1 0,0 1 0,0 0 0,-1-5-1,1 6-59,-1 0 0,0 0 0,0 0 0,0 0 0,0 0 0,0 0 0,0 0 0,0 0 0,0 1 0,0-1 0,0 0 1,0 1-1,0-1 0,-1 0 0,1 1 0,0 0 0,0-1 0,-1 1 0,1 0 0,0-1 0,-1 1 0,1 0 0,0 0 0,-1 0 0,1 0 0,0 1 0,-1-1 0,-1 1 0,-39 9-28,36-6 18,-1 0-1,1 1 1,0 0-1,0 0 0,1 1 1,0-1-1,0 1 1,0 0-1,0 0 1,1 1-1,0 0 0,1-1 1,-1 1-1,1 0 1,0 1-1,1-1 1,0 0-1,0 1 0,1 0 1,0-1-1,0 12 1,1-19-1,0 1 0,0 0 0,0 0 0,0 0 0,0 0 0,0-1 0,0 1 0,1 0 0,-1 0 0,0-1 0,1 1 0,-1 0 0,0 0 0,1-1 0,-1 1 0,1 0 0,-1-1 0,1 1 0,0 0 0,-1-1 0,1 1 0,0-1 0,-1 1 0,1-1 0,0 0 1,-1 1-1,1-1 0,0 1 0,1-1 0,32 1 68,-23-3-67,-1-1 1,1 0 0,-1 0 0,11-6-1,8-7-154,-23 11 78,0 1 0,1 0 0,0 0 1,0 1-1,0 0 0,0 0 0,1 0 0,-1 1 1,1 0-1,-1 0 0,15 0 0,-21 2 73,0 1 0,0-1 0,-1 1-1,1-1 1,0 1 0,0 0 0,0-1 0,-1 1 0,1 0-1,0-1 1,-1 1 0,1 0 0,-1 0 0,1 0-1,-1 0 1,1 0 0,-1-1 0,0 1 0,1 0 0,-1 0-1,0 0 1,0 0 0,1 0 0,-1 0 0,0 2-1,2 33 319,-2-28-182,0-6-114,-1 1 0,1-1 0,0 0 1,1 0-1,-1 0 0,0 0 0,1 0 1,-1 1-1,1-1 0,-1 0 0,1 0 1,0 0-1,0 0 0,0-1 0,0 1 1,0 0-1,1 0 0,-1 0 0,0-1 0,1 1 1,-1-1-1,1 1 0,0-1 0,-1 0 1,4 2-1,-2-2-2,-1-1 0,1 0 0,-1 0-1,1 0 1,-1 0 0,1-1 0,-1 1 0,1-1 0,-1 1 0,0-1 0,1 0 0,-1 0-1,0 0 1,1 0 0,-1 0 0,0 0 0,0-1 0,0 1 0,0-1 0,0 1 0,-1-1-1,4-4 1,17-17 39,-17 16-66,1 1 0,0-1 0,0 1 0,0 0 0,1 1 0,0 0 0,0 0 1,0 0-1,16-6 0,-23 10-8,1 1 1,-1 0-1,1 0 1,-1 0 0,1 0-1,0 0 1,-1 0-1,1 0 1,-1 0 0,1 0-1,-1 0 1,1 1-1,-1-1 1,1 0 0,-1 0-1,1 0 1,-1 1-1,1-1 1,-1 0 0,1 1-1,-1-1 1,0 0-1,1 1 1,-1-1 0,0 0-1,1 1 1,-1-1-1,0 1 1,1-1 0,-1 1-1,1 0 1,4 23-101,-7 24 66,1-46-384,-8 41 633,0-22-3350,-3-12-7491,2-9-3794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7.799"/>
    </inkml:context>
    <inkml:brush xml:id="br0">
      <inkml:brushProperty name="width" value="0.025" units="cm"/>
      <inkml:brushProperty name="height" value="0.025" units="cm"/>
    </inkml:brush>
  </inkml:definitions>
  <inkml:trace contextRef="#ctx0" brushRef="#br0">0 1 15182,'0'0'8077,"1"10"-7046,-1 0-827,0 6-26,0-1 0,1 1 0,4 17 0,-5-30-190,1 0-1,0 0 1,0 0-1,0 0 1,0 0-1,1-1 1,-1 1-1,1 0 1,-1-1-1,4 4 1,-4-5-20,0 0 0,0-1 1,0 1-1,0 0 0,0-1 0,0 1 0,0 0 0,0-1 1,0 0-1,1 1 0,-1-1 0,0 0 0,0 1 0,0-1 1,1 0-1,-1 0 0,0 0 0,0 0 0,1 0 1,-1 0-1,0 0 0,0-1 0,1 1 0,-1 0 0,2-2 1,3-1 26,-1-1 0,0 0 0,0-1 1,0 1-1,0-1 0,-1 0 0,1 0 0,-1 0 1,0-1-1,-1 0 0,5-9 0,18-22 31,-25 35-32,0 0 1,0 0 0,1 1 0,-1-1-1,1 0 1,-1 1 0,1 0 0,0-1 0,0 1-1,-1 0 1,1 0 0,0 0 0,0 0-1,0 0 1,0 0 0,0 1 0,0-1 0,0 1-1,1-1 1,1 1 0,-2 1-2,-1-1-1,1 1 1,0 0 0,-1 0 0,1 0 0,-1 0-1,1 1 1,-1-1 0,0 0 0,1 1 0,-1-1-1,0 0 1,0 1 0,0 0 0,0-1-1,0 1 1,-1-1 0,1 1 0,0 0 0,-1 0-1,1-1 1,-1 1 0,1 2 0,2 9-205,7 23-788,3-22-4408,-4-13-1777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8.383"/>
    </inkml:context>
    <inkml:brush xml:id="br0">
      <inkml:brushProperty name="width" value="0.025" units="cm"/>
      <inkml:brushProperty name="height" value="0.025" units="cm"/>
    </inkml:brush>
  </inkml:definitions>
  <inkml:trace contextRef="#ctx0" brushRef="#br0">22 1 14670,'-2'8'3304,"-3"16"-1154,1-5-1170,0 0 0,1 0-1,0 0 1,2 0 0,1 31 0,1-48-950,-1-1 0,0 1-1,1-1 1,-1 1 0,1-1-1,-1 1 1,1-1 0,0 1-1,0-1 1,-1 1 0,1-1-1,0 0 1,0 1 0,1-1-1,-1 0 1,0 0 0,0 0-1,1 0 1,-1 0 0,0 0-1,1 0 1,-1-1 0,1 1-1,-1 0 1,1-1 0,-1 1-1,1-1 1,-1 1 0,1-1-1,0 0 1,-1 0-1,1 0 1,0 0 0,-1 0-1,1 0 1,-1 0 0,1-1-1,0 1 1,-1 0 0,3-2-1,3 0 0,0 0 0,-1 0-1,0-1 1,1 0-1,-1 0 1,0 0 0,0-1-1,6-5 1,1-4 24,-1 0 0,0-1 1,-1 0-1,0-1 1,-2 0-1,1 0 0,11-30 1,-22 50-60,0 0 1,1 0 0,-1 0-1,1 0 1,0 0 0,1 0-1,0 6 1,1 10 26,-4 32-22,0-33-2,1 1-1,2-1 0,4 41 0,-5-60-78,1 0-1,-1 0 1,0 0-1,0 0 1,1 0-1,-1 0 1,1-1-1,-1 1 1,1 0-1,-1 0 1,1 0-1,-1-1 1,1 1-1,0 0 1,-1-1-1,1 1 1,0-1-1,-1 1 1,1-1-1,0 1 1,0-1 0,0 1-1,0-1 1,1 1-1,-1-1-256,0 0 0,-1 0 0,1 0 0,0 0 0,0 0 0,0-1 0,0 1 0,-1 0 0,1 0 0,0-1 0,0 1 0,-1 0 0,1-1 0,0 1 0,-1-1 0,1 1-1,0-1 1,-1 1 0,1-1 0,0 0 0,14-21-12612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2.676"/>
    </inkml:context>
    <inkml:brush xml:id="br0">
      <inkml:brushProperty name="width" value="0.025" units="cm"/>
      <inkml:brushProperty name="height" value="0.025" units="cm"/>
    </inkml:brush>
  </inkml:definitions>
  <inkml:trace contextRef="#ctx0" brushRef="#br0">80 1 14798,'0'0'13565,"-4"8"-13368,2-4-180,-44 89 327,40-81-317,2 1 1,0-1 0,0 1 0,1 0 0,1 0 0,-2 22 0,4-33 1,0-1 1,0 1-1,0-1 1,1 0 0,-1 1-1,0-1 1,1 1-1,-1-1 1,1 0 0,-1 1-1,1-1 1,0 0-1,0 0 1,0 0 0,-1 0-1,1 1 1,0-1-1,0 0 1,0 0 0,1-1-1,-1 1 1,0 0-1,0 0 1,3 1 0,0 0 46,1-1 0,-1 1 0,1-1 1,0 0-1,-1 0 0,1 0 0,9-1 1,-5 1-147,1-2 0,-1 1 0,1-1 0,-1-1 0,1 0 0,-1 0 0,15-6 0,-18 5-460,-1 0 0,0 0 0,-1-1 1,1 0-1,-1 1 0,1-2 1,-1 1-1,0 0 0,3-6 0,12-29-8778,-13 11-1284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9.214"/>
    </inkml:context>
    <inkml:brush xml:id="br0">
      <inkml:brushProperty name="width" value="0.025" units="cm"/>
      <inkml:brushProperty name="height" value="0.025" units="cm"/>
    </inkml:brush>
  </inkml:definitions>
  <inkml:trace contextRef="#ctx0" brushRef="#br0">216 48 13004,'0'0'3481,"8"-9"-161,27-25-565,-26 30 1227,-10 14-2868,-10 13-631,-20 22-138,-1-1 1,-3-1-1,-57 55 1,38-42-559,42-46-4397,21-27 1478,22-31-2259,16-18-2281,18-24 2853,-31 46 7056,2 3 4457,-35 40-6357,0 0 0,0-1 0,0 1 0,0 0-1,0 0 1,0 0 0,1 0 0,-1 0 0,0 0 0,1 0 0,-1 0 0,1 1 0,-1-1 0,1 1 0,-1-1 0,2 0 0,-2 2-220,0-1-1,-1 0 0,1 0 1,-1 0-1,1 1 1,-1-1-1,1 0 0,-1 1 1,1-1-1,-1 0 0,1 1 1,-1-1-1,1 1 1,-1-1-1,0 1 0,1-1 1,-1 1-1,0-1 1,1 1-1,-1-1 0,0 1 1,0-1-1,1 1 1,-1 0-1,0-1 0,0 1 1,0 0-1,2 10 514,-2-1-1,1 1 1,-3 19-1,1-13-22,-9 101 1266,5-81-1454,1 0-1,3 56 1,1-91-469,-1-1 1,1 1-1,0-1 1,0 1-1,0-1 1,0 0-1,0 1 1,1-1-1,-1 1 1,0-1-1,1 0 1,-1 1-1,1-1 1,-1 1-1,1-1 1,0 0-1,0 0 1,-1 0-1,1 1 1,0-1-1,0 0 1,0 0-1,0 0 1,0 0-1,0 0 1,1 0-1,-1-1 1,0 1 0,0 0-1,1-1 1,-1 1-1,0-1 1,1 1-1,-1-1 1,1 1-1,0-1 1,-1 0-197,0-1 0,-1 1 1,1-1-1,-1 0 1,1 1-1,-1-1 1,1 1-1,-1-1 0,1 0 1,-1 1-1,0-1 1,1 0-1,-1 1 1,0-1-1,1 0 0,-1 0 1,0 0-1,0 1 1,0-1-1,0 0 1,0 0-1,0 1 0,0-1 1,0 0-1,0 0 1,-1-1-1,-2-25-4238,-1 19 4195,0 1-1,-1-1 0,0 1 1,0 0-1,0 0 1,-1 0-1,0 1 1,-9-8-1,-22-16 3456,1 5 6033,126 30-8323,-44-2-4129,0-1-4369,-21-2 671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9.634"/>
    </inkml:context>
    <inkml:brush xml:id="br0">
      <inkml:brushProperty name="width" value="0.025" units="cm"/>
      <inkml:brushProperty name="height" value="0.025" units="cm"/>
    </inkml:brush>
  </inkml:definitions>
  <inkml:trace contextRef="#ctx0" brushRef="#br0">47 25 11403,'0'0'5392,"-7"1"-3780,-31 2 512,37-3-1259,28-3 2493,0-5-1943,-18 4-1271,-1 1 0,1 0 0,0 1 0,0 0 0,0 0 1,0 1-1,0 0 0,0 1 0,1 0 0,-1 1 0,13 1 0,-20-1-132,0 0 0,-1 0-1,1 1 1,-1-1 0,1 0-1,-1 0 1,0 1-1,1-1 1,-1 1 0,0-1-1,0 1 1,0 0 0,0-1-1,0 1 1,0 0 0,-1 0-1,1 0 1,-1-1-1,1 1 1,-1 0 0,0 0-1,0 0 1,1 0 0,-1 0-1,0 0 1,-1 0-1,1 0 1,0-1 0,-1 1-1,0 4 1,0 1 4,-1-1-1,0 1 1,0 0 0,0-1-1,-1 1 1,0-1 0,-4 7-1,10-16 95,59-44-616,-58 44 469,1-1 0,1 1 0,-1 0-1,0 0 1,1 1 0,-1 0-1,1 0 1,0 0 0,0 0-1,0 1 1,0 0 0,0 0-1,8 1 1,-13 0 40,0 1 0,0 0 0,0 0 0,0-1 1,0 1-1,0 0 0,0 0 0,0 0 0,0 0 0,0 0 0,-1 0 0,1 0 0,0 0 0,-1 0 1,1 1-1,-1-1 0,1 0 0,-1 0 0,0 0 0,1 1 0,-1-1 0,0 0 0,0 1 1,0-1-1,0 0 0,0 2 0,1 27-96,-2-11-2779,0-4-4945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0.641"/>
    </inkml:context>
    <inkml:brush xml:id="br0">
      <inkml:brushProperty name="width" value="0.025" units="cm"/>
      <inkml:brushProperty name="height" value="0.025" units="cm"/>
    </inkml:brush>
  </inkml:definitions>
  <inkml:trace contextRef="#ctx0" brushRef="#br0">121 1 14798,'0'0'8467,"-5"13"-7229,-17 39-349,-37 91 1211,51-122-1728,1 1-1,2-1 1,0 1 0,-4 39-1,9-60-368,0 1-1,0 0 0,-1-1 0,1 1 0,0-1 0,1 1 0,-1 0 0,0-1 0,0 1 0,1-1 0,-1 1 0,1 0 0,-1-1 1,1 1-1,0-1 0,-1 1 0,1-1 0,0 0 0,0 1 0,0-1 0,0 0 0,0 0 0,0 0 0,1 1 0,-1-1 1,0 0-1,0-1 0,1 1 0,2 1 0,-1-1-111,1-1 0,0 1 0,0-1-1,0 0 1,0 0 0,-1-1 0,1 1 0,0-1 0,0 0 0,-1 0 0,1 0 0,5-2-1,15-7-2780,0-2 0,0 0 0,-1-1-1,27-21 1,4-11-537,-42 30 8076,-22 14 771,-9 9-1672,4 1-4112,11-5 592,0-2-52,1 0 0,0 0 0,0 1 0,0-1 0,1 1 0,-1 0 0,0 0 0,1 0 0,0 0 0,0 0 0,0 1 0,0-1 0,1 1 0,-1-1-1,1 1 1,0-1 0,0 1 0,-2 7 0,4-10-167,0 0 0,-1-1 0,1 1 0,-1-1 0,1 1 0,0 0 0,-1-1-1,1 1 1,0-1 0,-1 0 0,1 1 0,0-1 0,0 0 0,-1 1 0,1-1-1,0 0 1,0 0 0,0 0 0,0 0 0,-1 0 0,1 0 0,0 0 0,0 0 0,0 0-1,0 0 1,-1 0 0,1 0 0,2-1 0,27-4 96,-22 1-108,0 1 0,0-1 0,0 0 0,-1-1 0,7-5 0,-11 8 0,0 0-1,-1 0 1,0 0 0,1 0 0,-1 0 0,0 0 0,0-1 0,0 1 0,0-1 0,-1 1-1,1-1 1,-1 0 0,0 0 0,1 0 0,-1 0 0,0 0 0,0-4 0,-21 32 189,16-18-106,1 1-1,0 0 0,0 0 1,1 1-1,0-1 0,0 1 1,1-1-1,-1 9 0,2-15-75,0 0 0,0-1 1,0 1-1,1 0 0,-1-1 0,0 1 0,1 0 0,-1-1 0,1 1 0,0-1 0,-1 1 0,1-1 0,0 1 0,0-1 0,0 1 0,0-1 0,0 0 0,2 2 1,-1-2-15,0 0 1,0 0 0,0 0-1,0 0 1,1-1 0,-1 1-1,0-1 1,0 1 0,0-1-1,0 0 1,1 0 0,-1 0-1,0 0 1,0-1 0,1 1-1,-1 0 1,0-1 0,3-1-1,1 0-295,0 0-1,0-1 1,0 0-1,-1 0 0,1-1 1,-1 0-1,1 0 1,-1 0-1,-1 0 0,1-1 1,4-5-1,47-66-5786,-38 50 3536,10-22-1063,-24 36 5864,-20 32 1899,10-11-3595,0-3-61,1 1 0,0 0 0,1 0 1,-1 0-1,1 1 0,1 0 0,0 0 0,0 0 0,0 0 0,1 0 0,-2 15 0,5-20-487,1 1 0,-1-1 0,1 1 0,0-1-1,1 0 1,-1 0 0,0 0 0,1 0 0,0 0-1,-1-1 1,1 1 0,4 2 0,13 14-529,-15-10 557,0-1 0,0 1 0,-1 0 0,-1 0 0,1 1 0,-1-1 1,-1 1-1,0-1 0,0 1 0,-1 0 0,0 0 0,0 0 0,-1-1 1,-2 16-1,1-16 236,0 0 1,-1 0 0,0 0-1,0 0 1,-1 0-1,0-1 1,0 1 0,-1-1-1,0 0 1,-1 0 0,0 0-1,0-1 1,-1 1-1,1-1 1,-14 12 0,18-18-259,-1 0 1,1 0 0,0 1-1,-1-1 1,1 0-1,-1 0 1,1 0 0,-1 0-1,0 0 1,1-1 0,-1 1-1,0 0 1,0-1 0,1 0-1,-1 1 1,0-1-1,0 0 1,0 0 0,1 0-1,-1 0 1,0 0 0,0 0-1,0 0 1,0-1-1,1 1 1,-1-1 0,0 1-1,0-1 1,1 0 0,-1 1-1,0-1 1,1 0-1,-1 0 1,1 0 0,-1-1-1,1 1 1,0 0 0,0 0-1,-1-1 1,1 1 0,0-1-1,0 1 1,0-1-1,0 1 1,-1-4 0,-1-1-87,1 0 0,-1-1-1,1 1 1,1-1 0,-1 1 0,1-1 0,0 0 0,0 1 0,1-1 0,0 0 0,1-10 0,1 10-19,0 0 0,0 0 1,1 0-1,0 0 1,0 1-1,1-1 0,0 1 1,0 0-1,7-9 0,51-50-815,-24 27 219,-11 10 457,-8 9 227,-1-1 0,20-28 0,-34 43 126,0 0 0,-1-1 0,0 1 0,-1-1 0,1 0 1,-1 1-1,0-1 0,0 0 0,-1 0 0,1 0 0,-2-1 0,1 1 0,-1 0 1,1 0-1,-2-8 0,1 13-95,0 1 0,0-1 0,0 1-1,0 0 1,0-1 0,-1 1 0,1-1 0,0 1 0,0 0 0,0-1 0,0 1 0,-1-1 0,1 1 0,0 0-1,0-1 1,-1 1 0,1 0 0,0 0 0,-1-1 0,1 1 0,0 0 0,-1 0 0,1-1 0,0 1 0,-1 0-1,1 0 1,0 0 0,-1-1 0,1 1 0,-1 0 0,1 0 0,-1 0 0,1 0 0,0 0 0,-1 0 0,-17 7 143,-11 16-222,25-17 78,0 1 0,1-1 0,-1 1 0,2-1 0,-1 1-1,1 0 1,0 0 0,0 0 0,1 0 0,-1 1 0,2-1-1,-1 0 1,1 8 0,0-12-34,1 1 0,-1-1 0,0 1-1,1-1 1,0 1 0,0-1 0,0 1 0,0-1 0,0 0-1,1 0 1,-1 1 0,1-1 0,0 0 0,0-1-1,0 1 1,1 0 0,-1 0 0,1-1 0,-1 0 0,1 1-1,0-1 1,0 0 0,0 0 0,0-1 0,0 1-1,0 0 1,0-1 0,5 1 0,1 0-1186,1 0-1,-1-1 1,1 0 0,-1-1 0,14-1-1,18-3-8781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1.234"/>
    </inkml:context>
    <inkml:brush xml:id="br0">
      <inkml:brushProperty name="width" value="0.025" units="cm"/>
      <inkml:brushProperty name="height" value="0.025" units="cm"/>
    </inkml:brush>
  </inkml:definitions>
  <inkml:trace contextRef="#ctx0" brushRef="#br0">1 79 12908,'0'-3'643,"0"0"0,0 0 0,0 0-1,1 1 1,0-1 0,-1 0 0,1 0 0,0 0-1,0 1 1,1-1 0,-1 0 0,1 1 0,-1 0-1,1-1 1,0 1 0,0 0 0,4-4-1,-3 3-295,1 0 0,0 0-1,0 1 1,0 0-1,0 0 1,1 0-1,-1 0 1,1 0-1,-1 1 1,9-1 0,-8 1-336,-1 0 0,1 0 1,0 1-1,-1 0 1,1 0-1,0 0 1,-1 1-1,1 0 1,-1-1-1,1 2 1,-1-1-1,1 0 1,-1 1-1,1 0 1,-1 0-1,0 0 0,0 1 1,0-1-1,-1 1 1,1 0-1,0 0 1,-1 0-1,6 7 1,-3 3-83,-1 1 0,-1-1 0,0 1 0,-1-1 0,0 1 1,-1 0-1,-1 0 0,0 0 0,-1 0 0,-2 19 0,2-5-148,0-27 221,0 0 0,-1-1 0,1 1 1,0 0-1,0-1 0,0 1 0,0 0 0,0-1 0,0 1 0,0 0 0,1-1 0,-1 1 0,0 0 0,0-1 0,0 1 0,1 0 0,-1-1 0,0 1 0,1-1 0,-1 1 0,1-1 0,-1 1 0,0-1 0,1 1 0,-1-1 0,1 1 0,-1-1 0,1 1 0,0-1 0,-1 0 0,1 1 0,-1-1 0,1 0 0,1 1 0,0-1 37,0-1 0,0 1 0,-1 0-1,1-1 1,0 1 0,0-1 0,0 0-1,-1 0 1,1 1 0,0-1 0,-1 0-1,3-2 1,40-37 710,-38 34-641,1-1-1,-1 0 1,-1 0-1,1-1 1,-1 0-1,-1 0 1,1 0-1,-1-1 1,-1 1-1,0-1 1,0 0-1,0 0 1,-1 0-1,1-14 1,-3 22-97,-1-1 0,1 1 0,-1-1 0,1 1 0,-1 0 1,0 0-1,0-1 0,1 1 0,-1 0 0,0 0 0,0 0 0,0 0 1,0 0-1,0 0 0,-1 0 0,1 0 0,0 0 0,0 1 1,-1-1-1,1 0 0,0 1 0,-1-1 0,1 1 0,0 0 1,-1-1-1,1 1 0,-1 0 0,1 0 0,-1 0 0,1 0 1,0 0-1,-1 0 0,1 0 0,-1 0 0,1 1 0,-2 0 1,1-1-49,1 0 1,-1 0-1,1 0 1,-1 0 0,1 0-1,0 1 1,-1-1 0,1 0-1,0 1 1,-1 0-1,1-1 1,0 1 0,0 0-1,-1-1 1,1 1 0,0 0-1,0 0 1,0 0-1,0 0 1,0 0 0,0 0-1,0 0 1,1 0 0,-1 1-1,0-1 1,0 0-1,1 0 1,-1 1 0,1-1-1,-1 0 1,1 1 0,0-1-1,0 1 1,-1-1-1,1 0 1,0 1 0,0-1-1,0 1 1,1-1 0,-1 2-1,1-2-150,0 1 1,1-1-1,-1 0 0,0 0 0,1 0 1,-1 0-1,1 0 0,-1 0 0,1-1 0,0 1 1,-1 0-1,1-1 0,0 1 0,-1-1 1,1 0-1,0 1 0,0-1 0,-1 0 1,1 0-1,0 0 0,3-1 0,45-1-5049,-47 2 4582,38-6-5704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1.628"/>
    </inkml:context>
    <inkml:brush xml:id="br0">
      <inkml:brushProperty name="width" value="0.025" units="cm"/>
      <inkml:brushProperty name="height" value="0.025" units="cm"/>
    </inkml:brush>
  </inkml:definitions>
  <inkml:trace contextRef="#ctx0" brushRef="#br0">184 2 10122,'-8'0'7158,"-5"0"-5869,1 1 0,0 1 0,0 0-1,0 1 1,-15 5 0,20-6-950,0 1 1,0 0 0,0 0-1,1 0 1,0 1 0,-1 0-1,1 1 1,1-1 0,-1 1-1,1 0 1,-7 8 0,11-12-314,1-1-1,-1 1 1,1-1 0,-1 1 0,1-1 0,-1 1 0,1-1-1,0 1 1,-1-1 0,1 1 0,0-1 0,0 1-1,-1-1 1,1 1 0,0 0 0,0-1 0,0 1 0,0 0-1,0-1 1,0 1 0,0-1 0,0 1 0,0 0-1,0-1 1,0 1 0,0 0 0,0-1 0,1 1 0,-1-1-1,0 2 1,19 1 220,27-13-150,27-25 6,-61 28-147,-1 1 0,1 0 0,0 0 0,0 1 1,1 1-1,-1 0 0,1 1 0,0 0 0,23-2 0,-35 6 38,0-1 0,0 0 0,0 0 0,0 1-1,0-1 1,0 1 0,0-1 0,0 1 0,0-1-1,0 1 1,0-1 0,-1 1 0,1 0 0,0 0 0,0-1-1,-1 1 1,1 0 0,0 0 0,-1 0 0,1 0-1,-1 0 1,1 0 0,-1 0 0,0 0 0,1 0 0,-1 0-1,0 0 1,0 0 0,1 0 0,-1 0 0,0 0-1,0 0 1,0 0 0,0 0 0,-1 0 0,1 1-1,-7 54 157,3-27 112,7-30-182,-1 0 0,1 0 0,-1-1 0,1 1 0,-1 0 0,0-1 0,1 1 0,-1-1 0,2-2 0,10-8-27,-7 5-111,1-1 0,0 1 0,0 0 0,1 1 0,0 0 0,0 1 0,0-1 0,1 2 0,-1-1 0,1 1 0,0 1 0,1 0 0,10-2 0,-20 5-3,1 0-1,-1 0 0,0 0 0,1 0 0,-1 0 0,1 1 0,-1-1 0,0 0 0,1 1 1,-1-1-1,0 1 0,0-1 0,1 1 0,-1 0 0,0-1 0,0 1 0,0 0 0,0 0 0,0 0 1,0 0-1,0 0 0,0 0 0,0 0 0,0 0 0,-1 0 0,2 2 0,0 1 26,-1 1-1,1-1 1,-1 0-1,0 1 1,0-1-1,-1 1 1,1-1-1,-1 7 1,-1 4 7,0-1 1,-1 1-1,0-1 1,-7 21-1,5-24-473,3-6-951,-1 1-3609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2.951"/>
    </inkml:context>
    <inkml:brush xml:id="br0">
      <inkml:brushProperty name="width" value="0.025" units="cm"/>
      <inkml:brushProperty name="height" value="0.025" units="cm"/>
    </inkml:brush>
  </inkml:definitions>
  <inkml:trace contextRef="#ctx0" brushRef="#br0">0 502 6502,'1'-1'8464,"6"-11"-6182,114-137 4793,-65 83-6616,74-115-1,-81 89 604,-129 268-352,68-144-706,2 0 0,0 0 0,-8 63 0,17-90-264,0 32 618,8-24-2641,9-14-4746,-5-6-2970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3.471"/>
    </inkml:context>
    <inkml:brush xml:id="br0">
      <inkml:brushProperty name="width" value="0.025" units="cm"/>
      <inkml:brushProperty name="height" value="0.025" units="cm"/>
    </inkml:brush>
  </inkml:definitions>
  <inkml:trace contextRef="#ctx0" brushRef="#br0">208 88 19635,'-5'-8'2776,"1"0"-2115,-1 0 1,0 0-1,0 0 1,-1 1 0,0 0-1,-12-11 1,16 16-631,1 0 0,-1 1 0,0 0 0,0 0 0,0-1 0,0 1 0,0 0 0,0 0 0,0 1 0,0-1 0,0 0 0,-1 1 0,1-1 0,0 1 0,0 0 0,-1 0 0,1 0 0,0 0 0,-1 0 0,1 0 0,0 1 0,0-1 0,-1 1 0,1-1 0,0 1 0,0 0 0,0 0 0,0 0 0,0 0 0,0 0 0,0 1 0,0-1 0,0 0 0,1 1 0,-1 0 0,1-1 0,-1 1 0,-1 3 0,-6 6-42,1 1 0,0 0 0,1 0-1,1 1 1,0 0 0,0 0 0,-5 24 0,8-26 10,0 0 0,1 1 0,0-1 0,1 0-1,0 1 1,1-1 0,0 1 0,1-1 0,0 1-1,3 11 1,-2-20 3,-1 1 0,1-1 0,-1 0 0,1 0 0,0 0 0,0-1 0,0 1 0,1 0 0,-1-1 0,1 0 0,-1 1 0,1-1 0,0 0 0,0 0 0,0 0 0,0-1 0,0 1 1,0-1-1,1 0 0,-1 0 0,0 0 0,1 0 0,-1 0 0,1-1 0,-1 1 0,1-1 0,-1 0 0,1 0 0,-1-1 0,1 1 0,4-2 0,1 1 10,1 0 0,-1-1 0,0 0 0,0-1 0,0 0 0,0-1 0,0 0 1,0 0-1,-1 0 0,12-10 0,-13 8 96,0 0-1,-1-1 1,0 0 0,0 0-1,-1 0 1,1-1 0,-2 0-1,1 0 1,-1 0 0,-1-1-1,1 1 1,-1-1 0,-1 0 0,0 0-1,0 0 1,0 0 0,-1 0-1,-1 0 1,0 0 0,0-1-1,0 1 1,-4-16 0,3 23-114,1 0 0,-1 1 0,1-1-1,-1 0 1,0 0 0,0 1 0,0-1 0,0 1 0,0-1 0,0 1 0,-1-1 0,1 1 0,0 0-1,-1-1 1,1 1 0,-1 0 0,1 0 0,-1 0 0,1 0 0,-1 0 0,0 1 0,0-1 0,1 0-1,-1 1 1,0 0 0,0-1 0,0 1 0,1 0 0,-1 0 0,0 0 0,0 0 0,0 0 0,0 0-1,0 0 1,1 1 0,-4 0 0,2 0-144,-1 0 1,1 0-1,0 1 0,-1-1 1,1 1-1,0 0 0,0 0 1,0 0-1,1 0 0,-1 0 1,0 1-1,1-1 0,0 1 1,-1 0-1,1 0 0,0 0 1,0 0-1,-1 4 0,1-3-640,0 1-1,1 0 1,0 0-1,0 0 1,0 0-1,1 0 1,0 0-1,0 0 1,0 0-1,0 0 0,3 8 1,5 1-5435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3.831"/>
    </inkml:context>
    <inkml:brush xml:id="br0">
      <inkml:brushProperty name="width" value="0.025" units="cm"/>
      <inkml:brushProperty name="height" value="0.025" units="cm"/>
    </inkml:brush>
  </inkml:definitions>
  <inkml:trace contextRef="#ctx0" brushRef="#br0">110 35 18321,'0'0'6241,"-9"2"-5173,4 0-1022,0 1 1,0-1-1,1 1 1,-1 0-1,0 0 1,1 1-1,0-1 1,0 1-1,0 0 1,0 0-1,0 0 1,1 1-1,0-1 1,0 1-1,0 0 1,1 0-1,-1 0 1,1 0-1,0 0 1,-1 9 0,-2-1-43,0 0 0,2 0 1,0 0-1,0 0 0,1 1 1,1-1-1,0 1 0,1-1 1,0 1-1,3 13 1,-3-25 3,1 1 1,0-1-1,-1 0 1,1 0-1,0 0 1,0 0-1,0 0 1,1 0-1,-1 0 1,0 0-1,1-1 1,-1 1-1,1 0 1,0-1-1,-1 1 1,1-1-1,0 0 1,0 0-1,0 1 1,0-1-1,0 0 1,0-1-1,0 1 1,1 0-1,-1-1 1,0 1-1,0-1 1,1 1-1,-1-1 1,0 0-1,0 0 1,1 0-1,-1-1 1,0 1-1,0 0 1,1-1-1,-1 1 1,3-2 0,3 0 92,-1 0 1,1-1 0,0 0 0,-1 0 0,1-1 0,-1 0 0,0 0-1,0-1 1,8-7 0,-4 0 101,0-1 0,0 0 0,-2 0 0,1-1-1,-2 0 1,0-1 0,-1 0 0,0 0 0,-1-1 0,-1 0 0,0 0-1,-1 0 1,-1 0 0,2-27 0,-5 41-197,0 0 1,0 0-1,0 0 1,0 0-1,0 0 0,0 0 1,-1 0-1,1 0 0,-1 0 1,1 0-1,-1 0 0,0 0 1,-1-3-1,1 5-8,1-1 0,-1 0 0,1 1 1,-1-1-1,1 1 0,-1 0 0,0-1 0,1 1 0,-1-1 0,0 1 0,1 0 0,-1 0 0,0-1 0,0 1 0,1 0 1,-1 0-1,0 0 0,1 0 0,-1 0 0,0 0 0,0 0 0,1 0 0,-1 0 0,-1 0 0,-2 1-7,1 1 1,-1-1-1,1 1 0,0 0 0,0 0 0,-1 0 0,1 0 0,0 0 0,1 1 0,-1-1 0,0 1 0,-3 4 0,-8 10-8,1 1 0,-13 24-1,23-36 20,0-1-1,0 2 0,0-1 0,1 0 0,0 0 1,0 1-1,1-1 0,0 1 0,0 0 1,0-1-1,1 14 0,1-19-42,0 0 1,-1 1-1,1-1 1,0 0-1,0 1 1,0-1-1,0 0 1,0 0-1,0 0 1,0 0-1,0 0 1,0 0-1,0 0 1,1-1-1,-1 1 1,0 0-1,1-1 1,-1 1-1,0-1 1,1 1-1,-1-1 1,1 0-1,-1 1 1,1-1-1,-1 0 1,1 0-1,-1 0 1,1 0-1,1 0 1,0 0-638,1 0 1,-1 0 0,1 0 0,-1-1-1,0 1 1,1-1 0,-1 0 0,1 0-1,-1 0 1,0 0 0,6-3 0,2-9-5863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4.239"/>
    </inkml:context>
    <inkml:brush xml:id="br0">
      <inkml:brushProperty name="width" value="0.025" units="cm"/>
      <inkml:brushProperty name="height" value="0.025" units="cm"/>
    </inkml:brush>
  </inkml:definitions>
  <inkml:trace contextRef="#ctx0" brushRef="#br0">241 80 18353,'0'-8'3417,"0"4"-3182,0 0 287,0-1 0,0 1-1,0-1 1,-1 1 0,0-1 0,0 1-1,-2-9 1,2 12-427,0-1 1,0 0-1,-1 1 0,1-1 0,0 1 1,0-1-1,-1 1 0,1 0 1,-1 0-1,1-1 0,-1 1 0,0 0 1,1 0-1,-1 1 0,0-1 1,0 0-1,0 1 0,1-1 0,-1 1 1,0-1-1,0 1 0,0 0 1,0 0-1,0 0 0,-2 0 0,-2 0-82,0 1-1,0 0 0,0 1 1,0-1-1,0 1 0,0 0 1,0 1-1,1-1 0,-1 1 0,1 0 1,0 1-1,-1-1 0,2 1 1,-1 0-1,0 0 0,1 1 1,0-1-1,-5 8 0,-3 2-6,1 2-1,0 0 1,2 0-1,-14 31 1,19-39 77,1 1 1,0-1-1,1 1 0,0 0 0,0 0 0,-1 14 1,3-20-61,0-1-1,0 0 1,0 0 0,0 0 0,1 0 0,-1 0 0,1 0 0,-1 0-1,1 0 1,0 0 0,-1 0 0,1 0 0,0-1 0,0 1 0,0 0-1,1 0 1,-1-1 0,0 1 0,1-1 0,-1 1 0,1-1 0,-1 0-1,1 1 1,0-1 0,-1 0 0,1 0 0,0 0 0,0 0 0,0-1-1,0 1 1,0 0 0,0-1 0,0 1 0,3-1 0,5 1 29,1 0 0,0-1 0,0 0 1,-1-1-1,1 0 0,0-1 0,-1 0 1,1-1-1,-1 0 0,0 0 0,0-1 1,0-1-1,0 0 0,13-9 0,-16 10-3,0-1 0,0 0-1,0-1 1,-1 0 0,0 0-1,0 0 1,0-1 0,-1 0-1,0 0 1,0 0 0,-1 0-1,0-1 1,0 0 0,-1 0-1,0 0 1,0 0 0,-1-1-1,2-11 1,-3 17-53,-1 1 1,0 0-1,0 0 0,0 0 1,0-1-1,0 1 0,0 0 1,-1 0-1,1 0 0,-1 0 1,1 0-1,-1 0 0,0-1 1,0 1-1,0 1 0,0-1 1,0 0-1,0 0 0,0 0 1,-1 1-1,1-1 0,-1 0 1,1 1-1,-1-1 0,0 1 1,0 0-1,1 0 1,-1-1-1,0 1 0,0 0 1,0 1-1,0-1 0,0 0 1,0 1-1,-1-1 0,1 1 1,-3-1-1,0 1-320,1-1 0,0 1 0,-1 1 1,1-1-1,-1 1 0,1 0 0,-1 0 0,1 0 0,0 0 0,0 1 1,0-1-1,0 1 0,0 0 0,0 1 0,0-1 0,0 1 0,-6 5 1,-7 13-5453,4-1-4528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4.823"/>
    </inkml:context>
    <inkml:brush xml:id="br0">
      <inkml:brushProperty name="width" value="0.025" units="cm"/>
      <inkml:brushProperty name="height" value="0.025" units="cm"/>
    </inkml:brush>
  </inkml:definitions>
  <inkml:trace contextRef="#ctx0" brushRef="#br0">188 1 18481,'0'0'5440,"-9"3"-4554,-2 2-816,1 1-1,0 0 1,0 0-1,0 1 0,1 0 1,0 0-1,1 1 1,-1 0-1,2 1 0,-1 0 1,1 0-1,-6 11 1,9-14-62,-35 61 458,36-62-420,1 0 1,0 0-1,0 0 0,1 1 1,0-1-1,0 0 0,0 0 1,0 1-1,1-1 0,0 1 1,1 9-1,-1-13-40,1 0 0,0-1 0,0 1 0,0-1 0,0 1 0,0-1 0,0 1 0,0-1 0,0 0-1,1 1 1,-1-1 0,0 0 0,1 0 0,-1 0 0,1 0 0,0 0 0,-1-1 0,1 1 0,-1 0 0,1-1 0,0 1 0,0-1 0,-1 1 0,1-1 0,3 0 0,53 3 133,-47-3-113,15 0-151,61-3-240,-79 3-436,-1-1 0,0-1 0,0 1 1,1-1-1,-1-1 0,-1 1 0,1-1 0,0 0 0,7-6 1,-3-2-5868,-10 1-2792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071"/>
    </inkml:context>
    <inkml:brush xml:id="br0">
      <inkml:brushProperty name="width" value="0.025" units="cm"/>
      <inkml:brushProperty name="height" value="0.025" units="cm"/>
    </inkml:brush>
  </inkml:definitions>
  <inkml:trace contextRef="#ctx0" brushRef="#br0">29 0 14798,'0'0'4773,"-13"49"-2499,10-25-32,-1 1-641,-1 3-768,1-1-224,4-2-193,0-3-384,0-3-32,0-5-801,6-6-672,-1-5-641,2-3-609,-2-3-1697,1-13-3075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5.183"/>
    </inkml:context>
    <inkml:brush xml:id="br0">
      <inkml:brushProperty name="width" value="0.025" units="cm"/>
      <inkml:brushProperty name="height" value="0.025" units="cm"/>
    </inkml:brush>
  </inkml:definitions>
  <inkml:trace contextRef="#ctx0" brushRef="#br0">0 40 3972,'0'0'20980,"60"-4"-20019,-19-6-353,9 1-127,-4 3-353,3 1-128,-1 3-1410,-11 1-2017,-5 0-2178,-11-1-5478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5.529"/>
    </inkml:context>
    <inkml:brush xml:id="br0">
      <inkml:brushProperty name="width" value="0.025" units="cm"/>
      <inkml:brushProperty name="height" value="0.025" units="cm"/>
    </inkml:brush>
  </inkml:definitions>
  <inkml:trace contextRef="#ctx0" brushRef="#br0">0 82 17585,'0'0'2274,"51"-2"1121,-6-10-1153,9-2-865,3-1-928,5 1-545,-4 3-1698,-3 2-2466,-5 5-5413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6.170"/>
    </inkml:context>
    <inkml:brush xml:id="br0">
      <inkml:brushProperty name="width" value="0.025" units="cm"/>
      <inkml:brushProperty name="height" value="0.025" units="cm"/>
    </inkml:brush>
  </inkml:definitions>
  <inkml:trace contextRef="#ctx0" brushRef="#br0">0 83 13261,'0'0'12038,"10"-8"-10624,3 0-1164,1 0-1,-1 1 0,1 1 0,1 0 1,-1 1-1,1 0 0,0 1 1,0 1-1,30-3 0,-41 5-208,5 0 6,0 1 1,-1 0-1,1 0 1,14 2-1,-23-2-45,1 1-1,0-1 1,0 0-1,0 0 1,-1 1-1,1-1 1,0 0-1,0 1 1,-1-1-1,1 0 1,0 1-1,-1-1 1,1 1-1,0 0 1,-1-1-1,1 1 1,-1-1-1,1 1 1,-1 0-1,1-1 1,-1 1-1,1 0 1,-1 0-1,0 1 0,0-1 0,0 1 0,0-1 0,0 1 0,-1-1-1,1 1 1,0-1 0,-1 1 0,0-1 0,1 0 0,-1 1 0,0-1 0,1 0 0,-1 1 0,0-1 0,0 0-1,0 0 1,-2 1 0,-8 10 24,-1-1 0,-1 0 0,0-1 0,-25 15 0,24-17-21,2 0 0,-1 1 1,1 0-1,0 1 0,1 0 1,-11 14-1,21-23-2,0 0 1,0 0-1,0 0 0,0 0 0,0 1 1,0-1-1,1 0 0,-1 0 1,1 1-1,-1-1 0,1 0 0,-1 1 1,1-1-1,0 1 0,0-1 0,-1 1 1,1-1-1,0 0 0,0 1 1,0-1-1,1 3 0,0-3 4,0 0 0,-1 1 1,1-1-1,0 0 0,0 0 0,0 0 0,0-1 1,0 1-1,0 0 0,1 0 0,-1 0 0,0-1 0,0 1 1,0-1-1,1 1 0,-1-1 0,0 1 0,3-1 1,9 3 53,1-2 0,-1 0 0,26-1 1,-17-1-32,5 5-15,-23-3-7,-1 0 0,0 0 1,0 0-1,1-1 0,-1 1 0,1-1 0,-1 0 1,0 0-1,1 0 0,-1 0 0,1-1 0,-1 0 1,0 1-1,0-1 0,1 0 0,-1 0 1,0-1-1,0 1 0,0-1 0,5-3 0,16-22 100,-2 0 0,-2-2 0,0-1-1,-2 0 1,17-38 0,-41 114-390,-16 15 242,15-44 170,1 1 0,1-1 0,-4 20 0,9-36-116,0-1 0,0 0 0,-1 1 0,1-1-1,0 0 1,0 1 0,0-1 0,0 0 0,0 1 0,1-1 0,-1 0 0,0 1-1,0-1 1,0 0 0,0 0 0,0 1 0,0-1 0,0 0 0,1 1 0,-1-1-1,0 0 1,0 0 0,0 1 0,1-1 0,-1 0 0,0 0 0,0 1-1,1-1 1,-1 0 0,0 0 0,1 0 0,-1 0 0,0 1 0,1-1 0,-1 0-1,1 0 1,16-1 271,17-13-24,-21 6-236,-1-2 1,0 0 0,-1 0-1,0-1 1,-1 0-1,0-1 1,15-23 0,-3-1-52,21-48 1,-52 102 17,1-1 1,1 2-1,0-1 1,2 1-1,0 0 1,1 0-1,1 0 1,1 1-1,0 25 0,2-42-72,0-1 0,0 1 0,1-1 0,-1 0 0,1 1 0,0-1 0,0 0 0,0 1 0,0-1-1,0 0 1,0 0 0,0 0 0,1 0 0,-1 0 0,1 0 0,0 0 0,0 0 0,-1-1 0,4 3-1,-1-2-507,-1 0-1,0-1 0,1 0 0,-1 1 1,1-1-1,0 0 0,-1-1 0,1 1 1,0-1-1,-1 1 0,1-1 0,4 0 1,22-3-8428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7.305"/>
    </inkml:context>
    <inkml:brush xml:id="br0">
      <inkml:brushProperty name="width" value="0.025" units="cm"/>
      <inkml:brushProperty name="height" value="0.025" units="cm"/>
    </inkml:brush>
  </inkml:definitions>
  <inkml:trace contextRef="#ctx0" brushRef="#br0">148 216 4644,'0'0'17051,"-8"-2"-15796,4 1-1163,0 0 1,0 0-1,0 1 1,0-1-1,0 1 1,0 0-1,0 0 0,0 0 1,0 0-1,-1 1 1,1 0-1,0 0 1,0 0-1,1 0 1,-1 0-1,0 1 1,0 0-1,1 0 1,-1 0-1,1 0 1,-1 1-1,1-1 0,0 1 1,0 0-1,0-1 1,0 2-1,-3 3 1,2-1 18,0 1 0,0 0 1,0 0-1,1 0 0,-1 1 1,2-1-1,-1 1 0,-1 9 0,4-16-99,0 0-1,-1 1 0,1-1 1,0 1-1,0-1 0,0 1 1,0-1-1,1 1 0,-1-1 1,0 1-1,1-1 0,-1 1 1,0-1-1,1 0 0,0 1 1,-1-1-1,1 0 0,0 1 1,1 1-1,0-2-15,0 0-1,-1 0 1,1-1 0,0 1-1,0 0 1,-1-1 0,1 1-1,0-1 1,0 0 0,0 1-1,0-1 1,-1 0 0,1 0-1,0 0 1,0-1 0,0 1-1,0 0 1,-1-1 0,1 1-1,3-2 1,6-2-67,0 0 0,0-1 0,-1-1 0,0 1 0,0-2 0,0 0 0,0 0 0,-1 0 0,15-17 0,-5 3-148,0-1 0,30-47 0,-43 60 261,-1 0-1,0 0 1,0-1 0,-1 0-1,0 1 1,-1-1-1,0-1 1,-1 1-1,0 0 1,0-1-1,-1 1 1,-1-1 0,0-12-1,0 22-17,0 0 0,0 0 0,0 1 0,0-1 0,-1 0 0,1 0 0,0 0 0,0 0 0,-1 1 0,1-1 0,0 0 0,-1 0 0,1 1 0,-1-1 0,1 0 0,-1 1 0,1-1 1,-1 0-1,-1 0 0,-9 4 151,9-1-169,0 0 1,0 1-1,0-1 1,0 0-1,1 1 1,-1-1-1,1 1 1,0-1-1,-2 5 1,-4 30 215,2 1 0,2-1 0,1 1 0,6 71 0,-3-103-192,-1 0 0,1 0 0,0-1 0,1 1-1,0 0 1,-1-1 0,2 1 0,-1-1 0,4 6 0,-5-9-134,0 0 1,1-1 0,-1 1 0,1 0 0,-1-1 0,1 1-1,0-1 1,0 1 0,-1-1 0,1 0 0,3 1 0,-3-1-229,0 0-1,0 0 1,0-1 0,0 0 0,0 1 0,0-1 0,0 0 0,0 0 0,0 0-1,0 0 1,0 0 0,0-1 0,4 0 0,14-9-6491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7.917"/>
    </inkml:context>
    <inkml:brush xml:id="br0">
      <inkml:brushProperty name="width" value="0.025" units="cm"/>
      <inkml:brushProperty name="height" value="0.025" units="cm"/>
    </inkml:brush>
  </inkml:definitions>
  <inkml:trace contextRef="#ctx0" brushRef="#br0">0 93 14862,'0'0'8734,"10"4"-7213,-5-3-1437,0 1 1,0-1-1,0 0 1,0-1-1,1 1 0,-1-1 1,0 0-1,0 0 1,0 0-1,0-1 0,0 0 1,7-2-1,-9 2-81,0 0 0,0 0 0,0 0 0,0-1-1,0 0 1,0 1 0,-1-1 0,1 0 0,-1 0 0,1 0 0,-1-1 0,0 1-1,0-1 1,0 1 0,0-1 0,0 1 0,-1-1 0,1 0 0,-1 0-1,0 0 1,0 0 0,0 0 0,0 0 0,0 0 0,-1-1 0,1-2 0,-1 5 10,0-1 0,0 1 0,0 0 0,0 0 1,0 0-1,0-1 0,0 1 0,-1 0 0,1 0 0,0 0 1,-1 0-1,1 0 0,-1 0 0,1 0 0,-1 0 1,1 0-1,-1 0 0,0 0 0,0 0 0,1 0 1,-1 0-1,0 0 0,0 1 0,0-1 0,0 0 1,0 0-1,0 1 0,0-1 0,0 1 0,0-1 1,0 1-1,-1 0 0,1-1 0,0 1 0,0 0 0,0 0 1,0 0-1,-2 0 0,0-1 9,1 1-1,0 0 1,-1 0-1,1 1 1,-1-1-1,1 0 1,0 1-1,-1-1 1,1 1-1,0 0 1,0 0-1,0 0 1,-1 0-1,1 0 1,0 0 0,0 0-1,0 1 1,-2 1-1,1 3-28,0-1 0,0 0 0,0 1 0,0-1 0,1 1 0,0 0 1,0 0-1,1 0 0,0 0 0,0 0 0,0 0 0,1 0 0,0 0 0,0 0 0,1 9 0,-1-12 4,0-1 0,1 1 0,-1 0 0,1 0 0,0 0 0,-1 0 0,1-1 0,0 1 0,1 0 0,-1-1 0,0 1 0,1-1 0,-1 1 0,1-1 0,0 0 0,0 0 0,0 0 0,0 0 0,0 0 0,0 0 0,1 0 0,-1-1 0,1 1 0,-1-1 0,1 0 0,-1 1 0,1-1 0,0-1 0,-1 1 0,1 0 0,0-1 0,0 1 0,4-1 0,0 0-124,0-1 0,1-1 1,-1 0-1,0 0 1,0 0-1,0-1 0,0 1 1,0-2-1,0 1 0,-1-1 1,8-6-1,-8 6-184,0 0 0,1 0 1,0 0-1,0 1 0,0 0 0,0 0 0,0 1 0,0 0 0,12-2 0,-18 4 332,1 1 0,-1-1 0,0 0 0,0 1 0,0-1 1,0 1-1,0-1 0,0 1 0,0-1 0,0 1 0,0 0 0,0-1 0,0 1 0,0 0 0,0 0 0,-1 0 0,1 0 0,0 0 0,0 0 0,-1 0 0,1 0 0,-1 0 0,1 0 0,-1 0 1,0 0-1,1 1 0,-1-1 0,0 0 0,0 0 0,1 0 0,-1 0 0,0 2 0,3 52 1387,-3-37-1247,0-16-137,0 0 1,0-1-1,0 1 1,0 0-1,0-1 0,1 1 1,-1-1-1,1 1 1,-1 0-1,1-1 1,-1 1-1,1-1 1,0 1-1,0-1 1,0 0-1,0 1 1,0-1-1,0 0 1,2 2-1,-2-3 35,0 1 0,0-1 0,0 0 0,0 0-1,0 1 1,0-1 0,0 0 0,0 0 0,0 0 0,0 0 0,0 0 0,0 0-1,1-1 1,-1 1 0,0 0 0,0 0 0,0-1 0,0 1 0,0-1 0,0 1-1,1-2 1,5-2 168,0-1-1,-1 0 1,0 0 0,1-1-1,8-11 1,36-35-115,-48 49-136,0 0-1,0 1 1,0-1-1,1 1 1,-1 0-1,1 0 1,-1 0-1,1 1 1,-1-1-1,1 1 1,0 0-1,0 0 1,0 0-1,0 1 1,0-1-1,5 1 1,-7 1 44,-1 0 1,0 0-1,0 0 0,1 1 1,-1-1-1,0 0 1,0 1-1,0-1 1,0 1-1,0-1 1,0 1-1,-1 0 1,1-1-1,-1 1 0,1 0 1,-1-1-1,1 1 1,-1 0-1,0 0 1,0-1-1,0 1 1,0 0-1,0 3 1,0-3 33,0 1 0,0 0 0,1 0-1,-1 0 1,1 0 0,0 0 0,0-1 0,0 1 0,2 5 0,9-6 212,9-17-30,-17 12-220,43-35 89,-44 36-114,-1 1 1,0 0-1,1-1 0,-1 1 0,1 0 1,-1 0-1,1 1 0,0-1 1,-1 0-1,1 1 0,0 0 0,-1-1 1,1 1-1,0 0 0,-1 1 0,1-1 1,0 0-1,0 1 0,4 1 0,-5-1 10,-1 0 1,0 0-1,1 0 0,-1 1 0,0-1 0,0 0 0,0 1 0,0-1 0,0 0 0,0 1 0,0 0 0,0-1 0,-1 1 1,1-1-1,-1 1 0,1 0 0,-1-1 0,0 1 0,1 0 0,-1 3 0,1 41-1845,-1-34-1491,0-17-3232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8.403"/>
    </inkml:context>
    <inkml:brush xml:id="br0">
      <inkml:brushProperty name="width" value="0.025" units="cm"/>
      <inkml:brushProperty name="height" value="0.025" units="cm"/>
    </inkml:brush>
  </inkml:definitions>
  <inkml:trace contextRef="#ctx0" brushRef="#br0">39 1 14958,'0'0'11403,"-24"58"-10250,15-22-865,3 1-256,6 2-32,0-4-864,0-5-642,11-2-1152,-2-9-610,-7-3-2241,-2-6-2947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8.747"/>
    </inkml:context>
    <inkml:brush xml:id="br0">
      <inkml:brushProperty name="width" value="0.025" units="cm"/>
      <inkml:brushProperty name="height" value="0.025" units="cm"/>
    </inkml:brush>
  </inkml:definitions>
  <inkml:trace contextRef="#ctx0" brushRef="#br0">1 151 14253,'10'-9'3273,"11"-10"-1462,2 2 0,0 0 0,44-23 0,-53 32-1412,2 1 0,-1 1 1,1 0-1,0 1 0,0 0 0,0 2 0,1 0 1,27-2-1,-43 5-397,1 0 1,-1 0-1,0-1 1,0 1-1,0 0 1,0 0 0,0 1-1,0-1 1,1 0-1,-1 0 1,0 0-1,0 1 1,0-1-1,0 1 1,0-1-1,0 1 1,0-1-1,0 1 1,0-1-1,0 1 1,-1 0-1,1-1 1,0 1-1,0 0 1,0 0 0,-1 0-1,1 0 1,0 0-1,-1 0 1,1 0-1,0 1 1,-1 0 14,0 1 1,0-1-1,-1 1 0,1-1 1,0 1-1,-1-1 1,0 1-1,1-1 1,-1 0-1,0 1 1,0-1-1,0 0 0,-2 3 1,-7 10 115,0-1 1,-22 24-1,32-37-132,-20 19 146,-36 44 56,54-61-199,0 0-1,0 0 0,0 0 1,0 0-1,0 1 1,1-1-1,0 1 0,-1-1 1,1 1-1,0 0 0,1-1 1,-1 1-1,1 0 0,0-1 1,-1 1-1,2 0 1,0 7-1,0-9-1,0 0 0,1 0 1,-1 1-1,1-1 0,0 0 0,-1 0 1,1 0-1,0-1 0,0 1 0,1 0 1,-1-1-1,0 0 0,0 1 0,1-1 1,-1 0-1,1 0 0,-1 0 0,1 0 1,-1-1-1,6 2 0,58 7-783,-58-8 495,9 0-450,78 4-4923,-33-11-4196,-29-5-357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9.138"/>
    </inkml:context>
    <inkml:brush xml:id="br0">
      <inkml:brushProperty name="width" value="0.025" units="cm"/>
      <inkml:brushProperty name="height" value="0.025" units="cm"/>
    </inkml:brush>
  </inkml:definitions>
  <inkml:trace contextRef="#ctx0" brushRef="#br0">63 47 13965,'0'0'2173,"-5"8"197,1-4-1993,1 1 0,0 0 0,0 1 0,1-1 1,-1 0-1,-1 7 0,4-11-290,0-1 0,0 1 0,0 0 0,0 0 1,0-1-1,-1 1 0,1 0 0,1 0 0,-1-1 1,0 1-1,0 0 0,0 0 0,0-1 0,0 1 1,1 0-1,-1 0 0,0-1 0,1 1 0,-1 0 1,0-1-1,1 1 0,-1 0 0,1-1 0,0 2 1,1-2 31,0 1 1,0 0 0,-1-1 0,1 1 0,0-1 0,0 1 0,0-1-1,0 0 1,-1 0 0,1 0 0,0 0 0,0 0 0,0 0 0,0 0-1,3-2 1,0 1 37,0-1-1,0 0 1,-1 0-1,1-1 1,0 0 0,-1 1-1,0-1 1,0-1-1,0 1 1,0-1-1,4-4 1,-6 7-129,0-1 0,-1 0 1,1 0-1,0 0 0,-1 0 0,1 0 0,-1 0 1,0 0-1,0-1 0,0 1 0,0 0 0,0-1 1,0 1-1,-1-1 0,1 1 0,-1-1 0,1 1 1,-1-1-1,0 0 0,0 1 0,0-1 0,-1 1 1,1-1-1,-2-4 0,1 5-19,0 1 0,-1-1-1,0 1 1,1 0 0,-1-1 0,0 1 0,1 0 0,-1 0-1,0 0 1,0 0 0,0 0 0,0 0 0,0 1 0,0-1-1,0 1 1,0-1 0,0 1 0,-1 0 0,1 0 0,-3 0-1,-1 0 13,1 0 0,0 0 0,0 1 0,-1-1 0,1 1 0,0 0-1,-7 3 1,9-2-9,-1 0 0,1 0 0,0 1 0,-1 0 0,1-1 0,0 1 1,1 0-1,-1 0 0,1 1 0,-1-1 0,1 0 0,0 1 0,0-1 0,-2 7 0,1-3-6,0 0 0,1 0 1,0 1-1,1-1 0,-1 1 0,1 14 1,1-21-35,0 1 1,0-1 0,0 0 0,0 0 0,0 0 0,1 0 0,-1 0-1,0 0 1,1 1 0,-1-1 0,1 0 0,-1 0 0,1 0 0,-1 0-1,1-1 1,0 1 0,0 0 0,-1 0 0,1 0 0,0 0 0,0-1-1,0 1 1,0 0 0,0-1 0,2 2 0,0-1-252,1 0-1,-1 0 1,1 0 0,-1-1 0,1 1 0,0-1 0,-1 0-1,6 0 1,2-1-1532,0 0-1,-1-1 0,1 0 1,-1 0-1,11-5 1,15-10-10457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9.532"/>
    </inkml:context>
    <inkml:brush xml:id="br0">
      <inkml:brushProperty name="width" value="0.025" units="cm"/>
      <inkml:brushProperty name="height" value="0.025" units="cm"/>
    </inkml:brush>
  </inkml:definitions>
  <inkml:trace contextRef="#ctx0" brushRef="#br0">112 289 10378,'0'0'7692,"-8"1"-3795,3-1-3680,0 1-1,0 0 1,0 0-1,0 1 1,0 0-1,1 0 1,-1 0-1,1 0 1,-1 1-1,1-1 1,0 1-1,0 0 1,0 1-1,0-1 1,0 1-1,1-1 1,0 1-1,0 0 1,0 0-1,0 1 1,0-1-1,1 1 0,0-1 1,0 1-1,0 0 1,1 0-1,-1-1 1,0 11-1,2-15-207,-1 1 0,1 0-1,0 0 1,0-1-1,0 1 1,0 0 0,0-1-1,0 1 1,1 0 0,-1 0-1,0-1 1,0 1-1,0 0 1,1-1 0,-1 1-1,0 0 1,1-1 0,-1 1-1,1 0 1,-1-1-1,1 1 1,-1-1 0,1 1-1,-1-1 1,1 1-1,-1-1 1,1 1 0,1 0-1,24 1 68,-22-3-62,0 0 1,0 0-1,1 0 1,-1-1 0,0 1-1,0-1 1,0 0-1,0 0 1,-1 0 0,6-5-1,39-71 509,-48 78-525,0 0 0,0 0 0,0 0 0,0 0 0,0 0 0,0-1 0,0 1 0,0 0 0,1 0 0,-1 0 0,0 0-1,0 0 1,0 0 0,0-1 0,0 1 0,0 0 0,1 0 0,-1 0 0,0 0 0,0 0 0,0 0 0,0 0 0,0 0 0,1 0 0,-1 0-1,0 0 1,0 0 0,0 0 0,0 0 0,1 0 0,-1 0 0,0 0 0,0 0 0,0 0 0,0 0 0,1 0 0,-1 0 0,0 0 0,0 0-1,0 0 1,0 0 0,0 0 0,1 0 0,-1 0 0,0 0 0,0 1 0,0-1 0,0 0 0,0 0 0,0 0 0,1 0 0,3 14-65,0 23-188,-4-31 113,0-2 27,9 38-397,-9-41 504,0-1 0,1 1-1,-1 0 1,0-1 0,1 1 0,-1-1 0,1 1 0,-1 0 0,1-1 0,-1 1 0,1-1 0,-1 1 0,1-1 0,0 0 0,-1 1 0,1-1 0,0 0 0,-1 1 0,1-1 0,0 0 0,1 1-1,-1-2-11,0 1 0,1 0 0,-1 0 0,0 0 0,1-1-1,-1 1 1,1-1 0,-1 1 0,0-1 0,0 0-1,1 1 1,-1-1 0,0 0 0,0 0 0,0 0 0,1-1-1,7-6-285,-1-1 0,0 0 0,-1 0 0,0-1 0,0 0 0,-1 0 0,6-14 0,30-80-1639,-32 77 1919,0-1 0,-2-1 0,-1 1 1,-2-2-1,4-49 0,-25 112 2845,5 1-2185,3 1 1,0 0-1,3 0 1,1 0-1,1 0 1,4 69-1,-1-101-654,1 1-1,-1-1 0,1 0 1,0 1-1,-1-1 1,2 0-1,-1 0 1,0 0-1,1 1 0,-1-1 1,1-1-1,0 1 1,0 0-1,0 0 0,0-1 1,1 1-1,-1-1 1,6 4-1,5 0-3923,3-4-3796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110"/>
    </inkml:context>
    <inkml:brush xml:id="br0">
      <inkml:brushProperty name="width" value="0.025" units="cm"/>
      <inkml:brushProperty name="height" value="0.025" units="cm"/>
    </inkml:brush>
  </inkml:definitions>
  <inkml:trace contextRef="#ctx0" brushRef="#br0">1 65 10634,'0'0'6801,"5"-9"-4121,-4 5-2421,1 1 0,0-1 0,0 1 0,0 0 0,1-1 0,-1 1 0,1 0 0,0 1 0,0-1 0,0 0 0,0 1 0,0-1 0,1 1 0,-1 0 0,1 0 0,-1 1 0,1-1 0,0 1 0,-1 0 0,1-1 0,0 2 0,0-1 0,0 0 0,0 1 0,0 0 0,0 0 0,0 0 0,5 1 0,-7-1-226,0 0 0,-1 0 0,1 1 0,-1-1 0,1 1 0,0-1 0,-1 1 0,1-1 0,-1 1 0,0 0 0,1 0 0,-1-1 0,0 1 0,1 0 0,-1 0 0,0 1 0,0-1 0,0 0 0,0 0 0,0 0 0,0 1 0,0-1 0,0 1 0,0-1 0,-1 1 0,1-1 0,-1 1 0,1-1 0,-1 1 0,1-1 0,-1 1 0,0-1 0,0 1 0,0 0 0,0-1 0,0 1 0,0 0 0,0-1 0,-1 1 0,1-1 0,0 1 0,-1-1 0,0 3 0,-1 4 5,-1 0-1,0 0 0,0 0 1,-1 0-1,1 0 0,-11 13 1,-8 5-2,17-22-37,0 1 1,0 0 0,1 0-1,0 0 1,0 0 0,0 1-1,0 0 1,1 0 0,0 0-1,-2 7 1,5-12 1,1 0 0,-1-1-1,1 1 1,0 0 0,-1 0 0,1-1 0,0 1 0,0 0 0,0-1 0,0 1-1,-1-1 1,1 1 0,0-1 0,0 0 0,0 1 0,0-1 0,0 0 0,0 1-1,0-1 1,0 0 0,0 0 0,0 0 0,0 0 0,0 0 0,0 0-1,0 0 1,1-1 0,42 1 102,-36-1-75,9 1-172,0-2 0,-1 0 1,1-1-1,31-10 0,-35 8-1223,0 0 0,0-1 0,17-10-1,-12 0-3249,-11-1-1869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419"/>
    </inkml:context>
    <inkml:brush xml:id="br0">
      <inkml:brushProperty name="width" value="0.025" units="cm"/>
      <inkml:brushProperty name="height" value="0.025" units="cm"/>
    </inkml:brush>
  </inkml:definitions>
  <inkml:trace contextRef="#ctx0" brushRef="#br0">268 110 15695,'0'0'12017,"-4"11"-11783,-15 26-135,-37 56-1,-20 35-380,74-123 620,0 0-4471,3-11-1777,3-10-715</inkml:trace>
  <inkml:trace contextRef="#ctx0" brushRef="#br0" timeOffset="1">114 38 14958,'0'0'1959,"-8"-1"-133,2 0-1604,0 1 0,0 0-1,0 0 1,0 0 0,0 1-1,0 0 1,0 0 0,0 0 0,-9 5-1,12-5-155,1 0-1,0 0 0,-1 1 0,1 0 0,0-1 0,0 1 0,0 0 0,0 0 0,0 0 0,0 0 1,1 0-1,-1 1 0,1-1 0,-1 0 0,1 1 0,0-1 0,0 1 0,0 0 0,0-1 0,1 1 0,-1 0 1,1-1-1,-1 1 0,1 0 0,0-1 0,0 1 0,0 0 0,1 3 0,0-4 25,0 0 0,0-1 0,0 1 0,0-1 0,0 0 0,1 1 0,-1-1 0,0 0 0,1 0 0,-1 1 0,1-1 0,-1 0 0,1-1 0,-1 1 0,1 0 0,0 0 0,-1-1 0,1 1 0,0-1 0,0 1 0,0-1 0,-1 0 0,1 0 0,0 1 0,0-1 0,0-1 0,3 1 0,2 0 65,1 0 1,0 0-1,-1-1 1,1 0 0,-1 0-1,8-3 1,-11 3-76,-1-1 0,0-1 0,0 1 0,0 0 0,0-1 0,0 1 0,-1-1 0,1 0 0,-1 0 0,0 0 0,0 0 0,0 0 0,0 0 0,0-1 0,-1 1 0,1-1 0,-1 1 0,0-1 0,0 0 0,0-5 0,0 7-75,-1 0 0,1 0 1,-1 0-1,0 0 1,0 0-1,0 0 0,0 0 1,0 0-1,0-1 1,-1 1-1,1 0 0,-1 0 1,1 0-1,-1 0 1,0 0-1,0 0 0,0 1 1,0-1-1,0 0 0,0 0 1,-1 0-1,1 1 1,0-1-1,-1 1 0,1-1 1,-1 1-1,0 0 1,0 0-1,1-1 0,-1 1 1,0 0-1,0 1 1,0-1-1,0 0 0,0 0 1,-3 0-1,2 1-86,0-1-1,1 1 1,-1-1-1,0 1 1,1 0 0,-1 0-1,0 1 1,1-1-1,-1 0 1,0 1-1,1 0 1,-1-1 0,1 1-1,-1 0 1,1 1-1,0-1 1,-1 0-1,1 1 1,0-1 0,0 1-1,0-1 1,0 1-1,0 0 1,0 0-1,0 0 1,1 0 0,-1 0-1,1 1 1,-2 2-1,-1 3-715,1-1-1,1 1 1,0-1 0,0 1-1,0 0 1,1 0-1,0 0 1,1 14-1,0 4-4689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483"/>
    </inkml:context>
    <inkml:brush xml:id="br0">
      <inkml:brushProperty name="width" value="0.025" units="cm"/>
      <inkml:brushProperty name="height" value="0.025" units="cm"/>
    </inkml:brush>
  </inkml:definitions>
  <inkml:trace contextRef="#ctx0" brushRef="#br0">0 19 13453,'0'0'9449,"55"29"-8937,-19-29-384,4 0-64,8-1-320,2-7-1153,-10-5-1442,-4 0-2210,-6 1-1761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843"/>
    </inkml:context>
    <inkml:brush xml:id="br0">
      <inkml:brushProperty name="width" value="0.025" units="cm"/>
      <inkml:brushProperty name="height" value="0.025" units="cm"/>
    </inkml:brush>
  </inkml:definitions>
  <inkml:trace contextRef="#ctx0" brushRef="#br0">0 189 6662,'0'0'18535,"1"8"-18188,4 65 256,-5-72-577,0 0-1,0 0 0,0 0 0,1-1 0,-1 1 0,0 0 1,1 0-1,-1 0 0,1-1 0,-1 1 0,1 0 0,-1-1 0,1 1 1,0 0-1,-1-1 0,1 1 0,0-1 0,-1 1 0,1-1 1,0 1-1,0-1 0,-1 1 0,1-1 0,0 0 0,0 1 1,0-1-1,0 0 0,-1 0 0,1 0 0,0 0 0,0 0 1,0 0-1,0 0 0,0 0 0,0 0 0,-1 0 0,1 0 0,0 0 1,0-1-1,0 1 0,0 0 0,-1-1 0,3 0 0,39-16 326,-22 4-268,-12 6-141,0 1 0,1 0 0,-1 1 0,2 0 0,-1 0 0,0 1 0,1 0 0,0 0 0,0 1 0,15-2 0,-24 5 62,0 0 0,0 1 0,0-1 0,0 0 0,0 1 0,0-1 0,0 1 0,0-1 0,0 1 0,-1-1 0,1 1 0,0 0 0,0-1 0,-1 1 0,1 0 0,0-1 0,-1 1 0,1 0 0,-1 0 0,1 0 0,-1 0 0,1 0 0,-1 0 0,1 0 0,-1 0 0,0 0 0,0 0 0,0 0 0,1 0 0,-1 0 0,0 2 0,1 45 558,0-16-372,-1-32-173,0 1-1,0 0 0,0-1 0,1 1 0,-1-1 0,0 1 0,0 0 0,1-1 0,-1 1 1,0-1-1,1 1 0,-1-1 0,1 1 0,-1-1 0,1 1 0,-1-1 0,1 0 0,-1 1 1,1-1-1,-1 0 0,1 1 0,0-1 0,-1 0 0,1 0 0,-1 1 0,1-1 0,0 0 1,-1 0-1,1 0 0,0 0 0,-1 0 0,1 0 0,0 0 0,-1 0 0,1 0 0,0 0 1,-1 0-1,1-1 0,-1 1 0,1 0 0,0 0 0,-1-1 0,1 1 0,-1 0 0,1-1 1,0 1-1,-1 0 0,1-1 0,0 0 0,31-25 163,-28 22-208,1 0-164,42-33-803,-20 24-1953,-2 11-3958,-22 9 3157,-6 19 3533,-14 2 831,16-26-697,0-1 1,1 0 0,-1 0-1,0 0 1,1 0 0,-1 0-1,0-1 1,0 1 0,0 0 0,0 0-1,0 0 1,0-1 0,0 1-1,0 0 1,0-1 0,0 1-1,0-1 1,0 1 0,0-1 0,-1 0-1,1 0 1,0 1 0,0-1-1,0 0 1,-3 0 0</inkml:trace>
  <inkml:trace contextRef="#ctx0" brushRef="#br0" timeOffset="1">324 0 10250,'0'0'16591,"52"50"-16527,-22-45-832,0-2-2083,3-1-1537,1 1-4709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1.185"/>
    </inkml:context>
    <inkml:brush xml:id="br0">
      <inkml:brushProperty name="width" value="0.025" units="cm"/>
      <inkml:brushProperty name="height" value="0.025" units="cm"/>
    </inkml:brush>
  </inkml:definitions>
  <inkml:trace contextRef="#ctx0" brushRef="#br0">107 0 12716,'0'0'13848,"-9"9"-13170,0-2-538,1-2-44,1 0 1,0 1-1,0 0 1,0 0-1,1 1 1,0 0 0,0 0-1,-6 10 1,12-16-230,1-1 0,-1 1 0,0-1 0,1 1 0,-1 0 0,1-1 0,-1 1 0,1-1 0,-1 1 0,1-1 0,0 1 0,-1-1 0,1 0 0,0 1 0,-1-1 0,1 0 0,0 1 0,-1-1 0,1 0 0,0 0 0,-1 1 0,1-1 0,0 0 0,0 0 0,-1 0-1,1 0 1,0 0 0,1 0 0,35 4-1693,-22-3 474,23 14-1966,-34-13 3497,-1 1-1,1-1 0,-1 1 1,1 0-1,-1 0 0,0 0 0,3 5 1,-5-7 23,0 1 0,0-1 1,0 1-1,0-1 0,0 1 0,0 0 0,-1 0 1,1-1-1,-1 1 0,1 0 0,-1 0 1,0 0-1,1-1 0,-1 1 0,0 0 1,0 0-1,0 0 0,-1 0 0,1-1 1,0 1-1,-1 0 0,1 0 0,-1-1 0,0 1 1,1 0-1,-1-1 0,0 1 0,0 0 1,0-1-1,0 1 0,0-1 0,-1 0 1,1 1-1,0-1 0,-1 0 0,1 0 1,-1 0-1,1 0 0,-1 0 0,-2 2 0,0-1-69,0 0-1,0 1 0,0-1 0,0-1 0,0 1 0,-1 0 0,1-1 0,-1 0 0,1 0 0,-1-1 0,1 1 1,-1-1-1,1 0 0,-1 0 0,1 0 0,-1-1 0,-6-1 0,-14-10-3236,3-10-4626,9 2-7810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1.846"/>
    </inkml:context>
    <inkml:brush xml:id="br0">
      <inkml:brushProperty name="width" value="0.025" units="cm"/>
      <inkml:brushProperty name="height" value="0.025" units="cm"/>
    </inkml:brush>
  </inkml:definitions>
  <inkml:trace contextRef="#ctx0" brushRef="#br0">1 41 3972,'0'0'18834,"8"-5"-17441,6-1-781,1-1-1,0 2 1,18-5 0,-26 8-514,0 0 0,0 1 1,1 0-1,-1 0 0,0 1 1,1 0-1,-1 0 0,0 1 1,1-1-1,11 4 1,-17-3-104,0 0 1,0 0 0,0 0 0,-1 0 0,1 1 0,0-1 0,-1 0-1,1 1 1,-1-1 0,0 1 0,1-1 0,-1 1 0,0 0 0,0 0-1,0-1 1,0 1 0,0 0 0,0 0 0,-1 0 0,1 0 0,0 0-1,-1 0 1,0 0 0,0 0 0,1 0 0,-1 1 0,0-1 0,-1 0-1,1 0 1,0 0 0,0 0 0,-1 0 0,0 2 0,-3 10-67,0-1 1,0 1-1,-12 21 1,10-23 82,1 0-21,3-9 6,0 0 0,0 1 0,1-1 0,-1 1 0,1-1 0,0 1 0,0 0 0,0-1 0,1 1 0,-1 0-1,1 0 1,0 4 0,1-8 14,0 1 0,0 0-1,0 0 1,0 0-1,0-1 1,0 1-1,0-1 1,0 1 0,0-1-1,0 1 1,0-1-1,0 1 1,1-1-1,-1 0 1,0 0 0,0 1-1,0-1 1,1 0-1,-1 0 1,0 0-1,0-1 1,0 1-1,2 0 1,31-5 483,-20 0-292,0 0 0,0-1 0,-1 0 0,0-1 0,-1-1 0,1 0 0,-1 0 0,-1-1 0,0-1 0,0 0-1,15-19 1,-25 28-142,0-1 0,1 0-1,-1 0 1,0 1 0,0-1-1,0 0 1,0 0 0,-1 0-1,1 0 1,0 0 0,-1 0-1,0-1 1,1 1 0,-1 0-1,0 0 1,0 0 0,-1-4-1,1 5-41,-1-1-1,1 1 1,-1-1-1,0 1 1,0 0-1,1 0 1,-1-1-1,0 1 1,0 0-1,0 0 1,0 0-1,-1 0 1,1 0-1,0 0 0,0 0 1,-1 0-1,1 1 1,0-1-1,-2 0 1,-2-1-42,0 1-1,0-1 1,0 1 0,0 1 0,-1-1-1,1 1 1,0 0 0,0 0-1,0 0 1,0 0 0,0 1 0,-1 0-1,-4 2 1,9-3-27,0 0 1,0 1-1,0-1 0,0 0 0,0 0 0,1 1 0,-1-1 1,0 1-1,0-1 0,0 1 0,1-1 0,-1 1 0,0-1 1,1 1-1,-1-1 0,0 1 0,1 0 0,-1 0 0,1-1 1,-1 1-1,1 0 0,-1 0 0,1 0 0,0-1 1,-1 1-1,1 0 0,0 0 0,0 0 0,-1 0 0,1 0 1,0 0-1,0 0 0,0 0 0,0-1 0,0 1 0,0 0 1,1 0-1,-1 0 0,0 0 0,1 1 0,0 0-144,0 0 1,0 0-1,0 0 0,1 0 0,-1-1 0,0 1 0,1 0 0,0-1 0,-1 1 0,1-1 0,0 0 1,-1 0-1,1 0 0,0 0 0,0 0 0,3 1 0,10 2-1513,0 0 0,0-2 0,25 2 0,17-3-5756,-18-1 1015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2.272"/>
    </inkml:context>
    <inkml:brush xml:id="br0">
      <inkml:brushProperty name="width" value="0.025" units="cm"/>
      <inkml:brushProperty name="height" value="0.025" units="cm"/>
    </inkml:brush>
  </inkml:definitions>
  <inkml:trace contextRef="#ctx0" brushRef="#br0">53 1 6182,'0'0'20980,"-8"3"-20153,3 0-715,2-3-64,1 1-1,0 0 1,0-1-1,0 1 1,0 0-1,0 0 1,0 0-1,1 0 1,-1 1-1,0-1 0,0 1 1,1-1-1,-1 1 1,1-1-1,0 1 1,-1 0-1,1-1 1,0 1-1,0 0 1,0 0-1,0 0 1,0 0-1,0 0 1,1 0-1,-1 0 1,1 1-1,-1 1 1,2-3-40,-1-1 1,1 1-1,0-1 1,0 1-1,-1-1 1,1 0-1,0 1 1,0-1-1,0 0 1,-1 1-1,1-1 1,0 0-1,0 0 1,0 0-1,0 0 1,0 0-1,-1 0 1,1 0-1,0 0 1,0 0-1,0 0 1,0-1-1,0 1 1,-1 0-1,3-1 1,25-6 58,-17 2-88,0 0 1,0 1 0,1 0 0,0 1-1,0 0 1,0 1 0,0 0 0,0 1-1,21 1 1,-32 0 18,-1 0 1,1 0-1,0 0 0,0 0 1,0 1-1,-1-1 1,1 0-1,0 0 0,0 1 1,-1-1-1,1 0 0,0 1 1,-1-1-1,1 1 0,0-1 1,-1 1-1,1-1 1,-1 1-1,1 0 0,-1-1 1,1 1-1,-1-1 0,1 1 1,-1 0-1,0-1 1,1 1-1,-1 0 0,0 1 1,0 23 201,-1-23-170,1 0-1,0 0 1,0 0 0,-1 0 0,1 0-1,0 0 1,0 0 0,1 0-1,-1 0 1,0 0 0,1 0-1,1 4 1,-2-5-17,1-1 0,0 0-1,-1 1 1,1-1 0,0 0-1,-1 1 1,1-1 0,0 0 0,-1 0-1,1 0 1,0 0 0,-1 0 0,1 0-1,0 0 1,0 0 0,-1 0-1,1 0 1,0 0 0,0 0 0,-1 0-1,1 0 1,0-1 0,-1 1-1,1 0 1,0-1 0,-1 1 0,1 0-1,-1-1 1,1 1 0,0-2 0,26-17 547,-18 13-437,-6 4-139,0 0-1,0 1 0,0-1 1,0 1-1,0 0 0,1 0 1,-1 0-1,0 0 0,1 1 1,-1-1-1,0 1 0,1 0 1,6 0-1,-9 1 8,0-1 1,1 1-1,-1-1 1,0 1-1,1 0 1,-1 0-1,0 0 0,0-1 1,0 1-1,0 0 1,0 0-1,0 0 1,0 1-1,0-1 1,0 0-1,0 0 1,0 1-1,-1-1 0,1 0 1,-1 0-1,1 1 1,-1-1-1,1 1 1,-1-1-1,0 1 1,0-1-1,0 0 0,1 1 1,-2-1-1,1 1 1,0 2-1,-3 10-911,0-14-2321,-1-8-2612,2-7-6751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3.203"/>
    </inkml:context>
    <inkml:brush xml:id="br0">
      <inkml:brushProperty name="width" value="0.025" units="cm"/>
      <inkml:brushProperty name="height" value="0.025" units="cm"/>
    </inkml:brush>
  </inkml:definitions>
  <inkml:trace contextRef="#ctx0" brushRef="#br0">0 209 4740,'0'0'10741,"10"-8"-8253,0 0-1574,0 0 0,1 0 1,1 1-1,19-9 0,-29 14-788,1 1-1,0-1 1,0 1 0,0 0-1,0 0 1,0 0 0,0 0-1,0 1 1,0-1 0,0 1-1,0 0 1,0 0 0,1 0-1,-1 0 1,0 1 0,0-1-1,0 1 1,0 0 0,0 0-1,0 0 1,0 0 0,0 0-1,0 1 1,-1-1 0,1 1-1,-1 0 1,1 0 0,-1 0-1,1 0 1,2 3 0,-1 1-8,-1 0 1,1 0 0,-1 0 0,0 0 0,-1 1 0,1-1-1,-2 1 1,1 0 0,0 0 0,0 9 0,-1 5 616,-1-1 0,-2 26 0,2-59-473,-2 0-1,1 1 1,-2-1 0,0 0-1,-7-20 1,7 25-158,0-1 0,0 1 0,-1 0 0,0 0 0,0 0 0,-1 0 1,0 1-1,-1 0 0,1 0 0,-1 1 0,-13-12 0,10 12-104,15 8 0,20 7 0,-3-8 0,0 0 0,-1-2 0,1 0 0,-1-2 0,41-9 0,-52 10 0,-1-1 0,0-1 0,0 1 0,0-1 0,-1-1 0,1 0 0,-1 0 0,0-1 0,-1 0 0,1-1 0,-1 0 0,0 0 0,-1-1 0,11-13 0,-13-1-3401,-4 11-4889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6.837"/>
    </inkml:context>
    <inkml:brush xml:id="br0">
      <inkml:brushProperty name="width" value="0.025" units="cm"/>
      <inkml:brushProperty name="height" value="0.025" units="cm"/>
    </inkml:brush>
  </inkml:definitions>
  <inkml:trace contextRef="#ctx0" brushRef="#br0">50 1 7719,'0'0'8136,"-50"23"-6534,50-17-481,0-1-289,23 0 161,6-1 321,10 0-578,5-1-576,7-1-128,-1-2-672,-1 0-1154,-4-4-1313,-5-9-2658,-6-7-3332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7.216"/>
    </inkml:context>
    <inkml:brush xml:id="br0">
      <inkml:brushProperty name="width" value="0.025" units="cm"/>
      <inkml:brushProperty name="height" value="0.025" units="cm"/>
    </inkml:brush>
  </inkml:definitions>
  <inkml:trace contextRef="#ctx0" brushRef="#br0">1 20 4901,'0'0'13629,"5"-4"-13192,3 1-373,-1 0 0,1 1 0,-1 0 0,1 0 0,0 1 0,0 0 0,0 0 0,-1 1 0,1 0 0,0 0 0,0 0 0,14 4 0,-9-3-47,-6 0-267,-6-1 366,0 0 0,0 0 1,-1 0-1,1 0 0,0 0 0,0 0 0,0 0 0,-1 0 0,1 0 0,0 0 0,0 1 0,0-1 0,-1 0 0,1 1 0,0-1 0,0 1 0,-1-1 0,1 0 1,0 1-1,-1 0 0,1-1 0,-1 1 0,1-1 0,0 1 0,-1 0 0,0-1 0,1 1 0,-1 0 0,1 0 0,-1-1 0,0 1 0,1 0 0,-1 0 0,0 0 1,0-1-1,0 1 0,0 2 0,1-1 223,0-1-145,0 0-1,0 1 1,1-1-1,-1 0 1,0 0-1,1 1 0,-1-1 1,0 0-1,1 0 1,-1-1-1,1 1 1,-1 0-1,1 0 0,0-1 1,-1 1-1,4 0 1,34 7-222,-24-5 189,-7-1-168,-1 0-1,0 0 1,0 1-1,0 0 0,0 0 1,0 1-1,-1 0 1,1 0-1,-1 0 1,11 11-1,-15-13 4,0 0 0,-1 0 1,1 0-1,0 0 0,-1 1 0,0-1 0,0 0 0,0 1 0,0-1 0,0 1 1,0-1-1,0 1 0,-1-1 0,1 1 0,-1 0 0,0-1 0,0 1 0,0 0 0,0-1 1,0 1-1,0 0 0,-1-1 0,0 1 0,1-1 0,-1 1 0,0-1 0,0 1 1,0-1-1,0 0 0,-1 1 0,1-1 0,-1 0 0,1 0 0,-4 3 0,-9 10 12,0 0-1,-2 0 0,0-2 1,0 0-1,-1-1 0,-23 13 0,10-9-15,0-2-1,0 0 0,-39 10 0,57-22 128,3-1-1429,6 0-3216,12-9-892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9.730"/>
    </inkml:context>
    <inkml:brush xml:id="br0">
      <inkml:brushProperty name="width" value="0.025" units="cm"/>
      <inkml:brushProperty name="height" value="0.025" units="cm"/>
    </inkml:brush>
  </inkml:definitions>
  <inkml:trace contextRef="#ctx0" brushRef="#br0">30 239 3427,'0'0'11077,"-6"8"-8749,-18 24-646,25-32-1604,-1 0 0,0 0 0,0 0 0,0 0 0,1 0 0,-1 0 0,0 0 1,0 0-1,1 0 0,-1 0 0,0 0 0,0 0 0,0 0 0,1 0 1,-1 0-1,0 1 0,0-1 0,0 0 0,1 0 0,-1 0 0,0 0 1,0 0-1,0 0 0,1 1 0,-1-1 0,0 0 0,0 0 0,0 0 0,0 0 1,0 1-1,1-1 0,-1 0 0,0 0 0,0 0 0,0 1 0,0-1 1,0 0-1,0 0 0,0 0 0,0 1 0,0-1 0,0 0 0,0 0 1,0 1-1,0-1 0,0 0 0,0 0 0,0 0 0,0 1 0,0-1 0,0 0 1,0 1-1,19-10 596,21-24-154,-2-2 1,-1-1 0,-1-2 0,48-67-1,-84 104-513,18-23 43,-13 18-39,-14 24-34,6-13 17,-5 10-404,0-1-1,1 1 1,1 0-1,1 0 1,0 1-1,1 0 1,0 0 0,-2 27-1,6-42 222,0-1-1,0 1 1,0-1 0,0 1-1,0 0 1,0-1-1,0 1 1,0-1 0,0 1-1,1-1 1,-1 1 0,0 0-1,0-1 1,1 1 0,-1-1-1,0 1 1,0-1-1,1 1 1,-1-1 0,1 1-1,-1-1 1,0 0 0,1 1-1,-1-1 1,1 1-1,-1-1 1,1 0 0,-1 0-1,1 1 1,-1-1 0,1 0-1,-1 0 1,1 1-1,0-1 1,-1 0 0,1 0-1,0 0 1,15 1-5667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108"/>
    </inkml:context>
    <inkml:brush xml:id="br0">
      <inkml:brushProperty name="width" value="0.025" units="cm"/>
      <inkml:brushProperty name="height" value="0.025" units="cm"/>
    </inkml:brush>
  </inkml:definitions>
  <inkml:trace contextRef="#ctx0" brushRef="#br0">119 4 5990,'0'0'12171,"-9"-1"-10713,6 0-1383,-1 0 0,1 1 0,-1 0 0,0 0 0,1 0 0,-1 0 0,1 0 0,-1 1 0,1-1 0,-1 1 0,1 0 0,0 0 0,-1 1 0,1-1 0,0 1 0,0-1 0,0 1 0,0 0 1,0 0-1,0 0 0,0 1 0,1-1 0,-1 1 0,1-1 0,0 1 0,0 0 0,0 0 0,0 0 0,0 0 0,1 0 0,-1 1 0,1-1 0,-1 4 0,-1-3-44,1 1 0,1 0 0,-1-1 0,1 1 0,0 0 0,0 0 0,0 0 0,0-1 0,1 1-1,0 0 1,0 0 0,0 0 0,1 0 0,0 0 0,0 0 0,0 0 0,2 5 0,-1-7-21,0 0 1,0 0-1,0 0 0,0 0 1,0 0-1,1 0 1,-1-1-1,1 1 0,0-1 1,0 0-1,0 0 1,0 0-1,0 0 0,0 0 1,1-1-1,-1 1 1,1-1-1,-1 0 0,1 0 1,-1 0-1,1-1 1,-1 1-1,7-1 0,-4 1 86,0-1 0,0 0 0,-1 0-1,1-1 1,0 1 0,0-1-1,0-1 1,-1 1 0,1-1-1,0 0 1,-1 0 0,0-1 0,1 0-1,-1 1 1,7-7 0,-8 6-56,-1 0 1,0-1-1,0 1 1,0-1-1,0 0 0,-1 0 1,1 0-1,-1 0 1,0 0-1,0 0 1,-1 0-1,1-1 1,-1 1-1,0-1 1,0 1-1,0-1 0,-1 1 1,0-1-1,1 0 1,-2-7-1,1 10-55,-1 0 1,1 0-1,0 0 0,-1 0 0,0 0 0,1 0 0,-1 0 1,0 0-1,0 0 0,0 0 0,0 0 0,0 1 0,-1-1 0,1 0 1,0 1-1,-1-1 0,1 1 0,-1-1 0,0 1 0,1 0 1,-1 0-1,0 0 0,0 0 0,0 0 0,0 0 0,0 0 0,0 0 1,0 1-1,0-1 0,0 1 0,0 0 0,0 0 0,0-1 1,0 1-1,-5 1 0,4-1-160,-1 0 0,0 1 0,0-1 1,0 1-1,1 0 0,-1 0 0,0 0 0,1 1 1,-1-1-1,1 1 0,0 0 0,-1 0 0,1 0 1,0 0-1,0 1 0,0-1 0,0 1 0,1-1 1,-4 6-1,4-5-382,0 1 0,1-1 1,-1 1-1,1-1 0,0 1 0,0 0 0,-1 7 1,4 14-5854,5-12-466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752"/>
    </inkml:context>
    <inkml:brush xml:id="br0">
      <inkml:brushProperty name="width" value="0.025" units="cm"/>
      <inkml:brushProperty name="height" value="0.025" units="cm"/>
    </inkml:brush>
  </inkml:definitions>
  <inkml:trace contextRef="#ctx0" brushRef="#br0">101 1 18289,'0'0'3054,"-8"7"-1522,-2 0-1114,-40 35 1488,47-39-1838,0-1 1,0 1-1,0 0 1,1 0 0,-1 0-1,1 0 1,0 0-1,0 0 1,0 1 0,1-1-1,-1 1 1,1-1-1,0 1 1,-2 4-1,4-7-47,-1 0 0,0 0 0,0-1 0,0 1 0,0 0 0,1-1 0,-1 1 0,0-1-1,1 1 1,-1 0 0,0-1 0,1 1 0,-1-1 0,1 1 0,-1-1 0,1 1-1,-1-1 1,1 1 0,0-1 0,-1 0 0,1 1 0,-1-1 0,1 0 0,0 1-1,-1-1 1,1 0 0,1 0 0,28 5 535,26-9 76,-52 3-595,0 0 1,-1 0-1,1-1 0,-1 1 1,1-1-1,-1 1 0,0-1 1,1 0-1,-1-1 1,0 1-1,-1 0 0,1-1 1,0 0-1,-1 1 0,1-1 1,-1 0-1,0-1 1,0 1-1,3-5 0,-5 7-10,0 0-1,1 0 0,-1 0 1,0-1-1,1 1 0,-1 0 1,0 0-1,0 0 0,0-1 1,0 1-1,0 0 0,-1 0 1,1-1-1,0 1 0,0 0 1,-1 0-1,1 0 0,-1 0 1,1 0-1,-1 0 0,1-1 1,-2 0-1,0 0-36,0 0 1,0 1-1,0-1 1,0 1-1,-1 0 1,1 0-1,0 0 1,0 0-1,-1 0 1,1 0-1,-1 1 1,1-1-1,-1 1 1,1-1-1,-5 1 1,-31-1-3102,26 1-104,2 0-3741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452"/>
    </inkml:context>
    <inkml:brush xml:id="br0">
      <inkml:brushProperty name="width" value="0.025" units="cm"/>
      <inkml:brushProperty name="height" value="0.025" units="cm"/>
    </inkml:brush>
  </inkml:definitions>
  <inkml:trace contextRef="#ctx0" brushRef="#br0">116 33 4292,'0'0'18305,"-8"-5"-18182,6 4-124,-1-1 0,1 1 0,0 0 0,-1-1 0,1 1 0,-1 1 0,1-1 0,-1 0 0,1 0 0,-1 1 0,0 0 0,1-1 0,-5 1 0,4 1-2,1 0 0,-1 1 0,1-1 0,0 0 0,0 1 0,-1-1 0,1 1 0,0 0 1,0-1-1,0 1 0,1 0 0,-1 0 0,0 1 0,1-1 0,0 0 0,-1 0 1,1 1-1,-2 4 0,-2 3 88,1 0-1,-1 1 1,2-1 0,-1 1 0,2 0 0,-1 1 0,0 18 0,2-27-45,1-1-1,0 1 1,0 0 0,0-1 0,0 1 0,1 0 0,-1-1 0,1 1 0,-1 0-1,1-1 1,0 1 0,0-1 0,0 1 0,0-1 0,1 0 0,-1 1 0,1-1-1,-1 0 1,1 0 0,0 0 0,0 0 0,0 0 0,0 0 0,0-1 0,0 1-1,0-1 1,1 1 0,-1-1 0,1 0 0,-1 0 0,1 0 0,-1 0-1,1 0 1,0-1 0,-1 1 0,1-1 0,2 1 0,5-1 57,1 0 0,-1-1 0,0 0 0,0 0 0,0-1 0,-1 0 0,1-1 0,0 0 0,-1-1 0,1 0 0,-1 0-1,0-1 1,12-8 0,-16 9-1,0 1 0,0-1 0,0 0 1,-1-1-1,1 1 0,-1-1 0,0 0 0,0 0 0,-1 0 0,1 0 0,-1-1 0,0 1 0,-1-1 0,1 0 0,-1 0 0,0 0 0,-1 0 0,0 0 0,0 0 0,0-1 0,0 1 0,-1 0 0,-1-7 0,1 11-75,0-1 1,-1 1-1,1 0 1,-1 0-1,0-1 1,0 1-1,1 0 1,-2 0-1,1 0 1,0 0-1,0 0 1,-1 1-1,1-1 1,0 0-1,-1 0 0,0 1 1,0-1-1,1 1 1,-5-3-1,2 2-15,-1 0 0,1 0 0,-1 0 0,1 1 0,-1 0-1,0 0 1,0 0 0,0 0 0,-5 0 0,2 1-22,-1 0 0,1 1 1,0-1-1,0 1 0,0 1 0,0 0 1,0 0-1,0 0 0,0 1 0,1 0 1,-9 5-1,-15 20-1046,31-27 955,-1-1 1,1 0 0,0 1-1,-1-1 1,1 1 0,0-1-1,0 1 1,0-1 0,-1 0 0,1 1-1,0-1 1,0 1 0,0-1-1,0 1 1,0-1 0,0 1-1,0-1 1,0 1 0,0-1-1,0 1 1,0-1 0,0 1-1,0-1 1,0 0 0,0 1-1,1-1 1,-1 1 0,1 0-183,0 0 0,0-1 0,0 1 0,0-1 0,0 1 0,0-1 0,1 1 0,-1-1 0,0 0 0,0 1 0,0-1 0,0 0-1,1 0 1,-1 0 0,0 0 0,2 0 0,23-2-5273,2-9-4757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808"/>
    </inkml:context>
    <inkml:brush xml:id="br0">
      <inkml:brushProperty name="width" value="0.025" units="cm"/>
      <inkml:brushProperty name="height" value="0.025" units="cm"/>
    </inkml:brush>
  </inkml:definitions>
  <inkml:trace contextRef="#ctx0" brushRef="#br0">177 26 12588,'0'0'11077,"-9"-5"-9956,4 3-1025,0-1 20,-1 0 1,1 0-1,-1 1 0,0 0 0,-10-2 1,14 3-101,0 1 0,0 0 0,-1 0 0,1 0 0,0 0 0,-1 0 0,1 0 0,0 1 1,0-1-1,-1 1 0,1-1 0,0 1 0,0 0 0,0 0 0,0 0 0,0 0 0,0 0 0,0 1 0,0-1 1,0 1-1,1-1 0,-1 1 0,-1 2 0,-6 7 110,1 0-1,1 1 1,0 0 0,1 0 0,1 1 0,-1 0-1,2 0 1,0 0 0,0 0 0,2 1 0,-1 0-1,2-1 1,0 1 0,0 0 0,3 25-1,-1-36-107,1 1-1,-1 0 1,0-1-1,1 0 1,0 1-1,0-1 0,0 0 1,0 0-1,1 0 1,-1 0-1,1 0 0,-1-1 1,1 1-1,0-1 1,0 0-1,0 0 1,1 0-1,-1 0 0,0 0 1,1-1-1,-1 1 1,1-1-1,0 0 0,-1 0 1,1 0-1,0-1 1,-1 1-1,1-1 1,0 0-1,0 0 0,5-1 1,0 1 7,0-1 0,0 0-1,0 0 1,-1-1 0,1 0 0,-1-1 0,1 0 0,-1 0 0,0-1 0,0 0 0,0 0-1,11-9 1,-13 7 0,-1 0 0,1 0 0,-1-1 0,0 0 0,-1 0 0,0 0 0,0-1 0,0 0 0,-1 1 0,0-1 0,3-13 1,-5 17-18,0 0 0,0 0 1,0-1-1,-1 1 1,0 0-1,1-1 0,-1 1 1,-1 0-1,1 0 1,-1-1-1,0 1 0,1 0 1,-2 0-1,1 0 1,-1-1-1,1 1 0,-1 1 1,0-1-1,0 0 1,-1 0-1,1 1 0,-1 0 1,-5-6-1,5 7-90,1 0-1,-1 0 0,0 0 1,0 1-1,0 0 1,0-1-1,0 1 1,0 0-1,0 0 1,0 1-1,0-1 0,0 1 1,0-1-1,-1 1 1,1 0-1,0 0 1,0 0-1,-1 1 0,1-1 1,0 1-1,0 0 1,0 0-1,0 0 1,0 0-1,0 1 1,0-1-1,0 1 0,-2 1 1,1 0-551,1-1 0,0 1 0,0-1 0,0 1 0,1 0 0,-1 0 0,1 0 0,-1 0 0,1 1 0,0-1 0,0 1 0,1-1 0,-1 1 0,-1 4 1,2 2-8161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1.845"/>
    </inkml:context>
    <inkml:brush xml:id="br0">
      <inkml:brushProperty name="width" value="0.025" units="cm"/>
      <inkml:brushProperty name="height" value="0.025" units="cm"/>
    </inkml:brush>
  </inkml:definitions>
  <inkml:trace contextRef="#ctx0" brushRef="#br0">141 43 3299,'9'-16'9351,"1"-9"-2164,-9 24-5478,-3 3-279,-18 22-695,2 1-1,1 1 0,1 0 0,1 1 0,-19 48 0,26-55-627,1 1 0,1-1-1,1 1 1,1 0 0,0 0-1,2 1 1,0-1 0,2 1 0,2 22-1,-2-41-150,1 0 0,0 1 0,0-1 0,0 0 0,0 0 0,0 0 0,1 0 0,0 0 0,-1 0 0,1 0 0,0 0 1,0-1-1,0 1 0,1-1 0,-1 0 0,1 1 0,-1-1 0,1 0 0,0-1 0,0 1 0,0 0 0,0-1 0,0 1 0,0-1 0,0 0 0,0 0 0,6 1 0,-1-1-831,0 0 0,1 0-1,-1-1 1,0 0 0,0 0 0,0-1 0,0 0-1,0 0 1,0-1 0,12-4 0,19-13-8451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2.333"/>
    </inkml:context>
    <inkml:brush xml:id="br0">
      <inkml:brushProperty name="width" value="0.025" units="cm"/>
      <inkml:brushProperty name="height" value="0.025" units="cm"/>
    </inkml:brush>
  </inkml:definitions>
  <inkml:trace contextRef="#ctx0" brushRef="#br0">16 220 4004,'0'0'9054,"-3"9"-6519,-9 23-228,12-32-2235,0 0 0,0 1 1,0-1-1,0 0 0,0 1 1,0-1-1,0 0 1,0 0-1,0 1 0,0-1 1,0 0-1,0 1 1,0-1-1,0 0 0,1 1 1,-1-1-1,0 0 0,0 0 1,0 1-1,0-1 1,1 0-1,-1 0 0,0 0 1,0 1-1,1-1 0,-1 0 1,0 0-1,0 0 1,1 1-1,-1-1 0,0 0 1,0 0-1,1 0 0,-1 0 1,0 0-1,1 0 1,-1 0-1,0 0 0,0 0 1,1 0-1,-1 0 1,0 0-1,1 0 0,-1 0 1,0 0-1,1 0 0,-1 0 1,0 0-1,0 0 1,1 0-1,-1 0 0,0-1 1,0 1-1,1 0 0,-1 0 1,0 0-1,0 0 1,1-1-1,17-5 985,18-19-605,-2-1 0,0-2 0,-2-2 0,-1 0 0,27-36 0,-11 14-94,-47 52-328,0 0 0,0 0 0,0-1 0,0 1 0,0 0 0,1 0 0,-1 0 0,0 0 0,0-1 0,0 1 0,0 0 0,0 0 0,0 0 0,0 0 0,1-1 0,-1 1 0,0 0-1,0 0 1,0 0 0,0 0 0,1 0 0,-1 0 0,0 0 0,0 0 0,0 0 0,0-1 0,1 1 0,-1 0 0,0 0 0,0 0 0,0 0 0,1 0 0,-1 0 0,0 0 0,0 0 0,0 0 0,1 0 0,-1 0 0,0 1 0,0-1 0,0 0 0,1 0 0,-1 0 0,0 0 0,0 0 0,0 0 0,0 0 0,1 0 0,-1 1 0,0-1 0,0 0 0,0 0 0,0 0 0,0 0 0,0 0 0,1 1 0,-1-1 0,0 0 0,0 0 0,0 0 0,0 1 0,0-1-1,0 21 534,-8 28-292,-5-5-191,7-26-172,1 1 0,1-1 1,0 1-1,-1 31 0,5-49-56,0 0-1,0 0 1,0-1-1,0 1 0,0 0 1,0 0-1,1-1 1,-1 1-1,0 0 0,0-1 1,1 1-1,-1 0 0,0-1 1,1 1-1,-1 0 1,1-1-1,-1 1 0,1-1 1,-1 1-1,1-1 1,-1 1-1,1-1 0,-1 1 1,1-1-1,0 1 0,-1-1 1,1 0-1,0 1 1,0-1-1,1 1-397,-1-1 0,1 0 0,-1 0-1,1 0 1,-1 0 0,1 0 0,-1 0 0,1 0 0,-1-1 0,1 1 0,-1 0-1,1-1 1,-1 1 0,1-1 0,1-1 0,16-12-9165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2.663"/>
    </inkml:context>
    <inkml:brush xml:id="br0">
      <inkml:brushProperty name="width" value="0.025" units="cm"/>
      <inkml:brushProperty name="height" value="0.025" units="cm"/>
    </inkml:brush>
  </inkml:definitions>
  <inkml:trace contextRef="#ctx0" brushRef="#br0">50 1 17168,'0'0'4965,"-6"7"-3219,0 4-1418,0 1 0,0-1 0,1 1 0,1 0 0,0 0 0,1 1 0,0-1 0,0 1 0,2 0 0,-1 24 0,2-32-327,-1 13 39,2-1-1,0 1 0,4 18 1,-4-32-55,0 0 1,0 0 0,0 1 0,1-2-1,-1 1 1,1 0 0,0 0 0,0 0 0,0-1-1,1 1 1,-1-1 0,1 0 0,0 0-1,0 1 1,0-2 0,0 1 0,0 0-1,7 3 1,8-2-1996,-17-4 1745,-1 0 1,1 0-1,0 0 1,-1 0 0,1-1-1,0 1 1,0 0-1,-1-1 1,1 1 0,-1 0-1,1-1 1,0 1-1,-1-1 1,1 1 0,-1-1-1,1 1 1,-1-1-1,1 1 1,-1-1 0,1 1-1,-1-1 1,0 0-1,1 1 1,-1-1 0,0 0-1,0 1 1,1-1-1,-1 0 1,0 0 0,0-1-1,1-16-6621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036"/>
    </inkml:context>
    <inkml:brush xml:id="br0">
      <inkml:brushProperty name="width" value="0.025" units="cm"/>
      <inkml:brushProperty name="height" value="0.025" units="cm"/>
    </inkml:brush>
  </inkml:definitions>
  <inkml:trace contextRef="#ctx0" brushRef="#br0">1 52 14189,'0'0'12012,"56"-9"-11436,-13 1-416,-3 2-127,8-1-418,-5 1-1184,-6 0-1378,-7 2-1377,0-1-3460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365"/>
    </inkml:context>
    <inkml:brush xml:id="br0">
      <inkml:brushProperty name="width" value="0.025" units="cm"/>
      <inkml:brushProperty name="height" value="0.025" units="cm"/>
    </inkml:brush>
  </inkml:definitions>
  <inkml:trace contextRef="#ctx0" brushRef="#br0">1 97 19026,'0'0'9358,"9"-8"-9016,-3 3-326,0 0 1,0 0-1,1 1 1,0 0-1,0 0 1,0 1-1,0 0 1,0 0-1,15-3 1,-19 5-21,0 0 1,0 1-1,0 0 0,0-1 1,0 1-1,0 0 1,0 1-1,0-1 0,0 0 1,0 1-1,0 0 1,0-1-1,0 1 0,0 1 1,-1-1-1,1 0 1,0 1-1,-1-1 0,1 1 1,-1 0-1,1-1 1,-1 1-1,0 1 0,0-1 1,0 0-1,0 0 1,0 1-1,0-1 1,-1 1-1,1 0 0,-1-1 1,0 1-1,2 5 1,1 7 64,-1 0 0,0 0 0,-1 0 0,-1 1 0,0-1 0,-3 24 0,2-2 691,18-67 690,-13 4-1398,-2-1 1,0 1-1,-2-1 1,-3-37-1,0 2-53,36 71-808,-17-6-1012,-1 0 0,31 0 0,6-3-9537,-31-2-69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710"/>
    </inkml:context>
    <inkml:brush xml:id="br0">
      <inkml:brushProperty name="width" value="0.025" units="cm"/>
      <inkml:brushProperty name="height" value="0.025" units="cm"/>
    </inkml:brush>
  </inkml:definitions>
  <inkml:trace contextRef="#ctx0" brushRef="#br0">52 0 13485,'0'0'8723,"10"5"-6903,4 2-1524,-1 1 0,0 0 0,0 0-1,-1 1 1,0 1 0,-1 0 0,0 1 0,12 14 0,-18-19-287,-1 0-1,0 0 1,-1 0 0,1 0 0,-1 0-1,-1 1 1,1 0 0,-1-1 0,0 1 0,0 0-1,-1 0 1,0 0 0,0 0 0,-1 0 0,0 0-1,0 0 1,-1 1 0,0-1 0,0 0 0,0-1-1,-5 15 1,-2-6 33,-1 1 0,0-1 0,0 0-1,-2-1 1,0 0 0,0-1 0,-2 0 0,1-1-1,-1 0 1,-1-1 0,-27 17 0,15-17-1239,10-7-3676,9-3-4464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4.089"/>
    </inkml:context>
    <inkml:brush xml:id="br0">
      <inkml:brushProperty name="width" value="0.025" units="cm"/>
      <inkml:brushProperty name="height" value="0.025" units="cm"/>
    </inkml:brush>
  </inkml:definitions>
  <inkml:trace contextRef="#ctx0" brushRef="#br0">0 19 3427,'0'0'15663,"69"-2"-13997,-28 0-225,14 0-128,1 1-256,6 0-576,-7 1-385,-3 0-64,-13 0-737,-13 0-832,-14 0 127,-12-3-511,-7-1-1443,-19 0-3458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4.470"/>
    </inkml:context>
    <inkml:brush xml:id="br0">
      <inkml:brushProperty name="width" value="0.025" units="cm"/>
      <inkml:brushProperty name="height" value="0.025" units="cm"/>
    </inkml:brush>
  </inkml:definitions>
  <inkml:trace contextRef="#ctx0" brushRef="#br0">1 1 3267,'0'0'21108,"90"40"-19859,-26-40-640,-2 0-321,1 0-160,5-1-96,-12 1-736,-6-4-2628,-11-5-2561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038"/>
    </inkml:context>
    <inkml:brush xml:id="br0">
      <inkml:brushProperty name="width" value="0.025" units="cm"/>
      <inkml:brushProperty name="height" value="0.025" units="cm"/>
    </inkml:brush>
  </inkml:definitions>
  <inkml:trace contextRef="#ctx0" brushRef="#br0">0 43 17296,'0'0'3492,"50"-7"-1667,-17-3-383,5-2-994,-3 4-384,4 2-32,-7 6-448,-2 0-1122,-7 0-864,-4 12-1698,-10-2-1025,-9 4-4003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5.466"/>
    </inkml:context>
    <inkml:brush xml:id="br0">
      <inkml:brushProperty name="width" value="0.025" units="cm"/>
      <inkml:brushProperty name="height" value="0.025" units="cm"/>
    </inkml:brush>
  </inkml:definitions>
  <inkml:trace contextRef="#ctx0" brushRef="#br0">3 358 3299,'-3'0'11130,"7"-6"-5143,17-17-2701,17-14-5145,-26 25 3558,112-114-656,-105 104-1013,-1-1-1,-1-1 1,-1-1-1,13-26 1,-26 42 125,-10 16-143,-11 17-40,0 9 242,-22 58 0,35-79-137,1 0 0,0 0 0,2 1 0,-1-1 0,1 1 0,1 0 0,0 0 0,2 22 0,-1-34-80,1 1 0,-1-1 1,0 0-1,1 0 0,0 1 1,-1-1-1,1 0 0,0 0 1,-1 0-1,1 1 0,0-1 1,0 0-1,0 0 0,0 0 1,0-1-1,0 1 0,0 0 1,0 0-1,1 0 0,-1-1 1,0 1-1,0-1 0,1 1 1,-1-1-1,0 1 0,1-1 1,-1 0-1,0 0 0,1 1 1,-1-1-1,0 0 0,1 0 1,-1-1-1,0 1 0,3-1 1,0 1-410,0 0 1,0-1-1,0 0 1,0 0-1,0 0 1,-1-1-1,1 1 1,0-1-1,-1 0 1,0 0-1,6-4 1,13-18-6295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5.824"/>
    </inkml:context>
    <inkml:brush xml:id="br0">
      <inkml:brushProperty name="width" value="0.025" units="cm"/>
      <inkml:brushProperty name="height" value="0.025" units="cm"/>
    </inkml:brush>
  </inkml:definitions>
  <inkml:trace contextRef="#ctx0" brushRef="#br0">90 35 11659,'0'0'8707,"-9"3"-7773,5-2-881,-1 1 0,1 0 0,0-1 0,0 1 0,0 1 0,0-1 0,0 0 0,0 1 0,1 0 0,-1 0 0,1 0 0,0 1 0,-1-1 0,2 1 0,-1-1 0,0 1 0,1 0 0,0 0 0,0 0 0,0 0 0,0 1 0,1-1 0,-1 0 0,1 1 0,0-1 0,0 8 0,0-5 216,0 1 0,0-1 0,1 1 1,1 0-1,-1-1 0,1 1 0,0-1 0,1 1 1,2 7-1,-3-13-195,1 1 1,-1-1-1,1 0 1,-1 0-1,1 0 1,0 0-1,0 0 1,0 0-1,0 0 1,0-1-1,0 1 1,0-1-1,0 1 1,1-1-1,-1 0 1,1 0-1,-1 0 1,1 0-1,-1-1 1,1 1-1,0 0 1,-1-1-1,1 0 1,0 0-1,-1 0 1,1 0-1,0 0 1,4-1-1,-2 0-34,1-1-1,0 1 0,-1-1 1,0 0-1,1 0 0,-1 0 1,0-1-1,0 0 0,0 0 0,0 0 1,-1-1-1,1 1 0,-1-1 1,0 0-1,0-1 0,0 1 1,-1-1-1,1 1 0,-1-1 1,4-9-1,-3 7 48,-1 0 0,0 0-1,0 0 1,0 0 0,-1-1 0,0 1 0,-1-1 0,0 1 0,0-1 0,0 1-1,-1-1 1,0 0 0,-1 1 0,1-1 0,-4-9 0,3 14-77,0 0 0,0 1 1,0-1-1,-1 1 0,0-1 1,1 1-1,-1-1 0,0 1 1,0 0-1,0 0 0,0 0 0,0 0 1,-1 1-1,1-1 0,-1 0 1,1 1-1,-1 0 0,1 0 1,-1-1-1,0 2 0,0-1 1,0 0-1,1 0 0,-1 1 0,0 0 1,0-1-1,0 1 0,0 0 1,0 1-1,0-1 0,0 0 1,-3 2-1,4-2-131,-1 1 0,1-1 0,-1 1 0,0 0 1,1 0-1,0 1 0,-1-1 0,1 0 0,0 1 0,-1-1 0,1 1 1,0 0-1,0 0 0,0 0 0,1 0 0,-1 0 0,0 0 0,1 0 1,-1 0-1,1 1 0,0-1 0,-1 4 0,-5 27-4436,9-12-2107,2-9-1018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6.671"/>
    </inkml:context>
    <inkml:brush xml:id="br0">
      <inkml:brushProperty name="width" value="0.025" units="cm"/>
      <inkml:brushProperty name="height" value="0.025" units="cm"/>
    </inkml:brush>
  </inkml:definitions>
  <inkml:trace contextRef="#ctx0" brushRef="#br0">34 53 4612,'0'0'16042,"5"-8"-13746,15-24-348,-5 20 175,-8 17-764,-5 22-234,-5-19-1015,0 0 0,0 0 0,0 0 0,-1 0 0,-1-1 0,1 1 0,-1-1 0,-6 6 0,7-7-88,-1-1-1,1 1 1,0 0 0,0 0-1,1 0 1,0 1-1,0-1 1,0 1-1,1-1 1,0 1 0,0 0-1,0 9 1,2-15-11,0 0 1,1 0-1,-1 0 1,1-1 0,-1 1-1,1 0 1,0 0-1,-1 0 1,1-1-1,0 1 1,0 0-1,-1-1 1,1 1-1,0 0 1,0-1 0,0 1-1,0-1 1,0 1-1,0-1 1,-1 0-1,1 1 1,0-1-1,0 0 1,0 0-1,0 0 1,1 0 0,-1 0-1,0 0 1,2 0-1,41 1 195,-34-2-182,-1 1-118,0 0 0,0-1 0,0-1 0,0 0 0,-1 0 0,1 0 0,13-7 0,-18 7-545,1 0 1,-1-1-1,0 1 1,0-1-1,0 0 1,6-6-1,-8 6-335,0 1-1,0-1 1,0 1-1,0-1 0,-1 0 1,1 0-1,-1 0 0,0 0 1,0 0-1,0 0 1,1-4-1,-1-11-9744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016"/>
    </inkml:context>
    <inkml:brush xml:id="br0">
      <inkml:brushProperty name="width" value="0.025" units="cm"/>
      <inkml:brushProperty name="height" value="0.025" units="cm"/>
    </inkml:brush>
  </inkml:definitions>
  <inkml:trace contextRef="#ctx0" brushRef="#br0">42 1 4292,'0'0'16336,"-34"58"-14287,32-37-319,-1 1-385,1 0-736,2-2-417,0-2-96,2-3-64,8-5-833,1-5-1088,5-2-578,0-3-1280,0-4-3428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409"/>
    </inkml:context>
    <inkml:brush xml:id="br0">
      <inkml:brushProperty name="width" value="0.025" units="cm"/>
      <inkml:brushProperty name="height" value="0.025" units="cm"/>
    </inkml:brush>
  </inkml:definitions>
  <inkml:trace contextRef="#ctx0" brushRef="#br0">114 14 16688,'-7'0'3128,"2"-1"-2899,1 1 0,0 0 0,-1 1 0,1-1 0,0 1 0,0 0 1,0 0-1,0 0 0,-1 1 0,2-1 0,-1 1 0,0 0 0,0 0 0,0 1 0,1-1 0,-1 1 0,1-1 0,0 1 0,0 0 0,0 0 0,0 1 1,1-1-1,-1 1 0,1-1 0,0 1 0,0 0 0,0 0 0,0-1 0,1 2 0,-1-1 0,1 0 0,-1 7 0,1-8-195,1 0 0,0 1 0,-1-1 0,1 1 0,0-1 0,1 1-1,-1-1 1,1 1 0,-1-1 0,1 0 0,0 1 0,0-1 0,0 0 0,1 0 0,-1 1-1,1-1 1,0 0 0,0-1 0,0 1 0,0 0 0,4 3 0,-1-2-18,-1-2-1,1 1 1,0 0 0,-1-1 0,1 0-1,0 0 1,1-1 0,-1 1 0,0-1-1,0 0 1,1 0 0,-1-1 0,8 0-1,-7 1 6,-1-1-1,1-1 0,0 1 0,-1-1 0,1 0 1,-1 0-1,1 0 0,-1-1 0,0 0 0,0 0 1,1 0-1,-1-1 0,-1 0 0,1 0 0,0 0 1,-1 0-1,5-5 0,-6 5-4,0-1 1,-1 1-1,1-1 1,-1 0-1,0 0 1,0 0-1,0 0 1,-1 0-1,1 0 1,-1 0-1,0 0 1,0 0-1,-1-1 0,1 1 1,-1-1-1,0 1 1,0 0-1,0-1 1,-1 1-1,1 0 1,-1-1-1,-2-5 1,1 6-142,1 1 1,-1 0-1,1-1 1,-1 1-1,0 0 1,0 0 0,0 0-1,-1 0 1,1 1-1,-1-1 1,1 1 0,-1-1-1,0 1 1,0 0-1,0 0 1,0 0-1,0 0 1,-1 1 0,1-1-1,0 1 1,-1 0-1,-4-1 1,1 0-939,0 1 0,0 0 1,-1 0-1,1 1 0,0 0 0,-1 0 0,1 0 1,0 1-1,0 0 0,-11 4 0,-17 10-5749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767"/>
    </inkml:context>
    <inkml:brush xml:id="br0">
      <inkml:brushProperty name="width" value="0.025" units="cm"/>
      <inkml:brushProperty name="height" value="0.025" units="cm"/>
    </inkml:brush>
  </inkml:definitions>
  <inkml:trace contextRef="#ctx0" brushRef="#br0">1 283 7976,'0'0'9448,"16"-2"-7451,295-51 3741,-127 18-4611,133-13-750,607-13-1,-924 61-323,1 0 1,0 0-1,-1 0 0,1 0 1,0 0-1,0-1 0,-1 1 1,1 0-1,0 0 0,-1-1 1,1 1-1,0 0 0,-1-1 1,1 1-1,-1 0 0,1-1 1,0 1-1,-1-1 0,1 1 1,-1-1-1,1 0 0,-1 1 1,0-1-1,1 1 1,-1-1-1,0 0 0,1 1 1,-1-1-1,0 0 0,0 1 1,1-1-1,-1 0 0,0-1 1,0-29-3267,-1 14-1436,1-3-3722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044"/>
    </inkml:context>
    <inkml:brush xml:id="br0">
      <inkml:brushProperty name="width" value="0.025" units="cm"/>
      <inkml:brushProperty name="height" value="0.025" units="cm"/>
    </inkml:brush>
  </inkml:definitions>
  <inkml:trace contextRef="#ctx0" brushRef="#br0">27 244 4356,'0'0'10437,"-4"9"-7581,-1-2-2117,3-4-491,0-1 1,1 1-1,-1-1 0,0 1 0,1 0 1,0 0-1,-1 0 0,1 0 0,0 0 0,1 0 1,-1 0-1,0 6 0,2-8-53,1-1 0,-1 0 0,1 1 0,-1-1-1,1 0 1,-1 0 0,1 0 0,-1 0 0,0 0 0,1 0-1,-1 0 1,1 0 0,-1-1 0,1 1 0,-1 0 0,1-1 0,-1 1-1,0-1 1,2-1 0,14-9 271,0-2 1,-1 0-1,-1-1 0,0-1 0,0 0 1,21-32-1,-13 18-308,0 1-101,68-76 41,-91 103-100,1 0 0,-1 1 0,1-1-1,-1 0 1,1 1 0,-1-1 0,1 1 0,0-1 0,-1 1 0,1-1 0,0 1-1,0-1 1,-1 1 0,1-1 0,0 1 0,0 0 0,-1 0 0,1-1 0,0 1-1,0 0 1,0 0 0,1 0 0,0 15-67,-15 28 155,-17 25-10,6-13-69,-18 61 1,42-116-40,0 1 1,0-1 0,0 0 0,0 0 0,0 0 0,0 1 0,0-1 0,0 0 0,0 0-1,0 0 1,0 1 0,0-1 0,0 0 0,0 0 0,1 0 0,-1 0 0,0 1 0,0-1-1,0 0 1,0 0 0,0 0 0,1 0 0,-1 0 0,0 1 0,0-1 0,0 0 0,0 0-1,1 0 1,-1 0 0,0 0 0,0 0 0,0 0 0,1 0 0,-1 0 0,0 0 0,0 0-1,0 0 1,1 0 0,-1 0 0,0 0 0,0 0 0,0 0 0,1 0 0,-1 0 0,0 0-1,0 0 1,0 0 0,1 0 0,-1-1 0,0 1 0,0 0 0,0 0 0,1 0 0,11-5-1679,26-32-8679,-14 12-752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419"/>
    </inkml:context>
    <inkml:brush xml:id="br0">
      <inkml:brushProperty name="width" value="0.025" units="cm"/>
      <inkml:brushProperty name="height" value="0.025" units="cm"/>
    </inkml:brush>
  </inkml:definitions>
  <inkml:trace contextRef="#ctx0" brushRef="#br0">0 0 8552,'0'0'18775,"1"9"-18636,4 186-143,-5-153-440,3-26-1331,4-14-5526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746"/>
    </inkml:context>
    <inkml:brush xml:id="br0">
      <inkml:brushProperty name="width" value="0.025" units="cm"/>
      <inkml:brushProperty name="height" value="0.025" units="cm"/>
    </inkml:brush>
  </inkml:definitions>
  <inkml:trace contextRef="#ctx0" brushRef="#br0">1 79 15022,'0'0'10891,"49"-24"-9578,-20 14-833,4 1-352,6 2-96,-5 0-1345,-6 0-2114,-5 0-2723,-5-1-10826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0.516"/>
    </inkml:context>
    <inkml:brush xml:id="br0">
      <inkml:brushProperty name="width" value="0.025" units="cm"/>
      <inkml:brushProperty name="height" value="0.025" units="cm"/>
    </inkml:brush>
  </inkml:definitions>
  <inkml:trace contextRef="#ctx0" brushRef="#br0">0 69 3683,'0'0'17110,"3"-8"-15498,-3 5-1452,1-1 0,1 1 0,-1 0 0,0 0 0,1 0 0,-1 0 0,1 1 0,0-1 0,0 0 0,0 1 0,0-1 0,1 1 0,3-4 1,-2 4-6,1-1 1,-1 1 0,0 0 0,1 1 0,-1-1 0,1 1-1,0 0 1,0 0 0,-1 0 0,1 1 0,6-1 0,-7 1-112,0 0 1,0 0 0,0 0-1,0 0 1,-1 0-1,1 1 1,0 0-1,0 0 1,0 0 0,0 0-1,-1 0 1,1 1-1,0 0 1,-1 0 0,5 2-1,-7-2-12,1 1-1,0-1 1,-1 0-1,0 0 1,1 1-1,-1-1 0,0 0 1,0 1-1,0-1 1,-1 1-1,1 0 1,0-1-1,-1 1 1,0 0-1,0-1 1,0 1-1,0 0 1,0-1-1,0 1 1,-1-1-1,1 1 0,-1 0 1,0-1-1,-1 5 1,0-2 60,-1 1 0,1-1 0,-1 0 0,0 0 0,-1 0 0,1 0 0,-1 0 0,0-1 0,0 1 0,-1-1 0,1 0 0,-1 0 0,0-1 0,0 0 0,0 0 0,0 0 0,-1 0 0,1-1 0,-1 0 0,-9 3 0,96-13-150,-72 9 26,-1 0 0,1 1 0,-1 0 1,1 0-1,-1 0 0,0 1 0,11 6 0,-17-8 27,0 0-1,1 0 1,-1 0-1,0 0 1,-1 0-1,1 0 1,0 0-1,0 1 0,0-1 1,-1 1-1,1-1 1,-1 1-1,1-1 1,-1 1-1,1 0 1,-1 0-1,0 0 0,0 0 1,0 0-1,0 0 1,0 0-1,-1 0 1,1 0-1,-1 1 1,1-1-1,-1 0 0,0 0 1,0 1-1,0-1 1,0 0-1,0 0 1,0 0-1,-2 4 1,1-3 30,-1-1 1,0 0-1,0 0 1,0 0-1,0 0 1,-1 0 0,1 0-1,0 0 1,-1-1-1,0 1 1,1-1-1,-1 0 1,0 0 0,1 0-1,-1 0 1,0 0-1,-5 0 1,-55 9 965,57-10-862,-132 6 1173,149-7-2751,1 0-1,-1-1 0,0 0 0,15-6 1,20-8-6747,-19 5-169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367"/>
    </inkml:context>
    <inkml:brush xml:id="br0">
      <inkml:brushProperty name="width" value="0.025" units="cm"/>
      <inkml:brushProperty name="height" value="0.025" units="cm"/>
    </inkml:brush>
  </inkml:definitions>
  <inkml:trace contextRef="#ctx0" brushRef="#br0">1 56 13357,'0'0'6822,"65"12"-5060,-24-13-833,3-8-641,9-2-192,0-2-929,-3-3-3203,-4-2-6277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0.872"/>
    </inkml:context>
    <inkml:brush xml:id="br0">
      <inkml:brushProperty name="width" value="0.025" units="cm"/>
      <inkml:brushProperty name="height" value="0.025" units="cm"/>
    </inkml:brush>
  </inkml:definitions>
  <inkml:trace contextRef="#ctx0" brushRef="#br0">162 1 15471,'0'0'12534,"-6"8"-12165,-59 69-162,36-46-177,-26 39-1,48-60-577,10-13-2815,10-19-3717,-7-2-1184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1.217"/>
    </inkml:context>
    <inkml:brush xml:id="br0">
      <inkml:brushProperty name="width" value="0.025" units="cm"/>
      <inkml:brushProperty name="height" value="0.025" units="cm"/>
    </inkml:brush>
  </inkml:definitions>
  <inkml:trace contextRef="#ctx0" brushRef="#br0">74 20 16303,'0'0'4010,"-8"-1"-2975,-27-4-661,34 6-369,-1-1 1,1 0-1,0 1 1,-1-1-1,1 1 1,-1 0-1,1-1 1,0 1-1,0 0 1,-1 0-1,1 0 1,0 0-1,0 0 1,0 0-1,0 0 1,0 0-1,0 0 1,0 1-1,0-1 1,1 0-1,-1 1 1,0-1-1,1 0 1,-1 1-1,1-1 1,-1 1-1,1-1 0,0 1 1,0-1-1,0 2 1,-1-1 63,1 0-1,-1 0 1,1 0 0,0 0-1,0-1 1,0 1 0,0 0 0,0 0-1,0 0 1,0 0 0,1 0-1,-1 0 1,0-1 0,1 1 0,0 0-1,0 0 1,-1-1 0,1 1-1,0 0 1,0-1 0,2 2-1,1-1 111,1 0-1,-1-1 0,1 0 0,-1 0 1,1 0-1,0-1 0,0 1 0,-1-1 1,1 0-1,0 0 0,0-1 0,-1 0 1,9-2-1,-2 1-90,-1-2 0,1 1 0,-1-1 0,17-10 1,-24 13-37,0 0 0,-1 0 0,1-1 0,0 1 0,-1-1 0,1 0 0,-1 1 0,0-1 0,1 0-1,-1-1 1,0 1 0,0 0 0,-1-1 0,1 1 0,0-1 0,-1 1 0,0-1 0,1 0 0,-1 0 0,0 1 0,0-1 0,0-5 0,-1 7-47,-1 0-1,1 0 0,-1 1 0,0-1 0,1 0 1,-1 0-1,0 1 0,1-1 0,-1 1 0,0-1 1,0 0-1,0 1 0,0-1 0,0 1 0,0 0 1,1-1-1,-1 1 0,0 0 0,0 0 0,0-1 1,0 1-1,0 0 0,0 0 0,0 0 0,0 0 1,0 0-1,-2 1 0,-35 0-211,34-1 147,-1 1-122,-1 0 0,1 0 0,-1 0 0,1 1 0,0 0-1,0 0 1,0 0 0,0 1 0,0-1 0,0 1 0,1 1 0,-1-1 0,1 1 0,0-1 0,0 1 0,-6 8 0,7-9-170,1 1 0,0 0 0,-1 0 0,1 0 1,0 0-1,1 0 0,-1 0 0,1 0 1,-2 8-1,3-9-192,0 1 1,0-1-1,0 1 1,0-1 0,0 1-1,1-1 1,-1 1-1,1-1 1,0 1-1,0-1 1,0 0-1,1 1 1,1 2-1,11 12-5701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1.575"/>
    </inkml:context>
    <inkml:brush xml:id="br0">
      <inkml:brushProperty name="width" value="0.025" units="cm"/>
      <inkml:brushProperty name="height" value="0.025" units="cm"/>
    </inkml:brush>
  </inkml:definitions>
  <inkml:trace contextRef="#ctx0" brushRef="#br0">4 1 4004,'0'0'13874,"0"8"-12843,-1 9-911,-1-6 649,2 0 0,0 1 0,2 21 0,-2-31-633,1 0 0,-1 0 0,0 0 0,1 0 0,0 0 0,-1 0 0,1 0 0,0 0 0,0 0 0,0 0 0,0-1 0,0 1 0,0 0 0,1-1 0,-1 1 0,0-1 0,1 1 0,0-1 0,-1 0 0,1 0 0,0 0 0,-1 1 0,1-2 0,0 1 0,0 0 0,0 0 0,0 0 0,0-1 0,2 1 0,6 0 44,-1-1 1,0 0-1,1-1 1,-1 0-1,0 0 1,1-1-1,-1 0 1,17-7-1,-21 7-69,-1 1 0,0-1-1,0 0 1,0 0 0,0-1 0,0 1-1,-1-1 1,1 0 0,-1 0 0,1 0 0,-1 0-1,0-1 1,0 1 0,-1-1 0,1 1-1,-1-1 1,0 0 0,0 0 0,0 0-1,2-8 1,-4 11-90,0 0 0,0 0-1,0 0 1,0 0 0,0 0 0,0 0 0,0 1-1,0-1 1,-1 0 0,1 0 0,-1 0-1,1 0 1,0 0 0,-1 0 0,1 0-1,-1 1 1,0-1 0,1 0 0,-1 0 0,0 1-1,1-1 1,-1 0 0,0 1 0,0-1-1,1 1 1,-1-1 0,0 1 0,0 0-1,0-1 1,0 1 0,0 0 0,0-1 0,0 1-1,0 0 1,0 0 0,-1 0 0,-42-3-38,40 3 45,-17-1-121,-29 0-277,47 1 124,1 0 1,0 0-1,0 1 0,0-1 1,-1 0-1,1 1 0,0 0 1,0 0-1,0-1 0,0 1 1,0 1-1,0-1 0,0 0 1,0 0-1,0 1 0,-3 2 1,4 1-2483,12-3-13901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9.633"/>
    </inkml:context>
    <inkml:brush xml:id="br0">
      <inkml:brushProperty name="width" value="0.025" units="cm"/>
      <inkml:brushProperty name="height" value="0.025" units="cm"/>
    </inkml:brush>
  </inkml:definitions>
  <inkml:trace contextRef="#ctx0" brushRef="#br0">1 43 16271,'0'0'7495,"71"-9"-6790,-36-1-417,11 0-224,-4 2-31,-3 3-1,-5 5-32,-6 0-32,-10 0-513,-6 10-1377,-6 1-1505,-6-2-3363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9.963"/>
    </inkml:context>
    <inkml:brush xml:id="br0">
      <inkml:brushProperty name="width" value="0.025" units="cm"/>
      <inkml:brushProperty name="height" value="0.025" units="cm"/>
    </inkml:brush>
  </inkml:definitions>
  <inkml:trace contextRef="#ctx0" brushRef="#br0">1 17 16720,'0'0'7207,"46"3"-5542,2-6-832,3-1-545,0 2-224,-1 1-64,-6 1-1057,-5 0-1569,-14-2-1442,-4-6-4132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1.595"/>
    </inkml:context>
    <inkml:brush xml:id="br0">
      <inkml:brushProperty name="width" value="0.025" units="cm"/>
      <inkml:brushProperty name="height" value="0.025" units="cm"/>
    </inkml:brush>
  </inkml:definitions>
  <inkml:trace contextRef="#ctx0" brushRef="#br0">1 295 4388,'3'6'11177,"5"-8"-4983,17-19-2558,22-31-3716,-3 1 539,-29 35-387,0 0 0,-1-2 0,0 1 0,-2-2 0,0 0 0,-1 0 0,13-31 0,-43 110 138,8-29-192,2 2-1,1-1 1,1 1-1,2 1 1,-1 35-1,6-68-65,-1-1 0,1 1 0,0-1 0,0 1 1,1-1-1,-1 1 0,0-1 0,0 1 0,0 0 0,0-1 0,0 1 0,0-1 0,1 1 0,-1-1 0,0 1 0,0-1 0,1 0 0,-1 1 0,0-1 0,1 1 0,-1-1 1,1 1-1,-1-1 0,0 0 0,1 1 0,0-1 0,0 0-181,0 1 0,0-1 0,0 0 0,-1 0 1,1 0-1,0-1 0,0 1 0,0 0 0,0 0 0,-1 0 0,1-1 0,0 1 1,0 0-1,-1-1 0,1 1 0,0 0 0,0-1 0,-1 1 0,1-1 1,0 1-1,-1-1 0,1 0 0,-1 1 0,1-1 0,-1 0 0,1 0 0,10-18-5862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1.969"/>
    </inkml:context>
    <inkml:brush xml:id="br0">
      <inkml:brushProperty name="width" value="0.025" units="cm"/>
      <inkml:brushProperty name="height" value="0.025" units="cm"/>
    </inkml:brush>
  </inkml:definitions>
  <inkml:trace contextRef="#ctx0" brushRef="#br0">52 44 6951,'0'0'16164,"-8"11"-16121,2-2 48,0 1 0,1 0 0,0 0 0,0 0 0,-5 22 0,9-30-34,0 1-1,0-1 1,1 0 0,-1 0-1,1 0 1,-1 0 0,1 0-1,0 1 1,0-1 0,0 0-1,0 0 1,1 1 0,-1-1-1,0 0 1,1 0 0,0 0-1,-1 0 1,1 0 0,0 0-1,0 0 1,0 0 0,0 0-1,1 0 1,-1 0 0,0-1-1,1 1 1,-1 0 0,1-1-1,0 1 1,0-1 0,-1 0-1,1 0 1,0 1 0,0-1-1,0 0 1,0-1 0,0 1-1,0 0 1,0-1 0,1 1-1,-1-1 1,0 1 0,0-1-1,4 0 1,-2 0 22,1 0 0,-1 0 0,0-1 0,0 1-1,0-1 1,0 0 0,1 0 0,-1-1 0,-1 1 0,1-1 0,0 0 0,0 0-1,-1 0 1,1 0 0,-1-1 0,1 1 0,-1-1 0,0 0 0,0 0-1,0 0 1,-1-1 0,1 1 0,-1 0 0,3-5 0,-1 1-18,-1 0 0,1 0 0,-1-1 0,-1 1 0,1-1 0,-1 1 0,-1-1 0,1 0 0,-1 1 0,-1-1 0,1 0 0,-2-8 0,1 13-53,0 1 0,-1 0 0,1-1 0,-1 1-1,0 0 1,1 0 0,-1 0 0,0-1-1,0 1 1,-1 0 0,1 0 0,0 1-1,-1-1 1,1 0 0,-1 0 0,0 1-1,1-1 1,-1 1 0,0-1 0,0 1 0,0 0-1,0 0 1,0 0 0,0 0 0,-1 0-1,1 0 1,0 0 0,0 1 0,-1-1-1,1 1 1,0 0 0,-1 0 0,1-1-1,0 2 1,-1-1 0,-2 0 0,-1 1-18,1-1-1,-1 1 1,0 0 0,1 1 0,-1-1-1,1 1 1,-1 0 0,1 0-1,0 1 1,0 0 0,0 0 0,0 0-1,1 0 1,-5 5 0,6-6-96,1 1 0,0-1 0,-1 1 1,1 0-1,1 0 0,-1 0 0,0 0 0,1 0 1,-1 0-1,1 0 0,0 0 0,0 0 0,0 1 0,0 4 1,1-7-118,1 0 0,-1 1 0,0-1 0,1 0-1,-1 1 1,1-1 0,-1 0 0,1 0 0,0 0 0,-1 1 0,1-1 0,0 0 0,0 0 0,0 0 0,0 0 0,0 0 0,0-1 0,0 1 0,0 0 0,0 0 0,0-1 0,1 1 0,-1 0 0,0-1 0,0 0 0,1 1 0,-1-1-1,0 0 1,1 1 0,-1-1 0,0 0 0,1 0 0,-1 0 0,1 0 0,-1 0 0,0 0 0,2-1 0,24 0-4971,3-5-1559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2.299"/>
    </inkml:context>
    <inkml:brush xml:id="br0">
      <inkml:brushProperty name="width" value="0.025" units="cm"/>
      <inkml:brushProperty name="height" value="0.025" units="cm"/>
    </inkml:brush>
  </inkml:definitions>
  <inkml:trace contextRef="#ctx0" brushRef="#br0">155 20 16624,'0'0'8269,"-11"-2"-7324,11 2-939,-4-1 18,0 0 0,0 0 1,0 1-1,0-1 0,0 1 1,0 0-1,0 0 0,0 0 0,0 0 1,1 1-1,-1 0 0,0 0 1,0 0-1,0 0 0,0 0 0,1 1 1,-1-1-1,1 1 0,-1 0 1,1 0-1,0 1 0,0-1 1,0 1-1,0-1 0,0 1 0,-3 4 1,1-1 54,0 1 0,1 0 0,0 0 0,0 1 1,0-1-1,1 1 0,0 0 0,0 0 0,1 0 1,0 0-1,1 0 0,0 0 0,0 0 0,0 1 1,1-1-1,1 0 0,1 10 0,-1-15-68,0-1 0,0 0 0,0 0 0,0 0 0,1 0-1,-1 0 1,1 0 0,0 0 0,-1 0 0,1-1 0,0 1 0,0-1 0,0 1-1,0-1 1,0 0 0,1 0 0,-1 0 0,0 0 0,1 0 0,-1 0 0,0-1 0,1 1-1,-1-1 1,1 1 0,-1-1 0,1 0 0,-1 0 0,0 0 0,1-1 0,-1 1 0,5-1-1,0 0 27,0 0-1,0 0 0,1-1 0,-1 0 0,0 0 0,0-1 1,-1 1-1,1-2 0,9-5 0,-10 4 30,-1 0 1,-1-1-1,1 0 0,-1 0 0,0 0 1,0 0-1,-1 0 0,1-1 1,-2 0-1,1 0 0,-1 0 0,0 0 1,0 0-1,-1 0 0,0 0 1,0-14-1,0 18-55,-1 0 1,0 0-1,0 0 1,0 0-1,0 0 1,-1 0-1,1 0 0,-1-1 1,0 2-1,0-1 1,0 0-1,0 0 1,0 0-1,-1 0 1,1 1-1,-1-1 0,0 1 1,0-1-1,0 1 1,0-1-1,0 1 1,0 0-1,-1 0 1,1 0-1,-1 1 1,1-1-1,-1 0 0,0 1 1,0 0-1,1 0 1,-1 0-1,0 0 1,0 0-1,0 0 1,0 1-1,0-1 1,0 1-1,-1 0 0,1 0 1,-4 1-1,4-1-54,1 0-1,0 0 0,-1 1 1,1-1-1,0 1 1,0 0-1,-1 0 0,1-1 1,0 2-1,0-1 0,0 0 1,0 0-1,0 1 1,0-1-1,0 1 0,1-1 1,-1 1-1,0 0 1,1 0-1,-1-1 0,1 1 1,0 0-1,0 1 0,0-1 1,-2 3-1,-5 26-2905,7 1-5214,1-25 748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3.072"/>
    </inkml:context>
    <inkml:brush xml:id="br0">
      <inkml:brushProperty name="width" value="0.025" units="cm"/>
      <inkml:brushProperty name="height" value="0.025" units="cm"/>
    </inkml:brush>
  </inkml:definitions>
  <inkml:trace contextRef="#ctx0" brushRef="#br0">139 59 11403,'0'0'6454,"2"-8"-3545,6-24-362,-8 31-2440,1 1 1,-1-1-1,0 0 0,0 1 1,0-1-1,0 1 1,0-1-1,0 0 0,0 1 1,0-1-1,0 1 1,0-1-1,0 0 1,-1 1-1,1-1 0,0 1 1,0-1-1,-1 1 1,1-1-1,0 1 0,-1-1 1,1 1-1,0-1 1,-1 1-1,1-1 1,0 1-1,-1-1 0,1 1 1,-1 0-1,1-1 1,-1 1-1,1 0 0,-1-1 1,0 1-1,1 0 1,-1 0-1,1 0 0,-1-1 1,1 1-1,-1 0 1,0 0-1,1 0 1,-1 0-1,1 0 0,-1 0 1,0 0-1,1 0 1,-1 0-1,1 1 0,-2-1 1,-27 8 35,21-3-131,0 1 0,1 0 0,-1 0 0,2 0 0,-1 1 0,1 0 0,0 1 0,0 0 0,1-1 0,0 2 0,0-1 0,1 0 0,0 1 0,1 0 0,0 0 0,0 0 0,1 0 0,0 1 0,-1 14 0,3-23 1,0 1-1,0-1 1,0 1-1,0-1 1,0 1-1,0-1 1,0 1 0,1-1-1,-1 1 1,1-1-1,-1 0 1,1 1-1,0-1 1,-1 0-1,1 1 1,0-1-1,0 0 1,0 0-1,0 0 1,0 0-1,0 0 1,0 0-1,0 0 1,0 0 0,2 1-1,-1-1 6,1 0 0,0-1 1,-1 1-1,1-1 0,0 1 0,-1-1 0,1 0 0,0 0 1,0 0-1,-1 0 0,1-1 0,5 0 0,-1-1 7,1 0 0,-1-1 0,0 0 0,1 0 0,-1 0 0,-1-1 0,1 0 0,-1-1 0,8-5 0,-9 3 4,-1 1 0,1-1 0,-1 0 0,-1 0-1,1 0 1,-1 0 0,-1-1 0,1 1 0,-1-1 0,0 0 0,-1 0 0,1-8 0,-2 13-32,0 0 0,0-1-1,0 1 1,0 0 0,0 0-1,-1-1 1,0 1 0,1 0-1,-1 0 1,0 0 0,-1 0 0,1 0-1,-4-5 1,4 6-37,0 1 1,-1-1-1,0 1 1,1 0-1,-1-1 1,0 1-1,0 0 0,1 0 1,-1 0-1,0 0 1,0 1-1,0-1 1,0 0-1,0 1 1,0 0-1,-1-1 0,1 1 1,0 0-1,0 0 1,0 0-1,0 0 1,0 0-1,-3 1 0,3 0-143,1-1-1,0 0 0,-1 1 0,1 0 0,0-1 0,-1 1 1,1 0-1,0-1 0,0 1 0,-1 0 0,1 0 0,0 0 1,0 0-1,0 0 0,0 0 0,0 1 0,0-1 0,1 0 1,-1 0-1,0 1 0,1-1 0,-1 2 0,-8 32-10391,8-18 112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3.418"/>
    </inkml:context>
    <inkml:brush xml:id="br0">
      <inkml:brushProperty name="width" value="0.025" units="cm"/>
      <inkml:brushProperty name="height" value="0.025" units="cm"/>
    </inkml:brush>
  </inkml:definitions>
  <inkml:trace contextRef="#ctx0" brushRef="#br0">157 1 15439,'0'0'13757,"-10"12"-12919,2-2-698,-21 26 338,-29 49-1,51-74-397,0 1 0,1 1 0,0-1 0,1 1 0,0 0 0,1 0 0,1 0 0,0 0 0,-2 26 0,5-36-61,0 0 0,1 1 0,-1-1 0,1 0 0,0 0 0,0 0 0,0 0 0,1 0 0,-1 0 0,1 0 0,-1 0 0,1-1 0,0 1 0,0 0 0,0-1 0,0 0 0,1 1 0,-1-1 0,1 0 0,-1 0 0,1-1 0,0 1 0,-1 0 0,1-1 0,0 0 0,0 1 0,0-1 0,0 0 0,5 0 0,47 9-1049,-4-8-3667,-28-2-2216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699"/>
    </inkml:context>
    <inkml:brush xml:id="br0">
      <inkml:brushProperty name="width" value="0.025" units="cm"/>
      <inkml:brushProperty name="height" value="0.025" units="cm"/>
    </inkml:brush>
  </inkml:definitions>
  <inkml:trace contextRef="#ctx0" brushRef="#br0">1 304 15278,'0'0'8734,"7"-3"-7794,9-6-744,0-1 1,-1 0-1,0-1 1,0 0 0,23-26-1,65-79-121,-91 102-16,2-4 28,-1 0 0,16-29 0,-34 58-130,1 0-1,0 1 0,0-1 0,-2 19 0,-1 0 61,-5 11-22,6-24 0,1 1-1,0-1 1,2 1-1,0 0 1,0 0-1,2 0 1,0 0 0,2 18-1,0-35-99,-1 0 0,0 0 0,0-1 0,1 1 0,-1 0 0,0-1 0,1 1 0,-1-1 0,1 1 0,-1-1 0,1 1 0,-1 0 0,1-1-1,-1 1 1,1-1 0,0 0 0,-1 1 0,1-1 0,0 0 0,-1 1 0,1-1 0,0 0 0,-1 0 0,1 1 0,0-1 0,-1 0 0,1 0 0,0 0 0,0 0 0,-1 0 0,2 0 0,13-4-6015,-5-11-5128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215"/>
    </inkml:context>
    <inkml:brush xml:id="br0">
      <inkml:brushProperty name="width" value="0.025" units="cm"/>
      <inkml:brushProperty name="height" value="0.025" units="cm"/>
    </inkml:brush>
  </inkml:definitions>
  <inkml:trace contextRef="#ctx0" brushRef="#br0">43 256 3876,'-2'1'-128,"-14"11"3054,14-11-2123,0 0-1,0 1 0,1-1 0,-1 1 0,0-1 0,1 1 0,0-1 0,-1 1 0,1 0 0,0 0 0,0 0 0,0 0 0,0 0 0,0 0 0,0 0 0,1 0 0,-1 0 0,1 0 0,-1 3 0,3-5-447,1 0 1,0 0-1,-1-1 1,1 1-1,-1-1 1,1 1-1,-1-1 0,1 0 1,-1 0-1,0 0 1,4-2-1,32-24 231,-2-3 1,0 0-1,-3-2 0,0-2 0,38-51 1,-21 25-395,-52 93-170,-27 41 41,23-62-89,1 0-1,0 1 0,0-1 1,1 1-1,1 0 0,0 0 1,-1 21-1,6-33-991,0-1 0,0 1 0,0-1 0,0 0-1,0 1 1,0-1 0,0 0 0,0 0 0,1 0-1,2-1 1,8-2-6813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586"/>
    </inkml:context>
    <inkml:brush xml:id="br0">
      <inkml:brushProperty name="width" value="0.025" units="cm"/>
      <inkml:brushProperty name="height" value="0.025" units="cm"/>
    </inkml:brush>
  </inkml:definitions>
  <inkml:trace contextRef="#ctx0" brushRef="#br0">43 0 10314,'0'0'17227,"-1"11"-16571,-13 45-470,6-28-210,2 1 0,0-1 1,-1 34-1,10-57-2038,-1-22-18142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917"/>
    </inkml:context>
    <inkml:brush xml:id="br0">
      <inkml:brushProperty name="width" value="0.025" units="cm"/>
      <inkml:brushProperty name="height" value="0.025" units="cm"/>
    </inkml:brush>
  </inkml:definitions>
  <inkml:trace contextRef="#ctx0" brushRef="#br0">1 39 17104,'0'0'10890,"65"0"-10345,-31 0-353,0 0-160,-1-6 32,-3-1-864,-1-2-802,-8 3-640,0 2-385,-3 1-319,-6 3-930,2-3-1409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6.263"/>
    </inkml:context>
    <inkml:brush xml:id="br0">
      <inkml:brushProperty name="width" value="0.025" units="cm"/>
      <inkml:brushProperty name="height" value="0.025" units="cm"/>
    </inkml:brush>
  </inkml:definitions>
  <inkml:trace contextRef="#ctx0" brushRef="#br0">88 0 12268,'0'0'14349,"-7"9"-12902,-8 12-727,-24 38 0,35-52-656,1-1 0,-1 0 0,1 1 1,1 0-1,-1 0 0,1 0 0,0 0 0,1 0 0,0 0 1,0 0-1,0 1 0,1-1 0,1 8 0,-1-14-48,1 1 0,0-1-1,-1 0 1,1 0 0,0 0 0,0 0-1,0 0 1,0 0 0,0 0 0,0 0-1,0-1 1,0 1 0,0 0 0,0-1 0,0 1-1,1 0 1,-1-1 0,0 1 0,1-1-1,-1 0 1,0 1 0,0-1 0,1 0-1,-1 0 1,3 0 0,40 1 42,-33-2-158,-8 1-90,0 0 0,1 0 0,-1-1 0,0 1 0,0-1 0,0 0 0,1 0-1,-1 0 1,3-2 0,-4 2-415,1 0-1,-1-1 1,0 1 0,0-1-1,0 0 1,0 0-1,0 1 1,-1-1 0,4-5-1,-3 3-810,0-1-1,0 0 1,0 0-1,0 0 1,-1 0-1,1 0 1,-1 0-1,-1 0 1,1-1-1,-1-8 1,0 14 1572,0 0 0,0 1 1,0-1-1,0 0 1,-1 1-1,1-1 0,0 0 1,0 1-1,0-1 1,0 0-1,-1 0 1,1 1-1,0-1 0,0 0 1,-1 0-1,1 0 1,0 1-1,0-1 0,-1 0 1,1 0-1,0 0 1,0 0-1,-1 1 1,1-1-1,0 0 0,-1 0 1,1 0-1,0 0 1,-1 0-1,1 0 0,0 0 1,-1 0-1,1 0 1,0 0-1,-1 0 0,1 0 1,0 0-1,-1 0 1,1 0-1,0-1 1,0 1-1,-1 0 0,1 0 1,0 0-1,-1 0 1,1-1-1,0 1 0,0 0 1,-1 0-1,1 0 1,0-1-1,0 1 1,0 0-1,-1 0 0,1-1 1,0 1-1,0 0 1,0-1-1,0 1 0,0 0 1,0 0-1,-1-1 1,1 1-1,0 0 1,0-1-1,0 1 0,0 0 1,0-1-1,0 0 1,-17 22 4845,9-6-3504,1 0 1,1 1 0,-5 17 0,9-24-1357,0 0-1,0 0 0,1 0 1,1 1-1,-1-1 1,1 0-1,2 12 0,-2-20-236,0-1 1,0 1-1,0 0 0,1-1 0,-1 1 0,0-1 0,0 1 0,1 0 1,-1-1-1,0 1 0,1-1 0,-1 1 0,1-1 0,-1 1 0,0-1 0,1 1 1,-1-1-1,1 1 0,0-1 0,-1 0 0,1 1 0,-1-1 0,1 0 0,0 0 1,-1 1-1,2-1 0,18 1-7097,-16-1 4891,10-1-7788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6.644"/>
    </inkml:context>
    <inkml:brush xml:id="br0">
      <inkml:brushProperty name="width" value="0.025" units="cm"/>
      <inkml:brushProperty name="height" value="0.025" units="cm"/>
    </inkml:brush>
  </inkml:definitions>
  <inkml:trace contextRef="#ctx0" brushRef="#br0">218 126 20371,'0'0'7020,"-7"9"-6646,-112 169 1831,117-175-2234,0-1 1,1 1-1,-1-1 1,1 1-1,0 0 1,0-1-1,0 1 1,0 0-1,1 0 1,-1 0-1,0 5 1,14-20-13088,-5-6 191</inkml:trace>
  <inkml:trace contextRef="#ctx0" brushRef="#br0" timeOffset="1">50 1 16239,'0'0'6988,"-8"6"-5445,4-3-1387,0 0-1,0 1 1,0 0 0,1 0-1,-1 0 1,1 1 0,0-1-1,0 1 1,-3 7 0,5-10-105,1-1 0,-1 1 1,1 0-1,-1 0 0,1-1 1,0 1-1,0 0 0,0 0 0,0 0 1,0 0-1,0-1 0,0 1 1,1 0-1,-1 0 0,0 0 1,1-1-1,0 1 0,-1 0 0,1-1 1,0 1-1,0 0 0,0-1 1,0 1-1,0-1 0,0 0 1,0 1-1,1-1 0,-1 0 1,1 1-1,-1-1 0,1 0 0,-1 0 1,1 0-1,-1-1 0,1 1 1,0 0-1,-1-1 0,1 1 1,2 0-1,2 1 105,1 0 0,-1-1 0,1 0 1,-1 0-1,1 0 0,0-1 0,-1 0 0,1 0 1,0 0-1,-1-1 0,12-3 0,-16 4-143,0-1 0,0 1-1,0-1 1,1 1 0,-1-1-1,0 0 1,0 0 0,0 0 0,0 0-1,0-1 1,-1 1 0,1 0-1,0-1 1,-1 1 0,1-1 0,-1 0-1,1 1 1,-1-1 0,0 0-1,1 0 1,-1 0 0,0 0 0,0 0-1,-1 0 1,1 0 0,0 0-1,-1-1 1,1 1 0,-1 0 0,0 0-1,1-1 1,-1 1 0,0 0-1,-1 0 1,1 0 0,0-1 0,-1 1-1,0-2 1,0 2-35,1 1 0,-1-1 0,0 1 0,0-1 0,0 1 0,-1-1 0,1 1 0,0 0 0,0 0 0,-1 0 0,1 0 0,-1 0 0,1 0 0,-1 0 0,1 0 0,-1 1-1,1-1 1,-1 0 0,0 1 0,0 0 0,1-1 0,-1 1 0,0 0 0,1 0 0,-1 0 0,0 0 0,0 0 0,1 0 0,-1 0 0,0 1 0,0-1 0,-1 1 0,-2 0-140,1 0-1,0 0 1,-1 0 0,1 0 0,0 1-1,0-1 1,0 1 0,0 0-1,0 0 1,1 1 0,-8 5 0,8-4-236,0 1 0,0 0 0,0-1 0,1 1 0,-1 0 0,1 1 0,0-1 0,1 0 0,-3 11 0,4 27-8755,4-26 1866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7.017"/>
    </inkml:context>
    <inkml:brush xml:id="br0">
      <inkml:brushProperty name="width" value="0.025" units="cm"/>
      <inkml:brushProperty name="height" value="0.025" units="cm"/>
    </inkml:brush>
  </inkml:definitions>
  <inkml:trace contextRef="#ctx0" brushRef="#br0">11 79 15695,'0'0'11803,"-2"10"-11365,1-8-417,-2 13 323,1 1-1,0-1 1,1 0 0,2 31 0,-1-45-325,1 0 0,-1 1 0,0-1 0,1 0-1,0 1 1,-1-1 0,1 0 0,0 0 0,0 0 0,-1 0 0,1 1 0,0-1-1,0 0 1,0-1 0,0 1 0,0 0 0,1 0 0,-1 0 0,0-1 0,0 1-1,0 0 1,1-1 0,-1 1 0,0-1 0,1 0 0,-1 1 0,1-1 0,-1 0-1,0 0 1,1 0 0,-1 0 0,0 0 0,1 0 0,-1 0 0,1 0-1,-1-1 1,0 1 0,1 0 0,-1-1 0,2-1 0,2 1 67,0 0 0,-1-1 0,1 0 0,-1 0-1,0 0 1,1-1 0,-1 1 0,0-1 0,-1 0 0,7-6 0,-5 1-1,-1 0 1,0-1-1,-1 1 1,1-1-1,-2 0 0,1 0 1,-1 0-1,0 0 1,-1 0-1,0-13 0,-1 17-100,0 0-1,0 0 0,0 1 1,-1-1-1,0 0 1,0 1-1,0-1 0,-1 1 1,1-1-1,-3-4 1,3 8-47,-1-1 1,1 0 0,0 1 0,0-1 0,-1 1 0,1-1 0,-1 1 0,1 0-1,-1-1 1,0 1 0,1 0 0,-1 0 0,0 0 0,0 0 0,0 1 0,0-1 0,1 0-1,-1 1 1,0-1 0,0 1 0,0 0 0,0 0 0,-3 0 0,4 0-92,0 0 1,0 0-1,0 1 1,0-1 0,0 0-1,0 1 1,0-1-1,1 1 1,-1-1-1,0 1 1,0 0-1,0-1 1,1 1 0,-1 0-1,0-1 1,1 1-1,-1 0 1,1 0-1,-1-1 1,1 1 0,-1 0-1,1 0 1,0 0-1,-1 0 1,1 0-1,0 0 1,0 0-1,-1 0 1,1 0 0,0 0-1,0 0 1,0 0-1,0 1 1,0-1-430,0 0 1,0 0-1,0 0 0,1 0 1,-1 0-1,0 0 0,0 0 1,1 0-1,-1 1 0,0-1 1,1 0-1,-1 0 0,1 0 1,0-1-1,-1 1 0,1 0 1,0 0-1,-1 0 0,2 1 1,12 5-11890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7.375"/>
    </inkml:context>
    <inkml:brush xml:id="br0">
      <inkml:brushProperty name="width" value="0.025" units="cm"/>
      <inkml:brushProperty name="height" value="0.025" units="cm"/>
    </inkml:brush>
  </inkml:definitions>
  <inkml:trace contextRef="#ctx0" brushRef="#br0">135 0 14574,'0'0'10639,"6"12"-9438,4 7-1098,0 2 0,-2-1 0,0 2 0,-1-1 0,-1 1 0,6 44 0,-12-54-3,-1 1 1,0-1-1,-1 1 0,0-1 0,-1 0 1,0 0-1,-1 0 0,0 0 1,-1-1-1,-12 21 0,5-13-160,-1 0 0,-1-1 0,-1-1-1,-1 0 1,-18 16 0,4-11-2711,5-8-3181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8.092"/>
    </inkml:context>
    <inkml:brush xml:id="br0">
      <inkml:brushProperty name="width" value="0.025" units="cm"/>
      <inkml:brushProperty name="height" value="0.025" units="cm"/>
    </inkml:brush>
  </inkml:definitions>
  <inkml:trace contextRef="#ctx0" brushRef="#br0">1 36 4228,'0'0'13474,"9"7"-11995,0-1-1220,0-1-1,0 0 1,0 0 0,1-1-1,-1 0 1,1-1 0,0 0-1,0 0 1,0-1 0,1-1 0,-1 0-1,20 0 1,163-5 2157,225-35 0,62-4-1643,485 76-854,-934-31 88,307 3 948,-270-17-565,-68 7-7576,0-7-1179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121"/>
    </inkml:context>
    <inkml:brush xml:id="br0">
      <inkml:brushProperty name="width" value="0.025" units="cm"/>
      <inkml:brushProperty name="height" value="0.025" units="cm"/>
    </inkml:brush>
  </inkml:definitions>
  <inkml:trace contextRef="#ctx0" brushRef="#br0">1 248 5894,'0'0'17056,"14"0"-15754,-5 0-1172,1-1 0,0 0 0,-1 0 1,1-1-1,-1 0 0,1-1 0,-1 0 0,0 0 0,0-1 0,13-7 0,17-16 192,-1-1 1,-1-2-1,-1-2 1,58-66-1,-89 97-104,-5 11-166,-5 15-28,-19 47 108,16-53-170,1 1 0,1 0 0,0 0 0,2 0 0,-4 38 0,9-57-166,-1-1 0,1 1 0,-1-1 0,1 1 0,-1-1 0,1 1 1,-1-1-1,1 0 0,-1 1 0,1-1 0,-1 1 0,1-1 0,0 0 0,-1 0 0,1 1 1,-1-1-1,1 0 0,0 0 0,-1 0 0,1 0 0,0 0 0,-1 0 0,1 0 1,0 0-1,0 0 0,-1 0 0,1 0 0,-1 0 0,1-1 0,0 1 0,-1 0 0,1 0 1,1-1-1,25-8-6039,-1-7-1509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465"/>
    </inkml:context>
    <inkml:brush xml:id="br0">
      <inkml:brushProperty name="width" value="0.025" units="cm"/>
      <inkml:brushProperty name="height" value="0.025" units="cm"/>
    </inkml:brush>
  </inkml:definitions>
  <inkml:trace contextRef="#ctx0" brushRef="#br0">37 1 16432,'0'0'10153,"-23"48"-9993,15-25-64,6 1-96,-2-2 32,4-4-64,0 0-160,0-3-320,0-2-225,6-4-352,-1-4-705,0-2-1152,-1-3-2884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235"/>
    </inkml:context>
    <inkml:brush xml:id="br0">
      <inkml:brushProperty name="width" value="0.025" units="cm"/>
      <inkml:brushProperty name="height" value="0.025" units="cm"/>
    </inkml:brush>
  </inkml:definitions>
  <inkml:trace contextRef="#ctx0" brushRef="#br0">190 68 5605,'0'0'12636,"-2"-9"-9796,-8-29-683,9 36-2068,1 1 0,-1 0-1,0-1 1,0 1 0,0 0 0,0 0-1,-1 0 1,1 0 0,0 0 0,0 0-1,-1 0 1,1 0 0,-1 0 0,1 0-1,0 1 1,-1-1 0,1 1 0,-1-1 0,0 1-1,1-1 1,-1 1 0,1 0 0,-1 0-1,0 0 1,1 0 0,-1 0 0,-2 1-1,-1-1-65,0 1 0,0 0 0,0 0 0,1 0 0,-1 1 0,1 0 0,-8 3 0,4 1-4,1 0-1,-1 1 1,2 0-1,-1 0 0,1 0 1,0 1-1,0 0 1,1 0-1,0 0 1,0 1-1,1 0 0,0 0 1,1 0-1,0 0 1,0 0-1,1 1 1,0-1-1,1 1 1,0 0-1,0-1 0,2 20 1,-1-26 9,1-1 0,-1 1 0,1 0 0,-1-1 0,1 1 1,0-1-1,0 1 0,0-1 0,0 1 0,1-1 0,-1 1 0,1-1 0,-1 0 0,1 0 0,0 0 1,-1 0-1,1 0 0,0 0 0,1-1 0,-1 1 0,0-1 0,0 1 0,1-1 0,-1 0 0,1 0 1,-1 0-1,1 0 0,-1 0 0,1 0 0,0-1 0,-1 1 0,1-1 0,0 0 0,-1 0 0,1 0 1,0 0-1,3-1 0,1 0 104,1 0 0,0 0 0,-1 0 1,1-1-1,-1-1 0,1 1 0,-1-1 0,0 0 1,0-1-1,-1 0 0,1 0 0,6-5 1,-5 1-140,0 0 1,-1 0-1,0-1 1,0 1 0,-1-1-1,-1-1 1,1 1-1,-1-1 1,-1 0-1,0 0 1,0-1 0,-1 1-1,0-1 1,-1 0-1,0 1 1,-1-1 0,0 0-1,-1 0 1,-2-18-1,2 28-140,0 0 0,0 0-1,0 0 1,0 1 0,0-1 0,-1 0-1,1 0 1,0 0 0,-1 1-1,1-1 1,0 0 0,-1 0-1,1 1 1,-1-1 0,0 0-1,1 1 1,-1-1 0,1 1 0,-1-1-1,0 1 1,1-1 0,-1 1-1,0-1 1,0 1 0,1 0-1,-1-1 1,-1 1 0,1-1-250,1 1 1,-1 0 0,0 0-1,1 0 1,-1 0 0,1 0 0,-1 0-1,0 0 1,1 1 0,-1-1-1,1 0 1,-1 0 0,1 0-1,-1 0 1,1 1 0,-1-1-1,1 0 1,-1 1 0,1-1-1,-1 0 1,1 1 0,-1-1-1,1 1 1,-1-1 0,1 1 0,0-1-1,-1 0 1,1 1 0,0 0-1,0-1 1,-1 1 0,1-1-1,0 1 1,-1 0 0,-1 9-10580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855"/>
    </inkml:context>
    <inkml:brush xml:id="br0">
      <inkml:brushProperty name="width" value="0.025" units="cm"/>
      <inkml:brushProperty name="height" value="0.025" units="cm"/>
    </inkml:brush>
  </inkml:definitions>
  <inkml:trace contextRef="#ctx0" brushRef="#br0">1 26 14478,'0'0'9128,"58"0"-7494,-21 0-994,2-4-511,-4-1-65,-3 1-993,-3-1-2114,-8 1-2787,-7 0-5508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0.593"/>
    </inkml:context>
    <inkml:brush xml:id="br0">
      <inkml:brushProperty name="width" value="0.025" units="cm"/>
      <inkml:brushProperty name="height" value="0.025" units="cm"/>
    </inkml:brush>
  </inkml:definitions>
  <inkml:trace contextRef="#ctx0" brushRef="#br0">0 46 13869,'0'0'10640,"8"-6"-9503,-3 1-970,0 1 1,1 1-1,0-1 1,-1 1 0,1 0-1,0 0 1,0 0 0,1 1-1,-1 0 1,0 0-1,1 1 1,-1 0 0,1 0-1,12 0 1,-5 0 125,-4 0-172,0 1-1,0 0 1,0 1-1,14 2 1,-23-3-116,0 0 0,0 0 1,0 1-1,1-1 0,-1 0 0,0 1 1,0-1-1,0 1 0,0-1 0,1 1 1,-1 0-1,0-1 0,0 1 0,0 0 1,-1 0-1,1 0 0,0-1 0,0 1 0,0 0 1,-1 0-1,1 0 0,0 1 0,-1-1 1,1 0-1,-1 0 0,1 0 0,-1 0 1,0 1-1,1-1 0,-1 0 0,0 0 1,0 0-1,0 1 0,0-1 0,0 0 0,0 0 1,0 1-1,0-1 0,-1 0 0,1 0 1,0 0-1,-2 3 0,0 1 13,0 0 1,-1 0-1,0-1 1,0 1-1,-1 0 1,1-1-1,-1 0 0,0 0 1,0 0-1,-1 0 1,1-1-1,-7 5 1,-67 35 70,58-33-76,8-5-11,10-5-2,0 1 0,0-1 0,0 1 0,0 0 0,0 0 1,0 0-1,0 0 0,0 0 0,0 0 0,0 1 0,0-1 1,1 0-1,-1 1 0,0 0 0,1-1 0,-1 1 1,1 0-1,0 0 0,-2 3 0,4-4-1,-1 0 0,1 0 0,0 0 0,0 0 0,0 0 0,0-1 0,1 1 0,-1 0 0,0-1 0,0 1 0,0-1 0,0 1 0,1-1 0,-1 0 0,0 1 0,0-1 0,1 0 0,-1 0 0,0 0 0,1 0 0,0 0 0,40 2-9,-36-1 10,24-1-13,-17-1-3,-1 1 0,1 0-1,0 1 1,0 1 0,-1 0-1,1 0 1,-1 1 0,0 1-1,0 0 1,12 6 0,-23-9 22,0-1 0,0 1 0,1-1 0,-1 1 1,0 0-1,0 0 0,-1-1 0,1 1 0,0 0 0,0 0 1,0 0-1,0 0 0,-1 0 0,1 0 0,-1 0 0,1 0 1,-1 0-1,1 1 0,-1-1 0,1 0 0,-1 0 0,0 0 0,0 1 1,1-1-1,-1 0 0,0 0 0,0 1 0,0-1 0,-1 0 1,1 0-1,0 0 0,0 1 0,-1-1 0,1 0 0,0 0 1,-1 0-1,0 0 0,1 0 0,-1 1 0,1-1 0,-1 0 1,0 0-1,0-1 0,0 1 0,0 0 0,1 0 0,-1 0 0,0 0 1,0-1-1,0 1 0,-1-1 0,1 1 0,-1 0 0,-7 5 202,1-1 0,-1 0 0,-1-1 0,-17 6 0,5-3 124,-1-1 0,0-2-1,0 0 1,0-1 0,-28-1 0,73-10-3520,24-13-7205,-21 7 304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0.996"/>
    </inkml:context>
    <inkml:brush xml:id="br0">
      <inkml:brushProperty name="width" value="0.025" units="cm"/>
      <inkml:brushProperty name="height" value="0.025" units="cm"/>
    </inkml:brush>
  </inkml:definitions>
  <inkml:trace contextRef="#ctx0" brushRef="#br0">137 1 13261,'0'0'13954,"3"8"-13628,-2-4-318,0 0 1,0 0 0,-1 0 0,1 0-1,-1 0 1,1 0 0,-1 0-1,-1 0 1,1 0 0,0 0-1,-1 0 1,0 0 0,0 0 0,0 0-1,-1 0 1,1 0 0,-1-1-1,0 1 1,0-1 0,0 1-1,0-1 1,0 0 0,-1 0-1,0 0 1,0 0 0,-4 3 0,-29 29 30,25-25-36,0 0 0,1 1 0,0 0 1,0 1-1,-10 17 0,19-29-659,4-29-10010,1 6 2226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1.342"/>
    </inkml:context>
    <inkml:brush xml:id="br0">
      <inkml:brushProperty name="width" value="0.025" units="cm"/>
      <inkml:brushProperty name="height" value="0.025" units="cm"/>
    </inkml:brush>
  </inkml:definitions>
  <inkml:trace contextRef="#ctx0" brushRef="#br0">117 51 15503,'0'0'1964,"-10"0"-277,0-1-1283,2 0-1,0 1 0,0-1-1,0 2 1,0-1 0,-11 3 0,17-3-364,0 1 0,0-1 1,0 1-1,0 0 1,1-1-1,-1 1 1,0 0-1,1 0 1,-1 0-1,1 0 1,-1 0-1,1 1 1,-1-1-1,1 0 1,0 1-1,0-1 1,-1 1-1,1-1 1,0 1-1,0-1 1,1 1-1,-1 0 1,0 0-1,1-1 1,-1 1-1,1 0 1,-1 0-1,1 0 1,0 0-1,-1-1 0,2 4 1,-2-3 54,1 1 1,0-1-1,0 0 1,0 0-1,0 0 1,1 0-1,-1 0 0,0 0 1,1 0-1,0 1 1,-1-1-1,1-1 1,0 1-1,0 0 0,0 0 1,0 0-1,1 0 1,-1-1-1,0 1 0,1 0 1,-1-1-1,1 1 1,2 1-1,1-1 73,0 0 0,0-1 0,0 0-1,-1 0 1,1 0 0,0 0 0,0-1 0,0 0 0,6 0-1,-5-1-77,0 1 0,0-1 0,0 0 0,-1-1-1,1 1 1,0-1 0,-1 0 0,0-1 0,1 1-1,-1-1 1,0 0 0,0-1 0,0 1-1,-1-1 1,1 0 0,-1 0 0,0 0 0,0-1-1,-1 1 1,1-1 0,-1 0 0,0 0 0,0 0-1,0 0 1,-1-1 0,0 1 0,0-1 0,0 0-1,1-11 1,-3 16-85,0-1-1,0 0 0,-1 1 1,1-1-1,-1 1 1,1-1-1,-1 1 0,1-1 1,-1 1-1,0-1 0,0 1 1,0-1-1,0 1 1,0 0-1,0-1 0,0 1 1,0 0-1,0 0 1,-1 0-1,1 0 0,0 0 1,-1 0-1,1 1 0,-1-1 1,1 0-1,-1 1 1,1-1-1,-1 1 0,0-1 1,1 1-1,-1 0 0,1-1 1,-1 1-1,0 0 1,1 0-1,-1 0 0,0 1 1,1-1-1,-1 0 1,0 1-1,-1 0 0,-3-1-32,1 1 0,0 1-1,-1-1 1,1 1-1,0-1 1,0 1-1,0 1 1,0-1 0,0 1-1,1 0 1,-1 0-1,-4 4 1,5-2-202,-1 1 1,1 0-1,0 0 1,1 0-1,0 0 0,-1 1 1,2-1-1,-1 1 1,1 0-1,0 0 0,1 0 1,-1 0-1,0 14 1,2-16-334,1 1 1,-1-1-1,1 1 0,0-1 1,0 0-1,0 1 1,1-1-1,2 5 1,-2-5-282,0-1 0,0 0 0,1 0 0,-1-1 0,1 1 0,0 0 0,0-1 0,0 0 0,1 0 0,4 4 0,20 10-8369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1.732"/>
    </inkml:context>
    <inkml:brush xml:id="br0">
      <inkml:brushProperty name="width" value="0.025" units="cm"/>
      <inkml:brushProperty name="height" value="0.025" units="cm"/>
    </inkml:brush>
  </inkml:definitions>
  <inkml:trace contextRef="#ctx0" brushRef="#br0">75 107 9865,'0'0'14307,"-3"8"-13378,0 0-552,2-6-222,1 1 0,-1-1 1,0 1-1,0-1 0,-1 1 1,1-1-1,0 0 1,-1 0-1,0 0 0,1 0 1,-1 0-1,0 0 0,-3 2 1,12-2 1442,9-7-1605,-10 1 92,-1-1 0,0 0 1,0 0-1,0-1 1,0 1-1,-1-1 1,0 0-1,0-1 0,-1 1 1,0 0-1,0-1 1,0 0-1,-1 0 0,0 0 1,0 0-1,-1 0 1,0 0-1,0-14 1,-1 20-71,0-1 1,-1 1 0,1 0 0,-1 0-1,1 0 1,-1 0 0,0 0 0,0 0 0,1 0-1,-1 0 1,0 0 0,0 0 0,0 0-1,0 0 1,0 1 0,0-1 0,0 0 0,0 1-1,0-1 1,-1 1 0,1-1 0,0 1-1,0-1 1,0 1 0,-1 0 0,1 0 0,0 0-1,0-1 1,-1 1 0,1 0 0,0 1-1,0-1 1,-1 0 0,1 0 0,0 0 0,-3 2-1,0-2 18,-1 1-1,1 0 0,-1 1 1,1-1-1,-1 1 1,1 0-1,0 0 0,0 0 1,-5 4-1,4-2 0,1 1 0,-1 0-1,1 1 1,1-1 0,-1 1 0,1-1-1,0 1 1,0 0 0,1 0 0,-1 1-1,1-1 1,1 0 0,-1 1 0,1-1 0,0 1-1,1-1 1,-1 1 0,1-1 0,2 12-1,-1-17-37,-1 1 1,1-1-1,0 0 0,0 1 0,0-1 0,1 0 0,-1 1 0,0-1 1,0 0-1,1 0 0,-1 0 0,1 0 0,-1 0 0,1 0 0,-1-1 0,1 1 1,-1 0-1,1-1 0,3 1 0,14 3-1879,-2-3-4515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4.486"/>
    </inkml:context>
    <inkml:brush xml:id="br0">
      <inkml:brushProperty name="width" value="0.025" units="cm"/>
      <inkml:brushProperty name="height" value="0.025" units="cm"/>
    </inkml:brush>
  </inkml:definitions>
  <inkml:trace contextRef="#ctx0" brushRef="#br0">1269 166 2466,'-8'-6'3684,"8"5"-3665,-48-33 3090,-64-34 0,95 58-2700,-1 2 0,-1 0 0,0 1 0,0 1 0,0 1 0,0 0 0,-1 2 0,-20-2 1,5 5-383,0 2 0,0 1 0,0 2 1,0 1-1,1 2 0,0 1 1,0 2-1,1 1 0,1 2 0,0 1 1,1 2-1,-47 32 0,28-13 160,1 3 1,2 1-1,1 3 0,3 1 1,2 3-1,-47 66 0,80-101-145,-1 1 1,2 0-1,0 0 0,0 1 0,1 0 1,1 0-1,-7 26 0,12-36 9,-1 1 0,0-1 0,1 0 0,0 0 0,0 1 0,0-1 0,0 0 0,1 1-1,0-1 1,0 0 0,0 0 0,0 0 0,0 0 0,1 0 0,0 0 0,0 0 0,0 0 0,0-1 0,1 1 0,-1-1-1,1 0 1,0 1 0,0-1 0,0-1 0,1 1 0,-1 0 0,0-1 0,1 1 0,0-1 0,6 3 0,10 3 22,1-1 1,-1-1-1,1 0 1,0-1 0,43 3-1,112-5 23,-138-3-73,32-3 39,-1-3 0,0-3 0,94-24-1,-58 3 584,145-60 1,-210 74-318,0-2 0,-1-2 0,69-48 0,-97 60-213,0-1-1,-1-1 1,0 0-1,-1 0 1,0-1-1,-1 0 1,9-14-1,-13 18-18,-1-1 0,1 0 0,-1 0 0,-1 0 0,1 0-1,-1 0 1,-1-1 0,1 1 0,-2-1 0,1 1 0,-1-1 0,-1-14 0,0 18-87,-1-1 0,1 0 0,-1 1 0,0-1 0,0 1 1,-1-1-1,0 1 0,0 0 0,0 0 0,0 1 0,-1-1 0,1 0 0,-1 1 0,-1 0 1,1 0-1,0 0 0,-1 1 0,0-1 0,0 1 0,0 0 0,0 1 0,0-1 0,-1 1 1,1 0-1,-1 0 0,-8-1 0,-12-3-600,0 2 1,0 0-1,-1 2 1,-37 1-1,38 2-2433,-46 7 0,36-3-2875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5.678"/>
    </inkml:context>
    <inkml:brush xml:id="br0">
      <inkml:brushProperty name="width" value="0.025" units="cm"/>
      <inkml:brushProperty name="height" value="0.025" units="cm"/>
    </inkml:brush>
  </inkml:definitions>
  <inkml:trace contextRef="#ctx0" brushRef="#br0">1225 119 10698,'-11'-5'235,"-36"-12"-678,-1 2 1,0 2-1,-67-9 0,-166-8-493,229 26 1371,-1 2-1,1 2 0,-1 3 0,1 2 1,-79 17-1,113-17-287,0 1-1,0 0 1,1 2 0,0 0 0,1 0-1,-1 2 1,2 0 0,-19 16 0,24-17 0,0 0-1,1 1 1,0 1 0,1 0 0,0 0 0,1 0-1,0 1 1,1 0 0,0 1 0,1-1 0,0 1-1,-5 22 1,6-12 75,1-1-1,0 2 0,2-1 1,0 0-1,2 0 1,0 0-1,2 0 0,1 0 1,0 0-1,2-1 1,0 1-1,2-1 0,0-1 1,2 0-1,0 0 1,24 36-1,-19-36-187,1 0-1,0-2 1,2 1 0,0-2-1,1-1 1,1 0 0,0-1-1,1-1 1,1-1 0,0-2 0,1 0-1,1-1 1,-1-1 0,2-1-1,24 6 1,5-5 24,1-3 1,-1-1-1,1-4 0,0-1 1,0-3-1,-1-3 0,1-1 1,-1-4-1,0-1 0,-1-3 0,-1-2 1,87-39-1,-115 44 29,-1-1 0,0-2 0,-1 0 0,0-1-1,-1-1 1,24-24 0,-36 30-65,0 0 0,0-1-1,-1 0 1,0-1 0,0 0 0,-2 0 0,1 0-1,-2-1 1,0 0 0,0 0 0,-1-1-1,-1 1 1,3-24 0,-4 21-30,-1 0 0,-1-1 1,-1 1-1,0-1 0,-1 1 0,0 0 1,-2 0-1,0 0 0,-1 0 0,0 1 0,-1-1 1,-1 2-1,-12-21 0,7 17-86,0 1-1,-2 1 1,0 0-1,-1 1 1,0 0-1,-1 2 1,-1 0 0,0 0-1,-1 2 1,-20-10-1,0 2-659,-1 2-1,-1 1 1,-1 3-1,-50-11 1,-172-17-4368,141 29 1727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278"/>
    </inkml:context>
    <inkml:brush xml:id="br0">
      <inkml:brushProperty name="width" value="0.025" units="cm"/>
      <inkml:brushProperty name="height" value="0.025" units="cm"/>
    </inkml:brush>
  </inkml:definitions>
  <inkml:trace contextRef="#ctx0" brushRef="#br0">34 102 2594,'0'0'13827,"-6"1"-12920,-20 5 150,26-6-921,0 0 1,0 0-1,0 0 0,0 0 0,0 0 0,0 1 0,0-1 0,0 0 0,0 0 0,0 0 0,0 0 0,0 0 1,0 0-1,0 0 0,0 1 0,0-1 0,0 0 0,0 0 0,0 0 0,0 0 0,0 0 0,0 0 0,-1 0 409,1 1-409,0-1 0,0 0 0,14-2 565,0-7-95,1 0 1,24-21-1,-30 22-620,0 0 0,0 1 0,1 0 1,1 0-1,-1 1 0,1 1 0,20-8 0,-18 14-2844,-13 12-5164,-4-5-434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670"/>
    </inkml:context>
    <inkml:brush xml:id="br0">
      <inkml:brushProperty name="width" value="0.025" units="cm"/>
      <inkml:brushProperty name="height" value="0.025" units="cm"/>
    </inkml:brush>
  </inkml:definitions>
  <inkml:trace contextRef="#ctx0" brushRef="#br0">1 103 14061,'0'0'9225,"44"2"-8520,-21-6-1,4-9 65,-4-6-192,5 0-193,-5 0-160,-2 4-160,-5 4-64,-5 7-224,-4 4-673,-4 0-1217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996"/>
    </inkml:context>
    <inkml:brush xml:id="br0">
      <inkml:brushProperty name="width" value="0.025" units="cm"/>
      <inkml:brushProperty name="height" value="0.025" units="cm"/>
    </inkml:brush>
  </inkml:definitions>
  <inkml:trace contextRef="#ctx0" brushRef="#br0">47 40 1249,'0'0'18161,"8"-7"-15401,26-22-683,-23 25 766,-13 16-2176,-11 14-547,-10 2 285,17-22-349,0 0-1,1 0 1,-1 1 0,1 0 0,0 0-1,1 0 1,0 1 0,0 0-1,1-1 1,0 1 0,0 0 0,1 1-1,-3 15 1,5-23-50,1 1 0,0-1 0,-1 0-1,1 0 1,0 0 0,0 0 0,0 0 0,0 0 0,0 0-1,0-1 1,0 1 0,0 0 0,0 0 0,0-1 0,0 1-1,1-1 1,-1 1 0,0-1 0,0 1 0,1-1 0,-1 0-1,0 0 1,1 1 0,-1-1 0,0 0 0,0 0 0,1 0-1,-1 0 1,0-1 0,3 0 0,44-3-224,-41 2-233,0 0-1,0-1 1,0 1 0,-1-1 0,9-5-1,10-15-8953,-19 9-2542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577"/>
    </inkml:context>
    <inkml:brush xml:id="br0">
      <inkml:brushProperty name="width" value="0.025" units="cm"/>
      <inkml:brushProperty name="height" value="0.025" units="cm"/>
    </inkml:brush>
  </inkml:definitions>
  <inkml:trace contextRef="#ctx0" brushRef="#br0">91 0 18481,'0'0'10992,"-9"10"-10559,7-9-426,-10 13 76,0-1 0,-19 29 1,28-38-82,0 1-1,0 0 1,0 0 0,1 0 0,0 0 0,0 0 0,0 1-1,1-1 1,0 0 0,0 1 0,0 0 0,1-1 0,-1 1-1,2-1 1,-1 1 0,2 8 0,-1-12-23,0 1 1,0-1-1,0 1 1,1-1-1,-1 0 1,1 0-1,0 0 1,0 0-1,0 0 1,0 0-1,0 0 1,0 0-1,0-1 1,0 1-1,1-1 1,-1 0-1,1 1 1,-1-1-1,1 0 1,3 0-1,2 2-1169,0-1-1,0 0 0,0-1 0,0 0 1,11 0-1,-5-1-5413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6.344"/>
    </inkml:context>
    <inkml:brush xml:id="br0">
      <inkml:brushProperty name="width" value="0.025" units="cm"/>
      <inkml:brushProperty name="height" value="0.025" units="cm"/>
    </inkml:brush>
  </inkml:definitions>
  <inkml:trace contextRef="#ctx0" brushRef="#br0">0 1 14862,'0'0'12556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8.036"/>
    </inkml:context>
    <inkml:brush xml:id="br0">
      <inkml:brushProperty name="width" value="0.025" units="cm"/>
      <inkml:brushProperty name="height" value="0.025" units="cm"/>
    </inkml:brush>
  </inkml:definitions>
  <inkml:trace contextRef="#ctx0" brushRef="#br0">1 0 11307,'0'0'9192,"44"3"-6789,-9-3-642,-1 0-1056,5 0-417,5 0-160,-7 0-96,-7 0-32,-1 0 32,-12 0-320,-6 4-897,-11 4-801,0-1-576,-12-1-1826,-10-2-2083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8.367"/>
    </inkml:context>
    <inkml:brush xml:id="br0">
      <inkml:brushProperty name="width" value="0.025" units="cm"/>
      <inkml:brushProperty name="height" value="0.025" units="cm"/>
    </inkml:brush>
  </inkml:definitions>
  <inkml:trace contextRef="#ctx0" brushRef="#br0">6 0 11691,'0'0'12332,"-6"50"-10987,29-47-448,9-2-321,-2-1-351,7 0-193,-3 0 0,-4 0-577,0 2-1537,-7 0-1505,-9-2-3268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066"/>
    </inkml:context>
    <inkml:brush xml:id="br0">
      <inkml:brushProperty name="width" value="0.025" units="cm"/>
      <inkml:brushProperty name="height" value="0.025" units="cm"/>
    </inkml:brush>
  </inkml:definitions>
  <inkml:trace contextRef="#ctx0" brushRef="#br0">35 10 4708,'11'-9'11733,"-6"12"-6504,-8 28-3529,2-28-1704,-20 72 881,15-62-847,2 1 0,0 0 0,0 0 0,1 1 0,-1 22 0,5-36-275,1-1 0,-1 0 0,0 1 0,1-1 0,-1 0 0,0 0 1,1 0-1,-1 0 0,1 0 0,-1-1 0,0 1 0,1 0 0,-1-1 0,0 1 0,1-1 0,1 0 0,13-15-3919,1-8-2162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409"/>
    </inkml:context>
    <inkml:brush xml:id="br0">
      <inkml:brushProperty name="width" value="0.025" units="cm"/>
      <inkml:brushProperty name="height" value="0.025" units="cm"/>
    </inkml:brush>
  </inkml:definitions>
  <inkml:trace contextRef="#ctx0" brushRef="#br0">76 0 13164,'0'0'8649,"-56"66"-7881,45-39-351,4-1-225,5 2-128,2-5-32,0-2 0,0-1 0,2-7-32,3-4-352,2-2-641,-3-6-1441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803"/>
    </inkml:context>
    <inkml:brush xml:id="br0">
      <inkml:brushProperty name="width" value="0.025" units="cm"/>
      <inkml:brushProperty name="height" value="0.025" units="cm"/>
    </inkml:brush>
  </inkml:definitions>
  <inkml:trace contextRef="#ctx0" brushRef="#br0">0 59 15855,'0'0'8872,"75"-5"-7014,-24-4-865,6-1-352,3-1-321,-4 3-192,-1 4-96,-10 1-993,-10-1-2850,-14-1-6343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3.016"/>
    </inkml:context>
    <inkml:brush xml:id="br0">
      <inkml:brushProperty name="width" value="0.025" units="cm"/>
      <inkml:brushProperty name="height" value="0.025" units="cm"/>
    </inkml:brush>
  </inkml:definitions>
  <inkml:trace contextRef="#ctx0" brushRef="#br0">9406 145 7976,'0'0'3774,"-9"8"-3667,4-4-97,1 0 0,-1 0 0,0 0 0,0-1 0,0 1 0,-1-1 0,1-1 0,-1 1 0,0-1 0,1 0 0,-1 0 0,0-1 0,0 0 0,0 0 0,-10 0 0,-477-21 2134,1-33-2064,-59-5 872,-1111-4-877,914 121 373,264-12-624,-2353 172 2157,2717-209-1928,-526 53-37,9 53 998,576-101-925,2 2 0,0 3 0,-112 55-1,151-64-41,1 1-1,0 1 1,1 0-1,0 1 1,1 1-1,0 1 0,1 0 1,1 1-1,1 1 1,0 1-1,2 0 1,0 0-1,1 1 0,-10 25 1,13-26 11,2 0 0,0 1 0,1 0 1,1-1-1,1 2 0,0-1 0,2 0 0,0 0 1,3 30-1,0-42-26,1-1 0,-1 0 0,1 1 0,1-1 0,-1-1 0,1 1 0,0 0 0,0-1 0,1 0 0,0 0 0,0 0 0,1-1 0,-1 0 0,1 0 0,0 0 0,1-1 0,7 5 0,16 8-251,1-1 1,49 18-1,-57-25-198,-2-1-44,68 25-2278,-28-22-2228,-27-10-489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3.772"/>
    </inkml:context>
    <inkml:brush xml:id="br0">
      <inkml:brushProperty name="width" value="0.025" units="cm"/>
      <inkml:brushProperty name="height" value="0.025" units="cm"/>
    </inkml:brush>
  </inkml:definitions>
  <inkml:trace contextRef="#ctx0" brushRef="#br0">6 42 13196,'-2'179'2605,"-1"-17"-691,22 205 0,-19-360-1826,1-1-1,-1 1 1,2-1 0,-1 1-1,1-1 1,0 1-1,0-1 1,0 0-1,1 0 1,0 0 0,1 0-1,-1-1 1,1 1-1,0-1 1,0 0 0,1 0-1,-1 0 1,1-1-1,0 0 1,1 0-1,-1 0 1,1 0 0,-1-1-1,1 0 1,0 0-1,0 0 1,1-1 0,-1 0-1,0 0 1,1-1-1,6 1 1,10 1 60,0-1 1,1 0-1,-1-2 1,0-1-1,0-1 0,0-1 1,0-1-1,0-1 1,0-1-1,-1-1 0,0 0 1,-1-2-1,0-1 1,29-18-1,3-5-209,-2-3 1,59-53-1,83-95 5,-166 157 102,-23 23-15,-1-1 0,1 1 0,-1 0 1,0-1-1,0 0 0,-1 0 0,0 0 0,0 0 1,0 0-1,0 0 0,-1 0 0,0-1 0,0 1 1,0-1-1,-1 1 0,1-1 0,-1 1 0,-1-1 1,1 1-1,-3-10 0,-2-9 489,-2 1 0,0-1 1,-17-31-1,6 9-251,1 6-525,-7-24-81,19 19-8524,7 28-892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6.358"/>
    </inkml:context>
    <inkml:brush xml:id="br0">
      <inkml:brushProperty name="width" value="0.025" units="cm"/>
      <inkml:brushProperty name="height" value="0.025" units="cm"/>
    </inkml:brush>
  </inkml:definitions>
  <inkml:trace contextRef="#ctx0" brushRef="#br0">21 344 8904,'-20'26'7416,"20"-18"-2581,18-12-2939,1-7-1400,0 0 0,-1-2-1,0 0 1,-1-1 0,30-32 0,-23 23-423,-20 19-67,103-106 126,-96 98-107,-1-1-1,0-1 0,-1 1 0,0-2 0,-2 1 0,1-1 0,5-17 0,-51 95 329,27-32-194,1 2 1,1-1-1,2 1 1,2 0-1,1 1 1,1-1-1,2 40 1,1-72-320,0 0 0,0 0 0,1-1 0,-1 1 0,0 0-1,0 0 1,0 0 0,1-1 0,-1 1 0,0 0 0,1 0 0,-1-1 0,1 1 0,-1 0 0,1-1 0,-1 1 0,1 0 0,0-1 0,-1 1 0,1-1 0,0 1 0,-1-1 0,1 1 0,0-1 0,-1 0 0,1 1 0,0-1 0,0 0 0,0 0 0,-1 1 0,1-1 0,1 0 0,20-5-8055,-7-9 603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6.736"/>
    </inkml:context>
    <inkml:brush xml:id="br0">
      <inkml:brushProperty name="width" value="0.025" units="cm"/>
      <inkml:brushProperty name="height" value="0.025" units="cm"/>
    </inkml:brush>
  </inkml:definitions>
  <inkml:trace contextRef="#ctx0" brushRef="#br0">31 1 13004,'0'0'12385,"-5"8"-12043,0 8-265,-1 0-1,2 1 1,0-1-1,2 1 1,-1 0-1,2-1 1,0 1-1,2 18 1,4 50-102,4-50-2347,-9-42-5817,-3-10 2701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953"/>
    </inkml:context>
    <inkml:brush xml:id="br0">
      <inkml:brushProperty name="width" value="0.025" units="cm"/>
      <inkml:brushProperty name="height" value="0.025" units="cm"/>
    </inkml:brush>
  </inkml:definitions>
  <inkml:trace contextRef="#ctx0" brushRef="#br0">43 134 13068,'0'0'9609,"-41"60"-6726,40-36-897,1-3-865,0 0-929,3 0-128,11 0-64,2-4-1121,-2-1-1537,2-4-1474,-3-5-2274,3-3-7816</inkml:trace>
  <inkml:trace contextRef="#ctx0" brushRef="#br0" timeOffset="1">372 34 18674,'0'0'7287,"-8"-1"-6513,6 0-759,0 0 1,0 1-1,0 0 1,0-1-1,0 1 1,0 0 0,0 0-1,0 0 1,-1 0-1,1 1 1,0-1-1,0 0 1,0 1-1,0 0 1,0-1-1,0 1 1,1 0 0,-3 1-1,0 1-15,1 1 1,0-1-1,1 0 0,-1 1 1,1 0-1,-1 0 0,1 0 1,0 0-1,0 0 0,-1 5 1,-1 3 3,0 0 0,0-1-1,1 1 1,1 0 0,0 0 0,1 0 0,0 17 0,1-26 7,0 0 0,0 0 0,0 0 0,1 0 0,-1 0-1,1 0 1,-1 0 0,1 0 0,0 0 0,1 0 0,-1 0-1,0 0 1,1-1 0,-1 1 0,1 0 0,0-1 0,0 0-1,0 1 1,0-1 0,1 0 0,-1 0 0,0 0 0,1 0 0,0-1-1,-1 1 1,1-1 0,0 1 0,0-1 0,0 0 0,-1 0-1,1 0 1,0 0 0,4 0 0,1-1 76,0 0 0,0-1 0,0 1 0,0-2 0,-1 1 0,1-1-1,0 0 1,-1 0 0,0-1 0,1 0 0,-1-1 0,0 0 0,-1 0 0,1 0 0,-1 0 0,1-1 0,-1 0 0,-1-1 0,1 1 0,6-9-1,-7 8-37,0 0-1,-1-1 0,1 1 1,-1-1-1,0 0 0,-1 0 1,0 0-1,0 0 0,0-1 1,-1 1-1,0-1 0,-1 1 1,0-1-1,0 0 0,0 0 0,-1 1 1,0-1-1,-1 0 0,1 0 1,-5-14-1,5 20-146,-1 0-1,0 0 1,0 0-1,0 0 1,-1 1-1,1-1 1,0 0 0,-1 1-1,1-1 1,-1 1-1,1-1 1,-1 1-1,0 0 1,1-1 0,-1 1-1,0 0 1,0 0-1,0 0 1,0 1-1,0-1 1,0 0 0,0 1-1,0-1 1,0 1-1,0 0 1,0 0 0,-4 0-1,2 0-683,0 0 0,0 0 0,0 1-1,-1-1 1,1 1 0,0 0 0,0 0 0,0 1-1,0-1 1,0 1 0,1 0 0,-8 5 0,-12 14-9842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066"/>
    </inkml:context>
    <inkml:brush xml:id="br0">
      <inkml:brushProperty name="width" value="0.025" units="cm"/>
      <inkml:brushProperty name="height" value="0.025" units="cm"/>
    </inkml:brush>
  </inkml:definitions>
  <inkml:trace contextRef="#ctx0" brushRef="#br0">0 1 9385,'0'0'13324,"68"11"-12395,-30-5-640,10 1-225,-5-5-513,1 0-1953,-2-2-3299,-11-2-3044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416"/>
    </inkml:context>
    <inkml:brush xml:id="br0">
      <inkml:brushProperty name="width" value="0.025" units="cm"/>
      <inkml:brushProperty name="height" value="0.025" units="cm"/>
    </inkml:brush>
  </inkml:definitions>
  <inkml:trace contextRef="#ctx0" brushRef="#br0">1 121 16239,'0'0'6241,"5"-8"-4874,-3 5-1322,0 0 1,1-1 0,0 1-1,0 0 1,0 0 0,0 0-1,1 1 1,-1-1 0,1 1-1,-1 0 1,1 0 0,0 0 0,0 0-1,0 1 1,0-1 0,0 1-1,0 0 1,0 1 0,0-1-1,1 1 1,-1-1 0,0 1-1,0 0 1,0 1 0,1-1 0,-1 1-1,0 0 1,0 0 0,0 0-1,0 1 1,0-1 0,0 1-1,5 3 1,-6-4-13,-1 1 0,1 1 1,0-1-1,-1 0 0,1 1 0,-1-1 0,0 1 1,0 0-1,0 0 0,0 0 0,0 0 0,-1 0 1,1 0-1,-1 0 0,0 0 0,0 1 0,0-1 1,0 0-1,-1 1 0,1-1 0,-1 1 1,0-1-1,0 1 0,0-1 0,0 1 0,-1-1 1,0 4-1,-3 7 198,-1 0 1,0-1 0,-1 1 0,0-1-1,-9 13 1,4-6-54,18-37 282,0 0-1,-1 0 0,-1-1 0,5-29 0,9-86-510,-16 105 273,-3 27-218,1 1 1,-1-1 0,0 1-1,1 0 1,-1-1 0,0 1-1,1-1 1,-1 1 0,1 0-1,-1-1 1,1 1 0,-1 0-1,1-1 1,-1 1-1,1 0 1,-1 0 0,1-1-1,-1 1 1,1 0 0,-1 0-1,1 0 1,-1 0 0,1 0-1,0 0 1,-1 0 0,1 0-1,-1 0 1,1 0 0,-1 0-1,1 0 1,-1 0 0,1 0-1,0 1 1,-1-1-1,1 0 1,0 1 0,26 9-122,-24-9 131,13 5-269,0-1-1,0-1 0,29 4 1,18-5-6714,-52-6 1246,-1-10-3662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787"/>
    </inkml:context>
    <inkml:brush xml:id="br0">
      <inkml:brushProperty name="width" value="0.025" units="cm"/>
      <inkml:brushProperty name="height" value="0.025" units="cm"/>
    </inkml:brush>
  </inkml:definitions>
  <inkml:trace contextRef="#ctx0" brushRef="#br0">0 1 12332,'0'0'16228,"13"1"-15907,49-1-194,-27 0-1016,0 0-1,40 7 1,-61 1-2056,-14-8 2786,0 0 1,0 0 0,0 0-1,1 1 1,-1-1-1,0 0 1,0 0-1,0 1 1,0-1-1,0 0 1,1 0 0,-1 0-1,0 1 1,0-1-1,0 0 1,0 1-1,0-1 1,0 0-1,0 0 1,0 1 0,0-1-1,0 0 1,0 0-1,0 1 1,0-1-1,0 0 1,0 0-1,0 1 1,0-1 0,-1 0-1,1 0 1,0 1-1,0-1 1,0 0-1,0 0 1,0 1-1,-1-1 1,1 0 0,0 0-1,0 0 1,0 1-1,-1-1 1,1 0-1,0 0 1,0 0 0,-1 0-1,1 0 1,0 0-1,0 1 1,-1-1-1,1 0 1,0 0-1,0 0 1,-1 0 0,-13 4-6387</inkml:trace>
  <inkml:trace contextRef="#ctx0" brushRef="#br0" timeOffset="1">9 138 10314,'0'0'11467,"55"6"-9994,-18-12-640,6 2-385,-3-1-320,-1 2-96,-2 1-640,-7-2-1570,-1-1-3171,-1-4-9097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201"/>
    </inkml:context>
    <inkml:brush xml:id="br0">
      <inkml:brushProperty name="width" value="0.025" units="cm"/>
      <inkml:brushProperty name="height" value="0.025" units="cm"/>
    </inkml:brush>
  </inkml:definitions>
  <inkml:trace contextRef="#ctx0" brushRef="#br0">40 219 11050,'0'0'6369,"-8"5"-4468,-22 14-113,28-14 861,12-5-1823,14-5-265,0-7-401,-1-1 1,0-1 0,-1-2 0,36-31-1,73-82 316,-125 122-474,-2 2 3,-13 29 103,2-1 1,0 1-1,2 1 0,0-1 0,2 1 0,1 0 0,1 32 0,1-56-244,0 1 0,0 0 0,0-1 0,1 1 0,-1-1-1,0 1 1,1-1 0,-1 1 0,1-1 0,-1 1 0,1-1 0,0 1 0,0-1 0,0 0-1,1 2 1,-1-2-190,0 0-1,0-1 0,0 1 1,0 0-1,0-1 0,0 1 1,0 0-1,0-1 0,0 1 1,0-1-1,0 0 0,0 1 1,0-1-1,1 0 0,-1 0 1,0 0-1,0 0 0,0 0 1,1 0-1,1 0 0,12-4-5758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576"/>
    </inkml:context>
    <inkml:brush xml:id="br0">
      <inkml:brushProperty name="width" value="0.025" units="cm"/>
      <inkml:brushProperty name="height" value="0.025" units="cm"/>
    </inkml:brush>
  </inkml:definitions>
  <inkml:trace contextRef="#ctx0" brushRef="#br0">65 0 16592,'0'0'5893,"-52"64"-4964,45-37-480,4 1-257,1 2-128,2-1-32,0-3 0,5-2-32,4-4-288,5-3-481,-3-7-416,-2-4-1314,-6-5-2946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935"/>
    </inkml:context>
    <inkml:brush xml:id="br0">
      <inkml:brushProperty name="width" value="0.025" units="cm"/>
      <inkml:brushProperty name="height" value="0.025" units="cm"/>
    </inkml:brush>
  </inkml:definitions>
  <inkml:trace contextRef="#ctx0" brushRef="#br0">0 181 13613,'0'0'11467,"54"-3"-11147,-21 3-256,-1 3 0,3-2-320,-3-1-1602,0 0-1441,-7 0-1794,-2-1-2146</inkml:trace>
  <inkml:trace contextRef="#ctx0" brushRef="#br0" timeOffset="1">478 0 14253,'0'0'7602,"-8"9"-6641,0 0-784,0-1 0,0 1 0,1 1 0,1-1 0,0 1 0,0 1 0,1-1 0,0 1 0,1-1 0,0 1 0,0 1 0,-3 22 0,7-30-122,0 0-1,0 1 0,0-1 1,0 1-1,1-1 1,0 0-1,-1 0 1,2 1-1,-1-1 1,0 0-1,1 0 1,0 0-1,0 0 0,0 0 1,0-1-1,1 1 1,0 0-1,-1-1 1,1 0-1,6 5 1,-4-4-29,0-1 1,1 1-1,-1-1 1,1 0 0,0-1-1,0 1 1,0-1 0,0-1-1,1 1 1,-1-1-1,0 0 1,1 0 0,11-1-1,-16 1-197,0-1 1,1 0-1,-1 0 0,0 0 0,1-1 1,-1 1-1,1-1 0,-1 1 0,0-1 0,0 0 1,1 0-1,-1 0 0,0 0 0,0 0 1,0 0-1,0-1 0,0 1 0,0 0 1,-1-1-1,1 0 0,0 0 0,2-3 0,-1 0-959,-1-1-1,0 1 0,-1 0 1,1-1-1,-1 1 0,0-1 1,0 0-1,-1-11 0,1-19-6914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0.277"/>
    </inkml:context>
    <inkml:brush xml:id="br0">
      <inkml:brushProperty name="width" value="0.025" units="cm"/>
      <inkml:brushProperty name="height" value="0.025" units="cm"/>
    </inkml:brush>
  </inkml:definitions>
  <inkml:trace contextRef="#ctx0" brushRef="#br0">1 1 12268,'0'0'12588,"50"15"-13870,-38-10-1857,-5-4-2946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0.635"/>
    </inkml:context>
    <inkml:brush xml:id="br0">
      <inkml:brushProperty name="width" value="0.025" units="cm"/>
      <inkml:brushProperty name="height" value="0.025" units="cm"/>
    </inkml:brush>
  </inkml:definitions>
  <inkml:trace contextRef="#ctx0" brushRef="#br0">1 39 9097,'0'0'11301,"13"1"-9331,370-8 2090,-99-2-3930,147-14 20,-410 22-579,-35 6-397,-14 0-2264,8-4-4133,12-7-5323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1.907"/>
    </inkml:context>
    <inkml:brush xml:id="br0">
      <inkml:brushProperty name="width" value="0.025" units="cm"/>
      <inkml:brushProperty name="height" value="0.025" units="cm"/>
    </inkml:brush>
  </inkml:definitions>
  <inkml:trace contextRef="#ctx0" brushRef="#br0">5 137 10025,'0'0'10592,"-2"7"-8777,1-2-1704,0 20 1458,1-24-1484,1 0-1,0 0 1,0 0-1,0 0 0,0 0 1,0-1-1,0 1 1,0 0-1,0-1 0,0 1 1,1-1-1,-1 1 0,0-1 1,0 1-1,1-1 1,-1 0-1,0 0 0,0 1 1,1-1-1,-1 0 1,0 0-1,1 0 0,-1-1 1,1 1-1,9-1 15,-1 0 1,1-1-1,-1-1 0,0 1 0,0-2 0,0 1 1,-1-1-1,1-1 0,-1 0 0,0 0 1,0-1-1,10-7 0,-1-2-79,0 0-1,-1-2 1,0 0-1,19-25 1,-21 17 17,-53 141 113,33-103-190,0 0 0,1 0 0,1 0 0,0 1 0,1-1 0,0 1 0,0 15 0,2-29-180,0 1 0,1 0 0,-1-1 1,0 1-1,0 0 0,0-1 0,1 1 1,-1 0-1,0-1 0,1 1 0,-1-1 1,0 1-1,1-1 0,-1 1 0,1-1 0,-1 1 1,1-1-1,-1 1 0,1-1 0,-1 1 1,1-1-1,0 0 0,-1 0 0,1 1 1,-1-1-1,1 0 0,0 0 0,-1 1 1,1-1-1,0 0 0,-1 0 0,1 0 0,0 0 1,-1 0-1,1 0 0,0 0 0,-1 0 1,1 0-1,0-1 0,-1 1 0,2 0 1,12-2-6946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270"/>
    </inkml:context>
    <inkml:brush xml:id="br0">
      <inkml:brushProperty name="width" value="0.025" units="cm"/>
      <inkml:brushProperty name="height" value="0.025" units="cm"/>
    </inkml:brush>
  </inkml:definitions>
  <inkml:trace contextRef="#ctx0" brushRef="#br0">60 0 15919,'0'0'7847,"-37"63"-6405,32-34-737,-1 0-417,5 2-192,1-1-64,0-1-32,0-1 96,5-5-224,-3-3-513,-2-6-384,0-4-672,0-7-1026,-6-3-2081,-6-5-3268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42.024"/>
    </inkml:context>
    <inkml:brush xml:id="br0">
      <inkml:brushProperty name="width" value="0.025" units="cm"/>
      <inkml:brushProperty name="height" value="0.025" units="cm"/>
    </inkml:brush>
  </inkml:definitions>
  <inkml:trace contextRef="#ctx0" brushRef="#br0">458 28 4004,'-53'-9'2493,"21"2"-1347,0 2 1,-42-1-1,66 6-1018,-1 0 1,0 0-1,1 1 1,-1 1-1,1-1 0,0 1 1,-1 1-1,1-1 1,0 1-1,0 1 1,0 0-1,1 0 0,-11 7 1,5 1-21,1 0 0,0 0 1,1 1-1,0 1 0,1 0 0,1 1 1,0-1-1,1 2 0,0-1 0,1 1 1,1 0-1,1 1 0,0-1 0,1 1 1,-3 30-1,5-28-41,0 0 1,2 0-1,0 0 1,1 0-1,0 0 1,2-1-1,0 1 1,2 0-1,0-1 0,1 0 1,0 0-1,2-1 1,0 0-1,12 19 1,-12-24-55,1-1 0,0-1-1,0 1 1,1-1 0,1-1 0,-1 0 0,2 0 0,-1-1 0,1-1 0,0 0 0,1-1 0,-1 0-1,1 0 1,22 5 0,-24-9 151,0 0 0,0 0-1,0-1 1,0-1 0,0 0 0,0 0-1,0-1 1,1 0 0,-1-1 0,0 0-1,-1-1 1,1 0 0,0-1-1,-1 0 1,0-1 0,0 0 0,0 0-1,15-12 1,-9 3 215,0-1 1,-1 0-1,0-1 0,-2-1 1,0 0-1,-1 0 0,0-2 1,-2 1-1,0-1 0,11-30 1,-13 26-200,0 0 1,-2 0 0,0 0-1,-2-1 1,-1 0 0,0 0-1,-2 0 1,-1 0 0,-2-26-1,1 46-205,0 0-1,0 0 1,0 0-1,0 0 1,0 1 0,-1-1-1,0 0 1,0 0-1,0 1 1,0 0-1,0-1 1,-1 1-1,1 0 1,-1 0 0,0 0-1,0 0 1,0 1-1,0-1 1,-1 1-1,1-1 1,-1 1 0,1 1-1,-1-1 1,0 0-1,0 1 1,0 0-1,0 0 1,0 0-1,0 0 1,-6 0 0,-2 0-663,1 0-1,-1 1 1,0 0 0,-12 2 0,-41 12-6640,36-5-552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615"/>
    </inkml:context>
    <inkml:brush xml:id="br0">
      <inkml:brushProperty name="width" value="0.025" units="cm"/>
      <inkml:brushProperty name="height" value="0.025" units="cm"/>
    </inkml:brush>
  </inkml:definitions>
  <inkml:trace contextRef="#ctx0" brushRef="#br0">1 94 13485,'0'0'11018,"49"7"-9833,-15 1-704,7-2-385,1 3-64,-3-3-865,-3-3-1473,-5-3-1153,-8 0-2019,-3 0-2497</inkml:trace>
  <inkml:trace contextRef="#ctx0" brushRef="#br0" timeOffset="1">567 0 14606,'0'0'6534,"-62"70"-4900,45-42 31,-1 1-736,4 0-481,8-2-287,6-2-129,0-3 0,6-3-64,8-7-417,-2-6-736,1-6-1249,1 0-1890,-2-9-2723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992"/>
    </inkml:context>
    <inkml:brush xml:id="br0">
      <inkml:brushProperty name="width" value="0.025" units="cm"/>
      <inkml:brushProperty name="height" value="0.025" units="cm"/>
    </inkml:brush>
  </inkml:definitions>
  <inkml:trace contextRef="#ctx0" brushRef="#br0">247 171 10762,'0'0'10538,"-11"61"-9225,8-32-640,3 2-193,0 1-319,0-1-97,3-3-64,6-5 0,2-4-160,1-6-417,-5-6-736,4-5-1250,-2-2-1537,-4-5-1601</inkml:trace>
  <inkml:trace contextRef="#ctx0" brushRef="#br0" timeOffset="1">1 114 13261,'0'0'12107,"81"-25"-10858,-28 20-448,9-3-321,7 2-287,-7-1-129,0-1-64,-9 0-481,2-1-1633,-12-6-1729,-6-7-4133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19.209"/>
    </inkml:context>
    <inkml:brush xml:id="br0">
      <inkml:brushProperty name="width" value="0.025" units="cm"/>
      <inkml:brushProperty name="height" value="0.025" units="cm"/>
    </inkml:brush>
  </inkml:definitions>
  <inkml:trace contextRef="#ctx0" brushRef="#br0">4067 283 9801,'-97'-55'1561,"49"26"-1568,-1 1 1,-1 3-1,-1 2 0,-103-31 0,38 31 176,0 5 0,-134-4 0,-240 16 1012,465 6-1038,-480 41 1311,2 43-1252,400-65-192,-427 92 33,428-83-53,1 5 1,1 4-1,-101 53 1,150-62-11,1 2 0,1 2 0,-59 51 0,85-63 34,0 2 1,1 1 0,1 1 0,1 1-1,1 1 1,1 0 0,-23 48-1,35-62-6,1 0 0,1 1-1,0-1 1,1 1-1,0 0 1,1 0 0,0 0-1,1 0 1,1 0 0,0 0-1,0 1 1,2-1-1,3 18 1,0-14 0,0 0 0,1-1 0,1 0 0,1 0 0,0 0 0,1-1 0,1 0 0,23 27 0,-1-9 24,2-1 1,2-2-1,0-1 1,2-1-1,1-3 1,72 36-1,-12-16-6,2-4 0,1-5 0,195 42 0,331 12 100,861-26 2938,-1413-67-2994,0-3 1,0-3-1,-1-4 0,-1-3 0,0-4 1,92-37-1,-54 11 191,-3-6 1,-2-4-1,124-88 0,-205 126-242,0-2 0,-1-1 0,-1 0 1,-1-2-1,-1-1 0,-1-1 0,-1-1 0,29-49 0,-38 53 34,0 0 0,-1-1 0,-2 0-1,0 0 1,-2-1 0,0 0 0,-2 0 0,0-1 0,-2 1 0,-1-1 0,0 1 0,-5-29 0,1 32 58,-1 1 0,-2 0 0,0 1 0,-1-1 0,-1 1 0,0 0 0,-2 1 0,0 0 0,-1 1 0,-1 0 0,0 0 0,-1 2 1,-24-23-1,-7-2 10,-1 2 0,-2 2 0,-75-43 0,-48-14-734,-3-2-6568,106 52-1494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5.124"/>
    </inkml:context>
    <inkml:brush xml:id="br0">
      <inkml:brushProperty name="width" value="0.025" units="cm"/>
      <inkml:brushProperty name="height" value="0.025" units="cm"/>
    </inkml:brush>
  </inkml:definitions>
  <inkml:trace contextRef="#ctx0" brushRef="#br0">820 209 6726,'0'0'2232,"1"-9"-1271,-1 3-801,0 0 0,0 0 0,0-1 0,-1 1 0,1 1 1,-1-1-1,-1 0 0,1 0 0,-1 0 0,0 1 0,-6-12 1,2 6 240,-1 0 0,0 0 1,-1 1-1,0 0 1,0 0-1,-10-8 1,12 14-203,1 0-1,-1 0 1,0 0 0,1 1 0,-2 0 0,1 1 0,0-1 0,0 1 0,-1 0 0,1 1-1,-1-1 1,0 1 0,-10 0 0,-9 1-187,-1 1-1,0 0 0,1 2 1,-1 2-1,1 0 1,0 1-1,1 2 0,-1 1 1,2 0-1,-39 22 1,33-13-7,1 0 1,1 2 0,0 2-1,2 0 1,1 2 0,0 0-1,-37 52 1,53-63 44,0 0-1,2 1 1,-1 0 0,2 0-1,0 1 1,1 0 0,0 0-1,1 0 1,-3 26-1,6-29-8,0 0-1,0 0 0,1-1 0,1 1 0,0 0 0,0 0 0,2-1 0,-1 1 0,1-1 0,1 0 0,0 0 0,1 0 0,8 15 0,-4-12 21,1 0 0,0-1 0,1-1 0,1 0-1,0 0 1,0-1 0,1 0 0,1-1 0,0-1 0,0 0 0,1-1 0,0-1 0,0 0-1,0-1 1,1 0 0,0-2 0,0 0 0,1 0 0,-1-2 0,1 0 0,0-1 0,25-1-1,-12-2 116,0-1 0,0-2-1,0-1 1,-1-1-1,0-1 1,0-2-1,-1-1 1,0-1 0,-1-1-1,-1-2 1,43-30-1,-46 28-88,0-2-1,-2 0 0,0-1 0,-1-1 1,30-43-1,-42 52-72,0 0 0,-2 0 0,1 0-1,-2-1 1,0 0 0,0 0 0,-1 0 0,-1-1 0,0 0 0,0 1 0,-2-1 0,0 0 0,0 0-1,-3-17 1,1 24-1,0 1 0,0-1 0,-1 0 0,0 0 0,0 1 0,-1 0 0,0-1 0,0 1 0,0 0 0,-1 0 0,0 0 0,0 1 0,-1 0 0,1-1 0,-1 1 0,0 1 0,-1-1 0,1 1 0,-1 0 0,1 0 0,-14-5 0,-6-2-406,-1 1 0,-1 1 0,0 2 0,-33-6 0,-10-2-4184,25 1-2806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4.285"/>
    </inkml:context>
    <inkml:brush xml:id="br0">
      <inkml:brushProperty name="width" value="0.025" units="cm"/>
      <inkml:brushProperty name="height" value="0.025" units="cm"/>
    </inkml:brush>
  </inkml:definitions>
  <inkml:trace contextRef="#ctx0" brushRef="#br0">0 0 7335,'1'11'1404,"0"-1"1,0 0-1,1 1 0,0-1 1,1 0-1,0 0 0,1 0 1,5 10-1,1 0-706,1 0-1,2 0 1,17 20 0,17 15-2813,78 68 0,-122-121 1464,3 4-96,-4-1-3722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4.615"/>
    </inkml:context>
    <inkml:brush xml:id="br0">
      <inkml:brushProperty name="width" value="0.025" units="cm"/>
      <inkml:brushProperty name="height" value="0.025" units="cm"/>
    </inkml:brush>
  </inkml:definitions>
  <inkml:trace contextRef="#ctx0" brushRef="#br0">59 129 6086,'-7'2'2146,"2"-1"-1653,0 1 0,0 0 1,0 0-1,0 0 0,1 1 0,-8 4 1,11-6-368,0 0 1,0-1-1,1 1 1,-1 0 0,0 0-1,0-1 1,1 1-1,-1 0 1,1 0-1,-1 0 1,1 0 0,-1 0-1,1 0 1,0 0-1,-1 0 1,1 0-1,0 0 1,0 0 0,-1 2-1,2-2-14,-1 1 0,1-1 0,-1 0-1,1 1 1,-1-1 0,1 1 0,0-1 0,0 0 0,0 0-1,0 1 1,0-1 0,0 0 0,0 0 0,0 0 0,0 0-1,1 0 1,-1 0 0,3 1 0,5 3 246,0-1 0,0 1 0,1-2 0,0 1 0,0-1 0,0-1 0,0 0 0,21 2 0,88-3 1906,-97-2-1873,-7 1-218,-1-1-1,1-1 0,0-1 0,0 0 1,-1 0-1,1-2 0,23-10 1,-33 13-80,0-1 0,0 1 0,-1-1 0,1 0 0,-1-1 0,0 1 0,0-1 0,0 0 0,0 1 0,0-2 0,-1 1 0,0 0 0,0-1 0,0 0 1,-1 1-1,1-1 0,-1 0 0,0-1 0,0 1 0,-1 0 0,0 0 0,0-1 0,0 1 0,0-10 0,-1 7-1157,1 0-1,0 0 1,1 0-1,3-14 1,4-2-5187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5.600"/>
    </inkml:context>
    <inkml:brush xml:id="br0">
      <inkml:brushProperty name="width" value="0.025" units="cm"/>
      <inkml:brushProperty name="height" value="0.025" units="cm"/>
    </inkml:brush>
  </inkml:definitions>
  <inkml:trace contextRef="#ctx0" brushRef="#br0">22 364 3459,'0'0'6796,"-5"-8"-5002,3 5-1622,0 0 0,1 1-1,-1-1 1,0 0 0,1 0 0,0-1 0,0 1 0,0 0 0,0 0 0,0-1 0,1 1-1,-1 0 1,1-1 0,0 1 0,0-1 0,0 1 0,0 0 0,1-1 0,-1 1 0,1 0 0,0-1-1,0 1 1,0 0 0,1 0 0,-1 0 0,1 0 0,-1 0 0,1 0 0,3-4 0,10-10 516,1 0 0,0 1 0,1 0 0,24-16 0,-32 25-570,0 1 0,0 1 0,1-1 1,0 2-1,0-1 0,0 1 0,0 1 0,0 0 0,1 0 0,-1 1 0,14-1 1,-22 3-111,0 1 1,0-1 0,1 0-1,-1 1 1,0-1 0,0 1 0,0 0-1,0 0 1,0-1 0,0 1-1,0 1 1,-1-1 0,1 0-1,0 0 1,0 1 0,-1-1 0,1 1-1,-1-1 1,1 1 0,-1 0-1,0-1 1,0 1 0,0 0 0,0 0-1,0 0 1,0 0 0,0 0-1,0 0 1,-1 0 0,1 0 0,-1 0-1,0 3 1,3 11 40,-1 1 0,-1-1 0,-1 25 1,1-3 10,0-24 126,1 0-1,1 1 1,5 17-1,-8-33-164,0 1 1,0 0-1,0 0 0,1-1 1,-1 1-1,0 0 0,0 0 1,0 0-1,0 0 0,0-1 1,0 1-1,0 0 0,1 0 1,-1 0-1,0-1 0,0 1 0,0 0 1,0 0-1,1 0 0,-1 0 1,0 0-1,0 0 0,0 0 1,1-1-1,-1 1 0,0 0 1,0 0-1,0 0 0,1 0 1,-1 0-1,0 0 0,0 0 1,1 0-1,-1 0 0,0 0 0,0 0 1,0 0-1,1 0 0,-1 0 1,0 0-1,0 1 0,0-1 1,1 0-1,-1 0 0,0 0 1,0 0-1,0 0 0,1 0 1,-1 0-1,0 1 0,0-1 1,0 0-1,0 0 0,0 0 0,1 0 1,-1 1-1,0-1 0,0 0 1,0 0-1,0 0 0,0 1 1,0-1-1,0 0 0,0 0 1,0 1-1,0-1 0,7-18 799,-2-3-697,0 0 1,-2-1 0,-1 1 0,-1-1 0,-1-23 0,0 35-96,-1 1-1,0 0 1,0-1 0,-1 1-1,0 0 1,-1 0 0,0 0-1,0 0 1,-1 1 0,0-1-1,-1 1 1,0 0 0,0 0-1,-8-9 1,12 17-81,47 1-118,-27 0 114,124-2-2854,-126 0 2176,-1-1 1,0-1-1,0 0 1,0-1 0,0-1-1,24-11 1,-17 2-6158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5.975"/>
    </inkml:context>
    <inkml:brush xml:id="br0">
      <inkml:brushProperty name="width" value="0.025" units="cm"/>
      <inkml:brushProperty name="height" value="0.025" units="cm"/>
    </inkml:brush>
  </inkml:definitions>
  <inkml:trace contextRef="#ctx0" brushRef="#br0">96 1 6246,'0'0'13698,"-2"13"-12641,-8 30-516,-2-1-1,-18 42 1,5-15 10,21-60-390,1 1-1,1 0 1,-1 0 0,2-1-1,-1 1 1,1 0 0,1 0-1,0 1 1,2 18 0,0-23-143,-1 0-1,1-1 1,0 1 0,1 0 0,0-1 0,0 1 0,0-1 0,0 0 0,1 0 0,0 0 0,0 0 0,0-1-1,0 1 1,1-1 0,0 0 0,10 6 0,0-1-188,0 0 0,1-1 0,0-1 1,0-1-1,32 9 0,-32-12-1039,1 0-1,0 0 1,23-1 0,-6-2-3734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040"/>
    </inkml:context>
    <inkml:brush xml:id="br0">
      <inkml:brushProperty name="width" value="0.025" units="cm"/>
      <inkml:brushProperty name="height" value="0.025" units="cm"/>
    </inkml:brush>
  </inkml:definitions>
  <inkml:trace contextRef="#ctx0" brushRef="#br0">5 1 11979,'0'0'6684,"-2"9"-6428,1-7-227,1 0 0,-1 1 0,1-1 0,0 0 0,0 1 0,-1-1 0,1 1 0,1-1-1,-1 0 1,0 1 0,1-1 0,-1 0 0,1 0 0,1 5 0,0-5 35,0 0-1,0 0 1,0 0 0,0-1-1,1 1 1,-1 0 0,0-1-1,1 0 1,-1 1 0,1-1-1,-1 0 1,1 0 0,0-1-1,0 1 1,-1 0 0,6-1-1,103 16-9,-109-23-6679,-4-11 448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402"/>
    </inkml:context>
    <inkml:brush xml:id="br0">
      <inkml:brushProperty name="width" value="0.025" units="cm"/>
      <inkml:brushProperty name="height" value="0.025" units="cm"/>
    </inkml:brush>
  </inkml:definitions>
  <inkml:trace contextRef="#ctx0" brushRef="#br0">46 19 13485,'0'0'6021,"-46"-17"-5540,46 15-321,18 2-1249,10 0-961,8 0-2690,-3 3-2371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50.779"/>
    </inkml:context>
    <inkml:brush xml:id="br0">
      <inkml:brushProperty name="width" value="0.025" units="cm"/>
      <inkml:brushProperty name="height" value="0.025" units="cm"/>
      <inkml:brushProperty name="color" value="#E71224"/>
    </inkml:brush>
  </inkml:definitions>
  <inkml:trace contextRef="#ctx0" brushRef="#br0">4493 345 4965,'0'0'7340,"7"-6"-7201,-2 2-281,31-24 419,-34 26-484,0 0 0,0 0 0,0 0 0,0 0 0,0 0 0,-1-1 1,1 1-1,0 0 0,-1-1 0,0 1 0,0-1 0,0 1 0,0-1 1,1-4-1,-2 7 216,0-1 1,-1 0 0,1 1-1,-1-1 1,1 0 0,-1 1 0,1-1-1,-1 1 1,1-1 0,-1 1-1,0-1 1,1 1 0,-1-1-1,1 1 1,-1 0 0,0-1 0,0 1-1,1 0 1,-1 0 0,0 0-1,1-1 1,-1 1 0,0 0 0,0 0-1,1 0 1,-1 0 0,-1 0-1,-30 0 1539,25 0-821,-105-6 4817,-56-17-4511,13-3-976,-304-39 1626,-301-13-1683,198 65-44,205 11-440,-261 24 596,423-11-273,138-11 155,0 2-1,1 4 1,0 1 0,0 3 0,-66 21 0,104-25 6,-76 27-6,-115 57 0,180-75-2,1 1 0,1 2 0,0 0 0,1 2-1,1 1 1,1 1 0,1 1 0,-21 27 0,21-20 6,5-9-38,0 1 0,2 0 1,1 2-1,1 0 0,-20 46 1,33-67 30,0 0 0,0 0 1,0 0-1,0 0 0,1 0 0,0 0 1,-1 0-1,1 0 0,0 0 1,1 0-1,-1 0 0,0 1 0,1-1 1,0 0-1,0 0 0,0-1 1,0 1-1,0 0 0,0 0 1,1 0-1,-1-1 0,1 1 0,0-1 1,0 1-1,0-1 0,0 0 1,0 1-1,1-1 0,-1 0 0,4 1 1,6 5 89,1-2 1,0 0-1,0 0 1,1-1-1,18 4 1,-10-3 14,146 38-22,2-7 1,2-7 0,1-8 0,312-1-1,-102-28-42,-108-1-2,305 31-1,342 78 67,-819-90-66,1-4 1,154-10-1,-193-3-15,0-2 0,-1-4 0,0-2 0,-1-3 1,66-28-1,-73 22-64,0-3 0,-2-2 0,-2-3 0,0-1 0,55-48 0,-94 68 334,0 0-1,-1-1 1,-1 0 0,0-1 0,-1 0-1,0 0 1,-1-1 0,10-25-1,-12 24-271,-1 0 0,-1-1 0,0 1 0,-2-1 0,0 0 0,0 0 0,-2-1 0,0 1 0,-1 0 0,0 0 0,-2-1 0,0 1 0,-1 0 0,-1 0 0,0 0 0,-1 1 0,-1 0 0,-1-1 0,0 2 0,-1-1 0,0 1 0,-17-21 0,12 21-8,-1 0 0,0 1-1,-1 1 1,-1 0-1,0 1 1,0 1 0,-2 0-1,1 1 1,-1 1-1,0 1 1,-1 1 0,-34-9-1,-14 1-1029,-1 3 0,-96-5 0,60 8-2211,-5-3-3672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732"/>
    </inkml:context>
    <inkml:brush xml:id="br0">
      <inkml:brushProperty name="width" value="0.025" units="cm"/>
      <inkml:brushProperty name="height" value="0.025" units="cm"/>
    </inkml:brush>
  </inkml:definitions>
  <inkml:trace contextRef="#ctx0" brushRef="#br0">48 227 14029,'0'0'3235,"-39"45"-2370,34-24-160,1 0-385,4 2-224,4-2-64,8-4 0,9-4-608,0-4-417,2-3 0,-3-5-609,-6-1-960,-2 0-193,-4 0-1857</inkml:trace>
  <inkml:trace contextRef="#ctx0" brushRef="#br0" timeOffset="1">159 0 10602,'0'0'8248,"-1"11"-8051,-2 8-125,1 0 0,2-1 0,-1 1-1,4 24 1,-2-38-61,-1 1 0,1-1 0,0 1 1,0-1-1,1 0 0,-1 1 0,1-1 0,0 0 0,1 0 0,-1 0 0,1 0 0,0-1 0,0 1 0,0-1 1,1 0-1,0 0 0,0 0 0,0 0 0,0-1 0,0 1 0,1-1 0,6 4 0,-9-7-211,-1 1 0,0-1 0,0 1 1,0-1-1,1 1 0,-1-1 0,0 0 0,0 0 0,1 0 0,-1 0 0,0 0 0,1 0 0,-1 0 0,0 0 0,1 0 1,-1 0-1,0-1 0,0 1 0,1 0 0,-1-1 0,0 0 0,0 1 0,0-1 0,0 1 0,0-1 0,0 0 0,0 0 0,0 0 1,0 0-1,0 0 0,0 0 0,0 0 0,0 0 0,-1 0 0,1 0 0,0 0 0,-1 0 0,1 0 0,0-3 0,6-20-4513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9.106"/>
    </inkml:context>
    <inkml:brush xml:id="br0">
      <inkml:brushProperty name="width" value="0.025" units="cm"/>
      <inkml:brushProperty name="height" value="0.025" units="cm"/>
    </inkml:brush>
  </inkml:definitions>
  <inkml:trace contextRef="#ctx0" brushRef="#br0">364 150 10890,'0'0'7207,"-22"62"-6790,22-33 31,6 0-224,13-3-96,-1-1-64,5-6-192,0-4-192,-5-4-161,-4-5-479,-9-4-962,-16-2-4324</inkml:trace>
  <inkml:trace contextRef="#ctx0" brushRef="#br0" timeOffset="1">1 171 7944,'0'0'10185,"26"-59"-9480,13 41-129,13 1-223,4-1-289,10 2-64,-1 3-801,-1-3-2466,-7 3-1858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9.451"/>
    </inkml:context>
    <inkml:brush xml:id="br0">
      <inkml:brushProperty name="width" value="0.025" units="cm"/>
      <inkml:brushProperty name="height" value="0.025" units="cm"/>
    </inkml:brush>
  </inkml:definitions>
  <inkml:trace contextRef="#ctx0" brushRef="#br0">0 0 10378,'0'0'4014,"12"10"-2679,72 55 437,90 73 6,-168-132-1758,1 1 0,-1 0 1,0 0-1,-1 0 0,1 1 0,-1 0 1,-1 0-1,0 0 0,0 1 0,0-1 1,-1 1-1,-1 0 0,1 0 0,-1 0 1,-1 0-1,0 0 0,0 1 0,-1 14 1,-2-12-11,0-1 0,0 1-1,-1-1 1,-1 0 0,0 0 0,0 0 0,-1-1 0,0 0 0,-1 0 0,0 0 0,-1 0 0,0-1 0,-1 0 0,-11 11 0,6-8-526,0-1 0,0 0 0,-21 12 0,-22 2-5855,18-18-5005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095"/>
    </inkml:context>
    <inkml:brush xml:id="br0">
      <inkml:brushProperty name="width" value="0.025" units="cm"/>
      <inkml:brushProperty name="height" value="0.025" units="cm"/>
    </inkml:brush>
  </inkml:definitions>
  <inkml:trace contextRef="#ctx0" brushRef="#br0">9 201 4164,'-8'24'9162,"8"-24"-9019,0 0 1,0 1-1,0-1 0,0 0 0,0 0 1,1 1-1,-1-1 0,0 0 0,0 0 1,0 0-1,0 1 0,0-1 0,1 0 0,-1 0 1,0 0-1,0 0 0,0 0 0,1 1 1,-1-1-1,0 0 0,0 0 0,1 0 1,-1 0-1,0 0 0,0 0 0,1 0 0,-1 0 1,0 0-1,0 0 0,1 0 0,-1 0 1,0 0-1,0 0 0,1 0 0,-1 0 1,0 0-1,0 0 0,0 0 0,1 0 1,-1 0-1,0 0 0,0 0 0,1-1 0,39-22 4217,-30 17-4891,133-100 1777,-26 18-1120,-116 88-127,-1-1 0,0 1 0,0 0 0,0 0 0,1-1 0,-1 1 1,0 0-1,0 0 0,1-1 0,-1 1 0,0 0 0,1 0 0,-1 0 0,0 0 0,1-1 0,-1 1 1,0 0-1,1 0 0,-1 0 0,0 0 0,1 0 0,-1 0 0,0 0 0,1 0 0,-1 0 0,0 0 1,1 0-1,-1 0 0,0 0 0,1 0 0,-1 0 0,0 0 0,1 1 0,-1-1 0,0 0 0,0 0 1,1 0-1,-1 0 0,0 1 0,1-1 0,-1 0 0,0 1 0,0 18 189,-17 34 207,14-45-411,-11 27 67,10-26-60,0 1 0,0 0 0,1 0 1,0 0-1,0 0 0,-1 21 1,4-30-101,1 0 0,-1-1 1,1 1-1,-1 0 1,1-1-1,-1 1 0,1 0 1,-1-1-1,1 1 1,-1-1-1,1 1 0,0-1 1,-1 1-1,1-1 1,0 1-1,-1-1 0,1 0 1,0 1-1,0-1 1,-1 0-1,1 0 0,0 0 1,0 1-1,-1-1 0,1 0 1,0 0-1,0 0 1,0 0-1,-1 0 0,1 0 1,0-1-1,0 1 1,0 0-1,0-1 0,34-7-6013,-7-10-653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429"/>
    </inkml:context>
    <inkml:brush xml:id="br0">
      <inkml:brushProperty name="width" value="0.025" units="cm"/>
      <inkml:brushProperty name="height" value="0.025" units="cm"/>
    </inkml:brush>
  </inkml:definitions>
  <inkml:trace contextRef="#ctx0" brushRef="#br0">107 1 9865,'0'0'10506,"-57"62"-9321,41-31-512,2 3-481,0 1-128,12 1-64,-2-5-288,4-3-96,0-9 63,6-3-319,8-8-481,-9-8-449,2 0-832,-5-6-2403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823"/>
    </inkml:context>
    <inkml:brush xml:id="br0">
      <inkml:brushProperty name="width" value="0.025" units="cm"/>
      <inkml:brushProperty name="height" value="0.025" units="cm"/>
    </inkml:brush>
  </inkml:definitions>
  <inkml:trace contextRef="#ctx0" brushRef="#br0">0 11 12396,'0'0'7623,"50"4"-7463,-8-4-544,1 0-2659,1-4-2338,-5-7-3299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184"/>
    </inkml:context>
    <inkml:brush xml:id="br0">
      <inkml:brushProperty name="width" value="0.025" units="cm"/>
      <inkml:brushProperty name="height" value="0.025" units="cm"/>
    </inkml:brush>
  </inkml:definitions>
  <inkml:trace contextRef="#ctx0" brushRef="#br0">1 216 13613,'0'0'5920,"7"-1"-4580,6 0-798,2-1-250,1 1 0,-1 0 0,0 2 0,24 2 0,-36-3-272,0 1 1,0-1 0,-1 1-1,1 0 1,0 0 0,0 0-1,-1 0 1,1 0 0,0 1 0,-1-1-1,1 1 1,-1-1 0,0 1-1,1 0 1,-1 0 0,0 0-1,0 0 1,-1 1 0,1-1 0,0 0-1,-1 1 1,1-1 0,-1 1-1,0 0 1,0-1 0,0 1-1,0 0 1,0 0 0,0 0 0,-1 0-1,1 4 1,-1-1 225,0 0-1,0-1 1,0 1-1,-1 0 1,0-1-1,0 1 1,0-1-1,-1 1 1,1-1 0,-1 0-1,-1 1 1,1-1-1,-6 7 1,11-16-35,0-1 0,-1 1 0,0-1 0,0 0 0,0 0 0,-1 0 0,0 0 0,1 0-1,-2 0 1,1-7 0,1-63-412,-3 47 335,28 33-866,-11 0-512,0-1 0,1-1 0,20 3 0,-7-6-3275,-3-6-3891,-7-3-1957</inkml:trace>
  <inkml:trace contextRef="#ctx0" brushRef="#br0" timeOffset="1">466 0 9513,'0'0'6732,"5"9"-5093,8 12-219,-2-4-847,0 0 1,-1 1 0,-2 0-1,11 30 1,-17-43-553,-1 0 1,0 0-1,0 0 1,0 0-1,0 0 1,-1 0-1,0 0 1,0 0-1,-1 0 1,1 0-1,-1 0 1,0 0-1,0 0 1,-1-1-1,1 1 1,-1 0-1,0-1 1,-1 1-1,1-1 1,-1 1 0,0-1-1,0 0 1,0 0-1,-6 5 0,-7 5 63,0-1-1,-1 0 1,-1-2-1,0 0 1,0-1-1,-1-1 1,-36 13-1,27-14-1864,-46 9 0,-28-7-8190,56-10 1536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529"/>
    </inkml:context>
    <inkml:brush xml:id="br0">
      <inkml:brushProperty name="width" value="0.025" units="cm"/>
      <inkml:brushProperty name="height" value="0.025" units="cm"/>
    </inkml:brush>
  </inkml:definitions>
  <inkml:trace contextRef="#ctx0" brushRef="#br0">252 0 13773,'-7'1'940,"0"0"-742,0 0 0,1 0 1,-1 1-1,0 0 1,1 0-1,-1 1 1,1 0-1,0 0 1,0 0-1,0 1 1,0 0-1,-6 6 0,2-1 66,0 1-1,0 0 1,1 1-1,1 0 1,-13 21-1,6-3 124,1 0 0,2 0 1,0 1-1,-13 59 0,22-73-550,0 0-1,1 0 1,1 0 0,0 0-1,1 0 1,5 30 0,-4-38-384,1 1 1,0-1 0,0 0 0,1 0 0,1 0-1,-1 0 1,1 0 0,0-1 0,1 0-1,0 1 1,0-2 0,0 1 0,1-1-1,8 8 1,14 8-3271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876"/>
    </inkml:context>
    <inkml:brush xml:id="br0">
      <inkml:brushProperty name="width" value="0.025" units="cm"/>
      <inkml:brushProperty name="height" value="0.025" units="cm"/>
    </inkml:brush>
  </inkml:definitions>
  <inkml:trace contextRef="#ctx0" brushRef="#br0">135 1 12492,'0'0'8995,"-1"9"-8509,-4 6-235,1 0 0,-2-1 0,0 1 0,0-1 0,-2-1 0,1 1 0,-12 13 0,10-15-71,0 0 0,1 1 0,1 0 0,0 1 0,1 0 0,0-1 0,1 2 0,1-1 0,0 1 0,-4 28 0,8-41-294,0 0 1,0-1-1,0 1 1,0-1-1,0 1 1,1-1 0,-1 1-1,0-1 1,1 1-1,-1-1 1,1 1-1,0-1 1,-1 1 0,1-1-1,0 0 1,0 1-1,0-1 1,0 0-1,0 0 1,0 0 0,0 0-1,0 0 1,0 0-1,0 0 1,1 0-1,-1 0 1,2 1 0,3-1-936,-1 1 0,0-1 1,1 0-1,-1-1 0,1 1 1,9-2-1,21 1-7476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254"/>
    </inkml:context>
    <inkml:brush xml:id="br0">
      <inkml:brushProperty name="width" value="0.025" units="cm"/>
      <inkml:brushProperty name="height" value="0.025" units="cm"/>
    </inkml:brush>
  </inkml:definitions>
  <inkml:trace contextRef="#ctx0" brushRef="#br0">0 177 8136,'0'0'10725,"8"-3"-9407,18-9-959,0-2 0,-1-1 0,-1-1 0,0-1-1,-1-1 1,-1-1 0,0-1 0,18-23 0,-52 63 2705,-12 30-2570,20-41-123,-8 14-58,-18 42 357,28-61-659,1 0-1,-1 0 1,1 1 0,0-1-1,1 0 1,-1 1-1,1-1 1,-1 1 0,1-1-1,1 0 1,-1 1-1,2 5 1,-2-9-140,1 0-1,0-1 1,0 1 0,0 0 0,0 0 0,0-1-1,0 1 1,0-1 0,1 1 0,-1-1 0,0 1-1,0-1 1,0 0 0,1 0 0,-1 1-1,0-1 1,0 0 0,0 0 0,1 0 0,-1 0-1,3-1 1,29-4-7603,-11-6-799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53.001"/>
    </inkml:context>
    <inkml:brush xml:id="br0">
      <inkml:brushProperty name="width" value="0.025" units="cm"/>
      <inkml:brushProperty name="height" value="0.025" units="cm"/>
      <inkml:brushProperty name="color" value="#E71224"/>
    </inkml:brush>
  </inkml:definitions>
  <inkml:trace contextRef="#ctx0" brushRef="#br0">5223 291 9865,'0'0'1463,"-8"-3"-1164,-12-6 25,-25-10 4488,28 16-4545,1 1 1,-1 1 0,0 0 0,0 1 0,0 1 0,1 1 0,-19 3 0,-34 3-100,-410 26 158,184-18-978,230-16 686,0-4 0,-98-17 0,-109-22 328,-135-32-94,284 41-3,-2 6 0,-240-24 0,-329 0-126,610 45-113,-1 4 0,1 4 0,-1 3 0,1 4 0,0 3 0,-84 24-1,-274 94-6,348-95-47,2 4 1,-142 80-1,194-93 10,0 2-1,1 1 0,-42 41 0,66-55-2,1 1 0,0 0 1,1 1-1,1 0 0,1 1 0,0 1 0,1 0 1,1 0-1,0 1 0,-5 20 0,12-34-5,0 0 0,1 0 0,0 1 0,0-1 0,1 0 1,-1 0-1,1 1 0,0-1 0,1 0 0,-1 1 0,1-1 0,0 0 0,0 0 0,1 1 0,-1-1 0,1 0 0,0 0 0,4 6 0,0-4 19,0 0-1,0-1 0,0 0 1,1 0-1,0 0 1,0-1-1,0 0 0,1 0 1,0-1-1,10 4 1,44 20 39,2-3 1,0-3-1,72 14 1,205 24-14,747 31 42,5-72-47,-279-53 80,-2-46-44,-773 75-29,356-47 12,-287 32 106,169-53-1,-234 58-132,0-2 1,-2-2-1,56-34 0,-77 41 204,-1-1-1,-1-1 1,0-1-1,0-1 1,-2 0-1,0-1 1,-1 0 0,20-32-1,-32 45-111,0-1-1,0 0 1,-1 0-1,1 0 1,-1 0-1,-1 0 1,1-1-1,-1 1 1,0-1-1,0 1 1,0-1-1,-1 1 1,0-1-1,0 1 1,-1-1-1,1 1 1,-1-1 0,0 1-1,-1 0 1,-1-6-1,-1 3-92,0 1-1,0 0 1,-1 0 0,0 0-1,-1 0 1,1 1 0,-1 0-1,0 0 1,-1 1 0,1-1-1,-1 1 1,-12-6 0,-17-8-668,-1 2-1,-2 1 1,1 2 0,-80-18 0,114 31 551,-138-34-3918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600"/>
    </inkml:context>
    <inkml:brush xml:id="br0">
      <inkml:brushProperty name="width" value="0.025" units="cm"/>
      <inkml:brushProperty name="height" value="0.025" units="cm"/>
    </inkml:brush>
  </inkml:definitions>
  <inkml:trace contextRef="#ctx0" brushRef="#br0">135 0 12300,'0'0'12652,"-13"68"-12588,11-45-32,2 1-577,0 0-768,-3-2 96,3-1 192,-2-4-128,2-5-545,-5-7-2658,-4-5-3716</inkml:trace>
  <inkml:trace contextRef="#ctx0" brushRef="#br0" timeOffset="1">0 104 17104,'0'0'5381,"71"0"-3843,-41 0-1026,4 0-416,-1 0-64,-4 0-864,-1 0-994,-3 0-673,-6-5-2721,2-5-3236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931"/>
    </inkml:context>
    <inkml:brush xml:id="br0">
      <inkml:brushProperty name="width" value="0.025" units="cm"/>
      <inkml:brushProperty name="height" value="0.025" units="cm"/>
    </inkml:brush>
  </inkml:definitions>
  <inkml:trace contextRef="#ctx0" brushRef="#br0">43 0 16207,'0'0'6054,"-34"51"-4869,29-32-832,1 1-289,4-2-64,0 1-993,0-5-801,14-3-256,-5-6 64,5-5-1281,4-3-1089</inkml:trace>
  <inkml:trace contextRef="#ctx0" brushRef="#br0" timeOffset="1">158 36 6342,'0'0'19154,"-34"46"-18962,29-22-96,5-1-32,0 2-64,0-3-224,0-1-673,5-2-128,6-5-576,-1-5-1410,-1-5-3811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6.279"/>
    </inkml:context>
    <inkml:brush xml:id="br0">
      <inkml:brushProperty name="width" value="0.025" units="cm"/>
      <inkml:brushProperty name="height" value="0.025" units="cm"/>
    </inkml:brush>
  </inkml:definitions>
  <inkml:trace contextRef="#ctx0" brushRef="#br0">0 7 14926,'0'0'8328,"53"-7"-7719,-14 7-129,7 0-320,4 0-96,1 0-32,-5 0-544,2 0-769,-14 0-897,-10 0-481,-6 0-736,-2 0-1922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6.653"/>
    </inkml:context>
    <inkml:brush xml:id="br0">
      <inkml:brushProperty name="width" value="0.025" units="cm"/>
      <inkml:brushProperty name="height" value="0.025" units="cm"/>
    </inkml:brush>
  </inkml:definitions>
  <inkml:trace contextRef="#ctx0" brushRef="#br0">35 1 7751,'0'0'13384,"2"10"-11276,3 6-1671,1-1 0,0 0 0,1-1 0,0 0 0,17 23-1,-15-24-386,-1 0-1,0 1 1,-1-1-1,0 1 1,-1 0-1,-1 1 1,-1 0-1,4 18 1,-6-25-22,-2 0 0,1-1 0,-1 1 0,0 0 0,-1 0 0,0 0 0,0-1 0,0 1 0,-1 0 0,0-1 0,-1 1 0,0-1 0,0 0 1,-1 0-1,1 0 0,-1 0 0,-9 10 0,1-2-14,-1 0 0,0-1 0,-25 20 0,-1-13-8441</inkml:trace>
  <inkml:trace contextRef="#ctx0" brushRef="#br0" timeOffset="1">537 300 13805,'0'0'9769,"67"-7"-9320,-35 7-321,-2 0-64,4 2-32,0-2-32,-6 0-384,-1 0-1090,-10 0-992,-8-8-2659,-9 1-5669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7.002"/>
    </inkml:context>
    <inkml:brush xml:id="br0">
      <inkml:brushProperty name="width" value="0.025" units="cm"/>
      <inkml:brushProperty name="height" value="0.025" units="cm"/>
    </inkml:brush>
  </inkml:definitions>
  <inkml:trace contextRef="#ctx0" brushRef="#br0">1 0 13677,'0'0'12300,"81"29"-11436,-31-29-575,3-3-257,0-2 0,-5 1-737,-9 1-704,-6 0-1602,-10-3-3619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8.335"/>
    </inkml:context>
    <inkml:brush xml:id="br0">
      <inkml:brushProperty name="width" value="0.025" units="cm"/>
      <inkml:brushProperty name="height" value="0.025" units="cm"/>
    </inkml:brush>
  </inkml:definitions>
  <inkml:trace contextRef="#ctx0" brushRef="#br0">1 281 11211,'1'1'7467,"5"-3"-3666,31-16-2796,16-17-686,-2-3 0,-2-1 0,-2-3 0,58-65 1,-141 216 2616,31-96-2775,1 0 0,1 1 0,0-1-1,0 1 1,2 0 0,-1 20 0,2-33-238,0-1-1,0 1 0,0-1 0,0 0 1,1 1-1,-1-1 0,0 1 1,0-1-1,1 0 0,-1 1 1,0-1-1,1 0 0,-1 1 0,0-1 1,1 0-1,-1 1 0,0-1 1,1 0-1,-1 0 0,0 0 1,1 1-1,-1-1 0,1 0 1,-1 0-1,1 0 0,-1 0 0,1 0 1,-1 0-1,0 0 0,1 0 1,-1 0-1,1 0 0,-1 0 1,1 0-1,-1 0 0,1 0 0,-1 0 1,0 0-1,1 0 0,-1-1 1,1 1-1,0 0 0,20-10-6617,-3-8-2386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8.664"/>
    </inkml:context>
    <inkml:brush xml:id="br0">
      <inkml:brushProperty name="width" value="0.025" units="cm"/>
      <inkml:brushProperty name="height" value="0.025" units="cm"/>
    </inkml:brush>
  </inkml:definitions>
  <inkml:trace contextRef="#ctx0" brushRef="#br0">61 1 15022,'0'0'11243,"-34"49"-10026,29-31-1057,5 3-96,0 3-96,0 0-737,0 0-640,2 1-481,1-3 513,-3-4 640,0-2 1,-3-5-802,-8-7-2466,-1-4-3234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9.072"/>
    </inkml:context>
    <inkml:brush xml:id="br0">
      <inkml:brushProperty name="width" value="0.025" units="cm"/>
      <inkml:brushProperty name="height" value="0.025" units="cm"/>
    </inkml:brush>
  </inkml:definitions>
  <inkml:trace contextRef="#ctx0" brushRef="#br0">0 96 15855,'0'0'6278,"48"10"-4260,-3-5-897,6-1-897,7 0-160,6-3-544,-11-1-1891,2 0-1728,-11-6-2179,-8-7-160</inkml:trace>
  <inkml:trace contextRef="#ctx0" brushRef="#br0" timeOffset="1">586 1 7079,'0'0'16154,"-2"6"-15402,-3 7-538,-2 0-1,1-1 0,-2 0 0,-10 14 0,11-17 124,0 1-1,0 0 1,1 0-1,0 0 1,1 1-1,0 0 1,0 0-1,-5 22 1,10-32-302,0 0 0,0 0 0,0-1 0,0 1 0,1 0-1,-1 0 1,0-1 0,0 1 0,0 0 0,0-1 0,1 1 0,-1 0 0,0-1 0,1 1 0,-1-1 0,1 1 0,-1 0 0,0-1 0,1 1-1,-1-1 1,1 1 0,0-1 0,-1 1 0,1-1 0,-1 0 0,1 1 0,1 0 0,26 5 340,34-8-273,-57 2-52,6-2-207,0 1-1,0-1 0,-1-1 0,1 0 0,0-1 0,18-8 1,11-17-3053,-36 25 2199,-1 0 0,1 0 0,-1 0 0,0-1-1,0 1 1,4-10 0,6-23-8886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9.418"/>
    </inkml:context>
    <inkml:brush xml:id="br0">
      <inkml:brushProperty name="width" value="0.025" units="cm"/>
      <inkml:brushProperty name="height" value="0.025" units="cm"/>
    </inkml:brush>
  </inkml:definitions>
  <inkml:trace contextRef="#ctx0" brushRef="#br0">0 0 18834,'0'0'9289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2.633"/>
    </inkml:context>
    <inkml:brush xml:id="br0">
      <inkml:brushProperty name="width" value="0.025" units="cm"/>
      <inkml:brushProperty name="height" value="0.025" units="cm"/>
    </inkml:brush>
  </inkml:definitions>
  <inkml:trace contextRef="#ctx0" brushRef="#br0">9 260 5926,'-8'24'12385,"8"-24"-12245,1 0 0,-1 1 0,1-1 0,-1 0-1,0 0 1,1 0 0,-1 0 0,1 0 0,-1 0 0,1 0 0,-1 0-1,1 0 1,-1 0 0,0 0 0,1 0 0,-1 0 0,1 0 0,-1 0-1,1 0 1,-1 0 0,1 0 0,-1-1 0,0 1 0,1 0 0,-1 0-1,0 0 1,1-1 0,-1 1 0,1-1 0,48-35-1025,-37 26 2165,267-217-528,-279 226-737,0 1 0,0-1 0,1 1 0,-1-1 0,0 1 0,1-1 0,-1 1 0,0 0 0,1-1 0,-1 1 0,0 0 0,1-1 0,-1 1 0,1 0 0,-1-1 0,1 1 0,-1 0 0,1 0 0,-1-1 0,1 1 0,-1 0 0,1 0 0,-1 0 0,1 0 0,-1 0 0,1 0 0,-1 0 0,1 0 0,0 0 0,-1 0 0,1 0 0,-1 0 0,1 0 0,-1 0 0,1 0 0,0 1 0,-4 22 522,-25 47 332,22-58-700,3-3-70,-4 5-28,1 0 1,1 1-1,0-1 0,1 1 1,1-1-1,-3 29 0,6-42-205,0-1 0,0 1 0,0 0 0,0-1 0,0 1 0,0-1 0,1 1 0,-1-1 0,0 1 1,0 0-1,0-1 0,1 1 0,-1-1 0,0 1 0,0-1 0,1 0 0,-1 1 0,0-1 0,1 1 0,-1-1 0,1 1 0,-1-1 0,1 0 0,0 1 0,-1-1-209,1 0 1,0 1-1,-1-1 0,1 0 1,-1 0-1,1 0 0,0 0 1,-1 0-1,1 0 1,-1 0-1,1 0 0,0-1 1,-1 1-1,1 0 0,-1 0 1,1 0-1,-1-1 0,1 1 1,0 0-1,-1-1 1,1 1-1,-1 0 0,0-1 1,2 0-1,8-13-8679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6.460"/>
    </inkml:context>
    <inkml:brush xml:id="br0">
      <inkml:brushProperty name="width" value="0.025" units="cm"/>
      <inkml:brushProperty name="height" value="0.025" units="cm"/>
      <inkml:brushProperty name="color" value="#E71224"/>
    </inkml:brush>
  </inkml:definitions>
  <inkml:trace contextRef="#ctx0" brushRef="#br0">99 8 3459,'0'0'5856,"-10"2"-3304,-18 4-1360,-33 6 4898,84-10-1169,40 1-4093,17-2-679,63-1-974,-50-10-3901,-88 10 4154,-2-1-106,0 1 1,-1 0-1,1-1 1,0 0-1,0 1 1,-1-1-1,1 0 1,0-1 0,-1 1-1,1 0 1,4-4-1,-3-4-6112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2.979"/>
    </inkml:context>
    <inkml:brush xml:id="br0">
      <inkml:brushProperty name="width" value="0.025" units="cm"/>
      <inkml:brushProperty name="height" value="0.025" units="cm"/>
    </inkml:brush>
  </inkml:definitions>
  <inkml:trace contextRef="#ctx0" brushRef="#br0">1 1 15919,'0'0'7687,"5"64"-7494,-3-39-161,-2 4 32,0-3-64,0 3 32,0-3-32,0-4-225,0-4-928,0-7-1025,0-4-1601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3.371"/>
    </inkml:context>
    <inkml:brush xml:id="br0">
      <inkml:brushProperty name="width" value="0.025" units="cm"/>
      <inkml:brushProperty name="height" value="0.025" units="cm"/>
    </inkml:brush>
  </inkml:definitions>
  <inkml:trace contextRef="#ctx0" brushRef="#br0">1 1 16464,'0'0'3010,"44"0"-864,-10 0-416,5 8-865,3 0-769,-1 1-96,-2-6-1698,-5-3-2337,-8 0-4229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3.811"/>
    </inkml:context>
    <inkml:brush xml:id="br0">
      <inkml:brushProperty name="width" value="0.025" units="cm"/>
      <inkml:brushProperty name="height" value="0.025" units="cm"/>
    </inkml:brush>
  </inkml:definitions>
  <inkml:trace contextRef="#ctx0" brushRef="#br0">45 74 9545,'0'0'5579,"-8"-3"-2590,-21-13-175,21 2-501,9 13-2232,-1 1 1,1-1-1,-1 0 0,1 0 0,-1 0 0,1 1 0,0-1 0,-1 0 1,1 1-1,0-1 0,-1 1 0,1-1 0,0 1 0,0-1 0,0 1 0,0-1 1,-1 1-1,1 0 0,0-1 0,0 1 0,0 0 0,1 0 0,10-4 142,1 2-1,0-1 0,0 2 0,-1 0 0,1 0 0,0 1 1,0 1-1,0 0 0,0 0 0,18 6 0,-27-6-216,0 0 0,-1 1 1,1-1-1,0 1 0,-1 0 0,1 0 0,-1 0 0,0 0 0,0 1 0,0-1 1,0 1-1,0 0 0,0 0 0,-1 0 0,4 6 0,-4-6-4,-1 1-1,0 0 0,0-1 0,0 1 1,0 0-1,-1 0 0,1 0 1,-1 0-1,0 0 0,0 0 1,-1-1-1,1 1 0,-1 0 0,0 0 1,0 0-1,0-1 0,0 1 1,-1 0-1,-2 3 0,-51 84 117,55-90 20,3-35 1166,-2 9-1241,8-21-14,-5 20-51,1 0 0,17-48 0,-21 73-7,-1 1 0,0-1 1,1 1-1,-1-1 0,0 1 0,1 0 1,-1-1-1,1 1 0,-1-1 1,1 1-1,-1 0 0,1-1 1,-1 1-1,1 0 0,-1 0 0,1-1 1,-1 1-1,1 0 0,0 0 1,-1 0-1,1 0 0,-1 0 0,1-1 1,0 1-1,-1 0 0,1 0 1,-1 1-1,1-1 0,0 0 0,-1 0 1,1 0-1,-1 0 0,1 0 1,-1 1-1,1-1 0,-1 0 0,1 1 1,-1-1-1,1 0 0,-1 1 1,1-1-1,-1 0 0,1 2 0,30 23-1164,-16-11-313,-8-9 270,1-1-1,-1 0 1,0 0 0,1-1 0,11 4-1,10-1-5258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168"/>
    </inkml:context>
    <inkml:brush xml:id="br0">
      <inkml:brushProperty name="width" value="0.025" units="cm"/>
      <inkml:brushProperty name="height" value="0.025" units="cm"/>
    </inkml:brush>
  </inkml:definitions>
  <inkml:trace contextRef="#ctx0" brushRef="#br0">1 0 15855,'0'0'4516,"0"56"-3555,0-34-705,0 4 1,0 3 31,0 1-160,3-1-64,-1 0 0,3-3-64,-1-4-32,-3-5-1057,5-8-1633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515"/>
    </inkml:context>
    <inkml:brush xml:id="br0">
      <inkml:brushProperty name="width" value="0.025" units="cm"/>
      <inkml:brushProperty name="height" value="0.025" units="cm"/>
    </inkml:brush>
  </inkml:definitions>
  <inkml:trace contextRef="#ctx0" brushRef="#br0">0 154 12236,'0'0'10057,"52"-21"-9512,-26 17-225,2-2-224,2 3-64,-5-1-416,-2 4-1282,-3-1-1281,-6-2-3042,2 1-4774</inkml:trace>
  <inkml:trace contextRef="#ctx0" brushRef="#br0" timeOffset="1">469 0 16688,'0'0'7111,"0"70"-6887,0-38-128,0-1-64,0-4-64,0-1-1185,0-5-641,7-8-224,0-9-416,4-4-2243,3-8-2242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846"/>
    </inkml:context>
    <inkml:brush xml:id="br0">
      <inkml:brushProperty name="width" value="0.025" units="cm"/>
      <inkml:brushProperty name="height" value="0.025" units="cm"/>
    </inkml:brush>
  </inkml:definitions>
  <inkml:trace contextRef="#ctx0" brushRef="#br0">243 154 14382,'0'0'6630,"-14"47"-5285,6-18-704,5 2-385,3 1-160,0-4-64,0-3 32,3-4 0,5-6-224,0-7-513,1-1-608,-3-7-865,-3 0-1794,-1-14-2434</inkml:trace>
  <inkml:trace contextRef="#ctx0" brushRef="#br0" timeOffset="1">0 60 12268,'0'0'9320,"71"-34"-7878,-37 27-641,-1 1-257,1 1-320,-6 1-192,-5 1 0,0 2-1217,-3 1-1762,-3 0-3202,5 0-3300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5.870"/>
    </inkml:context>
    <inkml:brush xml:id="br0">
      <inkml:brushProperty name="width" value="0.025" units="cm"/>
      <inkml:brushProperty name="height" value="0.025" units="cm"/>
    </inkml:brush>
  </inkml:definitions>
  <inkml:trace contextRef="#ctx0" brushRef="#br0">1 1 14189,'0'0'8777,"16"47"-8105,-11-25-383,0 5-129,1-2-96,-1 2-64,0-2 64,1-2-96,-5-4-993,-1-6-1794,0-10-1985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213"/>
    </inkml:context>
    <inkml:brush xml:id="br0">
      <inkml:brushProperty name="width" value="0.025" units="cm"/>
      <inkml:brushProperty name="height" value="0.025" units="cm"/>
    </inkml:brush>
  </inkml:definitions>
  <inkml:trace contextRef="#ctx0" brushRef="#br0">0 19 13421,'0'0'10185,"57"-4"-9768,-20 4-353,-2 0-417,3 0-2241,-5-4-2979,-3-7-6054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563"/>
    </inkml:context>
    <inkml:brush xml:id="br0">
      <inkml:brushProperty name="width" value="0.025" units="cm"/>
      <inkml:brushProperty name="height" value="0.025" units="cm"/>
    </inkml:brush>
  </inkml:definitions>
  <inkml:trace contextRef="#ctx0" brushRef="#br0">0 68 11115,'0'0'6342,"11"-1"-4351,-2 0-1659,-3 0-177,1 0 0,-1 1 0,0-1 0,1 1 0,-1 1 0,0-1 0,1 1 0,-1 0 0,0 0 0,0 1 0,1 0 0,-1 0 0,-1 0 0,1 1 0,0 0 0,0 0 0,-1 0 0,6 6 1,-6-5-139,-1 1 0,0 0 0,-1 0 0,1 0 0,-1 1 0,0-1 1,0 1-1,-1-1 0,0 1 0,0 0 0,0 0 0,0 0 0,-1 0 1,1 11-1,-1 28 3452,-1-44-2647,5-35 459,0-69-1057,-6 95-223,1-1 0,-1 1 0,0-1 0,-1 0 0,0 1 1,0 0-1,-1-1 0,0 1 0,-7-14 0,15 29-307,1-1 0,0 0 0,0-1 0,0 1 0,1-1 0,0-1 0,8 5 1,13 4-3376,-1-7-3377,-8-5-1724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971"/>
    </inkml:context>
    <inkml:brush xml:id="br0">
      <inkml:brushProperty name="width" value="0.025" units="cm"/>
      <inkml:brushProperty name="height" value="0.025" units="cm"/>
    </inkml:brush>
  </inkml:definitions>
  <inkml:trace contextRef="#ctx0" brushRef="#br0">7 0 14606,'0'0'8648,"7"65"-8520,-14-32-64,2-1-32,3 0-32,2-3-128,0-2-609,0-6-63,0-5-33,7-7-416,0-8-1442,-1-1-4099</inkml:trace>
  <inkml:trace contextRef="#ctx0" brushRef="#br0" timeOffset="1">87 31 16592,'0'0'9641,"5"57"-9513,4-33-64,0 1-32,0 3-32,-2-5-480,-4 0-674,-3-4-255,0-6-224,-3-5-513,-8-8-1954,-3 0-1698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08.831"/>
    </inkml:context>
    <inkml:brush xml:id="br0">
      <inkml:brushProperty name="width" value="0.025" units="cm"/>
      <inkml:brushProperty name="height" value="0.025" units="cm"/>
    </inkml:brush>
  </inkml:definitions>
  <inkml:trace contextRef="#ctx0" brushRef="#br0">4984 28 9769,'-12'0'2563,"-48"-2"-2019,-75-13 1,95 10-428,1 1 1,-1 3 0,-58 4-1,-115 25 300,110-12-413,-32-4 103,0-7 1,-169-13-1,20-1 954,-1228 32 2051,1301-11-3099,0 10 1,2 8-1,-325 92 1,452-98-22,2 4 1,-101 49-1,148-60 4,0 2 1,1 0-1,1 2 0,1 2 0,1 1 0,2 0 0,-44 51 0,61-63-6,1 1 0,1 0-1,0 1 1,0 0 0,2 0 0,-1 1 0,2-1-1,0 1 1,1 1 0,-4 24 0,7-30-8,0 1 1,1-1 0,0 0 0,1 0 0,0 0 0,0 0-1,1 0 1,1 0 0,-1-1 0,2 1 0,-1 0-1,1-1 1,1 0 0,-1 0 0,2 0 0,-1-1 0,10 11-1,0-4 10,1 0-1,0-1 1,1 0-1,1-1 0,0-2 1,0 1-1,2-2 1,-1-1-1,1 0 0,0-1 1,26 5-1,30 6-48,137 13-1,-149-24 52,273 46 6,333 99 0,-554-124-280,1-4 0,0-6-1,218 8 1,-144-34-228,191-31 1,115-7 860,-50 53 803,-103 0-684,-278-9-575,-1-3-1,0-3 0,0-3 0,-1-3 1,-1-3-1,122-46 0,85-65-206,-41 18 1410,-222 106-1096,-1 0 0,0-1-1,0 1 1,0-1 0,-1 0-1,1-1 1,-1 1-1,0-1 1,-1 0 0,1 0-1,-1-1 1,0 1 0,0-1-1,0 0 1,-1 0-1,0 0 1,0 0 0,-1-1-1,1 1 1,-1-1 0,-1 0-1,0 0 1,0 1 0,0-1-1,0 0 1,-1 0-1,0 0 1,-1 0 0,-1-8-1,-1-6-36,-1 0 1,-1 0-1,-1 1 0,-1 0 0,-1 0 0,-1 0 0,0 1 0,-17-25 1,1 7 211,-2 2 1,-2 0-1,-1 2 0,-1 1 1,-2 2-1,-1 1 1,-70-46-1,37 36-686,-1 3 0,-1 3 0,-130-43 0,66 33-2883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7.301"/>
    </inkml:context>
    <inkml:brush xml:id="br0">
      <inkml:brushProperty name="width" value="0.025" units="cm"/>
      <inkml:brushProperty name="height" value="0.025" units="cm"/>
    </inkml:brush>
  </inkml:definitions>
  <inkml:trace contextRef="#ctx0" brushRef="#br0">1 64 13261,'0'0'10602,"69"-23"-8969,-30 18-800,-1 1-417,5 2-320,-8 0-64,-3 0-256,-3 0-1057,-10-2-1634,0-3-2274,-10-6-5989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7.832"/>
    </inkml:context>
    <inkml:brush xml:id="br0">
      <inkml:brushProperty name="width" value="0.025" units="cm"/>
      <inkml:brushProperty name="height" value="0.025" units="cm"/>
    </inkml:brush>
  </inkml:definitions>
  <inkml:trace contextRef="#ctx0" brushRef="#br0">0 17 5189,'0'0'19955,"67"-16"-19443,-22 16-448,4 0-32,6 0-224,-2 0-1025,-9 0-897,-10 0-577,-13 0-896,-14 0-1986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176"/>
    </inkml:context>
    <inkml:brush xml:id="br0">
      <inkml:brushProperty name="width" value="0.025" units="cm"/>
      <inkml:brushProperty name="height" value="0.025" units="cm"/>
    </inkml:brush>
  </inkml:definitions>
  <inkml:trace contextRef="#ctx0" brushRef="#br0">1 13 4516,'0'0'11787,"60"20"-10313,-14-20-802,9 0-575,3-10-674,2 0-3459,-3-2-5060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587"/>
    </inkml:context>
    <inkml:brush xml:id="br0">
      <inkml:brushProperty name="width" value="0.025" units="cm"/>
      <inkml:brushProperty name="height" value="0.025" units="cm"/>
    </inkml:brush>
  </inkml:definitions>
  <inkml:trace contextRef="#ctx0" brushRef="#br0">0 227 10346,'0'0'10522,"10"-3"-9086,7-2-1253,-1 0 0,0-2 1,0 0-1,-1-1 0,0 0 0,0-1 1,-1-1-1,21-18 0,12-15-97,44-51-1,-100 105 44,2 0 1,-1 0-1,1 1 0,1 0 0,0 0 1,1 1-1,0-1 0,1 1 1,1 0-1,0 0 0,0 0 0,1 1 1,0 25-1,2-39-168,0 1 0,0 0 0,0-1 0,1 1-1,-1 0 1,0 0 0,0-1 0,0 1 0,0 0 0,1-1 0,-1 1 0,0 0 0,1-1 0,-1 1 0,0-1-1,1 1 1,-1 0 0,1-1 0,-1 1 0,1-1 0,-1 0 0,1 1 0,0-1 0,-1 1 0,1-1 0,-1 0-1,1 1 1,0-1 0,-1 0 0,1 0 0,1 1 0,24-3-6179,-5-6-1549</inkml:trace>
  <inkml:trace contextRef="#ctx0" brushRef="#br0" timeOffset="1">618 9 18514,'0'0'1505,"-55"42"-192,43-18 481,1 0-1089,6 3-577,5 0-96,0-2-32,10 0-577,5-4-544,-7-5-32,3-7-416,-2-6-1090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932"/>
    </inkml:context>
    <inkml:brush xml:id="br0">
      <inkml:brushProperty name="width" value="0.025" units="cm"/>
      <inkml:brushProperty name="height" value="0.025" units="cm"/>
    </inkml:brush>
  </inkml:definitions>
  <inkml:trace contextRef="#ctx0" brushRef="#br0">1 0 13036,'0'0'6118,"54"9"-4324,-16-4-1186,4 2-512,11-2-384,-7-5-1794,0 0-3619,-2 0-5093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9.279"/>
    </inkml:context>
    <inkml:brush xml:id="br0">
      <inkml:brushProperty name="width" value="0.025" units="cm"/>
      <inkml:brushProperty name="height" value="0.025" units="cm"/>
    </inkml:brush>
  </inkml:definitions>
  <inkml:trace contextRef="#ctx0" brushRef="#br0">70 0 11627,'0'0'12337,"-3"11"-11333,-8 21-574,-1 0 1,-23 40 0,34-69-503,0 0 1,-1 0 0,1 0 0,0 0 0,1 0 0,-1 0 0,1 0 0,-1 0 0,1 0 0,0 5 0,0-8-109,0 1-1,0 0 1,0-1 0,1 1 0,-1 0-1,0-1 1,0 1 0,1-1-1,-1 1 1,0-1 0,1 1 0,-1 0-1,1-1 1,-1 1 0,0-1 0,1 0-1,-1 1 1,1-1 0,-1 1 0,1-1-1,0 0 1,-1 1 0,1-1 0,-1 0-1,1 1 1,0-1 0,-1 0 0,1 0-1,0 0 1,-1 0 0,1 0 0,0 0-1,-1 0 1,1 0 0,0 0 0,-1 0-1,1 0 1,-1 0 0,1 0 0,0 0-1,-1-1 1,1 1 0,0 0 0,-1 0-1,1-1 1,-1 1 0,1 0 0,-1-1-1,1 1 1,-1-1 0,1 1 0,0-1-1,16-11-6871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9.624"/>
    </inkml:context>
    <inkml:brush xml:id="br0">
      <inkml:brushProperty name="width" value="0.025" units="cm"/>
      <inkml:brushProperty name="height" value="0.025" units="cm"/>
    </inkml:brush>
  </inkml:definitions>
  <inkml:trace contextRef="#ctx0" brushRef="#br0">0 15 16592,'0'0'10890,"2"-14"-10890,14 25 0,2 1 0,-2 0 0,-1-2-833,0-9-1441,-1-1-2915,0-8-8840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0.164"/>
    </inkml:context>
    <inkml:brush xml:id="br0">
      <inkml:brushProperty name="width" value="0.025" units="cm"/>
      <inkml:brushProperty name="height" value="0.025" units="cm"/>
    </inkml:brush>
  </inkml:definitions>
  <inkml:trace contextRef="#ctx0" brushRef="#br0">0 571 8488,'0'0'12652,"78"-51"-11115,-28 11-383,12-6-546,10-10-480,11-3-64,-1 0 0,1 0-32,-3 4-448,-8 6-2403,-5 0-3395,-3 1-2978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1.021"/>
    </inkml:context>
    <inkml:brush xml:id="br0">
      <inkml:brushProperty name="width" value="0.025" units="cm"/>
      <inkml:brushProperty name="height" value="0.025" units="cm"/>
    </inkml:brush>
  </inkml:definitions>
  <inkml:trace contextRef="#ctx0" brushRef="#br0">1 472 10442,'0'0'7751,"56"-32"-7238,-8-4 608,16-6-192,23-7-417,10-7-384,15-5-128,10 0-1697,-6-5-2563,-9-3-2627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3.906"/>
    </inkml:context>
    <inkml:brush xml:id="br0">
      <inkml:brushProperty name="width" value="0.025" units="cm"/>
      <inkml:brushProperty name="height" value="0.025" units="cm"/>
    </inkml:brush>
  </inkml:definitions>
  <inkml:trace contextRef="#ctx0" brushRef="#br0">2 56 4004,'0'0'14344,"0"-6"-14120,0 5-212,-1 0 0,1 0 0,0 0 0,0 0 0,0 0 0,0 0 0,0 0-1,0 0 1,0 0 0,0 0 0,0 0 0,0 0 0,1 0 0,-1 0 0,0 0 0,1 0 0,-1 0-1,1 1 1,-1-1 0,1 0 0,-1 0 0,1 0 0,0 1 0,-1-1 0,1 0 0,0 1-1,-1-1 1,1 0 0,1 0 0,35-3 508,-20 4-479,103-10 148,-83 6-273,-1 1 0,58 2-1,-68 8-2257,-12-1-3286,-10-6 194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31.087"/>
    </inkml:context>
    <inkml:brush xml:id="br0">
      <inkml:brushProperty name="width" value="0.025" units="cm"/>
      <inkml:brushProperty name="height" value="0.025" units="cm"/>
    </inkml:brush>
  </inkml:definitions>
  <inkml:trace contextRef="#ctx0" brushRef="#br0">916 176 10858,'-12'3'219,"4"0"-171,-40 7-91,45-9 49,0-1 1,1 0 0,-1 0-1,0 0 1,0-1 0,0 1-1,0-1 1,0 1 0,0-1-1,0 0 1,0 0-1,1 0 1,-1-1 0,0 1-1,1-1 1,-6-3 0,-19-22 151,22 21-45,0 0 1,0 1-1,0-1 1,-1 1-1,0 0 0,0 1 1,0 0-1,0 0 0,-1 0 1,0 0-1,0 1 1,0 0-1,0 1 0,0 0 1,0 0-1,0 0 1,-9 0-1,4 2-13,-1 1 0,1 0 0,-1 1-1,1 1 1,0 0 0,0 0 0,0 1 0,0 1 0,1 0 0,0 0-1,0 1 1,-12 9 0,-17 13 193,-66 62 0,47-38-36,27-25-385,10-10 364,0 0-1,2 2 1,0 1-1,0 0 1,2 1-1,1 1 1,-26 43-1,33-45-215,0 1 1,2 1-1,0 0 1,1 0-1,2 0 1,-6 40-1,10-52-24,1-1 1,0 1-1,0-1 1,0 1-1,1-1 0,1 0 1,0 1-1,0-1 1,1 0-1,0 0 0,0 0 1,1 0-1,0-1 1,1 1-1,0-1 1,0 0-1,1-1 0,12 14 1,0-5 11,1-1 1,1-1 0,0-1 0,1-1-1,0-1 1,1 0 0,0-2-1,27 8 1,196 41 136,-179-45-176,60 9 16,1-6-1,192 0 1,257-39 157,404 35-174,-817-5 37,0-7 1,0-7-1,286-49 0,-415 49-117,1-2 0,-1-1 0,0-1 0,-1-2 0,-1-1 0,0-2 0,-1-1 0,37-27 0,-55 35 126,0-2 0,0 1 1,-1-2-1,-1 1 1,1-2-1,-2 1 0,0-2 1,-1 1-1,0-1 1,-1-1-1,0 1 0,-2-1 1,1-1-1,-2 1 1,0-1-1,-1 0 0,-1 0 1,0 0-1,1-31 1,-5 38 47,0-1 1,-1 1 0,0 0-1,-1 0 1,0 0 0,0 1-1,-1-1 1,0 1-1,0 0 1,-1 0 0,0 0-1,-1 0 1,1 1 0,-1 0-1,-1 0 1,1 1 0,-9-7-1,-18-14 109,0 2 0,-53-29 0,75 47-156,-110-69 226,-164-90-133,243 145 19,-2 2-1,0 2 1,-1 2-1,-91-19 1,6 21-23,0 5 0,-166 11 1,270-3-93,-1064 38 85,868-34-179,-498 26-1224,604-15-1465,-1 8-2290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4.850"/>
    </inkml:context>
    <inkml:brush xml:id="br0">
      <inkml:brushProperty name="width" value="0.025" units="cm"/>
      <inkml:brushProperty name="height" value="0.025" units="cm"/>
    </inkml:brush>
  </inkml:definitions>
  <inkml:trace contextRef="#ctx0" brushRef="#br0">1 36 2883,'0'0'11803,"13"-3"-10757,38-7-489,0 3-1,0 2 1,55 1-1,82 8-1714,-185-6-2430,-2-7-2802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5.699"/>
    </inkml:context>
    <inkml:brush xml:id="br0">
      <inkml:brushProperty name="width" value="0.025" units="cm"/>
      <inkml:brushProperty name="height" value="0.025" units="cm"/>
    </inkml:brush>
  </inkml:definitions>
  <inkml:trace contextRef="#ctx0" brushRef="#br0">62 7 7111,'0'0'6470,"-46"-6"-4933,35 6 1,6 0-225,5 2-352,0 6-385,21 1-159,6 2 31,12-2-224,9-3-95,10-4-65,6-1-32,3-1-1025,-2-9-1922,-6-11-3875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6.310"/>
    </inkml:context>
    <inkml:brush xml:id="br0">
      <inkml:brushProperty name="width" value="0.025" units="cm"/>
      <inkml:brushProperty name="height" value="0.025" units="cm"/>
    </inkml:brush>
  </inkml:definitions>
  <inkml:trace contextRef="#ctx0" brushRef="#br0">708 99 5733,'17'-18'1555,"22"-28"1697,-37 44-2710,-1-1 1,0 1 0,1-1 0,-1 1 0,0-1 0,0 0 0,-1 1 0,1-1 0,0 0 0,-1-4 0,-1 7-462,0-1 1,0 1 0,0 0 0,-1 0 0,1 0 0,0 0 0,0 0-1,0 0 1,-1 0 0,1 0 0,0 0 0,0 1 0,0-1 0,0 0-1,-1 1 1,1-1 0,-1 2 0,-15 9-51,2 2 0,-1 0 0,2 0 1,-16 19-1,0-1 107,-403 436 1677,419-450-1779,-89 112 180,94-115-259,0 1-1,0 0 0,2 0 1,0 0-1,0 1 1,2 0-1,-6 25 1,10-24-813,-1 16-1393,-7-22-5942,4-11-63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6.703"/>
    </inkml:context>
    <inkml:brush xml:id="br0">
      <inkml:brushProperty name="width" value="0.025" units="cm"/>
      <inkml:brushProperty name="height" value="0.025" units="cm"/>
    </inkml:brush>
  </inkml:definitions>
  <inkml:trace contextRef="#ctx0" brushRef="#br0">29 1 10090,'0'0'2429,"-5"8"-1015,1-2-1119,1 0-1,0 1 0,0-1 1,1 1-1,-1 0 1,-1 10-1,4-13-197,-1-1 0,1 1 0,0 0 0,0 0 0,0-1 0,0 1 0,0 0 0,1 0 0,0-1 0,0 1 0,0 0 0,0-1 0,1 1 0,-1-1 0,1 0 0,0 1-1,3 3 1,2 1 9,0-1 1,0-1-1,1 0 0,-1 0 0,2 0 0,-1-1 0,1 0 0,-1-1 0,1 0 0,0 0 0,14 3 0,17 4 478,55 8-1,100 2 404,18 4-497,-181-20-458,0 2-1,-1 2 0,1 1 0,41 19 1,-62-23-32,1 0 1,-1 1-1,0 1 1,-1 0 0,1 0-1,-2 1 1,1 0 0,-1 0-1,14 20 1,15 35-1627,-5 6-3636,-16-33-3807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8.786"/>
    </inkml:context>
    <inkml:brush xml:id="br0">
      <inkml:brushProperty name="width" value="0.025" units="cm"/>
      <inkml:brushProperty name="height" value="0.025" units="cm"/>
    </inkml:brush>
  </inkml:definitions>
  <inkml:trace contextRef="#ctx0" brushRef="#br0">7 63 8136,'-7'-3'2839,"14"-2"-2132,15-4-687,49-6 843,0 2 1,129-4 0,151 18-145,-270 1-645,273 15 627,72 2-435,-384-19-220,-15 1 209,1-1-1,-1-1 0,0-2 1,28-6-1,-47 5 525,-21 0-408,-22 1-229,-437 19-1882,387-11-4736,61-5 641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9.429"/>
    </inkml:context>
    <inkml:brush xml:id="br0">
      <inkml:brushProperty name="width" value="0.025" units="cm"/>
      <inkml:brushProperty name="height" value="0.025" units="cm"/>
    </inkml:brush>
  </inkml:definitions>
  <inkml:trace contextRef="#ctx0" brushRef="#br0">151 114 5765,'-52'6'974,"-40"4"4068,85-10-3649,11-3-122,50-12 555,45-6-622,180-14 0,104 20-1479,-277 13 160,-16-5-1812,-32-4-2504,2-9-4777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5.400"/>
    </inkml:context>
    <inkml:brush xml:id="br0">
      <inkml:brushProperty name="width" value="0.025" units="cm"/>
      <inkml:brushProperty name="height" value="0.025" units="cm"/>
    </inkml:brush>
  </inkml:definitions>
  <inkml:trace contextRef="#ctx0" brushRef="#br0">1 940 7623,'0'0'8841,"-1"-8"-8051,2 1-696,0 0 0,0 0 0,0 1 1,1-1-1,0 0 0,0 0 0,0 1 0,1-1 1,0 1-1,6-9 0,51-70 251,-33 50-280,130-164-297,309-301 0,-462 497-45,9-12-1522,-11 3-4875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5.966"/>
    </inkml:context>
    <inkml:brush xml:id="br0">
      <inkml:brushProperty name="width" value="0.025" units="cm"/>
      <inkml:brushProperty name="height" value="0.025" units="cm"/>
    </inkml:brush>
  </inkml:definitions>
  <inkml:trace contextRef="#ctx0" brushRef="#br0">236 86 11883,'2'-8'1196,"0"1"-1234,0 1 375,0 0 1,-1 0-1,1 0 1,-2 0-1,2-11 1,-2 16-296,-1 0 0,1 0 0,0 0 0,0 0 0,0 0 0,-1 0 0,1 0 1,0 0-1,-1 0 0,1 0 0,-1 0 0,1 0 0,-1 0 0,1 1 0,-1-1 1,0 0-1,0 0 0,1 1 0,-1-1 0,0 0 0,0 1 0,0-1 0,1 1 1,-1-1-1,0 1 0,0-1 0,0 1 0,0-1 0,0 1 0,0 0 0,0 0 1,0 0-1,0 0 0,0-1 0,0 1 0,0 0 0,0 1 0,0-1 0,0 0 1,0 0-1,0 0 0,0 1 0,0-1 0,0 0 0,0 1 0,-1 0 0,-2 0-30,0 1-1,1 0 1,-1 0-1,1 1 1,-1-1-1,1 1 1,0 0-1,0 0 1,0 0-1,1 0 1,-1 0-1,1 0 1,-1 1-1,1-1 1,0 1-1,0 0 1,-1 4-1,-4 9 203,0 0 0,-6 28 0,9-29-91,1 0-1,0 1 1,1 0-1,1 0 1,1 0-1,0-1 1,2 1-1,-1 0 0,2 0 1,0-1-1,1 0 1,1 1-1,1-1 1,0-1-1,1 1 1,11 19-1,-15-30-98,1 0 0,-2 0 1,1 1-1,-1 0 0,0-1 0,3 10 0,-5-14-17,0-1-1,0 1 1,0 0-1,0-1 1,0 1-1,0 0 1,0-1 0,0 1-1,0 0 1,0-1-1,0 1 1,-1-1-1,1 1 1,0 0-1,0-1 1,-1 1 0,1-1-1,0 1 1,-1 0-1,1-1 1,-1 1-1,1-1 1,-1 1-1,1-1 1,-1 1 0,-1-1-10,1 1 0,-1-1 0,1 1 0,-1-1 0,1 0 0,-1 0 1,1 0-1,-1 0 0,0 0 0,1 0 0,-1 0 0,1 0 0,-1 0 1,1-1-1,-3 0 0,-13-5-234,0-2 1,1 0-1,0 0 1,0-2-1,1 0 1,-18-15 0,13 11 417,20 13-127,-1 1 0,0-1-1,0 1 1,1-1-1,-1 1 1,0-1 0,0 1-1,1-1 1,-1 0-1,1 1 1,-1-1 0,0 0-1,1 1 1,-1-1-1,1 0 1,0 0-1,-1 0 1,1 0 0,0 1-1,-1-1 1,1 0-1,0 0 1,0 0 0,0 0-1,0 0 1,0 0-1,0 0 1,0 1 0,0-1-1,0 0 1,0 0-1,0 0 1,1 0-1,-1 0 1,0 0 0,1 1-1,-1-1 1,1 0-1,-1 0 1,0 0 0,1 1-1,0-1 1,-1 0-1,1 1 1,0-1 0,-1 0-1,1 1 1,0-1-1,-1 1 1,1-1-1,0 1 1,0-1 0,0 1-1,-1 0 1,2-1-1,9-5 175,1 1-1,-1 0 0,17-5 0,-12 5-85,77-25-1015,-53 18-2622,-1 0-4260,-21 5-215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6.500"/>
    </inkml:context>
    <inkml:brush xml:id="br0">
      <inkml:brushProperty name="width" value="0.025" units="cm"/>
      <inkml:brushProperty name="height" value="0.025" units="cm"/>
    </inkml:brush>
  </inkml:definitions>
  <inkml:trace contextRef="#ctx0" brushRef="#br0">0 39 8488,'0'0'11568,"2"9"-11424,-1-4-138,1 0 0,-1 0-1,1 0 1,0 0-1,0 0 1,0-1-1,1 1 1,0-1-1,4 7 1,-5-10 34,-1 1 0,1-1 0,-1 1-1,1-1 1,0 0 0,0 1 0,0-1 0,0 0 0,-1 0 0,1 0 0,0-1 0,1 1-1,-1 0 1,0-1 0,0 0 0,0 1 0,0-1 0,0 0 0,0 0 0,1 0 0,-1 0 0,0 0-1,0-1 1,0 1 0,0-1 0,0 1 0,0-1 0,0 0 0,0 0 0,0 0 0,0 0 0,2-1-1,0-1 38,0 1-1,-1-1 1,1 0 0,-1-1-1,0 1 1,0 0-1,0-1 1,0 0-1,-1 0 1,1 0-1,-1 0 1,0 0-1,3-8 1,9-17 586,-15 39-528,0 1-1,1-1 1,1 0-1,2 13 1,-3-21-133,0 0-1,1-1 1,-1 1 0,1 0-1,0-1 1,-1 1 0,1-1 0,0 1-1,0-1 1,0 1 0,0-1-1,0 1 1,1-1 0,-1 0-1,0 0 1,1 0 0,-1 0-1,0 0 1,1 0 0,-1 0-1,1 0 1,0 0 0,-1-1-1,1 1 1,0-1 0,-1 1 0,1-1-1,0 0 1,0 1 0,-1-1-1,1 0 1,0 0 0,0 0-1,-1-1 1,1 1 0,0 0-1,-1-1 1,1 1 0,0-1-1,2 0 1,4-2 20,0 1 0,0-1 0,-1 0 0,1 0 0,-1-1 0,0 0 1,10-8-1,-3 0 41,7-3-45,-21 16-14,1 0-1,-1 0 1,1 0-1,-1 0 1,0 0-1,1 0 1,-1 0 0,0 0-1,0 0 1,0 0-1,0 0 1,0 1-1,0-1 1,0 0 0,0 0-1,0 0 1,-1 0-1,1 0 1,0 0 0,-1 0-1,1 0 1,-1 0-1,1 0 1,-2 2-1,1-1 2,0 0 0,1 0 0,-1 0 0,1 1 0,0-1-1,-1 0 1,1 0 0,0 1 0,0-1 0,0 0-1,1 1 1,-1-1 0,1 3 0,7-5 157,7-16 94,-12 12-295,0-1 0,1 1 0,-1 0 0,1 1-1,0-1 1,0 1 0,0-1 0,0 1 0,1 1 0,-1-1 0,1 0-1,0 1 1,-1 0 0,1 0 0,0 1 0,1-1 0,6 0 0,-11 2-292,0-1 0,0 1 0,0-1 0,0 1 0,0-1 0,0 0 0,0 1 0,0-1 0,0 0 0,0 0 0,-1 1 0,1-1 0,0 0 0,0 0 0,-1 0 0,1 0 0,-1 0 0,1 0 0,-1 0 0,1 0 0,-1 0 0,1 0 0,-1-1 0,0 1 0,0 0 0,0 0 0,1 0 0,-1 0 0,0 0 0,-1-2 0,2-18-8077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6.884"/>
    </inkml:context>
    <inkml:brush xml:id="br0">
      <inkml:brushProperty name="width" value="0.025" units="cm"/>
      <inkml:brushProperty name="height" value="0.025" units="cm"/>
    </inkml:brush>
  </inkml:definitions>
  <inkml:trace contextRef="#ctx0" brushRef="#br0">1 31 5541,'0'0'10794,"58"-12"-9897,-31 9-737,-2-3-1601,5-3-3876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43.027"/>
    </inkml:context>
    <inkml:brush xml:id="br0">
      <inkml:brushProperty name="width" value="0.025" units="cm"/>
      <inkml:brushProperty name="height" value="0.025" units="cm"/>
    </inkml:brush>
  </inkml:definitions>
  <inkml:trace contextRef="#ctx0" brushRef="#br0">3225 189 3651,'0'0'2755,"-9"-9"-1917,-3-3-503,0 1 1,-1 1-1,0 0 0,-1 0 0,0 2 1,0 0-1,-1 0 0,0 1 0,-23-7 1,-302-43 2525,295 48-2429,0 2 0,0 2 1,-69 1-1,-135 27-15,105-10-223,-213-6 1,45-3-71,260 0-68,0 3 1,1 2-1,-1 3 1,-62 22 0,-197 90 436,150-55-335,96-42-90,2 3 1,1 3-1,-78 55 0,107-65-20,2 2 0,0 1 0,2 1 0,1 2 0,1 1 0,2 1 0,-28 45-1,50-72-48,0 0 0,0 0-1,1 0 1,0 1-1,0-1 1,0 1-1,0-1 1,1 1-1,0 0 1,0 0 0,0 0-1,0 0 1,1 0-1,0-1 1,0 1-1,0 0 1,1 0-1,-1 0 1,1 0 0,1 0-1,-1 0 1,1-1-1,-1 1 1,1-1-1,0 1 1,1-1-1,-1 0 1,1 1 0,0-1-1,0-1 1,0 1-1,1 0 1,-1-1-1,1 0 1,0 1-1,6 3 1,28 21-20,1-2 0,1-1-1,1-2 1,60 24 0,-31-21-20,1-3 0,74 14-1,-120-32 42,288 58-33,-228-51 18,147 3-1,328-60 38,-241 10-6,330-35-26,-525 49 6,0-5 0,-2-6-1,137-55 1,145-66 52,-357 136-55,-1-2-1,0-2 0,69-44 1,-98 54-1,0 0 1,-1-1 0,-1-1 0,0-1-1,0 0 1,-2-1 0,1-1 0,-2 0-1,0 0 1,-1-2 0,15-32 0,-23 43 15,0 0 0,-1 0 0,0 0 0,0 0 0,-1-1 0,0 1 1,0-1-1,-1 1 0,0-1 0,0 1 0,0-1 0,-1 1 0,-1-1 1,1 1-1,-1 0 0,0-1 0,-1 1 0,1 0 0,-6-9 0,2 7 12,-1 0 0,0 1 0,0 0 0,0 0 0,-1 0 0,0 1 0,-1 0 0,0 1 0,0-1 0,0 2 0,-1 0-1,-18-8 1,1 3 69,0 1-1,0 2 1,-1 0-1,0 2 1,-44-2-1,-149 6 123,110 3-173,37-2-245,-297 5-242,125 14-5995,152-8 1479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9.233"/>
    </inkml:context>
    <inkml:brush xml:id="br0">
      <inkml:brushProperty name="width" value="0.025" units="cm"/>
      <inkml:brushProperty name="height" value="0.025" units="cm"/>
    </inkml:brush>
  </inkml:definitions>
  <inkml:trace contextRef="#ctx0" brushRef="#br0">1 85 7527,'0'0'6134,"10"-8"-4260,2-1-1344,0 0 0,1 2 0,0-1 0,0 1-1,1 1 1,0 1 0,0 0 0,1 1 0,-1 0 0,26-3 0,-27 6-264,-2-1-157,0 1 0,-1 0-1,1 1 1,0 0 0,15 3-1,-25-3-106,-1 0 0,1 0 0,-1 0 0,1 1 0,0-1-1,-1 0 1,1 0 0,-1 1 0,1-1 0,-1 0 0,1 1-1,-1-1 1,1 1 0,-1-1 0,1 1 0,-1-1 0,0 1-1,1-1 1,-1 1 0,0-1 0,1 1 0,-1-1 0,0 1-1,0 0 1,0-1 0,1 1 0,-1-1 0,0 1 0,0 0-1,0-1 1,0 1 0,0 0 0,0-1 0,0 1 0,0-1-1,0 1 1,-1 0 0,1-1 0,0 1 0,0 0 0,0-1-1,-1 1 1,0 0 0,-15 24 254,-1-8-77,-1-1 0,-22 15 0,26-22-32,1 1-1,1 0 1,-1 1 0,2 1-1,-1 0 1,-17 25 0,28-35-111,-1-1 1,1 1-1,0 0 0,0 0 1,0-1-1,1 1 0,-1 0 1,0 0-1,1 0 0,-1 0 1,1 0-1,0 0 0,0 0 1,0 0-1,0 0 1,0 0-1,0 0 0,0 0 1,0 0-1,1 0 0,-1 0 1,1 0-1,0 0 0,1 3 1,0-3 14,0 0 1,0 0 0,0 0-1,1 0 1,-1 0 0,0 0 0,1-1-1,0 1 1,-1-1 0,1 1-1,0-1 1,0 0 0,0 0 0,4 0-1,10 2-355,0 0 1,1-2-1,-1 0 0,23-2 0,-39 1 114,-1 0 0,1 0-1,0 0 1,0 0 0,0 0-1,0 0 1,-1 0-1,1-1 1,0 1 0,0 0-1,-1-1 1,1 1 0,0 0-1,0-1 1,-1 1 0,1-1-1,0 1 1,-1-1-1,1 0 1,-1 1 0,1-1-1,-1 0 1,1 1 0,-1-1-1,1 0 1,-1 1-1,0-1 1,1 0 0,-1 0-1,0 0 1,0 1 0,1-1-1,-1 0 1,0 0 0,0 0-1,0 1 1,0-1-1,0 0 1,0 0 0,0 0-1,-1 0 1,1 1 0,0-1-1,0 0 1,-1 0-1,1 1 1,0-1 0,-1 0-1,0-1 1,-13-17-6504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9.749"/>
    </inkml:context>
    <inkml:brush xml:id="br0">
      <inkml:brushProperty name="width" value="0.025" units="cm"/>
      <inkml:brushProperty name="height" value="0.025" units="cm"/>
    </inkml:brush>
  </inkml:definitions>
  <inkml:trace contextRef="#ctx0" brushRef="#br0">0 88 12011,'0'0'5029,"14"2"-2717,40 4-799,-1-2 1,68-4-1,-91-3-1834,0 0-1,33-9 0,-46 8-808,0-2-1,0 0 1,-1 0-1,27-15 1,-39 19 825,-1 0 1,1-1-1,-1 1 0,1-1 0,-1 1 1,0-1-1,0 0 0,0 0 0,-1 0 1,1-1-1,3-4 1762,-9 16 2853,0 24-1579,3-30-2664,0-1 1,0 1-1,0-1 0,0 1 1,0-1-1,0 1 0,0 0 0,0-1 1,1 1-1,-1-1 0,1 0 0,-1 1 1,1-1-1,-1 1 0,1-1 0,0 0 1,0 1-1,0-1 0,-1 0 0,1 0 1,1 0-1,-1 0 0,0 0 0,0 0 1,0 0-1,3 2 0,0-2-49,1 0-1,-1 0 0,1-1 0,-1 1 1,1-1-1,0 0 0,7-1 1,-7 0 34,2 0-53,-1 0 0,1 0-1,-1-1 1,0 0 0,1-1-1,8-4 1,-9 4-56,-1 1-1,0-1 0,0 1 1,1 1-1,-1-1 1,1 1-1,10-2 1,-15 8 228,0-1 0,0 0 0,0 0 0,0 1 0,-1-1 1,0 0-1,0 0 0,0 1 0,-1 5 0,1-4 232,0-5-354,0 1 1,-1-1 0,1 0 0,0 1 0,0-1-1,1 1 1,-1-1 0,0 1 0,0-1 0,1 0-1,-1 1 1,1-1 0,-1 0 0,1 1-1,0-1 1,-1 0 0,1 0 0,0 1 0,0-1-1,0 0 1,0 0 0,0 0 0,0 0 0,0 0-1,2 1 1,-1-2-34,0 1 0,1-1 1,-1 0-1,1 0 0,0 0 0,-1 0 0,1 0 1,-1 0-1,1-1 0,-1 1 0,0-1 0,1 1 1,-1-1-1,1 0 0,2-2 0,4-2-414,1 0 0,-1-1 0,1 0 0,-2-1 0,1 0 0,-1-1 0,0 0 0,7-8 0,-15 16 359,0 0 1,0-1-1,0 1 1,0 0-1,0 0 0,0 0 1,0 0-1,0-1 0,0 1 1,0 0-1,0 0 1,0 0-1,0 0 0,1 0 1,-1-1-1,0 1 0,0 0 1,0 0-1,0 0 1,0 0-1,0 0 0,1 0 1,-1 0-1,0 0 0,0-1 1,0 1-1,0 0 1,0 0-1,1 0 0,-1 0 1,0 0-1,0 0 0,0 0 1,0 0-1,1 0 1,-1 0-1,0 0 0,0 0 1,0 0-1,0 0 0,1 0 1,-1 0-1,0 0 1,0 0-1,0 1 0,0-1 1,0 0-1,1 0 0,-1 0 1,0 0-1,0 0 1,0 0-1,0 0 0,0 0 1,0 1-1,0-1 0,1 0 1,-1 0-1,-1 15-423,-7 17 529,3-17-652,3-5-4825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098"/>
    </inkml:context>
    <inkml:brush xml:id="br0">
      <inkml:brushProperty name="width" value="0.025" units="cm"/>
      <inkml:brushProperty name="height" value="0.025" units="cm"/>
    </inkml:brush>
  </inkml:definitions>
  <inkml:trace contextRef="#ctx0" brushRef="#br0">0 0 15791,'0'0'5029,"52"39"-5766,-27-27-2690,1-4-3556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429"/>
    </inkml:context>
    <inkml:brush xml:id="br0">
      <inkml:brushProperty name="width" value="0.025" units="cm"/>
      <inkml:brushProperty name="height" value="0.025" units="cm"/>
    </inkml:brush>
  </inkml:definitions>
  <inkml:trace contextRef="#ctx0" brushRef="#br0">142 1 8264,'0'0'7986,"-10"7"-5680,-8 5-1578,-2 1 410,0 1 1,-22 19-1,42-32-1139,-1-1 0,0 0 0,0 1 0,1-1 0,-1 1 0,0-1 0,1 1 0,-1 0 1,0-1-1,1 1 0,-1 0 0,1-1 0,-1 1 0,1 0 0,-1-1 0,1 1 0,0 0 0,-1 0 0,1 0 0,0-1 0,0 1 1,0 0-1,-1 0 0,1 0 0,0 0 0,0 0 0,0-1 0,0 1 0,0 0 0,1 0 0,-1 0 0,0 0 0,0 0 0,1-1 1,-1 1-1,0 0 0,1 0 0,-1-1 0,0 1 0,1 0 0,-1 0 0,1-1 0,0 1 0,-1-1 0,1 1 0,-1 0 0,1-1 1,0 1-1,0-1 0,-1 1 0,1-1 0,0 0 0,0 1 0,-1-1 0,1 0 0,0 1 0,1-1 0,8 3-448,0-1-1,0 0 0,20 2 0,-18-3-505,-4 0 604,1 1 1,-1 0 0,0 0-1,0 1 1,16 7 0,-23-10 374,0 1 1,0 0 0,0-1-1,0 1 1,0 0-1,0 0 1,0 0 0,0 0-1,0 0 1,0 0 0,0 0-1,-1 0 1,1 0-1,0 0 1,-1 0 0,1 1-1,-1-1 1,1 3-1,-1-3 83,0 1 0,0-1-1,0 1 1,-1-1-1,1 1 1,-1-1-1,1 1 1,-1-1-1,0 1 1,1-1 0,-1 0-1,0 1 1,0-1-1,0 0 1,0 0-1,0 0 1,0 0-1,0 0 1,-1 0-1,-1 2 1,-12 8 1164,0 0-1,-32 18 1,43-27-1061,-1 1 1,0-1 0,0 0-1,0 0 1,-1 0 0,1-1-1,0 1 1,-1-1 0,1-1 0,0 1-1,-1-1 1,1 0 0,-1 0-1,-9-2 1,15 2-310,-1-1-1,1 1 1,-1 0 0,1-1-1,-1 1 1,1-1 0,-1 1-1,1-1 1,-1 1 0,1-1-1,0 1 1,-1-1 0,1 1-1,0-1 1,0 1 0,-1-1-1,1 0 1,0 1 0,0-1-1,0 1 1,0-1 0,0 0-1,0 1 1,0-1 0,0 0-1,0 1 1,0-1 0,0 1-1,0-1 1,0 0 0,0 1-1,1-1 1,-1 1 0,0-1-1,0 0 1,1 1 0,-1-1-1,1 0 1,14-23-6677,2 7-1104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792"/>
    </inkml:context>
    <inkml:brush xml:id="br0">
      <inkml:brushProperty name="width" value="0.025" units="cm"/>
      <inkml:brushProperty name="height" value="0.025" units="cm"/>
    </inkml:brush>
  </inkml:definitions>
  <inkml:trace contextRef="#ctx0" brushRef="#br0">1 75 11723,'0'0'13394,"10"0"-12695,4 0-619,0 0 0,1-1 0,22-6 0,-32 7-74,0-1-1,-1-1 1,1 1 0,0-1-1,-1 0 1,1 0 0,-1 0-1,1 0 1,-1-1 0,0 0 0,0 0-1,0 0 1,-1 0 0,1-1-1,-1 1 1,6-8 0,-9 11-8,0-1 0,1 1-1,-1 0 1,0-1 0,1 1 0,-1 0 0,0-1 0,1 1 0,-1-1 0,0 1-1,0 0 1,1-1 0,-1 1 0,0-1 0,0 1 0,0-1 0,0 1 0,0-1-1,0 1 1,0-1 0,0 1 0,0-1 0,0 1 0,0-1 0,0 1 0,0-1 0,0 1-1,0-1 1,0 1 0,0 0 0,-1-1 0,1 1 0,0-1 0,0 1 0,-1-1-1,1 1 1,0 0 0,0-1 0,-1 1 0,1 0 0,0-1 0,-1 1 0,1 0-1,-1-1 1,1 1 0,0 0 0,-1 0 0,0-1 0,0 1-4,0 0 0,0 0 1,-1 0-1,1 1 0,0-1 0,0 0 1,0 0-1,0 1 0,0-1 0,0 1 1,0-1-1,0 1 0,0-1 0,0 1 1,0-1-1,0 1 0,0 0 0,1 0 1,-2 1-1,-1 1 51,0 1-1,1-1 1,-1 1-1,1 0 1,0-1-1,0 1 1,1 0 0,-1 1-1,1-1 1,0 0-1,-1 5 1,2-8-20,0 1 0,0-1-1,0 0 1,0 0 0,0 1 0,0-1 0,0 0 0,1 0 0,-1 0 0,1 1 0,-1-1-1,1 0 1,-1 0 0,1 0 0,0 0 0,-1 0 0,1 0 0,0 0 0,0 0 0,0 0-1,0 0 1,0-1 0,0 1 0,0 0 0,0-1 0,0 1 0,0 0 0,0-1 0,0 0-1,0 1 1,0-1 0,1 1 0,-1-1 0,0 0 0,0 0 0,1 0 0,-1 0 0,0 0-1,0 0 1,0 0 0,2 0 0,15 0-145,-1-1-1,1-1 1,-1 0-1,0-1 1,1-1-1,31-11 1,-49 15 114,0-1 0,1 1 1,-1 0-1,0 0 1,0 0-1,1-1 0,-1 1 1,0 0-1,1 0 1,-1 0-1,0 0 0,0 0 1,1 0-1,-1 0 1,0 0-1,1 0 1,-1 0-1,0 0 0,1 0 1,-1 0-1,0 0 1,1 0-1,-1 0 0,0 0 1,0 0-1,1 0 1,-1 0-1,0 0 0,1 0 1,-1 0-1,0 1 1,0-1-1,1 0 0,-1 0 1,0 0-1,0 1 1,1-1-1,-1 0 0,0 0 1,0 1-1,0-1 1,1 0-1,-1 0 0,0 1 1,0-1-1,0 0 1,0 1-1,-4 19 403,-1 10 424,5-30-806,0 1 1,1 0-1,-1 0 0,0-1 0,0 1 1,0 0-1,1 0 0,-1-1 1,0 1-1,1 0 0,-1-1 0,0 1 1,1 0-1,-1-1 0,1 1 0,-1-1 1,1 1-1,0-1 0,-1 1 1,1-1-1,-1 1 0,1-1 0,0 0 1,0 1-1,-1-1 0,1 0 0,0 1 1,-1-1-1,1 0 0,0 0 1,0 0-1,-1 0 0,1 0 0,1 0 1,7 1-156,0-1 0,-1 0 1,1-1-1,0 0 0,-1 0 0,17-5 1,22-16-7681,-22 8-214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1.187"/>
    </inkml:context>
    <inkml:brush xml:id="br0">
      <inkml:brushProperty name="width" value="0.025" units="cm"/>
      <inkml:brushProperty name="height" value="0.025" units="cm"/>
    </inkml:brush>
  </inkml:definitions>
  <inkml:trace contextRef="#ctx0" brushRef="#br0">147 0 13805,'0'0'11755,"-5"48"-11499,5-28-192,0 0 1,0-2-97,0 2 64,0-3-64,5-3-289,6-1-480,-2-4-448,0-2-865,1-3-1825,-5-4-3236</inkml:trace>
  <inkml:trace contextRef="#ctx0" brushRef="#br0" timeOffset="1">0 121 1826,'0'0'21332,"69"2"-20403,-30-2-481,11 0-352,-2-2-416,-6-10-2467,-3-8-2882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1.905"/>
    </inkml:context>
    <inkml:brush xml:id="br0">
      <inkml:brushProperty name="width" value="0.025" units="cm"/>
      <inkml:brushProperty name="height" value="0.025" units="cm"/>
    </inkml:brush>
  </inkml:definitions>
  <inkml:trace contextRef="#ctx0" brushRef="#br0">0 0 1826,'0'0'21556,"4"49"-21396,3-20-128,4 0 0,1 0 0,-1-4-160,-1-3-480,-3-4-481,-3-3-609,-4-5-608,0-4-2210,-11-1-833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233"/>
    </inkml:context>
    <inkml:brush xml:id="br0">
      <inkml:brushProperty name="width" value="0.025" units="cm"/>
      <inkml:brushProperty name="height" value="0.025" units="cm"/>
    </inkml:brush>
  </inkml:definitions>
  <inkml:trace contextRef="#ctx0" brushRef="#br0">1 113 9449,'0'0'11467,"58"-20"-10666,-15 10-449,-1-1-224,8-1-128,-3 1-64,-6 0-1281,-9-1-1282,-13-1-1633,-8 0-673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564"/>
    </inkml:context>
    <inkml:brush xml:id="br0">
      <inkml:brushProperty name="width" value="0.025" units="cm"/>
      <inkml:brushProperty name="height" value="0.025" units="cm"/>
    </inkml:brush>
  </inkml:definitions>
  <inkml:trace contextRef="#ctx0" brushRef="#br0">0 34 12075,'0'0'10154,"64"-8"-9225,-18 1-641,11 0-288,-1 2-769,-4 1-1665,-8 2-1922,-12 2-3331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952"/>
    </inkml:context>
    <inkml:brush xml:id="br0">
      <inkml:brushProperty name="width" value="0.025" units="cm"/>
      <inkml:brushProperty name="height" value="0.025" units="cm"/>
    </inkml:brush>
  </inkml:definitions>
  <inkml:trace contextRef="#ctx0" brushRef="#br0">21 0 14734,'0'0'4191,"-4"8"-2291,1-3-1702,1 0 0,0 0 0,0 0 0,0 0 1,0 0-1,1 0 0,-1 8 0,2-11-175,0 0 0,0 0-1,0-1 1,0 1 0,1 0 0,-1 0 0,1-1 0,-1 1-1,1 0 1,0-1 0,-1 1 0,1-1 0,0 1-1,0-1 1,0 1 0,0-1 0,1 1 0,-1-1 0,0 0-1,0 0 1,1 0 0,-1 0 0,1 0 0,-1 0 0,1 0-1,-1 0 1,1 0 0,0-1 0,-1 1 0,1-1 0,0 1-1,3 0 1,3 0-2,0 0 0,0 0 0,0 0 1,0-1-1,0-1 0,0 1 0,0-1 0,1 0 0,-2-1 0,1 0 0,0 0 0,0-1 0,-1 0 0,1 0 0,-1-1 0,0 0 0,0 0 1,9-8-1,3 4-20,-11 15 1,-8 32 3,-1-36-5,1-1-1,-1 1 1,1-1 0,-1 1 0,1-1 0,0 1 0,0-1-1,0 1 1,1-1 0,-1 1 0,1-1 0,-1 1 0,1-1-1,0 1 1,1 3 0,-1-6-185,0 0 0,0 0 1,0 0-1,0 0 0,0 0 0,-1 0 1,1 0-1,0 0 0,0-1 0,0 1 1,0 0-1,0 0 0,-1-1 0,1 1 0,0-1 1,0 1-1,-1-1 0,1 1 0,0-1 1,-1 1-1,1-1 0,0 1 0,-1-1 1,1 0-1,-1 0 0,1 1 0,-1-1 0,0 0 1,1 0-1,0 0 0,0-1-888,9-11-5990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56.722"/>
    </inkml:context>
    <inkml:brush xml:id="br0">
      <inkml:brushProperty name="width" value="0.025" units="cm"/>
      <inkml:brushProperty name="height" value="0.025" units="cm"/>
    </inkml:brush>
  </inkml:definitions>
  <inkml:trace contextRef="#ctx0" brushRef="#br0">2800 68 6598,'-12'0'150,"-4"1"-139,4 0 68,0-1-1,0 0 0,0 0 1,0-1-1,0-1 1,0 0-1,0 0 0,0-1 1,-14-6-1,13 1-1,1 1 0,-1 1 0,-1 0 0,1 1 0,-1 1-1,0 0 1,0 0 0,0 2 0,0 0 0,-1 0 0,1 1 0,-1 1-1,1 0 1,-22 4 0,-5 6 123,0 1-1,0 2 1,-42 21-1,34-14 331,-71 19 0,45-25 97,0-3 1,-129 2-1,-68 8 358,144 0-690,1 7 1,1 5 0,2 5 0,-215 98-1,293-110-252,1 2 0,1 1 0,2 3-1,1 1 1,1 2 0,3 2-1,0 1 1,3 2 0,1 2-1,2 1 1,2 1 0,-44 91 0,68-126-41,0 1 1,1 0 0,0 0 0,1 1-1,0-1 1,1 1 0,0 0 0,0 0 0,1 0-1,1 0 1,0-1 0,0 1 0,1 0-1,0 0 1,1 0 0,1 0 0,-1-1-1,2 1 1,-1-1 0,2 0 0,-1 0 0,1 0-1,1-1 1,-1 0 0,2 0 0,14 16-1,9 8-42,1-1-1,2-2 1,1-2-1,2-1 1,0-1-1,2-2 1,0-2-1,2-2 1,0-1 0,1-2-1,82 22 1,-71-30-147,1-1 1,81 0 0,108-13 81,-147-1 54,-1 5 0,137 16 0,-15 19-1,-18 0 59,202 6 0,-262-39-33,0-6-1,-1-6 0,0-6 1,134-36-1,122-29 127,-268 62-97,148-5 1,-248 24-6,329-19-101,-273 11 6,0-4 0,105-30 1,-51-4 39,169-84-1,9-5 376,-290 128-286,0-1 0,0-2 0,25-15 0,-42 22-40,0 0 1,0-1-1,-1 1 0,1-1 0,-1 0 1,0-1-1,-1 1 0,1-1 1,-1 0-1,0 0 0,-1-1 1,1 1-1,-1-1 0,0 1 1,2-12-1,-1-1 94,0 0 0,-2 0 1,0 0-1,-2 0 0,0 0 0,-1 0 0,0 0 1,-2 0-1,0 0 0,-2 1 0,0-1 0,-1 1 1,0 0-1,-2 1 0,0-1 0,-20-30 0,14 27-66,-2 1 0,0 1 0,-1 0 0,-1 1 0,-1 1 0,-1 0 0,0 2 0,-1 0 0,0 2-1,-1 0 1,-1 1 0,-30-11 0,-6 3-4,-2 2 1,0 3-1,-1 3 0,-103-7 0,-257 12 257,260 9-34,-581-4 1,533 15-3843,101 0-166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296"/>
    </inkml:context>
    <inkml:brush xml:id="br0">
      <inkml:brushProperty name="width" value="0.025" units="cm"/>
      <inkml:brushProperty name="height" value="0.025" units="cm"/>
    </inkml:brush>
  </inkml:definitions>
  <inkml:trace contextRef="#ctx0" brushRef="#br0">130 14 4773,'0'0'16250,"-8"9"-15354,-1 4-474,1 1 0,0 0 0,1 1-1,0-1 1,1 1 0,1 0 0,0 1-1,1-1 1,1 1 0,-3 26-1,6-31-455,-1 0 0,1-1 0,1 1 0,0 0 0,0-1 0,1 1 0,1 0 0,0-1 0,0 0 0,1 0 0,0 0 0,1 0 0,0-1 0,0 1 0,13 14 0,-14-20-1571,-6-10 610,-15-27 256,-27-47 229,29 60 407,11 16 130,1-1 0,-1 0 0,1 0 0,0 0-1,0 0 1,0 0 0,1-1 0,-1 1 0,1-1-1,-1-8 1,3 13-12,1 1 1,-1-1-1,1 0 0,0 0 0,-1 1 1,1-1-1,0 1 0,-1-1 1,1 1-1,0-1 0,0 1 0,0-1 1,0 1-1,-1 0 0,1 0 0,0-1 1,0 1-1,0 0 0,0 0 0,0 0 1,0 0-1,1 0 0,30-4-134,-23 4 21,51-13-4541,-32 2-1330</inkml:trace>
  <inkml:trace contextRef="#ctx0" brushRef="#br0" timeOffset="1">271 1 5926,'0'0'9288,"-30"51"-7206,20-26-480,4 1-289,3 3-288,3-3-320,0-4-513,5-2-128,11-7 0,0-5-128,2-6-641,-1-2-704,5 0-609,-5-3-1377,5-5-865,-6-4-1121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673"/>
    </inkml:context>
    <inkml:brush xml:id="br0">
      <inkml:brushProperty name="width" value="0.025" units="cm"/>
      <inkml:brushProperty name="height" value="0.025" units="cm"/>
    </inkml:brush>
  </inkml:definitions>
  <inkml:trace contextRef="#ctx0" brushRef="#br0">54 1 6598,'0'0'13453,"-9"6"-12775,-26 19-187,34-25-476,1 1-1,-1-1 0,1 0 1,-1 0-1,1 0 1,-1 1-1,1-1 1,0 0-1,-1 1 1,1-1-1,-1 0 1,1 1-1,0-1 0,-1 0 1,1 1-1,0-1 1,-1 1-1,1-1 1,0 1-1,0-1 1,-1 1-1,1-1 1,0 1-1,0-1 1,0 1-1,0-1 0,0 1 1,0-1-1,0 1 1,0-1-1,0 1 1,0-1-1,0 1 1,0-1-1,0 1 1,19 4-39,26-10-1284,-38 2 1067,-1 0 1,0 0 0,0 0 0,0-1 0,-1 0-1,1 0 1,-1 0 0,0-1 0,5-5-1,-13 13 410,-1 1 0,1 0 0,0-1 0,0 1 0,1 0-1,-1 0 1,1 1 0,0-1 0,0 0 0,0 1-1,1-1 1,0 1 0,0 0 0,0-1 0,-1 9 0,2-13-163,0 1 0,0-1 0,0 1 0,0-1 0,1 0 1,-1 1-1,0-1 0,0 1 0,0-1 0,0 1 0,0-1 1,1 1-1,-1-1 0,0 1 0,0-1 0,1 0 1,-1 1-1,0-1 0,1 0 0,-1 1 0,0-1 0,1 0 1,-1 1-1,0-1 0,1 0 0,-1 0 0,1 1 0,-1-1 1,1 0-1,-1 0 0,0 0 0,2 1 0,19-3-250,18-17-2385,-17-3-937,0-4-1105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999"/>
    </inkml:context>
    <inkml:brush xml:id="br0">
      <inkml:brushProperty name="width" value="0.025" units="cm"/>
      <inkml:brushProperty name="height" value="0.025" units="cm"/>
    </inkml:brush>
  </inkml:definitions>
  <inkml:trace contextRef="#ctx0" brushRef="#br0">68 0 10346,'-5'9'2055,"-4"5"-877,2 1 0,0-1 0,1 1-1,0 0 1,-5 24 0,10-32-893,0 0 0,0 0-1,0 0 1,1 0 0,0 0-1,1 0 1,1 11 0,-1-14-395,0 0 0,0 0-1,1-1 1,-1 1 0,1 0 0,0-1 0,0 0 0,0 1 0,0-1-1,1 0 1,-1 0 0,1 0 0,0 0 0,5 4 0,-7-6-18,-1-4 126,-1 1 0,0 0 0,0 0 1,1-1-1,-1 1 0,-1 0 1,1 0-1,0 0 0,-1 0 1,1 0-1,-1 1 0,1-1 1,-1 0-1,0 1 0,0-1 0,1 1 1,-4-2-1,3 1 10,0 1 0,0 0 0,0 0 0,1-1 0,-1 1 1,0-1-1,1 0 0,0 1 0,-1-1 0,1 0 0,0 0 0,0 0 0,0 0 0,0 0 0,0 0 0,-1-4 0,36 5 115,5 3 163,42-2 14,-76-1-290,0 1 1,0-1-1,0 0 1,0-1-1,0 1 0,-1-1 1,1 0-1,0 0 0,-1 0 1,1-1-1,-1 0 0,7-5 1,-4 0 125,-14 9 411,-15 12 377,19-9-759,0-1 0,0 1 0,0-1 0,1 1 1,-1 0-1,1 0 0,0 0 0,0 0 0,0 1 1,1-1-1,0 0 0,-1 1 0,1-1 0,1 1 1,-1 0-1,1-1 0,0 10 0,0-13-148,1 0-1,0 0 1,-1-1 0,1 1-1,0 0 1,-1 0 0,1 0-1,0-1 1,0 1 0,0 0-1,-1-1 1,1 1 0,0-1-1,0 1 1,0-1 0,0 1-1,0-1 1,0 1 0,0-1-1,0 0 1,0 0 0,0 0-1,0 0 1,1 1 0,-1-1-1,0-1 1,0 1 0,0 0-1,0 0 1,0 0 0,0 0-1,1-1 1,1 0-159,-1 1-1,1-1 1,0 1 0,-1-1-1,1 0 1,-1 0 0,1-1-1,-1 1 1,0 0-1,1-1 1,2-2 0,-3 2-645,0-1 0,0 0 0,-1 0 0,1 0 0,-1 0 0,0 0 0,0 0 0,0 0 0,0 0 0,0-1 0,0-3 0,1-22-10520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4.377"/>
    </inkml:context>
    <inkml:brush xml:id="br0">
      <inkml:brushProperty name="width" value="0.025" units="cm"/>
      <inkml:brushProperty name="height" value="0.025" units="cm"/>
    </inkml:brush>
  </inkml:definitions>
  <inkml:trace contextRef="#ctx0" brushRef="#br0">3 0 12492,'0'0'10602,"-2"45"-10410,18-43-128,3-2-1057,1 0-2466,-6 0-4164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4.734"/>
    </inkml:context>
    <inkml:brush xml:id="br0">
      <inkml:brushProperty name="width" value="0.025" units="cm"/>
      <inkml:brushProperty name="height" value="0.025" units="cm"/>
    </inkml:brush>
  </inkml:definitions>
  <inkml:trace contextRef="#ctx0" brushRef="#br0">36 0 9801,'0'0'9294,"-1"0"-9111,-1 0 0,0 0 0,1 0 1,-1 1-1,1-1 0,-1 0 0,1 1 0,-1-1 0,1 1 0,-1-1 0,1 1 0,0 0 0,-3 1 0,3 0-86,-1 0 0,1 0 0,-1 0 0,1 0 0,0 1 0,0-1 0,0 0 0,1 1 0,-1-1 0,0 0 0,1 1 0,0-1-1,-1 4 1,9 2 254,15-9 39,-17-1-314,0-1 0,0 1 0,-1-1-1,1 0 1,7-6 0,-9 6-80,0 0-1,0 1 0,0-1 1,0 1-1,0 0 0,1 0 1,-1 1-1,1-1 0,-1 1 1,1 0-1,0 0 0,4 0 1,-8 2 14,-1 0 0,1 0 0,-1 0 0,1 0 0,-1 0 0,1 0 0,-1 0 0,0 0 0,0 1 0,1-1 0,-1 0 0,0 0 0,0 0 0,0 0 0,0 1 0,-1-1 0,1 0 0,0 0 0,0 0 0,-1 2 0,-4 25 1723,5-28-1689,0 0-1,0 1 1,0-1-1,0 0 1,0 1 0,0-1-1,0 0 1,0 0-1,0 1 1,0-1-1,0 0 1,0 0 0,0 1-1,0-1 1,0 0-1,1 0 1,-1 1-1,0-1 1,0 0 0,0 0-1,0 1 1,0-1-1,1 0 1,-1 0 0,0 0-1,0 0 1,0 1-1,1-1 1,-1 0-1,0 0 1,0 0 0,1 0-1,-1 0 1,0 1-1,0-1 1,1 0 0,-1 0-1,0 0 1,1 0-1,16 0 639,18-9-480,-31 7-114,33-11-511,-36 13 383,0 0 1,-1-1 0,1 1-1,0 0 1,-1 0 0,1-1-1,0 1 1,-1 0 0,1 0-1,0 0 1,-1 0-1,1 0 1,0 0 0,-1 0-1,1 0 1,0 0 0,0 1-1,-1-1 1,1 0 0,0 0-1,-1 0 1,1 1 0,-1-1-1,1 0 1,0 1 0,-1-1-1,1 1 1,-1-1 0,1 1-1,-1-1 1,1 1 0,-1-1-1,1 1 1,-1-1 0,0 1-1,1-1 1,-1 1 0,0 0-1,1-1 1,-1 1 0,0 0-1,0-1 1,1 2 0,3 22-1841,-4-23 1581,1 0 1,0 0-1,0 0 0,-1 0 0,1-1 0,0 1 0,0 0 0,0 0 0,0-1 0,0 1 0,0 0 0,1-1 0,-1 1 0,0-1 0,0 0 0,0 1 0,0-1 0,1 0 0,-1 0 0,0 1 0,0-1 1,1 0-1,-1 0 0,0-1 0,3 1 0,9-1-6134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081"/>
    </inkml:context>
    <inkml:brush xml:id="br0">
      <inkml:brushProperty name="width" value="0.025" units="cm"/>
      <inkml:brushProperty name="height" value="0.025" units="cm"/>
    </inkml:brush>
  </inkml:definitions>
  <inkml:trace contextRef="#ctx0" brushRef="#br0">183 1 12556,'0'0'14953,"-4"7"-14382,-1 2-501,-1-1-1,0 1 1,0-1 0,-1-1 0,0 1-1,-1-1 1,1-1 0,-11 8 0,-9 4 35,-44 24 0,70-42-104,1 0 0,-1 0 0,1 0 0,0 1 0,-1-1 0,1 0 0,-1 0 0,1 0 0,-1 0 0,1 1 0,0-1 0,-1 0 1,1 0-1,-1 1 0,1-1 0,0 0 0,-1 1 0,1-1 0,0 0 0,0 1 0,-1-1 0,1 0 0,0 1 0,0-1 0,-1 1 0,1-1 0,0 1 0,0-1 0,0 0 0,0 1 0,0-1 0,0 1 0,0-1 0,0 1 0,0 0 0,17 4 57,43-4 24,-50-1-88,73 2-479,-41-1-3472,-1 0-8268,-34-1 7554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470"/>
    </inkml:context>
    <inkml:brush xml:id="br0">
      <inkml:brushProperty name="width" value="0.025" units="cm"/>
      <inkml:brushProperty name="height" value="0.025" units="cm"/>
    </inkml:brush>
  </inkml:definitions>
  <inkml:trace contextRef="#ctx0" brushRef="#br0">35 0 16752,'0'0'8488,"-20"50"-7079,11-26-704,4 4-225,5-2-287,0-2-129,0-4-32,4-3-417,3-1-832,3-7-1409,1-5-1795,-1-3-4419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801"/>
    </inkml:context>
    <inkml:brush xml:id="br0">
      <inkml:brushProperty name="width" value="0.025" units="cm"/>
      <inkml:brushProperty name="height" value="0.025" units="cm"/>
    </inkml:brush>
  </inkml:definitions>
  <inkml:trace contextRef="#ctx0" brushRef="#br0">125 29 12620,'0'0'5242,"-11"4"-2727,0 0-2012,1 0 1,-1 0 0,1 1 0,0 1 0,-14 9-1,21-13-385,1 0 0,-1 0 0,0 0 0,1 1 0,-1-1 0,1 0 0,0 1 0,0 0 0,0-1 0,0 1 0,0 0 0,1 0 0,-1 0 0,1 0 0,0 1 0,0-1 0,0 0 0,0 1 0,0-1 0,1 0 0,0 1 0,-1-1 0,1 0 0,1 1 0,-1-1 0,0 1 0,2 4 0,-1-6-90,0 0 1,1 0 0,-1 0-1,1 0 1,0 0-1,-1 0 1,1 0 0,0 0-1,0 0 1,0-1 0,0 1-1,0-1 1,0 0 0,1 0-1,-1 0 1,0 0 0,1 0-1,-1 0 1,1 0 0,-1-1-1,1 1 1,-1-1 0,1 0-1,0 0 1,3 0-1,-1 1 46,1-1-1,-1 0 0,1-1 0,-1 1 0,1-1 0,-1 0 0,0-1 0,1 1 0,-1-1 0,10-5 0,-11 4-15,-1-1 0,1 0-1,-1 0 1,0 0 0,0 0 0,0 0 0,0-1 0,-1 0 0,0 1 0,0-1 0,0 0-1,0 0 1,-1 0 0,0 0 0,0 0 0,0 0 0,-1 0 0,0-10 0,1 12-83,-1 0 1,0 0 0,0 0-1,0 0 1,0-1 0,-1 1-1,1 0 1,-1 0-1,0 0 1,0 0 0,0 0-1,0 0 1,-1 0 0,1 1-1,-1-1 1,0 0 0,0 1-1,1-1 1,-2 1-1,1-1 1,0 1 0,0 0-1,-1 0 1,1 0 0,-1 1-1,0-1 1,1 0-1,-1 1 1,0 0 0,0-1-1,-4 0 1,6 2-59,0 0 0,1 0-1,-1 0 1,0 0 0,1 0 0,-1 1-1,1-1 1,-1 0 0,0 0 0,1 0-1,-1 1 1,0-1 0,1 0 0,-1 1-1,1-1 1,-1 0 0,1 1 0,-1-1-1,1 1 1,-1-1 0,1 1 0,-1-1-1,1 1 1,0-1 0,-1 1 0,1 0-1,0-1 1,-1 1 0,1-1 0,0 1-1,0 0 1,0-1 0,0 1 0,0 0-1,-1-1 1,1 1 0,0 0 0,0-1-1,0 1 1,1 1 0,-1 0-495,0 0 1,0 0-1,0 0 1,0 0-1,0 0 1,1 0-1,-1 0 1,1-1-1,0 1 0,-1 0 1,1 0-1,0 0 1,2 2-1,10 5-6981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6.150"/>
    </inkml:context>
    <inkml:brush xml:id="br0">
      <inkml:brushProperty name="width" value="0.025" units="cm"/>
      <inkml:brushProperty name="height" value="0.025" units="cm"/>
    </inkml:brush>
  </inkml:definitions>
  <inkml:trace contextRef="#ctx0" brushRef="#br0">99 25 13773,'0'0'3304,"-9"-2"-848,-30-8-437,12 10-485,27 0-1504,-1 1 1,0-1-1,1 0 1,-1 0-1,1 0 0,-1 1 1,1-1-1,-1 0 1,0 1-1,1-1 1,-1 0-1,1 1 1,0-1-1,-1 0 0,1 1 1,-1-1-1,1 1 1,0-1-1,-1 1 1,1-1-1,0 1 1,-1 0-1,1-1 0,0 1 1,0-1-1,-1 1 1,1 0-1,0-1 1,0 1-1,0-1 1,0 2-1,1 0-6,-1 0 1,1 1-1,0-1 0,0 0 0,0 0 1,0 0-1,0 1 0,0-1 0,1 0 1,-1-1-1,0 1 0,1 0 0,0 0 1,0-1-1,-1 1 0,1-1 0,0 1 1,0-1-1,0 0 0,0 0 0,1 0 1,-1 0-1,0 0 0,0 0 0,1 0 1,-1-1-1,0 1 0,1-1 0,3 0 1,3 2-343,-1-1 1,1 0 0,0-1 0,0 0 0,0 0 0,0-1 0,9-1-1,-17 2 206,1-1-1,-1 1 0,0 0 0,0 0 0,1-1 0,-1 1 1,0-1-1,0 1 0,0-1 0,0 0 0,1 0 0,-1 1 1,0-1-1,0 0 0,0 0 0,-1 0 0,1 0 1,0 0-1,0 0 0,0 0 0,-1 0 0,1 0 0,0 0 1,-1-1-1,0 1 0,1 0 0,-1 0 0,1-1 0,-1 1 1,0 0-1,0-1 0,0 1 0,0-2 0,0 1 113,-1 0 0,1 1-1,-1-1 1,1 0 0,-1 1 0,0-1-1,1 1 1,-1-1 0,0 1-1,0-1 1,0 1 0,0 0-1,-1 0 1,1-1 0,0 1-1,-1 0 1,1 0 0,0 0 0,-1 0-1,1 1 1,-1-1 0,1 0-1,-1 0 1,-2 0 0,-5-1 374,0 0 0,-1 0 0,1 1 0,-1 0 0,1 1 0,-1 0 0,-17 2 0,25-1-303,0-1-1,-1 0 1,1 1 0,0-1 0,0 1-1,0-1 1,-1 1 0,1 0 0,0 0-1,0 0 1,0 1 0,0-1-1,1 0 1,-1 1 0,0-1 0,0 1-1,1-1 1,-1 1 0,1 0 0,0 0-1,-1 0 1,1 0 0,0 0 0,0 0-1,0 0 1,0 0 0,0 0-1,1 0 1,-1 0 0,1 1 0,-1-1-1,1 0 1,0 1 0,0-1 0,0 0-1,0 0 1,1 4 0,-1-4-195,1-1 1,-1 1 0,1-1 0,-1 0-1,1 1 1,-1-1 0,1 1-1,0-1 1,0 0 0,0 0-1,0 0 1,0 1 0,0-1 0,0 0-1,0 0 1,0 0 0,0 0-1,1-1 1,-1 1 0,0 0-1,1 0 1,-1-1 0,0 1-1,1-1 1,-1 1 0,1-1 0,2 1-1,43 1-6732,-28-4-1413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7.027"/>
    </inkml:context>
    <inkml:brush xml:id="br0">
      <inkml:brushProperty name="width" value="0.025" units="cm"/>
      <inkml:brushProperty name="height" value="0.025" units="cm"/>
    </inkml:brush>
  </inkml:definitions>
  <inkml:trace contextRef="#ctx0" brushRef="#br0">127 66 5349,'0'0'21161,"-46"-14"-19041,45 14-2124,-1 0 1,1 0-1,0 1 1,0-1 0,0 0-1,0 1 1,0-1-1,0 1 1,0 0-1,0-1 1,0 1-1,0 0 1,0-1 0,0 1-1,0 0 1,1 0-1,-1 0 1,0 0-1,1 0 1,-1 0-1,0 0 1,1 0 0,-1 0-1,1 0 1,-1 1-1,-5 9 3,5-11 9,1 1-1,-1-1 1,1 0 0,-1 1-1,0-1 1,1 0 0,-1 0-1,0 0 1,1 1 0,-1-1-1,0 0 1,1 0 0,-1 0-1,0 0 1,1 0 0,-1 0-1,0 0 1,1-1 0,-1 1-1,0 0 1,1 0 0,-1 0-1,0-1 1,1 1 0,-1 0-1,0-1 1,0 1-4,1-1 0,0 1 1,-1 0-1,1 0 0,0 0 0,-1 0 0,1-1 1,0 1-1,-1 0 0,1 0 0,0-1 0,0 1 1,-1 0-1,1-1 0,0 1 0,0 0 0,0 0 1,-1-1-1,1 1 0,0-1 0,0 1 1,0 0-1,0-1 0,0 1 0,0 0 0,0-1 1,0 1-1,0 0 0,0-1 0,0 1 0,0-1 1,0 1-1,0 0 0,0-1 0,0 1 1,0 0-1,0-1 0,0 1 0,0 0 0,1-1 1,-1 1-1,0 0 0,0-1 0,1 1 0,-1 0 1,0-1-1,0 1 0,1 0 0,-1 0 1,1-1-1,13-16 80,-14 16-88,-1 1 1,1-1 0,0 1 0,-1-1 0,1 1 0,-1 0 0,1-1 0,-1 1 0,1 0 0,0-1 0,-1 1 0,1 0 0,-1-1 0,1 1 0,-1 0 0,0 0 0,1 0 0,-1 0 0,1-1 0,-1 1-1,1 0 1,-1 0 0,0 0 0,1 0 0,-1 0 0,1 0 0,-1 0 0,1 0 0,-1 1 0,0-1 0,1 0 0,-1 0 0,1 0 0,-1 1 0,1-1 0,-1 0 0,0 1 0,0 0 0,-1 0 1,0 0-1,1 1 1,-1-1 0,1 0-1,-1 1 1,1-1-1,0 1 1,0-1-1,0 1 1,0 0-1,0-1 1,0 1 0,0 0-1,0 0 1,1 0-1,-1 0 1,1 0-1,-1 0 1,1-1 0,-1 5-1,1-5 10,-1 1 0,1-1 0,0 0 0,-1 1 0,1-1 0,0 0 0,0 1 0,0-1 0,0 1 0,0-1-1,0 0 1,0 1 0,1-1 0,-1 0 0,0 1 0,1-1 0,-1 0 0,1 1 0,-1-1 0,1 0 0,0 0 0,-1 0 0,1 1 0,0-1 0,0 0 0,0 0 0,0 0 0,0 0 0,2 1 0,3-1 13,0-1 0,0 0 0,0 0 1,0 0-1,0-1 0,0 0 1,0 0-1,0-1 0,0 1 1,7-5-1,-11 6-13,0-1 1,-1 1-1,1-1 0,0 0 1,-1 0-1,1 0 1,-1 0-1,1 0 1,-1 0-1,0 0 0,1-1 1,-1 1-1,0 0 1,0-1-1,0 1 0,0-1 1,0 1-1,0-1 1,-1 0-1,1 1 1,0-1-1,-1 0 0,1 1 1,-1-1-1,0 0 1,1 0-1,-1 1 0,0-1 1,0 0-1,0 0 1,0 0-1,-1 1 0,1-1 1,0 0-1,-1 0 1,1 1-1,-1-1 1,-1-2-1,-1-1-25,0 1 0,-1 0 0,1 0 0,-1 1 1,0-1-1,0 1 0,0-1 0,-1 1 0,1 1 0,-1-1 0,0 1 0,1-1 1,-1 1-1,0 1 0,0-1 0,0 1 0,-1 0 0,1 0 0,-9 0 0,13 1-66,1 0 0,-1 1-1,1-1 1,-1 0-1,1 1 1,0-1 0,-1 1-1,1-1 1,-1 1 0,1-1-1,0 1 1,-1-1-1,1 1 1,0 0 0,0-1-1,0 1 1,-1-1 0,1 1-1,0-1 1,0 1 0,0 0-1,0-1 1,0 1-1,0 0 1,0-1 0,0 1-1,0-1 1,0 1 0,0 0-1,1-1 1,-1 1-1,0-1 1,0 1 0,1-1-1,-1 1 1,0-1 0,1 1-1,-1-1 1,0 1-1,1 0 1,16 7-3018,7-5-2022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59.786"/>
    </inkml:context>
    <inkml:brush xml:id="br0">
      <inkml:brushProperty name="width" value="0.025" units="cm"/>
      <inkml:brushProperty name="height" value="0.025" units="cm"/>
    </inkml:brush>
  </inkml:definitions>
  <inkml:trace contextRef="#ctx0" brushRef="#br0">2686 91 4837,'-11'1'560,"-5"0"-499,-57 2 569,66-3-454,0-1 1,0 1-1,1-2 1,-1 1-1,0-1 1,1 0-1,-1 0 1,1 0-1,-9-6 1,-2-3-35,0 2 1,-1 0 0,0 0-1,-1 2 1,1 0-1,-1 1 1,0 1 0,-1 1-1,1 1 1,-1 0-1,0 2 1,0 0 0,-39 4-1,14 3-160,-84 23 0,81-17 140,-69 10 1,-96-9 1443,129-10-953,0 3 0,-89 18 0,-14 22-471,-102 19-6,242-57-143,2 1 0,-1 3 0,1 2 0,1 1 0,1 3 0,0 1 0,1 2 0,2 2 1,-48 36-1,36-20 124,2 2 0,-59 62 0,92-85-85,1 1 1,1 0 0,1 1-1,0 1 1,1 0 0,2 0-1,0 2 1,1-1 0,-8 31 0,17-49-39,0 1 0,0-1 1,0 0-1,0 0 1,1 1-1,0-1 1,0 1-1,0-1 1,0 0-1,1 1 1,0-1-1,0 0 0,0 0 1,0 0-1,1 1 1,-1-1-1,1 0 1,4 5-1,-1-2-6,1-1-1,0 0 0,1 0 1,-1 0-1,1-1 1,0 0-1,1 0 0,11 5 1,214 93-47,-167-78 11,0 3 0,102 61 0,-21 17-254,40 24-20,-162-115 257,2-2 0,0 0 0,0-2 0,1-1 0,54 12 0,0-12 43,1-2 1,145-8-1,-105-1 71,825 9-17,-845-11-192,-1-4 0,0-5 0,-1-4 0,-1-5 0,144-49 0,-122 25 146,-1-5 0,-3-6 1,206-131-1,-245 135-10,184-128 185,-221 147-302,-1-2 0,-2-1 0,65-78 0,-94 101-94,0-1-1,-1 0 1,-1-1-1,0 0 1,-1 0-1,10-32 1,-15 41 179,0 0 1,-1 0-1,0 0 1,0 0 0,-1-1-1,0 1 1,0 0 0,0 0-1,0 0 1,-1 0 0,0 0-1,-1 0 1,1 0-1,-1 0 1,0 0 0,-1 0-1,1 1 1,-1-1 0,0 1-1,-1 0 1,-6-9-1,-6 0 259,0 0-1,-1 1 1,0 1-1,-1 0 1,0 1-1,-1 1 1,0 1-1,0 1 0,-1 0 1,-1 2-1,1 0 1,-34-4-1,-25-1 1172,-154-2 0,225 13-1335,-158-1 806,-10 0-451,-237-30 0,350 22-903,-203-23-5361,138 30-3424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6:23.009"/>
    </inkml:context>
    <inkml:brush xml:id="br0">
      <inkml:brushProperty name="width" value="0.025" units="cm"/>
      <inkml:brushProperty name="height" value="0.025" units="cm"/>
    </inkml:brush>
  </inkml:definitions>
  <inkml:trace contextRef="#ctx0" brushRef="#br0">6354 707 7335,'-29'0'1271,"-57"-7"0,75 5-1244,1 0 1,-1-1-1,1-1 0,0 0 0,-1 0 0,2-1 0,-1 0 0,-13-10 1,-177-115 284,159 108-5,0 1 1,-1 3 0,-54-17-1,-52-4 291,-1 7-1,-2 6 0,-162-7 1,-466 15 1344,256 13-2222,-323-8 109,567 22 115,-285 46 0,244-4-53,-339 100-1,580-127 94,0 4-1,2 2 1,1 5-1,2 2 1,1 4-1,2 3 1,2 3-1,3 2 0,-93 91 1,140-121-2,0 1 0,2 0-1,1 2 1,1 0 0,0 1 0,2 0 0,-12 28 0,21-41 19,0 0 0,1 0 0,1 1 0,-1 0 0,1-1 0,1 1 0,0 0 0,1 0 0,0 0 0,1 0 0,0 0 1,0-1-1,1 1 0,0 0 0,1-1 0,1 1 0,0-1 0,0 0 0,0 0 0,8 9 0,2 2-12,1-2 0,1 0 0,1-1 0,0 0 0,2-2 0,0 0 0,0-1 0,2-1 0,-1 0 0,2-2 0,0-1 0,0 0 0,1-2 0,28 8 0,19 3-52,0-4 0,1-3 0,117 7 1,65-4 9,574 60 42,-367-2-57,367 51 277,6-64-1733,198-97 529,-514 9 1387,-174 5 57,-255 12-377,172-43 0,-216 40-50,-1-2 1,-1-1-1,0-3 0,-1-1 0,58-39 0,-73 41 20,-1-2-1,-1 0 1,-1-2 0,-1 0-1,-1-2 1,-1 0-1,-1-2 1,-2 0 0,16-28-1,-20 27 48,0-1-1,-2 0 0,-1 0 1,-1-1-1,-2 0 0,0-1 1,-2 0-1,-2 0 0,0 0 1,-2 0-1,-2 0 1,-6-52-1,1 46-49,-2 1 0,-2 0 1,-1 0-1,-1 1 0,-2 1 0,-2 0 0,-1 1 1,-1 1-1,-1 0 0,-31-35 0,0 11-58,-2 1-1,-2 2 1,-3 4 0,-1 1-1,-109-64 1,-347-157-4536,355 196-223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6:48.804"/>
    </inkml:context>
    <inkml:brush xml:id="br0">
      <inkml:brushProperty name="width" value="0.025" units="cm"/>
      <inkml:brushProperty name="height" value="0.025" units="cm"/>
    </inkml:brush>
  </inkml:definitions>
  <inkml:trace contextRef="#ctx0" brushRef="#br0">4532 401 9673,'0'0'2627,"-9"-5"-1933,7 4-652,-49-26 465,-82-30 1,-75-19 1788,119 40-1706,-142-35-1,147 58-469,0 3-1,0 4 1,-101 6 0,-48-3 4,-187-43 243,245 22-86,-198-1 0,251 28-290,0 5-1,0 5 1,-195 48 0,-28 30-83,-152 35 125,445-115-32,2 3-1,0 1 1,1 3 0,-81 40-1,108-45-3,0 1-1,1 0 1,0 2 0,1 0-1,1 1 1,1 2 0,0 0-1,1 0 1,1 2-1,1 0 1,-18 34 0,21-31-1,1 1 1,1 0-1,1 1 1,1 0-1,1 0 1,2 0-1,-3 36 1,6-49-1,2 1 0,0-1 1,0 0-1,1 0 0,1 0 1,0 0-1,1 0 0,0 0 0,1-1 1,0 0-1,1 1 0,1-1 1,0-1-1,0 1 0,1-1 1,17 20-1,-9-17-1,1 0 1,1 0 0,0-2-1,0 0 1,2-1-1,-1 0 1,1-2-1,1 0 1,31 9-1,21 2 52,102 14-1,-120-24-35,190 26-126,322 8 0,251-42-259,-395-6 444,-307 5-72,270-6 16,-280-2-7,172-32 0,-174 16 7,-1-5 0,136-55 0,-185 60-6,0-3 0,-2-2 0,0-2 1,-3-2-1,85-73 0,-116 91 63,-2-2-1,0 0 1,-1-1-1,-1-1 1,-1 0-1,0-1 1,-1 0-1,15-37 1,-23 47 14,0 0-1,0 0 1,-1 0-1,0-1 1,-1 1-1,0-1 1,0 1-1,-1-1 1,0 1-1,-1-1 1,0 1-1,-1-1 1,1 1-1,-2 0 1,1 0-1,-2 0 1,1 0-1,-1 0 1,0 1-1,-1-1 1,0 1-1,-9-11 1,-28-31-6,-2 2 0,-3 2 0,-1 2 0,-2 2 1,-98-62-1,125 91-87,-1 1-1,0 2 1,0 0 0,-1 1 0,0 1 0,-1 2 0,0 1 0,0 0 0,0 2-1,-34 0 1,21 4-1191,-63 9 0,16 2-2965,-5-2-3091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0:44.131"/>
    </inkml:context>
    <inkml:brush xml:id="br0">
      <inkml:brushProperty name="width" value="0.025" units="cm"/>
      <inkml:brushProperty name="height" value="0.025" units="cm"/>
    </inkml:brush>
  </inkml:definitions>
  <inkml:trace contextRef="#ctx0" brushRef="#br0">69 226 4869,'0'0'587,"-8"1"-342,5 0-501,-45 4 1436,39-4-7,34-6-483,9 1 424,57 1 0,-63 3-984,-1 0 1,0-3-1,46-8 0,6-10-70,1 0 385,160-23 1,-121 31 203,-32 3-216,0 3 0,0 4 0,101 9-1,72 16-341,-119-13-16,146 30 0,-184-20-97,1-4 1,169 3 0,-245-18 41,95-1 87,0 5 0,139 24 0,-7 13 395,2-10 0,444-5 0,-581-36-477,-1-5 0,146-39 0,-85 16 22,359-55 26,-407 76-63,1 7-1,146 7 1,-56 27 21,32 1-30,16-25 40,257 14 14,-401-6-55,2-5 0,-1-6 0,128-20 0,105-9 0,-36 5 0,-204 13 65,298-28 57,-345 40 150,-3 0-2808,-70 2 2406,-1 0 0,1 0-1,0 0 1,-1 0 0,1 0-1,0 0 1,-1-1 0,1 1-1,-1 0 1,1 0 0,0-1-1,-1 1 1,1 0 0,-1-1-1,1 1 1,-1 0 0,1-1-1,-1 1 1,1-1-1,-1 1 1,1-1 0,-1 1-1,0-1 1,1 1 0,-1-1-1,0 1 1,1-1 0,-1 0-1,0 1 1,0-1 0,0 1-1,0-1 1,1 0 0,-1 1-1,0-2 1,1-17-2870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1:36.958"/>
    </inkml:context>
    <inkml:brush xml:id="br0">
      <inkml:brushProperty name="width" value="0.025" units="cm"/>
      <inkml:brushProperty name="height" value="0.025" units="cm"/>
    </inkml:brush>
  </inkml:definitions>
  <inkml:trace contextRef="#ctx0" brushRef="#br0">3 302 5926,'0'0'1606,"-1"-9"-1472,0 6-118,1 0 0,0-1 0,0 1 0,0 0 0,0 0 0,0-1 0,0 1 0,1 0 0,0 0 0,0 0 0,0-1 0,0 1 0,0 0 0,0 0 0,1 1 0,-1-1 0,1 0 0,0 0 0,0 1 0,0-1 0,0 1 0,1-1 0,-1 1 0,1 0 0,-1 0 0,1 0 0,0 1 0,0-1 0,-1 0 0,1 1 0,0 0 0,0 0 0,1 0 0,2-1 0,10-2 274,0 0 0,0 2 0,0 0 0,0 0-1,29 2 1,84 13 115,-28-2-333,87-8 45,257-29 1,-110 1-97,-217 20-39,1021-66 1141,-597 32-122,683 39 0,-834 12-918,419-42 0,-715 21-67,62-7 5,268 8 0,-315 17-1441,-89-10-1612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3:35.094"/>
    </inkml:context>
    <inkml:brush xml:id="br0">
      <inkml:brushProperty name="width" value="0.025" units="cm"/>
      <inkml:brushProperty name="height" value="0.025" units="cm"/>
    </inkml:brush>
  </inkml:definitions>
  <inkml:trace contextRef="#ctx0" brushRef="#br0">0 487 5285,'0'0'2739,"8"-9"-2910,-4 4 168,0 0 1,1 1-1,0-1 1,0 1-1,0 0 1,0 1-1,1-1 1,0 1-1,-1 0 0,1 0 1,0 1-1,1-1 1,-1 2-1,0-1 1,1 1-1,-1-1 1,1 2-1,11-1 1,293-1 356,90-5-196,-62-13 579,654 50 0,-105 31-517,-380-30 334,-159-11-170,597-44 0,206-57-325,-716 55-48,868-123 201,-1280 145-211,222-31 15,446-57 60,6 50-29,-621 43-92,186-7-760,-218 3 345,1-3 0,-1-2 0,75-22 0,-38-1-2904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36.887"/>
    </inkml:context>
    <inkml:brush xml:id="br0">
      <inkml:brushProperty name="width" value="0.025" units="cm"/>
      <inkml:brushProperty name="height" value="0.025" units="cm"/>
    </inkml:brush>
  </inkml:definitions>
  <inkml:trace contextRef="#ctx0" brushRef="#br0">4940 472 1634,'2'-3'272,"-1"0"1,1 0 0,-1 0-1,0-1 1,0 1 0,0 0-1,0 0 1,-1-1 0,1 1 0,-1-1-1,0 1 1,0 0 0,0-1-1,0 1 1,-1-1 0,1 1 0,-2-5-1,0 4 50,-1 1-1,1-1 0,-1 1 0,1-1 1,-1 1-1,0 0 0,-1 0 0,1 0 1,0 0-1,-1 1 0,1-1 0,-1 1 1,-4-2-1,-11-5-201,1 1 1,-1 1-1,-1 1 1,-20-4-1,-41-13 276,35 6-32,-2 2 0,0 3 0,0 1 0,-1 3 0,-87-4-1,-44-4 169,-201-45-1,-62-7 435,362 60-893,-679-57 286,604 58-294,-1 7-1,1 7 0,-172 30 0,87 2-51,-248 74 1,410-89-18,1 3 1,1 4 0,2 3-1,1 3 1,2 3-1,1 3 1,-64 54 0,106-73 10,1 2 1,1 1-1,2 1 1,1 1-1,1 1 1,1 1-1,2 1 1,1 1-1,-20 46 1,32-61-5,0 1 1,1 0 0,0 0-1,2 1 1,0-1 0,2 1 0,0 0-1,1 0 1,1 0 0,0-1 0,2 1-1,0 0 1,2 0 0,0-1 0,1 1-1,1-1 1,1-1 0,0 1-1,13 21 1,-2-11-7,1-2 0,0 0 0,3-1 0,0-1 0,1-1 0,39 31 0,-21-25 4,0-1 1,2-3-1,77 37 0,-2-17-1,1-4 0,193 40 0,54-4-4,3-17 0,571 23-1,-662-80 102,0-13-1,0-11 1,-1-13-1,291-73 1,-407 65-98,159-63 0,-240 72 11,-2-3-1,-1-4 1,130-87 0,-187 111-6,0-1-1,-1 0 1,-1-1-1,0-1 1,-2-1-1,0 0 0,-1-2 1,-1 1-1,15-29 1,-23 35 19,0 0 1,0 0-1,-2-1 0,0 1 1,0-1-1,-1 0 1,-1 0-1,-1 0 0,0 0 1,-1-1-1,0 1 1,-2 0-1,1 0 0,-2 0 1,0 0-1,-8-21 1,-1 6 96,-1 1 1,-1 1-1,-1 0 1,-27-35 0,-86-99 450,95 123-405,2 3-74,-1 1 0,-1 2 0,-2 1 1,-1 2-1,-43-27 0,52 40-126,-1 1 0,-1 1-1,-1 2 1,0 1 0,0 1 0,-1 2 0,-1 1-1,-41-6 1,-15 7-1993,-112 5 0,103 3-1270,-45-1-3888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50.237"/>
    </inkml:context>
    <inkml:brush xml:id="br0">
      <inkml:brushProperty name="width" value="0.025" units="cm"/>
      <inkml:brushProperty name="height" value="0.025" units="cm"/>
    </inkml:brush>
  </inkml:definitions>
  <inkml:trace contextRef="#ctx0" brushRef="#br0">3001 261 4644,'0'0'3091,"-2"-10"-1697,0 3-1182,0-1 1,-1 1-1,0-1 1,0 1-1,0 0 0,-1 0 1,0 0-1,-1 0 1,1 1-1,-1 0 1,-1 0-1,1 0 1,-1 1-1,-8-7 1,-6-2-231,-1 0 1,0 2 0,-1 1 0,0 0-1,-1 2 1,0 0 0,-1 2 0,0 0-1,0 2 1,-28-3 0,-29 1-1811,-143 6 1,102 3 2164,-1187-31 3187,1290 28-3521,-367 0 143,346 5-112,0 1 1,0 3-1,-71 23 0,93-25 3,0 1 0,0 0 0,1 2 0,0 0 0,1 1 0,0 1 0,1 0 0,0 1 1,1 0-1,-17 20 0,20-17-32,2-1 1,0 2 0,1-1 0,0 1 0,1 1-1,1-1 1,1 1 0,0 0 0,1 1 0,-2 25-1,0 25-6,4 94 0,2-99 9,0-37 36,1 1 0,2-1-1,0 1 1,2-1 0,1 0 0,0-1-1,2 1 1,1-2 0,2 1 0,0-1 0,1 0-1,1-1 1,2-1 0,0 0 0,1-1-1,1-1 1,1 0 0,1-2 0,37 30 0,-8-14 9,1-2 1,1-3 0,1-1 0,2-3 0,1-3 0,0-1 0,2-3-1,0-3 1,65 10 0,25-5-20,2-7 0,205-6 0,-227-12-37,-1-6 0,-1-6 0,181-46 0,-144 17 13,-3-7-1,169-81 0,-260 102 29,113-72-1,-153 85-8,0-1 0,-2-1 0,-1-1 0,0-1 0,-2-1 0,29-40 0,-44 53 72,0 0 0,0 0 0,-1-1 1,-1 0-1,0 0 0,0 0 0,-1-1 1,-1 1-1,0-1 0,-1 0 0,0 0 1,-1 0-1,-1 0 0,0 0 0,0 0 1,-5-24-1,2 23-60,-1 1 0,-1 0 0,0 0-1,-1 0 1,0 1 0,-1 0 0,-1 0 0,1 0 0,-2 1 0,0 0 0,0 1 0,-1 0 0,0 0 0,0 1-1,-20-12 1,6 6-126,-1 0 0,-1 2 0,0 2 0,-1 0-1,0 1 1,-43-9 0,-176-18-3716,185 29 2070,-62-8-3752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53.746"/>
    </inkml:context>
    <inkml:brush xml:id="br0">
      <inkml:brushProperty name="width" value="0.025" units="cm"/>
      <inkml:brushProperty name="height" value="0.025" units="cm"/>
    </inkml:brush>
  </inkml:definitions>
  <inkml:trace contextRef="#ctx0" brushRef="#br0">1454 144 4933,'0'0'3934,"-5"-9"-2866,-5-11-937,-26-44 216,34 60-383,-1 0 0,0 1 0,0-1 0,0 1-1,-1 0 1,1 0 0,-1 0 0,1 1 0,-1-1 0,0 1-1,0 0 1,0 0 0,0 0 0,-8-2 0,-6 1-61,0 1 1,0 1 0,0 0 0,0 2 0,0 0-1,0 1 1,-19 4 0,-126 39-331,38-9 423,31-15 285,-126 35 1368,188-45-1406,1 1 0,0 2-1,1 0 1,-53 37 0,47-25-203,2 1 0,1 2 1,1 1-1,2 2 0,1 1 0,-35 51 1,49-61-17,1 1 1,0 1-1,2 0 1,1 1-1,1 0 1,2 1 0,0 0-1,2 0 1,1 0-1,1 1 1,-1 31-1,4-21-10,2-1-1,1 1 0,2-1 0,2 0 0,1 0 0,16 49 0,-17-71-5,0 0-1,1 0 1,1-1-1,0 0 0,1 0 1,0-1-1,1 0 0,1 0 1,0-2-1,1 1 0,0-1 1,0-1-1,1 0 0,0-1 1,1 0-1,0-1 0,19 8 1,-6-7 29,0 0 1,0-2 0,0 0 0,1-2 0,0-2 0,0 0-1,0-2 1,0-1 0,49-6 0,-7-4 64,0-4-1,114-38 1,-46 7 78,202-96 1,-297 119-173,-1-1 0,-2-1 0,0-3-1,-2-1 1,-1-2 0,-1-2 0,-2-1 0,53-65 0,-78 85 92,0 0 0,0 0 0,-1-1 0,-1 0 0,0-1 0,-1 0 0,-1 0 0,0 0 0,-1 0 0,-1-1 1,0 1-1,-1-1 0,-1 0 0,0 0 0,-1 0 0,-1 0 0,-1 0 0,0 0 0,-1 1 0,0-1 0,-1 1 0,-1 0 0,-1 0 0,0 0 0,-1 1 0,0 0 0,-1 0 0,-1 0 0,0 1 0,-1 1 0,0 0 0,-1 0 0,-13-11 0,2 6 60,0 1 0,-2 0 0,0 2-1,0 1 1,-1 1 0,-1 1 0,0 1 0,0 1 0,-1 1 0,0 2 0,-1 1 0,1 1 0,-30-1 0,9 3-488,0 3 1,-1 1-1,1 3 1,0 1-1,1 3 1,-80 25-1,-72 41-4321,107-40 165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0.993"/>
    </inkml:context>
    <inkml:brush xml:id="br0">
      <inkml:brushProperty name="width" value="0.025" units="cm"/>
      <inkml:brushProperty name="height" value="0.025" units="cm"/>
    </inkml:brush>
  </inkml:definitions>
  <inkml:trace contextRef="#ctx0" brushRef="#br0">901 0 4484,'0'0'13997,"-9"2"-13254,0 0-695,0 1 0,0 0 0,0 1 0,1 0 0,0 1 0,0 0 0,0 0 0,0 0 0,1 1 0,0 0 0,0 1 0,-11 14 0,-92 81 10,-147 108 0,-94 86-46,306-245-901,32-27-3154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1.345"/>
    </inkml:context>
    <inkml:brush xml:id="br0">
      <inkml:brushProperty name="width" value="0.025" units="cm"/>
      <inkml:brushProperty name="height" value="0.025" units="cm"/>
    </inkml:brush>
  </inkml:definitions>
  <inkml:trace contextRef="#ctx0" brushRef="#br0">338 0 10922,'0'0'2696,"-8"9"-2578,-41 52 840,-71 118 0,21-29 836,89-136-1643,-27 42 430,35-53-545,0 0 0,0 0 0,1 0 1,-1 0-1,1 1 0,0-1 0,0 0 1,0 1-1,0-1 0,1 0 1,-1 1-1,1-1 0,0 1 0,1 5 1,0-8-30,0 0 1,0 0-1,0 0 0,0 0 1,0 0-1,0 0 1,1-1-1,-1 1 0,0-1 1,0 1-1,1-1 1,-1 1-1,0-1 0,1 0 1,-1 1-1,0-1 1,1 0-1,-1 0 0,1 0 1,-1 0-1,0 0 1,1 0-1,-1-1 0,1 1 1,-1 0-1,2-1 1,3 0 53,24-4 193,-1-2 1,0 0-1,-1-2 0,0-1 0,32-17 0,9-2 159,317-111-253,-341 120-2626,-14 2-2568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14.397"/>
    </inkml:context>
    <inkml:brush xml:id="br0">
      <inkml:brushProperty name="width" value="0.025" units="cm"/>
      <inkml:brushProperty name="height" value="0.025" units="cm"/>
    </inkml:brush>
  </inkml:definitions>
  <inkml:trace contextRef="#ctx0" brushRef="#br0">1 1 4740,'386'31'2145,"-145"-16"-723,677 27 1731,-435-27-2826,-452-13-328,1148 68 1129,240 29 520,-661-52-1577,-349-13 57,-2 18 0,493 129 0,-821-161-19,0 4 0,121 53 0,-176-65-69,0 1-1,0 1 1,-1 0-1,-1 2 1,-1 1-1,0 1 0,-1 0 1,-1 2-1,-1 0 1,-1 1-1,27 43 1,-15-13 114,-3 0 1,-2 2 0,30 94 0,-50-127-83,0 0 1,-2 0-1,0 0 0,-1 1 1,-1-1-1,-4 31 1,-28 123 875,15-97-844,3 3-91,-30 118-42,36-175 28,0-1 0,-1 0 0,-1-1 1,-1 0-1,-1 0 0,-24 30 0,-17 10 278,-95 82 0,95-95 451,2 1 1,-72 91-1,104-112-721,-27 35 95,42-58-150,1-1 1,-1 0 0,-1 0 0,1 0-1,0 0 1,-1-1 0,0 0 0,0 0-1,0 0 1,-6 2 0,10-4 39,-1-1 0,0 0 0,1 1 0,-1-1 0,1 0 0,-1 0 0,0 0 0,1 0 1,-1 0-1,0 0 0,1-1 0,-1 1 0,1 0 0,-1-1 0,1 0 0,-1 1 0,1-1 0,-1 0 0,1 1 0,-1-1 0,-1-2 1,-20-6 224,22 9-204,1 0 1,-1 1 0,0-1-1,0 0 1,1 0 0,-1 0-1,0 1 1,0-1 0,1 0-1,-1 1 1,0-1 0,1 0-1,-1 1 1,0-1 0,1 1-1,-1-1 1,1 1-1,-1-1 1,1 1 0,-1 0-1,1-1 1,-1 1 0,1 0-1,0-1 1,-1 1 0,1 0-1,0 0 1,-4 29 143,4-25-151,0 0 1,1 0 0,-1 0 0,1 0 0,0 0 0,1 0 0,-1-1 0,1 1 0,4 7 0,-2-8-92,1 0 0,-1 0 0,1-1-1,0 1 1,0-1 0,0-1 0,0 1 0,0-1 0,1 0-1,-1 0 1,1 0 0,0-1 0,-1 0 0,1 0-1,0 0 1,0-1 0,8 0 0,-1 0-674,-1-1-1,1 0 1,-1-1 0,0-1 0,1 1-1,-1-2 1,14-6 0,35-21-5156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2.166"/>
    </inkml:context>
    <inkml:brush xml:id="br0">
      <inkml:brushProperty name="width" value="0.025" units="cm"/>
      <inkml:brushProperty name="height" value="0.025" units="cm"/>
    </inkml:brush>
  </inkml:definitions>
  <inkml:trace contextRef="#ctx0" brushRef="#br0">253 1 7976,'0'0'11562,"2"10"-11022,-2-5-496,1 0 1,-1 0-1,0 0 1,0 0 0,-1 0-1,1 0 1,-1 0-1,0 0 1,0 0 0,-1-1-1,0 1 1,-2 4-1,-4 8 155,-1-1-1,-18 23 0,-34 38 777,-22 29 6,75-93-880,0 0 0,0 0 0,2 1 0,-1 0 1,2 0-1,-6 21 0,10-33-86,1 1 0,-1-1 0,1 0 0,-1 1 0,1-1 0,0 1 0,0-1 0,0 1 0,1-1 0,-1 1 0,0-1 0,1 0 1,0 1-1,-1-1 0,1 0 0,0 1 0,0-1 0,0 0 0,1 0 0,-1 0 0,0 0 0,1 0 0,-1 0 0,1 0 0,0 0 0,0-1 0,0 1 0,0-1 0,0 1 0,0-1 0,0 0 0,0 0 0,0 0 0,1 0 1,-1 0-1,0 0 0,1-1 0,-1 1 0,5 0 0,10 1-16,1 0 0,0-1 0,0 0 0,26-4 0,-26 2-238,-4-1-786,0 0 0,-1 0 0,1-1 0,-1-1 0,1 0 0,-1-1 0,0-1 0,17-9 0,10-10-5248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2.515"/>
    </inkml:context>
    <inkml:brush xml:id="br0">
      <inkml:brushProperty name="width" value="0.025" units="cm"/>
      <inkml:brushProperty name="height" value="0.025" units="cm"/>
    </inkml:brush>
  </inkml:definitions>
  <inkml:trace contextRef="#ctx0" brushRef="#br0">193 26 13837,'0'0'1981,"-10"0"133,-1 1-1921,1 0 0,-1 1 0,1 0 1,0 1-1,-1 0 0,1 0 0,0 1 1,1 1-1,-1 0 0,1 0 0,0 0 1,0 1-1,1 1 0,-10 9 0,15-14-166,0 1-1,0 0 0,0 0 1,1 0-1,0 1 0,0-1 0,0 1 1,0-1-1,0 1 0,-1 3 1,3-6-23,0-1-1,0 1 1,0-1 0,-1 1 0,1-1 0,0 1 0,0-1 0,0 1 0,0-1-1,0 1 1,0 0 0,1-1 0,-1 1 0,0-1 0,0 0 0,0 1 0,0-1 0,1 1-1,-1-1 1,0 1 0,0-1 0,1 1 0,-1-1 0,0 0 0,1 1 0,-1-1-1,0 1 1,1-1 0,1 1 5,-1-1-1,1 1 1,-1-1-1,1 0 0,0 0 1,-1 1-1,1-1 1,-1 0-1,1 0 1,0-1-1,-1 1 1,1 0-1,-1 0 0,3-2 1,10-3 45,0-1 0,0-1 1,-1 0-1,1-1 0,-2 0 1,1-1-1,-1-1 0,-1 0 0,0 0 1,11-13-1,24-21 64,-103 139 363,24-30-436,31-61-41,0 0 0,1 1-1,-1-1 1,1 1-1,0-1 1,0 0 0,1 1-1,-1 0 1,1-1-1,0 1 1,0-1 0,0 1-1,2 6 1,-1-9-6,0-1 0,0 0 1,0 0-1,0 0 0,0 1 0,0-1 1,0 0-1,0-1 0,0 1 1,1 0-1,-1 0 0,0 0 1,1-1-1,-1 1 0,1-1 0,-1 1 1,1-1-1,-1 1 0,1-1 1,-1 0-1,1 0 0,-1 0 0,1 0 1,-1 0-1,1 0 0,-1 0 1,1 0-1,-1-1 0,1 1 0,-1-1 1,1 1-1,-1-1 0,0 1 1,3-2-1,4-1-150,-1 0 0,1-1 0,0 1 0,-1-2 0,8-4 0,-1-3-895,0-1-1,0 0 1,-2 0 0,16-21-1,11-22-4664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3.458"/>
    </inkml:context>
    <inkml:brush xml:id="br0">
      <inkml:brushProperty name="width" value="0.025" units="cm"/>
      <inkml:brushProperty name="height" value="0.025" units="cm"/>
    </inkml:brush>
  </inkml:definitions>
  <inkml:trace contextRef="#ctx0" brushRef="#br0">170 0 10474,'0'0'3950,"-6"11"-2508,-9 29-676,1 1 0,2 0 0,-9 54 0,12-54 424,-2 0 0,-32 75 0,4-14 466,49-135-2110,-2 0-1,-2 0 0,-1-1 1,-1 0-1,-1-46 0,-13 92 1112,9-9-630,0 1-1,1-1 1,-1 0-1,1 1 1,0-1 0,0 0-1,0 1 1,0-1 0,1 0-1,-1 1 1,1-1-1,0 0 1,0 0 0,0 0-1,0 1 1,1-1 0,-1 0-1,1-1 1,0 1-1,-1 0 1,1 0 0,3 2-1,-1-2-4,1 0-1,-1-1 1,1 0-1,0 0 1,-1 0-1,1 0 0,0-1 1,0 1-1,0-1 1,0-1-1,1 1 1,-1-1-1,0 0 1,5 0-1,5-2-6,-1 0 1,0-1-1,0-1 1,0 0-1,0-1 0,0 0 1,-1-1-1,0-1 0,-1 0 1,1 0-1,-1-2 0,-1 1 1,1-1-1,-1-1 0,17-20 1,-23 18 338,-15 16-108,-16 13-147,-23 35-25,46-48-61,0 0-1,0 0 1,0 0-1,0 1 1,1-1-1,0 1 1,0 0-1,0-1 1,0 1-1,1 0 1,-2 9-1,4-13-7,0-1 0,0 1 0,-1 0-1,1-1 1,0 1 0,0-1 0,0 1-1,0-1 1,0 0 0,0 1 0,-1-1-1,1 0 1,0 0 0,0 1 0,0-1-1,0 0 1,0 0 0,0 0 0,0 0-1,0 0 1,0 0 0,0-1 0,0 1 0,1 0-1,29-5 144,-21 1-161,-1 0 0,0-1 0,0 0-1,-1 0 1,0-1 0,0 0 0,0 0 0,-1-1 0,1 0-1,-2 0 1,1-1 0,-1 0 0,0 0 0,8-16 0,-15 17-101,-9 11 44,-9 10-3,8-1 37,-54 63 304,60-69-181,0 0-1,1 0 0,0 0 0,0 1 1,1 0-1,0-1 0,0 1 0,1 0 1,-2 15-1,4-21-81,0-1-1,0 0 1,0 0 0,0 0 0,1 0-1,-1 0 1,0 0 0,1 0 0,-1 0 0,1 0-1,-1 0 1,1 0 0,0 0 0,-1 0-1,1-1 1,0 1 0,0 0 0,-1 0 0,1-1-1,0 1 1,0 0 0,0-1 0,0 1-1,0-1 1,0 1 0,0-1 0,0 1 0,0-1-1,0 0 1,0 0 0,0 1 0,0-1-1,1 0 1,-1 0 0,0 0 0,0 0 0,0 0-1,1-1 1,50-4 236,-35 0-212,1-1 0,-1 0 1,0-1-1,0-1 0,-1-1 1,21-14-1,-11 5-32,-1-2 1,43-43-1,-68 70 1121,-3 16-764,3-22-351,0-1 0,0 1 0,0 0 0,0-1 0,0 1 0,0-1 0,0 1 0,0 0 0,0-1 0,1 1 0,-1-1 0,0 1 0,0-1 0,1 1 0,-1-1 0,0 1 0,1-1 0,-1 1 0,0-1 1,1 1-1,-1-1 0,1 1 0,-1-1 0,1 0 0,-1 1 0,1-1 0,-1 0 0,1 1 0,-1-1 0,1 0 0,-1 0 0,1 0 0,0 1 0,12-1 24,0 0-1,0-1 1,0 0 0,-1-1-1,1 0 1,-1-1-1,0 0 1,18-8-1,-15 6-88,0 0-1,1 1 0,0 0 0,29-2 0,-44 6 64,-1 0-1,1 0 0,0-1 0,0 1 0,-1 0 0,1 0 0,0 0 1,0 0-1,0 0 0,-1 0 0,1 1 0,0-1 0,0 0 0,-1 0 1,1 0-1,0 1 0,0-1 0,-1 0 0,1 1 0,0-1 1,-1 1-1,1-1 0,-1 1 0,1-1 0,-1 1 0,1-1 0,0 1 1,-1-1-1,0 1 0,1 0 0,-1-1 0,1 1 0,-1 0 0,0-1 1,0 1-1,1 0 0,-1 0 0,0-1 0,0 1 0,0 0 1,0 0-1,0 0 0,0-1 0,0 1 0,0 0 0,0 0 0,0-1 1,0 2-1,-21 45 939,5-11-551,2-65-7258,1 6 1515,-4-4-3256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3.809"/>
    </inkml:context>
    <inkml:brush xml:id="br0">
      <inkml:brushProperty name="width" value="0.025" units="cm"/>
      <inkml:brushProperty name="height" value="0.025" units="cm"/>
    </inkml:brush>
  </inkml:definitions>
  <inkml:trace contextRef="#ctx0" brushRef="#br0">57 25 11050,'0'0'11275,"-48"-23"-9609,40 23 191,13 0-2113,7 0-1730,2-1-3395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5.554"/>
    </inkml:context>
    <inkml:brush xml:id="br0">
      <inkml:brushProperty name="width" value="0.025" units="cm"/>
      <inkml:brushProperty name="height" value="0.025" units="cm"/>
    </inkml:brush>
  </inkml:definitions>
  <inkml:trace contextRef="#ctx0" brushRef="#br0">6 0 7655,'0'0'17014,"1"11"-16646,3 76 14,-10 126-1,5-201-286,-1-4-1972,1-19-10866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5.898"/>
    </inkml:context>
    <inkml:brush xml:id="br0">
      <inkml:brushProperty name="width" value="0.025" units="cm"/>
      <inkml:brushProperty name="height" value="0.025" units="cm"/>
    </inkml:brush>
  </inkml:definitions>
  <inkml:trace contextRef="#ctx0" brushRef="#br0">0 102 13196,'0'0'9193,"68"-51"-7111,-26 38-608,8 0-802,6 4-448,-2 1-192,-5 3 0,-1 3-160,-15 2-672,-13 0-578,-4 0-512,-11 7-640,-5 1-1442,-2-3-2914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6.243"/>
    </inkml:context>
    <inkml:brush xml:id="br0">
      <inkml:brushProperty name="width" value="0.025" units="cm"/>
      <inkml:brushProperty name="height" value="0.025" units="cm"/>
    </inkml:brush>
  </inkml:definitions>
  <inkml:trace contextRef="#ctx0" brushRef="#br0">1 56 7431,'0'0'10826,"50"4"-7591,-8-14-1025,13-3-896,-4-1-930,4 3-352,-11 4-608,-8 2-1571,-12 5-543,-11 0-513,-13 3-737,-4 5-2530</inkml:trace>
  <inkml:trace contextRef="#ctx0" brushRef="#br0" timeOffset="1">19 178 11819,'0'0'10698,"67"4"-9961,-28-4-673,-4 0-32,8 0-32,-3 0-1153,-2-1-897,-5-6-1345,-4-1-1794,-5-5-4036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6.636"/>
    </inkml:context>
    <inkml:brush xml:id="br0">
      <inkml:brushProperty name="width" value="0.025" units="cm"/>
      <inkml:brushProperty name="height" value="0.025" units="cm"/>
    </inkml:brush>
  </inkml:definitions>
  <inkml:trace contextRef="#ctx0" brushRef="#br0">208 14 4805,'0'0'16869,"-9"-3"-16394,-6 0-481,1 0 0,-1 1 0,0 0 0,-22 1-1,32 1-3,0 0 1,-1 0-1,1 1 0,0 0 0,-1 0 0,1 0 0,0 0 0,0 1 0,0 0 0,0 0 0,0 0 0,0 1 1,1-1-1,-1 1 0,1 0 0,0 1 0,0-1 0,-6 6 0,10-9 33,0 1 1,-1-1-1,1 1 1,-1-1-1,1 1 0,0 0 1,-1-1-1,1 1 1,0-1-1,-1 1 0,1-1 1,0 1-1,0 0 1,0-1-1,0 1 0,0 0 1,0-1-1,0 1 1,0 0-1,0-1 0,0 1 1,0 0-1,0-1 1,0 1-1,0-1 0,0 1 1,1 0-1,-1-1 1,0 1-1,0-1 0,1 1 1,-1 0-1,1-1 0,-1 1 1,0-1-1,1 1 1,-1-1-1,1 0 0,-1 1 1,1-1-1,-1 1 1,1-1-1,-1 0 0,1 1 1,0-1-1,-1 0 1,1 0-1,-1 1 0,1-1 1,0 0-1,-1 0 1,2 0-1,41 6 522,-37-6-520,35 1 39,-31-2-56,0 0-1,0 1 1,0 0-1,0 1 1,0 1-1,0-1 1,0 1-1,0 1 1,0 0 0,-1 1-1,12 4 1,-20-6 37,1-1 1,0 0 0,-1 1 0,0-1 0,1 1-1,-1 0 1,0-1 0,0 1 0,0 0 0,0 0-1,0 0 1,0 0 0,0 0 0,0 0-1,-1 0 1,1 0 0,-1 0 0,0 0 0,0 0-1,0 0 1,0 0 0,0 0 0,0 1 0,0-1-1,0 0 1,-1 0 0,1 0 0,-2 3 0,1-2 72,-1 1 1,1-1 0,-1 1 0,0-1 0,0 0 0,0 0 0,0 0 0,0 0 0,-1 0 0,1 0 0,-1-1 0,0 1 0,1-1 0,-7 4 0,-8 1 316,1-1 1,-2-1-1,1 0 0,-1-1 1,1-1-1,-1-1 1,0-1-1,-35-1 0,72-17-7967,0 3 891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120"/>
    </inkml:context>
    <inkml:brush xml:id="br0">
      <inkml:brushProperty name="width" value="0.025" units="cm"/>
      <inkml:brushProperty name="height" value="0.025" units="cm"/>
    </inkml:brush>
  </inkml:definitions>
  <inkml:trace contextRef="#ctx0" brushRef="#br0">0 0 11979,'0'0'9577,"53"5"-8744,-10-3-513,10 1-255,2-1-33,-4 1-64,2 0 32,-12 1-705,-11 1-833,-14 1-1088,-11-2-1666,-5 2-32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451"/>
    </inkml:context>
    <inkml:brush xml:id="br0">
      <inkml:brushProperty name="width" value="0.025" units="cm"/>
      <inkml:brushProperty name="height" value="0.025" units="cm"/>
    </inkml:brush>
  </inkml:definitions>
  <inkml:trace contextRef="#ctx0" brushRef="#br0">1 85 9769,'0'0'7976,"53"1"-6022,-12-8-801,8-3-865,4-1-288,2-1-256,-4 1-993,-6 0-833,-8-1-2146,-12 0-193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6.316"/>
    </inkml:context>
    <inkml:brush xml:id="br0">
      <inkml:brushProperty name="width" value="0.025" units="cm"/>
      <inkml:brushProperty name="height" value="0.025" units="cm"/>
    </inkml:brush>
  </inkml:definitions>
  <inkml:trace contextRef="#ctx0" brushRef="#br0">76 1 9897,'0'0'11542,"0"8"-10955,-1 12-86,-2 1 0,-1 0 0,-1-1 0,0 0 0,-13 29 0,10-28-40,0 1 0,2 0 0,0 0-1,2 1 1,-4 38 0,8-60-427,0 1 1,0-1-1,0 0 1,1 1 0,-1-1-1,0 1 1,0-1-1,1 0 1,-1 1-1,1-1 1,-1 0-1,1 0 1,0 1-1,0-1 1,-1 0-1,1 0 1,0 0-1,0 0 1,0 0-1,0 0 1,0 0-1,0 0 1,0 0-1,3 1 1,-1-1 6,0 0 0,0 0 0,0 0 0,1 0 0,-1-1 1,0 1-1,1-1 0,-1 0 0,0 0 0,5-1 0,1 0-183,-1 0 0,0 0 0,-1-1 0,1-1 0,0 1 0,-1-1 0,1-1 0,9-5 0,-11 4-699,0 0 0,0 0-1,-1-1 1,0 0 0,0 0-1,0 0 1,-1-1 0,1 1-1,2-9 1,12-29-8555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780"/>
    </inkml:context>
    <inkml:brush xml:id="br0">
      <inkml:brushProperty name="width" value="0.025" units="cm"/>
      <inkml:brushProperty name="height" value="0.025" units="cm"/>
    </inkml:brush>
  </inkml:definitions>
  <inkml:trace contextRef="#ctx0" brushRef="#br0">83 0 10250,'8'1'1494,"3"-1"-378,2 1-195,1 0 0,0 0 1,0 1-1,-1 1 1,17 5-1,-28-7-843,0 0 0,0-1 0,0 1 0,0 0 0,0 0 0,0 0 0,0 1 0,-1-1 0,1 0 0,0 0 0,-1 1 0,1 0 1,-1-1-1,1 1 0,-1-1 0,0 1 0,0 0 0,0 0 0,0 0 0,0 0 0,0 0 0,0 0 0,-1 0 0,1 0 0,-1 0 0,1 0 0,-1 0 0,0 1 0,0-1 0,0 0 0,0 0 0,0 0 1,0 0-1,-1 1 0,1-1 0,-1 0 0,1 0 0,-1 0 0,0 0 0,0 0 0,0 0 0,0 0 0,0-1 0,0 1 0,-2 2 0,-8 10 467,1 0 0,-1-1 0,-1 0 0,-1-1-1,1-1 1,-2 0 0,-22 15 0,-21 18-1869,8 6-6948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8.521"/>
    </inkml:context>
    <inkml:brush xml:id="br0">
      <inkml:brushProperty name="width" value="0.025" units="cm"/>
      <inkml:brushProperty name="height" value="0.025" units="cm"/>
    </inkml:brush>
  </inkml:definitions>
  <inkml:trace contextRef="#ctx0" brushRef="#br0">143 122 10346,'0'0'2034,"5"-10"646,0 3-1905,-1 1 77,0-1-1,0 1 1,0-1 0,-1 0-1,0 0 1,0 0-1,0-1 1,2-12 0,-7 19-764,0 0 1,0 1 0,0-1 0,0 0 0,1 1 0,-1 0 0,0-1 0,0 1-1,0 0 1,0 0 0,0 0 0,0 0 0,0 0 0,0 0 0,0 1-1,-2 0 1,-9 2-75,-1 1-1,1 1 0,-1 1 1,1-1-1,1 2 0,-1 0 1,1 0-1,1 2 0,-19 14 1,24-15-438,19-13 129,18-12-230,-26 14 442,-1 0 0,1 1-1,-1-1 1,1 1 0,0 0 0,0 1-1,0-1 1,0 1 0,0 0 0,1 0-1,-1 0 1,8 1 0,-10 1 68,-1-1 0,1 1 0,-1 0 0,0 1 0,1-1 0,-1 0 0,0 1 1,0-1-1,0 1 0,0-1 0,0 1 0,0 0 0,-1 0 0,1 0 0,-1 0 0,1 0 0,-1 1 0,1-1 0,-1 0 0,0 1 0,0-1 0,-1 0 1,1 1-1,0-1 0,-1 1 0,1-1 0,-1 5 0,8 44 374,-3 1-1,-2-1 1,-3 1 0,-6 53 0,6-94-242,-1 0 1,-1 0 0,0 0-1,-1-1 1,0 1 0,0-1 0,-6 12-1,8-19-98,0-1 0,-1 0-1,1 0 1,-1 1 0,1-1-1,-1 0 1,0 0 0,1 0 0,-1 0-1,0-1 1,0 1 0,-1-1-1,1 1 1,0-1 0,0 1-1,-1-1 1,1 0 0,-1 0 0,1-1-1,-1 1 1,1 0 0,-1-1-1,0 1 1,1-1 0,-1 0-1,0 0 1,1 0 0,-1 0 0,1-1-1,-1 1 1,0 0 0,1-1-1,-1 0 1,-4-2 0,4 2-10,1 0 1,-1 0-1,0 0 0,1-1 1,-1 1-1,1-1 1,-1 0-1,1 0 1,0 0-1,0 0 0,0 0 1,0 0-1,0 0 1,0-1-1,0 1 1,1-1-1,-1 1 0,1-1 1,0 0-1,0 0 1,0 1-1,0-1 1,0 0-1,1 0 0,-1 0 1,1 0-1,0 0 1,0 0-1,0 0 1,0 0-1,1-3 0,0 0-14,0-1-1,1 1 1,0 0-1,0-1 1,0 1-1,1 0 1,0 1-1,0-1 1,0 0-1,1 1 1,0 0-1,0 0 0,7-7 1,34-25-2,2 2 0,72-41 0,-71 47-139,0-2 0,72-63 0,-114 89 151,-1 0 0,0-1 1,-1 0-1,1 0 0,-1 0 0,6-12 0,-10 17-5,1 0 0,-1 0 0,1 0 0,-1 0-1,1 0 1,-1-1 0,0 1 0,1 0 0,-1 0-1,0 0 1,0 0 0,0 0 0,0 0 0,0-1-1,0 1 1,0 0 0,0 0 0,0 0 0,0 0-1,-1 0 1,1 0 0,0 0 0,-1 0 0,1 0-1,-1 0 1,0 0 0,1 0 0,-1 0 0,0 0-1,1 0 1,-1 0 0,0 0 0,0 1 0,0-1-1,0 0 1,1 1 0,-1-1 0,0 0 0,0 1-1,0-1 1,-1 1 0,1 0 0,0-1 0,0 1-1,0 0 1,0 0 0,0-1 0,0 1 0,-3 0 0,-7 0 23,-1 0 0,0 0 0,0 1 1,0 1-1,0 0 0,1 1 1,-1 0-1,1 0 0,0 2 0,0-1 1,0 1-1,0 1 0,1 0 1,0 0-1,0 1 0,1 0 1,-1 1-1,2 0 0,-1 0 0,1 1 1,-10 14-1,17-22-11,0 1 1,0 0-1,0 0 0,0-1 1,0 1-1,0 0 0,0 0 0,0 0 1,1 0-1,-1 0 0,1 0 1,-1 0-1,1 0 0,0 0 1,0 0-1,0 0 0,0 0 0,0 4 1,1-5-17,0 1 0,0-1 0,-1 0 0,1 0 0,0 1 1,0-1-1,0 0 0,0 0 0,0 0 0,1 0 0,-1 0 0,0 0 0,0-1 0,1 1 1,-1 0-1,0-1 0,1 1 0,-1-1 0,3 1 0,8 2-390,0-2 0,0 0-1,1 0 1,22-2 0,-28 1-28,59-9-3900,-23-3-1803,9-6-7221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8.964"/>
    </inkml:context>
    <inkml:brush xml:id="br0">
      <inkml:brushProperty name="width" value="0.025" units="cm"/>
      <inkml:brushProperty name="height" value="0.025" units="cm"/>
    </inkml:brush>
  </inkml:definitions>
  <inkml:trace contextRef="#ctx0" brushRef="#br0">214 7 6854,'0'0'7287,"-8"-1"-6502,-4-1-710,-8-1 190,-4 3-2895,16 3 3384,1 0 0,0 1 0,1 0 0,-1 1-1,0 0 1,1 0 0,0 0 0,-6 7 0,11-10-641,-1-1-1,1 0 1,0 1-1,0-1 1,-1 0-1,1 1 1,0 0-1,0-1 1,1 1-1,-1-1 1,0 1-1,1 0 1,-1 0-1,0-1 1,1 1-1,0 0 1,0 0-1,-1 0 1,1 0-1,0 0 1,0-1-1,1 1 1,-1 0-1,0 0 1,1 0-1,0 2 1,1-2-76,0 0 1,0 0 0,0 0-1,0-1 1,0 1 0,1-1-1,-1 1 1,0-1 0,1 0-1,-1 0 1,1 0 0,0 0-1,-1 0 1,1-1 0,0 1-1,-1-1 1,4 1 0,18 1 52,38 8-59,-58-9-31,-1 0 0,1 0 1,-1 1-1,0-1 0,1 1 0,-1-1 0,0 1 0,0 0 0,0 0 0,0 1 0,0-1 0,0 1 0,4 4 0,-7-6 42,1 0 1,-1-1-1,1 1 0,-1 0 0,1 0 0,-1 0 0,1 0 1,-1 0-1,0 0 0,1 0 0,-1 0 0,0-1 0,0 1 0,0 0 1,0 0-1,0 0 0,0 0 0,0 0 0,0 0 0,0 0 1,0 0-1,-1 0 0,1 0 0,0 0 0,-1 0 0,1 0 0,-1 1 1,-1 0 70,1 0 0,-1-1 0,0 1 0,0 0 1,0-1-1,0 1 0,0-1 0,0 1 1,0-1-1,-4 1 0,-56 16 1689,60-18-1738,-84 10 1558,82-10-1623,0 1-1,-1-1 0,1 0 1,0-1-1,0 1 0,0-1 0,0 1 1,0-1-1,0-1 0,0 1 0,0 0 1,0-1-1,1 0 0,-1 0 0,0 0 1,1 0-1,-6-6 0,8 8-87,1 0-1,0-1 0,0 1 0,-1-1 1,1 1-1,0-1 0,0 1 0,0 0 1,0-1-1,0 1 0,-1-1 0,1 1 1,0-1-1,0 1 0,0-1 0,0 1 1,1-1-1,-1 1 0,0-1 0,0 1 1,0-1-1,0 1 0,0-1 1,1 1-1,-1 0 0,0-1 0,0 1 1,1-1-1,-1 1 0,0 0 0,0-1 1,1 1-1,-1-1 0,1 1 0,-1 0 1,0 0-1,1-1 0,-1 1 0,1 0 1,-1 0-1,0-1 0,1 1 1,-1 0-1,1 0 0,-1 0 0,1 0 1,-1 0-1,1 0 0,0 0 0,33-7-3383,-23 5 1824,19-6-3123,3-3-1469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9.495"/>
    </inkml:context>
    <inkml:brush xml:id="br0">
      <inkml:brushProperty name="width" value="0.025" units="cm"/>
      <inkml:brushProperty name="height" value="0.025" units="cm"/>
    </inkml:brush>
  </inkml:definitions>
  <inkml:trace contextRef="#ctx0" brushRef="#br0">147 292 16912,'0'0'5333,"-11"-5"-5253,7 2-75,2 2-6,-1-1 0,1 0 0,-1 1 0,0-1 0,1 1 0,-1 0 0,0 0 0,0 0 0,0 0 0,0 1 0,0-1 0,0 1 0,1-1 0,-1 1 0,0 0 0,0 0 0,0 1 0,0-1 0,0 1 0,0-1 0,0 1 0,0 0 0,0 0 0,0 0 0,1 0 0,-1 1 0,0-1 0,1 1 0,-1 0 0,1-1 0,-3 4 0,0 0 15,1-1 1,0 1-1,1 0 0,-1 0 0,1 0 0,0 1 0,0-1 0,1 1 0,0 0 0,-3 9 0,4-13-2,1 0-1,0 0 1,-1-1 0,1 1-1,0 0 1,0 0-1,0 0 1,0 0 0,0 0-1,1-1 1,-1 1 0,0 0-1,1 0 1,-1-1 0,1 1-1,0 0 1,0 0 0,0-1-1,0 1 1,0-1-1,0 1 1,0-1 0,0 1-1,0-1 1,1 0 0,-1 0-1,0 1 1,1-1 0,0 0-1,-1 0 1,1 0 0,-1-1-1,1 1 1,0 0-1,0-1 1,-1 1 0,1-1-1,3 1 1,7 1 46,1-1 0,0 0-1,-1-1 1,1-1 0,-1 0 0,1-1-1,-1 0 1,1 0 0,-1-2 0,0 1-1,0-2 1,0 0 0,-1 0 0,0-1-1,0 0 1,0-1 0,-1 0 0,0-1-1,0 0 1,-1 0 0,9-11 0,-9 10 39,0 0 0,0-1 0,-1-1 0,-1 1 0,0-1 0,0 0 0,-1-1 1,-1 1-1,0-1 0,0-1 0,-1 1 0,-1 0 0,0-1 0,0 0 0,-2 0 0,1 0 0,-2 0 1,0 0-1,0 0 0,-4-19 0,4 29-101,-1 0-1,0 1 1,0-1 0,0 1 0,0 0 0,0-1-1,0 1 1,-1 0 0,1-1 0,-1 1 0,0 0 0,0 0-1,1 0 1,-1 1 0,0-1 0,-1 0 0,1 1-1,0-1 1,0 1 0,-1 0 0,1 0 0,0 0-1,-1 0 1,1 0 0,-1 0 0,0 1 0,1-1 0,-1 1-1,0 0 1,1 0 0,-1 0 0,1 0 0,-1 0-1,0 0 1,1 1 0,-1-1 0,0 1 0,1 0-1,-3 1 1,-6 1 8,1 1 0,-1 0 0,1 0-1,0 1 1,1 0 0,-1 1 0,1 0 0,-10 9-1,-26 33 129,43-44-131,-1-1 0,1 1 0,0-1 0,0 1 0,0 0-1,1 0 1,-1 0 0,1 0 0,0 0 0,0 1 0,1-1 0,-1 0 0,1 6-1,0-9-1,1 1-1,-1-1 0,1 1 1,-1-1-1,1 1 0,0-1 0,0 1 1,-1-1-1,1 0 0,0 1 1,0-1-1,0 0 0,1 0 1,-1 0-1,0 0 0,0 0 0,1 0 1,-1 0-1,1 0 0,-1 0 1,0 0-1,1-1 0,-1 1 0,1-1 1,0 1-1,-1-1 0,4 1 1,52 6-327,-49-7 175,28 1-585,38 3-1415,-69-4 2069,0 1 1,0 0 0,-1 0-1,1 1 1,0-1-1,-1 1 1,1 0 0,-1 0-1,0 0 1,0 1 0,7 5-1,-9-7 108,-1 1 1,0 0-1,1-1 0,-1 1 0,0 0 0,0 0 1,0 0-1,0 0 0,0 0 0,-1 0 0,1 0 0,-1 0 1,1 0-1,-1 0 0,0 0 0,1 0 0,-1 1 0,0-1 1,-1 0-1,1 0 0,0 0 0,-1 0 0,1 0 0,-1 0 1,0 3-1,-4 6 456,0-1 0,0 1 0,-11 16 0,-5 11 100,16-12-424,10-17-2096,10-10-4396,4-9-2569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9.842"/>
    </inkml:context>
    <inkml:brush xml:id="br0">
      <inkml:brushProperty name="width" value="0.025" units="cm"/>
      <inkml:brushProperty name="height" value="0.025" units="cm"/>
    </inkml:brush>
  </inkml:definitions>
  <inkml:trace contextRef="#ctx0" brushRef="#br0">0 43 15503,'0'0'6774,"9"6"-5381,-3-1-1327,0-1 0,1 0 0,-1-1 0,1 1 0,-1-1-1,1 0 1,0-1 0,0 0 0,1 0 0,-1 0 0,0-1-1,1 0 1,-1-1 0,0 1 0,1-1 0,-1-1 0,10-1 0,-16 1-59,1 0 1,0 0 0,-1 0-1,1 0 1,-1 0 0,1 0-1,-1-1 1,0 1 0,1 0-1,-1-1 1,0 1 0,0-1-1,0 0 1,0 1 0,0-1 0,-1 0-1,1 0 1,0 1 0,-1-1-1,0 0 1,1 0 0,-1 0-1,0 0 1,0 0 0,0 1-1,0-1 1,0 0 0,0 0-1,0 0 1,-1 0 0,1 0 0,-1 0-1,1 1 1,-1-1 0,0 0-1,0 0 1,0 1 0,0-1-1,0 1 1,0-1 0,0 1-1,0-1 1,-1 1 0,1 0-1,0-1 1,-1 1 0,1 0 0,-1 0-1,-2-1 1,1 1-29,-1 0 1,0 0-1,1 1 1,-1-1-1,0 1 1,1 0 0,-1 0-1,0 0 1,1 0-1,-1 1 1,0 0-1,1-1 1,-1 1-1,1 0 1,-1 1-1,1-1 1,-1 1-1,1 0 1,0-1-1,0 2 1,0-1-1,0 0 1,0 0-1,-3 4 1,2-2 20,0 1-1,1-1 1,0 1-1,-1-1 1,2 1 0,-1 0-1,0 0 1,1 1 0,0-1-1,0 0 1,1 1 0,0-1-1,-1 1 1,2 0-1,-1 8 1,1-12-1,0-1 0,0 1 0,0 0 0,1 0 0,-1-1 0,0 1 0,1 0 0,0 0 0,-1-1 0,1 1 0,0-1 0,0 1 0,0-1 0,0 1 0,0-1 0,0 1 0,0-1 0,0 0 0,1 0 0,-1 1 0,0-1 0,2 1 0,2 0-68,-1 0-1,0 0 1,0 0 0,1-1 0,-1 0-1,1 1 1,-1-2 0,8 2 0,0-1-412,0-1 1,1 0-1,-1-1 1,0 0 0,0-1-1,13-3 1,-13 0-531,0 1-1,-1-2 1,1 0-1,-1 0 1,-1-1 0,1 0-1,-1 0 1,-1-1-1,1-1 1,7-9 0,21-29-5918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0.184"/>
    </inkml:context>
    <inkml:brush xml:id="br0">
      <inkml:brushProperty name="width" value="0.025" units="cm"/>
      <inkml:brushProperty name="height" value="0.025" units="cm"/>
    </inkml:brush>
  </inkml:definitions>
  <inkml:trace contextRef="#ctx0" brushRef="#br0">126 1 9353,'0'0'3182,"-9"0"-529,6-1-2455,-1 1 0,1 0 0,-1 1 0,1-1 1,-1 0-1,1 1 0,-1 0 0,1 0 0,0 0 0,-1 0 1,1 0-1,0 1 0,0 0 0,0-1 0,0 1 0,0 0 1,1 0-1,-1 1 0,0-1 0,1 0 0,0 1 0,-1 0 1,1 0-1,0-1 0,0 1 0,1 0 0,-1 0 0,1 1 1,-1-1-1,1 0 0,0 0 0,-1 6 0,-7 31 1033,1 1-1,2 0 1,-1 62-1,7-99-1206,1 0-1,-1 0 1,1 0-1,0 1 1,0-1-1,0 0 1,1 0 0,-1-1-1,1 1 1,0 0-1,0 0 1,0-1-1,1 1 1,-1-1-1,1 0 1,0 0-1,0 0 1,0 0-1,0 0 1,0-1 0,1 1-1,-1-1 1,7 3-1,-4-2-6,-1 0-1,1-1 0,0 0 1,1 0-1,-1-1 1,0 1-1,0-1 0,1-1 1,-1 1-1,1-1 1,-1 0-1,1-1 0,-1 1 1,0-1-1,7-2 1,9-9 202,-42 24 202,17-9-324,-49 53 1230,49-54-1292,1 1 0,0 0 0,0-1 0,0 1 0,1 0 0,-1 0-1,1 0 1,0 1 0,-1-1 0,1 0 0,1 0 0,-1 1 0,0-1 0,1 0 0,0 1 0,0-1-1,0 0 1,0 1 0,0-1 0,1 4 0,0-6-78,-1 0 0,1-1 0,-1 1 0,1-1 1,0 1-1,-1-1 0,1 1 0,-1-1 0,1 0 0,0 1 0,0-1 0,-1 0 0,1 1 0,0-1 1,0 0-1,-1 0 0,1 0 0,0 0 0,0 0 0,-1 0 0,1 0 0,0 0 0,0 0 1,-1 0-1,1 0 0,0 0 0,0 0 0,-1-1 0,1 1 0,0 0 0,0-1 0,-1 1 0,1 0 1,-1-1-1,2 0 0,25-16-3896,-6-4-1132,2-5-2510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0.516"/>
    </inkml:context>
    <inkml:brush xml:id="br0">
      <inkml:brushProperty name="width" value="0.025" units="cm"/>
      <inkml:brushProperty name="height" value="0.025" units="cm"/>
    </inkml:brush>
  </inkml:definitions>
  <inkml:trace contextRef="#ctx0" brushRef="#br0">1 42 9321,'0'0'15914,"10"5"-15140,10 5-599,1-2 0,0-1 1,25 6-1,-39-11-121,-1-1 0,0 1 0,1-1 0,0 0 0,-1-1-1,1 1 1,-1-1 0,1-1 0,0 1 0,-1-1 0,1 0-1,-1-1 1,1 0 0,-1 0 0,0 0 0,0-1 0,9-4 0,-14 6-22,1 0 0,-1 0 0,1-1 0,-1 1 0,1-1 1,-1 1-1,0-1 0,0 1 0,0-1 0,0 1 0,0-1 0,0 0 1,0 0-1,-1 0 0,1 1 0,-1-1 0,1 0 0,-1 0 1,1 0-1,-1 0 0,0 0 0,0 0 0,0 0 0,-1-3 1,0 3-26,1 1 1,-1-1 0,0 1 0,0-1 0,0 1-1,0-1 1,0 1 0,0 0 0,0-1-1,-1 1 1,1 0 0,0 0 0,-1 0 0,1 0-1,-1 0 1,1 0 0,-1 1 0,0-1 0,1 0-1,-1 1 1,0-1 0,1 1 0,-1-1-1,0 1 1,0 0 0,-2 0 0,-7 0-11,0 0 0,0 1 0,0 0 0,1 1 0,-1 0 0,0 1 0,1 0 1,0 1-1,-1 0 0,-18 11 0,25-13 11,-1 1-1,1-1 1,-1 1 0,1 0-1,0 1 1,0-1 0,0 1-1,1-1 1,-1 1 0,1 0-1,0 1 1,0-1 0,0 0-1,1 1 1,-1 0 0,1-1-1,0 1 1,1 0 0,-1 0 0,1 0-1,0 0 1,0 0 0,1 1-1,-1 9 1,2-12-7,0 0 0,0-1 0,0 1 0,0 0 1,0-1-1,1 1 0,-1-1 0,1 1 0,0-1 0,0 0 0,0 1 0,0-1 1,0 0-1,0 0 0,0 0 0,1-1 0,-1 1 0,1-1 0,-1 1 1,1-1-1,-1 0 0,6 2 0,7 2-271,0-1-1,30 6 1,-18-7-1824,0 0-1,35-3 1,3-2-5727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1.365"/>
    </inkml:context>
    <inkml:brush xml:id="br0">
      <inkml:brushProperty name="width" value="0.025" units="cm"/>
      <inkml:brushProperty name="height" value="0.025" units="cm"/>
    </inkml:brush>
  </inkml:definitions>
  <inkml:trace contextRef="#ctx0" brushRef="#br0">241 128 6919,'7'-7'3827,"0"-1"-2991,-1 1 0,-1-1 1,1 0-1,-1 0 0,5-11 0,-9 18-731,-1-1-1,1 1 1,0-1 0,-1 1-1,1-1 1,-1 0-1,1 1 1,-1-1 0,0 0-1,1 1 1,-1-1 0,0 0-1,0 1 1,0-1 0,-1 0-1,1 1 1,0-1-1,-1 1 1,1-1 0,-1 0-1,1 1 1,-1-1 0,0 1-1,0-1 1,1 1 0,-1-1-1,0 1 1,0 0-1,0 0 1,-1-1 0,1 1-1,0 0 1,0 0 0,-1 0-1,1 0 1,-1 0 0,1 0-1,-1 1 1,1-1-1,-1 0 1,1 1 0,-1-1-1,0 1 1,1 0 0,-1-1-1,-2 1 1,-8-2 9,0 1 1,0 0-1,0 1 0,-1 0 1,1 1-1,0 0 1,0 1-1,0 1 0,0 0 1,0 0-1,1 1 1,0 1-1,-1-1 0,1 2 1,1 0-1,-1 0 1,1 1-1,0 0 0,1 1 1,-9 8-1,17-15-111,1-1-1,-1 1 1,0-1 0,1 1-1,-1-1 1,1 1 0,-1-1-1,1 1 1,0-1 0,-1 1-1,1-1 1,-1 1-1,1 0 1,0-1 0,0 1-1,-1 0 1,1-1 0,0 1-1,0 0 1,0 0-1,0-1 1,0 1 0,0 0-1,0-1 1,0 1 0,0 0-1,0 0 1,0-1 0,0 1-1,0 0 1,1-1-1,-1 1 1,0 0 0,1-1-1,-1 2 1,2-1 10,0 0 0,-1-1 1,1 1-1,0 0 0,0-1 0,0 1 0,0-1 1,-1 1-1,1-1 0,0 0 0,0 0 1,4 0-1,62-8 222,-38 1-253,-14 3-135,0 0 0,1 2 0,18-2 0,-34 5 151,0-1 1,0 0-1,0 0 0,0 1 0,0-1 1,0 1-1,0-1 0,0 1 0,0 0 1,0-1-1,0 1 0,0 0 0,0-1 1,-1 1-1,1 0 0,0 0 0,-1 0 1,1 0-1,-1 0 0,1 0 0,-1 0 1,1 0-1,-1 0 0,1 0 0,-1 0 1,0 0-1,0 0 0,0 0 0,1 0 1,-1 0-1,0 0 0,-1 2 1,1 47 439,-1-34-157,-2 23 427,-3 0 0,-1 0 0,-2 0 1,-2-1-1,-17 42 0,13-37-542,15-42-149,0 0 0,0 0 0,0-1-1,-1 1 1,1 0 0,0 0 0,-1 0 0,1 0 0,-1 0 0,1 0 0,-1 0 0,1-1 0,-1 1 0,0 0-1,1 0 1,-1-1 0,0 1 0,1 0 0,-1-1 0,0 1 0,0-1 0,0 1 0,-1 0 0,1-1 31,0-1 1,0 1 0,1 0 0,-1 0-1,0-1 1,0 1 0,1-1 0,-1 1 0,0-1-1,1 1 1,-1-1 0,0 1 0,1-1 0,-1 1-1,1-1 1,-1 0 0,1 1 0,-1-1 0,1 0-1,-1-1 1,-2-4 14,0 0-1,0 0 1,1 0 0,0 0-1,0 0 1,0-8-1,1-32-2440,7 0-3454,5 13-1637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214"/>
    </inkml:context>
    <inkml:brush xml:id="br0">
      <inkml:brushProperty name="width" value="0.025" units="cm"/>
      <inkml:brushProperty name="height" value="0.025" units="cm"/>
    </inkml:brush>
  </inkml:definitions>
  <inkml:trace contextRef="#ctx0" brushRef="#br0">539 78 7911,'0'0'2873,"6"-8"330,-1 3-2255,-3 3-688,0 0 1,0 0-1,0 0 0,0-1 0,0 1 0,-1 0 0,1-1 0,-1 1 0,1-1 0,-1 1 0,0-1 1,0 0-1,0 1 0,0-1 0,-1 0 0,1-4 0,-1 6-152,-1 0 0,1 0 1,-1 0-1,1 0 0,-1 0 0,1 1 0,-1-1 0,1 0 1,-1 0-1,0 0 0,0 0 0,0 1 0,1-1 0,-1 0 1,0 1-1,0-1 0,0 1 0,0-1 0,0 1 1,0-1-1,0 1 0,0 0 0,0-1 0,0 1 0,0 0 1,0 0-1,0 0 0,0 0 0,-2 0 0,-41-1 332,36 1-217,-15 1-8,1 1 1,-1 1-1,1 1 0,0 1 1,0 1-1,1 1 1,0 1-1,0 1 1,0 0-1,-26 18 0,26-14-59,1 1-1,0 1 1,1 1-1,1 1 0,0 0 1,2 1-1,0 1 1,0 0-1,-15 29 0,25-38-151,1 0 0,1 0 0,0 1 0,0-1 0,1 1 0,0 0 0,1 0 0,-1 12 0,2-19-1,1 0-1,0 0 1,0 0-1,0 0 1,1 0 0,-1-1-1,1 1 1,0 0 0,0 0-1,0-1 1,1 1 0,-1-1-1,1 1 1,0-1 0,0 1-1,0-1 1,0 0-1,0 0 1,1 0 0,0 0-1,-1-1 1,1 1 0,0-1-1,0 1 1,1-1 0,3 2-1,7 2 126,-1-2 0,1 0 1,0 0-1,0-2 0,0 1 0,0-2 0,1 0 0,-1-1 0,0 0 0,0-1 0,1 0 1,-1-1-1,0-1 0,0-1 0,0 0 0,-1 0 0,0-1 0,1-1 0,-2 0 1,20-13-1,-30 17-84,0 1 1,0 0-1,0-1 0,0 1 1,0-1-1,0 0 1,-1 1-1,1-1 0,-1 0 1,1 0-1,-1 0 1,0 0-1,1-1 0,-1 1 1,0 0-1,-1 0 1,2-5-1,-2 6-27,0 0-1,0-1 1,0 1-1,-1-1 1,1 1-1,-1 0 1,1-1-1,-1 1 1,1 0-1,-1-1 1,0 1-1,1 0 1,-1 0-1,0 0 1,0 0-1,0 0 1,0 0-1,0 0 1,0 0-1,0 0 1,-3-1-1,-3-2-13,-1 0-1,0 0 1,0 1-1,0 0 1,0 1-1,-1 0 1,1 0-1,-13-1 1,14 3-7,-60-4 2,61 4-7,1 1 0,-1-1 0,1 1 0,-1 0 0,1 0 0,0 0 0,-1 1 0,1 0 0,-9 4 0,14-6 5,-1 0 1,1 0-1,-1 1 0,0-1 1,1 0-1,-1 0 1,1 1-1,-1-1 1,1 0-1,-1 1 0,1-1 1,0 1-1,-1-1 1,1 0-1,-1 1 1,1-1-1,0 1 0,-1-1 1,1 1-1,0-1 1,0 1-1,-1 0 1,1-1-1,0 1 0,0-1 1,0 1-1,0 0 1,0-1-1,0 2 1,15 4-31,37-4 67,-47-2-27,23-3-5,-1-1 0,1-1 0,-1-1 0,0-2 0,-1 0 0,0-2 0,38-19 0,-1 1-206,-63 28 194,0 0 0,1 0 0,-1 0 0,0 0 1,0 0-1,0 0 0,1 0 0,-1 0 0,0-1 0,0 1 1,0 0-1,0 0 0,1 0 0,-1 0 0,0 0 0,0 0 0,0 0 1,1 0-1,-1 1 0,0-1 0,0 0 0,0 0 0,1 0 1,-1 0-1,0 0 0,0 0 0,0 0 0,0 0 0,1 0 1,-1 1-1,0-1 0,0 0 0,0 0 0,0 0 0,0 0 0,1 0 1,-1 1-1,0-1 0,0 0 0,0 0 0,0 0 0,0 0 1,0 1-1,0 12-173,-7 13 103,-29 46 113,21-47 101,-16 42-1,29-60-121,-1-1-1,1 1 0,1 0 1,-1 0-1,1-1 0,0 1 1,1 0-1,0 0 0,0 0 1,0 0-1,2 11 0,-1-18-100,-1 1 0,0 0-1,0-1 1,0 1-1,1-1 1,-1 1-1,0-1 1,0 1-1,1-1 1,-1 1 0,1-1-1,-1 1 1,0-1-1,1 1 1,-1-1-1,1 1 1,-1-1 0,1 0-1,-1 1 1,1-1-1,-1 0 1,1 0-1,0 1 1,-1-1-1,1 0 1,-1 0 0,1 0-1,0 0 1,-1 0-1,1 0 1,-1 0-1,1 0 1,0 0-1,-1 0 1,1 0 0,0 0-1,-1 0 1,1 0-1,-1 0 1,1-1-1,0 1 1,-1 0-1,1-1 1,23-17-9341,-7-6-5180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592"/>
    </inkml:context>
    <inkml:brush xml:id="br0">
      <inkml:brushProperty name="width" value="0.025" units="cm"/>
      <inkml:brushProperty name="height" value="0.025" units="cm"/>
    </inkml:brush>
  </inkml:definitions>
  <inkml:trace contextRef="#ctx0" brushRef="#br0">0 134 13741,'0'0'5461,"11"0"-3624,22-1-784,0-1 0,46-9 0,-67 9-713,1-1 0,-1 0 0,0-1-1,0-1 1,-1 0 0,1 0 0,-1-1-1,-1-1 1,1 0 0,13-12 0,-22 18-289,-1 0 0,1 0 0,-1-1 0,0 1 0,1 0 0,-1-1 0,0 1 0,0-1 0,0 0 0,0 1 0,0-1 0,0 0 0,0 0 0,-1 0 0,1 0 0,-1 1 0,1-5 0,-1 5-39,0 1-1,-1-1 1,1 0 0,0 0-1,-1 0 1,1 0 0,-1 0 0,1 1-1,-1-1 1,1 0 0,-1 0-1,0 1 1,1-1 0,-1 0 0,0 1-1,0-1 1,1 1 0,-1-1 0,0 1-1,0-1 1,0 1 0,0-1-1,0 1 1,-1-1 0,-3 0-18,-1 0 0,1 0 1,-1 0-1,1 1 0,0 0 0,-1 0 1,1 0-1,-1 1 0,1-1 0,-11 4 1,-2 4-1,0 0 1,1 1 0,0 1-1,1 0 1,0 2-1,0-1 1,1 2 0,1 0-1,0 1 1,1 1 0,0 0-1,-14 22 1,26-36 2,0 1 0,0-1 0,0 1 0,0 0 0,0-1 0,0 1 0,1 0 0,-1 0 0,0-1 1,1 1-1,-1 0 0,1 0 0,0 0 0,0 0 0,-1-1 0,1 1 0,1 0 0,-1 0 0,0 0 0,0 0 0,1 0 0,-1 0 0,1-1 0,-1 1 0,1 0 0,0 0 0,1 1 0,0-1 10,0 0-1,1 0 1,-1-1-1,1 1 1,0-1-1,-1 1 1,1-1-1,0 0 1,0 0-1,0 0 1,0-1-1,0 1 1,0-1-1,0 1 1,3-1-1,13 0-101,-1 0 0,0-2 0,1 0 0,25-6 0,-22 1-1358,0 0-1,39-19 1,-39 15-1742,-2-1 1,33-25-1,-7-4-4727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6.661"/>
    </inkml:context>
    <inkml:brush xml:id="br0">
      <inkml:brushProperty name="width" value="0.025" units="cm"/>
      <inkml:brushProperty name="height" value="0.025" units="cm"/>
    </inkml:brush>
  </inkml:definitions>
  <inkml:trace contextRef="#ctx0" brushRef="#br0">1 0 17489,'0'0'6310,"24"60"-6407,1-49-2849,-2-5-4421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952"/>
    </inkml:context>
    <inkml:brush xml:id="br0">
      <inkml:brushProperty name="width" value="0.025" units="cm"/>
      <inkml:brushProperty name="height" value="0.025" units="cm"/>
    </inkml:brush>
  </inkml:definitions>
  <inkml:trace contextRef="#ctx0" brushRef="#br0">289 11 12780,'0'0'1676,"-10"-2"615,4 1-2107,2-1-5,0 1-1,0-1 1,-1 1-1,1 1 1,0-1-1,-1 0 1,1 1-1,-1 0 1,1 0-1,0 1 1,-1-1-1,1 1 0,0 0 1,-1 0-1,1 0 1,0 0-1,0 1 1,0 0-1,0 0 1,0 0-1,0 0 1,0 1-1,-4 4 1,-11 15 105,1 1 0,1 0 0,2 1 0,0 1 0,2 1 0,0 0 0,2 1 0,1 0 0,1 1 0,1 0 0,2 0 0,1 0 0,1 1 0,-1 50 0,6-74-563,-1 0 0,1 1-1,0-1 1,0 0 0,0 0 0,4 8 0,-4-11 105,-1 0-1,1-1 1,0 1 0,0-1 0,-1 1-1,1-1 1,0 1 0,0-1 0,0 0-1,0 0 1,1 1 0,-1-1 0,0 0-1,1 0 1,-1 0 0,0 0 0,1 0 0,-1 0-1,1-1 1,-1 1 0,1 0 0,0-1-1,-1 1 1,3-1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3.381"/>
    </inkml:context>
    <inkml:brush xml:id="br0">
      <inkml:brushProperty name="width" value="0.025" units="cm"/>
      <inkml:brushProperty name="height" value="0.025" units="cm"/>
    </inkml:brush>
  </inkml:definitions>
  <inkml:trace contextRef="#ctx0" brushRef="#br0">147 303 10282,'0'0'3011,"5"-11"501,-4 8-3280,3-5 427,0-1-1,-1 1 1,0-1-1,0 1 1,-1-1-1,-1 0 1,1 0-1,-1 0 1,-1-13-1,0 21-638,0 0-1,0 0 1,0 0-1,0 0 1,0 0-1,-1 0 1,1 0-1,0 0 1,-1 0-1,1 1 1,-1-1-1,1 0 1,-1 0-1,1 0 1,-1 0-1,0 1 1,1-1-1,-1 0 1,0 0-1,1 1 1,-1-1-1,0 1 1,0-1-1,0 1 1,0-1-1,0 1 1,-1-1-1,-1 0-7,1 1-1,-1 0 0,0 0 0,1 0 0,-1 0 1,0 0-1,1 0 0,-1 1 0,0-1 1,-3 2-1,-1 1 10,-1-1 0,1 1 0,0 1 0,0-1 0,0 1 0,-10 8 0,7-2 176,1 0-1,-1 0 1,-11 18 0,19-26-130,1 1 0,-1-1 0,0 1 0,1-1 0,0 1 0,-1 0 0,1-1 0,0 1 1,0 0-1,1 0 0,-1 0 0,1 0 0,-1 0 0,1 0 0,0 0 0,0 0 0,0 0 0,0 0 1,1 0-1,-1 0 0,1 0 0,0 0 0,2 4 0,-1-5-26,0 0 0,1 0 0,-1 0 0,1-1 0,-1 1-1,1-1 1,0 1 0,0-1 0,0 0 0,0 0 0,0 0 0,0 0 0,0-1 0,0 1 0,0-1 0,0 0-1,0 0 1,0 0 0,6-1 0,4 1 72,1-1 0,-1-1 0,19-5 1,-13 1-71,-1-2 0,0 0 1,0-1-1,-1 0 0,0-2 1,0 0-1,-1-1 1,-1 0-1,19-20 0,6-11 79,64-87 1,-82 97-107,-16 19 17,-10 13-20,-8 9 10,-4 10 47,0 0-1,1 1 1,1 0 0,1 2 0,0-1-1,2 1 1,0 1 0,1 0-1,2 1 1,0 0 0,1 0 0,2 0-1,0 1 1,2 0 0,0 0-1,1 29 1,3-47-216,-1-1-1,1 0 0,-1 0 1,2-1-1,-1 1 1,0 0-1,1 0 1,3 6-1,11 7-2487,8-10-3711,-6-8-3867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3.806"/>
    </inkml:context>
    <inkml:brush xml:id="br0">
      <inkml:brushProperty name="width" value="0.025" units="cm"/>
      <inkml:brushProperty name="height" value="0.025" units="cm"/>
    </inkml:brush>
  </inkml:definitions>
  <inkml:trace contextRef="#ctx0" brushRef="#br0">1 1 9513,'0'0'-1345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4.166"/>
    </inkml:context>
    <inkml:brush xml:id="br0">
      <inkml:brushProperty name="width" value="0.025" units="cm"/>
      <inkml:brushProperty name="height" value="0.025" units="cm"/>
    </inkml:brush>
  </inkml:definitions>
  <inkml:trace contextRef="#ctx0" brushRef="#br0">1 47 10218,'290'24'8011,"148"-22"-7707,-242-3 130,1238-14-151,1980 18 5723,-3403-3-6005,321-8-1361,-114-18-2700,-167 14 414,-10-1-3512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9:03.931"/>
    </inkml:context>
    <inkml:brush xml:id="br0">
      <inkml:brushProperty name="width" value="0.025" units="cm"/>
      <inkml:brushProperty name="height" value="0.025" units="cm"/>
    </inkml:brush>
  </inkml:definitions>
  <inkml:trace contextRef="#ctx0" brushRef="#br0">38 67 4484,'0'0'6422,"-7"8"-6384,-21 23-76,28-31 36,0 1 0,-1-1 0,1 0 0,0 0 0,0 0 0,0 0 0,0 0 0,0 1 0,-1-1 0,1 0 0,0 0 0,0 0 0,0 1 0,0-1 0,0 0 0,0 0 0,0 0 0,0 0 0,0 1 0,0-1 1,0 0-1,0 0 0,0 1 0,0-1 0,0 0 0,0 0 0,0 0 0,0 1 0,0-1 0,0 0 0,0 0 0,0 0 0,0 0 0,0 1 0,1-1 0,-1 0 0,0 0 0,0 0 0,0 0 0,0 1 0,0-1 0,1 0 0,-1 0 0,13 4 112,18-3 215,-28-1-310,40-2 276,64-11-1,26-2 363,355 4-359,253-12 655,-13 30-762,472-3 210,-689-13-159,349 1 9,940-4 798,-1139-6-771,-183 2-35,-355 13-232,1248 10 237,-783-7-87,13 0 6,-196 39-124,-16-1-14,190-21 25,17 1-25,-358 2-13,187 6 19,-34-32-29,227 5 12,-108 59 25,62 3 12,-517-59-43,849 42 6,-409-25-250,119 13-511,-321 5-1955,-235-30 680,8 2-1774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0:03.262"/>
    </inkml:context>
    <inkml:brush xml:id="br0">
      <inkml:brushProperty name="width" value="0.025" units="cm"/>
      <inkml:brushProperty name="height" value="0.025" units="cm"/>
    </inkml:brush>
  </inkml:definitions>
  <inkml:trace contextRef="#ctx0" brushRef="#br0">9 116 3395,'0'0'3828,"-1"-9"-3476,-1 0-317,0 2-11,1 0-1,0 0 1,0 0 0,0 0 0,1 0-1,1-12 1,0 17-5,-1 0 0,1 1-1,-1-1 1,1 0 0,0 0-1,-1 0 1,1 1 0,0-1 0,0 1-1,1-1 1,-1 1 0,0-1 0,0 1-1,1-1 1,-1 1 0,1 0 0,-1 0-1,1 0 1,-1 0 0,1 0 0,0 0-1,0 0 1,-1 1 0,1-1 0,0 0-1,0 1 1,0 0 0,0-1 0,-1 1-1,1 0 1,0 0 0,0 0 0,3 0-1,9 1 270,-1 1 0,0 0 0,0 1 0,-1 0 1,19 8-1,39 8-20,23-8 489,154-3 0,-33-2 24,355 7-566,97 8 403,279 3-222,-605-25-333,217-37 168,-100 1 24,-381 34 1021,-80-7-3678,-8-3-2915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5.386"/>
    </inkml:context>
    <inkml:brush xml:id="br0">
      <inkml:brushProperty name="width" value="0.025" units="cm"/>
      <inkml:brushProperty name="height" value="0.025" units="cm"/>
    </inkml:brush>
  </inkml:definitions>
  <inkml:trace contextRef="#ctx0" brushRef="#br0">1 301 7751,'0'0'1970,"8"5"-1585,8 3-268,1 1 0,0-2 0,0 0 0,1-2 0,0 0 0,0 0 0,0-2 0,31 3-1,166-5 420,-111-4-480,100 6 44,130-2-82,-236-6 561,139-24 0,52-29 506,97-17-631,-267 57-404,154-2 0,1140 21 83,-328 53-133,-648-27 27,-24 7 83,99 4-36,-373-35 40,234-23-1,307-92 535,-123 16-614,6 48 4,-216 55 36,61-2 114,-370-7-1282,1-2-1,-1-1 1,54-15 0,-36 1-2643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7.229"/>
    </inkml:context>
    <inkml:brush xml:id="br0">
      <inkml:brushProperty name="width" value="0.025" units="cm"/>
      <inkml:brushProperty name="height" value="0.025" units="cm"/>
    </inkml:brush>
  </inkml:definitions>
  <inkml:trace contextRef="#ctx0" brushRef="#br0">1 9 7399,'0'0'2360,"10"4"-2344,17 4-29,0-1 0,0-2 1,1-1-1,-1 0 0,44-2 1,155-15 56,-47 1 46,1 11-28,241 30-1,110 18 7,-359-42-27,190-18 0,-169-5 111,874-49 603,-99 81-753,278-6 968,-1047-13-385,1128 6 1483,-1311 0-2066,1548 65 92,-185-116-94,-598 17 32,2 49 0,437 30-32,-664-43 278,-164 1-1101,-133-4-2689,-158-1-1560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20.304"/>
    </inkml:context>
    <inkml:brush xml:id="br0">
      <inkml:brushProperty name="width" value="0.025" units="cm"/>
      <inkml:brushProperty name="height" value="0.025" units="cm"/>
    </inkml:brush>
  </inkml:definitions>
  <inkml:trace contextRef="#ctx0" brushRef="#br0">0 100 7976,'0'0'4222,"8"0"-3474,506-20-156,147-14-377,-150 10 659,-301 18-553,28-1-2937,-165-2-555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06.615"/>
    </inkml:context>
    <inkml:brush xml:id="br0">
      <inkml:brushProperty name="width" value="0.025" units="cm"/>
      <inkml:brushProperty name="height" value="0.025" units="cm"/>
    </inkml:brush>
  </inkml:definitions>
  <inkml:trace contextRef="#ctx0" brushRef="#br0">74 47 1217,'0'0'5301,"-10"2"-4404,-1 0-718,8-1-94,-1-1 0,1 1 0,0 0 1,-1-1-1,1 1 0,0 1 0,0-1 1,0 0-1,0 1 0,0 0 0,0-1 1,0 1-1,0 0 0,-3 5 0,5-7-81,1 0 0,0 0 0,0 0 0,0 1-1,0-1 1,-1 0 0,1 0 0,0 1 0,0-1-1,0 0 1,0 1 0,0-1 0,0 0 0,0 0 0,0 1-1,0-1 1,0 0 0,0 0 0,0 1 0,0-1-1,0 0 1,0 1 0,0-1 0,0 0 0,0 0-1,1 1 1,-1-1 0,0 0 0,0 0 0,0 1-1,0-1 1,0 0 0,1 0 0,-1 0 0,0 1-1,0-1 1,0 0 0,1 0 0,-1 0 0,0 0 0,0 1-1,1-1 1,-1 0 0,0 0 0,0 0 0,1 0-1,-1 0 1,0 0 0,1 0 0,-1 0 0,0 0-1,0 0 1,1 0 0,-1 0 0,0 0 0,1 0-1,-1 0 1,0 0 0,0 0 0,1 0 0,23 2-71,-22-2 99,141-1 440,-79-1-374,108 11-1,-52 4 430,169-3 0,123-28 591,39 0-508,-38 43-462,-12 1-94,217-43 711,-45 0 184,42 39-823,-2 1-49,-230-29-42,504 22 90,-402 21-93,-332-34-13,179-18-1,-165-2 36,864-54 656,-732 79 75,-298-8-887,1 0 0,-1 0 0,0 0 0,0-1 0,0 1 1,0 0-1,0-1 0,0 1 0,1 0 0,-1-1 1,0 1-1,0-1 0,0 0 0,0 1 0,0-1 0,-1 0 1,1 0-1,0 1 0,0-1 0,0 0 0,-1 0 0,1 0 1,0 0-1,-1 0 0,1 0 0,-1 0 0,1 0 1,-1 0-1,0 0 0,1-3 0,0 1-362,-1 0-1,1 0 1,-1-1 0,0 1 0,0 0-1,0-1 1,-1 1 0,1 0-1,-1-1 1,-1-3 0,-15-27-7208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053"/>
    </inkml:context>
    <inkml:brush xml:id="br0">
      <inkml:brushProperty name="width" value="0.025" units="cm"/>
      <inkml:brushProperty name="height" value="0.025" units="cm"/>
    </inkml:brush>
  </inkml:definitions>
  <inkml:trace contextRef="#ctx0" brushRef="#br0">0 19 21717,'0'0'8680,"41"-18"-17457</inkml:trace>
  <inkml:trace contextRef="#ctx0" brushRef="#br0" timeOffset="1">7 239 16848,'0'0'9769,"27"-11"-13773,-13-6-3331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10.219"/>
    </inkml:context>
    <inkml:brush xml:id="br0">
      <inkml:brushProperty name="width" value="0.025" units="cm"/>
      <inkml:brushProperty name="height" value="0.025" units="cm"/>
    </inkml:brush>
  </inkml:definitions>
  <inkml:trace contextRef="#ctx0" brushRef="#br0">948 535 4740,'-283'91'5269,"-41"17"-4510,293-95-746,1 1 0,0 2 0,1 1 0,-44 33 0,60-39-8,1 1 1,0 0-1,1 0 0,0 1 0,1 0 0,1 1 1,0 0-1,1 1 0,0 0 0,1 0 0,-6 21 1,7-19-6,1 1 1,1-1-1,0 1 1,2 0-1,0 1 1,1-1 0,0 0-1,2 1 1,0-1-1,4 19 1,-1-23-9,0 0 0,0-1 0,2 1 0,-1-1-1,2 0 1,0 0 0,0-1 0,1 0 0,1 0 0,0-1 0,0 0 0,1-1 0,14 12 0,9 4 2,2-1 1,0-3 0,1 0-1,1-2 1,1-2-1,40 13 1,30 5 13,111 22 1,-55-26 32,2-7 1,335 7 0,339-64 222,-740 26-237,1503-78 320,-596 13-308,-16-97 461,-983 166-495,199-56 69,-181 49-67,-1-1 0,0-2 1,0 0-1,-1-2 0,38-27 1,-56 36 32,-1 0 1,1 0 0,-1 0-1,0-1 1,0 0 0,0 0-1,-1 0 1,0-1-1,0 1 1,-1-1 0,0 0-1,0 0 1,0 0-1,-1-1 1,2-8 0,-3 6 25,0-1 0,-1 1-1,0 0 1,-1 0 0,0-1 0,-1 1 0,0 0 0,0 0 0,-1 0 0,-5-10 0,-4-6 9,-1 0 0,-1 2 0,-2 0 0,0 0 0,-1 2 0,-1 0 0,-27-24 0,-3 3-8,-2 2-1,-1 3 1,-2 2-1,-2 2 1,-1 2-1,-2 4 1,-65-24-1,-49-9 47,-221-46 0,-572-73 21,-14 73-108,181 57-67,-3 60-633,616 7-88,2 8 1,1 8-1,2 8 0,1 7 1,-277 116-1,200-51-2633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38.999"/>
    </inkml:context>
    <inkml:brush xml:id="br0">
      <inkml:brushProperty name="width" value="0.025" units="cm"/>
      <inkml:brushProperty name="height" value="0.025" units="cm"/>
    </inkml:brush>
  </inkml:definitions>
  <inkml:trace contextRef="#ctx0" brushRef="#br0">59 90 8296,'0'0'715,"-8"6"-208,-40 32 492,48-37-991,0-1 0,0 0 0,0 0 0,0 0 0,-1 0 0,1 1 0,0-1 0,0 0 0,0 0 0,0 0 0,0 1 0,-1-1 0,1 0 0,0 0 1,0 1-1,0-1 0,0 0 0,0 0 0,0 1 0,0-1 0,0 0 0,0 0 0,0 1 0,0-1 0,0 0 0,0 0 0,0 1 0,0-1 0,0 0 0,0 0 0,1 1 1,-1-1-1,0 0 0,0 0 0,0 0 0,0 1 0,0-1 0,1 0 0,-1 0 0,13 8 40,21 0-136,-31-7 121,105 19-12,0-5 0,195 3 1,-21-28 399,0-12 1,398-83 0,-597 89 622,0 3 1,128-3-1,-211 16-1096,1 0-1,-1 0 0,1 0 0,-1 0 0,1 0 0,-1 0 0,1 0 0,-1 0 0,1 0 0,-1 0 0,1 0 0,-1-1 0,1 1 0,-1 0 0,1 0 0,-1-1 0,0 1 0,1 0 0,-1 0 0,1-1 0,-1 1 0,0 0 0,1-1 0,-1 1 0,0-1 0,1 1 0,-1 0 1,0-1-1,0 1 0,1-1 0,-1 1 0,0-1 0,0 1 0,0-1 0,0 1 0,1-1 0,-1 0 0,1-19-4132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42.353"/>
    </inkml:context>
    <inkml:brush xml:id="br0">
      <inkml:brushProperty name="width" value="0.025" units="cm"/>
      <inkml:brushProperty name="height" value="0.025" units="cm"/>
    </inkml:brush>
  </inkml:definitions>
  <inkml:trace contextRef="#ctx0" brushRef="#br0">1192 151 7944,'-181'-54'63,"104"29"15,-117-22-1,183 44-68,0 2 0,0-1 0,0 2 0,-1-1-1,1 2 1,-1-1 0,1 1 0,0 1 0,0 0 0,0 1-1,0 0 1,0 1 0,1 0 0,-1 0 0,1 1 0,0 1-1,0 0 1,1 0 0,0 1 0,0 0 0,0 0-1,-13 16 1,-10 13 15,2 2 0,2 1 0,1 1 0,2 1 1,-23 52-1,-83 230 82,130-319-106,-41 115 65,-52 245 0,83-297-40,2 0 1,4 0-1,2 1 1,3 0 0,13 95-1,-7-126-22,2-1 1,1 0-1,1 0 0,2-1 0,2 0 1,1-1-1,38 61 0,-40-75-20,1-1 0,1-1 0,0 0 0,2-1 0,0-1 0,1 0-1,0-1 1,1-2 0,1 1 0,0-2 0,0-1 0,2-1 0,36 14 0,-16-13-5,0-1 1,1-3-1,0-1 1,0-2 0,0-2-1,0-2 1,0-1 0,56-11-1,-18-2-3,-2-3 0,0-4-1,111-46 1,-102 30 77,-1-3 0,-3-4 0,-1-3 0,-2-5 0,-3-2 0,-3-4 0,83-82 1,-118 99 89,-2-3 1,-1-1 0,-3-1 0,-2-2-1,39-78 1,-52 86 66,-2-1 0,-2-1 1,-2 0-1,-1-1 0,-3 0 0,-1-1 1,3-82-1,-11 102 0,-1 1 1,-1-1 0,-1 1-1,-1 0 1,-1-1-1,-1 2 1,-1-1-1,-1 1 1,-1 0 0,-19-33-1,8 22 14,-2 1-1,-2 1 1,0 1-1,-2 1 1,-50-42 0,14 19-190,-2 2 0,-2 4 1,-1 3-1,-3 2 0,-111-46 1,125 65-21,-1 2 0,-1 3 1,0 2-1,-1 3 0,0 2 1,-1 3-1,0 3 0,-61 3 1,88 4-179,0 0 1,1 3-1,-1 0 1,1 2-1,0 2 1,1 1-1,0 1 1,1 1-1,0 2 1,1 1-1,-52 39 1,41-22-348,1 2 0,2 1 0,2 2 0,1 1 0,2 2 0,-50 85 1,25-28-3274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09.693"/>
    </inkml:context>
    <inkml:brush xml:id="br0">
      <inkml:brushProperty name="width" value="0.025" units="cm"/>
      <inkml:brushProperty name="height" value="0.025" units="cm"/>
    </inkml:brush>
  </inkml:definitions>
  <inkml:trace contextRef="#ctx0" brushRef="#br0">4656 9 2691,'0'0'784,"-9"1"-389,-19-1 1823,-45-7 1,58 5-2202,0 2 0,0 0 0,-1 0 0,1 2 0,0 0 0,-15 4 0,-90 30 20,53-15-44,-251 56 774,6-2-87,-519 137-558,618-161 236,-358 105 124,420-104-293,-245 118 0,257-93-179,3 6 1,-230 185 0,190-111 21,-233 263 0,375-381 370,2 1 0,-53 85 0,75-107-328,0 1 0,1 0-1,1 1 1,1 0 0,1 0-1,1 0 1,0 1 0,2 0-1,-2 38 1,4-49-69,1 1 0,0-1 0,1 0-1,0 0 1,1 1 0,0-1 0,1 0 0,0-1 0,0 1 0,1 0 0,0-1 0,1 0 0,0 0-1,0 0 1,1 0 0,0-1 0,1 0 0,-1-1 0,2 1 0,-1-1 0,1 0 0,0-1-1,15 9 1,0-2-42,2-1-1,0-2 0,0 0 1,0-2-1,1 0 0,0-2 1,1-1-1,35 2 0,24-2-40,109-8-1,-115-4 219,0-2 1,79-22-1,155-52 329,-199 50-372,719-228 258,-615 178-332,359-195 0,-365 151-27,200-159 1,168-193 191,-491 396-116,111-129 0,-162 165-38,-2-2 0,-3-2 1,-2-1-1,45-97 0,-73 139-44,0 0-1,0-1 1,-1 1-1,0-1 1,-1 0-1,0 0 1,0 0-1,-1 0 1,-1 0-1,-2-20 1,1 25-4,0 1-1,-1 0 1,1-1 0,-1 1-1,-1 0 1,1 0 0,-1 1-1,0-1 1,0 0 0,0 1-1,0 0 1,-1 0 0,0 0-1,0 0 1,0 0 0,0 1-1,-1 0 1,1 0 0,-1 0 0,0 0-1,0 1 1,0 0 0,-7-3-1,-11-1-387,1 0 0,-1 1-1,-1 1 1,-32-1 0,26 3-357,-49-6-1638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35.759"/>
    </inkml:context>
    <inkml:brush xml:id="br0">
      <inkml:brushProperty name="width" value="0.025" units="cm"/>
      <inkml:brushProperty name="height" value="0.025" units="cm"/>
    </inkml:brush>
  </inkml:definitions>
  <inkml:trace contextRef="#ctx0" brushRef="#br0">167 76 2883,'0'0'7986,"-3"-7"-6064,0-3-1123,-4-9 68,6-2 3093,4 19-3603,0 0 0,1 1-1,-1-1 1,1 1-1,-1 0 1,1 0-1,-1 0 1,1 0-1,0 1 1,-1-1-1,1 1 1,4 0-1,-7 0-170,21-2 222,49-2 791,-66 4-1138,1 0 0,-1 1-1,1-1 1,-1 1 0,0 0 0,0 1 0,1-1 0,-1 1 0,9 4-1,-13-5-56,0 0-1,1 0 0,-1 0 1,0 0-1,0 0 0,0 0 1,0 0-1,0 1 0,0-1 1,0 1-1,0-1 0,0 0 1,-1 1-1,1-1 0,-1 1 1,1 0-1,-1-1 0,1 1 1,-1-1-1,0 1 0,0 0 1,0-1-1,0 1 0,0-1 1,0 1-1,0 0 0,0-1 1,-1 1-1,1 0 0,-1-1 1,1 1-1,-1-1 0,0 1 1,1-1-1,-1 0 0,0 1 0,0-1 1,0 0-1,-1 2 0,-5 6 39,-1 0 0,1 0-1,-1-1 1,-10 8 0,17-14-37,-47 31 345,40-28-235,-1 1 1,0-1-1,1 1 1,0 1-1,1 0 0,-1 0 1,1 0-1,-9 13 0,16-20-116,0 1-1,0-1 1,0 1 0,0-1-1,-1 0 1,1 1-1,0-1 1,0 1-1,0-1 1,0 0-1,0 1 1,0-1 0,0 1-1,0-1 1,1 0-1,-1 1 1,0-1-1,0 1 1,0-1-1,0 0 1,0 1-1,1-1 1,-1 0 0,0 1-1,0-1 1,1 0-1,-1 1 1,0-1-1,0 0 1,1 1-1,-1-1 1,0 0 0,1 0-1,-1 0 1,1 1-1,-1-1 1,0 0-1,1 0 1,-1 0-1,0 0 1,1 0-1,-1 0 1,1 1 0,0-1-1,24 4 140,-15-2-93,0 0-47,0 0 0,0 2-1,0-1 1,-1 1 0,1 0 0,-1 1 0,0 0 0,0 1 0,0 0-1,-1 0 1,0 1 0,0 0 0,-1 0 0,7 10 0,-10-12 4,-1 1 0,1-1 0,-1 1 0,-1 0 0,1 0 0,-1 0 0,0 1 0,0-1 0,-1 0 0,0 1 0,0-1 0,0 1 0,-1-1 0,0 1 0,-1-1 0,1 1 0,-1 0 0,0-1 0,-1 0 0,1 1 0,-1-1 0,-1 0 0,-4 9 0,4-6 93,-1 0 0,0-1 0,-1 1-1,0-1 1,-1 0 0,1 0 0,-1-1 0,-1 1 0,0-1 0,0-1 0,0 1 0,0-1 0,-1-1 0,0 1-1,-1-1 1,1-1 0,-1 0 0,0 0 0,0 0 0,0-1 0,0-1 0,-1 1 0,1-2 0,-1 1-1,1-1 1,-20-1 0,9 1 73,5 0-115,-1-1 0,1 0 0,-1-1 0,1-1 0,0 0 0,-29-9 0,43 11-95,1 0-1,-1 0 0,1 0 1,0 0-1,-1 0 0,1 0 1,0 0-1,-1-1 0,1 1 1,0 0-1,-1 0 0,1 0 0,0 0 1,-1-1-1,1 1 0,0 0 1,0 0-1,-1-1 0,1 1 1,0 0-1,0 0 0,-1-1 0,1 1 1,0 0-1,0-1 0,0 1 1,-1 0-1,1-1 0,0 1 1,0 0-1,0-1 0,0 1 1,0 0-1,0-1 0,0 1 0,0-1 1,0 1-1,0 0 0,0-1 1,0 1-1,0 0 0,0-1 1,0 1-1,0 0 0,0-1 1,1 0-1,13-12-4836,-9 10 3271,12-12-6293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40.201"/>
    </inkml:context>
    <inkml:brush xml:id="br0">
      <inkml:brushProperty name="width" value="0.025" units="cm"/>
      <inkml:brushProperty name="height" value="0.025" units="cm"/>
    </inkml:brush>
  </inkml:definitions>
  <inkml:trace contextRef="#ctx0" brushRef="#br0">0 158 7751,'90'-26'3513,"297"-1"-2754,-179 18-739,1813-66 1838,-934 90-776,-2 0-1011,-543-13 254,623-5 2676,-1126 2-2936,377-23 228,-415 24-405,16-4 70,-17 4-19,0 0 1,0 0-1,1 0 1,-1 0-1,0 0 0,0 0 1,1 0-1,-1 0 1,0-1-1,0 1 1,0 0-1,1 0 0,-1 0 1,0 0-1,0 0 1,0-1-1,0 1 0,1 0 1,-1 0-1,0 0 1,0 0-1,0-1 0,0 1 1,0 0-1,0 0 1,1 0-1,-1-1 0,0 1 1,0 0-1,0 0 1,0-1-1,0 1 0,0 0 1,0 0-1,0-1 1,0 1-1,0 0 1,0 0-1,0 0 0,0-1 1,0 1-1,0 0 1,-1 0-1,1-1 0,0 1 1,0 0-1,0 0 1,0 0-1,0-1 0,0 1 1,-1 0-1,-12-12-5122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370"/>
    </inkml:context>
    <inkml:brush xml:id="br0">
      <inkml:brushProperty name="width" value="0.025" units="cm"/>
      <inkml:brushProperty name="height" value="0.025" units="cm"/>
    </inkml:brush>
  </inkml:definitions>
  <inkml:trace contextRef="#ctx0" brushRef="#br0">2696 4 8904,'0'0'4645,"-8"-1"-3305,8 1-1340,-9-1 16,0 0 0,1 1 0,-1 0 0,0 0 0,1 1 0,-1 0 0,0 0 0,1 1 0,-16 6 0,-53 31 321,3 4 0,1 3 0,3 3 1,1 4-1,-66 65 0,55-37 9,4 2-1,3 4 1,-85 134 0,-127 211-1362,-203 322 265,249-374 1045,-226 392 245,427-704-363,4 3 1,3 0-1,3 2 1,3 1-1,4 1 1,-17 105-1,33-141-137,3 1 0,0 0 0,3 0 0,1 0 0,16 77 0,-11-86-34,2-1-1,1 0 1,2-1 0,0 0-1,2-1 1,1-1-1,2 0 1,27 35-1,-24-39 7,0 0 0,2-2 0,0 0 0,1-2 0,1 0 0,1-2 0,1 0 0,0-2 0,1-1 0,38 14 0,-19-12 21,0-3-1,1-1 1,0-3-1,0-2 1,87 3-1,164-10-654,-103-16-7279,-130 5 1826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734"/>
    </inkml:context>
    <inkml:brush xml:id="br0">
      <inkml:brushProperty name="width" value="0.025" units="cm"/>
      <inkml:brushProperty name="height" value="0.025" units="cm"/>
    </inkml:brush>
  </inkml:definitions>
  <inkml:trace contextRef="#ctx0" brushRef="#br0">1 0 13100,'0'0'556,"13"0"186,26 0 145,130 5 556,-152-4-1378,-1 1-1,1 1 0,-1 1 1,1 0-1,-1 1 0,0 1 0,-1 0 1,17 10-1,-28-13 13,0-1 0,-1 1 0,1 0 0,-1 0 0,1 0 0,-1 0 0,0 1 0,-1-1 0,1 1 0,-1 0 0,1-1 0,-1 1 0,0 0 0,0 1 0,-1-1 0,1 0 0,-1 0 0,0 1 0,0-1 0,-1 1 0,1-1 1,-1 1-1,0-1 0,0 1 0,0-1 0,-1 1 0,0-1 0,1 1 0,-2-1 0,1 0 0,0 1 0,-1-1 0,-3 5 0,-4 11 475,-2-1 0,0 0 0,-1 0 0,0-2 0,-21 23 0,-20 17 123,19-22 234,-43 59 0,68-81-1377,1 0 1,1 1 0,-8 17 0,12-23-351,0 1 0,0-1-1,1 1 1,1 0 0,-1-1 0,1 16-1,1-9-6489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6.569"/>
    </inkml:context>
    <inkml:brush xml:id="br0">
      <inkml:brushProperty name="width" value="0.025" units="cm"/>
      <inkml:brushProperty name="height" value="0.025" units="cm"/>
    </inkml:brush>
  </inkml:definitions>
  <inkml:trace contextRef="#ctx0" brushRef="#br0">5 55 10154,'0'-8'4954,"0"-22"-2380,0 14-646,0 19 1444,-2 71-2994,0-23-157,5 61 0,-1-97-149,0-1 1,0 1 0,2-1-1,0 0 1,0 0-1,1 0 1,1 0 0,13 23-1,-18-35 2,0 0 0,0 0 1,1 0-1,-1 0 0,0 0 0,1-1 0,-1 1 0,1 0 1,0-1-1,-1 1 0,1-1 0,0 1 0,0-1 0,0 0 0,0 0 1,0 0-1,0 0 0,0 0 0,1-1 0,-1 1 0,0 0 1,0-1-1,1 0 0,1 1 0,-1-2 52,0 0 0,0 0 0,0 0 0,-1 0 0,1-1 0,0 1 0,-1-1 0,1 1 0,-1-1 0,0 0 0,0 0 0,1 0 0,-1 0 0,0-1 0,2-3 0,8-12 416,-2 0 0,0 0-1,14-38 1,-24 54-546,10-23 184,-2-1 0,0-1 0,-2 0 0,-1 0 0,-2 0 1,0-1-1,-1-29 0,-2 57-210,0-1 0,0 0 1,0 1-1,1-1 0,-1 1 0,0-1 1,0 0-1,0 1 0,0-1 0,0 0 1,0 1-1,0-1 0,-1 0 0,1 1 1,0-1-1,0 0 0,0 1 0,-1-1 0,1 1 1,0-1-1,-1 0 0,1 1 0,0-1 1,-1 1-1,1-1 0,-1 1 0,1-1 1,-1 1-1,1 0 0,-1-1 0,1 1 1,-1-1-1,1 1 0,-1 0 0,0 0 1,1-1-1,-1 1 0,1 0 0,-1 0 1,0 0-1,1 0 0,-1-1 0,0 1 1,1 0-1,-2 1 0,0-1-286,1 1 0,0 0 0,0 0 0,-1-1 0,1 1 1,0 0-1,0 0 0,0 0 0,0 1 0,0-1 0,0 0 0,0 0 0,1 0 0,-1 1 0,0-1 0,1 0 0,-1 1 0,1-1 1,-1 3-1,-2 14-5146,2-2-2396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215"/>
    </inkml:context>
    <inkml:brush xml:id="br0">
      <inkml:brushProperty name="width" value="0.025" units="cm"/>
      <inkml:brushProperty name="height" value="0.025" units="cm"/>
    </inkml:brush>
  </inkml:definitions>
  <inkml:trace contextRef="#ctx0" brushRef="#br0">130 202 18962,'0'0'1073,"-11"0"5,-1-1-875,2 0 84,-1 1 0,0 0 0,1 0 0,-14 3 0,22-3-259,0 0 1,0 0-1,1 1 1,-1-1-1,0 1 1,0-1-1,0 1 1,1 0-1,-1 0 1,0 0-1,1 0 1,-1 0-1,1 0 1,-1 0 0,1 0-1,0 0 1,-1 1-1,1-1 1,0 1-1,0-1 1,0 1-1,0 0 1,0-1-1,0 1 1,0 0-1,1-1 1,-1 1-1,1 0 1,-1 0-1,1 0 1,0 0-1,-1 2 1,4-3-26,0 0 1,0-1-1,-1 0 0,1 1 1,0-1-1,0 0 1,0 0-1,-1-1 0,1 1 1,5-2-1,28-10 96,-29 9-94,0 0 0,0 1 0,0 0 0,0 0 0,0 0 0,12 0 0,-17 2-7,0 1 0,0-1-1,1 0 1,-1 1 0,0-1 0,0 1 0,0 0-1,0 0 1,0 0 0,0 0 0,0 0 0,0 0-1,0 0 1,0 1 0,-1-1 0,1 1 0,0-1 0,-1 1-1,1 0 1,-1 0 0,0 0 0,0-1 0,1 1-1,-1 0 1,0 0 0,0 3 0,8 22 330,-1-1 0,-1 2-1,-1-1 1,-2 1 0,-1 0 0,-1 0 0,-1 0 0,-2 0 0,0 0 0,-2 0-1,-8 33 1,9-52-82,-2 8 95,0 0 0,-13 31 0,16-45-352,0-1-1,0 0 1,0 1 0,0-1 0,0 0 0,0 0 0,-1 0 0,1 0-1,0 0 1,-1 0 0,0 0 0,0-1 0,1 1 0,-1 0 0,0-1-1,0 0 1,0 1 0,0-1 0,-1 0 0,1 0 0,0 0 0,0 0-1,-1-1 1,1 1 0,-1 0 0,1-1 0,0 0 0,-1 0 0,-3 0-1,3-1-52,-1 0-1,1-1 0,0 1 0,0-1 0,0 0 0,0 0 0,1 0 0,-1-1 0,0 1 0,1 0 0,0-1 0,-1 0 0,1 0 0,0 1 0,1-1 1,-1 0-1,0-1 0,1 1 0,-1 0 0,1 0 0,0-1 0,0 1 0,0-7 0,-1 0 8,0 1 1,1-1-1,0 1 0,1-1 0,0 0 0,0 1 1,3-17-1,0 17 48,0 0 0,1 1 0,0-1-1,0 1 1,1 0 0,0 0 0,0 1 0,1 0 0,0 0 0,8-7 0,14-13-23,35-25 0,-29 25 25,35-28 44,-35 30 31,-1-2 1,-1 0 0,-2-2-1,-1-2 1,38-50-1,-64 76-33,0 1-1,0-1 1,-1 0-1,0 1 1,0-1-1,0 0 1,-1 0-1,1 0 1,-1 0-1,0-1 1,-1 1-1,1 0 1,-1 0-1,-1-8 1,1 12-18,0-1 1,-1 0 0,1 1-1,-1-1 1,1 1 0,-1-1-1,0 1 1,0-1 0,0 1-1,0 0 1,0-1 0,0 1 0,0 0-1,0 0 1,0 0 0,-1-1-1,1 1 1,-2-1 0,0 1-9,0 0-1,0 0 1,0 0 0,0 0 0,0 1 0,0-1 0,0 1-1,0 0 1,0 0 0,0 0 0,0 0 0,0 0 0,-4 2-1,0-1-4,0 1-1,1 1 0,-1 0 0,0 0 1,1 0-1,0 0 0,0 1 0,0 0 1,0 1-1,0-1 0,1 1 0,0 0 1,0 0-1,-8 12 0,-2 4 49,1 0-1,-21 42 0,30-52-29,0-1-1,0 1 0,1 0 1,0 0-1,1 1 0,0-1 1,1 1-1,0 0 0,1 0 1,0-1-1,1 21 1,1-29-16,0 0 1,1 0 0,-1-1 0,1 1 0,-1 0 0,1-1 0,0 1 0,0-1 0,0 0 0,0 0 0,0 0 0,0 0-1,1 0 1,-1 0 0,1 0 0,-1-1 0,1 1 0,0-1 0,-1 0 0,1 1 0,0-1 0,0-1 0,0 1 0,0 0 0,0-1-1,0 0 1,5 1 0,5 0-261,1 0-1,-1 0 0,1-2 0,-1 1 1,14-4-1,9-9-3928,-14-2-3336,-7 2-2629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382"/>
    </inkml:context>
    <inkml:brush xml:id="br0">
      <inkml:brushProperty name="width" value="0.025" units="cm"/>
      <inkml:brushProperty name="height" value="0.025" units="cm"/>
    </inkml:brush>
  </inkml:definitions>
  <inkml:trace contextRef="#ctx0" brushRef="#br0">20 0 12268,'0'0'13228,"62"33"-12683,-28-33-385,3 0-64,-2 0-96,-7 0-192,-6 0-1057,-10 5-1218,-7-1-832,-5 3-1954,-1-1-865</inkml:trace>
  <inkml:trace contextRef="#ctx0" brushRef="#br0" timeOffset="1">1 185 7527,'0'0'14318,"74"12"-12749,-33-21-95,3-1-994,0 1-416,-1 3-384,-15 0-2531,-3 4-4612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559"/>
    </inkml:context>
    <inkml:brush xml:id="br0">
      <inkml:brushProperty name="width" value="0.025" units="cm"/>
      <inkml:brushProperty name="height" value="0.025" units="cm"/>
    </inkml:brush>
  </inkml:definitions>
  <inkml:trace contextRef="#ctx0" brushRef="#br0">0 5 14574,'0'0'14734,"2"50"-13677,-2-42-577,0-4-384,5-4-800,1-11-1346,1-12-3395,3-9-14927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187"/>
    </inkml:context>
    <inkml:brush xml:id="br0">
      <inkml:brushProperty name="width" value="0.025" units="cm"/>
      <inkml:brushProperty name="height" value="0.025" units="cm"/>
    </inkml:brush>
  </inkml:definitions>
  <inkml:trace contextRef="#ctx0" brushRef="#br0">22 1 7431,'0'0'13325,"12"60"-12909,-22-14-288,1 1-64,0 1-64,4-7 32,5-8-32,0-3-833,0-11-1120,0-8-2243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671"/>
    </inkml:context>
    <inkml:brush xml:id="br0">
      <inkml:brushProperty name="width" value="0.025" units="cm"/>
      <inkml:brushProperty name="height" value="0.025" units="cm"/>
    </inkml:brush>
  </inkml:definitions>
  <inkml:trace contextRef="#ctx0" brushRef="#br0">1 136 13645,'0'0'2370,"4"-8"-64,0 1-1991,0 1-1,0 0 0,1 0 1,0 1-1,0-1 0,0 1 0,1 0 1,-1 0-1,1 1 0,1 0 1,-1 0-1,0 0 0,1 1 0,0 0 1,13-4-1,18-5 115,-1 2 0,1 2 0,1 1-1,0 2 1,70 0 0,-106 5-434,0 0-1,-1 0 0,1 0 1,0 0-1,0 1 0,0 0 1,-1-1-1,1 1 1,0 0-1,-1 0 0,1 0 1,-1 1-1,1-1 1,-1 0-1,0 1 0,0 0 1,1 0-1,1 2 0,-3-2 5,0-1-1,0 1 1,0 0-1,-1 0 1,1 0-1,0 0 0,-1 0 1,0 0-1,1 0 1,-1 0-1,0 0 0,0 0 1,0 0-1,0 0 1,0 0-1,-1 0 1,1 0-1,-1 0 0,1 0 1,-1 0-1,0 0 1,0 0-1,0 0 0,0 0 1,0-1-1,-1 3 1,-5 5 73,1-1 0,-2 0 0,1 0 1,-1 0-1,0-1 0,-1 0 1,0 0-1,0-1 0,-17 9 0,2-3 412,0-1-1,-50 15 0,72-25-381,55-3-152,-32 0-16,1 1 0,0 2 0,-1 0-1,1 1 1,22 5 0,-39-6 57,0 0 1,-1 0-1,1 1 1,-1 0-1,0 0 1,0 0-1,0 1 1,0-1-1,0 1 1,0 0-1,-1 0 1,1 0-1,-1 1 1,0-1-1,0 1 1,0 0-1,0 0 1,-1 0-1,1 0 1,-1 0-1,0 0 1,0 1-1,-1-1 0,0 1 1,1-1-1,-1 1 1,-1 0-1,1 7 1,0-6 136,-2 0-1,1 0 1,-1 0 0,1 0-1,-2 0 1,1 0 0,-1-1-1,1 1 1,-2 0 0,1-1-1,-1 1 1,1-1 0,-2 0-1,1 0 1,0 0 0,-1 0-1,0 0 1,0-1 0,-1 0-1,1 0 1,-1 0 0,0 0 0,0-1-1,0 0 1,0 0 0,0 0-1,-1-1 1,-8 4 0,2-2 2,-1 1-1,0-2 1,1 1 0,-2-2 0,1 0 0,0 0 0,0-1 0,0-1 0,-1 0 0,1-1 0,0 0 0,-15-4 0,25 4-143,1 0 0,0 1 0,-1-1 0,1 0 0,0 0 0,-1 0 0,1 0 0,0-1 0,0 1 0,0-1 0,0 1 0,0-1 0,1 0 0,-3-2 0,3 3-78,1 0 1,-1 0 0,1 0 0,-1-1-1,1 1 1,-1 0 0,1-1-1,0 1 1,-1 0 0,1-1 0,0 1-1,0 0 1,0-1 0,0 1-1,0 0 1,0-1 0,1 1-1,0-3 1,0 0-325,1 0-1,0 1 1,0-1 0,0 1-1,1-1 1,-1 1 0,1 0-1,0 0 1,0 0-1,0 0 1,0 0 0,0 1-1,1-1 1,5-2 0,26-13-4433,3-2-2353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035"/>
    </inkml:context>
    <inkml:brush xml:id="br0">
      <inkml:brushProperty name="width" value="0.025" units="cm"/>
      <inkml:brushProperty name="height" value="0.025" units="cm"/>
    </inkml:brush>
  </inkml:definitions>
  <inkml:trace contextRef="#ctx0" brushRef="#br0">56 1 18674,'0'0'3459,"-23"58"-1761,8-30-353,8 5-416,0-4-481,4 2-160,3-3-192,0-3-63,0-7-226,7-5-800,3-8-1409,5-5-1217,-3 0-3268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401"/>
    </inkml:context>
    <inkml:brush xml:id="br0">
      <inkml:brushProperty name="width" value="0.025" units="cm"/>
      <inkml:brushProperty name="height" value="0.025" units="cm"/>
    </inkml:brush>
  </inkml:definitions>
  <inkml:trace contextRef="#ctx0" brushRef="#br0">293 59 18129,'0'0'5637,"-46"54"-4035,35-24-801,6 2-161,3 2-415,2-2-161,0 1-32,2-4-225,3-3-607,4-1-417,-7 0-513,-2-7-961,0-5-832,0-7-2563</inkml:trace>
  <inkml:trace contextRef="#ctx0" brushRef="#br0" timeOffset="1">1 105 12139,'0'0'3166,"0"-8"69,-1 6-3039,1-1-1,1 1 1,-1-1 0,0 1-1,0-1 1,1 1 0,-1 0-1,1-1 1,0 1 0,0 0-1,0 0 1,0-1-1,0 1 1,3-4 0,-1 3-42,1 1 1,-1-1-1,1 0 1,-1 1-1,1 0 1,0 0-1,0 0 0,0 0 1,0 1-1,6-2 1,18-6-58,0 2 0,1 1 1,0 2-1,0 0 0,0 2 1,0 2-1,0 0 0,31 5 0,-58-5-66,0 0 0,0 0 0,1 1-1,-1-1 1,0 1 0,0-1-1,0 1 1,0 0 0,0-1 0,0 1-1,0 1 1,0-1 0,0 0-1,0 0 1,0 1 0,-1-1 0,1 1-1,-1-1 1,1 1 0,-1 0 0,1-1-1,-1 1 1,0 0 0,0 0-1,0 0 1,0 0 0,0 0 0,0 0-1,-1 0 1,1 0 0,-1 1-1,1-1 1,-1 0 0,0 0 0,0 1-1,0-1 1,0 0 0,0 0-1,-1 0 1,1 1 0,-1-1 0,0 3-1,-1 1 225,-1-1 0,1 1-1,-1-1 1,0 1 0,0-1-1,0 0 1,-1 0 0,0-1-1,0 1 1,0-1 0,-1 0-1,1 0 1,-1 0 0,-8 5-1,2-4-82,0 0-1,0-1 1,-1 0 0,1 0-1,-1-2 1,-19 3-1,-14-2-4217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0.813"/>
    </inkml:context>
    <inkml:brush xml:id="br0">
      <inkml:brushProperty name="width" value="0.025" units="cm"/>
      <inkml:brushProperty name="height" value="0.025" units="cm"/>
    </inkml:brush>
  </inkml:definitions>
  <inkml:trace contextRef="#ctx0" brushRef="#br0">27 3 8840,'5'-2'5734,"-3"2"-3684,-2 5-1474,0 13 449,0 6 64,0 7-256,-5 2-352,-2 4-161,1-1-128,-1-2 0,4-2-64,-3-9 32,6-3-95,0-7-33,0-9-737,6-8-5061,-1-16 353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177"/>
    </inkml:context>
    <inkml:brush xml:id="br0">
      <inkml:brushProperty name="width" value="0.025" units="cm"/>
      <inkml:brushProperty name="height" value="0.025" units="cm"/>
    </inkml:brush>
  </inkml:definitions>
  <inkml:trace contextRef="#ctx0" brushRef="#br0">0 39 10666,'0'0'9759,"9"-3"-8713,13-3-726,-1 0 1,1 2-1,1 1 1,-1 0-1,0 2 1,28 2-1,-17-1-1302,0-2-1,56-8 0,-113 9-13697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569"/>
    </inkml:context>
    <inkml:brush xml:id="br0">
      <inkml:brushProperty name="width" value="0.025" units="cm"/>
      <inkml:brushProperty name="height" value="0.025" units="cm"/>
    </inkml:brush>
  </inkml:definitions>
  <inkml:trace contextRef="#ctx0" brushRef="#br0">91 22 12588,'0'0'11275,"59"7"-10090,-17-16-481,8-1-479,-3 3-193,-4 5-32,-9 2-609,-10 0-1281,-11 6-832,-13 6-834,0 1-2946</inkml:trace>
  <inkml:trace contextRef="#ctx0" brushRef="#br0" timeOffset="1">1 270 14926,'0'0'7463,"76"-14"-5221,-37 2-1441,4 0-673,1 1-128,4 1-320,-6 1-1186,-3-2-640,-5 4-1537,-8-1-1410,-5 0-865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979"/>
    </inkml:context>
    <inkml:brush xml:id="br0">
      <inkml:brushProperty name="width" value="0.025" units="cm"/>
      <inkml:brushProperty name="height" value="0.025" units="cm"/>
    </inkml:brush>
  </inkml:definitions>
  <inkml:trace contextRef="#ctx0" brushRef="#br0">56 4 13805,'0'0'6273,"-8"9"-4757,-25 33-54,32-40-1346,-1 0-1,1 0 0,-1 1 0,1-1 0,0 0 0,0 1 0,0-1 1,0 1-1,0-1 0,0 1 0,1 0 0,-1-1 0,1 1 0,0 0 1,0-1-1,0 1 0,0 3 0,1-5-73,-1 1 1,1-1-1,-1 1 1,1-1-1,0 1 1,0-1-1,0 0 1,0 0-1,0 1 1,0-1-1,0 0 1,0 0-1,0 0 0,0 0 1,1 0-1,-1 0 1,0 0-1,1 0 1,-1-1-1,4 2 1,-3-1-18,1 0 0,0-1 1,0 1-1,0 0 1,0-1-1,0 0 1,0 0-1,0 0 0,0 0 1,0-1-1,0 1 1,0-1-1,0 1 0,0-1 1,0 0-1,0 0 1,0-1-1,-1 1 0,1 0 1,0-1-1,-1 0 1,1 0-1,-1 1 0,0-1 1,4-5-1,0-3-44,0-1-1,0 0 1,5-20 0,-8 23-582,-7 17 770,-1 1-1,2 0 1,-1 0-1,1 1 1,1-1-1,0 1 0,1 0 1,-1 18-1,2-28-146,0-1-1,0 1 0,0 0 0,1-1 0,-1 1 0,0-1 0,0 1 0,1 0 1,-1-1-1,0 1 0,1-1 0,-1 1 0,1 0 0,-1-1 0,1 0 0,-1 1 1,1-1-1,-1 1 0,1-1 0,-1 1 0,1-1 0,-1 0 0,1 1 0,0-1 1,-1 0-1,1 0 0,1 1 0,26 0 235,23-13-95,-25 1-265,51-18-602,-71 28 662,0-1-1,0 1 1,0-1 0,1 2-1,-1-1 1,0 1-1,1 0 1,-1 0-1,13 3 1,-18-3 52,0 0 0,0 1 0,0 0 0,0-1 0,0 1 0,0-1 0,-1 1 0,1 0 0,0 0 0,0 0 0,-1-1 1,1 1-1,0 0 0,-1 0 0,1 0 0,-1 0 0,1 0 0,-1 0 0,1 0 0,-1 0 0,0 0 0,0 0 0,1 0 0,-1 2 0,1 32 1596,-2-25 306,5-41-132,-4 25-1784,1-4-94,-1 1 1,0 0-1,0 0 1,-1-1-1,0 1 1,-1 0 0,0 0-1,0 0 1,-1 0-1,0 0 1,0 1-1,-1-1 1,-6-8-1,10 16-364,40 11-5275,40 3-5706,-52-11 4836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356"/>
    </inkml:context>
    <inkml:brush xml:id="br0">
      <inkml:brushProperty name="width" value="0.025" units="cm"/>
      <inkml:brushProperty name="height" value="0.025" units="cm"/>
    </inkml:brush>
  </inkml:definitions>
  <inkml:trace contextRef="#ctx0" brushRef="#br0">144 9 16432,'-9'-1'2647,"-3"-1"-1896,1 0 195,-1 1 0,0-1 0,1 2 0,-18 1 0,27-1-848,0 0-1,0 0 0,0 0 1,0 0-1,0 1 0,0-1 1,0 1-1,0 0 0,0-1 1,1 1-1,-1 0 0,0 0 1,0 0-1,1 0 0,-1 1 1,0-1-1,1 0 0,0 1 1,-1-1-1,1 1 0,0-1 0,0 1 1,-1 0-1,1-1 0,0 1 1,1 0-1,-1 0 0,0 0 1,0 0-1,1 0 0,0 0 1,-1 0-1,1 0 0,0 0 1,0 2-1,0-1-90,0 0 0,1 0 0,-1 0 1,1 0-1,0 0 0,0 0 0,0 0 0,1 0 0,-1-1 1,1 1-1,-1 0 0,1-1 0,0 1 0,0-1 0,0 1 1,0-1-1,0 0 0,1 0 0,-1 0 0,1 0 0,-1-1 1,1 1-1,0-1 0,0 1 0,0-1 0,-1 0 0,1 0 1,6 1-1,-1 0 14,0 0 0,1 0-1,0-1 1,-1 0 0,1-1 0,0 0 0,-1 0 0,1-1-1,13-3 1,-19 3-4,0 0 0,0 0-1,0-1 1,0 1 0,-1-1 0,1 0-1,0 0 1,-1 0 0,0 0 0,1 0-1,-1-1 1,0 1 0,0-1-1,0 1 1,-1-1 0,1 0 0,0 0-1,-1 0 1,0 0 0,0 0 0,0 0-1,0 0 1,0 0 0,-1 0-1,1 0 1,-1 0 0,0-1 0,0 1-1,0-4 1,-1 6-48,0 0 0,0 0 0,1 0 0,-1 0 0,0 1 0,0-1 0,0 0 0,0 1 0,0-1 0,0 1 0,0-1 0,0 1 0,0-1 0,0 1 0,0 0 0,0-1 0,0 1 0,0 0 0,0 0 0,0 0 0,0 0 0,0 0 0,0 0 0,-1 0 0,1 0 0,0 0 0,-2 1 0,-7 0-4072,1-3-5019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930"/>
    </inkml:context>
    <inkml:brush xml:id="br0">
      <inkml:brushProperty name="width" value="0.025" units="cm"/>
      <inkml:brushProperty name="height" value="0.025" units="cm"/>
    </inkml:brush>
  </inkml:definitions>
  <inkml:trace contextRef="#ctx0" brushRef="#br0">69 0 6438,'0'0'19352,"2"9"-18584,1 10-492,-2-1 0,0 1 0,-1 0 0,-1-1 0,-6 32 0,-26 104-968,22-106-10,0-19-1970,6-26-1879,0-19-632,2-13-4843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698"/>
    </inkml:context>
    <inkml:brush xml:id="br0">
      <inkml:brushProperty name="width" value="0.025" units="cm"/>
      <inkml:brushProperty name="height" value="0.025" units="cm"/>
    </inkml:brush>
  </inkml:definitions>
  <inkml:trace contextRef="#ctx0" brushRef="#br0">36 25 11531,'0'0'4463,"10"-4"-801,29-10-1207,-37 13-2232,1 0 1,-1 0 0,1 0-1,0 0 1,0 1 0,-1-1-1,1 1 1,0 0 0,0-1-1,-1 1 1,1 1 0,0-1-1,0 0 1,-1 1 0,1-1-1,0 1 1,3 2 0,-5-2-182,0 0 0,0 1 0,0-1 0,0 1 1,0-1-1,-1 1 0,1 0 0,-1-1 0,1 1 0,-1-1 0,0 1 1,1 0-1,-1-1 0,0 1 0,0 0 0,0-1 0,-1 1 1,1 0-1,0 0 0,-1-1 0,1 1 0,-1-1 0,1 1 1,-1 0-1,0-1 0,1 1 0,-3 1 0,-27 39 1308,-2-11-267,17-17-771,0 0-1,-22 29 1,36-42-306,1 0 0,-1 0 0,0 0-1,1-1 1,-1 1 0,0 0 0,1 0 0,-1 0 0,1 0-1,-1 0 1,1 0 0,0 0 0,0 0 0,-1 0 0,1 0 0,0 0-1,0 0 1,0 0 0,0 0 0,0 0 0,0 0 0,0 1-1,0-1 1,0 0 0,1 0 0,-1 0 0,0 0 0,1 0-1,-1 0 1,1 0 0,-1-1 0,1 1 0,-1 0 0,1 0 0,0 0-1,0 0 1,-1-1 0,1 1 0,0 0 0,0 0 0,0-1-1,0 1 1,-1-1 0,1 1 0,0-1 0,0 1 0,0-1 0,0 0-1,0 1 1,0-1 0,0 0 0,1 0 0,-1 0 0,1 0-1,10 2 44,0 0-1,1-2 0,21 0 1,-22 0-25,11 0-69,1-2 0,-1 0 0,24-6 0,-2-7-2652,-45 14 2539,1 1 1,-1 0-1,0 0 1,0 0-1,0 0 1,0 0-1,0-1 1,0 1-1,0 0 1,0 0-1,0 0 1,0-1-1,0 1 1,0 0-1,0 0 1,0 0-1,0 0 1,0-1-1,0 1 1,0 0-1,0 0 1,0 0-1,0 0 1,-1-1-1,1 1 1,0 0-1,0 0 1,0 0-1,0 0 1,0 0-1,0 0 1,0-1-1,-1 1 1,1 0-1,0 0 1,0 0-1,0 0 1,0 0-1,-1 0 1,1 0-1,0 0 1,0 0-1,0 0 1,0 0-1,-1 0 1,1 0-1,0 0 1,0 0-1,0 0 1,0 0-1,-1 0 1,1 0-1,0 0 1,0 0-1,0 0 1,0 0-1,-1 0 1,1 0-1,0 0 1,0 0-1,0 0 1,-14-2-4689,-8-1-3157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057"/>
    </inkml:context>
    <inkml:brush xml:id="br0">
      <inkml:brushProperty name="width" value="0.025" units="cm"/>
      <inkml:brushProperty name="height" value="0.025" units="cm"/>
    </inkml:brush>
  </inkml:definitions>
  <inkml:trace contextRef="#ctx0" brushRef="#br0">1 76 9545,'0'0'17873,"65"-40"-17681,-26 32-160,2 1-32,-2 2-833,-2 1-1409,-2 0-1601,-3 0-2435,-3 0-5445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701"/>
    </inkml:context>
    <inkml:brush xml:id="br0">
      <inkml:brushProperty name="width" value="0.025" units="cm"/>
      <inkml:brushProperty name="height" value="0.025" units="cm"/>
    </inkml:brush>
  </inkml:definitions>
  <inkml:trace contextRef="#ctx0" brushRef="#br0">148 140 12876,'0'0'7725,"-9"-1"-5595,-3 0-1367,0-1 1,1 2-1,-1 0 0,-22 2 1,31-2-683,1 1-1,-1-1 1,1 1 0,-1-1-1,1 1 1,-1 0 0,1 0-1,-1 0 1,1 0 0,0 0 0,0 1-1,-1-1 1,1 0 0,0 1-1,0 0 1,0 0 0,1-1-1,-1 1 1,0 0 0,1 1 0,-1-1-1,1 0 1,0 0 0,0 1-1,-1-1 1,2 0 0,-1 1-1,0-1 1,0 1 0,1-1 0,-1 1-1,1-1 1,0 4 0,2-5-67,0 0 0,0 0 1,0 0-1,0 0 0,0-1 0,0 1 1,0-1-1,0 1 0,0-1 1,0 0-1,0 0 0,0 0 0,0 0 1,1 0-1,-1 0 0,2-1 1,0 1 25,4-2-46,0 1 0,-1-1 1,1 0-1,-1 0 0,1-1 1,-1 0-1,0 0 0,0-1 1,0 0-1,6-5 0,-5 4-19,-1 0-1,1 1 1,0 0 0,0 0-1,1 1 1,14-4-1,-23 7 43,1 0-1,0 0 0,-1 0 0,1 0 1,0 0-1,-1 0 0,1 0 0,-1 1 1,1-1-1,0 0 0,-1 1 0,1-1 1,-1 0-1,1 1 0,-1-1 1,1 1-1,-1-1 0,1 0 0,-1 1 1,1-1-1,-1 1 0,0 0 0,1-1 1,-1 1-1,0-1 0,1 1 0,-1-1 1,0 1-1,0 0 0,0-1 0,1 1 1,-1 0-1,0-1 0,0 1 0,0 0 1,0-1-1,0 1 0,0 0 0,0-1 1,-1 1-1,1 0 0,0-1 0,0 1 1,0-1-1,-1 2 0,1-1-3,-1 0-1,1 0 0,0 0 1,0 0-1,0 0 0,0 0 1,0 0-1,0 0 0,0 0 1,0 0-1,0 0 0,0 0 1,1 0-1,-1 0 1,0 0-1,1 0 0,-1 0 1,0 0-1,1 0 0,0 0 1,-1 0-1,1 0 0,-1 0 1,1 0-1,0-1 1,0 1-1,-1 0 0,1-1 1,0 1-1,0 0 0,0-1 1,0 1-1,0-1 0,0 1 1,0-1-1,0 0 1,0 1-1,0-1 0,0 0 1,2 0-1,3 0-4,1-2 0,-1 1 1,0-1-1,0 0 0,0 0 0,8-4 0,-10 4-24,-1 0-1,1 0 1,1 0-1,-1 1 1,0-1-1,0 1 0,1 0 1,-1 0-1,0 1 1,1-1-1,-1 1 1,1 0-1,-1 0 0,1 0 1,-1 1-1,7 1 1,-4 1 34,-4-1 28,0 0 0,0-1 1,0 0-1,0 0 0,0 0 0,0 0 0,0 0 0,1-1 0,-1 1 0,0-1 0,7 0 0,55-7 261,-50 4-927,0 1 0,29-1-1,-43 4 444,0-1 0,0 1-1,-1-1 1,1 1-1,0-1 1,-1 1-1,1 0 1,0-1-1,-1 1 1,1 0-1,-1 0 1,1-1 0,-1 1-1,1 0 1,-1 0-1,0 0 1,1-1-1,-1 1 1,0 0-1,0 0 1,1 0-1,-1 0 1,0 0-1,0 0 1,0 0 0,0 0-1,-1 1 1,1 35-5521,-1-28 856,12-14-5780,2-18 9871,-6 9 2740,-3 8-2372,15-19 1878,10-5 7178,7 11 903,-2 12-6474,54-11-1861,-80 16-1235,-1-1 1,0 0-1,0 0 0,0 0 0,0-1 0,-1 0 1,1 0-1,-1-1 0,9-8 0,-14 12-2,0 0 0,0 1-1,0-1 1,-1 0 0,1 0 0,0 0 0,0 0-1,-1 0 1,1-1 0,-1 1 0,1 0 0,-1 0-1,1 0 1,-1 0 0,0-1 0,1 1 0,-1 0-1,0 0 1,0-1 0,0 0 0,0 1-3,-1 0 1,1 0-1,-1 1 0,1-1 1,0 0-1,-1 0 1,0 1-1,1-1 0,-1 0 1,1 1-1,-1-1 1,0 1-1,1-1 1,-1 1-1,0-1 0,0 1 1,0-1-1,1 1 1,-1 0-1,0 0 0,-1-1 1,-2 0 6,0 0 1,-1 1-1,1-1 0,0 1 1,0 0-1,-1 0 0,1 0 1,0 1-1,0-1 1,-8 3-1,3 1 185,0 1 0,0 0 1,0 0-1,1 0 0,-1 1 1,1 1-1,1-1 0,-1 1 0,1 1 1,-10 13-1,12-15-39,0 1 0,1-1 0,0 1 0,0 0 0,0 1 0,1-1 0,0 0 0,1 1 0,0 0 0,0 0-1,0 0 1,1 0 0,0 16 0,1-22-155,0 0-1,1 0 1,-1 1-1,1-1 0,0 0 1,-1 0-1,1 0 1,0 1-1,0-1 1,1 0-1,-1 0 1,0-1-1,1 1 0,-1 0 1,1 0-1,-1-1 1,1 1-1,2 1 1,1 0 18,0 0 1,0 0-1,0 0 1,0-1-1,0 0 1,0 0-1,9 1 1,1 0-217,0-1 0,-1-1 0,1 0 0,0-1 0,16-2 0,-25 1-337,1 0 0,-1 0 0,0-1 0,0 0 0,0 0 0,6-3 0,16-14-4713,7-12-7382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085"/>
    </inkml:context>
    <inkml:brush xml:id="br0">
      <inkml:brushProperty name="width" value="0.025" units="cm"/>
      <inkml:brushProperty name="height" value="0.025" units="cm"/>
    </inkml:brush>
  </inkml:definitions>
  <inkml:trace contextRef="#ctx0" brushRef="#br0">1 0 9161,'0'0'15342,"17"68"-15182,-13-33-128,-2 4 0,-2-1-96,3-1-833,-3-3-1217,0-10-1857,0-9-3428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558"/>
    </inkml:context>
    <inkml:brush xml:id="br0">
      <inkml:brushProperty name="width" value="0.025" units="cm"/>
      <inkml:brushProperty name="height" value="0.025" units="cm"/>
    </inkml:brush>
  </inkml:definitions>
  <inkml:trace contextRef="#ctx0" brushRef="#br0">42 82 12748,'0'0'2226,"4"-10"144,-2 6-2141,-1 0-1,1 0 1,0-1-1,1 2 0,-1-1 1,0 0-1,1 0 0,0 1 1,0-1-1,0 1 0,0 0 1,1 0-1,-1 0 1,1 1-1,0-1 0,0 1 1,0 0-1,0 0 0,0 0 1,0 0-1,0 1 0,1 0 1,-1 0-1,1 0 1,-1 0-1,9 0 0,-9 1-159,-1 0 0,1 1 0,-1-1 0,1 1 0,-1-1 0,1 1 0,-1 0 0,1 0 0,-1 1 0,0-1 0,0 1 0,0-1 0,0 1 0,0 0 0,0 0-1,0 0 1,0 1 0,-1-1 0,1 1 0,-1-1 0,0 1 0,0 0 0,0 0 0,0 0 0,0 0 0,0 0 0,-1 1 0,2 4 0,0 1 53,-1-1 1,0 1-1,-1 0 1,0 0-1,0 0 1,-1 0-1,0-1 1,-1 1-1,0 0 1,-3 15-1,7-23-128,1-1-1,0 0 1,-1 0-1,1 0 1,-1-1-1,1 1 0,0-1 1,-1 0-1,6-2 1,36-4-1098,-42 7 1074,0 0 0,0 0 0,0 0 0,-1 1-1,1-1 1,0 1 0,0 0 0,-1 0 0,1 0-1,0 0 1,-1 1 0,0-1 0,1 1 0,-1-1-1,0 1 1,1 0 0,-1 0 0,0 0 0,0 0-1,-1 0 1,1 0 0,0 1 0,-1-1 0,1 1-1,-1-1 1,0 1 0,0-1 0,0 1 0,0 0-1,0-1 1,-1 1 0,1 0 0,-1 0 0,0 0-1,0-1 1,0 1 0,0 3 0,0 4 94,0-1 1,-1 1-1,0-1 1,-1 1-1,0-1 1,0 0-1,-1 0 1,0 0 0,-1 0-1,-6 10 1,5-10 178,-1-1 1,-1 0 0,0 0 0,0 0-1,0-1 1,-1 0 0,0-1 0,-1 1 0,1-2-1,-1 1 1,0-1 0,-1-1 0,1 1 0,-17 4-1,13-6-41,0 1 0,-1-2 0,1 0 0,0-1 0,-1 0 0,1-1 0,-1 0-1,1-1 1,-1-1 0,-24-5 0,38 7-203,-28-10 87,27 10-94,0-1 0,0 1 0,0-1 1,0 1-1,0-1 0,0 1 1,0-1-1,0 0 0,0 1 0,0-1 1,0 0-1,0 0 0,0 0 0,1 0 1,-1 0-1,0 0 0,1 0 1,-1 0-1,0 0 0,1 0 0,-1-2 1,41 0-2406,-16 1 311,0 0 1,26-7-1,14-10-7000,-18 3-2327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939"/>
    </inkml:context>
    <inkml:brush xml:id="br0">
      <inkml:brushProperty name="width" value="0.025" units="cm"/>
      <inkml:brushProperty name="height" value="0.025" units="cm"/>
    </inkml:brush>
  </inkml:definitions>
  <inkml:trace contextRef="#ctx0" brushRef="#br0">6 0 13549,'0'0'15118,"-2"54"-14253,2-31-353,-4-1-319,4-1-161,0-1 0,0-1-64,0-4-513,4-2-704,1-2-769,6-6-1153,-2-5-1057,1 0-3523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301"/>
    </inkml:context>
    <inkml:brush xml:id="br0">
      <inkml:brushProperty name="width" value="0.025" units="cm"/>
      <inkml:brushProperty name="height" value="0.025" units="cm"/>
    </inkml:brush>
  </inkml:definitions>
  <inkml:trace contextRef="#ctx0" brushRef="#br0">6 0 11787,'0'0'11403,"-2"50"-10346,-1-21-448,3 2-161,0 1-96,0-1-160,0 1-160,3-5-32,4-6-128,-1-3-1057,-1-6-737,0-7-992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646"/>
    </inkml:context>
    <inkml:brush xml:id="br0">
      <inkml:brushProperty name="width" value="0.025" units="cm"/>
      <inkml:brushProperty name="height" value="0.025" units="cm"/>
    </inkml:brush>
  </inkml:definitions>
  <inkml:trace contextRef="#ctx0" brushRef="#br0">2 120 12684,'0'0'6401,"-1"-10"-3887,1 8-2339,0-1 0,0 0-1,0 0 1,0 0 0,1 0-1,-1 0 1,1 1 0,-1-1 0,1 0-1,0 0 1,0 1 0,0-1 0,1 0-1,-1 1 1,1-1 0,-1 1-1,5-4 1,-1 1 78,0 1 0,0 0 0,0 1 0,1-1 0,0 1 0,0 0 0,0 0 0,0 1 0,8-2 0,6-2 19,0 1-1,27-4 1,-39 8-271,0 0-1,0 1 1,0-1 0,0 2-1,0-1 1,0 1 0,0 0 0,0 1-1,9 3 1,-14-4 13,-1 0 1,0 0-1,1 0 1,-1 0-1,0 1 1,0-1-1,0 1 0,0-1 1,0 1-1,0 0 1,-1 0-1,1 0 1,-1 0-1,1 0 1,-1 0-1,1 0 0,-1 0 1,0 0-1,0 1 1,0-1-1,-1 1 1,1-1-1,0 0 1,-1 1-1,0-1 0,1 1 1,-1 0-1,0-1 1,0 1-1,-1-1 1,1 1-1,0-1 1,-1 1-1,0-1 0,1 0 1,-1 1-1,0-1 1,-2 4-1,0-1 100,1 1 0,-1-1-1,0 0 1,-1 0 0,0 0-1,1 0 1,-1-1 0,-1 1 0,1-1-1,-1 0 1,0 0 0,0-1-1,0 1 1,-9 4 0,9-7-96,1 1-1,-1-1 1,1 0 0,-1 0 0,1 0 0,-1-1-1,-9 1 1,-2-9-2628,15 7 2163,0 0 0,1 0 1,-1 0-1,0-1 0,1 1 0,0 0 1,-1 0-1,1 0 0,0-1 0,-1 1 0,1 0 1,0 0-1,0 0 0,0-1 0,0 1 1,1-2-1,2-15-10310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009"/>
    </inkml:context>
    <inkml:brush xml:id="br0">
      <inkml:brushProperty name="width" value="0.025" units="cm"/>
      <inkml:brushProperty name="height" value="0.025" units="cm"/>
    </inkml:brush>
  </inkml:definitions>
  <inkml:trace contextRef="#ctx0" brushRef="#br0">67 103 3748,'0'0'1217,"6"-8"1842,-2 4-2658,34-45 3738,-36 46-3263,0 0 0,0 0 1,0 0-1,-1-1 0,1 1 1,-1 0-1,0-1 0,0 0 1,0-7 1563,-12 29-689,-15 26-1097,-37 88 0,56-116-569,2 1 1,0-1-1,1 1 0,1-1 1,1 1-1,0 0 1,1 0-1,0 0 1,4 27-1,-2-40-146,-1 0-1,1-1 1,0 1-1,0-1 1,0 1-1,1-1 1,-1 0-1,1 0 1,0 1-1,-1-1 1,2 0-1,-1 0 1,0-1-1,1 1 1,-1 0-1,1-1 1,0 1-1,-1-1 1,1 0-1,0 0 1,1 0-1,-1-1 1,7 4-1,0-2-742,0-1 1,0 0-1,0 0 0,0-1 0,0 0 0,1-1 1,14-1-1,27-3-4865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417"/>
    </inkml:context>
    <inkml:brush xml:id="br0">
      <inkml:brushProperty name="width" value="0.025" units="cm"/>
      <inkml:brushProperty name="height" value="0.025" units="cm"/>
    </inkml:brush>
  </inkml:definitions>
  <inkml:trace contextRef="#ctx0" brushRef="#br0">0 1 7079,'0'0'15983,"18"53"-15022,-18-19-481,0 4-288,0-1-96,4-2-96,-1-5 32,1-7-192,-2-4-961,-2-8-608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8.323"/>
    </inkml:context>
    <inkml:brush xml:id="br0">
      <inkml:brushProperty name="width" value="0.025" units="cm"/>
      <inkml:brushProperty name="height" value="0.025" units="cm"/>
    </inkml:brush>
  </inkml:definitions>
  <inkml:trace contextRef="#ctx0" brushRef="#br0">0 101 11115,'0'0'6763,"6"9"-5161,3 8-864,0 1-1,11 35 1,-15-37-493,0 1-1,2-1 1,0 0-1,1-1 1,0 0-1,1 0 1,19 22-1,-27-35-110,1 0 1,0 0-1,-1 0 1,1 0-1,0-1 0,0 1 1,1-1-1,-1 0 1,0 1-1,0-1 0,1 0 1,-1 0-1,0 0 1,1 0-1,-1-1 0,1 1 1,0-1-1,-1 0 1,1 1-1,-1-1 0,1 0 1,-1-1-1,1 1 1,0 0-1,-1-1 1,1 1-1,-1-1 0,1 0 1,-1 0-1,0 0 1,1 0-1,-1 0 0,0 0 1,0-1-1,0 1 1,0-1-1,0 0 0,0 1 1,0-1-1,2-3 1,6-8 114,0-1 0,-1 1 0,0-2 0,-1 1 0,6-17 1,-9 21-412,3-7 234,-1 0 1,0 0 0,-1-1-1,-1 0 1,-1-1-1,0 1 1,-1-1 0,-1 1-1,-1-27 1,-1 43-77,0 1 0,0 0 0,-1 0 0,1-1 0,0 1-1,-1 0 1,1 0 0,-1-1 0,1 1 0,-1 0 0,0 0 0,1 0 0,-1 0 0,0 0 0,0 0 0,0 0 0,0 0 0,0 0 0,0 0 0,0 1 0,0-1-1,0 0 1,0 1 0,0-1 0,0 1 0,0-1 0,-1 1 0,1-1 0,0 1 0,0 0 0,-1 0 0,1-1 0,0 1 0,-1 0 0,1 0 0,0 0-1,0 1 1,-1-1 0,1 0 0,0 0 0,0 1 0,-1-1 0,1 1 0,0-1 0,0 1 0,0-1 0,0 1 0,0 0 0,-1-1 0,1 1 0,0 0 0,1 0-1,-1 0 1,0 0 0,0 0 0,0 0 0,1 0 0,-1 0 0,0 0 0,1 0 0,-1 1 0,1-1 0,-1 0 0,1 0 0,0 0 0,-1 3 0,-2 49-3329,4-35-3862,-1-11-1501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748"/>
    </inkml:context>
    <inkml:brush xml:id="br0">
      <inkml:brushProperty name="width" value="0.025" units="cm"/>
      <inkml:brushProperty name="height" value="0.025" units="cm"/>
    </inkml:brush>
  </inkml:definitions>
  <inkml:trace contextRef="#ctx0" brushRef="#br0">0 97 13004,'0'0'5792,"8"-8"-3875,1 0-1547,0-1 0,1 2 0,1-1 0,-1 2 0,1-1 0,0 1 0,1 1 0,0 0 0,-1 1 0,1 0 0,1 0 0,18-2 0,-5 2-262,0 1 1,1 1-1,36 2 1,-57 0-108,0 0-1,0 0 1,0 1 0,0 0-1,0 0 1,0 0 0,-1 1-1,1 0 1,0 0 0,-1 1-1,1-1 1,-1 1 0,0 0-1,0 1 1,0-1 0,0 1-1,-1 0 1,1 0 0,-1 1 0,7 9-1,-8-10 69,-1 1 0,0-1 0,0 1 0,-1 0 0,1-1 0,-1 1 1,0 0-1,0 0 0,-1 0 0,1 0 0,-1 0 0,0 0 0,-1 0 0,1 0 0,-1 0 0,0 0 0,0 0 0,-1 0 0,1-1 0,-1 1 0,0 0 0,-4 6 0,2-5 120,-1 0 1,0 0-1,0 0 1,0-1-1,-1 0 0,0 1 1,0-2-1,0 1 0,0-1 1,-1 0-1,1-1 0,-1 1 1,-15 4-1,0-2-133,-1-1-1,1-1 1,-1-1 0,-1-1-1,1-1 1,-38-3 0,51-1-1084,16-1-1280,18-5-3175,4 1-859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3.833"/>
    </inkml:context>
    <inkml:brush xml:id="br0">
      <inkml:brushProperty name="width" value="0.025" units="cm"/>
      <inkml:brushProperty name="height" value="0.025" units="cm"/>
    </inkml:brush>
  </inkml:definitions>
  <inkml:trace contextRef="#ctx0" brushRef="#br0">29 83 7335,'-1'0'370,"-1"0"1,0 0-1,1 0 0,-1 0 1,1 0-1,-1 0 0,1 0 1,-1-1-1,1 1 1,-1-1-1,1 1 0,0-1 1,-1 0-1,1 1 0,-2-2 1,2 1-188,1 1 1,0-1 0,-1 1-1,1-1 1,0 1-1,0-1 1,-1 0 0,1 1-1,0-1 1,0 1-1,0-1 1,0 1 0,0-1-1,0 0 1,0 1 0,0-1-1,0 1 1,0-1-1,0 1 1,0-1 0,0 0-1,0 1 1,0-1-1,1 1 1,-1-1 0,1 0-1,0-2 99,1 0 0,0 0 0,0 1 0,0-1-1,1 1 1,-1 0 0,1-1 0,-1 1 0,1 0 0,0 0-1,-1 1 1,6-3 0,5-2-28,-1 2 0,1-1-1,0 2 1,1-1 0,-1 2 0,1 0 0,-1 1 0,1 0-1,0 1 1,24 2 0,-36-2-241,0 1 0,0-1 0,0 1 0,1-1 0,-1 1 0,0 0 0,0 0 0,0 0 0,0 0 0,0 0 0,-1 0 0,1 1 0,0-1 0,0 0 0,-1 1 0,1 0 0,-1-1 0,0 1 0,1 0 0,-1 0 0,0 0 0,0 0 0,0 0 0,0 0 0,0 0 0,0 0 0,-1 0 0,1 0 0,-1 0 0,0 0 0,1 1 0,-1-1-1,0 0 1,0 0 0,0 0 0,-1 1 0,1-1 0,-1 3 0,-1 1 14,1 0 0,-1 0 0,0 0-1,0 0 1,-1 0 0,0-1 0,0 1-1,0-1 1,-1 0 0,0 0 0,0 0-1,-5 5 1,-1-2 46,0 0 1,-1-1-1,1 0 0,-1-1 0,-1 0 0,-14 5 1,26-11-76,-1 0 1,1 0-1,0 0 1,0 0-1,0 0 1,0 0-1,-1 0 1,1 0-1,0 0 1,0 0-1,0 1 1,-1-1-1,1 0 1,0 0-1,0 0 1,0 0-1,0 0 1,0 0-1,-1 0 1,1 0-1,0 1 1,0-1-1,0 0 1,0 0-1,0 0 1,0 0-1,0 1 1,-1-1-1,1 0 1,0 0-1,0 0 1,0 0-1,0 1 1,0-1-1,0 0 1,0 0-1,0 0 1,0 0-1,0 1 1,0-1-1,0 0 1,0 0-1,0 0 1,0 1-1,0-1 1,0 0 0,0 0-1,1 0 1,-1 0-1,0 1 1,0-1-1,0 0 1,0 0-1,0 0 1,0 0-1,0 0 1,1 1-1,14 7-242,21 2-952,-23-7-312,0-2 1,-1 1-1,1-1 1,21-2-1,-6-2-4225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164"/>
    </inkml:context>
    <inkml:brush xml:id="br0">
      <inkml:brushProperty name="width" value="0.025" units="cm"/>
      <inkml:brushProperty name="height" value="0.025" units="cm"/>
    </inkml:brush>
  </inkml:definitions>
  <inkml:trace contextRef="#ctx0" brushRef="#br0">75 38 10858,'0'0'9188,"-7"-1"-8462,4 1-688,1 0 0,-1 0 0,1 0 1,-1 0-1,1 1 0,-1-1 0,1 0 0,0 1 1,-1 0-1,1 0 0,0 0 0,-1 0 1,1 0-1,0 0 0,0 0 0,0 1 0,0-1 1,-2 3-1,1-1 61,1-1 1,0 1-1,0 0 1,1 0-1,-1 0 0,1 0 1,0 1-1,-1-1 1,1 0-1,0 1 0,1-1 1,-1 1-1,1-1 1,0 0-1,0 8 1,0-10-46,0 0 1,0 1 0,0-1-1,0 1 1,0-1 0,0 0 0,0 1-1,1-1 1,-1 1 0,1-1-1,-1 0 1,1 0 0,0 1 0,-1-1-1,1 0 1,0 0 0,0 0-1,0 0 1,0 0 0,0 0 0,0 0-1,0 0 1,0 0 0,2 1-1,0-1 27,-1 0 0,1 0 0,0 0 0,-1-1 0,1 1 0,0-1 0,-1 0 0,1 0 0,0 0 0,0 0-1,-1-1 1,5 0 0,-1 0-22,-1 0 0,1-1 0,0 0 0,-1 0 0,0 0 0,1-1 0,-1 0 0,0 0 0,0 0 0,-1-1 0,1 1 1,5-6-1,-8 7-36,-1 0 0,1 0 0,0 0 0,-1-1 0,1 1 0,-1 0 0,1 0 0,-1-1 0,0 1 1,0-1-1,0 1 0,-1-1 0,1 1 0,-1-1 0,1 0 0,-1 1 0,0-1 0,0 0 0,0 1 1,0-1-1,0 0 0,-1 1 0,1-1 0,-1 1 0,0-1 0,0 0 0,0 1 0,0 0 0,0-1 1,0 1-1,-1 0 0,1-1 0,-1 1 0,1 0 0,-1 0 0,0 0 0,0 0 0,0 1 0,0-1 1,0 0-1,0 1 0,-1 0 0,1-1 0,0 1 0,-1 0 0,1 0 0,-1 0 0,1 1 0,-1-1 1,0 0-1,1 1 0,-1 0 0,0 0 0,-4 0 0,2 0-93,0 0 1,0 0-1,0 0 0,0 1 0,1 0 1,-1 0-1,0 0 0,0 0 1,1 1-1,-6 3 0,8-5-76,0 1 0,1 0 0,-1 0 0,0 0 0,1 1 1,0-1-1,-1 0 0,1 0 0,0 1 0,-1-1 0,1 1 0,0-1 0,0 1 0,0 0 0,0-1 0,1 1 1,-1 0-1,0 0 0,1-1 0,-1 1 0,1 0 0,0 0 0,-1 0 0,1 0 0,0 0 0,0-1 0,0 1 0,1 0 1,-1 0-1,1 2 0,-1-3-93,1 0 0,-1 0 0,0 0 0,1 0 0,0 0-1,-1 0 1,1-1 0,-1 1 0,1 0 0,0 0 0,0-1 0,-1 1 0,1 0 0,0-1 0,0 1 0,0-1 0,0 1 0,0-1 0,0 1 0,0-1 0,0 0 0,0 1 0,0-1 0,0 0 0,0 0 0,2 0 0,17 2-5794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495"/>
    </inkml:context>
    <inkml:brush xml:id="br0">
      <inkml:brushProperty name="width" value="0.025" units="cm"/>
      <inkml:brushProperty name="height" value="0.025" units="cm"/>
    </inkml:brush>
  </inkml:definitions>
  <inkml:trace contextRef="#ctx0" brushRef="#br0">0 55 5573,'0'0'14339,"3"-8"-11461,-1 5-2598,0-1 0,0 1 0,0-1 0,0 1 0,1 0 0,-1 0 0,1 0 0,0 0 0,0 1 0,0-1 1,6-4-1,-7 7-247,-1-1 0,1 0 0,-1 0 1,1 1-1,-1-1 0,1 1 1,0-1-1,-1 1 0,1-1 0,0 1 1,-1 0-1,1 0 0,0 0 1,-1 0-1,1 0 0,0 1 0,-1-1 1,1 0-1,-1 1 0,1-1 1,0 1-1,-1-1 0,1 1 0,-1 0 1,1 0-1,-1 0 0,0 0 1,1 0-1,-1 0 0,0 0 0,0 0 1,1 0-1,-1 1 0,0-1 1,0 0-1,-1 1 0,1-1 0,0 1 1,1 1-1,-1 0-34,1 0 0,0 0 0,-1 0 0,0 0 0,1 1 0,-1-1 0,-1 0 0,1 1-1,0-1 1,-1 0 0,0 1 0,1-1 0,-2 1 0,1-1 0,0 1 0,0-1 0,-1 0 0,0 1 0,0-1 0,-1 4 0,-3 3 92,0-1 0,-1 0 1,0 0-1,0-1 0,-9 9 0,8-9 277,1 0 0,-1 1 0,1 0 0,-6 12 0,12-21-359,0 0 1,0 0-1,0 1 1,0-1-1,-1 0 1,1 1-1,0-1 0,0 0 1,0 1-1,0-1 1,0 0-1,0 1 1,0-1-1,0 0 1,0 1-1,0-1 0,1 0 1,-1 1-1,0-1 1,0 0-1,0 1 1,0-1-1,0 0 0,1 1 1,-1-1-1,0 0 1,0 0-1,0 1 1,1-1-1,-1 0 1,0 0-1,0 0 0,1 1 1,-1-1-1,0 0 1,1 0-1,-1 0 1,0 0-1,1 1 1,-1-1-1,0 0 0,1 0 1,-1 0-1,1 0 1,25 1-22,22-10-1431,-13-8-2083,-1-4-3629,-33 21 6785,25-17-8299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887"/>
    </inkml:context>
    <inkml:brush xml:id="br0">
      <inkml:brushProperty name="width" value="0.025" units="cm"/>
      <inkml:brushProperty name="height" value="0.025" units="cm"/>
    </inkml:brush>
  </inkml:definitions>
  <inkml:trace contextRef="#ctx0" brushRef="#br0">54 1 12172,'0'0'12235,"9"0"-11060,29 0-567,-37 0-589,1 1 0,-1-1 1,0 1-1,0-1 0,1 1 0,-1-1 0,0 1 1,0 0-1,0-1 0,0 1 0,0 0 0,0 0 0,0 0 1,0 0-1,0 0 0,0 0 0,0 0 0,-1 0 0,1 1 1,0-1-1,-1 0 0,1 0 0,-1 0 0,0 1 1,1-1-1,-1 0 0,0 1 0,1-1 0,-1 0 0,0 1 1,0-1-1,0 0 0,0 1 0,-1 1 0,1 1 127,-1 1-1,1-1 1,-1 0-1,0 1 1,0-1-1,0 0 1,-1 1-1,-2 3 1,-3 2 302,-1 0 0,0-1-1,0 0 1,-1 0 0,-13 9 0,11-9-220,0 1-1,1 0 1,-10 12 0,68-23-741,15-10-1782,-21 0-2766,-14 2-966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5.234"/>
    </inkml:context>
    <inkml:brush xml:id="br0">
      <inkml:brushProperty name="width" value="0.025" units="cm"/>
      <inkml:brushProperty name="height" value="0.025" units="cm"/>
    </inkml:brush>
  </inkml:definitions>
  <inkml:trace contextRef="#ctx0" brushRef="#br0">115 0 7559,'0'0'10858,"36"49"-7751,-24-27-1057,0 4-704,-6 3-834,-3 4-96,-3 2 33,-16 7-225,-7 0-160,-7-1-96,-7-1-1057,-5-3-2819,6-11-5252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175"/>
    </inkml:context>
    <inkml:brush xml:id="br0">
      <inkml:brushProperty name="width" value="0.025" units="cm"/>
      <inkml:brushProperty name="height" value="0.025" units="cm"/>
    </inkml:brush>
  </inkml:definitions>
  <inkml:trace contextRef="#ctx0" brushRef="#br0">0 107 10346,'0'0'9134,"10"-7"-8083,8-6-826,1 1-1,0 1 0,0 0 0,1 2 0,0 0 1,1 1-1,0 2 0,0 0 0,1 1 1,39-4-1,-60 9-218,0 0 0,0 0 0,0 0 0,1 0 1,-1 0-1,0 1 0,0-1 0,0 0 0,0 1 1,0-1-1,0 1 0,0-1 0,0 1 0,0 0 1,0-1-1,0 1 0,0 0 0,-1 0 0,1-1 0,0 1 1,0 0-1,-1 0 0,1 0 0,-1 0 0,1 1 1,0-1 14,-1 0 1,1 0 0,0 0 0,-1 0 0,1 0 0,0 0 0,-1 0 0,1-1 0,0 1 0,0 0 0,0 0 0,0-1 0,0 1 0,0-1 0,0 1 0,0-1 0,0 1 0,0-1 0,0 0-1,0 1 1,0-1 0,0 0 0,0 0 0,0 0 0,2 0 0,7 0 58,0-1 1,1-1-1,-1 0 0,16-5 1,-16 3-661,0 2 0,0-1 0,0 2 0,16-2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536"/>
    </inkml:context>
    <inkml:brush xml:id="br0">
      <inkml:brushProperty name="width" value="0.025" units="cm"/>
      <inkml:brushProperty name="height" value="0.025" units="cm"/>
    </inkml:brush>
  </inkml:definitions>
  <inkml:trace contextRef="#ctx0" brushRef="#br0">0 139 11851,'0'0'7335,"7"-11"-5936,-1 1-1048,1 1-1,0 0 1,1 0 0,0 0 0,1 1 0,13-11-1,-17 15-243,0 1 0,0 0 0,1-1 0,-1 2-1,1-1 1,-1 1 0,1-1 0,0 2-1,0-1 1,0 1 0,0 0 0,0 0-1,0 0 1,0 1 0,1 0 0,10 1 0,-15 0-107,-1 0 1,1-1 0,0 1-1,-1 0 1,1 0 0,-1 0-1,1 0 1,-1 0 0,1 0-1,-1 1 1,0-1 0,1 0-1,-1 1 1,0-1 0,0 1-1,0-1 1,0 1 0,0 0-1,-1-1 1,1 1 0,0 0-1,0 2 1,-1-2 0,1-1-1,-1 1 1,1 0 0,0 0 0,0 0-1,0-1 1,0 1 0,0 0-1,0-1 1,0 1 0,1-1 0,-1 1-1,0-1 1,1 0 0,-1 1 0,1-1-1,0 0 1,-1 0 0,1 0-1,0 0 1,0-1 0,2 2 0,5-1-121,0-1 0,-1 0 0,1 0 1,-1-1-1,1 0 0,-1 0 0,1-1 1,-1 0-1,15-6 0,77-39-3023,-57 26 1110,-30 14-5078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284"/>
    </inkml:context>
    <inkml:brush xml:id="br0">
      <inkml:brushProperty name="width" value="0.025" units="cm"/>
      <inkml:brushProperty name="height" value="0.025" units="cm"/>
    </inkml:brush>
  </inkml:definitions>
  <inkml:trace contextRef="#ctx0" brushRef="#br0">49 149 6854,'0'0'2771,"4"-11"-246,1-5-1753,4-11 2827,1 0 0,21-40-1,-27 67-2096,-1 11-1039,-3 15-95,-6 9-122,-1-1 0,-2 1 0,-17 45 1,-3 9-212,25-75-25,-5 14 12,2 0 1,1 1-1,1-1 1,-1 33 0,6-60-15,0 1-1,1 0 1,-1 0 0,0 0 0,1 0 0,-1 0 0,1 0-1,0 0 1,0-1 0,0 1 0,0 0 0,0 0 0,0-1-1,0 1 1,0-1 0,1 1 0,-1-1 0,1 0 0,-1 1-1,1-1 1,-1 0 0,1 0 0,0 0 0,-1 0 0,1 0 0,0-1-1,0 1 1,0 0 0,0-1 0,0 0 0,0 1 0,-1-1-1,1 0 1,0 0 0,0 0 0,0 0 0,0 0 0,3-1-1,5 0 31,0 0-1,0 0 0,0-1 0,-1 0 0,1-1 0,13-5 1,-4-1-753,0-2 0,-1 1 1,0-2-1,20-17 1,-25 18-2215,0-1 0,-2-1-1,13-15 1,-5-1-6882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616"/>
    </inkml:context>
    <inkml:brush xml:id="br0">
      <inkml:brushProperty name="width" value="0.025" units="cm"/>
      <inkml:brushProperty name="height" value="0.025" units="cm"/>
    </inkml:brush>
  </inkml:definitions>
  <inkml:trace contextRef="#ctx0" brushRef="#br0">73 1 11723,'0'0'6534,"-39"67"-3651,25-38-737,7 1-352,0 2-769,2-1-385,5-1-319,0-4-257,0 1-32,9-4-32,5-1-737,-2-5-1089,6-5-1185,-2-7-2049,2-5-4133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8.937"/>
    </inkml:context>
    <inkml:brush xml:id="br0">
      <inkml:brushProperty name="width" value="0.025" units="cm"/>
      <inkml:brushProperty name="height" value="0.025" units="cm"/>
    </inkml:brush>
  </inkml:definitions>
  <inkml:trace contextRef="#ctx0" brushRef="#br0">153 147 13389,'0'-8'4062,"0"-3"-3261,-1-1-1,0 0 1,-1 0-1,0 1 0,-6-17 1,8 25-718,-1 1 1,0-1-1,0 0 0,0 0 1,0 1-1,-1-1 1,1 1-1,-1-1 1,1 1-1,-1 0 0,0-1 1,0 1-1,0 0 1,0 0-1,0 0 0,-1 1 1,1-1-1,-1 0 1,1 1-1,-1 0 0,1 0 1,-1-1-1,0 1 1,0 1-1,1-1 0,-1 0 1,0 1-1,0-1 1,0 1-1,-6 0 1,6 1-88,0 1 0,-1-1 1,1 1-1,0-1 1,0 1-1,0 0 1,0 0-1,0 1 1,0-1-1,1 1 1,-1-1-1,1 1 0,-1 0 1,1 0-1,0 0 1,0 0-1,0 0 1,1 0-1,-1 0 1,1 1-1,0-1 1,-1 6-1,-1-2 79,0 1 1,1 0-1,1 0 1,-1 0-1,1 0 0,0 0 1,1 0-1,0 0 1,2 12-1,-2-19-48,1 0 1,0 0-1,-1 0 0,1 0 1,0 0-1,0 0 0,0 0 0,0 0 1,0 0-1,0 0 0,0 0 1,0-1-1,0 1 0,1 0 1,-1-1-1,0 1 0,0-1 0,1 1 1,-1-1-1,0 0 0,1 0 1,-1 1-1,0-1 0,1 0 0,-1 0 1,0 0-1,1 0 0,-1-1 1,0 1-1,3-1 0,42-10 344,14-25-219,-49 29-150,1-1 0,-1 1 0,17-7 0,-27 14 17,-1 0 0,1-1 0,-1 1 0,1 0 0,-1 0 0,0 0 0,1 0 0,-1-1 0,1 1 0,-1 0-1,1 0 1,0 0 0,-1 0 0,1 0 0,-1 0 0,1 0 0,-1 0 0,1 0 0,-1 1 0,1-1 0,-1 0-1,1 0 1,-1 0 0,0 1 0,1-1 0,-1 0 0,1 0 0,-1 1 0,1-1 0,-1 0 0,0 1 0,1-1 0,-1 0-1,0 1 1,1-1 0,-1 1 0,0-1 0,0 1 0,1 0 0,3 26 499,3 10-91,-6-36-416,-1-1-1,1 1 0,-1 0 1,1 0-1,0 0 1,-1-1-1,1 1 0,0 0 1,0-1-1,-1 1 1,1-1-1,0 1 0,0-1 1,0 1-1,0-1 1,0 0-1,0 1 0,0-1 1,0 0-1,0 0 1,0 1-1,0-1 0,0 0 1,0 0-1,0 0 1,0 0-1,0-1 0,0 1 1,0 0-1,-1 0 1,1-1-1,0 1 0,2-1 1,3-2 83,0 0 0,0 0 1,0 0-1,-1-1 0,1 0 1,8-9-1,29-19-212,-41 31 81,0-1 0,1 1 0,-1 0-1,0 1 1,1-1 0,-1 0 0,1 1-1,-1-1 1,1 1 0,-1 0 0,1-1-1,-1 1 1,1 1 0,0-1-1,-1 0 1,5 2 0,-5-1 40,-1 0 0,0 0 0,-1 0 0,1 0 0,0 0 0,0 1 0,0-1 0,-1 0 0,1 0 0,-1 1 0,1-1 0,-1 1 0,1-1 0,-1 0 0,0 1 0,0-1 0,1 1 0,-1-1 0,0 1 0,-1 2 0,0 42 452,1-32-370,0-14-54,0 0-1,0 0 1,0 0-1,1 0 1,-1 1-1,0-1 1,0 0-1,0 0 1,1 0-1,-1 0 1,0 0-1,0 0 1,1 0 0,-1 0-1,0 0 1,0 0-1,1 0 1,-1 0-1,0 0 1,0 0-1,1 0 1,-1 0-1,0 0 1,0 0-1,1 0 1,-1 0-1,0 0 1,0 0-1,0 0 1,1 0-1,-1 0 1,0-1-1,0 1 1,0 0 0,1 0-1,-1 0 1,0 0-1,0-1 1,0 1-1,0 0 1,1 0-1,-1 0 1,0-1-1,0 1 1,0-1-1,11-8 291,5-7-179,37-32-310,-49 45 114,0 0 0,0 1-1,1-1 1,-1 1 0,0 0-1,1 0 1,-1 1 0,1-1-1,0 1 1,-1 0 0,1 0-1,6 0 1,-9 1 51,-1 1 0,0 0 0,0 0 0,0-1 0,0 1 0,0 0 0,0 0 0,0 0 0,0 0 0,0 0 0,0 0 0,0 0 0,0 1 0,-1-1 0,1 0 0,-1 0 0,1 1 0,-1-1 0,1 0 0,-1 1 0,0-1 0,1 0 0,-1 1 0,0-1 0,0 0 0,0 1 0,0-1 0,0 1 0,-1 1 0,5 19 392,-3-21-94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947"/>
    </inkml:context>
    <inkml:brush xml:id="br0">
      <inkml:brushProperty name="width" value="0.025" units="cm"/>
      <inkml:brushProperty name="height" value="0.025" units="cm"/>
    </inkml:brush>
  </inkml:definitions>
  <inkml:trace contextRef="#ctx0" brushRef="#br0">29 1 11979,'0'0'5478,"0"57"-2916,-5-24-864,-6 0-289,8 1-897,-3 1-351,3-6-129,3 0-161,0-7-575,0-1-321,3-5-609,-3-5-992,0-4-2627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328"/>
    </inkml:context>
    <inkml:brush xml:id="br0">
      <inkml:brushProperty name="width" value="0.025" units="cm"/>
      <inkml:brushProperty name="height" value="0.025" units="cm"/>
    </inkml:brush>
  </inkml:definitions>
  <inkml:trace contextRef="#ctx0" brushRef="#br0">0 165 9577,'2'-9'2867,"0"2"-2411,-1 0 0,2 0 0,-1 1 1,1-1-1,0 0 0,0 1 0,1 0 0,0 0 0,0 0 1,1 0-1,-1 1 0,1 0 0,0 0 0,1 0 1,-1 0-1,1 1 0,0 0 0,0 0 0,0 1 1,0-1-1,8-2 0,8-1-69,-1 0 1,1 1-1,0 1 0,0 1 1,1 1-1,-1 1 0,1 1 1,28 3-1,-47-2-393,-1 0 1,0 0-1,0 1 0,0-1 1,0 1-1,0 0 1,-1 0-1,1 0 0,0 0 1,0 0-1,0 1 0,-1-1 1,1 1-1,-1 0 1,1-1-1,3 6 0,-4-5 34,-1 0-1,0 0 0,1 0 0,-1 0 0,-1 1 1,1-1-1,0 0 0,0 1 0,-1-1 0,1 1 1,-1-1-1,0 1 0,0-1 0,0 1 0,0-1 1,-1 5-1,-1 1 147,0 0-1,0 0 1,-1 0 0,0 0 0,-1 0 0,0 0 0,0-1 0,-1 0 0,1 0 0,-11 11-1,0-4 32,11-11-221,0 0-1,0 1 0,0-1 1,1 1-1,-1 0 0,1 0 1,0 0-1,0 1 1,0-1-1,1 0 0,-3 6 1,66-1-1356,-52-7 1289,-1 0 0,0 0 0,0 1 0,-1 0 1,1 0-1,0 1 0,-1 0 0,12 8 0,-17-11 76,0 0-1,-1 1 0,1-1 1,0 1-1,0 0 0,-1 0 1,1 0-1,-1 0 1,1 0-1,-1 0 0,0 0 1,0 0-1,0 0 1,0 1-1,0-1 0,-1 0 1,1 1-1,-1-1 1,1 0-1,-1 1 0,0-1 1,0 1-1,0-1 0,0 0 1,0 1-1,-1-1 1,1 1-1,-1-1 0,1 0 1,-1 1-1,0-1 1,0 0-1,0 0 0,0 0 1,-2 3-1,-2 1 228,0 0-1,0 0 1,-1-1 0,0 0-1,0 1 1,0-2 0,0 1-1,-1-1 1,0 0 0,0 0-1,0-1 1,0 0 0,0 0-1,-12 2 1,-1 0 224,-1 0 0,0-2 0,0 0 0,-24 0 0,36-3-450,-31-2 114,39 2-179,-1 0 0,1 0 0,0-1 0,-1 1 0,1-1 0,-1 1 1,1-1-1,0 1 0,-1-1 0,1 0 0,0 0 0,0 0 0,-1 1 0,1-1 1,0 0-1,0 0 0,0-1 0,0 1 0,0 0 0,1 0 0,-2-3 0,1 4-20,1 0-1,0-1 1,0 1 0,0-1-1,0 1 1,0-1-1,0 1 1,0-1-1,0 1 1,0-1 0,0 1-1,0-1 1,0 1-1,0-1 1,0 1-1,0-1 1,1 1-1,-1-1 1,0 1 0,0-1-1,1 1 1,-1-1-1,0 1 1,0 0-1,1-1 1,-1 1 0,0-1-1,1 1 1,-1 0-1,1 0 1,-1-1-1,0 1 1,1 0-1,-1-1 1,2 1 0,19-7-2462,-16 6 1820,28-9-3687,2 0-2039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736"/>
    </inkml:context>
    <inkml:brush xml:id="br0">
      <inkml:brushProperty name="width" value="0.025" units="cm"/>
      <inkml:brushProperty name="height" value="0.025" units="cm"/>
    </inkml:brush>
  </inkml:definitions>
  <inkml:trace contextRef="#ctx0" brushRef="#br0">39 177 20019,'0'0'6598,"-16"45"-5669,11-18-448,3 0-385,-1 1-96,3-3-289,0-3-800,0-4-416,0-3-481,0-7-448,0-23-11788</inkml:trace>
  <inkml:trace contextRef="#ctx0" brushRef="#br0" timeOffset="1">23 1 9097,'0'0'9961,"-23"59"-8231,23-38-866,2 0-799,21-2-578,2-4-1761,3-3-2306,0 0-4197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067"/>
    </inkml:context>
    <inkml:brush xml:id="br0">
      <inkml:brushProperty name="width" value="0.025" units="cm"/>
      <inkml:brushProperty name="height" value="0.025" units="cm"/>
    </inkml:brush>
  </inkml:definitions>
  <inkml:trace contextRef="#ctx0" brushRef="#br0">31 1 11723,'0'0'11696,"-3"8"-11002,-1 1-545,-1 2 75,1 0 0,0 0 0,-4 22 0,7-32-195,1 1 0,-1-1-1,1 1 1,0-1-1,0 1 1,0 0 0,-1-1-1,2 1 1,-1-1-1,0 1 1,0-1 0,0 1-1,1-1 1,-1 1-1,0 0 1,1-1 0,0 0-1,-1 1 1,1-1-1,0 1 1,0-1-1,0 0 1,0 0 0,0 1-1,0-1 1,0 0-1,0 0 1,0 0 0,0 0-1,1 0 1,-1 0-1,0-1 1,1 1 0,-1 0-1,1-1 1,-1 1-1,1-1 1,-1 1 0,3 0-1,3-1 137,0 1-1,0-1 0,0 0 1,0-1-1,-1 0 0,1 0 1,0 0-1,0-1 0,0 0 1,-1 0-1,13-7 0,-16 8-38,1-2 0,0 1 0,-1 0-1,0-1 1,1 0 0,-1 1-1,0-1 1,0-1 0,-1 1 0,1 0-1,-1-1 1,1 1 0,-1-1 0,0 0-1,0 0 1,-1 1 0,1-1-1,-1 0 1,0-1 0,1-6 0,-2 9-107,0 1-1,0 0 1,0 0 0,0 0 0,0 0 0,0 0 0,-1 0 0,1-1 0,0 1 0,-1 0 0,1 0 0,-1 0 0,1 0 0,-1 0 0,1 0 0,-1 0 0,0 1-1,1-1 1,-1 0 0,0 0 0,0 0 0,0 1 0,0-1 0,0 0 0,-2 0 0,0-1-4,-1 0 1,0 1-1,0-1 1,0 1-1,0 0 0,0 0 1,-7 0-1,5 0-61,1 1 0,0 0 0,-1 0 0,1 0 0,0 1-1,0-1 1,-1 1 0,1 0 0,0 1 0,0 0 0,0-1 0,-7 5 0,0 8-976,10-6-1370,9-5-4455,12-5-1587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662"/>
    </inkml:context>
    <inkml:brush xml:id="br0">
      <inkml:brushProperty name="width" value="0.025" units="cm"/>
      <inkml:brushProperty name="height" value="0.025" units="cm"/>
    </inkml:brush>
  </inkml:definitions>
  <inkml:trace contextRef="#ctx0" brushRef="#br0">315 0 13196,'0'0'9594,"-10"3"-9306,-5 2-276,-1 0 0,1 1 0,0 1 0,1 1 0,0 0 0,0 1 0,-19 16 0,1 1 243,2 2-1,-29 33 0,54-57-133,1 0-1,0 1 1,0 0-1,0 0 1,0 0-1,1 0 0,0 0 1,0 1-1,0 0 1,1-1-1,0 1 1,0 0-1,1 0 1,-1 0-1,0 7 0,2-12-106,1 0 0,-1 1 0,0-1-1,0 0 1,0 0 0,1 0-1,-1 0 1,0 0 0,1 0-1,-1 0 1,1 0 0,-1-1 0,1 1-1,0 0 1,-1 0 0,1 0-1,0 0 1,0-1 0,-1 1-1,1 0 1,0-1 0,0 1 0,0-1-1,1 1 1,33 8 188,44-10 21,-70 0-184,29-4 20,-1-1 1,1-2 0,54-18-1,-10-7-2385,-72 26-327,-10 7 2475,1 0 0,-1 0 0,0-1 1,0 1-1,0 0 0,0 0 0,0-1 0,0 1 0,0 0 0,0 0 0,0 0 1,0-1-1,0 1 0,0 0 0,0 0 0,0-1 0,0 1 0,0 0 0,0 0 1,0-1-1,-1 1 0,1 0 0,0 0 0,0 0 0,0-1 0,0 1 0,0 0 0,-1 0 1,1 0-1,0-1 0,0 1 0,0 0 0,-1 0 0,1 0 0,0 0 0,0 0 1,0 0-1,-1-1 0,1 1 0,0 0 0,0 0 0,-1 0 0,1 0 0,0 0 1,0 0-1,-1 0 0,1 0 0,0 0 0,0 0 0,0 0 0,-1 0 0,1 0 1,-20-4-9603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011"/>
    </inkml:context>
    <inkml:brush xml:id="br0">
      <inkml:brushProperty name="width" value="0.025" units="cm"/>
      <inkml:brushProperty name="height" value="0.025" units="cm"/>
    </inkml:brush>
  </inkml:definitions>
  <inkml:trace contextRef="#ctx0" brushRef="#br0">1 145 10762,'0'0'13677,"76"-58"-11627,-23 36-705,9 0-544,9 5-417,-2 1-287,-9 8-97,-14 6-449,-13 2-1120,-13 2-1218,-18 13-1377,-4 4-128,-25-2-1089,-12 3-4869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403"/>
    </inkml:context>
    <inkml:brush xml:id="br0">
      <inkml:brushProperty name="width" value="0.025" units="cm"/>
      <inkml:brushProperty name="height" value="0.025" units="cm"/>
    </inkml:brush>
  </inkml:definitions>
  <inkml:trace contextRef="#ctx0" brushRef="#br0">1 224 11531,'0'0'7175,"90"-38"-4613,-23 9-128,16-3-480,8 0-1057,1 2-705,-7 5-608,-13 6-3556,-13 0-6694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102"/>
    </inkml:context>
    <inkml:brush xml:id="br0">
      <inkml:brushProperty name="width" value="0.025" units="cm"/>
      <inkml:brushProperty name="height" value="0.025" units="cm"/>
    </inkml:brush>
  </inkml:definitions>
  <inkml:trace contextRef="#ctx0" brushRef="#br0">1 139 5669,'0'0'13192,"2"-9"-12322,0-1-674,2 0 0,-1 0 0,2 1 0,-1 0 0,10-14 0,-11 18-60,0 0 0,0 0 0,1 1 0,0-1 0,0 1 0,0 0 0,0 0 0,1 1 0,-1-1 0,1 1 0,0 0 0,0 0 0,10-3 0,-15 6-122,0 0 1,0 0-1,1 0 0,-1 0 1,0 0-1,1 0 1,-1 0-1,0 0 0,1 0 1,-1 0-1,0 0 0,0 0 1,1 0-1,-1 0 1,0 0-1,1 0 0,-1 1 1,0-1-1,0 0 0,1 0 1,-1 0-1,0 0 1,0 1-1,0-1 0,1 0 1,-1 0-1,0 1 0,0-1 1,0 0-1,0 0 1,1 1-1,-1-1 0,0 0 1,0 0-1,0 1 0,0-1 1,0 0-1,0 1 1,0-1-1,0 0 0,0 1 1,0 20 502,-8 20 92,7-37-565,-4 9 104,2 0 0,0 1 0,-3 19 0,6-31-109,-1-1-1,1 1 1,0 0 0,0 0 0,0 0 0,0 0 0,0-1 0,0 1 0,0 0 0,0 0 0,1 0 0,-1-1 0,1 1 0,-1 0 0,1-1 0,0 1 0,0 0 0,0-1 0,0 1 0,0-1 0,0 1 0,0-1 0,0 0 0,0 1 0,1-1 0,-1 0 0,1 0 0,-1 0 0,1 0 0,-1 0 0,1 0 0,-1 0 0,1-1 0,0 1 0,2 0 0,3 0 224,0-1 0,-1 0 1,1 0-1,0-1 0,-1 0 0,1 0 1,-1 0-1,1-1 0,-1 0 1,0-1-1,10-4 0,-12 5-201,0 0 0,0 0 0,0-1 0,-1 1-1,1-1 1,-1 0 0,0 0 0,0 0 0,0-1 0,0 1 0,0-1 0,-1 1-1,0-1 1,1 0 0,-2 0 0,1 0 0,0 0 0,1-8 0,-2 12-464,0 0 1,-1-1-1,1 1 1,0 0-1,-1 0 1,1 0-1,-1 0 1,1 0-1,0 0 1,-1 0-1,1 0 1,0 0-1,-1 0 1,1 0-1,0 0 1,-1 0-1,1 0 1,0 1-1,-1-1 1,1 0-1,-1 0 1,1 1-1,0-1 1,-1 1-1,1-1 1,0 1-1,6 2-5216,1-2-1919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751"/>
    </inkml:context>
    <inkml:brush xml:id="br0">
      <inkml:brushProperty name="width" value="0.025" units="cm"/>
      <inkml:brushProperty name="height" value="0.025" units="cm"/>
    </inkml:brush>
  </inkml:definitions>
  <inkml:trace contextRef="#ctx0" brushRef="#br0">108 53 17136,'0'0'1340,"-9"1"641,3-1-1707,0 1 0,0 0 1,0 0-1,0 1 1,1-1-1,-1 1 0,0 1 1,1-1-1,-7 5 1,9-5-200,0 0 0,1 0 0,-1 0 1,1 0-1,-1 1 0,1-1 0,0 1 0,0 0 1,0 0-1,1 0 0,-1 0 0,1 0 1,0 0-1,-1 0 0,1 0 0,0 0 0,1 0 1,-1 1-1,1-1 0,-1 0 0,1 7 1,0-6-62,1-1 1,-1 1 0,1-1-1,0 1 1,0-1 0,0 1 0,0-1-1,1 1 1,-1-1 0,1 0-1,0 0 1,0 0 0,0 0 0,0 0-1,0 0 1,1 0 0,-1-1 0,7 5-1,4 3 108,1-1 0,0-1 0,17 8 0,19 12 61,-43-23-174,-1 0-1,0 0 1,0 0 0,0 1 0,-1 0 0,1 0 0,-1 1 0,-1-1 0,0 1 0,1 0-1,5 15 1,-9-18-2,0 0 1,1 1-1,-1-1 0,-1 0 0,1 1 0,0-1 0,-1 0 0,0 1 0,0-1 1,-1 0-1,1 1 0,-1-1 0,0 0 0,0 1 0,0-1 0,-1 0 0,1 0 1,-1 0-1,0 0 0,0 0 0,-1 0 0,1-1 0,-4 5 0,-1-2 91,1 0-1,-1 0 0,0-1 0,0 0 0,-1 0 0,0-1 1,1 1-1,-1-2 0,-1 1 0,1-1 0,-15 3 1,21-6-82,-1 1 0,1 0 1,0-1-1,-1 1 0,1-1 0,0 0 1,-1 0-1,1 0 0,-1 0 1,1 0-1,0-1 0,-1 1 1,1-1-1,0 1 0,-1-1 1,1 0-1,0 0 0,0 0 0,0 0 1,0 0-1,0 0 0,0-1 1,0 1-1,0-1 0,0 1 1,1-1-1,-1 0 0,0 0 1,1 0-1,0 0 0,-1 0 1,1 0-1,0 0 0,0 0 0,0 0 1,0-1-1,1 1 0,-1 0 1,1-1-1,-1 1 0,1 0 1,0-1-1,0 1 0,0-1 1,0-3-1,1 1-14,0 0 0,0 0 0,0 1 0,0-1 0,1 1 0,0-1 0,0 1 0,0-1 0,0 1 0,1 0 0,0 0 0,0 0 0,0 0 0,0 1 0,0-1 0,1 1 0,0 0 0,0 0 0,5-4 0,13-7 9,1 0-1,33-15 1,-31 17 2,8-4 28,-9 5-51,0-1-1,-1-1 1,24-19-1,-42 29 43,0-1-1,0 0 1,-1 0-1,0 0 1,0-1 0,0 1-1,0-1 1,-1 0-1,0 0 1,0-1-1,0 1 1,0-1-1,-1 1 1,0-1-1,0 0 1,-1 0 0,0 1-1,0-1 1,1-8-1,-3 9 16,0 1 0,0-1 0,-1 1-1,1-1 1,-1 1 0,0 0 0,0 0 0,-1 0 0,1 0-1,-1 0 1,0 0 0,0 1 0,0-1 0,0 1 0,0 0-1,-1 0 1,0 0 0,1 0 0,-1 1 0,0 0 0,-1 0-1,-6-3 1,-3-2-43,1 1 0,-2 1 0,1 0-1,0 1 1,-30-4 0,39 7-136,-1 1 0,0-1 0,0 1 0,0 1 0,1-1 0,-1 1 1,-10 2-1,14-2-117,1-1 0,0 1 1,-1 0-1,1 0 1,0-1-1,0 1 1,0 0-1,0 0 0,0 0 1,0 1-1,0-1 1,0 0-1,0 0 0,0 0 1,0 1-1,1-1 1,-1 0-1,1 1 1,-1-1-1,1 1 0,-1-1 1,1 0-1,0 1 1,0-1-1,0 1 1,0-1-1,0 1 0,0-1 1,0 1-1,0-1 1,0 1-1,1-1 0,-1 1 1,1-1-1,0 2 1,0-2-329,-1 1 1,1-1-1,-1 0 1,1 1-1,0-1 0,0 0 1,0 0-1,0 1 1,0-1-1,0 0 1,0 0-1,0 0 1,0 0-1,0-1 1,3 3-1,8 5-6710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1.214"/>
    </inkml:context>
    <inkml:brush xml:id="br0">
      <inkml:brushProperty name="width" value="0.025" units="cm"/>
      <inkml:brushProperty name="height" value="0.025" units="cm"/>
    </inkml:brush>
  </inkml:definitions>
  <inkml:trace contextRef="#ctx0" brushRef="#br0">202 60 7911,'0'0'7672,"0"-9"-5772,0-27-517,-1 35-1329,1 0 1,0 1-1,0-1 1,-1 0-1,1 0 1,0 1-1,-1-1 0,1 0 1,-1 1-1,1-1 1,-1 0-1,1 1 1,-1-1-1,1 1 1,-1-1-1,1 1 0,-1-1 1,0 1-1,1-1 1,-1 1-1,0 0 1,0-1-1,1 1 1,-1 0-1,0 0 1,0-1-1,1 1 0,-1 0 1,0 0-1,0 0 1,0 0-1,1 0 1,-2 0-1,-25 5 406,17 0-287,-1 0 0,1 2 0,1-1 0,-1 1 0,1 1 0,0-1 0,1 1 0,-1 1 0,2 0 1,-1 0-1,1 0 0,1 1 0,0 0 0,0 1 0,1-1 0,0 1 0,1 0 0,0 0 0,1 0 0,0 1 0,-2 19 0,5-28-112,0 0 0,0-1 1,1 1-1,-1 0 0,1-1 1,-1 1-1,1 0 0,0-1 1,0 1-1,0-1 0,1 1 1,-1-1-1,0 1 0,1-1 1,0 0-1,-1 0 0,1 0 1,0 0-1,0 0 0,0 0 1,0 0-1,1-1 0,-1 1 1,0-1-1,1 0 0,-1 1 1,1-1-1,-1 0 0,1-1 1,0 1-1,-1 0 0,1-1 1,0 1-1,0-1 0,-1 0 1,5 0-1,1 0 70,0 0 0,0 0 1,0 0-1,0-1 0,0-1 0,0 1 0,0-1 1,0-1-1,-1 1 0,1-2 0,12-6 0,-13 6-40,0-1 0,0 1 0,-1-2-1,1 1 1,-1-1 0,0 0 0,-1 0-1,0 0 1,0-1 0,0 0 0,-1 0-1,0 0 1,0-1 0,-1 0 0,1 1-1,-2-1 1,1 0 0,-1 0 0,-1 0-1,1-1 1,-1 1 0,-1 0 0,0-1-1,0 1 1,-2-14 0,1 18-136,0 1 1,0 0-1,0 0 1,0-1-1,-1 1 1,1 0-1,-1 0 1,0 0-1,0 0 1,0 1-1,0-1 1,-1 0-1,1 1 1,-1 0-1,1-1 1,-1 1-1,0 0 1,0 0-1,0 1 0,0-1 1,0 1-1,0-1 1,-7-1-1,8 3-167,-1-1-1,1 1 0,0 0 1,0-1-1,-1 1 0,1 0 0,0 0 1,-1 1-1,1-1 0,0 0 1,0 1-1,-1 0 0,1-1 1,0 1-1,-3 1 0,3 0-248,0-1 1,1 0-1,-1 1 1,0-1-1,1 1 0,-1 0 1,1-1-1,-1 1 1,1 0-1,0 0 0,0 0 1,0 0-1,0 0 1,0 0-1,0 0 0,1 0 1,-1 1-1,0 2 1,1 3-6838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9.440"/>
    </inkml:context>
    <inkml:brush xml:id="br0">
      <inkml:brushProperty name="width" value="0.025" units="cm"/>
      <inkml:brushProperty name="height" value="0.025" units="cm"/>
    </inkml:brush>
  </inkml:definitions>
  <inkml:trace contextRef="#ctx0" brushRef="#br0">24 1 16111,'0'0'12700,"-2"7"-12518,-2 7-107,1-4-45,-1-1 0,1 1 0,1 0 0,0 1-1,0-1 1,1 0 0,1 1 0,0-1 0,1 16-1,0-25-19,-1 0 0,1-1 0,-1 1 0,1-1 0,0 1 0,-1-1 0,1 1 0,0-1 0,-1 1 0,1-1 0,0 0 0,0 1 0,-1-1 0,1 0 0,0 0 0,0 0 0,0 1 0,0-1 0,-1 0 0,1 0 0,0 0 0,0 0 0,0 0 0,-1-1 0,1 1 0,0 0 0,0 0 0,0 0 0,-1-1 0,1 1 0,1-1 0,25-11 87,15-18-574,-33 22 215,0 1-1,1 0 1,0 1 0,22-11-1,-25 21 574,-7 12-25,-6 23 109,4-27-335,1-10-64,1 0 0,0 0 0,0-1-1,0 1 1,0 0 0,0 0 0,0 0 0,1 0 0,-1 0-1,0-1 1,1 1 0,1 3 0,-2-4 38,1-1 0,-1 1 1,0-1-1,1 0 0,-1 1 1,1-1-1,-1 0 0,1 1 0,-1-1 1,0 0-1,1 1 0,0-1 1,-1 0-1,1 0 0,-1 0 1,1 0-1,-1 1 0,1-1 0,-1 0 1,1 0-1,-1 0 0,1 0 1,0 0-1,-1 0 0,1 0 0,-1-1 1,1 1-1,20-10-845,0-7-4558,-14 10-258,-1-1-2332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271"/>
    </inkml:context>
    <inkml:brush xml:id="br0">
      <inkml:brushProperty name="width" value="0.025" units="cm"/>
      <inkml:brushProperty name="height" value="0.025" units="cm"/>
    </inkml:brush>
  </inkml:definitions>
  <inkml:trace contextRef="#ctx0" brushRef="#br0">0 126 9097,'0'0'15283,"6"10"-14813,-1 1-419,-1 0 0,1 0 0,-2 1 0,0 0 0,0-1 0,-1 1 0,-1 0 0,0 0-1,0 1 1,-1-1 0,-1 0 0,-3 15 0,1-10 182,-7 41 597,10-47 107,7-30 597,5-25-1400,-2 0-1,-1-1 1,-3 0-1,-2-1 0,-1 1 1,-5-52-1,-1 93-192,-2 10-19,-3 13-52,7-14 114,-2 9 5,0 0 0,1 0 0,1 0-1,1 15 1,-1-26 15,1-1 0,1 1 1,-1-1-1,0 1 0,1-1 0,-1 1 0,1-1 1,0 1-1,0-1 0,0 1 0,0-1 0,0 0 1,0 0-1,1 1 0,-1-1 0,1 0 0,-1 0 1,1-1-1,0 1 0,0 0 0,0 0 0,0-1 1,0 1-1,0-1 0,1 0 0,-1 0 0,0 0 0,1 0 1,3 1-1,0 0 28,1-1 0,-1-1 0,0 1 0,1-1 0,-1-1 0,1 1 0,-1-1-1,1 0 1,-1 0 0,0-1 0,0 0 0,0 0 0,0 0 0,0-1 0,0 0 0,0 0 0,-1 0 0,0-1 0,1 0 0,6-6 0,-6 4 29,0 0 0,-1 0 0,1-1 1,-1 0-1,-1 0 0,1 0 0,-1 0 0,0-1 0,-1 0 0,0 0 1,0 1-1,-1-2 0,0 1 0,0 0 0,1-11 0,-12 27-199,-2 14 74,-4 15 43,4-12 88,0 2 0,2-1 1,1 1-1,1 0 0,1 1 1,2-1-1,-2 32 0,6-57-63,0 0 0,1 0 0,-1 0 0,1 0 0,-1 0 0,1 0 0,0 0 0,0 0 0,0 0 0,0 0 0,0-1 0,0 1 0,0 0 0,1-1 0,-1 1 0,1-1 0,-1 1 0,1-1 0,0 0 0,-1 1 0,1-1 0,0 0 0,0 0 0,0 0 0,0-1 0,0 1 0,0 0 0,0-1 0,0 1 0,0-1 0,0 0 0,0 0 0,0 0 0,0 0 0,4 0 0,1 0-20,1 0-1,0-1 1,0 0-1,-1 0 0,1-1 1,-1 0-1,1 0 1,12-7-1,-12 5-244,0 0 0,-1 0-1,0-1 1,0-1 0,0 1 0,-1-1-1,1 0 1,-1 0 0,-1-1 0,1 0-1,-1 0 1,0 0 0,-1-1 0,0 1-1,4-12 1,-27 59 219,15-35 187,1-1 0,1 1 0,-1 0 0,1 0 0,0 0 0,0 0 0,0 0 0,1 0 0,0 0 0,-2 10 1,3-13-111,0 0 0,0-1 0,0 1 0,0 0 0,0 0 0,0-1 0,1 1 0,-1 0 0,0-1 0,1 1 0,0-1 0,-1 1 0,1-1 0,0 1 0,-1-1 0,1 1 0,0-1 0,0 1 1,0-1-1,1 0 0,-1 0 0,2 3 0,1-3-369,0 0-1,-1 0 1,1 0 0,0 0 0,-1 0 0,1-1-1,0 1 1,0-1 0,6-1 0,-8 2-281,-1-1 336,0 0 1,-1 0-1,1 0 1,0 0-1,0 0 0,-1 0 1,1 0-1,0 0 1,-1 0-1,1-1 0,0 1 1,-1 0-1,1 0 1,0-1-1,-1 1 1,1 0-1,-1-1 0,1 1 1,0 0-1,-1-1 1,1 1-1,-1-1 0,1 1 1,-1-1-1,1 0 1,5-14-7281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635"/>
    </inkml:context>
    <inkml:brush xml:id="br0">
      <inkml:brushProperty name="width" value="0.025" units="cm"/>
      <inkml:brushProperty name="height" value="0.025" units="cm"/>
    </inkml:brush>
  </inkml:definitions>
  <inkml:trace contextRef="#ctx0" brushRef="#br0">44 95 12524,'0'0'5381,"0"-51"-2947,0 35-128,4 3 129,-4 3-930,0 5-704,-4 5-513,-6 2-320,1 11-64,0 4-865,4 3-1185,-1-2-1858,1-1-3907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204"/>
    </inkml:context>
    <inkml:brush xml:id="br0">
      <inkml:brushProperty name="width" value="0.025" units="cm"/>
      <inkml:brushProperty name="height" value="0.025" units="cm"/>
    </inkml:brush>
  </inkml:definitions>
  <inkml:trace contextRef="#ctx0" brushRef="#br0">101 0 9161,'0'0'6149,"-10"2"-3981,6-2-2005,0 1 0,0-1 0,0 1 0,0 0 0,0 0 0,0 1 0,0-1 0,0 1 0,1 0 0,-1 0 0,1 0 0,-1 1 0,1-1 0,0 1 0,0 0 0,0 0 0,0 0 0,1 0 0,-1 0 0,1 1 0,-1-1 0,1 1 0,1-1 0,-1 1 0,0 0 0,1 0 0,0 0 0,-1 0 0,0 7 0,1-7-55,1 1 0,-1-1 0,1 1 0,-1 0 1,1-1-1,1 1 0,-1-1 0,1 1 0,0-1 0,0 1 0,0-1 1,0 1-1,1-1 0,-1 0 0,1 1 0,5 6 0,-4-7 13,0-1 0,1-1 0,-1 1 0,1 0 0,0-1 0,-1 1-1,1-1 1,0 0 0,0-1 0,1 1 0,-1-1 0,0 1 0,0-1 0,1-1 0,-1 1 0,1-1-1,5 1 1,-2-1 111,0 0 0,-1 0-1,1-1 1,0 0 0,-1 0 0,1 0-1,-1-1 1,0-1 0,0 1-1,1-1 1,-2 0 0,1-1 0,12-7-1,-16 8-180,0 1-1,0-1 0,-1 1 1,1-1-1,-1 0 0,1 0 1,-1 0-1,0 0 0,0-1 1,-1 1-1,1 0 0,-1-1 1,1 1-1,-1-1 0,0 0 1,-1 1-1,1-1 0,-1 0 1,1 1-1,-1-1 0,0 0 1,0 0-1,-1 0 0,1 1 1,-1-1-1,0 0 0,0 1 1,0-1-1,0 1 0,-3-6 1,2 6-66,0-1 1,0 1 0,-1-1-1,1 1 1,-1 0-1,0-1 1,0 2 0,0-1-1,0 0 1,-1 0-1,1 1 1,-1 0 0,1 0-1,-1 0 1,0 0-1,0 1 1,0-1 0,0 1-1,0 0 1,0 0-1,0 0 1,0 1-1,-5-1 1,6 1-184,0 0 0,0 0 1,0 1-1,1-1 0,-1 0 0,0 1 0,0 0 1,0 0-1,0 0 0,1 0 0,-1 0 0,1 0 0,-1 1 1,-3 2-1,4-2-281,0 0-1,0 0 1,1 0 0,-1 0 0,1 0 0,-1 0 0,1 1-1,0-1 1,0 0 0,0 1 0,0-1 0,0 1 0,1-1 0,-1 1-1,1-1 1,-1 1 0,1-1 0,0 5 0,0 9-7241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950"/>
    </inkml:context>
    <inkml:brush xml:id="br0">
      <inkml:brushProperty name="width" value="0.025" units="cm"/>
      <inkml:brushProperty name="height" value="0.025" units="cm"/>
    </inkml:brush>
  </inkml:definitions>
  <inkml:trace contextRef="#ctx0" brushRef="#br0">1 245 10890,'0'0'8152,"10"2"-6801,34-1-554,0-2 1,0-2 0,0-2 0,51-12 0,20-1-175,566-40 552,44-5-1122,-684 57-66,5 1 119,0-2 0,-1-2 0,0-2 0,45-18 1,-97 25-2525,-17 1 12,8 1-575,-13-5-5811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419"/>
    </inkml:context>
    <inkml:brush xml:id="br0">
      <inkml:brushProperty name="width" value="0.025" units="cm"/>
      <inkml:brushProperty name="height" value="0.025" units="cm"/>
    </inkml:brush>
  </inkml:definitions>
  <inkml:trace contextRef="#ctx0" brushRef="#br0">60 1 16303,'0'0'3524,"-26"58"-3108,19-26-256,0 4-96,1 1 0,1-4-64,1-6 32,3-2 0,-3-8-32,4-3-192,0-4-865,4-8-1889,1-2-770,-3-8-928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765"/>
    </inkml:context>
    <inkml:brush xml:id="br0">
      <inkml:brushProperty name="width" value="0.025" units="cm"/>
      <inkml:brushProperty name="height" value="0.025" units="cm"/>
    </inkml:brush>
  </inkml:definitions>
  <inkml:trace contextRef="#ctx0" brushRef="#br0">1 84 9513,'0'0'10255,"8"-4"-9257,18-10-804,2 2 1,-1 1-1,2 1 0,-1 1 0,1 1 0,0 2 1,38-3-1,-66 9-325,-1-1-1,1 1 1,0 0 0,0 0 0,-1 0 0,1 0 0,0 1-1,0-1 1,0 0 0,-1 0 0,1 0 0,0 0 0,-1 1-1,1-1 1,0 0 0,-1 1 0,1-1 0,0 1 0,-1-1-1,1 1 1,-1-1 0,1 1 0,0-1 0,-1 1-1,1-1 1,-1 1 0,0 0 0,1-1 0,-1 1 0,0 0-1,1-1 1,-1 1 0,0 0 0,0 0 0,1-1 0,-1 1-1,0 0 1,0 0 0,0-1 0,0 1 0,0 0 0,0 0-1,0-1 1,0 1 0,-1 0 0,1 0 0,0-1 0,0 1-1,0 0 1,-1-1 0,1 1 0,-1 0 0,1-1 0,0 1-1,-2 1 1,-11 10-4721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140"/>
    </inkml:context>
    <inkml:brush xml:id="br0">
      <inkml:brushProperty name="width" value="0.025" units="cm"/>
      <inkml:brushProperty name="height" value="0.025" units="cm"/>
    </inkml:brush>
  </inkml:definitions>
  <inkml:trace contextRef="#ctx0" brushRef="#br0">82 15 8840,'0'0'15023,"51"5"-14863,-14-14-128,-7 2-128,4 3-609,-8 4-608,-6 0-641,-10 5-416,-10 10-1218,0-1-1216</inkml:trace>
  <inkml:trace contextRef="#ctx0" brushRef="#br0" timeOffset="1">0 250 8456,'0'0'13965,"66"25"-13805,-27-34-96,5-3-512,2-2-1186,-2-2-1248,-5-2-2724,-4-6-1504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501"/>
    </inkml:context>
    <inkml:brush xml:id="br0">
      <inkml:brushProperty name="width" value="0.025" units="cm"/>
      <inkml:brushProperty name="height" value="0.025" units="cm"/>
    </inkml:brush>
  </inkml:definitions>
  <inkml:trace contextRef="#ctx0" brushRef="#br0">26 71 10730,'0'0'7250,"-4"11"-6706,-1 3-481,1-1 1,0 1-1,1 0 0,1 1 1,-1 17-1,3-29-51,0 1 0,0 0 0,0-1 0,1 1 0,-1 0 0,1-1 0,0 1 0,0-1 0,0 1 0,1-1 1,-1 0-1,1 1 0,2 3 0,-2-5 6,-1-1 1,1 1 0,0-1-1,0 0 1,0 1-1,0-1 1,0 0 0,0 0-1,0 0 1,0 0 0,0-1-1,0 1 1,1-1 0,-1 1-1,0-1 1,0 0-1,1 1 1,-1-1 0,0 0-1,1-1 1,-1 1 0,0 0-1,0-1 1,3 0-1,0-1 162,0 0-1,0 0 0,0 0 0,-1 0 0,1-1 0,-1 0 0,0 0 0,0 0 0,0 0 0,6-7 0,39-45 191,-27 27-195,-25 56 300,-5 1-387,4-18-82,0-1 1,1 2-1,1-1 0,0 0 0,0 0 0,1 1 1,0-1-1,3 21 0,-2-31 6,0 1 0,1-1 0,-1 0 0,1 0 0,-1 0 0,1 0 0,0 0 0,-1 0 0,1 0 0,0 0 0,0 0 0,-1-1 0,1 1 0,0 0 0,0 0-1,0-1 1,0 1 0,0 0 0,0-1 0,0 1 0,1-1 0,-1 0 0,0 1 0,0-1 0,0 0 0,0 0 0,0 1 0,1-1 0,-1 0 0,0 0 0,0 0 0,0-1 0,1 1 0,-1 0 0,1-1 0,3 1 152,0-1 0,-1-1-1,1 1 1,-1-1 0,1 0 0,-1 0 0,0 0 0,5-3 0,4-6 145,-1 1 1,0-2 0,0 0-1,-1 0 1,-1-1-1,0 0 1,-1-1-1,0 0 1,-1 0 0,-1-1-1,8-21 1,-9 20-531,-1-1 0,-1 0 0,0 1-1,-1-2 1,-1 1 0,0-19 0,-2 90-9286,0-38 1910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268"/>
    </inkml:context>
    <inkml:brush xml:id="br0">
      <inkml:brushProperty name="width" value="0.025" units="cm"/>
      <inkml:brushProperty name="height" value="0.025" units="cm"/>
    </inkml:brush>
  </inkml:definitions>
  <inkml:trace contextRef="#ctx0" brushRef="#br0">303 107 4837,'15'-32'9316,"-9"-1"-4630,-6 31-4620,0 0 1,0 1-1,0-1 1,0 0-1,-1 0 1,1 1-1,-1-1 0,1 0 1,-1 1-1,0-1 1,0 0-1,0 1 1,0-1-1,0 1 1,0 0-1,0-1 0,0 1 1,0 0-1,-1 0 1,1-1-1,-1 1 1,1 0-1,-1 0 0,1 1 1,-1-1-1,1 0 1,-1 0-1,0 1 1,1-1-1,-1 1 1,0 0-1,1-1 0,-1 1 1,0 0-1,-3 0 1,-5 0 63,-1 0 1,1 1-1,-1 1 1,1-1-1,0 2 1,0-1-1,0 1 1,0 1-1,0 0 1,0 0-1,1 1 1,0 1-1,0-1 1,0 1-1,-11 11 1,10-9-99,0 1 0,0 0 0,1 0 0,1 1 0,-1 1 0,2-1 0,-1 2 0,2-1 0,-1 0 0,1 1 0,1 0-1,-4 13 1,9-23-31,-1-1-1,1 0 0,-1 0 0,1 0 0,0 1 1,-1-1-1,1 0 0,0 0 0,0 1 1,0-1-1,0 0 0,0 1 0,0-1 0,1 0 1,-1 0-1,0 1 0,1-1 0,-1 0 0,1 0 1,-1 0-1,1 1 0,-1-1 0,1 0 0,0 0 1,-1 0-1,1 0 0,0 0 0,0 0 0,0 0 1,0-1-1,1 2 0,1-1 3,0 0 0,0-1 0,0 1 0,0-1 0,0 1 1,0-1-1,0 0 0,0 0 0,0 0 0,0-1 0,0 1 0,5-2 0,8-3 16,1 0 0,-1-1 0,27-15 0,-42 21-19,6-4 1,0 1 0,0-2 0,0 1 1,0-1-1,-1 0 0,0 0 0,0 0 0,0-1 0,7-10 0,-30 18 68,8 3-1,-1 0 1,1 1-1,0 1 0,0-1 0,1 2 0,0-1 0,0 1 0,-7 10 0,-53 74 515,64-87-565,-3 4 12,1 1 1,-1-1-1,2 1 0,-1 0 0,2 1 1,-1-1-1,1 1 0,1 0 0,-3 12 0,6-22-29,0-1-1,0 0 1,0 1 0,0-1-1,0 0 1,0 1-1,0-1 1,0 0-1,0 1 1,0-1-1,0 0 1,1 0-1,-1 1 1,0-1-1,0 0 1,0 1-1,0-1 1,1 0 0,-1 0-1,0 0 1,0 1-1,0-1 1,1 0-1,-1 0 1,0 0-1,0 1 1,1-1-1,-1 0 1,0 0-1,1 0 1,-1 0-1,0 0 1,1 0 0,-1 1-1,0-1 1,0 0-1,1 0 1,-1 0-1,0 0 1,1 0-1,-1 0 1,0 0-1,1 0 1,-1-1-1,0 1 1,1 0-1,-1 0 1,0 0 0,0 0-1,1 0 1,-1 0-1,0-1 1,1 1-1,-1 0 1,18-9 76,4-9-56,-1 0 0,-1-2-1,-1 0 1,-1-1 0,30-45-1,-43 60-37,-2 6-222,-3 13 136,-8 26 84,5-23-20,3-16 31,0 1 1,-1 0 0,1 0 0,0-1 0,0 1 0,0 0-1,0 0 1,0-1 0,0 1 0,0 0 0,0 0-1,0-1 1,0 1 0,0 0 0,0 0 0,0-1 0,1 1-1,-1 0 1,0-1 0,0 1 0,1 0 0,-1-1-1,1 1 1,-1 0 0,1-1 0,-1 1 0,1-1 0,-1 1-1,1-1 1,-1 1 0,2 0 0,0-1 4,-1 0-1,1 0 1,0 0 0,0 0 0,0 0 0,-1 0-1,1-1 1,0 1 0,-1-1 0,1 1 0,0-1 0,-1 0-1,1 0 1,1-1 0,6-3 10,-1-1 0,1 0-1,-2-1 1,14-12 0,-15 11-2,1 2 0,1-1 0,-1 1 0,1 0 0,10-6 0,-17 12-5,-1 0-1,0 0 1,1 1 0,-1-1-1,0 0 1,1 0 0,-1 0-1,0 0 1,0 0 0,1 0-1,-1 0 1,0 1 0,1-1-1,-1 0 1,0 0 0,0 0-1,1 1 1,-1-1 0,0 0-1,0 0 1,0 1 0,1-1-1,-1 0 1,0 0-1,0 1 1,0-1 0,0 0-1,0 1 1,0-1 0,1 0-1,-1 1 1,0-1 0,0 0-1,0 1 1,0-1 0,0 0-1,0 0 1,0 1 0,0-1-1,-1 0 1,1 1 0,0-1-1,0 0 1,0 1 0,0-1-1,0 0 1,0 0 0,-1 1-1,1-1 1,0 1 0,-4 19 38,-1-4-13,2-7 19,-1 0 0,2 0 0,-1 1 0,2-1 0,-1 1 1,1-1-1,0 1 0,2 16 0,0-25-28,-1 0-1,1 0 1,0 0-1,0 0 0,0 0 1,-1 0-1,1-1 1,0 1-1,0 0 1,0-1-1,0 1 1,0-1-1,1 1 1,-1-1-1,0 1 0,0-1 1,0 0-1,0 0 1,0 1-1,1-1 1,-1 0-1,0 0 1,0 0-1,0 0 1,1 0-1,-1-1 1,0 1-1,0 0 0,2-1 1,38-10 534,-30 6-443,0-1 0,-1 0 0,0 0-1,0-1 1,0-1 0,-1 0 0,0 0 0,13-16-1,-22 24-102,1 0-1,-1-1 0,0 1 0,0 0 1,0-1-1,0 1 0,0 0 0,0 0 1,0-1-1,0 1 0,0 0 1,0-1-1,0 1 0,0 0 0,0-1 1,0 1-1,0 0 0,0 0 0,0-1 1,0 1-1,0 0 0,0-1 0,0 1 1,0 0-1,-1 0 0,1-1 1,0 1-1,0 0 0,0 0 0,-1-1 1,1 1-1,0 0 0,0 0 0,0 0 1,-1-1-1,1 1 0,0 0 0,0 0 1,-1 0-1,1 0 0,0 0 1,-1 0-1,1 0 0,0-1 0,0 1 1,-1 0-1,1 0 0,0 0 0,-1 0 1,1 0-1,0 0 0,-1 0 0,1 0 1,-1 1-1,-28-2 21,1-1-19,26 0-3,1 1 0,-1 0 0,0-1 1,1 1-1,0-1 0,-1 1 1,1-1-1,0 1 0,0-1 1,0 0-1,0 0 0,0 0 0,0 0 1,1 0-1,-1 0 0,1 0 1,-1 0-1,1 0 0,0 0 1,-1 0-1,1 0 0,0 0 0,1 0 1,-1 0-1,0 0 0,0 0 1,2-2-1,-2 1-3,0 1-1,1 0 1,-1 0 0,1 0 0,0 0-1,-1 0 1,1-1 0,0 1 0,0 0-1,0 1 1,1-1 0,-1 0 0,0 0-1,1 0 1,0 1 0,-1-1 0,1 1 0,0-1-1,-1 1 1,1 0 0,0 0 0,0 0-1,0 0 1,0 0 0,3-1 0,1 1-141,1 1 1,-1-1 0,1 1 0,-1 1 0,1-1 0,0 1-1,-1 0 1,10 3 0,27 12-4572,-25-9 1525,3 0-3148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600"/>
    </inkml:context>
    <inkml:brush xml:id="br0">
      <inkml:brushProperty name="width" value="0.025" units="cm"/>
      <inkml:brushProperty name="height" value="0.025" units="cm"/>
    </inkml:brush>
  </inkml:definitions>
  <inkml:trace contextRef="#ctx0" brushRef="#br0">110 0 11115,'0'0'9507,"-9"3"-8316,3-1-1127,0 0 0,0 1 1,1 0-1,0 0 0,-1 0 0,1 1 1,0-1-1,0 1 0,1 0 1,-1 1-1,1-1 0,0 1 1,0 0-1,1 0 0,-1 0 0,1 1 1,0-1-1,1 1 0,-1-1 1,1 1-1,-3 12 0,4-17-62,1 1-1,-1-1 1,0 1-1,1-1 0,-1 1 1,1 0-1,-1-1 1,1 1-1,0-1 1,0 1-1,0 0 1,0-1-1,0 1 0,0 0 1,0-1-1,0 1 1,1 0-1,-1-1 1,1 1-1,-1-1 0,1 1 1,0-1-1,-1 1 1,1-1-1,0 1 1,0-1-1,0 0 1,0 1-1,0-1 0,0 0 1,1 0-1,1 2 1,0-3-16,0 1 0,0-1 0,-1 0 0,1 0 0,0 0 1,0 0-1,0 0 0,-1 0 0,1-1 0,0 0 0,0 1 1,-1-1-1,1 0 0,-1 0 0,1-1 0,-1 1 0,1-1 0,-1 1 1,4-3-1,43-37-3824,-22 7-3807,-19 14 1351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9.784"/>
    </inkml:context>
    <inkml:brush xml:id="br0">
      <inkml:brushProperty name="width" value="0.025" units="cm"/>
      <inkml:brushProperty name="height" value="0.025" units="cm"/>
    </inkml:brush>
  </inkml:definitions>
  <inkml:trace contextRef="#ctx0" brushRef="#br0">0 1 15855,'0'0'7911,"9"46"-9224,-2-35-2338,4-4-3748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946"/>
    </inkml:context>
    <inkml:brush xml:id="br0">
      <inkml:brushProperty name="width" value="0.025" units="cm"/>
      <inkml:brushProperty name="height" value="0.025" units="cm"/>
    </inkml:brush>
  </inkml:definitions>
  <inkml:trace contextRef="#ctx0" brushRef="#br0">0 99 1409,'7'-1'961,"0"-1"0,0 0 0,0 0 0,-1-1 0,1 0 0,-1 0 0,0 0 0,0-1 0,0 0-1,0 0 1,-1-1 0,7-6 0,-6 5-23,1 1 0,0-1 0,-1 2-1,2-1 1,-1 1 0,0 0 0,11-4 0,-14 6-765,0 1 1,0-1-1,1 1 1,-1 0-1,0 0 1,1 1-1,-1-1 1,1 1 0,-1 0-1,1 0 1,-1 0-1,0 1 1,1-1-1,-1 1 1,0 0-1,5 2 1,-7-2-166,0 0 0,-1 0 0,1 1-1,0-1 1,-1 1 0,1-1 0,-1 1 0,0-1 0,1 1 0,-1 0 0,0-1 0,0 1 0,0 0 0,0 0 0,0 0 0,0 0 0,-1 0-1,1 0 1,-1 0 0,1 0 0,-1 0 0,0 0 0,0 0 0,0 0 0,0 0 0,0 0 0,0 1 0,-1-1 0,1 0 0,-1 0 0,0 3 0,-1 2-2,0-1 1,-1 1 0,0-1 0,0 0-1,0 1 1,0-1 0,-1-1 0,-6 8 0,-42 39 28,32-33 96,1 0-1,-19 26 1,37-44-95,1-1-1,-1 1 1,1 0 0,-1-1 0,0 1 0,1 0 0,-1-1-1,1 1 1,0 0 0,-1 0 0,1-1 0,0 1-1,-1 0 1,1 0 0,0 0 0,0 0 0,-1-1 0,1 1-1,0 0 1,0 0 0,0 0 0,0 0 0,0 0 0,1 0-1,-1-1 1,0 1 0,0 0 0,1 0 0,-1 1-1,1-2 8,1 1 0,-1 0 0,0-1 0,0 1 0,1-1 0,-1 1-1,0-1 1,0 0 0,1 0 0,-1 1 0,0-1 0,1 0 0,-1 0-1,0 0 1,1 0 0,1-1 0,6 0 107,1-1-1,-1 0 1,0-1 0,13-4-1,26-14-156,36-18-510,-36 9-6037,-43 24 1925,-5 1-2054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2.324"/>
    </inkml:context>
    <inkml:brush xml:id="br0">
      <inkml:brushProperty name="width" value="0.025" units="cm"/>
      <inkml:brushProperty name="height" value="0.025" units="cm"/>
    </inkml:brush>
  </inkml:definitions>
  <inkml:trace contextRef="#ctx0" brushRef="#br0">1 113 14414,'0'0'8263,"80"1"-7942,-41-5-449,-1-2-1346,1-1-1120,-5 1-2147,-2-1-2145</inkml:trace>
  <inkml:trace contextRef="#ctx0" brushRef="#br0" timeOffset="1">339 46 9289,'0'0'2984,"-9"5"-139,0 1-2200,1-1 0,-1 1 0,2 0 0,-14 14 0,19-18-488,0 0 0,-1 1 0,1-1 0,0 1-1,1 0 1,-1-1 0,1 1 0,-1 0-1,1 0 1,0 0 0,0 0 0,0 0 0,0 1-1,0-1 1,1 0 0,0 0 0,-1 0 0,1 1-1,0-1 1,1 0 0,-1 0 0,1 1-1,1 3 1,-1-5-70,0 0 1,0-1-1,0 1 0,0-1 0,1 1 1,-1-1-1,1 0 0,-1 1 0,1-1 0,-1 0 1,1 0-1,0 0 0,-1 0 0,1 0 0,0-1 1,0 1-1,0-1 0,0 1 0,0-1 0,-1 1 1,1-1-1,0 0 0,0 0 0,0 0 0,0 0 1,0 0-1,0-1 0,0 1 0,0-1 1,3 0-1,3-1 121,0 1-1,-1-2 1,1 1 0,0-1 0,-1 0 0,8-5 0,-4 1 96,-1 0 1,0-1-1,-1 0 0,17-17 1,-23 21-234,0 0 1,1 0-1,-1-1 1,-1 1-1,1-1 1,-1 1-1,0-1 1,0 0-1,0 0 1,0 0-1,-1 0 1,0 0-1,0 0 1,0-6-1,-1 10-73,0 0 0,-1-1-1,1 1 1,0 0 0,-1 0-1,1 0 1,-1-1 0,1 1-1,-1 0 1,0 0 0,1 0-1,-1 0 1,0 0 0,0 0-1,0 0 1,0 0 0,0 1-1,0-1 1,0 0 0,0 0-1,0 1 1,0-1 0,-1 0-1,-2-1 20,-1 0-1,1 1 1,0-1-1,-1 1 1,1 0 0,-1 0-1,-5 0 1,5 1-349,1 0 1,-1 0 0,1 0-1,-1 1 1,1-1-1,-1 1 1,-5 2 0,8-2-51,1-1-1,-1 1 1,1-1 0,0 1 0,-1-1 0,1 1 0,0 0 0,0 0 0,0 0 0,0 0-1,-1 0 1,1 0 0,0 0 0,1 0 0,-1 0 0,0 0 0,0 1 0,0-1 0,1 0-1,-1 1 1,0 1 0,0 4-5453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067"/>
    </inkml:context>
    <inkml:brush xml:id="br0">
      <inkml:brushProperty name="width" value="0.025" units="cm"/>
      <inkml:brushProperty name="height" value="0.025" units="cm"/>
    </inkml:brush>
  </inkml:definitions>
  <inkml:trace contextRef="#ctx0" brushRef="#br0">3 67 4164,'0'0'7837,"5"-9"-4789,-1-2-2105,-3 8-652,1-1 0,-1 0-1,1 1 1,0-1-1,0 1 1,0 0 0,0-1-1,1 1 1,-1 0 0,1 0-1,4-3 1,-7 6-228,0 0 0,0-1 0,1 1 0,-1 0 0,0 0 0,0-1 0,1 1 0,-1 0 0,0 0 0,1-1 0,-1 1 0,0 0 0,0 0 0,1 0 0,-1 0 0,0 0 0,1 0 0,-1-1 0,0 1 0,1 0 0,-1 0 0,0 0 0,1 0 0,-1 0 0,0 0 0,1 0 0,-1 0 0,1 0 0,-1 1 0,0-1 0,1 0 0,-1 0 0,0 0 0,0 0 0,1 0 0,-1 1 0,0-1 0,1 0 0,-1 0 0,0 0 0,0 1 0,1-1 1,-1 0-1,0 1 0,4 20 992,-8 29-110,-20 17-259,18-55-620,2 0 1,-1 0-1,1 1 0,1-1 1,-4 24-1,7-35-61,0 0 1,0-1-1,0 1 1,0 0-1,0 0 0,0-1 1,0 1-1,0 0 0,0-1 1,0 1-1,1 0 1,-1-1-1,0 1 0,0 0 1,1-1-1,-1 1 0,0 0 1,1-1-1,-1 1 1,1-1-1,-1 1 0,1-1 1,-1 1-1,1-1 0,-1 1 1,1-1-1,-1 1 1,1-1-1,0 0 0,-1 1 1,1-1-1,0 0 1,-1 0-1,1 1 0,0-1 1,-1 0-1,1 0 0,0 0 1,0 0-1,-1 0 1,1 0-1,0 0 0,-1 0 1,1 0-1,0 0 0,-1 0 1,1 0-1,0-1 1,0 1-1,-1 0 0,1-1 1,-1 1-1,1 0 0,0-1 1,37-20 504,-5-7-286,-1-2 0,44-52 1,-26 27 90,-57 81-38,-5-7-361,7-11-88,1-1 1,-1 1-1,1 0 1,1 0-1,-1 0 1,1 0 0,1 0-1,-1 1 1,0 9-1,5-18-208,-1 0-1,1 0 1,-1 0-1,1 0 1,0 0-1,-1 0 1,1 0-1,-1-1 1,1 1-1,0 0 1,-1-1-1,1 1 1,-1-1-1,1 0 1,-1 0-1,0 1 1,3-3-1,15-15-4642,3-4-2019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400"/>
    </inkml:context>
    <inkml:brush xml:id="br0">
      <inkml:brushProperty name="width" value="0.025" units="cm"/>
      <inkml:brushProperty name="height" value="0.025" units="cm"/>
    </inkml:brush>
  </inkml:definitions>
  <inkml:trace contextRef="#ctx0" brushRef="#br0">112 95 5189,'0'0'9139,"-10"8"-5471,-33 26-1474,41-33-1998,1 1 1,-1-1 0,0 1-1,0 0 1,1-1 0,-1 1-1,1 0 1,-1 0 0,1 0-1,0 0 1,0 0 0,-1 4-1,2-6-151,0 0-1,0 1 1,0-1-1,0 1 1,0-1-1,0 1 1,0-1-1,0 1 1,0-1-1,0 1 1,0-1-1,1 1 1,-1-1-1,0 1 1,0-1-1,1 0 1,-1 1-1,0-1 1,0 1-1,1-1 1,-1 0-1,0 1 1,1-1-1,-1 0 1,1 0-1,-1 1 1,0-1-1,1 0 1,-1 0-1,1 1 1,-1-1-1,1 0 1,0 0-1,2 1 10,1-1 0,0 1 1,-1-1-1,1 0 0,-1 0 0,1 0 0,-1 0 0,1-1 0,-1 1 1,1-1-1,4-2 0,3-2 16,-1 0 0,0-1 0,0 0 0,-1-1 0,0 0 0,0 0 0,10-12 0,-14 14 13,0 0 1,-1 0-1,0-1 1,0 1-1,0-1 1,0 0 0,-1 0-1,0 0 1,-1-1-1,1 1 1,-1-1-1,0 1 1,1-10 0,-3 15-79,0 0 0,0 1 0,-1-1 0,1 0-1,0 0 1,0 0 0,-1 0 0,1 1 0,0-1 0,-1 0 0,1 0 0,-1 1 0,1-1 0,-1 0 0,1 1 0,-1-1 0,1 0 0,-1 1 0,0-1 0,1 1 0,-1-1 0,0 1 0,0-1 0,1 1 0,-1 0 0,0-1 0,0 1 0,0 0 0,0 0 0,1-1 0,-1 1 0,0 0 0,0 0 0,0 0 0,0 0 0,0 0 0,1 0 0,-1 0 0,0 1 0,0-1 0,-1 1 0,-41 10 47,31-4-37,0 0-1,1 1 0,-1 0 1,2 0-1,-1 1 1,1 1-1,1 0 1,-13 16-1,16-18 44,0 0 1,1 1-1,0-1 0,0 1 0,1 0 0,0 0 0,0 1 0,1-1 1,1 1-1,0 0 0,0 0 0,-1 13 0,3-21-53,1 1 0,-1-1 0,1 0-1,-1 0 1,1 0 0,0 0 0,0 0-1,0 0 1,0 0 0,0-1 0,0 1-1,1 0 1,-1 0 0,1-1 0,-1 1-1,1-1 1,-1 1 0,1-1 0,0 0-1,0 0 1,-1 0 0,1 0 0,0 0-1,0 0 1,0 0 0,0-1 0,1 1-1,-1 0 1,0-1 0,0 0 0,3 0-1,11 3-13,0-2 0,1 0 1,17-1-1,-22 0-38,1 0-392,1-1 1,-1-1-1,0 0 1,20-5-1,22-16-5883,-16-1-3666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104"/>
    </inkml:context>
    <inkml:brush xml:id="br0">
      <inkml:brushProperty name="width" value="0.025" units="cm"/>
      <inkml:brushProperty name="height" value="0.025" units="cm"/>
    </inkml:brush>
  </inkml:definitions>
  <inkml:trace contextRef="#ctx0" brushRef="#br0">23 1 7079,'0'0'11360,"-1"8"-10474,-16 189 2383,13-140-9274,3-52 1016,1-33-685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453"/>
    </inkml:context>
    <inkml:brush xml:id="br0">
      <inkml:brushProperty name="width" value="0.025" units="cm"/>
      <inkml:brushProperty name="height" value="0.025" units="cm"/>
    </inkml:brush>
  </inkml:definitions>
  <inkml:trace contextRef="#ctx0" brushRef="#br0">1 47 7335,'0'0'17585,"60"-19"-17297,-33 19-192,3 0-32,-2 0-64,0-6-929,-1 0-961,-9-1-1217,-1-1-3042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224"/>
    </inkml:context>
    <inkml:brush xml:id="br0">
      <inkml:brushProperty name="width" value="0.025" units="cm"/>
      <inkml:brushProperty name="height" value="0.025" units="cm"/>
    </inkml:brush>
  </inkml:definitions>
  <inkml:trace contextRef="#ctx0" brushRef="#br0">95 113 3683,'0'0'2632,"-8"-1"-1217,-30-6 585,6-11 4493,27 15-4939,-7-10 1171,13 12-2726,-1 0-1,1 0 1,0 0-1,-1 0 0,1 0 1,0 0-1,0 0 0,0 0 1,0 0-1,0 1 0,0-1 1,0 0-1,0 1 0,0-1 1,0 0-1,0 1 0,2-1 1,0-1 55,1 0 1,0 0 0,-1 0-1,1 0 1,0 1 0,0 0-1,0-1 1,0 1-1,0 1 1,0-1 0,7 0-1,-9 2 31,0 0-1,0 0 0,-1 0 0,1 0 0,0 0 0,0 0 1,-1 0-1,1 1 0,0-1 0,-1 1 0,0-1 0,1 1 1,-1 0-1,0-1 0,0 1 0,0 0 0,0 0 0,0 0 1,0 0-1,0 0 0,-1 0 0,1 0 0,-1 0 0,1 2 1,1 2 48,-1-1 0,1 0 0,1-1 0,-1 1 0,1 0 0,0-1 0,0 1 0,0-1 0,0 0 0,1 0 0,5 5 0,-7-8-90,0 0 0,0 1 0,0-1 0,-1 0 0,1 0 0,0-1 0,0 1 0,0 0 0,0-1 0,0 1 0,0-1 0,1 1 0,-1-1 0,0 0 0,0 0 0,0 0 0,0 0 0,0-1 0,0 1 0,0-1 0,1 1 0,-1-1 0,0 1 0,0-1 1,-1 0-1,1 0 0,0 0 0,0 0 0,0 0 0,-1-1 0,1 1 0,2-3 0,0-1 36,0 0-1,0-1 1,0 1 0,-1-1 0,0 0-1,0 0 1,-1 0 0,0 0 0,0 0-1,0-1 1,0 1 0,-1-1-1,0 1 1,-1-1 0,0 1 0,0-1-1,0 1 1,0-1 0,-4-11 0,3 20-1030,1 0 727,-1-1 0,0 0 0,1 1 0,-1-1 0,1 1 0,-1-1 0,1 1 0,0-1 0,0 1 0,-1-1 0,1 1 0,0-1 0,0 1 0,1-1 0,-1 1 0,0-1 0,0 1 0,1-1 0,-1 1 0,1-1 0,-1 1 0,1-1 0,0 1 0,0-1 0,-1 0 0,2 2 0,26 11-8115,-18-9 2323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574"/>
    </inkml:context>
    <inkml:brush xml:id="br0">
      <inkml:brushProperty name="width" value="0.025" units="cm"/>
      <inkml:brushProperty name="height" value="0.025" units="cm"/>
    </inkml:brush>
  </inkml:definitions>
  <inkml:trace contextRef="#ctx0" brushRef="#br0">64 135 8072,'0'0'2194,"-8"1"331,-40 1 2274,48-1-4708,0-1 1,-1 0-1,1 0 1,0 0-1,0 0 0,-1 0 1,1 0-1,0 0 1,0 0-1,0 0 0,-1 0 1,1 0-1,0 0 0,0 0 1,-1 0-1,1 0 1,0 0-1,0 0 0,0 0 1,-1 0-1,1-1 1,0 1-1,0 0 0,0 0 1,0 0-1,-1 0 1,1 0-1,0-1 0,0 1 1,0 0-1,0 0 1,-1 0-1,1 0 0,0-1 1,0 1-1,0 0 1,0 0-1,0 0 0,0-1 1,0 1-1,0 0 1,0 0-1,0 0 0,0-1 1,7-9 1344,15-6-600,-16 13-630,-1 0 1,1 1 0,0 0 0,0 0 0,1 0-1,11-1 1,-17 3-197,1 0 0,-1 0 0,0 0 0,0 1 0,1-1-1,-1 0 1,0 0 0,0 1 0,0-1 0,1 1 0,-1-1-1,0 1 1,0-1 0,0 1 0,0 0 0,0-1 0,0 1 0,0 0-1,0 0 1,0 0 0,0 0 0,-1 0 0,1 0 0,0 0 0,-1 0-1,1 0 1,0 0 0,-1 0 0,0 1 0,1-1 0,-1 0 0,0 0-1,1 0 1,-1 1 0,0-1 0,0 0 0,0 0 0,0 1 0,0 1-1,0 16 115,0-13-109,0-1 1,0 0-1,0 1 1,1-1-1,0 0 1,0 1-1,0-1 1,3 7-1,-3-11 8,0 0 0,0 1 0,0-1 0,0 0 1,1 0-1,-1 1 0,1-1 0,-1 0 0,0 0 0,1-1 0,0 1 0,-1 0 0,1 0 0,0-1 0,-1 1 0,1-1 0,0 1 0,-1-1 0,1 0 0,0 0 0,0 0 0,-1 0 0,1 0 0,0 0 0,0 0 0,-1-1 0,1 1 0,0-1 0,0 1 0,2-2 0,4-1 87,1 0 0,-1 0 0,0-1 0,0 0 0,-1 0-1,1-1 1,-1 0 0,0 0 0,0-1 0,-1 0 0,0 0-1,0-1 1,0 1 0,-1-1 0,8-13 0,-9 13-471,0 0 0,0 0 1,-1-1-1,0 1 0,-1-1 1,1 0-1,-1 0 0,-1 0 1,1 0-1,-1-11 0,-1 13-1232,0-5-2389,-1 5-1792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062"/>
    </inkml:context>
    <inkml:brush xml:id="br0">
      <inkml:brushProperty name="width" value="0.025" units="cm"/>
      <inkml:brushProperty name="height" value="0.025" units="cm"/>
    </inkml:brush>
  </inkml:definitions>
  <inkml:trace contextRef="#ctx0" brushRef="#br0">1 51 14446,'0'0'5199,"8"-7"-3149,-3 2-1776,1 1 1,0-1-1,0 1 0,0 1 0,0-1 1,1 1-1,0 0 0,-1 1 1,1-1-1,0 1 0,0 1 0,0-1 1,1 1-1,-1 0 0,10 1 0,-8 0 10,34 2 208,-42-2-486,0 0-1,0 0 1,1 0-1,-1 0 1,0 1 0,0-1-1,0 1 1,0-1 0,0 0-1,0 1 1,0 0-1,0-1 1,-1 1 0,1-1-1,0 1 1,0 0 0,0 0-1,0 0 1,-1-1-1,1 1 1,-1 0 0,1 0-1,0 0 1,-1 0 0,1 0-1,-1 0 1,0 0-1,1 0 1,-1 0 0,0 0-1,1 2 1,-4 1 114,1-1 1,0 1 0,-1-1-1,1 0 1,-1 0-1,0 0 1,0 0 0,0-1-1,0 1 1,0-1-1,-1 0 1,1 1 0,-8 1-1,-8 9 183,17-12-299,0 1-1,0-1 1,0 1 0,0 0-1,0 0 1,1-1-1,-1 1 1,1 1 0,-1-1-1,1 0 1,0 0-1,-1 0 1,1 1 0,0-1-1,-1 5 1,2-5-9,0 0 0,1-1 1,-1 1-1,0-1 0,1 0 0,-1 1 1,1-1-1,-1 1 0,1-1 1,0 0-1,0 1 0,-1-1 0,1 0 1,0 0-1,0 1 0,0-1 0,0 0 1,1 0-1,-1 0 0,0 0 0,0-1 1,1 1-1,-1 0 0,0 0 1,1-1-1,-1 1 0,3 0 0,42 16-221,-37-15 133,0 0 1,0 1-1,-1 1 1,1-1-1,-1 1 1,1 1-1,-1 0 1,-1 0 0,1 0-1,12 13 1,-19-17 96,0 0 1,0 1-1,0-1 1,0 0 0,0 1-1,0-1 1,0 1 0,0-1-1,-1 1 1,1-1 0,-1 1-1,1 0 1,-1-1-1,0 1 1,0 0 0,0-1-1,0 1 1,0 0 0,0-1-1,0 1 1,0 0 0,0-1-1,-1 1 1,1 0-1,-1-1 1,-1 3 0,0-1 73,0 0 1,0 0-1,-1 0 0,0 0 1,1-1-1,-1 1 1,0-1-1,0 0 0,0 1 1,-1-1-1,-4 2 0,-4 1 123,0 0 0,0-1 0,0 0 0,-1-1 0,0 0-1,-13 1 1,1-8-267,25 4-5,-1 0 0,1-1 0,0 1-1,0 0 1,-1 0 0,1-1-1,0 1 1,0 0 0,-1-1 0,1 1-1,0 0 1,0-1 0,0 1 0,0 0-1,0-1 1,-1 1 0,1 0-1,0-1 1,0 1 0,0 0 0,0-1-1,0 1 1,0-1 0,0 1 0,0 0-1,0-1 1,1 1 0,-1 0-1,0-1 1,0 1 0,0 0 0,0-1-1,1 1 1,26-32-9120,-23 28 7872,14-13-7889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396"/>
    </inkml:context>
    <inkml:brush xml:id="br0">
      <inkml:brushProperty name="width" value="0.025" units="cm"/>
      <inkml:brushProperty name="height" value="0.025" units="cm"/>
    </inkml:brush>
  </inkml:definitions>
  <inkml:trace contextRef="#ctx0" brushRef="#br0">0 43 18001,'0'0'7858,"10"-6"-6603,-1 0-1058,0 0 0,0 1 0,1 1 0,13-5 0,-20 8-189,0-1 0,1 1 1,-1 0-1,1 1 0,-1-1 0,1 1 1,0-1-1,-1 1 0,1 0 0,-1 1 1,1-1-1,-1 0 0,1 1 0,0 0 1,-1 0-1,0 0 0,1 0 0,-1 1 1,0-1-1,5 4 0,-7-4-8,0 0 1,1 0-1,-1 0 0,0 0 0,0 1 0,-1-1 1,1 0-1,0 1 0,0-1 0,-1 0 0,1 1 1,0-1-1,-1 1 0,0-1 0,1 1 1,-1-1-1,0 1 0,0 0 0,1-1 0,-2 1 1,1-1-1,0 1 0,0 0 0,0-1 0,-1 1 1,1-1-1,0 1 0,-1-1 0,0 1 1,1-1-1,-1 0 0,0 1 0,0-1 0,0 0 1,-1 2-1,-5 6 54,0 0 1,0-1-1,-16 15 1,13-14 7,-4 4 70,-37 42 272,48-52-399,0 1-1,0 0 1,1 0 0,0 0 0,-1 0 0,1 0-1,1 0 1,-1 0 0,1 1 0,-1-1 0,1 1-1,0 7 1,1-11-21,0 0 0,1 0 0,-1 0 0,0 0-1,1 0 1,-1 0 0,1 0 0,-1 0 0,1 0 0,0 0-1,-1 0 1,1 0 0,0-1 0,-1 1 0,1 0-1,0-1 1,0 1 0,0 0 0,0-1 0,0 1 0,0-1-1,0 1 1,0-1 0,0 0 0,0 1 0,0-1 0,0 0-1,0 0 1,0 0 0,0 0 0,0 0 0,2 0-1,42 0-2222,-36 0 1323,-3-1-167,0 1 0,1-1 0,-1-1 0,0 1 0,0-1 0,1 0 0,8-5 0,18-9-7042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0.143"/>
    </inkml:context>
    <inkml:brush xml:id="br0">
      <inkml:brushProperty name="width" value="0.025" units="cm"/>
      <inkml:brushProperty name="height" value="0.025" units="cm"/>
    </inkml:brush>
  </inkml:definitions>
  <inkml:trace contextRef="#ctx0" brushRef="#br0">99 273 12107,'0'0'10346,"-10"0"-9289,6 0-967,-1-1 0,1 2 0,0-1 0,-1 1 0,1-1 0,-1 1 0,1 0 1,0 1-1,0-1 0,-1 1 0,1 0 0,-4 2 0,6-2-20,-1-1 0,1 1 0,0 0 0,0 0-1,0 0 1,0 1 0,1-1 0,-1 0 0,1 1 0,-1-1 0,1 1 0,0-1 0,0 1 0,0 0 0,0-1 0,0 1 0,0 0 0,1 0 0,0 0 0,-1-1 0,1 1 0,0 0 0,1 0 0,-1 0 0,1 3 0,-1-6-51,0 1 0,1 0 0,-1-1 1,1 1-1,-1-1 0,1 1 0,-1-1 0,1 1 1,-1-1-1,1 1 0,-1-1 0,1 1 0,0-1 0,-1 1 1,1-1-1,0 0 0,-1 0 0,1 1 0,0-1 1,-1 0-1,1 0 0,0 0 0,0 0 0,-1 0 1,1 0-1,0 0 0,-1 0 0,1 0 0,0 0 1,0 0-1,-1 0 0,1 0 0,0-1 0,-1 1 1,1 0-1,0 0 0,-1-1 0,1 1 0,0-1 1,-1 1-1,2-1 0,29-18 274,-24 9-264,0 0-1,-1 0 0,-1-1 1,0 1-1,8-23 0,-13 31 96,-3 21-128,0-6 28,1 0 0,0 1 0,1-1-1,1 1 1,1 18 0,-1-31 2,0 0-1,0 0 1,0 0 0,0 0 0,0 0 0,1 0-1,-1 0 1,0 0 0,1 0 0,-1-1-1,0 1 1,1 0 0,0 0 0,-1 0 0,1 0-1,-1 0 1,1-1 0,0 1 0,0 0-1,-1-1 1,1 1 0,0 0 0,0-1-1,0 1 1,0-1 0,0 1 0,-1-1 0,1 0-1,0 1 1,0-1 0,0 0 0,0 0-1,0 1 1,0-1 0,0 0 0,0 0 0,0 0-1,1 0 1,-1-1 0,0 1 0,0 0-1,0 0 1,0-1 0,1 0 0,2 0 103,0-1 0,0 0 0,0 0 0,0 0 0,0 0 0,0-1 0,-1 1 0,0-1 0,4-4 0,14-17-62,-1-1 0,-1-1-1,-1-1 1,19-40 0,-28 49-124,-1 0 0,-1-1 1,0 0-1,-2 0 1,0 0-1,-1-1 0,-1 0 1,1-23-1,-6 40-248,-5 8 221,-4 12 83,-7 13 199,2 1-1,-20 52 0,31-67-89,0 0-1,0 1 1,2 0-1,0-1 1,1 1-1,1 0 1,1 24-1,1-37-85,0 0 1,0-1-1,0 1 0,1-1 0,0 1 0,0-1 0,0 0 0,0 0 1,0 0-1,0 0 0,1 0 0,0 0 0,-1-1 0,1 1 0,0-1 0,0 0 1,1 1-1,-1-1 0,0-1 0,1 1 0,-1-1 0,7 3 0,41 11-1793,-8-9-4697,-18-6-1924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741"/>
    </inkml:context>
    <inkml:brush xml:id="br0">
      <inkml:brushProperty name="width" value="0.025" units="cm"/>
      <inkml:brushProperty name="height" value="0.025" units="cm"/>
    </inkml:brush>
  </inkml:definitions>
  <inkml:trace contextRef="#ctx0" brushRef="#br0">150 12 15791,'-9'0'3118,"3"0"-2828,-1 1 0,1-1 0,0 1 0,0 0 0,1 1-1,-1 0 1,0-1 0,0 2 0,1-1 0,-1 1 0,1 0 0,0 0 0,0 0 0,0 1 0,0-1 0,0 1 0,1 1 0,0-1 0,0 1 0,0-1 0,0 1 0,1 0 0,0 0 0,0 1 0,0-1 0,0 1 0,-1 6 0,3-8-283,-1 0 0,1 0-1,1 0 1,-1 0 0,0 0-1,1 1 1,0-1 0,0 0-1,0 0 1,1 1 0,-1-1-1,1 0 1,0 0 0,0 0-1,1 0 1,2 7 0,-2-9-3,0 1 1,1-1-1,-1 1 1,1-1-1,-1 0 1,1 0-1,0 0 1,0 0-1,0 0 1,0-1-1,0 1 1,0-1-1,0 0 1,1 0-1,-1 0 1,0 0-1,1 0 1,-1-1-1,0 0 1,6 0-1,-2 1 50,-1-1 0,0-1 0,1 1 0,-1-1-1,1-1 1,-1 1 0,0-1 0,0 0-1,0 0 1,0-1 0,0 1 0,0-1 0,-1-1-1,1 1 1,-1-1 0,0 0 0,0 0-1,0-1 1,-1 1 0,1-1 0,-1 0-1,0 0 1,-1-1 0,1 1 0,-1-1 0,0 0-1,-1 1 1,1-1 0,-1-1 0,0 1-1,-1 0 1,1 0 0,-1-1 0,0 1 0,-1-1-1,0 1 1,0-1 0,0 1 0,-1 0-1,-2-13 1,2 17-53,1 0 1,-1 0-1,0 0 0,1 1 0,-1-1 1,0 0-1,0 1 0,0-1 0,-1 1 0,1-1 1,0 1-1,0 0 0,-1-1 0,1 1 1,-1 0-1,1 0 0,-1 0 0,1 0 0,-1 0 1,0 0-1,0 1 0,1-1 0,-1 0 1,0 1-1,0-1 0,0 1 0,1 0 1,-1 0-1,0 0 0,0 0 0,0 0 0,0 0 1,-3 1-1,-29 10-1804,11 10-4465,18-14-1339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669"/>
    </inkml:context>
    <inkml:brush xml:id="br0">
      <inkml:brushProperty name="width" value="0.025" units="cm"/>
      <inkml:brushProperty name="height" value="0.025" units="cm"/>
    </inkml:brush>
  </inkml:definitions>
  <inkml:trace contextRef="#ctx0" brushRef="#br0">17 157 4452,'0'0'5696,"5"-8"-1772,-1-1-2708,12-20 859,0 12 2599,-17 59-1994,-24 52-1479,18-72-1124,0 0-1,2 0 1,0 0 0,-2 40 0,7-61-61,0-1-1,0 0 1,0 1-1,0-1 0,0 0 1,0 1-1,0-1 1,0 0-1,0 1 1,0-1-1,0 0 0,0 1 1,0-1-1,0 0 1,0 1-1,1-1 1,-1 0-1,0 0 1,0 1-1,0-1 0,0 0 1,1 0-1,-1 1 1,0-1-1,0 0 1,1 0-1,-1 1 1,0-1-1,0 0 0,1 0 1,-1 0-1,0 0 1,0 1-1,1-1 1,-1 0-1,0 0 0,1 0 1,-1 0-1,0 0 1,1 0-1,-1 0 1,1 0-1,16-8 658,13-20 232,-19 10-796,-1-1 0,-1 0 0,-1-1 0,0 0 0,-1 0 0,6-33-1,-7 14 53,0-1 0,-1-63-1,-5 103-161,0 0 0,0 0 0,0 0 1,0 0-1,0 0 0,-1 0 0,1 0 0,0 0 0,0 0 0,0 0 0,0 0 0,0 0 0,0 0 1,0 0-1,0 0 0,0 0 0,-1 0 0,1 0 0,0 0 0,0 0 0,0 0 0,0 0 0,0 0 0,0 0 1,0 0-1,0 0 0,0 0 0,0 0 0,-1 0 0,1 0 0,0 0 0,0 0 0,0-1 0,0 1 1,0 0-1,0 0 0,0 0 0,0 0 0,0 0 0,0 0 0,0 0 0,0 0 0,0 0 0,0-1 0,0 1 1,0 0-1,0 0 0,0 0 0,0 0 0,0 0 0,0 0 0,-7 15-104,-6 21-63,10-26 160,1 0-1,0 1 1,1-1 0,0 0-1,0 0 1,1 1 0,1 14-1,0-22 10,0-1-1,-1 1 0,1 0 0,0-1 0,0 1 0,1-1 0,-1 1 0,0-1 0,1 0 0,0 1 0,-1-1 0,1 0 0,0 0 0,0 0 1,0 0-1,0-1 0,1 1 0,-1 0 0,0-1 0,1 0 0,-1 1 0,1-1 0,0 0 0,-1 0 0,1-1 0,0 1 0,-1 0 0,1-1 1,0 0-1,0 1 0,-1-1 0,4-1 0,6 1 8,-1-1 1,0 0-1,0-1 1,0 0-1,0-1 1,0 0-1,-1 0 1,1-2-1,-1 1 1,0-1 0,12-8-1,-16 10 6,0-1 0,-1 0 0,1 0-1,-1-1 1,1 0 0,-1 0 0,-1 0 0,1 0 0,-1-1-1,0 1 1,0-1 0,0-1 0,-1 1 0,0 0 0,0-1-1,-1 1 1,0-1 0,0 0 0,1-8 0,-3 15-15,0 0 0,0 0 0,0 0 0,0 0 0,0-1 0,0 1 0,0 0 0,0 0 0,0 0 0,1 0 0,-1 0 0,0-1 0,0 1 0,0 0 0,-1 0 0,1 0 1,0 0-1,0 0 0,0-1 0,0 1 0,0 0 0,0 0 0,0 0 0,0 0 0,0 0 0,0 0 0,0-1 0,0 1 0,0 0 0,-1 0 0,1 0 0,0 0 0,0 0 0,0 0 0,0 0 0,0 0 0,0-1 0,0 1 0,-1 0 0,1 0 0,0 0 0,0 0 1,0 0-1,0 0 0,0 0 0,-1 0 0,1 0 0,0 0 0,0 0 0,0 0 0,0 0 0,-1 0 0,1 0 0,0 0 0,0 0 0,0 0 0,0 0 0,-1 1 0,-10 8-80,-10 15-21,4 1 100,-25 53 0,39-71 35,0 1-1,0 0 1,0 0 0,1 0 0,0 0-1,1 0 1,0 1 0,0-1-1,1 0 1,0 1 0,0-1 0,2 10-1,-1-16-29,0 0 0,0 0 0,1 0 0,-1 1 0,0-1 0,1 0-1,-1-1 1,1 1 0,0 0 0,0 0 0,0-1 0,0 1 0,0-1 0,0 0-1,0 1 1,0-1 0,0 0 0,1 0 0,-1 0 0,1-1 0,-1 1-1,0-1 1,1 1 0,-1-1 0,1 0 0,-1 0 0,1 0 0,2 0-1,4 0 13,0 0-1,0-1 0,0 0 0,0 0 0,0-1 0,14-4 0,-15 2-61,0 0 0,0 0 0,-1-1 0,0 0 0,1 0 0,-2-1 0,1 0 0,-1 0 0,0-1 0,0 1 0,0-1 0,-1 0 0,0-1 0,5-12 0,-31 53-448,-11 19 725,31-50-386,-1 0-1,1 1 1,0-1-1,0 1 1,1-1 0,-1 1-1,0 0 1,1-1-1,0 1 1,0 0 0,-1-1-1,1 1 1,1 0-1,-1-1 1,0 1 0,1 0-1,0 3 1,0-6-125,0 1 0,-1-1 0,1 0 0,0 1 0,-1-1 0,1 0 0,0 1 0,-1-1 1,1 0-1,0 0 0,-1 1 0,1-1 0,0 0 0,0 0 0,-1 0 0,1 0 0,0 0 0,0 0 0,-1 0 0,1 0 0,0-1 0,0 1 0,1-1 1,10-4-6175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999"/>
    </inkml:context>
    <inkml:brush xml:id="br0">
      <inkml:brushProperty name="width" value="0.025" units="cm"/>
      <inkml:brushProperty name="height" value="0.025" units="cm"/>
    </inkml:brush>
  </inkml:definitions>
  <inkml:trace contextRef="#ctx0" brushRef="#br0">37 0 18481,'0'0'7720,"-37"63"-7720,41-46-1057,6 0-1281,3-2-1122,-1-5-2657,2-2-6247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6.330"/>
    </inkml:context>
    <inkml:brush xml:id="br0">
      <inkml:brushProperty name="width" value="0.025" units="cm"/>
      <inkml:brushProperty name="height" value="0.025" units="cm"/>
    </inkml:brush>
  </inkml:definitions>
  <inkml:trace contextRef="#ctx0" brushRef="#br0">102 58 14286,'0'0'3096,"-10"12"128,0-1-2829,-4 3 785,0 1 1,-13 21-1,24-32-1014,-1 1 0,1 0 0,1 0 0,-1 0 0,1 0 1,0 0-1,0 1 0,1-1 0,-1 1 0,1-1 0,0 1 0,1-1 0,-1 1 0,1 8 1,1-12-149,0-1 0,0 1 0,0 0 1,0 0-1,0 0 0,0-1 1,0 1-1,0 0 0,1-1 0,-1 1 1,1-1-1,-1 0 0,1 1 1,0-1-1,-1 0 0,1 0 0,0 0 1,0 0-1,0 0 0,-1-1 1,1 1-1,0 0 0,0-1 1,0 0-1,0 1 0,0-1 0,1 0 1,-1 0-1,0 0 0,0 0 1,0 0-1,3-2 0,1 2 120,0 0 1,0-1-1,0 0 0,0-1 1,0 1-1,-1-1 0,1 0 0,-1 0 1,1-1-1,7-4 0,-8 1-45,1-1 0,0 1-1,-1-1 1,-1 0 0,1 0-1,-1-1 1,0 0 0,-1 1-1,0-1 1,0 0 0,0-1-1,-1 1 1,1-16 0,-2 20-96,0-1 0,0 1 0,-1-1 0,1 0 1,-1 1-1,-1-1 0,1 1 0,-1-1 1,1 0-1,-1 1 0,-1-1 0,1 1 1,-1 0-1,1-1 0,-1 1 0,-1 0 0,1 0 1,0 0-1,-1 0 0,0 1 0,0-1 1,0 1-1,0-1 0,-1 1 0,1 0 1,-5-3-1,6 5-49,0 0 0,0 0 1,0 0-1,0 1 0,0-1 1,0 0-1,0 1 0,0-1 1,0 1-1,0 0 0,0 0 1,0 0-1,0 0 0,0 0 1,-1 0-1,1 0 0,0 1 1,0-1-1,0 1 0,0-1 0,0 1 1,0 0-1,0 0 0,0 0 1,-2 2-1,0 0-506,1 0 0,0 1-1,0-1 1,0 1 0,0 0 0,1 0-1,-1 0 1,1 0 0,0 0 0,-1 6-1,-4 9-5681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2.915"/>
    </inkml:context>
    <inkml:brush xml:id="br0">
      <inkml:brushProperty name="width" value="0.025" units="cm"/>
      <inkml:brushProperty name="height" value="0.025" units="cm"/>
    </inkml:brush>
  </inkml:definitions>
  <inkml:trace contextRef="#ctx0" brushRef="#br0">3 189 4100,'0'0'10202,"-1"-9"-9268,0 6-868,1 0 1,-1 0-1,1-1 1,0 1-1,0-1 1,0 1-1,1 0 1,-1-1-1,1 1 1,0 0-1,0 0 1,2-5-1,0 3 2,0 0 1,1 0-1,-1 0 0,1 1 0,0-1 1,0 1-1,0 0 0,8-5 0,-8 6-61,18-14 301,41-25 0,-57 38-244,1 1 0,-1 0-1,1 0 1,-1 1 0,1-1 0,0 2 0,0-1-1,0 1 1,0 0 0,0 0 0,0 1 0,9 0 0,-12 1-38,0 1 0,0 0 0,0 0 1,0 0-1,0 0 0,-1 0 0,1 1 1,-1-1-1,0 1 0,0 0 1,0 0-1,0 0 0,0 1 0,3 5 1,-2-4 22,0 0 1,1 0 0,-1 0-1,1-1 1,-1 0 0,9 5 0,-7-6 34,0 0 1,1 0-1,-1-1 1,1 0-1,-1-1 1,1 1 0,0-1-1,0 0 1,0-1-1,8 0 1,67-12 1031,-39 5-3600,-2 3-3842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3.307"/>
    </inkml:context>
    <inkml:brush xml:id="br0">
      <inkml:brushProperty name="width" value="0.025" units="cm"/>
      <inkml:brushProperty name="height" value="0.025" units="cm"/>
    </inkml:brush>
  </inkml:definitions>
  <inkml:trace contextRef="#ctx0" brushRef="#br0">1 27 11499,'0'0'9032,"72"-26"-8935,-42 44-33,-5 7-32,-4 8 32,-8 6-64,-10 6 32,-3 2-449,-5 3-480,-11-4-480,0-10-1217,4-7-1698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116"/>
    </inkml:context>
    <inkml:brush xml:id="br0">
      <inkml:brushProperty name="width" value="0.025" units="cm"/>
      <inkml:brushProperty name="height" value="0.025" units="cm"/>
    </inkml:brush>
  </inkml:definitions>
  <inkml:trace contextRef="#ctx0" brushRef="#br0">0 2 11307,'0'0'9256,"85"11"-8231,-33-11-576,4-5-257,1 0-160,-2 3-32,-11 1-961,-10 1-833,-17 0-1216,-11 0-1026,-6 6-160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448"/>
    </inkml:context>
    <inkml:brush xml:id="br0">
      <inkml:brushProperty name="width" value="0.025" units="cm"/>
      <inkml:brushProperty name="height" value="0.025" units="cm"/>
    </inkml:brush>
  </inkml:definitions>
  <inkml:trace contextRef="#ctx0" brushRef="#br0">0 45 8968,'0'0'7239,"60"14"-5669,-14-26-833,9 2-577,5-2-128,-3 4-417,-6 3-1152,-3 0-2435,-12-1-1889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779"/>
    </inkml:context>
    <inkml:brush xml:id="br0">
      <inkml:brushProperty name="width" value="0.025" units="cm"/>
      <inkml:brushProperty name="height" value="0.025" units="cm"/>
    </inkml:brush>
  </inkml:definitions>
  <inkml:trace contextRef="#ctx0" brushRef="#br0">1 5 11723,'0'0'5984,"8"0"-4462,44-2 335,-27 0-1700,0 1 0,0 1 0,0 1 0,45 8 0,-67-8-167,0 0 0,0 0-1,-1 0 1,1 0-1,-1 0 1,1 0 0,-1 1-1,1-1 1,-1 1-1,0 0 1,0 0 0,1 0-1,-2 0 1,4 3-1,-4-4 0,0 1-1,-1-1 0,1 1 0,0 0 0,-1-1 1,1 1-1,-1 0 0,0-1 0,0 1 0,1 0 1,-1 0-1,0-1 0,0 1 0,-1 0 0,1 0 1,0-1-1,-1 4 0,-2 1 21,1 0 0,-1 0 1,0 0-1,-1 0 0,0-1 0,0 0 1,0 1-1,0-1 0,-1-1 0,-6 7 0,-46 33 522,41-32-380,0 0 0,0 1 1,2 1-1,-15 17 0,20-16 23,8-15-229,1 0 1,0 1 0,0-1-1,0 0 1,0 0 0,-1 1-1,1-1 1,0 0 0,0 1-1,0-1 1,0 0 0,0 1-1,0-1 1,0 0 0,0 0-1,0 1 1,0-1 0,0 0-1,0 1 1,0-1 0,0 0-1,0 1 1,0-1 0,0 0-1,0 0 1,0 1 0,0-1 0,0 0-1,1 1 1,-1-1 0,0 0-1,0 0 1,0 1 0,1-1-1,-1 0 1,0 0 0,0 1-1,0-1 1,1 0 0,-1 0-1,0 0 1,0 0 0,1 0-1,-1 1 1,0-1 0,1 0-1,-1 0 1,0 0 0,1 0-1,-1 0 1,0 0 0,0 0-1,1 0 1,22-1-4831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218"/>
    </inkml:context>
    <inkml:brush xml:id="br0">
      <inkml:brushProperty name="width" value="0.025" units="cm"/>
      <inkml:brushProperty name="height" value="0.025" units="cm"/>
    </inkml:brush>
  </inkml:definitions>
  <inkml:trace contextRef="#ctx0" brushRef="#br0">8 97 6150,'0'0'12043,"8"-9"-10927,0 1-951,0 1 1,0 0-1,0 0 1,1 1-1,0 0 1,1 1-1,-1-1 1,1 2-1,0 0 1,0 0-1,0 1 1,14-3-1,-5 1-30,0 2 0,-1 0 0,38 0-1,-55 3-133,-1 0-1,1 0 1,-1 0-1,1 0 1,-1 0-1,1 0 1,-1 0-1,1 0 1,-1 0-1,1 0 0,-1 1 1,1-1-1,-1 0 1,1 0-1,-1 1 1,1-1-1,-1 0 1,1 0-1,-1 1 1,0-1-1,1 0 0,-1 1 1,0-1-1,1 1 1,-1-1-1,0 1 1,1-1-1,-1 0 1,0 1-1,0-1 0,1 1 1,-1-1-1,0 1 1,0-1-1,0 1 1,0-1-1,0 1 1,0-1-1,0 1 1,0-1-1,0 1 0,0 0 1,0-1-1,0 1 1,-13 23 37,-5-6 19,-1-2-1,0 0 0,-1-1 0,-33 18 1,27-17 171,0 1 0,-32 29 0,56-45-184,-1 1 0,1 0 0,1 0 0,-1 0-1,0 1 1,0-1 0,1 0 0,0 1-1,-1-1 1,1 1 0,0-1 0,0 1-1,-1 3 1,2-5-38,0 0-1,1 0 0,-1 0 1,0 0-1,0 0 0,1 0 1,-1 0-1,1 0 1,-1 0-1,1 0 0,-1 0 1,1-1-1,-1 1 0,1 0 1,0 0-1,-1-1 0,1 1 1,0 0-1,0-1 1,0 1-1,-1-1 0,1 1 1,0-1-1,0 1 0,0-1 1,0 1-1,0-1 1,0 0-1,0 0 0,0 1 1,0-1-1,0 0 0,0 0 1,0 0-1,0 0 1,0 0-1,1-1 0,40 4-629,-1-2 1,64-7-1,19-11-8988,-79 7 1962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0.782"/>
    </inkml:context>
    <inkml:brush xml:id="br0">
      <inkml:brushProperty name="width" value="0.025" units="cm"/>
      <inkml:brushProperty name="height" value="0.025" units="cm"/>
    </inkml:brush>
  </inkml:definitions>
  <inkml:trace contextRef="#ctx0" brushRef="#br0">1 89 11883,'7'-6'3267,"6"-4"-2234,1 0 0,1 1 0,-1 1 0,1 0 0,1 1 0,-1 1 0,1 1 0,0 0 0,1 0 0,-1 2 0,31-3 0,-47 6-1008,1 0 1,-1 0-1,1 0 1,-1 0-1,1 1 0,0-1 1,-1 0-1,1 0 1,-1 1-1,1-1 1,-1 0-1,1 1 0,-1-1 1,1 1-1,-1-1 1,1 0-1,-1 1 0,0-1 1,1 1-1,-1-1 1,0 1-1,1-1 0,-1 1 1,0-1-1,0 1 1,0 0-1,1-1 0,-1 1 1,0-1-1,0 1 1,0 0-1,0-1 0,0 1 1,0-1-1,0 1 1,0 0-1,0-1 0,0 1 1,0-1-1,-1 1 1,1 0-1,0-1 0,0 1 1,-1-1-1,1 1 1,0-1-1,-1 1 0,1-1 1,0 1-1,-1 0 1,-19 32 514,-38 23-325,-11 12-285,65-64 57,0 1 0,0-1 1,1 1-1,0 0 0,0 1 0,0-1 1,1 0-1,0 1 0,0-1 0,0 1 1,1 0-1,-2 10 0,3-14 20,1 0 0,-1 0-1,1 0 1,-1 0 0,1 0 0,0 0-1,-1 0 1,1 0 0,0 0 0,0 0-1,1-1 1,-1 1 0,0 0 0,1-1-1,-1 1 1,0-1 0,1 1 0,0-1-1,-1 0 1,1 0 0,0 0 0,0 0-1,0 0 1,0 0 0,0 0 0,-1 0 0,2-1-1,-1 1 1,0-1 0,0 1 0,0-1-1,3 0 1,12 2 92,0 0 0,34-1 0,-38-1-96,8 0-77,60-3-53,-74 2-442,-1 0 1,1 0 0,-1-1 0,0 0 0,0 0 0,1 0 0,-1-1 0,-1 0 0,12-7-1,-6-3-4315,-10 1-2574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945"/>
    </inkml:context>
    <inkml:brush xml:id="br0">
      <inkml:brushProperty name="width" value="0.025" units="cm"/>
      <inkml:brushProperty name="height" value="0.025" units="cm"/>
    </inkml:brush>
  </inkml:definitions>
  <inkml:trace contextRef="#ctx0" brushRef="#br0">157 51 4452,'0'0'5104,"6"-4"-2686,-5 3-2175,20-13 1784,-20 13-1826,0 1-1,0-1 1,-1 1 0,1-1-1,0 0 1,-1 1-1,1-1 1,0 0 0,-1 0-1,1 0 1,-1 0-1,0 1 1,1-1 0,-1 0-1,1 0 1,-1 0-1,0 0 1,0 0 0,0 0-1,0 0 1,1 0-1,-1 0 1,0 0 0,-1 0-1,1 0 1,0 0-1,0 0 1,-1-1 0,1 2-151,0-1 0,0 1 1,-1 0-1,1-1 1,0 1-1,0 0 0,-1-1 1,1 1-1,0 0 1,-1 0-1,1-1 0,0 1 1,-1 0-1,1 0 1,0-1-1,-1 1 0,1 0 1,-1 0-1,1 0 0,0 0 1,-1 0-1,1 0 1,-1 0-1,1 0 0,0 0 1,-1 0-1,1 0 1,-1 0-1,1 0 0,-1 0 1,1 0-1,0 0 1,-1 0-1,1 0 0,-1 1 1,1-1-1,0 0 0,-1 0 1,1 0-1,0 1 1,-1-1-1,1 0 0,0 1 1,0-1-1,-1 0 1,1 1-1,0-1 0,-1 1 1,-10 19 1878,10-15-1680,-1 1-1,0 0 1,0-1-1,0 1 1,-1-1-1,0 0 0,0 0 1,0 0-1,-5 5 1,-5 12-75,8-15-158,1 0 1,1 1-1,-1-1 1,2 1-1,-4 11 1,6-18-17,0 0 0,-1 0 1,1 1-1,0-1 0,0 0 0,0 0 1,0 0-1,0 0 0,1 1 1,-1-1-1,0 0 0,0 0 0,1 0 1,-1 0-1,1 0 0,-1 0 1,1 0-1,0 0 0,-1 0 0,1 0 1,0 0-1,-1 0 0,1 0 0,0 0 1,0 0-1,0-1 0,0 1 1,0 0-1,0-1 0,0 1 0,0-1 1,0 1-1,0-1 0,0 1 1,0-1-1,1 0 0,-1 0 0,0 1 1,0-1-1,0 0 0,0 0 1,1 0-1,-1 0 0,0 0 0,0-1 1,2 1-1,10-1 24,0-1 1,0 0-1,0-1 0,0-1 1,0 1-1,17-9 0,-18 7-94,0 0 0,0 1 0,1 0 0,0 1 0,0 1 0,17-2 0,-29 4 65,0 0-1,0 0 1,-1 0 0,1 0-1,0 0 1,0 0 0,-1 1 0,1-1-1,0 0 1,0 0 0,-1 1 0,1-1-1,0 0 1,-1 1 0,1-1-1,-1 0 1,1 1 0,0-1 0,-1 1-1,1-1 1,-1 1 0,1 0 0,-1-1-1,1 1 1,-1-1 0,0 1-1,1 0 1,-1-1 0,0 1 0,1 0-1,-1 0 1,0-1 0,0 1 0,0 0-1,0 0 1,0-1 0,0 1-1,0 0 1,0 0 0,0-1 0,0 1-1,0 0 1,0-1 0,0 1 0,-1 0-1,1 0 1,0-1 0,0 1-1,-1 0 1,1-1 0,-1 1 0,1 0-1,-1 0 1,-25 38 28,9-21 163,-1-1-1,-1-1 1,0-1-1,-1 0 1,-26 13 0,35-22-81,-1 0 0,0 0 0,0-1 0,-1-1 0,1 0 1,-1-1-1,0 0 0,0-1 0,0 0 0,0-1 1,-19-1-1,30 0-223,1 0 0,-1-1-1,1 1 1,-1-1 0,1 0 0,0 1 0,0-1 0,-1 0 0,1 0 0,0 0-1,0 0 1,0 0 0,0 0 0,0 0 0,0 0 0,0-1 0,0 1 0,0 0-1,0 0 1,1-1 0,-1 1 0,1-1 0,-1 1 0,1 0 0,-1-1 0,1 1-1,0-1 1,0 1 0,-1-1 0,1 1 0,1-2 0,-2-4-915,1 1 1,0 0-1,1 0 1,-1-1-1,1 1 1,3-10-1,11-16-5325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336"/>
    </inkml:context>
    <inkml:brush xml:id="br0">
      <inkml:brushProperty name="width" value="0.025" units="cm"/>
      <inkml:brushProperty name="height" value="0.025" units="cm"/>
    </inkml:brush>
  </inkml:definitions>
  <inkml:trace contextRef="#ctx0" brushRef="#br0">0 17 11179,'0'0'9320,"69"0"-9224,-30 0-224,6 2-1537,1-2-1730,8 0-2691</inkml:trace>
  <inkml:trace contextRef="#ctx0" brushRef="#br0" timeOffset="1">549 0 11723,'0'0'7655,"-48"38"-6502,15-12 1,-6 4-642,0 1-416,3 1 0,4 0-64,9-5 32,9-5-64,11-4-32,3-8-32,3-7-769,11-3-768,6-7-1090,-6-12-4003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667"/>
    </inkml:context>
    <inkml:brush xml:id="br0">
      <inkml:brushProperty name="width" value="0.025" units="cm"/>
      <inkml:brushProperty name="height" value="0.025" units="cm"/>
    </inkml:brush>
  </inkml:definitions>
  <inkml:trace contextRef="#ctx0" brushRef="#br0">130 43 13453,'-9'0'2247,"6"-1"-1912,-10 1 576,0 0 0,0 1 0,-19 3-1,30-4-796,-1 1 0,1-1 0,-1 1 0,1 0 0,-1 0 0,1 0 0,0 0 0,0 0 0,-1 1 0,1-1-1,0 1 1,-2 1 0,4-2-104,-1 0 0,0 0 0,1 0-1,-1 0 1,1 0 0,-1 1 0,1-1 0,0 0-1,-1 0 1,1 0 0,0 0 0,0 1 0,0-1-1,0 0 1,0 0 0,0 0 0,0 0 0,0 1-1,0-1 1,1 0 0,-1 0 0,0 0 0,1 0-1,-1 0 1,1 0 0,-1 0 0,2 2 0,0-1 30,0 0 1,0-1-1,1 1 1,-1 0-1,0-1 1,1 0-1,-1 1 0,1-1 1,-1 0-1,1 0 1,0 0-1,-1-1 1,1 1-1,0-1 1,0 1-1,-1-1 1,1 0-1,0 0 1,3-1-1,55-4 784,-56 4-798,0-1 1,-1 0-1,1 0 0,0 0 1,-1-1-1,1 1 0,-1-1 1,0 0-1,0 0 0,0-1 1,0 0-1,-1 1 0,1-1 1,4-8-1,-7 11-25,0 0 1,0-1 0,-1 1-1,1 0 1,-1-1-1,1 1 1,-1 0-1,1-1 1,-1 1-1,0-1 1,0 1 0,1-1-1,-1 1 1,0-1-1,-1 1 1,1-1-1,0 1 1,0 0-1,-1-1 1,1 1-1,-1-2 1,0 1-21,-1 0-1,1 1 1,-1-1-1,1 1 1,-1-1-1,0 1 1,1-1-1,-1 1 1,0 0-1,0 0 1,0 0-1,0 0 1,0 0-1,0 0 1,0 1-1,-1-1 1,1 1-1,-4-1 1,1 0-115,-1 0 1,0 0-1,0 1 0,0 0 0,0 0 1,0 0-1,0 1 0,0 0 1,0 0-1,0 1 0,0-1 1,1 1-1,-1 0 0,1 1 1,-1-1-1,1 1 0,0 0 1,0 1-1,0-1 0,0 1 1,1 0-1,0 0 0,-1 1 1,2-1-1,-6 7 0,7-7-307,-1 1 1,1 0-1,-1 0 0,1 0 0,1 0 0,-1 1 0,1-1 1,0 0-1,0 1 0,0-1 0,1 7 0,0 14-4374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999"/>
    </inkml:context>
    <inkml:brush xml:id="br0">
      <inkml:brushProperty name="width" value="0.025" units="cm"/>
      <inkml:brushProperty name="height" value="0.025" units="cm"/>
    </inkml:brush>
  </inkml:definitions>
  <inkml:trace contextRef="#ctx0" brushRef="#br0">151 0 12844,'-14'9'1655,"3"-2"-1270,-60 43 2670,66-46-2735,0 0 0,0 0-1,1 1 1,0 0 0,0 0 0,0 0-1,0 0 1,1 1 0,0-1 0,0 1 0,0 0-1,1 0 1,-2 6 0,4-10-298,-1-1-1,1 0 1,0 1 0,0-1 0,0 1 0,0-1-1,0 0 1,0 1 0,0-1 0,0 0 0,0 1-1,1-1 1,-1 0 0,1 1 0,-1-1 0,1 0-1,-1 1 1,1-1 0,0 0 0,-1 0-1,1 0 1,0 0 0,0 0 0,0 0 0,0 0-1,0 0 1,2 1 0,0 0 41,0-1-1,0 0 1,0 0 0,0 0-1,0 0 1,1 0-1,-1-1 1,0 0 0,0 1-1,1-1 1,4-1 0,1 1 117,1-2 1,-1 1 0,1-1 0,-1 0 0,1-1-1,-1 0 1,12-7 0,-11 4-91,-1 0-1,-1 0 1,1-1 0,-1 0-1,13-17 1,-17 20-123,-1 0-1,0-1 1,0 1-1,-1-1 1,1 0-1,-1 0 1,0 0-1,0 0 1,-1 0-1,1 0 1,-1 0-1,-1-1 1,2-7-1,-2 12-86,0 0 0,0 0 0,0 0 0,-1 0-1,1 0 1,0 0 0,0 0 0,0 0 0,-1 0-1,1 0 1,0 0 0,-1 0 0,1 0 0,-1 0 0,0 0-1,1 0 1,-1 1 0,1-1 0,-1 0 0,0 0-1,0 1 1,1-1 0,-1 0 0,0 1 0,0-1-1,0 1 1,-2-1 0,-28-4-4930,28 5 4305,-25 0-7156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6.751"/>
    </inkml:context>
    <inkml:brush xml:id="br0">
      <inkml:brushProperty name="width" value="0.025" units="cm"/>
      <inkml:brushProperty name="height" value="0.025" units="cm"/>
    </inkml:brush>
  </inkml:definitions>
  <inkml:trace contextRef="#ctx0" brushRef="#br0">29 1 1698,'-3'1'416,"-3"0"-96,4-1-63,-1 0-514,1 0-255,-1 0-257,-1 0 769,-1 5-96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117"/>
    </inkml:context>
    <inkml:brush xml:id="br0">
      <inkml:brushProperty name="width" value="0.025" units="cm"/>
      <inkml:brushProperty name="height" value="0.025" units="cm"/>
    </inkml:brush>
  </inkml:definitions>
  <inkml:trace contextRef="#ctx0" brushRef="#br0">58 1 5381,'0'0'12716,"-13"50"-12203,3-19-193,-1 5-128,4 1-96,0-3-64,3-6 0,-1-7 0,5-5 0,0-11 0,14-9-576,0-16-641,2-8-2050,0-4-1474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476"/>
    </inkml:context>
    <inkml:brush xml:id="br0">
      <inkml:brushProperty name="width" value="0.025" units="cm"/>
      <inkml:brushProperty name="height" value="0.025" units="cm"/>
    </inkml:brush>
  </inkml:definitions>
  <inkml:trace contextRef="#ctx0" brushRef="#br0">0 0 5637,'0'0'641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851"/>
    </inkml:context>
    <inkml:brush xml:id="br0">
      <inkml:brushProperty name="width" value="0.025" units="cm"/>
      <inkml:brushProperty name="height" value="0.025" units="cm"/>
    </inkml:brush>
  </inkml:definitions>
  <inkml:trace contextRef="#ctx0" brushRef="#br0">34 125 5605,'32'-57'3145,"-26"50"4174,-3 10-3009,-1 22-1997,1 11-3990,-3-35 1706,0 0 1,0 0-1,0 0 0,0 0 1,1 0-1,-1 0 0,0 0 1,0 0-1,1 0 0,-1 0 1,1 0-1,-1 0 0,1-1 1,-1 1-1,1 0 0,0 0 1,-1 0-1,1-1 0,0 1 1,0 0-1,-1-1 1,3 2-1,48 1 50,-43-4-77,0 1 0,0 1 0,0-1 0,0 1 1,0 0-1,10 4 0,-15-4-3,-1 0-1,0 0 1,0 0 0,0 0-1,0 1 1,0-1 0,0 1-1,-1 0 1,1-1-1,0 1 1,-1 0 0,1 0-1,-1 0 1,0 0 0,1 0-1,-1 0 1,0 0-1,0 1 1,-1-1 0,1 0-1,0 1 1,-1-1 0,1 0-1,-1 1 1,0 3 0,1-2 5,-1 0 0,0 0 0,0 0 0,0 0 0,0 0 0,-1 0 0,1 0 0,-1 0 0,0 0 0,0 0 0,-1-1 0,1 1 0,-1 0 0,1-1 0,-1 1 0,-1-1 0,1 0 0,0 1 0,-3 2 0,-1-1 22,0-1 0,0 0 0,-1 0 0,1 0 1,-1 0-1,1-1 0,-1 0 0,0-1 0,-11 3 0,6-1 0,-1-1 0,0 0 0,-1 0 0,1-2 0,0 1 0,0-2 0,-22-1 0,34 1-115,0-1-1,1 1 0,-1 0 0,0 0 0,0-1 0,0 1 0,0-1 0,0 1 0,1-1 0,-1 1 1,0-1-1,0 0 0,1 1 0,-1-1 0,1 0 0,-1 1 0,0-1 0,1 0 0,-1 0 0,1 0 1,0 0-1,-1 1 0,1-1 0,0 0 0,-1 0 0,1-2 0,-2-27-3370,2 21 2141,0-28-3780</inkml:trace>
  <inkml:trace contextRef="#ctx0" brushRef="#br0" timeOffset="1">130 0 10570,'0'0'6566,"49"23"-6374,-21-16-160,10-2-1185,1-4-1665,0 1-1506</inkml:trace>
  <inkml:trace contextRef="#ctx0" brushRef="#br0" timeOffset="2">500 125 11531,'0'0'5189,"58"28"-8264,-33-44-1217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208"/>
    </inkml:context>
    <inkml:brush xml:id="br0">
      <inkml:brushProperty name="width" value="0.025" units="cm"/>
      <inkml:brushProperty name="height" value="0.025" units="cm"/>
    </inkml:brush>
  </inkml:definitions>
  <inkml:trace contextRef="#ctx0" brushRef="#br0">80 0 12300,'0'0'3939,"-56"34"-2273,40-13 64,9 0-577,7 0-705,2 0-320,17 1-64,1-1-224,4-4-705,-1-4-800,-3-6-673,-1-7-1602,-5 0-1441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585"/>
    </inkml:context>
    <inkml:brush xml:id="br0">
      <inkml:brushProperty name="width" value="0.025" units="cm"/>
      <inkml:brushProperty name="height" value="0.025" units="cm"/>
    </inkml:brush>
  </inkml:definitions>
  <inkml:trace contextRef="#ctx0" brushRef="#br0">103 0 5317,'0'0'6166,"-8"9"-3273,-2 0-2520,1 0-1,1 1 1,-1 1-1,2 0 1,-1 0-1,2 0 0,-1 0 1,2 1-1,-1 0 1,2 1-1,0-1 1,-4 18-1,6-20-290,1 1 1,1-1-1,-1 1 0,2 0 0,-1-1 1,5 20-1,-5-27-46,1-1 1,0 1 0,0 0-1,0 0 1,1-1 0,-1 1-1,0-1 1,1 1 0,0-1-1,-1 0 1,1 1 0,0-1-1,0 0 1,1 0 0,-1 0-1,0-1 1,1 1 0,-1 0-1,1-1 1,-1 0 0,1 1-1,0-1 1,-1 0 0,1-1-1,0 1 1,0 0 0,0-1-1,5 1 1,-2-1 66,1 1 1,0-1-1,-1-1 0,1 1 1,-1-1-1,1 0 0,-1-1 1,1 1-1,6-4 0,-10 4-57,-1 0 0,1-1 0,-1 1 0,0-1 0,0 1 0,1-1 0,-1 0 0,0 0 0,-1 0 0,1 0 0,0 0 0,0 0 0,-1 0 0,1-1 0,-1 1 0,0-1 0,0 1 0,0-1 0,0 1 0,0-1 0,0 0 0,-1 1 0,1-1 0,-1-4 0,0 6-2,0 0-1,0 0 1,0 0-1,0 0 1,0 0-1,0 0 1,0 0-1,0 0 1,0 0-1,-1 0 1,1 0-1,0 0 1,-1 0-1,1 0 1,-1 0-1,1 0 1,-1 0-1,1 0 1,-1 1-1,0-1 1,1 0-1,-1 0 1,0 1-1,0-1 1,0 0-1,-1 0 1,-1 0-18,1 0 1,0 0 0,0 1 0,-1 0 0,1-1 0,0 1 0,-1 0-1,1 0 1,0 0 0,-1 0 0,-3 1 0,0 0-31,0 1 0,0 0 0,0-1 0,1 2 0,-1-1 0,1 1 1,-1 0-1,1 0 0,-6 4 0,10-6-27,-1 0 1,1 1 0,-1-1-1,1 1 1,0-1 0,0 1-1,-1-1 1,1 1 0,0-1-1,0 1 1,1 0 0,-1 0-1,0 0 1,0-1-1,1 1 1,-1 0 0,1 0-1,0 0 1,0 0 0,-1 0-1,1 0 1,0 0 0,1 0-1,-1 0 1,1 3 0,0-4-231,0 1 0,0-1 0,0 0 0,0 0 0,1 1 0,-1-1 0,0 0 1,1 0-1,-1 0 0,1 0 0,-1-1 0,1 1 0,0 0 0,-1-1 0,1 1 1,0-1-1,-1 1 0,1-1 0,0 0 0,0 0 0,-1 1 0,1-1 1,0-1-1,0 1 0,0 0 0,-1 0 0,1-1 0,2 0 0,32-8-7714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113"/>
    </inkml:context>
    <inkml:brush xml:id="br0">
      <inkml:brushProperty name="width" value="0.025" units="cm"/>
      <inkml:brushProperty name="height" value="0.025" units="cm"/>
    </inkml:brush>
  </inkml:definitions>
  <inkml:trace contextRef="#ctx0" brushRef="#br0">1 0 14670,'0'0'9577,"51"0"-8424,-19 4-512,7-1-449,1-2-160,5-1-160,1 0-1250,-7 0-2465,-2-4-3428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282"/>
    </inkml:context>
    <inkml:brush xml:id="br0">
      <inkml:brushProperty name="width" value="0.025" units="cm"/>
      <inkml:brushProperty name="height" value="0.025" units="cm"/>
    </inkml:brush>
  </inkml:definitions>
  <inkml:trace contextRef="#ctx0" brushRef="#br0">0 20 8136,'0'-7'6726,"4"-1"-4292,-4 3 769,2 5-2722,-2 19-513,5 7 0,0 8 96,-3 2 0,3 1-128,-5-5-897,6-6-224,-6-8-577,0-8-1409,-6-10 32,-1 0-1729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690"/>
    </inkml:context>
    <inkml:brush xml:id="br0">
      <inkml:brushProperty name="width" value="0.025" units="cm"/>
      <inkml:brushProperty name="height" value="0.025" units="cm"/>
    </inkml:brush>
  </inkml:definitions>
  <inkml:trace contextRef="#ctx0" brushRef="#br0">1 91 10634,'0'0'5840,"7"-9"-3998,-2 3-1653,2-1 0,-1 1 0,1 0 1,0 1-1,0 0 0,1 0 0,-1 0 0,1 1 0,0 0 0,0 1 0,1 0 1,-1 0-1,15-3 0,-2 2-104,0 0 1,0 2-1,31-1 0,-50 3-84,-1 0-1,0 0 1,0 0-1,0 0 0,0 0 1,0 0-1,0 0 1,0 0-1,0 0 0,0 1 1,1-1-1,-1 0 1,0 1-1,0-1 0,0 1 1,0-1-1,0 1 1,-1 0-1,1-1 0,0 1 1,0 0-1,0-1 1,0 1-1,-1 0 0,1 0 1,0 0-1,0 2 1,0-2 1,-1 1 1,0 0 0,0 0-1,0 0 1,-1-1 0,1 1 0,0 0-1,-1 0 1,1-1 0,-1 1 0,1 0-1,-1-1 1,0 1 0,0 0-1,-1 1 1,-4 7 34,-1-1 0,-1 0 0,1 0 1,-12 10-1,-23 12 39,32-25-65,1 1-1,-1-1 0,2 2 1,-1-1-1,1 1 1,-14 17-1,63-24-63,0-7 63,-32 3-10,0 1-1,0 1 1,0 0-1,1 0 1,-1 1-1,0 0 1,1 0-1,-1 1 1,16 3-1,-24-3-1,1 0 0,0 0 0,0 0 0,-1 1 0,1-1 0,-1 0-1,1 1 1,-1-1 0,0 1 0,1 0 0,-1-1 0,0 1 0,0 0 0,0 0 0,0 0-1,-1-1 1,1 1 0,0 0 0,-1 0 0,1 0 0,-1 0 0,0 0 0,1 0 0,-1 1 0,0-1-1,-1 0 1,1 0 0,0 0 0,0 0 0,-1 0 0,1 0 0,-2 2 0,0 3 17,0 0 1,0-1-1,0 1 0,-1-1 1,0 0-1,-1 0 1,1 0-1,-7 8 1,4-8 185,0 1 0,0-1 0,-1-1 0,0 1 0,0-1 0,-1 0 0,1-1 0,-1 0 0,0 0 0,0 0 0,0-1 1,-1 0-1,1-1 0,-1 0 0,1 0 0,-1-1 0,-12 0 0,20 0-216,-1-1 0,1 0 0,0 0 0,0 0 0,0 0 1,0 0-1,0 0 0,0 0 0,0-1 0,0 1 0,0 0 0,0 0 0,0-1 0,0 1 0,0-1 0,0 1 1,0-1-1,0 1 0,0-1 0,1 0 0,-1 1 0,0-1 0,0 0 0,1 0 0,-1 0 0,0 1 1,1-1-1,-1 0 0,1 0 0,-1 0 0,1 0 0,-1 0 0,1 0 0,0 0 0,0 0 0,-1 0 0,1 0 1,0 0-1,0 0 0,0 0 0,0 0 0,0-1 0,0 0 0,1-2-321,0 1 0,0-1 0,0 1 0,0-1 0,1 1 0,-1 0 1,1-1-1,0 1 0,0 0 0,0 0 0,4-4 0,19-17-4223,4-1-2466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053"/>
    </inkml:context>
    <inkml:brush xml:id="br0">
      <inkml:brushProperty name="width" value="0.025" units="cm"/>
      <inkml:brushProperty name="height" value="0.025" units="cm"/>
    </inkml:brush>
  </inkml:definitions>
  <inkml:trace contextRef="#ctx0" brushRef="#br0">91 181 12364,'0'0'5445,"-62"64"-3523,43-41-1090,12-5-479,5-8-257,2-3-609,5-7-1280,9 0-1410,1-21-1890</inkml:trace>
  <inkml:trace contextRef="#ctx0" brushRef="#br0" timeOffset="1">70 0 9385,'0'0'7399,"16"50"-9065,14-41-1120,4 2-289,-1-3-2499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396"/>
    </inkml:context>
    <inkml:brush xml:id="br0">
      <inkml:brushProperty name="width" value="0.025" units="cm"/>
      <inkml:brushProperty name="height" value="0.025" units="cm"/>
    </inkml:brush>
  </inkml:definitions>
  <inkml:trace contextRef="#ctx0" brushRef="#br0">84 27 8104,'0'0'5023,"-5"9"-3069,-14 20-627,11-20-658,1 0-1,1 0 1,0 0-1,0 1 1,1 0 0,0 1-1,1-1 1,0 1-1,-4 18 1,8-28-648,1-1 0,-1 1 0,0-1 0,1 0 0,-1 1 0,0-1 0,1 1 0,-1-1 0,1 0 0,-1 1 0,1-1 0,-1 0 0,1 0 0,-1 1 0,1-1 0,-1 0 0,1 0 0,0 0 0,-1 0 1,1 0-1,-1 0 0,1 1 0,-1-1 0,1 0 0,0-1 0,-1 1 0,1 0 0,-1 0 0,1 0 0,-1 0 0,2-1 0,21-4 245,-13 1-184,0 0 0,-1-1 0,1-1 0,-1 1 0,0-2 0,-1 1 0,0-1 0,8-8 0,-12 12-59,-1-1-1,0 1 1,1-1 0,-1 0-1,-1 0 1,1 0 0,-1-1-1,1 1 1,-1 0-1,0-1 1,-1 1 0,1-1-1,-1 0 1,0 0 0,0 0-1,0 1 1,-1-1 0,0 0-1,0-10 1,-1 14-48,1-1 1,-1 1 0,0-1-1,1 1 1,-1 0 0,0-1-1,0 1 1,0 0-1,0 0 1,0 0 0,0-1-1,0 1 1,-1 0 0,1 0-1,0 1 1,-1-1-1,1 0 1,0 0 0,-1 1-1,1-1 1,-1 0 0,1 1-1,-1 0 1,1-1-1,-1 1 1,0 0 0,1 0-1,-1 0 1,1 0-1,-1 0 1,1 0 0,-1 0-1,0 1 1,1-1 0,-1 0-1,1 1 1,-2 0-1,-1 0-258,1 0 0,0 0 0,0 1 0,0-1-1,0 1 1,1-1 0,-1 1 0,-4 3 0,6-3-95,-1-1 0,1 0 0,0 0 0,0 1 0,-1-1 0,1 1 0,1-1-1,-1 1 1,0 0 0,0-1 0,0 1 0,1 0 0,-1-1 0,1 1 0,-1 3 0,1 5-5297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007"/>
    </inkml:context>
    <inkml:brush xml:id="br0">
      <inkml:brushProperty name="width" value="0.025" units="cm"/>
      <inkml:brushProperty name="height" value="0.025" units="cm"/>
    </inkml:brush>
  </inkml:definitions>
  <inkml:trace contextRef="#ctx0" brushRef="#br0">0 1 5317,'0'0'14670,"9"60"-14638,-9-25-32,0-3-577,2-10-480,7-7-544,-4-11-1186,-1-4-1185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450"/>
    </inkml:context>
    <inkml:brush xml:id="br0">
      <inkml:brushProperty name="width" value="0.025" units="cm"/>
      <inkml:brushProperty name="height" value="0.025" units="cm"/>
    </inkml:brush>
  </inkml:definitions>
  <inkml:trace contextRef="#ctx0" brushRef="#br0">1 57 11819,'0'0'7052,"13"-6"-5728,10-4-897,1 1 1,1 1-1,27-5 0,-37 9-390,1 2 0,0-1-1,0 2 1,0 0-1,0 1 1,0 1-1,20 3 1,-35-4-44,1 0-1,-1 1 1,0-1-1,0 0 1,0 1-1,0-1 1,1 1 0,-1-1-1,0 1 1,0 0-1,0 0 1,0-1 0,-1 1-1,1 0 1,0 0-1,0 0 1,0 0-1,-1 0 1,1 0 0,0 0-1,-1 0 1,1 0-1,-1 0 1,1 0 0,-1 0-1,0 1 1,1-1-1,-1 0 1,0 0-1,0 0 1,0 1 0,0-1-1,0 0 1,0 0-1,0 1 1,0-1-1,0 0 1,-1 0 0,0 3-1,0 1 15,-1 0 0,0-1 0,0 1 1,-1 0-1,1-1 0,-1 1 0,-7 7 0,-56 53 106,45-47-60,1 2 0,-19 23 0,38-43-54,1 0 0,0 0 0,0 0 0,-1 1 0,1-1 0,0 0 0,0 0-1,-1 0 1,1 0 0,0 1 0,0-1 0,0 0 0,-1 0 0,1 1 0,0-1 0,0 0 0,0 0 0,0 1 0,0-1 0,0 0 0,-1 1-1,1-1 1,0 0 0,0 0 0,0 1 0,0-1 0,0 0 0,0 1 0,0-1 0,0 0 0,0 1 0,0-1 0,1 0 0,-1 0 0,0 1-1,0-1 1,0 0 0,0 1 0,0-1 0,0 0 0,1 0 0,-1 1 0,0-1 0,0 0 0,0 0 0,1 0 0,-1 1 0,0-1-1,0 0 1,1 0 0,-1 1 0,23-3-55,25-13-489,-25 4-77,-17 7 513,0 1 0,0 0 1,1 0-1,-1 1 0,1-1 0,-1 1 1,1 1-1,0 0 0,0-1 1,0 2-1,9-1 0,-15 2 101,-1 0-1,1 0 1,0 0-1,0 0 1,0 0-1,-1 1 1,1-1-1,0 0 1,-1 0-1,1 1 1,-1-1-1,0 0 1,1 0-1,-1 1 1,0-1-1,0 0 1,0 1-1,0-1 1,0 1-1,0-1 0,0 3 1,-2 30 377,0-29-222,1 1 0,-1-1 0,0 1 0,0-1 0,0 0 0,-1 1 0,0-1 0,0-1 0,0 1 0,-1 0 0,0-1 1,0 0-1,0 1 0,0-2 0,0 1 0,-1 0 0,0-1 0,0 0 0,0 0 0,0 0 0,0-1 0,-9 3 0,-2 1 275,-1-1 0,1-1 0,-1-1 0,0 0 0,1-1 0,-25 0 0,42-2-460,-1-1-1,0 1 1,1 0-1,-1-1 0,0 1 1,1 0-1,-1 0 0,0-1 1,0 1-1,1 0 0,-1-1 1,0 1-1,0-1 0,0 1 1,0 0-1,1-1 1,-1 1-1,0-1 0,0 1 1,0 0-1,0-1 0,0 1 1,0-1-1,0 1 0,0 0 1,0-1-1,0 1 1,0-1-1,0 1 0,0 0 1,-1-1-1,1 1 0,0-1 1,0 1-1,0 0 0,0-1 1,-1 1-1,1 0 0,0-1 1,-1 1-1,1 0 1,0-1-1,0 1 0,-1 0 1,1 0-1,0-1 0,-1 1 1,1 0-1,-1 0 0,1 0 1,0-1-1,-1 1 1,1 0-1,-1 0 0,1 0 1,0 0-1,-1 0 0,1 0 1,-1 0-1,1 0 0,0 0 1,-1 0-1,0 0 0,30-21-4358,-2 7 148,4-3-1218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796"/>
    </inkml:context>
    <inkml:brush xml:id="br0">
      <inkml:brushProperty name="width" value="0.025" units="cm"/>
      <inkml:brushProperty name="height" value="0.025" units="cm"/>
    </inkml:brush>
  </inkml:definitions>
  <inkml:trace contextRef="#ctx0" brushRef="#br0">84 0 13132,'0'0'9161,"-59"78"-8200,45-42-673,7 0-256,3-1 0,4-5-32,6-6-800,13-9-578,4-7-608,2-8-672,-2-2-1506,-2-17-1537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127"/>
    </inkml:context>
    <inkml:brush xml:id="br0">
      <inkml:brushProperty name="width" value="0.025" units="cm"/>
      <inkml:brushProperty name="height" value="0.025" units="cm"/>
    </inkml:brush>
  </inkml:definitions>
  <inkml:trace contextRef="#ctx0" brushRef="#br0">291 92 3299,'0'0'9193,"-34"52"-6759,33-34-1057,1 2-608,0-1-352,7 3-321,3 0-32,-3 0 0,4 1-128,-9-1-737,-2-3-929,0-3-352,-2-7 193,-9-4-386,-5-5-1792</inkml:trace>
  <inkml:trace contextRef="#ctx0" brushRef="#br0" timeOffset="1">1 80 9449,'0'0'4543,"5"-9"-2456,-4 7-1992,1-1 46,0-1 1,0 0-1,0 1 0,1 0 1,0-1-1,-1 1 1,1 0-1,0 0 0,0 0 1,1 1-1,-1-1 1,1 1-1,-1 0 0,1 0 1,0 0-1,-1 0 1,1 1-1,8-3 1,41-3 564,0 1 0,98 3 1,-142 4-711,0-1 1,-1 1-1,1 1 1,0 0-1,-1 0 1,17 7 0,-23-9 2,-1 1 0,1-1 0,-1 1 0,1 0 0,-1 0 0,1 0 0,-1-1 0,0 1 0,1 1 0,-1-1 0,0 0 0,0 0 0,0 0-1,1 1 1,-1-1 0,-1 0 0,1 1 0,0-1 0,0 1 0,0-1 0,-1 1 0,1-1 0,-1 1 0,1 0 0,-1-1 0,0 1 0,0 0 0,1-1 0,-1 1 0,0 0 0,-1-1 0,1 1 0,0 0 0,0-1 0,-1 1 0,1 0 0,-1-1 0,1 1 0,-1-1 0,0 1 0,1-1 0,-1 1 0,0-1 0,-2 2 0,-1 3 67,-1-1-1,0 1 0,-1-1 0,1 0 0,-1-1 1,0 1-1,0-1 0,-1-1 0,1 1 0,-13 4 1,-72 21-330,103-33-10514,12-6 2178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617"/>
    </inkml:context>
    <inkml:brush xml:id="br0">
      <inkml:brushProperty name="width" value="0.025" units="cm"/>
      <inkml:brushProperty name="height" value="0.025" units="cm"/>
    </inkml:brush>
  </inkml:definitions>
  <inkml:trace contextRef="#ctx0" brushRef="#br0">203 1 10442,'0'0'8242,"-8"3"-7398,-3 2-729,1 0 1,0 1 0,0 1-1,1 0 1,-1 0 0,2 1-1,-1 0 1,1 0 0,0 1-1,1 0 1,-8 13 0,2-3 291,0 0 1,1 2 0,-11 25-1,20-38-323,0 0 0,0-1 0,0 1 0,1 0 0,1 0 0,-1 0 0,1 0 0,0 1 0,1-1 0,0 0 0,0 0 0,3 15 0,-1-20-151,-1 0-1,1 0 0,-1-1 1,1 1-1,0-1 0,0 1 1,0-1-1,1 0 1,-1 0-1,0 0 0,1 0 1,-1 0-1,1 0 0,0-1 1,-1 1-1,1-1 0,0 0 1,0 1-1,0-2 0,0 1 1,0 0-1,0 0 0,0-1 1,1 0-1,3 0 1,6 1-1259,0 0 0,0-1 1,0-1-1,23-4 1,7-8-5471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391"/>
    </inkml:context>
    <inkml:brush xml:id="br0">
      <inkml:brushProperty name="width" value="0.025" units="cm"/>
      <inkml:brushProperty name="height" value="0.025" units="cm"/>
    </inkml:brush>
  </inkml:definitions>
  <inkml:trace contextRef="#ctx0" brushRef="#br0">41 1 10698,'0'0'7783,"-27"49"-6437,22-24-97,0 9-673,3 3-415,0 1-97,2-4-32,0-5-32,0-6-224,0-8-385,0-8-288,2-7-320,5-1-1506,-2-20-1825,1-10-4773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488"/>
    </inkml:context>
    <inkml:brush xml:id="br0">
      <inkml:brushProperty name="width" value="0.025" units="cm"/>
      <inkml:brushProperty name="height" value="0.025" units="cm"/>
    </inkml:brush>
  </inkml:definitions>
  <inkml:trace contextRef="#ctx0" brushRef="#br0">78 1 10826,'0'0'5355,"-7"10"-2729,5-7-2563,-43 67 2799,41-63-2551,1 0 0,0 1 0,0-1 0,0 1 1,1-1-1,0 1 0,1 0 0,0 0 0,0 0 0,1 9 0,0-16-272,0 0-1,1 0 0,-1 0 0,1 0 0,-1 0 0,1-1 0,-1 1 0,1 0 0,0 0 0,-1-1 0,1 1 0,0 0 0,0-1 0,-1 1 0,1-1 0,0 1 0,0-1 0,0 1 0,0-1 0,0 0 0,-1 1 0,1-1 0,0 0 0,0 0 1,0 1-1,0-1 0,0 0 0,0 0 0,0 0 0,0 0 0,0-1 0,0 1 0,0 0 0,0 0 0,0 0 0,0-1 0,0 1 0,1-1 0,38-14 854,1-17-801,-32 24-87,0 0 0,0 1-1,0 0 1,1 1 0,0 0 0,16-6-1,-26 12-4,1-1-1,-1 1 0,1 0 0,-1 0 0,1 0 0,-1 0 0,1-1 0,-1 1 0,1 0 0,-1 0 0,1 0 0,-1 0 0,0 0 0,1 0 0,-1 0 0,1 1 0,-1-1 0,1 0 0,-1 0 0,1 0 0,-1 0 0,1 0 0,-1 1 1,0-1-1,1 0 0,-1 0 0,1 1 0,-1-1 0,0 0 0,1 1 0,-1-1 0,0 0 0,1 1 0,-1-1 0,0 1 0,0-1 0,1 0 0,-1 1 0,0-1 0,0 1 0,0 0 0,2 27 14,0 5 66,-2-32-74,1 0-1,-1 0 1,0 0 0,0 0-1,1-1 1,-1 1 0,0 0-1,1 0 1,-1-1 0,1 1-1,-1 0 1,1-1 0,-1 1-1,1 0 1,0-1 0,-1 1-1,1-1 1,0 1 0,-1-1-1,1 1 1,0-1 0,0 1-1,-1-1 1,1 0 0,0 1-1,0-1 1,0 0 0,-1 0-1,2 0 1,3 0 59,1-1-1,-1 1 1,0-1 0,0-1 0,-1 1-1,1-1 1,0 1 0,0-2 0,-1 1-1,1 0 1,-1-1 0,0 0 0,0 0-1,0 0 1,4-4 0,-4 3-153,0 1 1,1-1-1,-1 1 0,1 0 1,0 0-1,0 0 0,0 1 1,0 0-1,1 0 1,-1 0-1,0 1 0,1-1 1,6 0-1,-11 4 75,0-1-1,0 0 1,0 0-1,0 1 1,0-1-1,0 1 1,0-1-1,0 1 1,-1-1-1,1 1 1,-1-1-1,1 1 1,-1-1-1,0 1 1,1 0-1,-1-1 1,0 1-1,0 0 1,0-1-1,0 1 1,0 0-1,-1-1 1,1 1-1,-1 2 1,1 3-623,-1 0 1,0-1-1,0 1 1,-1-1-1,-3 12 1,-1-13-3062,2-4-2019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771"/>
    </inkml:context>
    <inkml:brush xml:id="br0">
      <inkml:brushProperty name="width" value="0.025" units="cm"/>
      <inkml:brushProperty name="height" value="0.025" units="cm"/>
    </inkml:brush>
  </inkml:definitions>
  <inkml:trace contextRef="#ctx0" brushRef="#br0">34 16 13004,'0'0'8392,"65"1"-7046,-26-1-642,7 0-512,0 0-96,-7 0-64,-2-4-64,-14 1-864,-7 0-642,-14 1-1152,-20-3-6984</inkml:trace>
  <inkml:trace contextRef="#ctx0" brushRef="#br0" timeOffset="1">0 157 13549,'0'0'7399,"71"-11"-5605,-23-5-321,5 0-993,-5 0-384,0 5-64,-13 3-832,-14 3-994,-14 3-1473,-17 2-11339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135"/>
    </inkml:context>
    <inkml:brush xml:id="br0">
      <inkml:brushProperty name="width" value="0.025" units="cm"/>
      <inkml:brushProperty name="height" value="0.025" units="cm"/>
    </inkml:brush>
  </inkml:definitions>
  <inkml:trace contextRef="#ctx0" brushRef="#br0">0 90 7976,'0'0'13516,"46"30"-11946,-5-31-898,9-12-607,-4-2-322,-2-2-1312,-5-4-1570,-13-5-1826,-6 0-3395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465"/>
    </inkml:context>
    <inkml:brush xml:id="br0">
      <inkml:brushProperty name="width" value="0.025" units="cm"/>
      <inkml:brushProperty name="height" value="0.025" units="cm"/>
    </inkml:brush>
  </inkml:definitions>
  <inkml:trace contextRef="#ctx0" brushRef="#br0">48 79 10954,'0'0'2696,"-7"9"-432,5-7-2014,-26 33 1399,26-33-1470,1-1 0,0 1 1,0 0-1,0-1 0,0 1 1,0 0-1,1 0 0,-1 0 1,1 0-1,-1 0 0,1 0 1,-1 0-1,1 0 0,0 0 1,0 0-1,0 0 0,0 0 1,0 0-1,1 0 1,-1 0-1,1-1 0,-1 1 1,2 4-1,0-5-128,1 1 1,-1-1-1,0 1 1,1-1-1,-1 0 0,1 0 1,-1 0-1,1 0 1,-1 0-1,1-1 1,0 1-1,-1-1 0,1 0 1,0 0-1,-1 0 1,5 0-1,47-4 191,-39 1-222,-1-1 0,1-1 0,-1 0 0,21-12 0,-24 12-32,-1-1 0,1 2 0,0-1 0,1 2 0,-1-1 1,1 1-1,20-2 0,-31 7 15,0 0 0,-1 0 0,1 0 1,-1 0-1,1 0 0,-1 0 0,1 1 0,-1-1 0,0 0 0,0 0 0,0 0 1,0 0-1,-1 0 0,0 3 0,1-4 19,-21 66 1719,20-67-1727,1 0-1,0 0 1,0 1 0,0-1 0,0 0 0,0 0 0,0 0-1,0 1 1,0-1 0,0 0 0,0 0 0,0 0-1,0 1 1,0-1 0,0 0 0,0 0 0,0 1 0,0-1-1,0 0 1,0 0 0,0 0 0,1 1 0,-1-1 0,0 0-1,0 0 1,0 0 0,0 0 0,0 1 0,1-1 0,-1 0-1,0 0 1,0 0 0,0 0 0,0 0 0,1 1 0,-1-1-1,0 0 1,0 0 0,0 0 0,1 0 0,-1 0 0,0 0-1,0 0 1,1 0 0,-1 0 0,0 0 0,0 0 0,0 0-1,1 0 1,16-5 449,13-14-5,-25 12-405,1 1 1,-1-1 0,0 0-1,-1 0 1,1-1-1,-1 1 1,-1-1-1,0 0 1,0 0 0,3-12-1,-3 1 20,0 0 0,-1-1 0,-1-27 0,-1 46-153,31 20-235,-23-16-343,1 0 1,-1-1 0,1 0 0,0 0 0,0-1-1,0 0 1,0-1 0,15-1 0,14-2-5167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5.980"/>
    </inkml:context>
    <inkml:brush xml:id="br0">
      <inkml:brushProperty name="width" value="0.025" units="cm"/>
      <inkml:brushProperty name="height" value="0.025" units="cm"/>
    </inkml:brush>
  </inkml:definitions>
  <inkml:trace contextRef="#ctx0" brushRef="#br0">58 1 1185,'-9'9'3523,"-2"3"-3458,2-4-1,4-2-385,-2-2 257,2-2-128,-1-2 2274,1 0-1986,5-4-32,0-6 0,0 1-96,0-3-1377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6.316"/>
    </inkml:context>
    <inkml:brush xml:id="br0">
      <inkml:brushProperty name="width" value="0.025" units="cm"/>
      <inkml:brushProperty name="height" value="0.025" units="cm"/>
    </inkml:brush>
  </inkml:definitions>
  <inkml:trace contextRef="#ctx0" brushRef="#br0">59 179 6182,'52'-55'1166,"-17"18"3636,-34 37-4627,-1-1 0,1 1 0,-1 0-1,1-1 1,-1 1 0,1 0 0,-1-1 0,0 1 0,1-1-1,-1 1 1,1 0 0,-1-1 0,0 1 0,0-1 0,1 1-1,-1-1 1,0 0 0,0 1 0,1-1 0,-1 1 0,0-1-1,0 1 1,0-1 0,0 0 0,0 1 0,0-1 0,0 1-1,0-1 1,0 1 0,0-1 0,0 0 0,-1 1 0,1-1-1,0 1 1,0-1 0,0 1 0,-1-1 0,1 1 0,0-1-1,-1 0 1,0 0-73,-1 1 0,1 0-1,0-1 1,0 1 0,0 0 0,-1 0 0,1 0-1,0 0 1,0 0 0,-1 0 0,1 0-1,0 0 1,0 0 0,-1 0 0,1 1-1,0-1 1,0 1 0,0-1 0,-2 2 0,-7 3 2,1 1 1,1 0-1,-1 1 1,1 0 0,0 0-1,1 1 1,-1-1 0,2 2-1,-1-1 1,1 1-1,0 0 1,1 1 0,0-1-1,1 1 1,-1 0 0,2 0-1,0 0 1,0 1 0,-2 13-1,5-23-75,0 0 0,0 0 1,0 0-1,0 0 0,0 0 0,0 0 0,1 1 0,-1-1 0,0 0 1,0 0-1,1 0 0,-1 0 0,1 0 0,-1 0 0,1 0 1,-1 0-1,1 0 0,0 0 0,-1-1 0,1 1 0,0 0 0,0 0 1,-1 0-1,1-1 0,0 1 0,2 0 0,-1 0 33,0 0-1,1 0 0,-1-1 1,1 0-1,-1 1 1,0-1-1,1 0 0,-1 0 1,1 0-1,-1 0 1,5-1-1,2-1 88,-1-1 0,1 1 0,-1-1 1,1-1-1,-1 0 0,7-4 0,-2-1 3,-1 1 0,-1-2-1,0 0 1,0 0 0,-1-1 0,0 0 0,10-15 0,-16 19-58,0 1 1,0-1-1,-1 0 1,1 0 0,-2 0-1,1 0 1,-1-1-1,0 1 1,0-1-1,-1 1 1,0-1 0,-1 0-1,1 0 1,-2 1-1,-1-14 1,2 20-89,-1-1 0,1 1 1,-1-1-1,0 1 0,0-1 1,0 1-1,1 0 0,-1-1 1,-1 1-1,1 0 0,0 0 1,0 0-1,0 0 0,-1 0 1,1 0-1,0 0 0,-1 0 1,1 0-1,-1 1 0,1-1 1,-1 0-1,0 1 0,-2-1 1,3 1-70,1-1 1,-1 1 0,0 0 0,0 0 0,0 0 0,1 0 0,-1 0 0,0 0 0,0 0 0,0 0 0,0 0 0,1 0 0,-1 0 0,0 1 0,0-1 0,1 0-1,-1 1 1,0-1 0,0 0 0,1 1 0,-1-1 0,0 1 0,1-1 0,-1 1 0,0-1 0,1 1 0,-1-1 0,1 1 0,-1 0 0,1-1 0,0 1 0,-1 0-1,1 0 1,-1-1 0,1 1 0,0 0 0,0 0 0,-1-1 0,1 1 0,0 0 0,0 0 0,0 0 0,0-1 0,0 1 0,0 0 0,0 1 0,0-1-139,1 0 1,-1 0 0,0 0-1,0 0 1,1 0 0,-1-1-1,0 1 1,1 0-1,-1 0 1,1 0 0,-1-1-1,1 1 1,0 0 0,-1 0-1,1-1 1,0 1 0,-1-1-1,1 1 1,0 0 0,0-1-1,-1 1 1,1-1 0,0 0-1,0 1 1,0-1 0,0 0-1,0 1 1,0-1 0,-1 0-1,1 0 1,0 0 0,0 0-1,2 0 1,23 1-6217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7.636"/>
    </inkml:context>
    <inkml:brush xml:id="br0">
      <inkml:brushProperty name="width" value="0.025" units="cm"/>
      <inkml:brushProperty name="height" value="0.025" units="cm"/>
    </inkml:brush>
  </inkml:definitions>
  <inkml:trace contextRef="#ctx0" brushRef="#br0">56 1 1730,'0'0'2114,"-34"45"-673,29-38-2050,1-3 289,2 0 2114,-1-3-1666,1-1-64,-1 0 0,1 0-2082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064"/>
    </inkml:context>
    <inkml:brush xml:id="br0">
      <inkml:brushProperty name="width" value="0.025" units="cm"/>
      <inkml:brushProperty name="height" value="0.025" units="cm"/>
    </inkml:brush>
  </inkml:definitions>
  <inkml:trace contextRef="#ctx0" brushRef="#br0">90 18 5285,'2'-16'3910,"-4"14"-1660,-10 24 281,-2 2 1505,1 0-3389,1 0 0,0 0 1,-14 51-1,31-96 2902,11-21-9121,-10 31-461,-4 2-2925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997"/>
    </inkml:context>
    <inkml:brush xml:id="br0">
      <inkml:brushProperty name="width" value="0.025" units="cm"/>
      <inkml:brushProperty name="height" value="0.025" units="cm"/>
    </inkml:brush>
  </inkml:definitions>
  <inkml:trace contextRef="#ctx0" brushRef="#br0">51 61 11691,'0'0'5184,"7"-9"-2932,-3 5-2024,-1 0-69,-1 0 1,1 1-1,0-1 0,1 1 0,-1 0 0,1 0 0,-1 0 0,1 1 0,0-1 0,0 1 1,0 0-1,0 0 0,0 0 0,1 0 0,-1 1 0,0 0 0,1 0 0,5-1 1,-8 2-133,0 0 1,-1 0 0,1-1-1,0 1 1,0 1 0,0-1-1,0 0 1,0 0 0,0 1-1,-1-1 1,1 1 0,0-1-1,0 1 1,-1 0 0,1 0-1,0 0 1,-1 0 0,1 0-1,-1 0 1,1 0 0,-1 1-1,1-1 1,-1 0 0,0 1-1,2 2 1,-2-2-19,-1 1 0,0-1-1,1 1 1,-1-1 0,0 1-1,0-1 1,-1 1 0,1-1-1,0 1 1,-1-1 0,1 1-1,-1-1 1,0 0 0,0 1 0,0-1-1,0 0 1,0 0 0,-1 0-1,1 0 1,-2 3 0,-9 9 40,0 0 0,-1 0 0,0-1-1,-27 20 1,-27 27 753,65-59-774,1 0-1,0 0 1,0 0 0,0 1 0,0-1-1,0 0 1,0 1 0,0-1-1,0 1 1,1-1 0,-1 1 0,0-1-1,1 1 1,-1 0 0,1-1-1,0 1 1,-1 0 0,1 2 0,1-4-8,-1 1 1,0 0 0,1 0 0,-1 0 0,1 0-1,-1-1 1,1 1 0,0 0 0,-1 0 0,1-1-1,0 1 1,-1 0 0,1-1 0,0 1 0,0-1-1,0 1 1,-1-1 0,1 0 0,0 1 0,0-1-1,0 0 1,0 1 0,1-1 0,9 2 169,0-1 1,1 0 0,-1 0-1,15-2 1,-11 0 77,6 0-267,0 0 0,0-2 0,-1-1 0,1 0-1,-1-2 1,33-13 0,-52 19-167,-1 0 0,1 0-1,0 0 1,-1-1 0,1 1 0,0 0 0,-1 0 0,1-1-1,-1 1 1,1 0 0,0-1 0,-1 1 0,1 0 0,-1-1 0,1 1-1,-1-1 1,1 1 0,-1-1 0,0 1 0,1-1 0,-1 1 0,0-1-1,1 0 1,-1 1 0,0-1 0,1 0 0,-1 1 0,0-1-1,0 1 1,0-2 0,-16-9-7933,-5 4 1431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343"/>
    </inkml:context>
    <inkml:brush xml:id="br0">
      <inkml:brushProperty name="width" value="0.025" units="cm"/>
      <inkml:brushProperty name="height" value="0.025" units="cm"/>
    </inkml:brush>
  </inkml:definitions>
  <inkml:trace contextRef="#ctx0" brushRef="#br0">1 54 8232,'0'0'12940,"53"-9"-12460,-19 1-383,1-1-97,4 1-961,-5 2-1249,-1-1-2018,-4 0-865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719"/>
    </inkml:context>
    <inkml:brush xml:id="br0">
      <inkml:brushProperty name="width" value="0.025" units="cm"/>
      <inkml:brushProperty name="height" value="0.025" units="cm"/>
    </inkml:brush>
  </inkml:definitions>
  <inkml:trace contextRef="#ctx0" brushRef="#br0">122 0 10025,'0'0'6065,"-8"5"-4117,-2 0-1701,1 0 1,0 1-1,1 0 0,0 0 0,0 1 0,0 1 0,1-1 0,0 1 0,0 0 0,1 1 0,0-1 0,0 1 1,-8 19-1,14-27-240,0-1 0,0 1 0,0-1 0,0 0 1,0 1-1,0-1 0,1 0 0,-1 1 0,0-1 1,0 1-1,0-1 0,0 0 0,1 1 0,-1-1 0,0 0 1,0 0-1,1 1 0,-1-1 0,0 0 0,1 0 1,-1 1-1,0-1 0,1 0 0,-1 0 0,0 0 0,1 1 1,-1-1-1,0 0 0,1 0 0,-1 0 0,1 0 1,-1 0-1,0 0 0,1 0 0,-1 0 0,1 0 1,-1 0-1,0 0 0,1 0 0,-1 0 0,0 0 0,1 0 1,0-1-1,20-2 157,-6-2-86,1-1 0,-1-1 0,-1 0 1,21-14-1,-23 13-75,1 0 1,0 1 0,0 0-1,0 2 1,1-1 0,15-3 0,-29 9-4,1 0 1,-1 0 0,1 0-1,-1 1 1,0-1 0,1 0-1,-1 0 1,0 0 0,1 0-1,-1 1 1,1-1 0,-1 0-1,0 0 1,0 0 0,1 1-1,-1-1 1,0 0 0,1 1-1,-1-1 1,0 0 0,0 1-1,1-1 1,-1 0 0,0 1-1,0-1 1,0 0 0,0 1-1,0-1 1,1 1 0,-1-1-1,0 0 1,0 1 0,0-1-1,0 1 1,0-1 0,0 0-1,0 1 1,0-1 0,0 1-1,-1-1 1,1 0 0,0 1-1,0-1 1,0 1 0,0-1-1,-1 0 1,1 1 0,0-1-1,0 0 1,-1 1 0,1-1-1,0 0 1,-1 1 0,-10 23 165,-3-5 75,8-12-40,0 1 1,0 0-1,1 0 1,0 1-1,1-1 1,-1 1-1,-3 13 1,27-28 1031,57-57-768,-58 46-373,1 1 1,33-22-1,-51 38-93,-1-1 0,1 1 0,-1-1 0,1 1 0,-1-1 0,1 1 0,0 0 0,-1-1 0,1 1 0,-1 0 0,1 0 0,0-1 0,-1 1 0,1 0 0,0 0 0,-1 0 0,1 0 0,0 0 0,-1 0 0,1 0 0,0 0 0,-1 0 0,1 0 0,0 0 0,-1 0 0,1 1 0,0-1 0,-1 0 0,1 0 0,-1 1 0,1-1 0,0 1 0,1 21-70,-18 27-17,5-31 103,8-14-15,0 1 1,0 0 0,1 0-1,0 0 1,0 0 0,0 0-1,0 1 1,1-1 0,-2 9-1,4-14-121,-1 1-1,0-1 1,0 1-1,1-1 0,-1 1 1,1-1-1,-1 0 1,0 1-1,1-1 1,-1 1-1,1-1 1,-1 0-1,1 0 1,-1 1-1,1-1 1,-1 0-1,1 0 0,0 1 1,-1-1-1,1 0 1,-1 0-1,1 0 1,-1 0-1,1 0 1,0 0-1,-1 0 1,1 0-1,-1 0 0,1 0 1,-1 0-1,1-1 1,0 1-1,-1 0 1,1 0-1,-1 0 1,1-1-1,0 1 1,23-10-7827,-8-1-455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833"/>
    </inkml:context>
    <inkml:brush xml:id="br0">
      <inkml:brushProperty name="width" value="0.025" units="cm"/>
      <inkml:brushProperty name="height" value="0.025" units="cm"/>
    </inkml:brush>
  </inkml:definitions>
  <inkml:trace contextRef="#ctx0" brushRef="#br0">1 0 18257,'0'0'4164,"65"13"-4580,-38-3-2211,1 6-3330,2-3-3172</inkml:trace>
  <inkml:trace contextRef="#ctx0" brushRef="#br0" timeOffset="1">286 82 12588,'0'0'13164,"-9"3"-11845,8-3-1315,-54 23 1586,52-22-1538,1 0 0,-1 0 0,0 1-1,1-1 1,0 1 0,-1 0 0,1-1-1,0 1 1,0 0 0,0 1 0,0-1 0,0 0-1,1 0 1,-1 1 0,1-1 0,-1 1-1,1 0 1,0-1 0,0 1 0,0 0-1,0 4 1,3-4-116,0-1 0,0 0 0,0 0 0,0 0-1,1 0 1,-1-1 0,1 1 0,0-1 0,-1 1 0,1-1-1,0 0 1,0 0 0,0 0 0,3 0 0,7 5-458,-6-3 335,-1 1 0,1 0 0,-1 0 1,-1 0-1,1 1 0,-1 0 0,10 11 0,-12-13 275,-1 0 1,0 0-1,-1 0 1,1 0-1,0 1 0,-1-1 1,0 1-1,0-1 1,0 1-1,0-1 0,0 1 1,-1 0-1,0-1 1,0 1-1,0 0 0,0-1 1,-1 7-1,0-8 0,0 1-1,0-1 1,-1 1 0,1-1-1,-1 0 1,1 0-1,-1 0 1,0 0 0,0 0-1,0 0 1,0 0-1,0 0 1,0-1-1,0 1 1,-1-1 0,1 0-1,0 0 1,-1 1-1,1-1 1,-1-1 0,0 1-1,1 0 1,-1-1-1,-4 1 1,-7 2 107,-1-1 1,-29 0-1,41-2-283,0 0-1,-1-1 1,1 1-1,0-1 1,-1 1-1,1-1 1,0 0-1,0 0 1,0 0-1,-5-3 1,-14-15-5222,9 2-4673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081"/>
    </inkml:context>
    <inkml:brush xml:id="br0">
      <inkml:brushProperty name="width" value="0.025" units="cm"/>
      <inkml:brushProperty name="height" value="0.025" units="cm"/>
    </inkml:brush>
  </inkml:definitions>
  <inkml:trace contextRef="#ctx0" brushRef="#br0">37 115 11787,'0'0'6598,"8"2"-5017,-2-1-1334,0 1 0,0-1 0,0 0 0,0-1 0,0 1 0,0-1 0,0 0 0,0-1 0,0 0 0,0 1 0,0-2 0,0 1 0,0-1 0,-1 0 0,1 0 0,-1-1 0,1 1 0,-1-1 0,0 0 0,0-1 0,7-5 0,-9 7-192,-1-1 1,0 1-1,0 0 1,0-1-1,0 1 1,0-1-1,0 1 0,-1-1 1,1 0-1,-1 0 1,0 0-1,0 0 0,0 0 1,0 0-1,0 0 1,-1 0-1,0 0 1,1-1-1,-1 1 0,-1-6 1,1 8-52,-1 0 1,1-1 0,-1 1-1,1 0 1,-1 0 0,0 0-1,1 0 1,-1 0 0,0 0 0,0 0-1,0 0 1,0 0 0,1 0-1,-1 1 1,-1-1 0,1 0-1,0 1 1,0-1 0,-2 0-1,0 0-2,0 0 0,-1 0-1,1 1 1,0 0 0,0-1-1,0 1 1,0 0 0,-1 1 0,1-1-1,-6 2 1,2 0-5,-1 0 1,1 1-1,0 0 1,0 1-1,0-1 0,1 1 1,-1 1-1,1-1 1,0 1-1,0 0 1,0 0-1,1 1 0,0 0 1,-8 11-1,8-10 48,0 1-1,0 0 1,1 0 0,0 1-1,0 0 1,1-1-1,0 1 1,0 0 0,1 0-1,1 1 1,-2 15-1,3-23-44,0 1 0,1-1 0,-1 0 0,0 0-1,1 1 1,0-1 0,-1 0 0,1 0 0,0 0-1,0 1 1,0-1 0,0 0 0,1-1 0,-1 1-1,0 0 1,1 0 0,-1 0 0,1-1 0,0 1-1,0-1 1,2 2 0,1 0 46,1 0-1,-1 0 1,1-1 0,-1 0-1,1 0 1,0 0-1,0-1 1,8 1 0,-2 0-514,1-1 1,0-1-1,17-2 0,24-10-6379,-19-7-2149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444"/>
    </inkml:context>
    <inkml:brush xml:id="br0">
      <inkml:brushProperty name="width" value="0.025" units="cm"/>
      <inkml:brushProperty name="height" value="0.025" units="cm"/>
    </inkml:brush>
  </inkml:definitions>
  <inkml:trace contextRef="#ctx0" brushRef="#br0">96 0 15439,'0'0'5973,"11"8"-4579,-3-3-1167,15 10 282,-1 2 0,31 28 0,-46-39-469,-1 1 0,0 0 0,0 0-1,-1 0 1,0 1 0,0-1 0,-1 1-1,0 1 1,0-1 0,-1 0 0,0 1 0,0 0-1,1 11 1,-3-8-7,-1 0 1,0 0-1,-1 0 1,0 0-1,-1 0 0,-1 0 1,1-1-1,-2 1 0,0-1 1,0 1-1,-1-1 0,0-1 1,-1 1-1,-8 11 0,1-5-383,0 0 0,-1-1 0,0 0 0,-2-1 0,0-1 0,0 0-1,-21 12 1,-7-3-3638,-1-11-4014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4.809"/>
    </inkml:context>
    <inkml:brush xml:id="br0">
      <inkml:brushProperty name="width" value="0.025" units="cm"/>
      <inkml:brushProperty name="height" value="0.025" units="cm"/>
    </inkml:brush>
  </inkml:definitions>
  <inkml:trace contextRef="#ctx0" brushRef="#br0">5427 1419 12107,'0'0'1036,"-8"0"-315,4 0-671,0 0 1,1 0 0,-1 0 0,0-1-1,0 1 1,1-1 0,-1 0-1,0 0 1,1 0 0,-1-1 0,1 1-1,0-1 1,-1 0 0,1 0-1,0 0 1,0 0 0,0 0 0,0-1-1,1 1 1,-1-1 0,-2-4 0,1 4-56,-1 0 0,1 0 0,0 0 0,-1 0 0,0 1 0,1-1 0,-1 1 0,0 0 0,0 1 0,-1-1 0,1 1 0,0 0 0,0 0 1,-8 1-1,-86 1 40,65 1-23,-8-1-62,-46 3-36,0-4-1,-125-16 0,21-13 405,-209-4-1,299 31-402,-359-15 689,2-32 1237,-431-138-1323,809 167-505,2-4 0,0-4-1,-121-60 1,163 68-11,1-2-1,1-1 0,1-1 0,1-2 1,2-2-1,0-1 0,2-1 0,1-1 1,-26-39-1,-35-80 53,58 95 24,-56-78 1,73 116-63,0 0 1,-1 1-1,-1 1 0,0 0 0,-1 1 1,0 1-1,-2 1 0,-24-14 1,9 11 223,0 1 1,-2 2 0,0 1 0,0 2 0,0 1 0,-1 2-1,0 2 1,-69 0 0,-15 10 415,-162 27 0,264-30-655,-8 1-328,-78 9 944,38-15-7201,52-3-276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5.313"/>
    </inkml:context>
    <inkml:brush xml:id="br0">
      <inkml:brushProperty name="width" value="0.025" units="cm"/>
      <inkml:brushProperty name="height" value="0.025" units="cm"/>
    </inkml:brush>
  </inkml:definitions>
  <inkml:trace contextRef="#ctx0" brushRef="#br0">325 119 16784,'2'-8'1559,"2"-2"-1421,-1 0 0,1 1 1,0 0-1,1-1 0,0 1 1,1 1-1,-1-1 0,2 1 0,-1 0 1,15-12-1,-33 42-20,-24 18-73,-1-2 0,-49 40 0,54-52 87,1 1 0,1 2 1,2 2-1,1 0 0,-24 36 0,48-61-52,-1 0-1,1 0 0,0 0 0,1 0 0,-1 1 1,1-1-1,0 1 0,1 0 0,0-1 0,-1 10 1,2-13-76,0 0 1,0-1-1,1 1 1,-1 0 0,1-1-1,0 1 1,-1-1-1,1 1 1,1-1-1,-1 1 1,0-1-1,0 0 1,1 1 0,-1-1-1,1 0 1,0 0-1,0 0 1,0 0-1,0 0 1,0-1 0,0 1-1,0-1 1,0 1-1,1-1 1,-1 0-1,1 0 1,-1 0-1,4 1 1,11 3-22,0-1 0,1 0 0,-1-1 0,1-2 0,0 1 0,0-2-1,17-2 1,-1-1-617,-1-1 0,58-15 0,-19-4-1817,-3 1-2673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226"/>
    </inkml:context>
    <inkml:brush xml:id="br0">
      <inkml:brushProperty name="width" value="0.025" units="cm"/>
      <inkml:brushProperty name="height" value="0.025" units="cm"/>
    </inkml:brush>
  </inkml:definitions>
  <inkml:trace contextRef="#ctx0" brushRef="#br0">16 1 11275,'0'0'3331,"-15"66"-1441,15-36-705,0 4-609,3-2-384,4 1-127,7-3-33,-5-3 0,2-5 0,-1-5 0,1-3-32,0-6-481,-6-5-1248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698"/>
    </inkml:context>
    <inkml:brush xml:id="br0">
      <inkml:brushProperty name="width" value="0.025" units="cm"/>
      <inkml:brushProperty name="height" value="0.025" units="cm"/>
    </inkml:brush>
  </inkml:definitions>
  <inkml:trace contextRef="#ctx0" brushRef="#br0">1 261 13229,'0'0'2391,"0"-9"-138,0 4-2047,0 0-1,1 1 1,-1-1-1,1 1 1,0-1 0,1 1-1,-1 0 1,1-1 0,0 1-1,0 0 1,4-7-1,3 0 297,0-1-1,0 2 1,15-14-1,4-2 467,40-29 0,-57 47-917,0 1 0,1 0 0,0 1 0,0 0 0,1 0 0,-1 2 0,16-5 0,-27 9-48,1 0-1,-1-1 1,1 1-1,-1 0 0,0 0 1,1 0-1,-1 0 1,1 0-1,-1 1 1,1-1-1,-1 0 1,0 1-1,1-1 1,-1 1-1,1-1 1,-1 1-1,0 0 1,0-1-1,1 1 1,-1 0-1,0 0 1,0 0-1,0 0 1,0 0-1,0 0 1,0 0-1,0 0 1,0 1-1,-1-1 1,1 0-1,0 0 1,-1 1-1,1-1 1,-1 0-1,1 1 1,-1-1-1,0 1 1,0-1-1,1 1 1,-1-1-1,0 0 1,-1 4-1,2 7 57,-1 0 0,-1 0 0,-3 23 0,3-31-55,-16 56 60,13-50-59,0 0 0,1 1 1,1-1-1,0 1 1,-2 21-1,4-31-11,1-1 1,-1 1-1,1 0 0,-1-1 0,1 1 0,-1 0 1,1-1-1,-1 1 0,1-1 0,0 1 0,-1-1 1,1 1-1,0-1 0,-1 1 0,1-1 0,0 0 1,0 1-1,-1-1 0,1 0 0,0 0 0,0 0 1,0 1-1,0-1 0,-1 0 0,1 0 0,0 0 1,0 0-1,0-1 0,-1 1 0,1 0 0,0 0 1,0 0-1,0-1 0,0 1 0,37-8 54,-34 7-53,1 0-33,0-1-1,0 1 1,0 0 0,0 0-1,0 1 1,0-1 0,1 1-1,-1 0 1,0 1-1,0-1 1,1 1 0,-1 0-1,9 4 1,-11-3 13,0 0 0,0 0-1,0 1 1,0-1 0,-1 1 0,1-1 0,-1 1-1,0 0 1,0 0 0,0 1 0,0-1 0,0 0-1,-1 0 1,0 1 0,1-1 0,-1 1 0,0 0-1,-1-1 1,1 8 0,2 0 120,-2 0 0,0 1-1,0-1 1,-1 0 0,-1 1 0,0-1 0,0 0-1,-1 0 1,0 1 0,-7 16 0,7-24 24,0 1 1,0-1-1,0 0 1,-1 0-1,0 0 1,0 0-1,0 0 1,0 0-1,0-1 0,-1 0 1,0 1-1,0-1 1,0-1-1,0 1 1,0 0-1,0-1 1,-1 0-1,1 0 1,-1 0-1,1-1 1,-1 0-1,0 0 1,0 0-1,1 0 1,-1-1-1,0 1 1,-5-2-1,4 1-119,1 0-1,0 0 1,-1-1-1,1 0 1,-1 0-1,1-1 1,-10-3-1,13 4-147,1 0-1,-1 0 0,0 0 0,0 0 1,1 0-1,-1-1 0,1 1 1,-1 0-1,1-1 0,-1 1 0,1-1 1,0 0-1,0 1 0,-1-1 1,1 0-1,1 0 0,-1 1 0,0-1 1,0 0-1,1 0 0,-1 0 1,1 0-1,-1 0 0,1 0 0,0-3 1,0 4-310,1-1 1,-1 0-1,1 1 1,-1-1 0,1 1-1,0-1 1,0 1-1,0-1 1,-1 1-1,1-1 1,1 1-1,-1 0 1,0 0-1,0-1 1,0 1-1,1 0 1,-1 0 0,1 0-1,2-1 1,0-1-1034,14-9-5400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031"/>
    </inkml:context>
    <inkml:brush xml:id="br0">
      <inkml:brushProperty name="width" value="0.025" units="cm"/>
      <inkml:brushProperty name="height" value="0.025" units="cm"/>
    </inkml:brush>
  </inkml:definitions>
  <inkml:trace contextRef="#ctx0" brushRef="#br0">18 1 14478,'0'0'8936,"-18"80"-8616,18-44-127,0 2-161,2 0 0,9-6-64,1-1-353,4-9-415,2-8-930,-4-10-1601,0-4-3011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422"/>
    </inkml:context>
    <inkml:brush xml:id="br0">
      <inkml:brushProperty name="width" value="0.025" units="cm"/>
      <inkml:brushProperty name="height" value="0.025" units="cm"/>
    </inkml:brush>
  </inkml:definitions>
  <inkml:trace contextRef="#ctx0" brushRef="#br0">22 1 5830,'0'0'12876,"-22"53"-12364,38-34-95,2 5-97,2 2 32,-1 5 33,1 2-257,-12 4-64,7-4 0,-8-3-833,0-7-704,-2-6-609,0-10-865,-1-7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768"/>
    </inkml:context>
    <inkml:brush xml:id="br0">
      <inkml:brushProperty name="width" value="0.025" units="cm"/>
      <inkml:brushProperty name="height" value="0.025" units="cm"/>
    </inkml:brush>
  </inkml:definitions>
  <inkml:trace contextRef="#ctx0" brushRef="#br0">0 212 10378,'0'0'8456,"15"-10"-7239,48-31-209,3 3-1,0 3 1,103-39-1,-169 74-1006,55-12 28,-54 11-27,1 1 1,-1 0-1,0 0 1,0 0-1,1 0 1,-1 0-1,0 0 1,1 0 0,-1 1-1,0-1 1,0 0-1,1 1 1,-1-1-1,0 1 1,0-1-1,0 1 1,0-1-1,1 1 1,-1 0-1,0 0 1,0-1-1,0 1 1,-1 0-1,1 0 1,0 0-1,0 0 1,0 0 0,-1 0-1,1 1 1,0-1-1,-1 0 1,1 0-1,-1 0 1,0 1-1,1-1 1,-1 2-1,0 7 111,0-1 0,-1 0 0,0 0 1,0 0-1,-1 0 0,-1 0 0,1 0 0,-1 0 0,-1-1 0,0 1 0,0-1 0,0 0 0,-1 0 0,-6 7 1,4-5-106,-1 0 1,0 0 0,-1-1-1,0 0 1,0-1 0,-1 0-1,0 0 1,0-1 0,-21 11-1,31-18-111,0-1 0,0 1 0,0 0 0,1 0 0,-1-1 0,0 1 0,0 0 0,0-1 0,0 1 0,0 0 0,1-1 0,-1 1 0,0 0 0,0-1 0,0 1 0,0-1 0,0 1 0,0 0 0,0-1 0,0 1 0,-1 0 0,1-1 0,0 1 0,0 0 0,0-1 0,0 1 0,0 0 0,0-1 0,-1 1 0,1 0 0,0 0 0,0-1 0,0 1 0,-1 0-1,1 0 1,0-1 0,-1 1 0,1 0 0,0 0 0,0-1 0,-1 1 0,1 0 0,0 0 0,-1 0 0,1 0 0,0 0 0,-1 0 0,1 0 0,0 0 0,-1-1 0,1 1 0,0 0 0,-1 0 0,1 0 0,-1 1 0,1-1 0,0 0 0,-1 0 0,1 0 0,0 0 0,-1 0 0,1 0 0,0 0 0,0 1 0,-1-1 0,0 0 0,7-21-6618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313"/>
    </inkml:context>
    <inkml:brush xml:id="br0">
      <inkml:brushProperty name="width" value="0.025" units="cm"/>
      <inkml:brushProperty name="height" value="0.025" units="cm"/>
    </inkml:brush>
  </inkml:definitions>
  <inkml:trace contextRef="#ctx0" brushRef="#br0">154 0 9385,'0'0'11803,"-9"2"-11029,5-1-712,0 1 0,1-1-1,-1 0 1,0 1 0,1 0 0,0 0 0,-1 0-1,1 0 1,0 0 0,0 1 0,0-1 0,0 1-1,0 0 1,-3 4 0,0 2 91,1 1 1,0-1-1,0 1 0,1 0 1,-4 14-1,-6 14 179,3 0 0,1 1 0,2 0 0,1 1 0,-2 57-1,9-93-327,0-1 0,0 1 0,0 0-1,1-1 1,-1 1 0,1-1 0,0 1-1,0-1 1,0 1 0,0-1-1,0 0 1,1 1 0,0-1 0,0 0-1,-1 0 1,2 0 0,-1 0 0,0-1-1,1 1 1,-1-1 0,1 1 0,0-1-1,4 3 1,-2-3-41,0 0 0,0 0 0,0 0 0,0-1 0,1 0 0,-1 0 0,1-1 0,-1 1 0,1-1 0,-1 0 0,0-1 0,1 1 0,-1-1 1,1 0-1,6-3 0,6-3-834,-1 0 0,0-1 0,-1-1 0,0-1 0,0-1 1,-1 0-1,27-25 0,3-9-5930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7.324"/>
    </inkml:context>
    <inkml:brush xml:id="br0">
      <inkml:brushProperty name="width" value="0.025" units="cm"/>
      <inkml:brushProperty name="height" value="0.025" units="cm"/>
    </inkml:brush>
  </inkml:definitions>
  <inkml:trace contextRef="#ctx0" brushRef="#br0">56 147 6438,'85'-136'14958,"-85"136"-14896,0-1-1,0 1 1,1-1-1,-1 1 1,0-1 0,0 0-1,1 1 1,-1-1-1,0 1 1,1-1-1,-1 1 1,1-1 0,-1 1-1,1 0 1,-1-1-1,1 1 1,-1-1-1,1 1 1,-1 0-1,1 0 1,-1-1 0,1 1-1,-1 0 1,1 0-1,0 0 1,-1-1-1,1 1 1,-1 0 0,1 0-1,0 0 1,-1 0-1,2 0 1,3 20 452,-8 33-428,-6-15-15,-2 0 0,-1-1 1,-24 52-1,6-17-36,11-26 16,12-33 90,0 2 0,1-1 0,1 1 0,0 0 1,2 0-1,-1 0 0,0 18 0,5-33-128,-1 1-1,1-1 1,0 0-1,0 1 1,0-1-1,0 0 1,0 0-1,0 0 1,0 0-1,0 0 1,0 0-1,-1 0 1,1 0-1,0-1 1,0 1 0,0 0-1,0 0 1,0-1-1,0 1 1,-1 0-1,1-1 1,0 1-1,0-1 1,0 1-1,0-2 1,18-12 362,0-1 0,-1-1 1,-1-1-1,0 0 0,21-31 0,0 3-112,-5 8-74,-5 7 120,-1 0 0,-2-2 0,38-63 1,-57 83 560,-5 4-3677,-2 8 2405,1-1 1,-1 1-1,1-1 1,-1 1-1,1-1 1,-1 1-1,1 0 1,-1-1-1,0 1 1,1 0-1,-1-1 1,0 1-1,1 0 1,-1 0-1,1 0 1,-1-1-1,0 1 1,0 0-1,1 0 1,-1 0-1,0 0 1,1 0 0,-1 1-1,-1-1 1,-15 0-9187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646"/>
    </inkml:context>
    <inkml:brush xml:id="br0">
      <inkml:brushProperty name="width" value="0.025" units="cm"/>
      <inkml:brushProperty name="height" value="0.025" units="cm"/>
    </inkml:brush>
  </inkml:definitions>
  <inkml:trace contextRef="#ctx0" brushRef="#br0">13 0 11915,'0'0'12652,"-13"55"-12363,13-25-129,0 3-64,2 0-64,4-4 0,8-5-128,-2-9-449,0-7-416,-1-7-544,-4-1-609,-2-13-673,-5-8-2145,0-9-1923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019"/>
    </inkml:context>
    <inkml:brush xml:id="br0">
      <inkml:brushProperty name="width" value="0.025" units="cm"/>
      <inkml:brushProperty name="height" value="0.025" units="cm"/>
    </inkml:brush>
  </inkml:definitions>
  <inkml:trace contextRef="#ctx0" brushRef="#br0">0 92 12908,'0'0'9321,"59"19"-7848,-26-32-512,6-5-512,-1-2-321,-3 0-64,-7 3 0,-5 4-352,-12 5-1250,-8 7-992,-22 11-7143,-4 6 864</inkml:trace>
  <inkml:trace contextRef="#ctx0" brushRef="#br0" timeOffset="1">87 178 6246,'0'0'18097,"71"-7"-16463,-46-11-770,5 0-575,-5-1-225,1 2-32,-3 5-385,-7 7-1120,-5 5-1314,-15 16-7687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350"/>
    </inkml:context>
    <inkml:brush xml:id="br0">
      <inkml:brushProperty name="width" value="0.025" units="cm"/>
      <inkml:brushProperty name="height" value="0.025" units="cm"/>
    </inkml:brush>
  </inkml:definitions>
  <inkml:trace contextRef="#ctx0" brushRef="#br0">0 140 13389,'0'0'9577,"43"8"-8232,-13-24-1121,3-5-96,1-4-96,0 2-961,-4 3-1345,-7 3-1313,-4 2-2082,-12 4-3044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682"/>
    </inkml:context>
    <inkml:brush xml:id="br0">
      <inkml:brushProperty name="width" value="0.025" units="cm"/>
      <inkml:brushProperty name="height" value="0.025" units="cm"/>
    </inkml:brush>
  </inkml:definitions>
  <inkml:trace contextRef="#ctx0" brushRef="#br0">5 112 9961,'0'0'4655,"-1"9"-3288,0-3-1062,0 1 1,0-1-1,0 1 1,1-1-1,0 1 0,2 10 1,-2-16-214,1 1 0,-1-1 0,1 0 0,-1 1 0,1-1 0,-1 0 0,1 0 0,0 0 0,-1 1 0,1-1 0,0 0 0,0 0 0,0 0 0,0 0 0,0 0 0,0 0 0,2 1 0,-1-1-24,0-1 0,0 1 0,0-1 1,0 1-1,0-1 0,0 0 0,0 0 1,0 0-1,0 0 0,0 0 1,0 0-1,0-1 0,0 1 0,0-1 1,0 1-1,4-2 0,-3 0 28,-1 0-1,1 0 1,0 0 0,0-1-1,-1 1 1,1-1 0,-1 1-1,0-1 1,0 0-1,0 0 1,0 0 0,0 0-1,-1 0 1,0 0 0,1 0-1,-1-1 1,0 1-1,0-5 1,7-37 2118,-12 55-2214,0-1 1,0 1 0,0-1-1,1 1 1,1 0 0,0 0-1,-2 19 1,5-28-2,-1-1 1,0 0-1,0 1 0,0-1 1,1 0-1,-1 0 0,0 1 1,0-1-1,1 0 0,-1 0 1,0 1-1,0-1 0,1 0 1,-1 0-1,0 0 1,1 1-1,-1-1 0,0 0 1,1 0-1,-1 0 0,0 0 1,1 0-1,-1 0 0,1 0 1,-1 0-1,0 0 0,1 0 1,-1 0-1,0 0 0,1 0 1,-1 0-1,0 0 0,1 0 1,-1 0-1,1 0 0,-1-1 1,0 1-1,1 0 1,-1 0-1,0 0 0,0-1 1,1 1-1,-1 0 0,0 0 1,0-1-1,1 1 0,-1 0 1,0 0-1,0-1 0,1 1 1,-1 0-1,0-1 0,19-15 63,39-53 162,-38 43-208,40-39 0,-59 63-22,-1 1 0,1 0 1,0 0-1,1 0 0,-1 0 1,0 0-1,0 0 0,0 0 0,1 0 1,-1 0-1,0 1 0,1-1 1,-1 1-1,1-1 0,-1 1 0,0-1 1,1 1-1,-1 0 0,1-1 1,-1 1-1,1 0 0,0 0 0,-1 0 1,1 0-1,1 1 0,-2 0 2,0 0-1,0 0 0,0 1 0,0-1 1,0 0-1,0 1 0,0-1 0,0 0 1,0 1-1,-1-1 0,1 1 0,-1-1 1,1 1-1,-1 0 0,1-1 0,-1 1 1,0-1-1,0 4 0,1 8 24,-1 0 0,-1 0 0,0 0 0,-4 20 0,-8 14 479,11-38 775,9-33 127,27-114-226,-34 137-1250,0 0 0,0 1 0,1-1-1,-1 1 1,0-1 0,1 0 0,-1 1 0,1-1-1,-1 1 1,1-1 0,-1 1 0,1 0-1,-1-1 1,1 1 0,-1-1 0,1 1 0,0 0-1,-1-1 1,1 1 0,-1 0 0,1 0 0,0 0-1,-1-1 1,1 1 0,0 0 0,-1 0-1,2 0 1,19 3-6223,-10-1 1594,-2-2-1492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087"/>
    </inkml:context>
    <inkml:brush xml:id="br0">
      <inkml:brushProperty name="width" value="0.025" units="cm"/>
      <inkml:brushProperty name="height" value="0.025" units="cm"/>
    </inkml:brush>
  </inkml:definitions>
  <inkml:trace contextRef="#ctx0" brushRef="#br0">100 42 8936,'0'0'13101,"-8"0"-11452,5 0-1558,0 0 0,0 0 0,0 0 0,1 0 0,-1 1-1,0-1 1,0 1 0,1 0 0,-1 0 0,0 0-1,1 0 1,-1 0 0,1 1 0,-1-1 0,1 1 0,0 0-1,-3 2 1,1 0 17,1 1 1,-1-1-1,1 1 0,0 0 0,0 0 1,0 1-1,1-1 0,0 0 0,-2 8 1,1-4-41,1 0 0,0 0 0,1 0 1,0 0-1,0 0 0,1 1 0,1 8 1,-1-16-61,0-1 1,0 1-1,0-1 1,0 0 0,1 1-1,-1-1 1,1 0-1,-1 0 1,1 1-1,-1-1 1,1 0-1,0 0 1,-1 0 0,1 0-1,0 0 1,0 0-1,0 0 1,0 0-1,0 0 1,0 0-1,2 1 1,-1-2 5,0 0-1,0 1 1,0-1-1,0 0 1,0 0-1,0-1 1,-1 1 0,1 0-1,0-1 1,0 1-1,0-1 1,0 0 0,0 1-1,-1-1 1,1 0-1,0 0 1,0 0 0,-1 0-1,1 0 1,1-2-1,7-6 42,1 0 1,-2 0-1,1-1 0,-1-1 0,-1 1 1,13-21-1,35-76 87,-54 99-85,-12 21-86,7-8 23,0-1-1,1 1 1,0-1 0,0 1 0,0 0 0,0 0 0,1 0 0,-2 8 0,29-30-202,-14 8-465,0 1 0,1 0 0,23-10 0,-10 9-3483,3 5-3490,-15 4 3359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943"/>
    </inkml:context>
    <inkml:brush xml:id="br0">
      <inkml:brushProperty name="width" value="0.025" units="cm"/>
      <inkml:brushProperty name="height" value="0.025" units="cm"/>
    </inkml:brush>
  </inkml:definitions>
  <inkml:trace contextRef="#ctx0" brushRef="#br0">34 28 7783,'0'0'15572,"2"7"-15283,1 4-188,-1-1 1,-1 1-1,0-1 0,0 1 1,-1 0-1,0-1 1,-1 1-1,-1-1 1,1 1-1,-2-1 0,1 0 1,-9 20-1,11-30-91,-4 8 200,0 1 0,1-1-1,0 1 1,0 0 0,1 0 0,-2 16 0,5-24-175,0 0 0,0 0 0,0 0-1,0-1 1,1 1 0,-1 0 0,0 0 0,0-1 0,1 1-1,-1 0 1,1-1 0,-1 0 0,0 1 0,1-1 0,-1 0-1,1 1 1,-1-1 0,1 0 0,-1 0 0,1 0 0,-1-1 0,3 1-1,38-3 185,-29 0-302,-1-1 1,0-1-1,-1 1 1,1-2-1,15-9 1,13-15-2260,-14-2-3699,-26 18-295,-13 7 3621,-25 5 2405,27 2 30,-69-3 1029,46 3 5314,72-5 706,25-13-7307,-29 7-643,1 0-462,25-14-6652,-51 21 7095,0-1 1,-1-1-1,1 1 1,9-10-1,5-15 3640,-30 43 7172,-3 1-4396,5-8-5043,1 1-1,-1 0 0,1 0 1,0 1-1,1-1 0,0 1 1,0-1-1,0 1 0,1 0 1,0 0-1,0 10 0,2-18-165,0 1-1,0-1 0,0 1 1,0-1-1,0 1 0,0-1 1,1 1-1,-1-1 0,0 1 1,0-1-1,1 1 0,-1-1 1,0 0-1,1 1 0,-1-1 1,0 1-1,1-1 0,-1 0 1,1 1-1,-1-1 0,0 0 1,1 0-1,-1 1 0,1-1 1,-1 0-1,1 0 1,-1 0-1,1 0 0,-1 1 1,1-1-1,-1 0 0,1 0 1,-1 0-1,1 0 0,-1 0 1,1 0-1,-1 0 0,1-1 1,-1 1-1,1 0 0,-1 0 1,1 0-1,-1 0 0,1-1 1,-1 1-1,1 0 0,-1 0 1,0-1-1,1 1 0,0-1 1,25-13 256,21-31 73,-36 34-396,-1 0 1,2 1 0,-1 0 0,2 1-1,-1 0 1,1 1 0,20-9 0,-33 16 50,1 1 0,-1 0 1,1-1-1,-1 1 0,1 0 1,-1 0-1,1 0 0,-1-1 0,1 1 1,0 0-1,-1 0 0,1 0 1,-1 0-1,1 0 0,0 0 1,-1 0-1,1 0 0,-1 0 1,1 0-1,-1 1 0,1-1 1,0 0-1,-1 0 0,1 0 0,-1 1 1,1-1-1,-1 0 0,1 1 1,-1-1-1,1 0 0,-1 1 1,1-1-1,0 1 0,-2 22 156,-20 32 510,19-50-605,0 0 10,0-2-44,1-1-1,-1 0 1,1 1-1,0-1 1,0 1-1,1-1 1,-1 1-1,0 0 1,1-1-1,-1 1 0,1 0 1,0-1-1,0 1 1,0 0-1,1 4 1,2-7-11,-1-1 0,0 0 1,1 0-1,-1 0 0,0 0 0,0 0 1,0 0-1,1-1 0,-1 1 0,0-1 1,-1 0-1,1 1 0,2-4 0,20-23-477,22-21-1282,-43 47 1238,0-1 0,0 1 0,0 0 0,0 0-1,0 0 1,0 0 0,1 0 0,-1 1 0,1-1-1,-1 1 1,1 0 0,-1 0 0,1 1 0,4-1 0,4 10-582,0-1 2085,-1-18-4262,-2-5-5898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512"/>
    </inkml:context>
    <inkml:brush xml:id="br0">
      <inkml:brushProperty name="width" value="0.025" units="cm"/>
      <inkml:brushProperty name="height" value="0.025" units="cm"/>
    </inkml:brush>
  </inkml:definitions>
  <inkml:trace contextRef="#ctx0" brushRef="#br0">0 8 16592,'11'-2'5497,"-6"0"-5057,0 1 0,1 0 0,-1 0 0,1 1 0,-1-1-1,9 2 1,-12-1-440,-1 0-1,1 1 1,-1-1 0,1 0-1,-1 1 1,1 0-1,-1-1 1,1 1 0,-1 0-1,0 0 1,1 0-1,-1 0 1,0 0-1,0 0 1,0 0 0,1 0-1,-1 0 1,0 0-1,-1 1 1,1-1 0,0 0-1,0 1 1,0-1-1,-1 1 1,1-1-1,-1 1 1,1-1 0,-1 1-1,0 0 1,0-1-1,0 1 1,1 1-1,-1 11 43,-1 0-1,0 0 0,0 0 0,-2 0 0,-7 26 0,6-25-35,0 1 1,1 0-1,-1 29 1,4-44-15,-1-1-1,1 1 1,1 0 0,-1 0 0,0 0 0,0 0 0,0-1 0,0 1 0,0 0 0,1 0-1,-1 0 1,0-1 0,1 1 0,-1 0 0,1 0 0,-1-1 0,1 1 0,-1 0-1,1-1 1,-1 1 0,1-1 0,0 1 0,-1-1 0,1 1 0,0-1 0,-1 1-1,1-1 1,1 1 0,26-1-567,-18-2 169,-1-1 0,0-1 0,1 1 0,9-6 1,17-13-2810,-1-2 0,-2-1 0,34-31 0,-27 19-1035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883"/>
    </inkml:context>
    <inkml:brush xml:id="br0">
      <inkml:brushProperty name="width" value="0.025" units="cm"/>
      <inkml:brushProperty name="height" value="0.025" units="cm"/>
    </inkml:brush>
  </inkml:definitions>
  <inkml:trace contextRef="#ctx0" brushRef="#br0">128 0 993,'0'0'7719,"-11"11"-3245,-5 6-2801,0 0-1,-25 37 1,35-45-1269,1 0-1,0 0 0,0 0 0,1 1 1,0-1-1,1 1 0,0 0 0,0 0 1,1 0-1,-1 20 0,3-29-364,0 0-1,0 0 1,0 0-1,0 0 1,0 0-1,1 0 1,-1 0-1,1 0 1,-1 0 0,0 0-1,1 0 1,-1 0-1,1 0 1,0 0-1,-1-1 1,1 1-1,0 0 1,0 0-1,-1 0 1,1-1 0,0 1-1,0-1 1,0 1-1,0 0 1,0-1-1,0 0 1,0 1-1,0-1 1,0 1-1,0-1 1,0 0 0,0 0-1,0 0 1,0 0-1,0 0 1,0 0-1,0 0 1,1 0-1,-1 0 1,0 0-1,0 0 1,0-1 0,0 1-1,0 0 1,1-2-1,4 1 116,0-1 0,-1 1 0,1-2 0,-1 1 0,1-1 0,-1 1 1,6-6-1,2-2 43,-1-2 0,0 1 0,0-2 0,15-22 1,-22 28-176,0-1 1,-1 1 0,1-1 0,-2 0 0,1 0 0,-1-1 0,0 1 0,-1-1 0,0 1 0,1-13 0,-3 20-21,1 0-1,-1 0 1,0 0 0,0 0 0,0-1-1,0 1 1,0 0 0,0 0-1,0 0 1,0 0 0,-1 0-1,1 0 1,0 0 0,-1 0-1,1 0 1,-1 0 0,1 0 0,-1 0-1,1 0 1,-1 0 0,0 0-1,1 0 1,-1 1 0,0-1-1,0 0 1,1 0 0,-1 1 0,0-1-1,0 1 1,0-1 0,0 0-1,0 1 1,0 0 0,0-1-1,0 1 1,0 0 0,0-1-1,0 1 1,-1 0 0,1 0 0,0 0-1,0 0 1,0 0 0,-2 0-1,-1 1-62,0 0-1,1 0 1,-1 0-1,0 1 1,1-1-1,-1 1 1,1 0-1,-1 0 1,1 0-1,0 0 1,-5 4-1,2 1-189,0-1-1,0 1 0,1 0 1,0 0-1,0 1 1,0 0-1,-4 11 1,7-13-683,0 0 1,0 0-1,0 0 1,1 0-1,0 0 1,0 12-1,3-12-4271,10-5-1596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257"/>
    </inkml:context>
    <inkml:brush xml:id="br0">
      <inkml:brushProperty name="width" value="0.025" units="cm"/>
      <inkml:brushProperty name="height" value="0.025" units="cm"/>
    </inkml:brush>
  </inkml:definitions>
  <inkml:trace contextRef="#ctx0" brushRef="#br0">1 73 10634,'0'0'6684,"11"-8"-5195,-1 0-1148,0 1 0,1 0 0,0 1 0,0 0 0,1 0-1,-1 1 1,1 1 0,0 0 0,0 1 0,0 0 0,1 1 0,-1 0 0,16 1 0,-27 1-325,-1 0 0,1 0 1,0 0-1,0 0 0,0 0 1,0 1-1,0-1 1,0 0-1,0 1 0,0-1 1,-1 0-1,1 1 0,0-1 1,0 1-1,-1 0 1,1-1-1,0 1 0,-1 0 1,1-1-1,0 1 0,-1 0 1,1-1-1,-1 1 0,1 0 1,-1 0-1,0 0 1,1 0-1,-1 0 0,0-1 1,1 1-1,-1 0 0,0 0 1,0 0-1,0 0 0,0 0 1,0 0-1,0 0 1,0 0-1,0 0 0,0 0 1,-1 0-1,1 0 0,-1 1 1,0 4 159,-1 0 0,0 0 1,0-1-1,0 1 0,-6 9 0,-3 1 73,-1 0 0,-1-1 0,-23 22 0,25-28-174,1 1 1,0 1 0,0 0-1,1 0 1,0 1 0,1 0-1,1 1 1,-7 14 0,14-26-76,-1-1 1,1 1-1,0-1 1,0 1 0,0-1-1,0 1 1,0-1-1,0 1 1,0-1 0,-1 1-1,2-1 1,-1 1-1,0-1 1,0 1 0,0-1-1,0 1 1,0-1-1,0 1 1,0-1-1,1 1 1,-1-1 0,0 0-1,0 1 1,1-1-1,-1 1 1,0-1 0,1 0-1,-1 1 1,0-1-1,1 1 1,-1-1 0,0 0-1,1 0 1,-1 1-1,2-1 1,22 4-257,28-12-1784,9-13-3517,-22 3-1730,-5 1-3859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634"/>
    </inkml:context>
    <inkml:brush xml:id="br0">
      <inkml:brushProperty name="width" value="0.025" units="cm"/>
      <inkml:brushProperty name="height" value="0.025" units="cm"/>
    </inkml:brush>
  </inkml:definitions>
  <inkml:trace contextRef="#ctx0" brushRef="#br0">13 69 11435,'0'0'10639,"8"-9"-9486,-2 4-1004,-1-1 0,1 1 0,0 0 0,1 0-1,-1 1 1,1 0 0,0 0 0,0 0 0,0 1-1,1 0 1,-1 1 0,1-1 0,0 1 0,-1 1-1,11-1 1,-16 1-143,-1 1 0,0 0 0,1-1 0,-1 1 0,1 0 0,-1 0-1,0 0 1,1 0 0,-1 0 0,1 1 0,-1-1 0,0 0 0,1 1 0,-1-1 0,0 1-1,1-1 1,-1 1 0,0 0 0,0-1 0,1 1 0,-1 0 0,0 0 0,0 0 0,0 0-1,0 0 1,0 0 0,0 0 0,-1 0 0,1 0 0,1 2 0,-2 0 47,0-1 0,0 1 0,0 0 0,0 0 0,0 0 0,-1-1 0,1 1 0,-1 0 0,1-1 0,-1 1 0,0 0 0,0-1 0,-1 1 0,1-1 0,-3 5 0,-17 25 324,-35 41 1,32-43-182,-33 52 0,56-81-179,0 0 0,0 0 0,0 0 0,1 0 0,-1 1 0,0-1 0,1 0 0,-1 1 0,0-1 0,1 0 0,0 1 0,-1-1 0,1 1 0,0-1 0,0 1 0,0-1 0,0 1 0,0-1 0,0 1 0,0-1 0,0 0 0,1 1 0,0 2-1,0-4-9,0 1-1,0 0 1,0-1-1,1 1 0,-1-1 1,0 1-1,0-1 0,0 1 1,1-1-1,-1 0 0,0 0 1,1 0-1,-1 1 0,0-1 1,0 0-1,1-1 0,-1 1 1,0 0-1,1 0 0,0-1 1,10-2-68,0 0-1,-1-1 1,1-1 0,11-5 0,64-43-4298,-31 13-3058,-24 13-212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7.687"/>
    </inkml:context>
    <inkml:brush xml:id="br0">
      <inkml:brushProperty name="width" value="0.025" units="cm"/>
      <inkml:brushProperty name="height" value="0.025" units="cm"/>
    </inkml:brush>
  </inkml:definitions>
  <inkml:trace contextRef="#ctx0" brushRef="#br0">8 0 5445,'0'0'10570,"-7"50"-8680,7-30-417,0 1 225,7-4-769,12-3-673,1-1-192,12-5-640,-2-5-1827,3-3-2273,1-4-2083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964"/>
    </inkml:context>
    <inkml:brush xml:id="br0">
      <inkml:brushProperty name="width" value="0.025" units="cm"/>
      <inkml:brushProperty name="height" value="0.025" units="cm"/>
    </inkml:brush>
  </inkml:definitions>
  <inkml:trace contextRef="#ctx0" brushRef="#br0">89 1 12364,'0'0'11221,"9"4"-10185,-4-2-898,0 1 0,0 0 1,-1 0-1,1 1 0,-1-1 1,0 1-1,0 0 0,0 0 1,0 0-1,0 0 0,-1 1 1,0 0-1,0 0 0,0-1 1,-1 2-1,0-1 0,0 0 1,0 0-1,0 1 0,-1-1 1,0 1-1,1 9 0,-1 7-1,-1 0 0,-1 1-1,-1-1 1,-1 0 0,-1 0-1,-1 0 1,-1 0 0,-12 28-1,11-33-577,-2 1 1,0-1-1,-1 0 0,-1-1 0,-24 28 1,9-20-4317,0-13-4478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4.786"/>
    </inkml:context>
    <inkml:brush xml:id="br0">
      <inkml:brushProperty name="width" value="0.025" units="cm"/>
      <inkml:brushProperty name="height" value="0.025" units="cm"/>
    </inkml:brush>
  </inkml:definitions>
  <inkml:trace contextRef="#ctx0" brushRef="#br0">1 108 12011,'0'0'9738,"72"-48"-9002,-29 33-351,5-2-289,6 2-96,-2 6 0,-8 5-929,-10 4-1826,-11 0-3459,-14 12-5957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153"/>
    </inkml:context>
    <inkml:brush xml:id="br0">
      <inkml:brushProperty name="width" value="0.025" units="cm"/>
      <inkml:brushProperty name="height" value="0.025" units="cm"/>
    </inkml:brush>
  </inkml:definitions>
  <inkml:trace contextRef="#ctx0" brushRef="#br0">1 153 14798,'0'0'5061,"72"-24"-3876,-17 1-320,7 0-641,0-1-160,0 2-448,-7 4-994,-9 7-1953,-9 4-3523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764"/>
    </inkml:context>
    <inkml:brush xml:id="br0">
      <inkml:brushProperty name="width" value="0.025" units="cm"/>
      <inkml:brushProperty name="height" value="0.025" units="cm"/>
    </inkml:brush>
  </inkml:definitions>
  <inkml:trace contextRef="#ctx0" brushRef="#br0">1 377 6790,'0'0'14067,"5"-11"-13063,46-81 451,88-181 666,-147 345-2190,0-39-409,1 1-1,1-1 1,2 1 0,0 43-1,3-76 280,1 0 0,0 0 0,0 0-1,1 0 1,-1 0 0,0 0-1,0 0 1,0 0 0,1 0-1,-1 0 1,0 0 0,1 0-1,-1-1 1,1 1 0,-1 0 0,1 0-1,-1 0 1,1-1 0,0 1-1,-1 0 1,1 0 0,0-1-1,0 1 1,-1-1 0,1 1 0,0-1-1,0 1 1,0-1 0,0 1-1,0-1 1,0 0 0,0 0-1,0 1 1,0-1 0,0 0 0,0 0-1,0 0 1,0 0 0,-1 0-1,1 0 1,0 0 0,0 0-1,0-1 1,2 1 0,16-3-4712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250"/>
    </inkml:context>
    <inkml:brush xml:id="br0">
      <inkml:brushProperty name="width" value="0.025" units="cm"/>
      <inkml:brushProperty name="height" value="0.025" units="cm"/>
    </inkml:brush>
  </inkml:definitions>
  <inkml:trace contextRef="#ctx0" brushRef="#br0">62 90 3619,'0'0'10581,"-5"-8"-8189,-14-26-625,19 33-1642,-1-1 0,1 1 0,0 0 0,0-1 0,0 1 0,0-1 0,0 1 0,0 0 0,0-1 0,0 1 0,0-1 0,1 1 0,-1 0 0,1-1 0,-1 1 0,1 0 0,-1 0 0,1-1 0,0 1 0,-1 0 0,1 0 0,0 0 0,0 0 0,0 0 0,0 0 0,0 0-1,0 0 1,0 0 0,0 0 0,1 0 0,-1 1 0,0-1 0,0 0 0,1 1 0,-1-1 0,0 1 0,1 0 0,-1-1 0,3 1 0,-2-1-3,0 0-1,0 0 1,0 1-1,0-1 1,0 1-1,1-1 1,-1 1-1,0 0 1,0 0-1,1 0 1,-1 0-1,0 0 1,0 0-1,0 1 1,1-1-1,-1 1 1,0-1-1,0 1 1,0 0-1,0 0 1,0 0-1,3 2 1,-3 1-73,-1 0 1,1 0 0,-1 1-1,0-1 1,-1 0 0,1 1 0,-1-1-1,1 0 1,-1 1 0,-1-1-1,1 1 1,-1-1 0,1 0-1,-3 6 1,0 3-7,-1-1 0,0 0 1,-10 20-1,-6 3 12,-34 44 0,37-56-10,16-22-47,1-1 0,-1 0 0,1 1 0,-1-1 0,1 0 0,0 1 0,-1-1 0,1 1 0,0-1 0,-1 1 0,1-1 0,0 1 0,0-1 0,-1 1 0,1-1 0,0 1 0,0-1 0,0 1 0,0-1 0,0 1 0,0-1 0,0 1 0,0-1 0,0 1 0,0-1 0,0 1 0,0 0 1,0-1-1,0 1 0,0-1 0,1 1 0,-1-1 0,0 1 0,0-1 0,1 1 0,-1-1 0,0 1 0,0-1 0,2 1 0,24 1 10,31-17-615,18-15-4255,-25 5-3841,-24 9 1389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611"/>
    </inkml:context>
    <inkml:brush xml:id="br0">
      <inkml:brushProperty name="width" value="0.025" units="cm"/>
      <inkml:brushProperty name="height" value="0.025" units="cm"/>
    </inkml:brush>
  </inkml:definitions>
  <inkml:trace contextRef="#ctx0" brushRef="#br0">34 1 8264,'0'0'15054,"-34"58"-14541,34-31 63,0 3-352,0 2-160,4-7-96,5-7-672,5-9-1058,-2-5-961,1-4-1344,-3-14-3300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269"/>
    </inkml:context>
    <inkml:brush xml:id="br0">
      <inkml:brushProperty name="width" value="0.025" units="cm"/>
      <inkml:brushProperty name="height" value="0.025" units="cm"/>
    </inkml:brush>
  </inkml:definitions>
  <inkml:trace contextRef="#ctx0" brushRef="#br0">11 99 3651,'0'0'12599,"-2"-10"-10549,1 7-1893,0 0 0,1 0 1,0 0-1,-1 0 0,1 0 0,0 0 1,1 0-1,-1 0 0,0 0 0,1 0 1,0 0-1,-1 0 0,1 0 0,0 0 1,1 1-1,-1-1 0,0 0 0,1 0 1,0 1-1,-1-1 0,1 1 0,0 0 0,0-1 1,1 1-1,-1 0 0,0 0 0,1 1 1,-1-1-1,1 0 0,-1 1 0,1-1 1,0 1-1,0 0 0,0 0 0,0 0 1,0 0-1,0 1 0,0-1 0,0 1 1,0 0-1,0-1 0,0 2 0,4-1 1,-7 0-151,1 0 0,0 0 1,0 0-1,0 0 0,0 0 1,0 0-1,-1 1 0,1-1 1,0 0-1,0 0 0,0 1 1,-1-1-1,1 1 0,0-1 1,0 0-1,-1 1 0,1-1 1,0 1-1,-1 0 0,1-1 1,-1 1-1,1 0 0,-1-1 1,1 1-1,-1 0 0,1-1 1,-1 1-1,1 1 0,0 29 164,-3-23-131,-1 1-1,1 0 0,-2-1 0,1 0 1,-6 10-1,-17 21 17,17-27-22,0 0 0,1 0 1,1 1-1,0 0 0,-9 25 0,16-37-16,-1 0 0,1-1 0,0 1 0,0 0 0,0 0 0,-1-1 0,1 1 0,0 0 0,0 0-1,0-1 1,1 1 0,-1 0 0,0 0 0,0-1 0,0 1 0,0 0 0,1-1 0,-1 1 0,0 0-1,1-1 1,-1 1 0,0 0 0,1-1 0,-1 1 0,1 0 0,-1-1 0,1 1 0,0 0 0,24 3 234,-18-5-210,1 0 0,0-1 0,0 0 0,13-5 1,0-3-462,-1-1 1,0 0 0,21-17-1,18-22-7463,-40 28 1310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601"/>
    </inkml:context>
    <inkml:brush xml:id="br0">
      <inkml:brushProperty name="width" value="0.025" units="cm"/>
      <inkml:brushProperty name="height" value="0.025" units="cm"/>
    </inkml:brush>
  </inkml:definitions>
  <inkml:trace contextRef="#ctx0" brushRef="#br0">102 1 13389,'0'0'6539,"-10"8"-4724,3-2-1662,-1 0 1,2 0-1,-1 1 0,1 0 0,0 0 0,0 1 0,1 0 1,0 0-1,1 0 0,-1 1 0,2-1 0,-6 17 0,4 0 61,1-1 0,1 1-1,1 44 1,2-68-204,0 0 0,0 0 0,-1 0 0,1 1 0,0-1 0,0 0 0,0 0 0,0 0 0,0 0 0,1 0 0,-1 0-1,0 0 1,0 0 0,1 0 0,-1 0 0,0 0 0,1 0 0,-1 0 0,1 0 0,0 0 0,-1 0 0,1 0 0,0-1 0,-1 1 0,1 0 0,0 0 0,0-1 0,0 1 0,0 0 0,-1-1 0,1 1 0,0-1 0,0 1 0,0-1 0,0 0 0,0 1 0,0-1 0,1 0 0,-1 0 0,0 1 0,0-1 0,0 0 0,0 0 0,0 0 0,0 0 0,0-1 0,0 1 0,0 0 0,0 0 0,2-1 0,1-1 93,0 0-1,0 0 1,0 0-1,0 0 1,-1 0 0,1-1-1,-1 1 1,1-1-1,-1 0 1,0 0-1,4-5 1,-3 2 11,-1 0 1,1-1-1,-1 1 0,0-1 1,-1 0-1,1 0 0,-1 0 1,-1 0-1,1 0 0,-1 0 1,0-11-1,-1 17-108,0 1 1,0-1-1,0 0 1,0 0-1,0 1 1,0-1-1,0 0 1,0 0-1,0 1 1,0-1-1,-1 0 1,1 1-1,0-1 1,-1 0-1,1 1 1,0-1-1,-1 0 1,1 1-1,-1-1 1,1 1-1,-1-1 1,1 0-1,-1 1 1,0 0-1,1-1 1,-1 1-1,1-1 1,-1 1-1,0 0 1,1-1-1,-1 1 1,0 0-1,0 0 1,1-1-1,-1 1 1,0 0-1,0 0 1,1 0-1,-1 0 1,0 0-1,0 0 1,1 0-1,-1 0 1,0 1-1,1-1 1,-1 0-1,0 0 1,0 0-1,1 1 1,-2 0-1,-1 0-10,-1 0 0,1 1-1,0-1 1,0 1 0,0 0-1,0 0 1,0 0 0,0 0-1,-4 6 1,3-3-99,0 1 1,1 0-1,0 0 0,0 0 0,1 1 0,-3 11 1,4-17-83,1 1 0,0-1 0,-1 1 1,1-1-1,0 1 0,0-1 0,0 1 1,0-1-1,0 1 0,1-1 1,-1 1-1,0-1 0,1 1 0,1 2 1,-2-3-68,1-1 0,0 1 0,-1 0 1,1-1-1,0 1 0,0-1 1,-1 1-1,1-1 0,0 1 0,0-1 1,0 1-1,0-1 0,0 0 0,0 0 1,0 1-1,0-1 0,0 0 1,0 0-1,0 0 0,-1 0 0,1 0 1,0 0-1,0 0 0,0-1 1,0 1-1,1 0 0,15-6-6496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249"/>
    </inkml:context>
    <inkml:brush xml:id="br0">
      <inkml:brushProperty name="width" value="0.025" units="cm"/>
      <inkml:brushProperty name="height" value="0.025" units="cm"/>
    </inkml:brush>
  </inkml:definitions>
  <inkml:trace contextRef="#ctx0" brushRef="#br0">32 1 12940,'0'0'11723,"-16"76"-11242,9-35-129,4-2-256,-3 0-32,6-9-64,0-6 32,0-6-256,6-6-673,2-7-864,-2-5-802,-6-14-5092,-6-7 2466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662"/>
    </inkml:context>
    <inkml:brush xml:id="br0">
      <inkml:brushProperty name="width" value="0.025" units="cm"/>
      <inkml:brushProperty name="height" value="0.025" units="cm"/>
    </inkml:brush>
  </inkml:definitions>
  <inkml:trace contextRef="#ctx0" brushRef="#br0">7 158 2947,'0'0'7089,"-1"-8"-2984,0 4-3869,0 2 25,0-1 0,0 1 0,1-1 1,-1 0-1,1 1 0,0-1 0,0 0 0,-1 0 0,2 1 1,-1-1-1,0 0 0,1 1 0,-1-1 0,1 0 0,0 1 0,0-1 1,0 1-1,0-1 0,0 1 0,0-1 0,1 1 0,-1 0 1,1 0-1,0 0 0,0 0 0,2-3 0,6-3 138,0 0-1,0 0 0,1 1 1,0 1-1,0-1 0,0 2 1,1 0-1,0 0 0,0 1 1,0 0-1,0 1 0,26-2 1,-37 5-395,0-1 1,0 1-1,0 0 1,0 0-1,0 1 1,0-1 0,0 0-1,0 0 1,0 0-1,0 1 1,0-1-1,0 0 1,0 1 0,0-1-1,0 1 1,0-1-1,0 1 1,0 0-1,0-1 1,0 1 0,-1 0-1,1 0 1,0-1-1,-1 1 1,1 0-1,0 0 1,-1 0 0,1 2-1,0-1 8,-1 1 0,1-1 0,-1 1 0,0-1-1,0 1 1,0 0 0,-1-1 0,1 1 0,0-1-1,-1 1 1,-1 3 0,-2 6 24,-1-2 0,0 1 0,0-1-1,-10 14 1,-54 49 66,115-86-166,-42 11 61,4-2-68,0 1 1,0 0 0,0 0-1,0 0 1,1 1-1,-1 0 1,17-1 0,-24 3 65,0 1 1,0-1-1,0 1 0,0-1 1,0 1-1,0-1 0,0 1 1,0 0-1,0 0 1,0-1-1,-1 1 0,1 0 1,0 0-1,-1 0 0,1 0 1,0 0-1,-1 0 0,1 0 1,-1 0-1,0 0 1,1 0-1,-1 0 0,0 0 1,1 0-1,-1 0 0,0 0 1,0 0-1,0 0 1,0 1-1,0-1 0,0 0 1,0 0-1,-1 2 0,-5 41 259,2-35-95,0 0 1,-1 0-1,1-1 1,-2 0-1,1 0 1,-1-1-1,0 1 1,-1-1-1,1 0 1,-1-1-1,-1 0 1,1 0-1,-1 0 1,0-1-1,-1 0 1,1-1-1,-1 0 1,0 0-1,0-1 1,0 0-1,0 0 0,-1-1 1,-15 1-1,27-6-591,0 0-1,0 0 0,1 1 0,-1-1 0,1 0 0,-1 1 0,1 0 0,0 0 0,4-3 0,80-42-11098,-53 26 5808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8.018"/>
    </inkml:context>
    <inkml:brush xml:id="br0">
      <inkml:brushProperty name="width" value="0.025" units="cm"/>
      <inkml:brushProperty name="height" value="0.025" units="cm"/>
    </inkml:brush>
  </inkml:definitions>
  <inkml:trace contextRef="#ctx0" brushRef="#br0">1 1 16816,'0'0'6566,"51"14"-5509,-14-14-416,9 0-417,2 0-160,0 1-64,-4 1-288,-1 3-673,-15 2-192,-9 3-417,-8-2-255,-11 2-386,0 0-1344,-16-3-1858</inkml:trace>
  <inkml:trace contextRef="#ctx0" brushRef="#br0" timeOffset="1">6 149 6022,'0'0'13741,"46"27"-11499,-14-24-224,3 0-225,3-1-511,-3 1-706,-3-1-448,0 2-128,-4-1 32,-3-1-704,-2 0-1090,-2-2-1697,-9 0-3876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995"/>
    </inkml:context>
    <inkml:brush xml:id="br0">
      <inkml:brushProperty name="width" value="0.025" units="cm"/>
      <inkml:brushProperty name="height" value="0.025" units="cm"/>
    </inkml:brush>
  </inkml:definitions>
  <inkml:trace contextRef="#ctx0" brushRef="#br0">15 1 10314,'0'0'16720,"0"60"-16656,-9-28-64,7-3-96,-1-3-385,3-7-576,0-8-801,3-10-736,8-1-929,3-15-1410,-3-12-672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387"/>
    </inkml:context>
    <inkml:brush xml:id="br0">
      <inkml:brushProperty name="width" value="0.025" units="cm"/>
      <inkml:brushProperty name="height" value="0.025" units="cm"/>
    </inkml:brush>
  </inkml:definitions>
  <inkml:trace contextRef="#ctx0" brushRef="#br0">70 1 13132,'0'0'6006,"-9"10"-4378,3-4-1561,0 0-1,1 1 1,0-1 0,0 1-1,0 0 1,1 0-1,0 1 1,0 0 0,1-1-1,0 1 1,0 0-1,1 1 1,0-1 0,1 0-1,-1 1 1,2-1-1,-1 0 1,2 14 0,-1-21-296,1 1 1,0 0 0,0-1 0,0 1 0,0-1-1,1 1 1,-1-1 0,0 0 0,1 1 0,-1-1-1,0 0 1,1 0 0,0 0 0,-1 0 0,1 0-1,0 0 1,-1 0 0,1-1 0,0 1 0,0-1-1,-1 1 1,1-1 0,0 0 0,0 0 0,0 1-1,0-1 1,0-1 0,0 1 0,-1 0 0,1 0-1,2-1 1,4 0-714,0 0 0,0 0 0,0 0 1,0-1-1,-1 0 0,10-4 0,4-8 119,3-2 1615,-2 8 4299,-21 16-1571,-8 26-1605,-10 6-376,11-29-884,2-1 0,-1 1 0,2-1 0,-1 1-1,1 1 1,-1 13 0,4-25-618,0 0 0,0 1-1,0-1 1,-1 0 0,1 0-1,0 1 1,0-1 0,0 0 0,0 1-1,0-1 1,0 0 0,1 1-1,-1-1 1,0 0 0,0 1 0,0-1-1,0 0 1,0 1 0,0-1 0,0 0-1,1 0 1,-1 1 0,0-1-1,0 0 1,0 0 0,1 1 0,-1-1-1,0 0 1,0 0 0,1 0 0,-1 1-1,0-1 1,0 0 0,1 0-1,-1 0 1,1 0 0,12-4 574,12-16 147,31-49 729,-52 64-1442,0-1-1,-1 0 1,0 0 0,0 0-1,0 0 1,-1 0 0,0-1-1,0 1 1,-1-1 0,0 1 0,1-9-1,-2 15-60,0 0 0,0-1 0,0 1 0,0 0 0,0-1 0,0 1 0,0 0 1,0-1-1,0 1 0,0 0 0,0-1 0,0 1 0,0 0 0,0-1 0,0 1 0,0 0 0,0-1 0,-1 1 0,1 0 0,0-1 0,0 1 0,0 0 0,-1 0 0,1-1 0,0 1 0,0 0 0,-1 0 0,1-1 0,0 1 0,0 0 0,-1 0 0,1 0 0,0-1 0,-1 1 0,1 0 0,0 0 0,-1 0 1,1 0-1,0 0 0,-1 0 0,1 0 0,-1 0 0,-17 9-954,-12 21-1255,16 1-858,11-9-2898,3-16-233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732"/>
    </inkml:context>
    <inkml:brush xml:id="br0">
      <inkml:brushProperty name="width" value="0.025" units="cm"/>
      <inkml:brushProperty name="height" value="0.025" units="cm"/>
    </inkml:brush>
  </inkml:definitions>
  <inkml:trace contextRef="#ctx0" brushRef="#br0">140 0 14318,'0'0'10682,"-9"3"-9689,3-1-902,1 0 0,-1 1 0,1-1 0,0 1 0,0 0 0,0 0 0,0 1 0,0 0 0,1 0 0,0 0 1,0 0-1,0 0 0,0 1 0,1 0 0,-7 10 0,2-1-9,2-5 67,0 1 0,1 0 1,0 0-1,1 0 0,0 0 0,0 1 1,1-1-1,-3 21 0,6-30-146,1 0-1,-1 0 1,0 0-1,1 0 1,-1 1-1,1-1 0,-1 0 1,1 0-1,0 0 1,-1 0-1,1 0 1,0 0-1,0-1 1,0 1-1,-1 0 0,1 0 1,0 0-1,0-1 1,0 1-1,0-1 1,0 1-1,1-1 1,-1 1-1,0-1 0,0 1 1,0-1-1,0 0 1,1 0-1,-1 0 1,0 1-1,0-1 1,0 0-1,0 0 0,1-1 1,-1 1-1,2-1 1,49-5 88,-34 0-290,0-1 0,0-1 0,30-17 0,12-16-3986,-58 40 3594,0 0 0,0-1 0,-1 1 0,1-1 1,0 1-1,-1-1 0,1 0 0,-1 0 0,0 0 0,1 0 0,-1 0 0,1-2 0,-1-2-5201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120"/>
    </inkml:context>
    <inkml:brush xml:id="br0">
      <inkml:brushProperty name="width" value="0.025" units="cm"/>
      <inkml:brushProperty name="height" value="0.025" units="cm"/>
    </inkml:brush>
  </inkml:definitions>
  <inkml:trace contextRef="#ctx0" brushRef="#br0">127 79 10634,'0'0'13997,"9"-3"-13004,56-18 39,61-18-182,-43 23-3431,-83 16 2655,9 0-2743,-9 0 2548,-1 0 0,1 0 1,0 0-1,0 0 0,0 0 0,0 0 1,0 0-1,0 0 0,0 0 1,-1 1-1,1-1 0,0 0 1,0 0-1,0 0 0,0 0 0,0 0 1,0 0-1,0 0 0,0 0 1,0 0-1,0 0 0,0 0 0,-1 1 1,1-1-1,0 0 0,0 0 1,0 0-1,0 0 0,0 0 1,0 0-1,0 0 0,0 1 0,0-1 1,0 0-1,0 0 0,0 0 1,0 0-1,0 0 0,0 0 1,0 0-1,0 1 0,0-1 0,0 0 1,0 0-1,0 0 0,1 0 1,-1 0-1,0 0 0,0 0 0,0 0 1,0 1-1,0-1 0,0 0 1,0 0-1,0 0 0,0 0 1,0 0-1,1 0 0,-1 0 0,0 0 1,0 0-1,-16 9-5436</inkml:trace>
  <inkml:trace contextRef="#ctx0" brushRef="#br0" timeOffset="1">0 199 12268,'0'0'11018,"58"-9"-9064,-4-11-673,4-2-608,4-2-481,-4 2-224,-5 1-1089,-8 4-1826,-14 0-2146,-13 4-5573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463"/>
    </inkml:context>
    <inkml:brush xml:id="br0">
      <inkml:brushProperty name="width" value="0.025" units="cm"/>
      <inkml:brushProperty name="height" value="0.025" units="cm"/>
    </inkml:brush>
  </inkml:definitions>
  <inkml:trace contextRef="#ctx0" brushRef="#br0">0 116 17713,'0'0'4612,"69"8"-4067,-3-8 384,15-7-513,29-5-288,15-4-96,15-1-32,21-1-32,7 3-705,6 1-320,-11 4-1793,-18 1-1603,-21 3-1248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797"/>
    </inkml:context>
    <inkml:brush xml:id="br0">
      <inkml:brushProperty name="width" value="0.025" units="cm"/>
      <inkml:brushProperty name="height" value="0.025" units="cm"/>
    </inkml:brush>
  </inkml:definitions>
  <inkml:trace contextRef="#ctx0" brushRef="#br0">1 217 13901,'0'0'4212,"10"-4"-2680,142-43 2515,159-29 0,-138 46-4170,1 7 0,201 0 0,-28 22-5975,-203 1 542,-119-2 1761,-7-8-2072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3.127"/>
    </inkml:context>
    <inkml:brush xml:id="br0">
      <inkml:brushProperty name="width" value="0.025" units="cm"/>
      <inkml:brushProperty name="height" value="0.025" units="cm"/>
    </inkml:brush>
  </inkml:definitions>
  <inkml:trace contextRef="#ctx0" brushRef="#br0">2913 808 4869,'5'-7'2690,"104"-138"-1601,-107 143-1068,0-1-1,1 1 0,-2-1 1,1 0-1,0 0 1,0 0-1,-1 0 1,0 0-1,1 0 0,-1 0 1,0 0-1,-1 0 1,1-1-1,-1 1 1,1 0-1,-1-7 0,-1 8 33,1 0 0,-1 0 0,0-1-1,0 1 1,0 0 0,0 0 0,0 0-1,0 0 1,0 0 0,-1 0-1,1 0 1,-1 0 0,1 1 0,-1-1-1,0 1 1,0-1 0,0 1 0,0 0-1,0-1 1,0 1 0,0 0 0,0 0-1,0 0 1,-4 0 0,-101-31 567,67 21 25,-76-30 1,59 11 476,-103-72 1,123 75-704,-2 1-1,-1 1 1,-1 3-1,0 1 1,-75-26-1,50 32-337,0 2 0,-1 3 0,-129-3 0,-206 29-886,383-15 742,-129 7-451,-173 15 507,244-14 294,0 3 0,-83 26-1,121-26-115,1 1 0,1 2 1,0 2-1,1 2 0,-55 36 0,66-36-117,0 1 1,1 2 0,1 0-1,1 1 1,1 1 0,2 1-1,0 1 1,-17 32 0,17-23-54,1 1 1,2 1 0,2 0 0,1 1 0,1 0-1,3 1 1,1 1 0,2-1 0,2 1-1,1 0 1,5 80 0,2-98-1,0 0-1,2 0 1,0 0 0,1-1 0,1 0-1,1 0 1,1-1 0,19 28-1,-11-22 14,1-2 0,1 0 0,1-1 0,1-1 0,39 29 0,-12-17 9,2-1-1,0-4 0,2-1 1,2-3-1,109 35 0,-21-20 5,2-6 0,172 16 0,300-7 31,-441-39-37,208-21-1,-304 8-15,-1-4-1,0-3 1,-1-4-1,148-59 1,-158 49 18,-2-4 1,-2-3-1,-1-2 0,94-77 1,-119 83-11,-1-1 1,-1-2-1,-3-2 0,-1-1 1,-1-1-1,-3-2 1,40-76-1,-57 95 74,-2 0-1,0-1 1,-1-1-1,-2 1 1,0-1-1,2-37 1,-7 47 64,0 0 0,-1-1 0,-1 1 0,-1 0 0,0 0 0,-1 0 0,0 0 0,-2 0 0,1 1 0,-2 0 1,-14-27-1,3 15 0,-2 1 0,0 1 0,-2 0 0,-1 2 0,0 1 0,-2 0 1,0 2-1,-1 1 0,-48-26 0,-2 4-12,-2 4-1,-108-34 1,14 21-72,109 33-299,1-2-1,-79-34 1,133 49-71,1 0 0,0-1 0,0 1 0,0-1 0,0 0 0,1-1 1,-1 1-1,1-1 0,0 0 0,1 0 0,-1-1 0,1 1 0,0-1 0,0 0 1,1 0-1,0-1 0,0 1 0,-2-8 0,-13-66-7400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4.272"/>
    </inkml:context>
    <inkml:brush xml:id="br0">
      <inkml:brushProperty name="width" value="0.025" units="cm"/>
      <inkml:brushProperty name="height" value="0.025" units="cm"/>
    </inkml:brush>
  </inkml:definitions>
  <inkml:trace contextRef="#ctx0" brushRef="#br0">6730 644 13805,'-381'-232'425,"291"186"-363,-2 3-1,-137-44 0,81 46-116,-247-35 1,-160 17-184,-1142-1 190,1390 70 17,-579 95-1,625-51 96,2 11-1,-373 146 1,286-51 192,297-132-216,1 2-1,1 2 1,2 2-1,-69 68 0,98-86-31,1 2 0,1 0-1,0 1 1,2 1-1,0 0 1,1 0 0,1 1-1,0 1 1,2-1-1,-8 35 1,12-40-1,2 1 0,0 0 0,0 0 0,2 0 1,0-1-1,1 1 0,0 0 0,2 0 0,0-1 0,1 1 0,0-1 0,1 0 1,1 0-1,1 0 0,9 15 0,2-2-6,2-2 0,0 0-1,2-1 1,1-1 0,1-1 0,1-1 0,1-1 0,30 19-1,6-1 18,1-3-1,113 49 0,-26-28 19,2-6 1,2-7 0,183 29 0,487 27 51,1084-46 136,-1229-75 11,1296-209 0,-1421 118 75,-420 77-184,-2-5 0,135-61 0,-228 83-49,-2-1-1,0-2 1,-1-2 0,-2-1-1,0-1 1,59-56-1,-81 67-43,0-1-1,0 0 1,-1-1-1,-1 0 1,0-1-1,-1 0 1,-1 0-1,-1-1 1,0 0-1,-1 0 1,-1 0-1,0-1 1,-2 0-1,0 0 0,-1 0 1,-1 0-1,0-1 1,-2-18-1,-2 17 21,-1 0-1,-1 0 1,0 0-1,-2 0 0,0 1 1,-1 0-1,-1 0 0,-1 1 1,0 0-1,-1 1 1,-1 0-1,-1 1 0,-23-23 1,-6-1 12,-1 1-1,-2 3 1,-86-53 0,16 23 137,-3 5 0,-2 5 0,-3 5 0,-160-43 0,17 25-101,-287-36 0,190 60-390,-490 2 0,238 54-2170,1 22-3344,49 6-4773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1.657"/>
    </inkml:context>
    <inkml:brush xml:id="br0">
      <inkml:brushProperty name="width" value="0.025" units="cm"/>
      <inkml:brushProperty name="height" value="0.025" units="cm"/>
    </inkml:brush>
  </inkml:definitions>
  <inkml:trace contextRef="#ctx0" brushRef="#br0">9 43 2851,'0'0'480,"-9"-27"-800,15 12-769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2.515"/>
    </inkml:context>
    <inkml:brush xml:id="br0">
      <inkml:brushProperty name="width" value="0.025" units="cm"/>
      <inkml:brushProperty name="height" value="0.025" units="cm"/>
    </inkml:brush>
  </inkml:definitions>
  <inkml:trace contextRef="#ctx0" brushRef="#br0">446 18 5669,'0'0'1885,"-8"-2"-1650,-15-3-122,-45-5 1152,64 9-1210,-1 1 1,0 1-1,0-1 0,0 1 0,1-1 0,-1 2 1,0-1-1,1 0 0,-1 1 0,1 0 0,-1 0 1,1 0-1,-5 4 0,-44 31 277,19-15-199,2 2-1,-46 43 0,70-60-144,1 1 0,0 0 0,0 0 0,1 1 0,0 0 1,1 0-1,0 0 0,0 1 0,1 0 0,0 0 0,1 0 0,0 0 0,0 0 0,-1 18 0,1 444 290,3-464-264,1 1 1,0-1 0,0 1-1,1-1 1,1 1 0,-1-1-1,1 0 1,0 0 0,1 0-1,0 0 1,0-1 0,1 0-1,0 0 1,0 0 0,9 8-1,-6-7-7,1-1-1,0 0 1,0-1 0,1 0-1,0-1 1,0 0-1,0 0 1,0-1-1,1 0 1,18 4 0,-7-5 9,-1 0 0,1-1 0,0 0 1,0-2-1,0-1 0,0-1 0,-1-1 0,1 0 1,-1-2-1,1-1 0,31-12 0,-34 10 3,0 0 0,-1-1-1,-1-1 1,0 0 0,0-2-1,-1 0 1,0-1 0,-1 0-1,0-1 1,-1-1 0,-1 0 0,-1-1-1,0 0 1,-1-1 0,17-34-1,-19 33 19,-2-1 0,0 0 1,-1 0-1,-1 0 0,0-1 0,-2 1 0,0-1 0,-1 0 0,-1 0 0,-1 0 0,-1 0 0,-1 0 1,0 0-1,-2 0 0,0 0 0,-1 1 0,-1 0 0,-1 0 0,-15-30 0,10 26 29,-2 0-1,0 0 0,-1 2 0,-2 0 0,0 0 1,-1 2-1,-34-29 0,37 37-165,0 0-1,0 1 1,-1 1-1,0 1 1,-1 0 0,0 1-1,0 1 1,0 0-1,-1 1 1,0 1-1,-36-3 1,41 6-422,0 0-1,1 0 1,-1 1-1,0 1 1,0 1-1,1-1 1,-23 7-1,1 9-1575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166"/>
    </inkml:context>
    <inkml:brush xml:id="br0">
      <inkml:brushProperty name="width" value="0.025" units="cm"/>
      <inkml:brushProperty name="height" value="0.025" units="cm"/>
    </inkml:brush>
  </inkml:definitions>
  <inkml:trace contextRef="#ctx0" brushRef="#br0">1 455 14157,'0'0'7426,"12"-7"-6481,21-15-414,-1 0 0,-2-3 0,0 0 0,48-55 1,-24 17-240,64-97 0,-114 154-170,0 0-1,0 0 0,-1 0 0,0 0 1,0-1-1,2-6 0,-35 42 530,3 11-715,-35 73-1,51-90 48,2 0 0,0 1 1,1 0-1,2 0 1,-5 27-1,11-49-115,-1 0 1,1 1 0,-1 0-1,1-1 1,0 1-1,0-1 1,0 1-1,0-1 1,0 1-1,0-1 1,1 1-1,-1-1 1,1 1-1,0-1 1,0 1-1,0-1 1,0 0 0,0 0-1,0 1 1,1-1-1,-1 0 1,1 0-1,0 0 1,-1 0-1,1-1 1,0 1-1,2 1 1,-1-2-378,1 0 0,-1-1 0,0 1 0,0-1 0,1 0 0,-1 0 0,0-1 0,0 1 0,0 0 0,1-1 0,-1 0 0,0 0 0,0 0 0,0 0 1,0 0-1,0-1 0,0 1 0,-1-1 0,1 0 0,0 0 0,3-4 0,32-24-8833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3.563"/>
    </inkml:context>
    <inkml:brush xml:id="br0">
      <inkml:brushProperty name="width" value="0.025" units="cm"/>
      <inkml:brushProperty name="height" value="0.025" units="cm"/>
    </inkml:brush>
  </inkml:definitions>
  <inkml:trace contextRef="#ctx0" brushRef="#br0">669 54 2242,'-22'-3'1689,"0"1"0,-38 0 0,27 4-1279,-43 8 1,35-2-503,2 2 0,-1 2 0,-46 20 0,71-25 156,0 2 0,1 0 0,0 0 1,1 1-1,0 1 0,0 0 0,1 1 0,1 1 0,0-1 0,1 2 0,0-1 1,1 1-1,0 1 0,1 0 0,1 0 0,1 1 0,-8 23 0,2 4 25,1 1 0,3 0 0,1 1-1,2 0 1,2 59 0,3-96-92,0-1 1,1 1-1,0-1 0,0 1 1,1-1-1,0 1 0,0-1 1,1 0-1,-1 0 0,2 0 1,-1 0-1,1-1 1,0 0-1,0 1 0,6 5 1,-3-4-6,1-1 1,0-1 0,0 1-1,0-2 1,1 1 0,0-1-1,0 0 1,0-1 0,1 0-1,18 5 1,8 0 26,0-1 0,0-2 0,53 1-1,116-8 81,-127-1-86,-54 2 30,-1-2-1,1-1 1,0-1-1,-1-1 1,0-1 0,0 0-1,-1-2 1,1-1-1,-2-1 1,34-20-1,-43 22-11,0 0-1,-1-1 0,1 0 0,-2-1 0,0-1 0,0 1 0,-1-1 1,0-1-1,-1 0 0,0 0 0,-1-1 0,0 1 0,-1-2 0,-1 1 0,0-1 1,0 1-1,-2-1 0,4-25 0,-5 24 54,-1 0 1,-1 0-1,0 0 1,-1 0-1,-1 0 1,0 0-1,-1 0 1,0 1-1,-2-1 1,1 1-1,-2 0 1,0 0-1,0 1 1,-2-1-1,1 1 1,-2 1-1,0 0 1,0 0-1,-1 1 1,0 0-1,-1 0 1,-23-16-1,-8 1-124,0 1-1,-2 2 1,0 3-1,-1 1 1,-65-17 0,-97-42-5622,165 58 1728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7:14.039"/>
    </inkml:context>
    <inkml:brush xml:id="br0">
      <inkml:brushProperty name="width" value="0.025" units="cm"/>
      <inkml:brushProperty name="height" value="0.025" units="cm"/>
    </inkml:brush>
  </inkml:definitions>
  <inkml:trace contextRef="#ctx0" brushRef="#br0">3930 75 4676,'-16'-7'4196,"-12"-6"-3872,-1 1-1,-1 1 1,0 2-1,-53-9 1,22 14-317,0 4 0,1 1 0,-1 4 0,1 2 0,0 3 0,-63 19 0,-344 132-1268,118-18 449,-195 74 1144,345-147 384,-387 146 1366,431-150-1613,-246 143 1,354-179-364,1 1 0,1 3 0,2 1 0,1 2 0,-69 80 0,89-88-276,0 1 0,2 1 0,2 0 0,1 2 1,1 0-1,1 0 0,3 2 0,0 0 0,-12 70 0,18-73 19,2 1 0,1 1-1,2 48 1,2-72 173,0 0 0,0 0-1,1 0 1,0 0 0,1-1 0,0 1 0,1-1-1,-1 1 1,2-1 0,0 0 0,0-1 0,0 1 0,1-1-1,0 0 1,13 12 0,-1-6 116,0 0 0,1-1 0,0-1 0,1-1 0,1-1 0,0-1 0,0 0 1,1-2-1,27 6 0,17 1 231,125 10 0,-89-19-311,0-3 0,0-5-1,0-4 1,199-42 0,-56-13-276,-3-11 1,320-143 0,-291 89-108,431-275-1,-343 153 347,-255 167 265,119-120 0,-221 200-279,22-22 195,31-41-1,-49 57-125,0-1 1,0 0-1,-1 0 1,-1 0-1,0-1 0,0 0 1,0 0-1,-1 0 1,1-11-1,-3 17-43,-1 0 0,0-1 1,-1 1-1,1 0 0,-1 0 0,1 0 0,-1 0 1,0 0-1,-1 0 0,1 0 0,-1 0 1,0 1-1,0-1 0,0 1 0,0-1 0,0 1 1,-1-1-1,0 1 0,1 0 0,-1 0 1,0 1-1,-1-1 0,1 1 0,0-1 0,-1 1 1,-5-3-1,-12-5 22,1 0 0,-1 2 0,-36-10 0,52 16-35,-67-17 16,0 4 0,-1 2 0,-92-3 0,-227 11 200,352 6-189,-205 7 59,-265 44-1,13 43-3925,307-49 874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4:23.481"/>
    </inkml:context>
    <inkml:brush xml:id="br0">
      <inkml:brushProperty name="width" value="0.025" units="cm"/>
      <inkml:brushProperty name="height" value="0.025" units="cm"/>
    </inkml:brush>
  </inkml:definitions>
  <inkml:trace contextRef="#ctx0" brushRef="#br0">1515 583 5093,'-279'70'3305,"-130"72"-2772,370-125-537,1 2 0,1 2-1,1 1 1,1 2 0,-44 38 0,25-13-79,3 2 1,-59 74 0,93-101 143,2 0-1,0 0 1,1 2 0,1 0-1,2 0 1,0 1 0,2 0 0,1 1-1,2 0 1,0 0 0,2 1 0,1 0-1,1-1 1,2 1 0,4 47-1,1-51-61,0 1-1,1-1 0,2 0 0,1 0 0,0-1 0,20 33 0,2-3 3,59 78 1,-60-94-8,2-1 0,1-2 1,2-1-1,1-2 0,48 33 1,-27-27-14,1-3 1,2-3-1,72 29 1,7-11-16,2-6 1,257 44 0,-174-53 46,264 5 1,229-31 66,-536-9-59,1198-45 243,-1204 37-213,1261-119 207,-449 30-127,-964 95-125,906-83 139,-9-62 14,-807 121-134,202-74 1,-262 78 34,-1-2 0,-1-3 0,-2-2 0,0-1 0,76-65 0,213-249 1200,-323 327-1123,-1-1-1,-1 0 1,0-1 0,-1-1 0,-2 1-1,0-2 1,13-38 0,-19 46-92,-1 0 0,0 1 1,-1-1-1,-1 0 0,0 0 0,-1-1 1,0 1-1,-1 0 0,0 0 0,-1 0 0,0 0 1,-1 1-1,-1-1 0,-10-22 0,0 8-56,-1 2 0,-1 0 0,-2 0-1,0 2 1,-2 0 0,0 1 0,-2 1 0,-46-35-1,12 16-152,-2 3 1,-114-55-1,52 41 226,-3 4 1,-178-42-1,-266-29 487,476 101-533,-1622-251 198,-18 160-43,982 121-823,-1048 152 1,857 14 656,11 42 33,922-220-38,-181 47-2058,-295 115 0,373-115-1951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5:59.149"/>
    </inkml:context>
    <inkml:brush xml:id="br0">
      <inkml:brushProperty name="width" value="0.025" units="cm"/>
      <inkml:brushProperty name="height" value="0.025" units="cm"/>
    </inkml:brush>
  </inkml:definitions>
  <inkml:trace contextRef="#ctx0" brushRef="#br0">1196 27 6598,'-11'-1'235,"-47"-5"82,-229-14 178,266 22-510,1 0 1,0 1 0,0 1 0,1 1 0,-1 0-1,1 2 1,0 0 0,1 1 0,0 1 0,-25 16 0,-8 9 343,1 2 1,-51 49-1,57-44-139,2 1-1,2 2 1,1 2-1,3 2 1,-36 60-1,53-75-167,1 1-1,2 1 0,2 0 1,1 0-1,1 2 0,2 0 1,2 0-1,1 0 1,-2 49-1,8-46-25,1 0 1,2 0-1,2 0 0,1 0 1,2-1-1,2 0 0,2 0 1,1-1-1,2-1 0,1 0 1,3-1-1,0 0 0,3-2 1,0 0-1,29 33 0,-24-37 7,1-2 0,1-1 0,1-1 0,2-2 0,0-1 0,1-1 0,40 19 0,-23-17 7,1-2 0,1-3 1,1-2-1,76 15 1,-27-14 16,155 7 0,99-19 3,-302-6-30,1046-30 10,-828 6-4,-1-12-1,273-72 1,419-184 58,-925 280-72,18-7 84,103-49-1,-144 62 7,-1-2-1,0 0 1,-1-1-1,1 0 0,-2 0 1,1-2-1,-2 1 0,1-1 1,-1-1-1,-1 0 1,0 0-1,12-23 0,-16 21 7,0 1 1,-1-1-1,-1 0 0,0 0 0,-1 0 0,0-1 0,-1 1 1,-1-1-1,-2-16 0,0 4 23,-2 0-1,-1 0 1,-16-51-1,10 48 23,-2 0 0,-1 1 1,-1 1-1,-1 0 0,-2 1 0,-1 1 0,-32-36 0,19 30 51,-1 1-1,-2 2 0,0 1 1,-71-41-1,28 27-28,-2 5-1,-2 2 1,-1 5-1,-172-40 1,58 33 61,-373-22 0,-206 49-228,318 9 19,348-1-33,-435 2-437,373 8-2116,-197 33-1,258-22-324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37.042"/>
    </inkml:context>
    <inkml:brush xml:id="br0">
      <inkml:brushProperty name="width" value="0.025" units="cm"/>
      <inkml:brushProperty name="height" value="0.025" units="cm"/>
    </inkml:brush>
  </inkml:definitions>
  <inkml:trace contextRef="#ctx0" brushRef="#br0">0 79 1730,'0'0'993,"8"-7"-588,0 0-327,0 1 0,0 0 0,0 1 0,1-1 0,0 2 0,0-1 0,0 1 0,1 1 0,11-4 0,19 0 87,0 1 0,0 2 0,0 2 0,1 2 0,-1 2 0,0 1 0,0 2 0,0 2 0,0 1 0,50 19 0,137 36 555,299 44 1,-171-79-468,2-31-21,-300 2-226,452-35 42,-1-33 35,-130 15-54,-267 41 46,0 6 0,0 4 0,1 4-1,187 29 1,-97-9 80,-21-4-54,-178-16-54,0-1 0,0 1 0,0 0 0,0-1 0,0 1 0,0 0 0,0 1 0,-1-1 0,1 0 0,0 1 0,-1 0 0,5 3 0,-7-4-10,1-1 0,-1 0-1,0 1 1,1-1 0,-1 1 0,0-1 0,0 0-1,0 1 1,0-1 0,1 1 0,-1-1 0,0 1-1,0-1 1,0 1 0,0-1 0,0 0 0,0 1-1,0-1 1,0 1 0,0-1 0,0 1 0,-1-1-1,1 1 1,0-1 0,0 1 0,0-1 0,0 0-1,-1 1 1,1-1 0,-1 1 0,-23 14 582,-10-5-539,-1-2 0,0-2 0,0 0 0,-69 0 0,46-3-48,-124 9 3,-837 35-6,77-64-23,773 13 9,-358-4-788,175 19-2623,221-2 1325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8.187"/>
    </inkml:context>
    <inkml:brush xml:id="br0">
      <inkml:brushProperty name="width" value="0.025" units="cm"/>
      <inkml:brushProperty name="height" value="0.025" units="cm"/>
    </inkml:brush>
  </inkml:definitions>
  <inkml:trace contextRef="#ctx0" brushRef="#br0">1 4 5125,'0'0'5215,"9"7"-4873,-3-2-253,0-1 0,0 0 0,0 0 0,1 0 0,-1-1 0,1 0 0,0 0 0,0-1 0,0 0 0,0 0 0,0-1 0,0 0 0,1 0 0,11 0 0,1170-5 2697,-508-19-2396,-1-1-59,-656 24-311,641 22 627,186 24 266,-618-48-247,223 4 862,-441-2-1455,27 5 228,-40-7-1064,1 0-1,-1-1 1,0 1-1,1 0 1,-1-1-1,-1 1 1,1-1 0,0 0-1,1-3 1,1 0-1148,13-17-3508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9.784"/>
    </inkml:context>
    <inkml:brush xml:id="br0">
      <inkml:brushProperty name="width" value="0.025" units="cm"/>
      <inkml:brushProperty name="height" value="0.025" units="cm"/>
    </inkml:brush>
  </inkml:definitions>
  <inkml:trace contextRef="#ctx0" brushRef="#br0">0 115 4484,'0'0'7052,"12"2"-6940,29 3 196,0-3-1,0-1 0,78-9 0,133-33 157,42-5-416,469 47 1565,-411 10-589,325 5-164,258 2-743,-158-10-113,774-4 66,-395-40 309,-98 2-69,-720 26-224,776-1 581,-866 24 292,-189-10-6280,-80-7-28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2.853"/>
    </inkml:context>
    <inkml:brush xml:id="br0">
      <inkml:brushProperty name="width" value="0.025" units="cm"/>
      <inkml:brushProperty name="height" value="0.025" units="cm"/>
    </inkml:brush>
  </inkml:definitions>
  <inkml:trace contextRef="#ctx0" brushRef="#br0">2776 382 4452,'-410'54'3196,"167"-32"-3037,-476-19-1,402-8-125,268 8 14,1 3 1,-1 2 0,1 1 0,-65 24 0,62-15-17,1 3 0,0 3-1,2 1 1,1 2 0,2 3-1,0 1 1,2 2 0,-57 58-1,71-61-11,1 2-1,2 1 0,1 1 1,2 1-1,1 1 0,2 1 1,1 1-1,2 0 1,2 2-1,2 0 0,-13 59 1,11-15 10,4 0 0,3 1 1,5 0-1,3 0 0,12 101 1,-5-142-33,2 0 0,2 0 0,2-1 0,2 0 0,1-1 0,32 57 0,-19-48 5,3-2 0,1-2 0,3-1-1,63 64 1,-34-50-6,3-2 1,2-3-1,3-3 0,2-3 1,2-4-1,130 56 0,-27-30-48,3-8 0,3-8-1,2-8 1,302 35-1,-169-53 62,633-25-1,-56-87 147,-5-41-97,-571 77-90,-131 20 29,892-146 59,-778 110 14,446-155 0,-207-7 17,-455 180-25,-2-4 1,-3-4-1,147-120 0,-209 154 77,-1-1 1,-1-1 0,-1 0-1,0-2 1,-2 0-1,27-50 1,-36 57 22,0-1 0,-2-1-1,0 1 1,-1-1 0,-1 0 0,-1 0-1,0 0 1,-1-1 0,-1 1 0,-1-1 0,-1 1-1,-3-20 1,-1 8-25,-2 0 1,-2 1-1,0 0 0,-2 0 0,-1 1 1,-30-50-1,6 21 68,-3 1-1,-49-54 1,16 31 15,-3 4 0,-4 3 0,-2 4 0,-124-80 0,66 62-81,-3 6-1,-181-72 1,129 77-66,-2 10-1,-4 7 1,-1 10-1,-221-24 1,62 35-546,-538 12 1,656 37-1065,2 10-1,0 12 1,-436 118-1,401-71-1505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3.799"/>
    </inkml:context>
    <inkml:brush xml:id="br0">
      <inkml:brushProperty name="width" value="0.025" units="cm"/>
      <inkml:brushProperty name="height" value="0.025" units="cm"/>
    </inkml:brush>
  </inkml:definitions>
  <inkml:trace contextRef="#ctx0" brushRef="#br0">0 60 4901,'0'0'4441,"6"10"-3822,-2-5-489,-1-1 0,0 1 0,1 0 0,0-1-1,0 0 1,0 0 0,1 0 0,-1 0 0,1-1 0,0 0-1,0 0 1,0 0 0,1 0 0,-1-1 0,0 0-1,1 0 1,0 0 0,6 0 0,65 2 1124,-1-3 1,135-16 0,-3-1-738,-92 13-450,503-32 256,-496 19-295,512-37 104,-72 87 361,-335-13-100,219-8 260,151 17 381,-453-15 197,178-5-1,-315-44-4700,-3 1-1932,0-9-2958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4.906"/>
    </inkml:context>
    <inkml:brush xml:id="br0">
      <inkml:brushProperty name="width" value="0.025" units="cm"/>
      <inkml:brushProperty name="height" value="0.025" units="cm"/>
    </inkml:brush>
  </inkml:definitions>
  <inkml:trace contextRef="#ctx0" brushRef="#br0">0 1 5061,'0'0'6304,"9"5"-6053,13 6 48,1-1 0,0-1 0,0-1 0,0-1 0,35 5 0,193 23 2087,357 5 1,255-50-2344,-348-1 698,299-10-342,-126 2-248,336 45 484,-926-19-379,154 7 1442,-252-14-1474,-10 0-602,4-4-3872,6-13-2081,0-6-4560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498"/>
    </inkml:context>
    <inkml:brush xml:id="br0">
      <inkml:brushProperty name="width" value="0.025" units="cm"/>
      <inkml:brushProperty name="height" value="0.025" units="cm"/>
    </inkml:brush>
  </inkml:definitions>
  <inkml:trace contextRef="#ctx0" brushRef="#br0">97 0 13965,'0'0'5755,"-8"13"-4757,1-1-865,-11 18 486,-25 57-1,39-78-563,1-1 0,0 1 0,0 0 0,1 0 0,0 0 0,1 1 0,-1-1 1,2 0-1,0 1 0,0-1 0,0 0 0,1 1 0,2 8 0,-1-15-59,-1-1 0,0 0-1,1 0 1,-1 0 0,1 1 0,-1-2-1,1 1 1,0 0 0,0 0 0,0 0 0,0-1-1,0 1 1,0-1 0,1 0 0,-1 0-1,0 0 1,1 0 0,-1 0 0,1 0 0,-1 0-1,1-1 1,-1 1 0,1-1 0,-1 0 0,1 0-1,0 0 1,-1 0 0,1 0 0,-1-1-1,4 0 1,3 0-10,0 0-1,-1-1 1,1 0 0,-1-1-1,0 0 1,0 0 0,13-7-1,-12 3 118,0 0 1,-1-1-1,0 0 0,0 0 0,-1-1 0,0 1 0,0-2 0,-1 1 0,0-1 0,-1 0 0,0 0 0,4-12 0,-8 17 48,1-1-1,0 1 1,-1-1 0,0 1-1,-1-1 1,1 0 0,-1 1-1,0-1 1,-1 0-1,1 1 1,-2-8 0,0 9-98,1 0 0,0 1 0,-1-1-1,0 1 1,0-1 0,0 1 0,0 0 0,0 0 0,-1 0 0,1 0 0,-1 0 0,0 1 0,0-1 0,0 1 0,0-1 0,0 1 0,-1 0 0,-3-1 0,2 1-55,0 0 0,0 0 0,-1 1-1,1-1 1,0 2 0,-1-1 0,1 0 0,-1 1 0,1 0 0,-1 0 0,1 1 0,-1-1 0,1 1 0,-10 3 0,12-3-115,-1 0-1,1 0 1,0 1 0,0-1 0,0 1-1,0-1 1,1 1 0,-1 0-1,0 0 1,1 0 0,-1 0 0,1 1-1,-1-1 1,1 1 0,0-1-1,0 1 1,1 0 0,-1 0-1,0 0 1,1 0 0,0 0 0,0 0-1,0 0 1,0 0 0,-1 5-1,2-7 0,0-1 0,1 1 0,-1 0 0,0-1 0,0 1 0,1 0 0,-1-1-1,0 1 1,1-1 0,-1 1 0,0-1 0,1 1 0,-1-1 0,1 1 0,-1-1-1,1 1 1,-1-1 0,1 0 0,-1 1 0,1-1 0,-1 0 0,1 1 0,0-1 0,-1 0-1,1 0 1,-1 1 0,1-1 0,0 0 0,-1 0 0,1 0 0,0 0 0,-1 0-1,1 0 1,0 0 0,0 0 0,32-1-1579,-24 1 664,29-3-2314,5-7-1362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4.339"/>
    </inkml:context>
    <inkml:brush xml:id="br0">
      <inkml:brushProperty name="width" value="0.025" units="cm"/>
      <inkml:brushProperty name="height" value="0.025" units="cm"/>
    </inkml:brush>
  </inkml:definitions>
  <inkml:trace contextRef="#ctx0" brushRef="#br0">2960 220 5157,'-93'-41'178,"-1"4"1,-2 4-1,-2 5 1,0 4-1,-1 4 1,-190-12-1,168 28-142,-1 5 0,1 6-1,-217 41 1,247-28 50,0 5-1,2 4 1,2 3 0,1 5-1,-125 71 1,132-59-82,1 4 1,3 2 0,-84 82-1,117-97 8,3 2 0,1 2 0,2 2 0,2 1-1,2 2 1,-36 72 0,58-101-15,2 0-1,0 1 0,1 0 1,1 0-1,1 0 1,0 1-1,2-1 1,1 1-1,1 0 1,0 0-1,2 0 0,1 0 1,0 0-1,2 0 1,0-1-1,1 0 1,2 1-1,0-2 0,1 1 1,21 36-1,-4-16 19,2-2 0,2-1-1,1-1 1,2-2 0,43 37 0,-21-27-3,1-3 0,120 69 0,-46-46 59,3-6-1,249 76 1,-145-70 4,3-10 0,276 28 0,-220-56 119,421-14 1,-501-27-34,-1-9 1,243-58-1,404-157 417,-648 169-362,306-145 0,-443 176-174,-2-3-1,-2-3 1,-2-3-1,-1-3 0,-4-4 1,-1-2-1,67-76 0,-107 102 3,-1 0 0,-1-2 0,-1 0 0,-2-1 0,-2-2 0,0 1 0,-3-2 0,-1 0 0,12-54 0,-20 65-4,-1-1-1,-1 0 1,-1 1 0,-2-1 0,0 0-1,-2 0 1,-1 0 0,-1 1 0,-1 0-1,-1-1 1,-1 2 0,-1-1 0,-2 1-1,-23-43 1,16 39-41,-1 1 1,-1 1-1,-2 0 1,0 2 0,-2 1-1,-1 0 1,0 2-1,-2 1 1,0 0-1,-1 2 1,-1 2-1,-1 0 1,0 2-1,-1 1 1,-35-10-1,16 9-28,0 3 0,0 1 0,-1 3 0,0 3 0,0 1-1,-1 2 1,1 3 0,0 2 0,-62 13 0,14 6-511,0 4-1,2 4 0,-97 48 1,-79 45-2263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373"/>
    </inkml:context>
    <inkml:brush xml:id="br0">
      <inkml:brushProperty name="width" value="0.025" units="cm"/>
      <inkml:brushProperty name="height" value="0.025" units="cm"/>
    </inkml:brush>
  </inkml:definitions>
  <inkml:trace contextRef="#ctx0" brushRef="#br0">191 1 4869,'0'0'6379,"-9"0"-5178,7 0-1149,-1 0-1,0 1 1,1-1-1,-1 0 1,0 1-1,1 0 1,-1 0-1,1 0 1,-1 0-1,1 0 1,-1 0 0,1 0-1,0 1 1,-1-1-1,1 1 1,-2 2-1,0 1-15,1 0 0,-1 0 1,1 0-1,0 0 0,1 0 0,0 1 0,-1-1 0,-1 12 0,-20 78 964,3 2-1,-8 123 0,5 203 551,15-217-1683,6-18 112,11-166-881,-8-23 741,0 1 0,0 0 0,0 0-1,0-1 1,0 1 0,0 0 0,0 0 0,0 0 0,0-1-1,0 1 1,1 0 0,-1 0 0,0 0 0,0-1-1,0 1 1,0 0 0,1 0 0,-1 0 0,0 0-1,0 0 1,0-1 0,0 1 0,1 0 0,-1 0-1,0 0 1,0 0 0,1 0 0,-1 0 0,0 0-1,0 0 1,0 0 0,1 0 0,-1 0 0,0 0 0,0 0-1,1 0 1,-1 0 0,0 0 0,0 0 0,0 0-1,1 0 1,-1 0 0,0 0 0,0 0 0,1 1-1,-1-1 1,0 0 0,0 0 0,0 0 0,0 0-1,1 1 1,-1-25-3474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752"/>
    </inkml:context>
    <inkml:brush xml:id="br0">
      <inkml:brushProperty name="width" value="0.025" units="cm"/>
      <inkml:brushProperty name="height" value="0.025" units="cm"/>
    </inkml:brush>
  </inkml:definitions>
  <inkml:trace contextRef="#ctx0" brushRef="#br0">62 278 7303,'0'0'3753,"-8"9"-2248,2-3-1355,1 0 1,0 0-1,0 1 0,1 0 0,0-1 0,0 2 1,0-1-1,1 0 0,0 1 0,0-1 0,1 1 0,0 0 1,1 0-1,-2 11 0,5 57-93,2 1 0,4-1 0,3 0 0,3-1 0,32 97 0,-42-161 19,0 1 1,0-1 0,1 0-1,0 0 1,1-1-1,1 0 1,12 17 0,-17-25-48,-1 0 0,1 0 0,0 0 1,0-1-1,0 1 0,0-1 0,1 1 1,-1-1-1,0 0 0,1 0 0,-1 0 1,0 0-1,1 0 0,-1 0 1,1-1-1,0 1 0,-1-1 0,1 1 1,-1-1-1,1 0 0,0 0 0,-1-1 1,1 1-1,-1 0 0,1-1 0,-1 0 1,1 1-1,-1-1 0,1 0 0,-1 0 1,1-1-1,-1 1 0,0 0 0,0-1 1,0 1-1,0-1 0,0 0 0,0 0 1,0 0-1,0 1 0,1-4 0,15-15 246,0-2-1,-2 0 0,0 0 0,-2-2 1,19-39-1,47-136 375,-66 160-611,81-269-282,-52 98-3441,-22 84-986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7.116"/>
    </inkml:context>
    <inkml:brush xml:id="br0">
      <inkml:brushProperty name="width" value="0.025" units="cm"/>
      <inkml:brushProperty name="height" value="0.025" units="cm"/>
    </inkml:brush>
  </inkml:definitions>
  <inkml:trace contextRef="#ctx0" brushRef="#br0">47 545 5285,'0'0'4762,"-7"4"-2104,-25 11-725,32-15-1917,0 0 0,0-1 0,0 1 0,0 0 0,0 0 0,0 0 0,0-1 1,0 1-1,0 0 0,1 0 0,-1 0 0,0-1 0,0 1 0,0 0 0,0 0 0,0 0 0,0-1 1,0 1-1,-1 0 0,1 0 0,0 0 0,0-1 0,0 1 0,0 0 0,0 0 0,0 0 0,0-1 0,0 1 1,0 0-1,-1 0 0,1 0 0,0 0 0,0 0 0,0-1 0,0 1 0,0 0 0,-1 0 0,1 0 0,0 0 1,0 0-1,0 0 0,-1 0 0,1 0 0,0-1 0,0 1 0,0 0 0,-1 0 0,1 0 0,0 0 0,0 0 1,0 0-1,-1 0 0,1 0 0,0 0 0,0 0 0,0 1 0,-1-1 0,1 0 0,0 0 0,0 0 0,0 0 1,-1 0-1,1 0 0,0 0 0,0 0 0,0 0 0,0 1 0,-1-1 0,7-25 153,0 0 1,2 0-1,0 1 0,2 0 0,23-42 0,-8 14 17,-22 46-169,19-43 51,1 0 0,3 2 0,62-85 0,-85 129-66,-1 0 0,1 0 0,0 0 1,-1 1-1,1-1 0,0 1 0,1 0 1,-1 0-1,0 0 0,1 0 0,-1 0 1,1 1-1,6-2 0,-8 3 5,0-1 0,0 1 0,-1 1 0,1-1 0,0 0 0,0 0 0,0 1 0,0-1 0,0 1-1,-1 0 1,1 0 0,0-1 0,0 1 0,-1 0 0,1 0 0,-1 0 0,1 1 0,-1-1 0,1 0 0,-1 1 0,0-1 0,1 1 0,-1-1 0,0 1 0,0-1 0,1 4 0,55 107 337,-46-86-340,1-1-1,1 0 0,1 0 1,2-1-1,0-1 0,23 25 1,-36-45-243,-1-1 0,1 1-1,0-1 1,0 0 0,0 0 0,0 0 0,0 0 0,1 0-1,-1 0 1,0-1 0,1 0 0,-1 0 0,1 0 0,4 1-1,17-2-5413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074"/>
    </inkml:context>
    <inkml:brush xml:id="br0">
      <inkml:brushProperty name="width" value="0.025" units="cm"/>
      <inkml:brushProperty name="height" value="0.025" units="cm"/>
    </inkml:brush>
  </inkml:definitions>
  <inkml:trace contextRef="#ctx0" brushRef="#br0">1 284 7495,'0'0'5760,"7"-8"-5247,30-31-337,3 2 0,0 1 0,2 3 0,2 1 1,54-29-1,-87 55-180,0 0 0,1 1 0,0 0 0,0 1 1,22-5-1,-32 8 4,0 1-1,0-1 1,1 1 0,-1 0 0,0-1-1,1 1 1,-1 0 0,0 0 0,1 1-1,-1-1 1,0 0 0,1 1 0,-1-1 0,0 1-1,0 0 1,1 0 0,-1 0 0,0 0-1,0 0 1,0 0 0,0 0 0,0 1-1,-1-1 1,1 1 0,0 0 0,-1-1-1,1 1 1,-1 0 0,1 0 0,-1 0 0,0 0-1,0 0 1,0 0 0,0 0 0,0 0-1,0 1 1,-1-1 0,1 3 0,1 6 30,-1-1 1,-1 0-1,1 0 0,-2 1 1,1-1-1,-2 0 1,1 0-1,-5 13 1,-3 5 502,-19 40 1,17-45-97,2 0 0,-13 46 1,22-69-469,0 0 1,0 0-1,0 0 0,0-1 1,1 1-1,-1 0 1,0 0-1,0 0 1,0 0-1,1 0 0,-1 0 1,0 0-1,0 0 1,0 0-1,1 0 0,-1 0 1,0 0-1,0 0 1,0 0-1,1 0 0,-1 0 1,0 0-1,0 1 1,0-1-1,0 0 0,1 0 1,-1 0-1,0 0 1,0 0-1,0 0 1,0 0-1,1 1 0,-1-1 1,0 0-1,0 0 1,0 0-1,0 0 0,0 1 1,0-1-1,0 0 1,0 0-1,1 0 0,-1 1 1,0-1-1,0 0 1,0 0-1,0 0 0,0 1 1,0-1-1,0 0 1,0 0-1,0 0 1,0 1-1,0-1 0,0 0 1,0 0-1,-1 0 1,1 0-1,0 1 0,13-14-1998,4-17-1713,4-9-1741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439"/>
    </inkml:context>
    <inkml:brush xml:id="br0">
      <inkml:brushProperty name="width" value="0.025" units="cm"/>
      <inkml:brushProperty name="height" value="0.025" units="cm"/>
    </inkml:brush>
  </inkml:definitions>
  <inkml:trace contextRef="#ctx0" brushRef="#br0">5 0 7495,'0'0'6374,"-5"47"-7047,5-32-1120,0 0-289,0-2-897,0-5-1826</inkml:trace>
  <inkml:trace contextRef="#ctx0" brushRef="#br0" timeOffset="1">37 171 4388,'0'0'5702,"-5"48"-3685,-4-36-383,4-2-161,5-3-896,0-3-513,0-3-160,10-1-1249,1-11-2243,0-8-3490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769"/>
    </inkml:context>
    <inkml:brush xml:id="br0">
      <inkml:brushProperty name="width" value="0.025" units="cm"/>
      <inkml:brushProperty name="height" value="0.025" units="cm"/>
    </inkml:brush>
  </inkml:definitions>
  <inkml:trace contextRef="#ctx0" brushRef="#br0">28 364 6566,'0'0'1004,"-4"8"1307,-1 2-1526,-14 25 1788,125-181-1118,84-105 763,-189 250-2217,0 0-1,-1-1 1,1 1-1,0 0 1,0 0-1,0-1 1,1 1 0,-1 0-1,0 0 1,0 0-1,0 0 1,1 1-1,-1-1 1,1 0 0,-1 0-1,1 1 1,-1-1-1,1 1 1,-1-1-1,3 1 1,-4 0 0,1 1 1,0 0-1,0-1 0,-1 1 1,1 0-1,-1-1 0,1 1 1,0 0-1,-1 0 0,0 0 1,1-1-1,-1 1 0,1 0 1,-1 0-1,0 0 0,0 0 1,1 0-1,-1 0 0,0 0 1,0 0-1,0 0 0,0-1 1,0 3-1,-1 12 32,0-1 1,-5 29-1,-4 1 35,4-21-41,1 1 0,1 0 0,2 0 0,-1 29 0,3-52-74,0 0-1,0 0 1,0 0-1,1 1 1,-1-1 0,0 0-1,1 0 1,-1 0-1,1 0 1,-1 0 0,1 0-1,-1 0 1,1 0-1,-1 0 1,1 0 0,0-1-1,0 1 1,-1 0-1,1 0 1,0-1 0,0 1-1,1 1 1,-1-2-146,0 0 0,0 0 0,-1 0 1,1 1-1,0-1 0,0 0 0,-1 0 0,1 0 1,0 0-1,0 0 0,-1 0 0,1-1 0,0 1 1,0 0-1,-1 0 0,1 0 0,0-1 0,0 1 1,-1 0-1,1-1 0,0 1 0,-1-1 0,2 0 1,12-16-6321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8:12.368"/>
    </inkml:context>
    <inkml:brush xml:id="br0">
      <inkml:brushProperty name="width" value="0.025" units="cm"/>
      <inkml:brushProperty name="height" value="0.025" units="cm"/>
    </inkml:brush>
  </inkml:definitions>
  <inkml:trace contextRef="#ctx0" brushRef="#br0">9036 344 10314,'-330'-37'77,"-377"-95"1,698 130-76,-472-109 158,344 86-415,-217-11 1,-595 58-652,4 84 1577,-371 153-159,956-159-288,-550 232 1,763-266-212,3 6 0,4 6 1,3 7-1,3 5 0,-231 206 1,207-142-20,7 6 0,8 7 0,6 6 0,9 6 0,7 5 0,8 5 1,9 5-1,8 4 0,-91 274 0,151-356 3,-37 217 1,61-249 0,4 1 1,4-1 0,10 124-1,1-157-5,2-1 0,2-1-1,2 0 1,2 0 0,3-1-1,1-1 1,3-1 0,2-1-1,58 83 1,-36-66-7,4-1 1,1-3-1,4-3 1,1-1-1,120 84 0,-73-71-16,3-5 0,220 94 1,248 52 41,-564-205-9,1641 441-451,34-145 159,-301-40 503,-1374-257-214,688 151 51,7-42-54,191-55-79,4-49 370,-698-7-201,1287-66 3,-1122 24-79,-3-17 0,369-110 0,-418 75-25,-5-14-1,-5-13 1,324-179 0,-436 191 13,-5-8 1,-6-9 0,-5-7 0,-6-7-1,242-257 1,-270 236 291,-7-5 0,168-269 0,-243 332-165,-5-2-1,-4-3 1,-5-2-1,-5-1 0,-4-3 1,23-122-1,-38 92-158,-5-1 0,-6 0-1,-12-229 1,-8 284 38,-3 1 1,-4 1 0,-3 0-1,-5 1 1,-3 1 0,-5 1-1,-2 2 1,-82-144 0,69 152 3,-2 2 1,-4 2 0,-3 2 0,-3 3 0,-3 2 0,-2 3 0,-3 3 0,-3 3-1,-81-50 1,56 49-134,-3 5 0,-2 3 0,-122-39-1,83 43-460,-271-48-1,133 57-232,-2 13 1,-301 14-1,293 17-1200,-3 10-1046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0:26.578"/>
    </inkml:context>
    <inkml:brush xml:id="br0">
      <inkml:brushProperty name="width" value="0.025" units="cm"/>
      <inkml:brushProperty name="height" value="0.025" units="cm"/>
    </inkml:brush>
  </inkml:definitions>
  <inkml:trace contextRef="#ctx0" brushRef="#br0">0 221 4740,'0'0'1159,"6"-7"-956,-2 2-117,-1 1 0,1 0 1,0 0-1,0 0 1,0 0-1,0 1 0,1-1 1,-1 1-1,1 0 0,0 1 1,0-1-1,0 1 0,0 0 1,1 0-1,-1 1 0,11-2 1,43-2 761,1 4-1,64 5 1,-55 0-459,72-6-1,-112-2-343,1-2-1,-1-1 1,0-2 0,-1-1-1,39-19 1,-24 11 96,57-17 0,-46 23 37,1 2-1,86-5 1,117 10 174,-162 5-158,-15 0-109,-1 4 0,130 22 1,67 42 122,-181-41 109,1-4 0,165 18-1,-120-30-92,250 54 1,-313-48-170,109 11 1,-154-25-37,1-2-1,-1-1 1,0-2 0,1-2 0,61-14 0,-24-1 97,1 4 1,1 2-1,0 4 0,85 0 1,-167 5-4158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12.490"/>
    </inkml:context>
    <inkml:brush xml:id="br0">
      <inkml:brushProperty name="width" value="0.025" units="cm"/>
      <inkml:brushProperty name="height" value="0.025" units="cm"/>
    </inkml:brush>
  </inkml:definitions>
  <inkml:trace contextRef="#ctx0" brushRef="#br0">1 331 4516,'0'0'684,"11"7"-615,0-1-64,0-1-1,0 0 1,0 0 0,0-1 0,1 0-1,0-1 1,0 0 0,13 0 0,140-6 190,-121 0-39,1 1-1,0 3 0,-1 1 0,60 11 0,-82-8-79,50 14 65,2-4 0,0-3 1,98 3-1,-47-20 3,154-26 0,67-4 59,174 39 1218,135-7-1134,-190-55-160,31-2 3,715 68-105,-833 6-18,281 20 59,235 4 97,419-25 649,-110-39-594,483-130-68,-1344 109-129,448-4 1,-614 44-14,-154 5-337,-1-2 0,0 0-1,-1-2 1,1 0 0,-1-1 0,23-12 0,15-14-2538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891"/>
    </inkml:context>
    <inkml:brush xml:id="br0">
      <inkml:brushProperty name="width" value="0.025" units="cm"/>
      <inkml:brushProperty name="height" value="0.025" units="cm"/>
    </inkml:brush>
  </inkml:definitions>
  <inkml:trace contextRef="#ctx0" brushRef="#br0">186 28 14734,'0'0'1874,"-12"3"218,0 1-1643,0 0 0,0 1 0,1 0 0,0 1 0,0 0 0,-17 12 0,22-13-243,-1 0 1,0 1 0,1 0 0,0 0-1,1 0 1,-1 1 0,1 0-1,0 0 1,1 1 0,0-1-1,0 1 1,-4 12 0,7-18-205,1-1 1,-1 1 0,1 0-1,-1 0 1,1 0-1,0 0 1,0-1-1,-1 1 1,1 0 0,1 0-1,-1 0 1,0 0-1,0 0 1,1-1-1,-1 1 1,1 0-1,0 0 1,-1-1 0,1 1-1,0 0 1,0-1-1,0 1 1,0-1-1,0 1 1,3 2-1,-1-2 6,0 0 0,0 0 0,1 0 0,-1 0 0,1-1 0,-1 0-1,1 1 1,0-1 0,0 0 0,-1-1 0,1 1 0,4 0 0,4-1 12,1 0 0,-1 0 0,1-1 1,-1 0-1,0-1 0,0-1 1,19-6-1,-20 5-23,-1-1 1,1 0 0,-1-1-1,0-1 1,-1 1 0,1-2-1,8-8 1,-15 13 95,0 0 0,0 0 0,0 0 0,-1 0 0,0-1 1,1 1-1,-1-1 0,0 1 0,-1-1 0,1 0 0,-1 0 0,0 0 0,1 0 0,-2 0 0,1 0 1,0 0-1,-1 0 0,0-1 0,0 1 0,0 0 0,-1 0 0,1 0 0,-3-7 0,1 7-63,0 0 0,0 0 0,-1 0 0,0 0 0,1 1 0,-1-1 0,-1 1 0,1 0 0,0 0 0,-1 0 0,0 0 0,1 0 0,-1 1 0,0 0 0,0 0 0,-1 0 0,1 0-1,0 1 1,-8-2 0,-1-1-125,0 1 0,0 1-1,0 0 1,0 0-1,-22 2 1,32 0 22,0 1 1,0-1-1,0 1 1,1 0-1,-1 0 1,0 0-1,0 0 0,0 0 1,1 1-1,-1-1 1,1 1-1,-1 0 1,1 0-1,-1-1 0,1 2 1,0-1-1,0 0 1,0 0-1,0 1 1,1-1-1,-1 1 0,1 0 1,-1-1-1,-1 5 1,2-4-98,1-1 0,-1 0 0,1 0 1,-1 0-1,1 1 0,0-1 1,0 0-1,0 0 0,0 1 0,0-1 1,0 0-1,1 0 0,-1 1 1,1-1-1,-1 0 0,1 0 0,0 0 1,0 0-1,0 0 0,0 0 1,0 0-1,0 0 0,1 0 0,-1-1 1,1 1-1,-1 0 0,1-1 1,0 1-1,-1-1 0,1 0 0,0 1 1,4 1-1,27 9-3289,5-5-1816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20.153"/>
    </inkml:context>
    <inkml:brush xml:id="br0">
      <inkml:brushProperty name="width" value="0.025" units="cm"/>
      <inkml:brushProperty name="height" value="0.025" units="cm"/>
    </inkml:brush>
  </inkml:definitions>
  <inkml:trace contextRef="#ctx0" brushRef="#br0">68 10 3491,'-67'5'4794,"67"-5"-4692,19-14-44,-16 15-49,-1 0 1,1 0-1,-1 1 0,0-1 0,1 1 0,-1 0 0,0-1 0,0 1 1,0 0-1,0 0 0,0 0 0,-1 1 0,1-1 0,0 0 0,1 4 1,15 17 46,-10-17-47,0 0 0,0-1 1,1 0-1,0-1 0,0 0 0,0 0 0,0-1 0,1 0 1,-1 0-1,1-1 0,0 0 0,0-1 0,0 0 0,17-1 1,11-3 83,-1-2 1,61-15 0,21-2 90,350 16 1067,-306 10-1151,111 4 124,68 1 390,390 17-625,-494-13-36,292-21 0,-258-1 77,705 38 183,-318-1-340,-162-11 80,210 2 51,1444-64 204,-1688 24-161,390-11-19,-317 14-68,462 13 1260,46 16-1159,-651-16 422,30-8-373,31 0-33,-43 21-66,185-2 16,371 0-172,-414 1 241,125 5 54,-31 36-150,341 8 0,-798-57 27,593 29 229,-35 28-288,-516-58 96,244 4 1190,-465-1-1194,-2-1-8,0 0 1,-1 1-1,1 0 0,0 1 1,12 3-1,-21-4-46,0-1-1,0 1 1,0-1-1,0 1 1,0 0-1,0-1 0,0 1 1,-1-1-1,1 1 1,0-1-1,0 1 1,0-1-1,0 1 1,-1-1-1,1 1 1,0-1-1,-1 1 1,1-1-1,0 0 1,-1 1-1,1-1 1,-1 0-1,1 1 1,0-1-1,-1 0 0,1 1 1,-1-1-1,1 0 1,-1 1-1,1-1 1,-1 0-1,1 0 1,-1 0-1,0 0 1,-22 14-160,13-9-573,-1-1 0,1 0 0,-1 0 0,0-2 0,-22 4 0,-20-4-4259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0.020"/>
    </inkml:context>
    <inkml:brush xml:id="br0">
      <inkml:brushProperty name="width" value="0.025" units="cm"/>
      <inkml:brushProperty name="height" value="0.025" units="cm"/>
    </inkml:brush>
  </inkml:definitions>
  <inkml:trace contextRef="#ctx0" brushRef="#br0">1 64 3844,'73'-3'1993,"140"-26"1,35-3-873,374 45-399,-158 2-595,-109-21 148,-106-2 20,278 29 0,-317 2-293,576 47 1085,880-48 722,-156-7-404,-790-9-1672,-647-9-1337,96-16 0,-68-2-1178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050"/>
    </inkml:context>
    <inkml:brush xml:id="br0">
      <inkml:brushProperty name="width" value="0.025" units="cm"/>
      <inkml:brushProperty name="height" value="0.025" units="cm"/>
    </inkml:brush>
  </inkml:definitions>
  <inkml:trace contextRef="#ctx0" brushRef="#br0">72 179 5509,'0'0'8307,"-8"-3"-6829,-6-1-727,9 3-242,0 0 1,0-1-1,0 0 1,0 0-1,0 0 1,0-1-1,-5-3 0,10 6-422,0 0-1,-1 0 0,1-1 0,0 1 0,-1 0 0,1-1 0,0 1 0,-1 0 1,1-1-1,0 1 0,0 0 0,0-1 0,-1 1 0,1-1 0,0 1 0,0 0 1,0-1-1,0 1 0,0-1 0,0 1 0,0 0 0,0-1 0,0 1 0,0-1 1,0 1-1,0-1 0,0 1 0,0 0 0,0-1 0,0 1 0,0-1 1,0 1-1,0 0 0,1-1 0,-1 1 0,0 0 0,0-1 0,1 1 0,-1-1 1,0 1-1,0 0 0,1 0 0,-1-1 0,0 1 0,1 0 0,-1 0 0,0-1 1,1 1-1,-1 0 0,1 0 0,-1 0 0,0-1 0,1 1 0,-1 0 1,1 0-1,-1 0 0,1 0 0,27-11 1,-26 11 110,132-37 585,-72 22-2468,87-34 1,-147 48 1285,8-5-2269,-8-1-2766,-3-1-2594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382"/>
    </inkml:context>
    <inkml:brush xml:id="br0">
      <inkml:brushProperty name="width" value="0.025" units="cm"/>
      <inkml:brushProperty name="height" value="0.025" units="cm"/>
    </inkml:brush>
  </inkml:definitions>
  <inkml:trace contextRef="#ctx0" brushRef="#br0">188 1 12204,'0'0'3806,"-7"1"-2311,3-1-1401,2 0-49,-1 0 1,1 0-1,-1 1 1,1-1 0,0 1-1,-1-1 1,1 1-1,0 0 1,0 0-1,-1 0 1,1 0-1,0 0 1,0 0 0,0 1-1,0-1 1,1 1-1,-1-1 1,0 1-1,0 0 1,1 0-1,-1 0 1,1 0 0,0 0-1,-2 3 1,-109 221 4112,110-223-4123,0 1 0,1-1-1,-1 1 1,1-1 0,0 1 0,0 0-1,0-1 1,0 1 0,0 0-1,1 0 1,0 5 0,3-8-29,-1 1 1,1-2-1,0 1 0,0 0 1,0-1-1,0 1 1,0-1-1,0 0 1,0 0-1,0 0 0,-1 0 1,1 0-1,3-1 1,-3 0-1,30-3-529,0-1 0,58-18 0,-9 1-2852,33-7-4702,-53 8 2109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786"/>
    </inkml:context>
    <inkml:brush xml:id="br0">
      <inkml:brushProperty name="width" value="0.025" units="cm"/>
      <inkml:brushProperty name="height" value="0.025" units="cm"/>
    </inkml:brush>
  </inkml:definitions>
  <inkml:trace contextRef="#ctx0" brushRef="#br0">41 1 8520,'0'0'12166,"0"7"-11258,-3 15-345,0 0 0,-10 31 0,7-31-608,1 1 1,0-1-1,-1 34 1,24-70-1750,-11 4 349,-1-2 0,-1 1 0,1 0 0,-2-1 0,6-22 0,-2-4-3701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113"/>
    </inkml:context>
    <inkml:brush xml:id="br0">
      <inkml:brushProperty name="width" value="0.025" units="cm"/>
      <inkml:brushProperty name="height" value="0.025" units="cm"/>
    </inkml:brush>
  </inkml:definitions>
  <inkml:trace contextRef="#ctx0" brushRef="#br0">26 35 4933,'24'-21'4519,"-35"37"-289,6-8-3710,0 0 0,0 0 0,1 1 0,0 0 0,1 0 0,0 0 0,1 0 0,-1 0 0,2 1 0,-1-1 0,1 1 0,1-1 0,0 1 0,1 14 0,0-22-465,0 0 1,0 0 0,0 0 0,1 1 0,-1-1 0,0-1-1,1 1 1,-1 0 0,1 0 0,0 0 0,-1-1-1,1 1 1,0-1 0,0 0 0,0 1 0,0-1 0,0 0-1,1 0 1,-1 0 0,0 0 0,0-1 0,1 1-1,-1-1 1,0 1 0,1-1 0,-1 0 0,0 0 0,1 0-1,-1 0 1,1 0 0,-1 0 0,4-2 0,0 2-33,0-1 0,-1 0 0,1 0 1,-1 0-1,1-1 0,-1 0 0,0 0 1,0 0-1,0-1 0,0 1 0,0-1 1,0 0-1,4-5 0,-4-1 21,0 1-1,-1-1 1,0 0-1,-1-1 1,0 1 0,0-1-1,-1 1 1,0-1-1,-1 0 1,0 0 0,-1-19-1,3-16-69,-3 44-47,1 1 0,-1 0 1,0-1-1,1 1 0,-1 0 1,0-1-1,0 1 0,1 0 1,-1 0-1,0-1 0,1 1 1,-1 0-1,1 0 0,-1-1 1,0 1-1,1 0 0,-1 0 1,1 0-1,-1 0 1,0 0-1,1 0 0,-1 0 1,1 0-1,-1 0 0,1 0 1,-1 0-1,0 0 0,1 0 1,-1 0-1,1 0 0,-1 0 1,0 0-1,1 0 0,-1 1 1,1-1-1,-1 0 0,0 0 1,1 1-1,10 1-8069,-5-2 898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604"/>
    </inkml:context>
    <inkml:brush xml:id="br0">
      <inkml:brushProperty name="width" value="0.025" units="cm"/>
      <inkml:brushProperty name="height" value="0.025" units="cm"/>
    </inkml:brush>
  </inkml:definitions>
  <inkml:trace contextRef="#ctx0" brushRef="#br0">35 51 5029,'0'0'15716,"0"8"-15406,0-3-238,-1 0 0,1-1 1,-1 1-1,0-1 1,0 1-1,-1-1 1,1 1-1,-1-1 1,0 0-1,0 1 1,0-1-1,-1 0 0,-3 5 1,5-8 3,0 0 0,0 0-1,0 1 1,0-1 0,0 0 0,0 1 0,1-1 0,-1 1-1,1-1 1,-1 1 0,1-1 0,-1 1 0,1-1 0,0 1 0,0-1-1,0 1 1,0-1 0,0 1 0,0 1 0,0-2-32,1 0 1,-1-1-1,1 1 1,0-1-1,-1 1 0,1-1 1,-1 1-1,1-1 1,0 1-1,-1-1 1,1 1-1,0-1 1,0 0-1,-1 1 0,1-1 1,0 0-1,0 0 1,0 0-1,-1 1 1,1-1-1,0 0 1,0 0-1,0 0 1,-1 0-1,2-1 0,3 1 22,0-1-1,-1 0 0,1 0 0,-1 0 0,1-1 0,-1 1 0,1-1 0,-1 0 0,0 0 1,0-1-1,5-3 0,-6 3-40,0 0 0,0 0 1,0 0-1,-1-1 0,1 1 1,-1-1-1,0 1 0,0-1 0,0 0 1,0 0-1,-1 0 0,2-8 1,-3 11-30,1 0 0,-1-1 1,0 1-1,0 0 0,0 0 1,0-1-1,-1 1 0,1 0 1,0 0-1,-1-1 1,1 1-1,0 0 0,-1 0 1,1 0-1,-1 0 0,0-1 1,1 1-1,-1 0 1,0 0-1,0 0 0,0 0 1,1 1-1,-1-1 0,0 0 1,0 0-1,0 0 1,0 1-1,-1-1 0,1 0 1,0 1-1,0-1 0,0 1 1,0 0-1,-1-1 1,1 1-1,0 0 0,0 0 1,-1 0-1,1 0 0,0 0 1,-1 0-1,1 0 1,0 0-1,-2 0 0,3 0-63,-1 0-1,0 0 0,0-1 0,0 1 0,0 0 1,0 0-1,0 0 0,0 0 0,0 0 0,1 0 1,-1 0-1,0 0 0,0 0 0,0 1 1,0-1-1,0 0 0,0 1 0,0-1 0,1 0 1,-1 1-1,0-1 0,0 1 0,0-1 0,1 1 1,-1 0-1,0-1 0,1 1 0,-1 0 0,1-1 1,-1 1-1,1 0 0,-1 0 0,1-1 1,-1 1-1,1 0 0,0 0 0,-1 0 0,1 0 1,0 0-1,0-1 0,-1 1 0,1 0 0,0 0 1,0 0-1,0 0 0,0 0 0,0 0 1,1 0-1,-1 0 0,0 0 0,0-1 0,1 2 1,0 0-189,1-1 1,-1 0 0,1 0 0,0-1 0,-1 1-1,1 0 1,0 0 0,-1-1 0,1 1 0,0-1-1,0 0 1,-1 1 0,1-1 0,0 0 0,0 0-1,0 0 1,-1 0 0,3-1 0,37-3-5712,-38 3 5475,-1 0 1,1 0-1,-1-1 0,1 1 1,-1-1-1,0 0 0,1 1 0,-1-1 1,0 0-1,0 0 0,2-3 1,10-18-155,-7 2 4106,-4 0 5082,-7 23-4201,-11 12-3200,13-11-958,0 0-1,1 0 0,-1 0 0,1 0 1,0 0-1,0 1 0,0-1 0,0 0 1,0 1-1,1-1 0,0 1 1,-1-1-1,1 0 0,1 1 0,-1-1 1,0 1-1,2 5 0,-1-7-167,1 0 0,-1 0 0,0 0-1,1 0 1,-1 0 0,1 0 0,0 0 0,-1 0 0,1-1-1,0 1 1,0-1 0,0 1 0,0-1 0,0 0 0,1 0-1,-1 0 1,0 0 0,0 0 0,1 0 0,-1-1-1,1 1 1,-1-1 0,1 0 0,3 1 0,12-1-585,-11 0 267,0 0 0,0 1-1,0-1 1,0 2 0,12 2-1,-19-4 288,1 1-1,0-1 0,0 0 0,0 1 1,-1-1-1,1 1 0,0-1 0,-1 1 1,1-1-1,0 1 0,-1 0 0,1-1 1,-1 1-1,1 0 0,-1 0 1,1-1-1,-1 1 0,1 0 0,-1 0 1,0-1-1,1 2 0,-1 0 49,0 0 1,0-1-1,0 1 0,0-1 0,-1 1 0,1 0 1,-1-1-1,1 1 0,-1-1 0,1 1 1,-1 0-1,0-1 0,0 0 0,1 1 0,-3 1 1,-5 8 427,0 0 1,0-1-1,-18 16 1,23-24-436,1 1 1,-1-1-1,1 0 1,-1 0 0,0 0-1,0 0 1,0 0-1,0-1 1,0 1 0,0-1-1,-1 0 1,1 0 0,0 0-1,-1 0 1,1-1-1,-1 1 1,1-1 0,0 0-1,-7-1 1,9 0-346,0 0 0,0 0-1,1 0 1,-1-1 0,0 1 0,1 0 0,-1-1 0,1 1-1,-1-1 1,1 1 0,0-1 0,-1 1 0,1 0 0,0-1-1,0 1 1,0-1 0,0 1 0,0-1 0,0 1 0,2-4-1,-2-1-1827,0-15-5577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4.091"/>
    </inkml:context>
    <inkml:brush xml:id="br0">
      <inkml:brushProperty name="width" value="0.025" units="cm"/>
      <inkml:brushProperty name="height" value="0.025" units="cm"/>
    </inkml:brush>
  </inkml:definitions>
  <inkml:trace contextRef="#ctx0" brushRef="#br0">1 279 4933,'0'0'6128,"8"0"-1718,2 0-3623,0 0 0,0-1 0,-1 0 0,1-1 1,0 0-1,15-6 0,35-17-190,-11-4-349,-46 27-214,1 0 0,-1 0 0,0-1 0,0 0-1,-1 1 1,1-1 0,0 0 0,-1 0 0,0-1 0,0 1 0,0 0 0,3-6-1,-5 9-3,0-1-1,0 1 1,0 0-1,0 0 1,0-1-1,0 1 1,0 0-1,0-1 0,0 1 1,0 0-1,0 0 1,0-1-1,0 1 1,0 0-1,0-1 1,0 1-1,0 0 1,0 0-1,0-1 0,0 1 1,0 0-1,0-1 1,-1 1-1,1 0 1,0 0-1,0-1 1,0 1-1,-1 0 0,1 0 1,0 0-1,0-1 1,0 1-1,-1 0 1,1 0-1,0 0 1,0 0-1,-1 0 1,1-1-1,0 1 0,-1 0 1,1 0-1,0 0 1,0 0-1,-1 0 1,1 0-1,-1 0 1,-20 4 327,-17 14-278,28-11 36,1 1 0,0 0 0,0 1 0,-10 14 0,16-19-5,1 0 0,-1 0 1,1 0-1,0 0 0,0 1 1,0-1-1,1 1 0,-1-1 1,1 1-1,0 0 0,0 0 0,1-1 1,0 11-1,0-14-97,1 0 1,-1 0-1,1 1 0,0-1 1,0 0-1,-1 0 0,1 0 1,0 0-1,0 0 0,0 0 1,0 0-1,0 0 0,0 0 1,1-1-1,-1 1 0,0 0 1,0-1-1,1 1 0,-1-1 0,0 1 1,1-1-1,-1 1 0,0-1 1,1 0-1,-1 0 0,0 0 1,1 0-1,-1 0 0,1 0 1,-1 0-1,0 0 0,3-1 1,3 0 16,0 1 1,0-1 0,0 0 0,0-1 0,12-4 0,-7-1-11,1 0 0,-1-1 0,0-1 0,-1 0 1,0-1-1,0 0 0,-1 0 0,0-1 0,9-14 0,-4 5-8,-2-1 0,-1 0 0,0-1 0,14-38 0,-24 56-22,-1 1 0,0 0 0,0-1 0,-1 1 0,1-1 0,-1 1-1,1-1 1,-1 1 0,0-1 0,-1 1 0,1-1 0,0 1 0,-3-7 0,3 10 4,0-1 1,0 0 0,-1 1 0,1-1 0,-1 1 0,1-1 0,-1 0 0,1 1 0,-1-1 0,1 1 0,-1-1 0,1 1 0,-1 0 0,1-1 0,-1 1 0,0-1 0,1 1 0,-1 0 0,0 0-1,1-1 1,-1 1 0,0 0 0,1 0 0,-2 0 0,0 0 0,-1 0 0,1 0-1,0 1 1,0-1 0,0 1 0,0 0-1,0 0 1,0-1 0,1 1 0,-1 0-1,0 1 1,-3 1 0,-4 4 51,0 0 1,1 1-1,0 0 0,0 1 1,1 0-1,0 0 1,0 0-1,1 1 0,0 0 1,1 0-1,0 1 0,1-1 1,0 1-1,0 0 0,1 0 1,1 0-1,0 1 0,-1 20 1,3-29-65,0 1 0,1-1 0,0 0 0,0 0-1,-1 0 1,2 0 0,-1 0 0,0 0 0,1-1 0,-1 1 0,1 0 0,0-1 0,0 1 0,0-1 0,0 1 0,0-1 0,0 0 0,1 0 0,-1 0-1,1 0 1,0-1 0,-1 1 0,1 0 0,0-1 0,0 0 0,0 0 0,5 1 0,42 6-2543,-4-15-3442,-7-12-3339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5.795"/>
    </inkml:context>
    <inkml:brush xml:id="br0">
      <inkml:brushProperty name="width" value="0.025" units="cm"/>
      <inkml:brushProperty name="height" value="0.025" units="cm"/>
    </inkml:brush>
  </inkml:definitions>
  <inkml:trace contextRef="#ctx0" brushRef="#br0">47 33 3940,'6'-15'5125,"1"-2"3926,-5 29-5995,-16 74-2142,2-20-509,-5 12 148,12-61-51,1 0 0,0 0 0,2 0 1,-1 18-1,10-41-6,66-102 225,-55 77-761,1 2 0,1 1 0,33-36 0,-51 62 29,-1 0 1,1 1-1,0-1 1,0 1-1,-1-1 1,1 1-1,0-1 0,0 1 1,1 0-1,-1 0 1,0 0-1,0 0 1,1 0-1,-1 1 1,0-1-1,1 1 1,-1-1-1,0 1 0,1 0 1,-1 0-1,4 0 1,-5 1 6,1 0 1,-1 0-1,0 0 1,0 0-1,1 0 1,-1 0-1,0 0 1,0 0-1,0 0 1,0 0-1,0 1 1,0-1 0,-1 0-1,1 1 1,0-1-1,-1 1 1,1-1-1,-1 1 1,1-1-1,-1 1 1,0-1-1,0 1 1,1-1-1,-1 1 1,0-1-1,0 1 1,-1 0-1,1-1 1,0 1-1,0-1 1,-1 1-1,0 1 1,0 2 46,-1-1 0,1 1 1,-1 0-1,0-1 0,-1 1 0,1-1 0,-1 0 1,0 0-1,0 0 0,0 0 0,0 0 1,-1-1-1,1 1 0,-1-1 0,0 0 1,0 0-1,0 0 0,-1-1 0,-4 3 1,3-2 13,0 0 1,-1 0 0,0-1 0,1 1 0,-1-2 0,0 1 0,0-1 0,0 0 0,0 0 0,0 0 0,0-1-1,-13-2 1,18 2-134,1 0 0,0-1-1,0 1 1,0-1 0,0 1-1,-1-1 1,1 1 0,0-1-1,0 0 1,0 1-1,0-1 1,0 0 0,0 0-1,0 0 1,1 0 0,-1 0-1,0 0 1,-1-1 0,2 1-120,0 0 0,-1 0 1,1 0-1,0 0 1,-1 0-1,1 0 0,0 0 1,0 0-1,0 0 0,0 0 1,0 0-1,0 0 0,0 0 1,0 1-1,0-1 1,1 0-1,-1 0 0,0 0 1,0 0-1,1 0 0,-1 0 1,1 0-1,-1 0 1,1 1-1,-1-1 0,1 0 1,0 0-1,-1 1 0,1-1 1,0 0-1,-1 1 0,1-1 1,0 1-1,0-1 1,1 0-1,46-22-8287,-20 8 2382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398"/>
    </inkml:context>
    <inkml:brush xml:id="br0">
      <inkml:brushProperty name="width" value="0.025" units="cm"/>
      <inkml:brushProperty name="height" value="0.025" units="cm"/>
    </inkml:brush>
  </inkml:definitions>
  <inkml:trace contextRef="#ctx0" brushRef="#br0">48 6 7143,'0'0'15764,"-3"10"-13810,-6 15-652,-20 42 1,29-66-1292,-1 0 0,0 0 0,0 1 0,1-1 1,-1 0-1,1 1 0,-1-1 0,1 0 0,0 1 0,-1-1 0,1 1 0,0-1 1,0 1-1,0-1 0,0 0 0,0 1 0,0 1 0,1-3-11,-1 1-1,0-1 1,1 0-1,-1 1 0,1-1 1,-1 0-1,0 1 1,1-1-1,-1 0 1,1 0-1,-1 0 1,1 1-1,-1-1 1,1 0-1,-1 0 0,1 0 1,-1 0-1,1 0 1,-1 0-1,1 0 1,-1 0-1,1 0 1,-1 0-1,1 0 1,-1 0-1,1 0 1,-1 0-1,1 0 0,-1-1 1,1 1-1,3-1-61,-1-1 1,0 1-1,0-1 0,0 0 0,0 1 0,0-1 0,0-1 0,0 1 0,-1 0 0,1-1 0,-1 1 0,0-1 1,3-4-1,9-38-1191,-9 26 427,-5 19 819,0 0 0,0 0 0,0 0 0,0 0 0,0 1 1,0-1-1,1 0 0,-1 0 0,0 0 0,0 0 0,0 0 0,0 0 0,0 0 1,0 0-1,0 1 0,0-1 0,0 0 0,0 0 0,0 0 0,0 0 0,0 0 0,0 0 1,1 0-1,-1 0 0,0 0 0,0 0 0,0 0 0,0 0 0,0 0 0,0 0 1,0 0-1,1 0 0,-1 1 0,0-1 0,0 0 0,0 0 0,0 0 0,0 0 1,0 0-1,0-1 0,1 1 0,-1 0 0,0 0 0,0 0 0,0 0 0,0 0 0,0 0 1,0 0-1,0 0 0,0 0 0,0 0 0,1 0 0,-1 0 0,1 3 18,-1-1 0,1 1-1,1 0 1,-1-1 0,0 1 0,1-1-1,-1 1 1,1-1 0,0 0-1,-1 0 1,1 1 0,1-1-1,-1 0 1,0-1 0,0 1-1,1 0 1,-1-1 0,1 1 0,2 0-1,1 0 37,-1 0 0,1 0 0,0-1-1,-1 0 1,1 0 0,0-1 0,0 0 0,0 0 0,6 0-1,1-2 27,-1 0 1,1 0-1,-1-1 0,0-1 0,0 0 0,-1-1 0,1 0 0,15-9 0,-27 14-73,4-2-60,-1 0 1,1 0-1,-1-1 0,0 1 1,0-1-1,0 1 0,0-1 1,0 0-1,-1 0 0,1 0 1,-1 0-1,1-1 1,-1 1-1,-1-1 0,1 1 1,1-6-1,-18 18-138,7-2 298,0 0 0,1 0 0,-1 1 0,-9 13 0,14-17 3,0 0 1,0 1-1,0-1 1,1 1-1,0 0 0,-1-1 1,2 1-1,-1 0 1,0 0-1,1 1 0,-1 6 1,3-11-95,-1 0 1,1 0-1,-1 0 1,1-1-1,-1 1 1,1 0-1,0 0 1,0 0-1,-1 0 1,1-1-1,0 1 1,0 0-1,0-1 1,0 1-1,0 0 1,0-1-1,0 0 1,0 1-1,0-1 1,0 1-1,0-1 1,0 0-1,0 0 1,0 0-1,0 1 1,0-1-1,0 0 1,0 0-1,1-1 0,-1 1 1,0 0-1,0 0 1,0 0-1,2-2 1,41-8 15,-34 4-497,-1 0 0,0-1-1,16-14 1,-22 18 348,0 1 0,0-1 0,-1 0 1,1 0-1,-1 0 0,0-1 0,0 1 0,0 0 0,0-1 0,0 1 0,-1-1 1,1 0-1,-1 0 0,1-6 0,-31 65 1976,27-51-1758,1 0 0,0 0 1,0 0-1,0-1 0,1 1 0,-1 0 0,1 0 0,0 0 0,0 0 0,0 0 0,0 0 0,1 0 0,2 8 0,-3-11-166,1 0 1,0 1-1,0-1 0,0 0 1,0 0-1,0 1 0,0-1 1,0 0-1,0 0 0,1 0 1,-1-1-1,0 1 0,1 0 1,-1 0-1,0-1 0,1 1 1,-1 0-1,1-1 0,-1 0 1,1 1-1,-1-1 0,1 0 0,-1 0 1,1 0-1,0 0 0,-1 0 1,1 0-1,-1 0 0,1 0 1,-1-1-1,1 1 0,-1-1 1,1 1-1,-1-1 0,0 1 1,1-1-1,-1 0 0,2-1 1,0 0-600,-1 1 1,1-1 0,-1 0 0,0 0 0,0 0 0,1 0-1,-1 0 1,-1-1 0,1 1 0,0-1 0,-1 1 0,3-4-1,8-18-7075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0.233"/>
    </inkml:context>
    <inkml:brush xml:id="br0">
      <inkml:brushProperty name="width" value="0.025" units="cm"/>
      <inkml:brushProperty name="height" value="0.025" units="cm"/>
    </inkml:brush>
  </inkml:definitions>
  <inkml:trace contextRef="#ctx0" brushRef="#br0">227 46 8520,'0'0'11584,"-3"-8"-9902,3 7-1650,0 0 4,-1-1-1,1 0 1,0 0 0,-1 1 0,0-1 0,1 0-1,-1 1 1,0-1 0,0 1 0,0-1 0,0 1-1,0-1 1,0 1 0,0 0 0,0-1-1,-1 1 1,1 0 0,0 0 0,-1 0 0,1 0-1,-1 0 1,0 0 0,1 0 0,-1 1 0,1-1-1,-1 1 1,0-1 0,0 1 0,1-1 0,-1 1-1,0 0 1,0 0 0,1 0 0,-1 0 0,0 0-1,0 0 1,0 1 0,1-1 0,-1 1 0,0-1-1,1 1 1,-1-1 0,-3 3 0,-7 4-25,0 0 0,0 2 1,1-1-1,0 1 0,0 1 1,1 0-1,1 1 0,0 0 1,0 0-1,1 1 0,0 0 0,1 0 1,0 1-1,1 0 0,1 0 1,-8 27-1,12-39-6,1 1-1,0 0 1,0 0-1,0-1 1,-1 1-1,1 0 1,1-1-1,-1 1 1,0 0 0,0-1-1,1 1 1,-1 0-1,1-1 1,-1 1-1,1 0 1,0-1 0,0 1-1,-1-1 1,1 0-1,0 1 1,0-1-1,0 1 1,1-1 0,1 2-1,0-2 15,0 1 0,-1-1-1,1 0 1,0 0 0,-1-1-1,1 1 1,0-1 0,0 1 0,0-1-1,-1 0 1,1 0 0,0 0 0,5-1-1,1 0 31,0-1 0,-1 0 0,1-1 0,-1 0 0,1 0-1,-1-1 1,0 0 0,0 0 0,7-6 0,-10 5 44,0 0 0,0 0 0,0 0-1,-1-1 1,1 0 0,-1 1 0,-1-2 0,5-8 0,-6 11-57,-1 1-1,1-1 0,-1 0 1,0 0-1,0 0 0,0 0 1,-1 0-1,0 0 1,1 0-1,-1 0 0,-1 0 1,1 0-1,-1 0 1,1 0-1,-1 0 0,0 1 1,-2-5-1,2 6-114,0 0 0,0 1 1,0-1-1,0 1 0,-1-1 0,1 1 0,-1-1 0,1 1 0,-1 0 0,1-1 0,-1 1 1,0 0-1,0 0 0,1 0 0,-1 0 0,0 1 0,0-1 0,0 1 0,0-1 1,-3 0-1,-43-2-5710,39 3 3652,-15 0-5652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747"/>
    </inkml:context>
    <inkml:brush xml:id="br0">
      <inkml:brushProperty name="width" value="0.025" units="cm"/>
      <inkml:brushProperty name="height" value="0.025" units="cm"/>
    </inkml:brush>
  </inkml:definitions>
  <inkml:trace contextRef="#ctx0" brushRef="#br0">0 1 7751,'0'0'13389,"62"26"-14958,-37-23-1731,7-3-2497,-7 1-1858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079"/>
    </inkml:context>
    <inkml:brush xml:id="br0">
      <inkml:brushProperty name="width" value="0.025" units="cm"/>
      <inkml:brushProperty name="height" value="0.025" units="cm"/>
    </inkml:brush>
  </inkml:definitions>
  <inkml:trace contextRef="#ctx0" brushRef="#br0">160 1 6598,'0'0'5253,"-9"6"-1126,-20 13-2055,9-8-445,0 2 0,1 0 0,0 1 0,-23 24 0,42-38-1624,-1 0 1,1 0-1,0 0 1,0 0-1,0 1 1,0-1 0,0 0-1,0 0 1,-1 0-1,1 1 1,0-1-1,0 0 1,0 0-1,0 0 1,0 1-1,0-1 1,0 0-1,0 0 1,0 0 0,0 1-1,0-1 1,0 0-1,0 0 1,0 1-1,0-1 1,1 0-1,-1 0 1,0 0-1,0 1 1,0-1-1,0 0 1,0 0 0,0 0-1,0 0 1,1 1-1,-1-1 1,0 0-1,0 0 1,0 0-1,0 0 1,1 0-1,-1 1 1,0-1-1,0 0 1,0 0 0,1 0-1,-1 0 1,0 0-1,0 0 1,0 0-1,1 0 1,-1 0-1,0 0 1,0 0-1,1 0 1,-1 0-1,0 0 1,1 0 0,25 1-367,30-8-1725,-47 5 1666,4 0 20,0 0-1,1 0 0,-1 1 1,0 1-1,14 1 0,-24-1 422,-1 0-1,0 1 0,1-1 1,-1 1-1,0 0 1,0-1-1,0 1 0,1 0 1,-1 0-1,0 0 0,0 1 1,0-1-1,-1 0 1,1 1-1,0 0 0,0-1 1,-1 1-1,1 0 0,-1 0 1,1-1-1,-1 1 1,0 0-1,0 0 0,0 1 1,0-1-1,0 0 1,0 0-1,-1 0 0,1 1 1,-1-1-1,1 0 0,-1 1 1,0-1-1,0 5 1,-1-3 238,0 0 0,0 0 1,0 0-1,0 0 0,-1 0 0,1 0 1,-1 0-1,0-1 0,0 1 1,-1-1-1,1 1 0,-1-1 1,0 0-1,1 0 0,-1 0 1,-7 5-1,7-6-200,1 0 0,-1 0-1,1 0 1,-1 0 0,0 0 0,0-1-1,0 1 1,0-1 0,0 0 0,-1 0-1,1 0 1,0 0 0,0-1 0,-1 1-1,1-1 1,0 0 0,-1 0 0,1 0 0,0 0-1,-1-1 1,1 1 0,-4-2 0,6 1-496,1-1 1,-1 1 0,0-1 0,0 1 0,1-1-1,-1 0 1,1 1 0,-1-1 0,1 0 0,0 1-1,-1-1 1,1 0 0,0 1 0,0-1-1,0 0 1,1 1 0,-1-1 0,0 0 0,1 1-1,-1-1 1,1 0 0,0-1 0,12-20-9513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579"/>
    </inkml:context>
    <inkml:brush xml:id="br0">
      <inkml:brushProperty name="width" value="0.025" units="cm"/>
      <inkml:brushProperty name="height" value="0.025" units="cm"/>
    </inkml:brush>
  </inkml:definitions>
  <inkml:trace contextRef="#ctx0" brushRef="#br0">17 51 3812,'0'0'14568,"0"-8"-13004,0 6-1481,0 1-1,-1 0 0,1-1 1,0 1-1,0-1 1,0 1-1,0 0 0,0-1 1,1 1-1,-1-1 1,0 1-1,1 0 0,-1-1 1,1 1-1,-1 0 1,1-1-1,0 1 1,-1 0-1,1 0 0,0 0 1,0 0-1,0 0 1,0 0-1,0 0 0,0 0 1,0 0-1,3-1 1,2 0 249,0 1 0,1-1 1,0 2-1,-1-1 0,1 1 1,9 0-1,-11 0-238,1 0 1,-1 1-1,1-1 1,-1 1-1,0 0 1,1 1-1,-1-1 1,0 1-1,0 0 1,0 0-1,0 1 0,6 3 1,-9-4-90,0-1 1,-1 1-1,1 0 1,-1-1-1,1 1 1,-1 0-1,0 0 1,1 0-1,-1 0 1,0 0-1,-1 0 1,1 0-1,0 0 1,0 1-1,-1-1 1,0 0-1,1 0 1,-1 1-1,0-1 1,0 0-1,0 0 1,0 1-1,0-1 1,-1 0-1,1 0 1,-1 1-1,1-1 1,-1 0-1,0 0 1,0 0-1,0 0 1,-2 3-1,-3 5 27,-1-1-1,1-1 0,-1 0 0,-1 0 1,1 0-1,-2-1 0,1 0 1,-1 0-1,-10 6 0,9-7 76,1 0 0,0 1 0,0 1 0,0-1 0,1 1 0,0 1 0,1 0 0,-7 10 0,13-18-103,1 0 1,-1-1-1,1 1 0,0 0 1,0-1-1,-1 1 0,1 0 1,0 0-1,0-1 0,0 1 1,0 0-1,0 0 0,0-1 0,0 1 1,0 0-1,0 0 0,0-1 1,0 1-1,0 0 0,1 0 1,-1-1-1,0 1 0,0 0 0,1-1 1,-1 1-1,1 0 0,-1-1 1,1 1-1,-1-1 0,0 1 1,1-1-1,0 1 0,-1-1 1,1 1-1,-1-1 0,1 1 0,0-1 1,-1 0-1,1 1 0,0-1 1,-1 0-1,1 1 0,0-1 1,0 0-1,-1 0 0,1 0 1,0 0-1,0 0 0,-1 0 0,1 0 1,0 0-1,0 0 0,-1 0 1,2 0-1,51-2-517,-48 1 325,8 0-1036,0-2 1,0 0-1,0 0 0,23-11 1,9-8-5205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8.787"/>
    </inkml:context>
    <inkml:brush xml:id="br0">
      <inkml:brushProperty name="width" value="0.025" units="cm"/>
      <inkml:brushProperty name="height" value="0.025" units="cm"/>
    </inkml:brush>
  </inkml:definitions>
  <inkml:trace contextRef="#ctx0" brushRef="#br0">7 296 8456,'-6'8'8191,"9"-8"-3146,24-17-1539,41-32-2856,20-20 26,96-99-1,-184 168-670,0 0 0,0 0-1,0 0 1,0 0 0,0 0 0,0 0 0,0 0-1,0 0 1,1 0 0,-1 0 0,0 0-1,0 1 1,0-1 0,0 0 0,0 0 0,0 0-1,0 0 1,0 0 0,0 0 0,0 0 0,0 0-1,0 0 1,0 0 0,0 0 0,0 0-1,0 0 1,0 0 0,0 0 0,1 0 0,-1 0-1,0 0 1,0 0 0,0 0 0,0 0-1,0 0 1,0 0 0,0 0 0,0 0 0,0 0-1,0 0 1,0 0 0,0 0 0,0 0 0,1 0-1,-1 0 1,0 0 0,0 0 0,0 0-1,-5 14 154,-17 37 58,-6 13 222,24-53-346,0 0 0,1 1-1,0-1 1,1 1 0,-2 23-1,4-35-152,1 0 1,-1 1-1,0-1 0,0 0 0,0 1 1,0-1-1,0 0 0,1 1 0,-1-1 0,0 0 1,0 0-1,0 1 0,1-1 0,-1 0 0,0 1 1,0-1-1,1 0 0,-1 0 0,0 0 0,1 1 1,-1-1-1,0 0 0,1 0 0,-1 0 1,0 0-1,1 0 0,-1 0 0,0 0 0,1 0 1,-1 0-1,1 0 0,-1 0 0,0 0 0,1 0 1,-1 0-1,0 0 0,1 0 0,-1 0 1,0 0-1,1 0 0,-1 0 0,0 0 0,1-1 1,-1 1-1,0 0 0,1 0 0,-1-1 0,19-10-5151,-2-7-2160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278"/>
    </inkml:context>
    <inkml:brush xml:id="br0">
      <inkml:brushProperty name="width" value="0.025" units="cm"/>
      <inkml:brushProperty name="height" value="0.025" units="cm"/>
    </inkml:brush>
  </inkml:definitions>
  <inkml:trace contextRef="#ctx0" brushRef="#br0">179 4 12812,'0'0'7864,"-8"-2"-6375,3 1-1372,0 1 0,-1-1 0,1 1 0,0 0 0,-1 1 0,1-1 0,0 1 0,0 0 0,-1 0 0,1 0 0,0 1 0,0 0 0,0 0 0,0 0 0,1 1 0,-1 0 0,1-1 0,-1 2 0,1-1 0,0 0 0,0 1 0,-6 7 0,7-8-44,0 0 0,0 0 1,0 1-1,0-1 1,1 1-1,-1 0 1,1-1-1,0 1 1,0 0-1,0 1 1,1-1-1,-1 0 1,1 0-1,0 1 1,1-1-1,-2 8 1,3-11-70,-1-1 0,0 1 1,0 0-1,0-1 1,0 1-1,0 0 0,1-1 1,-1 1-1,0-1 1,1 1-1,-1-1 0,0 1 1,1 0-1,-1-1 0,1 0 1,-1 1-1,1-1 1,-1 1-1,1-1 0,-1 1 1,1-1-1,-1 0 0,1 1 1,0-1-1,-1 0 1,1 0-1,-1 0 0,2 1 1,27 2 118,26-11-251,-44 3-227,-1 0-1,1 0 0,-1-1 1,11-7-1,-16 10 167,-1-1 0,1 1-1,-1-1 1,0 0 0,0 0 0,0 0 0,0 0-1,-1-1 1,0 1 0,4-8 0,-49 88 1817,38-66-1429,0 0 1,1 0-1,0 0 0,1 1 1,0-1-1,0 0 0,1 1 0,1 0 1,0-1-1,0 1 0,1-1 1,0 1-1,1-1 0,0 1 1,1-1-1,0 0 0,8 17 0,-11-27-167,1 1-1,-1 0 0,1 0 0,0 0 1,-1 0-1,0 0 0,1 0 0,-1 0 1,1 0-1,-1 0 0,0 0 1,0 0-1,0 0 0,0 1 0,0-1 1,0 0-1,0 0 0,0 0 0,0 0 1,0 0-1,0 0 0,-1 0 0,1 0 1,0 0-1,-1 0 0,1 0 0,-1 0 1,1 0-1,-2 1 0,0-1 66,1 0 1,-1 0-1,0 0 0,0 0 0,0 0 1,0-1-1,0 1 0,0 0 1,0-1-1,0 0 0,0 0 0,0 1 1,0-1-1,-3-1 0,-4 1 110,-1-1 0,1 0-1,-1-1 1,1 0 0,-1-1-1,-9-3 1,-29-22-75,46 27-256,0-1 1,-1 1-1,1-1 1,1 0-1,-1 0 1,0 0-1,0 0 1,1 0-1,-1 0 1,1 0-1,0 0 1,-1-1-1,1 1 1,0 0-1,0-1 1,1 1-1,-1-1 1,1 1-1,-1-3 1,1 3-258,1 0 0,0 0 0,0 0 0,0 1 0,0-1 0,0 0 0,0 1 0,1-1 0,-1 1 0,1 0 0,-1-1 0,1 1 0,-1 0 0,1 0 1,-1 0-1,1 0 0,0 0 0,0 0 0,0 0 0,-1 1 0,1-1 0,2 0 0,7-4-2046,20-11-5768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645"/>
    </inkml:context>
    <inkml:brush xml:id="br0">
      <inkml:brushProperty name="width" value="0.025" units="cm"/>
      <inkml:brushProperty name="height" value="0.025" units="cm"/>
    </inkml:brush>
  </inkml:definitions>
  <inkml:trace contextRef="#ctx0" brushRef="#br0">0 57 4484,'0'0'21364,"9"-5"-20920,9 0-370,-1 0 1,1 1 0,0 0 0,34-1-1,-15 1-58,23-7 26,-44 7-36,1 0-1,0 2 1,19-2-1,-36 5-5,1-1-1,-1 0 1,0 1-1,1-1 1,-1 0-1,0 1 1,0-1-1,1 1 1,-1-1-1,0 0 1,0 1-1,0-1 1,1 1-1,-1-1 1,0 1-1,0-1 1,0 1-1,0-1 1,0 0-1,0 1 1,0-1-1,0 1 1,0-1-1,0 1 1,0-1-1,-1 1 1,1-1-1,0 1 1,0-1-1,0 0 1,0 1-1,-1-1 1,1 1-1,0-1 1,0 0-1,-1 1 1,1-1-1,-10 20 132,-36 46 569,23-34 199,-37 66-1,56-89-878,-1 0 1,1 1 0,1-1-1,0 1 1,1 0 0,-1-1 0,2 1-1,-1 1 1,2-1 0,-1 0-1,1 0 1,2 15 0,6-17-3184,-3-13-2990,-4-10-2079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020"/>
    </inkml:context>
    <inkml:brush xml:id="br0">
      <inkml:brushProperty name="width" value="0.025" units="cm"/>
      <inkml:brushProperty name="height" value="0.025" units="cm"/>
    </inkml:brush>
  </inkml:definitions>
  <inkml:trace contextRef="#ctx0" brushRef="#br0">0 121 9065,'0'0'13773,"64"1"-12268,-16-9-384,5 0-544,7-3-449,0 2-96,-3-1-929,-4 1-1249,0-2-449,-9-1-544,-6-3-1601,-5 2 32,-1-3 383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366"/>
    </inkml:context>
    <inkml:brush xml:id="br0">
      <inkml:brushProperty name="width" value="0.025" units="cm"/>
      <inkml:brushProperty name="height" value="0.025" units="cm"/>
    </inkml:brush>
  </inkml:definitions>
  <inkml:trace contextRef="#ctx0" brushRef="#br0">205 0 4228,'0'0'16859,"-9"4"-15242,-7 4-1006,0 1-1,0 1 1,1 1-1,0 0 1,1 0-1,-25 27 1,32-31-414,1 0 0,0 1 0,0 0 0,1 0 0,0 0 0,0 1 0,1-1 0,0 1 0,1 0 0,-1 0 0,2 1 0,0-1 0,0 1 0,0-1 0,1 1 0,1 9 0,0-16-185,0 0 0,1 0 0,-1 0 0,1-1-1,0 1 1,0 0 0,0-1 0,0 1 0,1-1 0,-1 1-1,1-1 1,-1 1 0,1-1 0,0 0 0,0 0-1,0 0 1,0 0 0,0 0 0,0 0 0,1-1-1,3 3 1,0-1 2,0 0 0,0-1-1,0 0 1,0 0 0,1 0-1,-1-1 1,1 0 0,-1 0-1,12 0 1,-10-1-16,0-1-1,0 1 1,0-1 0,-1-1-1,1 0 1,0 0 0,14-6-1,-18 7-8,-1-1-1,0 1 1,0-1-1,0 0 1,0 0-1,0-1 1,0 1-1,-1 0 1,1-1-1,-1 0 1,1 1-1,-1-1 1,0 0-1,0 0 1,0 0-1,-1-1 1,2-2-1,-2 4 14,0-1-1,-1 1 0,1 0 1,-1-1-1,0 1 0,1 0 1,-1-1-1,0 1 0,0 0 1,-1-1-1,1 1 0,0 0 1,-1-1-1,1 1 0,-1 0 1,0 0-1,0 0 0,0-1 1,0 1-1,0 0 0,0 0 1,-1 0-1,1 1 0,-1-1 1,1 0-1,-1 0 0,0 1 1,0-1-1,1 1 0,-1 0 1,0-1-1,0 1 0,0 0 1,-1 0-1,1 0 0,0 0 1,0 1-1,-3-1 0,-7-3-17,-1 1-1,1 1 0,0 0 1,-1 1-1,-23 0 0,12 7-361,17 8-3189,18-12-10254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1.054"/>
    </inkml:context>
    <inkml:brush xml:id="br0">
      <inkml:brushProperty name="width" value="0.025" units="cm"/>
      <inkml:brushProperty name="height" value="0.025" units="cm"/>
    </inkml:brush>
  </inkml:definitions>
  <inkml:trace contextRef="#ctx0" brushRef="#br0">70 47 4869,'-9'2'5584,"4"-1"-4799,0 0-549,0-1 0,1 1-1,-1 0 1,0 0 0,1 1 0,-1 0 0,1-1-1,-1 2 1,1-1 0,-6 4 0,10-6-218,0 1 1,0-1-1,0 0 1,0 1-1,0-1 1,0 1 0,0-1-1,0 0 1,0 1-1,0-1 1,1 0-1,-1 1 1,0-1-1,0 0 1,0 1-1,0-1 1,1 0 0,-1 1-1,0-1 1,0 0-1,0 1 1,1-1-1,-1 0 1,0 0-1,1 1 1,-1-1-1,0 0 1,0 0-1,1 0 1,-1 0 0,0 1-1,1-1 1,-1 0-1,0 0 1,1 0-1,-1 0 1,1 0-1,-1 0 1,0 0-1,1 0 1,-1 0-1,0 0 1,1 0 0,0 0-1,21 4 769,-21-3-679,179 15 3797,93-15-3436,-130-3-310,1150-17-274,-3-1 2600,-181 43 969,-1035-20-3327,293-1-126,-354-3-390,0-1 1,0 0-1,0-1 1,-1 0-1,1-1 1,12-6-1,-16 5-721,0 1 0,0-1 0,-1-1 0,0 1 0,7-8 0,9-13-6331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59.479"/>
    </inkml:context>
    <inkml:brush xml:id="br0">
      <inkml:brushProperty name="width" value="0.025" units="cm"/>
      <inkml:brushProperty name="height" value="0.025" units="cm"/>
    </inkml:brush>
  </inkml:definitions>
  <inkml:trace contextRef="#ctx0" brushRef="#br0">0 164 7976,'0'0'6555,"14"-7"-5882,-8 3-587,3-1 6,0 1 1,0 0 0,0 0-1,1 1 1,-1 0-1,1 0 1,0 1 0,-1 1-1,1 0 1,10-1 0,458-16 1099,-61 0 103,859-40 1020,-1124 49-2227,749-9 430,-738 35-154,43 0-424,-186-23-5439,-7-6-1446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0.782"/>
    </inkml:context>
    <inkml:brush xml:id="br0">
      <inkml:brushProperty name="width" value="0.025" units="cm"/>
      <inkml:brushProperty name="height" value="0.025" units="cm"/>
    </inkml:brush>
  </inkml:definitions>
  <inkml:trace contextRef="#ctx0" brushRef="#br0">34 76 4260,'14'-5'422,"242"-65"12646,-259 70-9218,-12 4 784,-41 17-4576,26-4 83,0 1 0,-49 37 0,71-48-74,0-1 0,1 1 0,-1 0 0,1 1 0,1 0 1,-1 0-1,2 1 0,-1-1 0,1 1 0,0 0 1,1 1-1,0-1 0,0 1 0,-1 10 0,4-19-66,1 1 1,0-1-1,0 1 0,0 0 0,0-1 1,0 1-1,0-1 0,0 1 0,0-1 1,1 1-1,-1-1 0,0 1 0,1-1 0,0 1 1,-1-1-1,1 1 0,0-1 0,0 0 1,0 1-1,-1-1 0,1 0 0,1 0 1,-1 0-1,0 1 0,0-1 0,0 0 1,1-1-1,-1 1 0,0 0 0,1 0 0,-1-1 1,1 1-1,-1 0 0,1-1 0,-1 1 1,1-1-1,2 0 0,6 2 4,1-1 0,-1 0 0,1-1 1,16-2-1,-23 2-3,30-4-102,1-2 0,-2-1 0,1-2 1,35-13-1,128-60-3074,-192 80 2862,2-1-742,0 0 1,0 0-1,-1-1 1,1 0-1,-1 0 0,7-7 1,-5-1-5294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2:26.151"/>
    </inkml:context>
    <inkml:brush xml:id="br0">
      <inkml:brushProperty name="width" value="0.025" units="cm"/>
      <inkml:brushProperty name="height" value="0.025" units="cm"/>
    </inkml:brush>
  </inkml:definitions>
  <inkml:trace contextRef="#ctx0" brushRef="#br0">203 1 3075,'0'0'571,"-7"1"-154,-4 2-528,2 1 0,-1 0 0,0 0 1,1 1-1,0 0 0,-12 9 1,-23 13-365,33-24 1709,1 0 1,0-1-1,0 0 0,-18 0 0,24-2 68,11 0-541,14 0-800,35 3 163,-1 3 0,0 2 0,64 18 0,-52-10-97,99 10 0,169-10 570,23 3 498,-45-3-876,610-48 0,-784 20-193,725-58 91,3 65-36,-708 14-33,620 23 464,135-35 302,561 7-298,-303 100-406,-898-71-66,597 23 119,3-52-93,263 8-25,-820 3-55,843 23 31,477-110 37,-232 36 1,-943 39-32,-346-3-6,-115 0-8,0 1 1,0-1-1,-1 0 0,1 0 0,0 0 1,0 0-1,0 0 0,0 0 0,-1 0 1,1 0-1,0 0 0,0 0 0,0 0 1,-1-1-1,1 1 0,0 0 0,0-1 1,-1 1-1,1 0 0,0-1 0,0 1 1,-1-1-1,1 1 0,-1-1 0,2-1 1,-11-13-1176,-1 2-2841,0-3 164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496"/>
    </inkml:context>
    <inkml:brush xml:id="br0">
      <inkml:brushProperty name="width" value="0.025" units="cm"/>
      <inkml:brushProperty name="height" value="0.025" units="cm"/>
    </inkml:brush>
  </inkml:definitions>
  <inkml:trace contextRef="#ctx0" brushRef="#br0">91 1 10730,'0'0'801,"1"11"-497,2 95 2624,-19 176-1,3-113-1847,-19 208 128,11-184 868,8 341-1,63-185-1583,0 19-386,-48-325-254,2 40 331,-3-28-3148,-1-55 2730,-1 1 1,1-1 0,0 1 0,-1-1 0,1 0 0,-1 1 0,1-1-1,-1 0 1,1 1 0,-1-1 0,1 0 0,-1 0 0,1 1 0,-1-1-1,0 0 1,1 0 0,-1 0 0,1 0 0,-1 0 0,1 0-1,-1 0 1,0 0 0,1 0 0,-1 0 0,1 0 0,-1 0 0,0-1-1,-3 1-1104,-14 0-4010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887"/>
    </inkml:context>
    <inkml:brush xml:id="br0">
      <inkml:brushProperty name="width" value="0.025" units="cm"/>
      <inkml:brushProperty name="height" value="0.025" units="cm"/>
    </inkml:brush>
  </inkml:definitions>
  <inkml:trace contextRef="#ctx0" brushRef="#br0">1 85 12876,'0'0'5221,"3"8"-4682,-2-6-515,0 1-1,0-1 1,0 1 0,1-1-1,-1 0 1,1 1-1,-1-1 1,1 0 0,0 0-1,0 0 1,0 0-1,0 0 1,1-1-1,-1 1 1,0-1 0,1 1-1,-1-1 1,1 0-1,-1 0 1,1 0 0,4 1-1,7 0 182,1 0 0,0-1-1,22-1 1,-37 0-203,120-6 281,-1-6 0,142-31 0,22-5-69,-92 30 121,219 6 1,192 37 372,-452-16-678,909 5-323,-704-16-5639,-308 0 359,-11-8-2611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251"/>
    </inkml:context>
    <inkml:brush xml:id="br0">
      <inkml:brushProperty name="width" value="0.025" units="cm"/>
      <inkml:brushProperty name="height" value="0.025" units="cm"/>
    </inkml:brush>
  </inkml:definitions>
  <inkml:trace contextRef="#ctx0" brushRef="#br0">0 40 18930,'0'0'795,"12"-7"-699,-1 2-10,0 0-1,0 1 1,0 0-1,0 0 0,1 1 1,0 1-1,-1 0 1,1 0-1,0 1 1,0 1-1,13 1 0,18 4-44,0 2-1,0 2 1,-1 2-1,0 1 0,-1 3 1,44 21-1,-80-34-39,0 1 1,0 0-1,0 1 0,0-1 0,0 1 0,-1-1 0,1 2 0,-1-1 0,0 0 1,-1 1-1,1-1 0,-1 1 0,0 0 0,4 9 0,-5-9 34,-1-1 0,0 1-1,0-1 1,0 1-1,-1 0 1,1-1 0,-1 1-1,0 0 1,-1-1 0,1 1-1,-1-1 1,0 1 0,0 0-1,0-1 1,-1 0 0,1 1-1,-1-1 1,0 0 0,-4 6-1,-9 12 184,-1 0-1,-1-1 1,-1-1-1,0 0 1,-2-2-1,-22 17 1,-137 91 171,168-119-379,-35 25-129,-24 15-696,24-25-3274,39-22-2205,6-9-5029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882"/>
    </inkml:context>
    <inkml:brush xml:id="br0">
      <inkml:brushProperty name="width" value="0.025" units="cm"/>
      <inkml:brushProperty name="height" value="0.025" units="cm"/>
    </inkml:brush>
  </inkml:definitions>
  <inkml:trace contextRef="#ctx0" brushRef="#br0">16 665 6726,'0'0'5429,"-3"8"-2316,-9 27-1426,12-35-1657,0 1 0,0-1 1,0 0-1,0 1 0,-1-1 1,1 0-1,0 1 0,0-1 1,0 1-1,0-1 0,0 0 0,0 1 1,0-1-1,0 0 0,0 1 1,1-1-1,-1 0 0,0 1 1,0-1-1,0 1 0,0-1 1,0 0-1,1 1 0,-1-1 0,0 0 1,0 0-1,0 1 0,1-1 1,-1 0-1,0 0 0,1 1 1,-1-1-1,0 0 0,0 0 1,1 1-1,-1-1 0,0 0 1,1 0-1,-1 0 0,1 0 0,-1 0 1,0 0-1,1 0 0,-1 1 1,0-1-1,1 0 0,-1 0 1,1 0-1,-1-1 0,18-1 289,-16 1-199,11-4 159,0-1 0,0 0 0,-1-1 0,0 0 1,0-1-1,0 0 0,-1-1 0,14-15 1,-2 4-7,47-42-120,-3-2 1,-3-3-1,-3-3 0,-3-2 1,-3-3-1,52-95 0,-89 138-153,-10 27-115,-5 18 23,-5 19 16,2-32 76,-7 51 6,2-14 37,1 1-1,2-1 1,3 47 0,0-72-80,1 0 0,0 0 1,1-1-1,0 1 0,1-1 1,0 1-1,1-1 0,0 0 1,1-1-1,0 1 0,0-1 1,1-1-1,1 1 0,11 11 1,-11-13-811,1 0 1,0-1 0,0 0 0,1 0 0,15 8 0,-4-8-4946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4.540"/>
    </inkml:context>
    <inkml:brush xml:id="br0">
      <inkml:brushProperty name="width" value="0.025" units="cm"/>
      <inkml:brushProperty name="height" value="0.025" units="cm"/>
    </inkml:brush>
  </inkml:definitions>
  <inkml:trace contextRef="#ctx0" brushRef="#br0">28 58 5862,'0'0'7863,"1"9"-6918,-1 20-323,-1-1 1,-9 55-1,-1 5-247,5 35-97,14 192-1,-5-589 652,-2 238-1008,2 1-1,1-1 1,1 1-1,20-66 1,-20 86 110,0 0 1,1 1 0,0 0 0,1 0 0,1 1 0,0 0-1,0 0 1,1 1 0,1 0 0,0 0 0,1 1-1,0 1 1,26-19 0,-33 27 3,0-1-1,0 1 0,0 0 1,1 0-1,-1 1 1,1-1-1,0 1 1,-1 0-1,1 0 0,0 0 1,0 1-1,0 0 1,-1 0-1,1 0 0,0 0 1,0 1-1,0 0 1,-1 0-1,1 0 1,8 4-1,-10-4-20,0 1 0,0 0 0,0 1-1,0-1 1,0 0 0,0 1 0,-1 0 0,1-1 0,-1 1-1,0 0 1,0 0 0,0 1 0,0-1 0,0 0 0,-1 0-1,1 1 1,-1-1 0,0 1 0,0 0 0,-1-1 0,1 1-1,-1 0 1,1-1 0,-1 1 0,0 0 0,-1-1 0,0 5-1,0-3 83,0-1-1,0 0 0,-1 0 0,0 0 0,0 0 0,0 0 0,0 0 0,0 0 1,-1 0-1,0-1 0,0 1 0,0-1 0,0 0 0,0 0 0,-1 0 0,0-1 1,1 1-1,-1-1 0,0 0 0,-6 3 0,-8 4 253,0-2 0,-1 0 0,-23 5 0,41-12-352,-11 4-122,0 0-1,-1-2 1,1 1-1,-1-1 1,0-1-1,1-1 1,-1 0-1,-17-2 1,56-13-6659,7 1 801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187"/>
    </inkml:context>
    <inkml:brush xml:id="br0">
      <inkml:brushProperty name="width" value="0.025" units="cm"/>
      <inkml:brushProperty name="height" value="0.025" units="cm"/>
    </inkml:brush>
  </inkml:definitions>
  <inkml:trace contextRef="#ctx0" brushRef="#br0">315 0 10025,'0'0'7036,"3"9"-6945,-1-5-76,-1 0 0,0 0 0,-1 1 0,1-1 1,-1 0-1,0 0 0,0 0 0,0 1 0,-1-1 0,1 0 0,-1 0 0,0 0 0,-2 7 0,-32 60 309,31-65-288,-7 13 95,-29 55 941,-4-2 0,-75 94 1,86-136-825,33-29-343,0 0 1,-1-1-1,1 1 1,-1-1 0,1 1-1,-1-1 1,1 1 0,-1-1-1,1 0 1,-1 1-1,0-1 1,1 0 0,-1 1-1,0-1 1,1 0-1,-1 0 1,0 1 0,1-1-1,-1 0 1,0 0 0,1 0-1,-1 0 1,0 0-1,0 0 1,1 0 0,-1 0-1,0 0 1,1-1 0,-1 1-1,0 0 1,1 0-1,-1 0 1,0-1 0,1 1-1,-1 0 1,1-1-1,-1 1 1,0-1 0,1 1-1,-1-1 1,1 1 0,-1-1-1,1 1 1,0-1-1,-1 1 1,1-1 0,-1 0-1,1 1 1,0-1-1,0 0 1,-1 1 0,1-1-1,0 0 1,0 1 0,0-1-1,0 0 1,0 0-1,-2-34-5211,2-17-2029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552"/>
    </inkml:context>
    <inkml:brush xml:id="br0">
      <inkml:brushProperty name="width" value="0.025" units="cm"/>
      <inkml:brushProperty name="height" value="0.025" units="cm"/>
    </inkml:brush>
  </inkml:definitions>
  <inkml:trace contextRef="#ctx0" brushRef="#br0">0 1 288,'0'0'16944,"18"55"-15759,-4-27-320,4 7 256,7-2-224,8-3-160,12-4-321,8 0-352,9-6-96,5-6-1217,2-6-1153,-4-8-1346,-6 0-2978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010"/>
    </inkml:context>
    <inkml:brush xml:id="br0">
      <inkml:brushProperty name="width" value="0.025" units="cm"/>
      <inkml:brushProperty name="height" value="0.025" units="cm"/>
    </inkml:brush>
  </inkml:definitions>
  <inkml:trace contextRef="#ctx0" brushRef="#br0">55 1659 11531,'-7'1'689,"-26"1"325,33-2-955,-1 0 0,1 1 0,-1-1 0,1 0 0,-1 0 0,1 0 0,0 0 0,-1 0 0,1 0 0,-1 0 0,1 0 0,-1 0 0,1 0 0,-1 0 0,1 0 0,-1 0 0,1-1 0,0 1 0,-1 0 0,1 0 0,-1 0 0,1-1 0,0 1-1,-1 0 1,1-1 0,0 1 0,-1 0 0,1 0 0,0-1 0,-1 1 0,1-1 0,0 1 0,0 0 0,-1-1 0,1 1 0,0-1 0,0 0 0,8-17 673,23-14-465,99-66 580,193-112-1,-150 103-761,292-193 346,592-370 1268,-998 633-1747,14-9-415,2 3 1,113-47-1,-185 88 790,2 0-4274,-14 3-1594,-13 1-144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446"/>
    </inkml:context>
    <inkml:brush xml:id="br0">
      <inkml:brushProperty name="width" value="0.025" units="cm"/>
      <inkml:brushProperty name="height" value="0.025" units="cm"/>
    </inkml:brush>
  </inkml:definitions>
  <inkml:trace contextRef="#ctx0" brushRef="#br0">20 0 13229,'0'0'1569,"-4"12"-459,1-4-967,1-5-92,0 0 0,1 1 1,-1-1-1,1 1 0,0 0 0,0-1 1,0 1-1,0 0 0,1 0 0,-1-1 0,1 1 1,0 0-1,0 0 0,1 0 0,-1 0 1,1-1-1,0 1 0,0 0 0,0-1 0,0 1 1,1 0-1,0-1 0,1 4 0,21 21 202,0-1-1,2-1 0,51 40 1,-8-7-163,73 71-26,461 385-224,96 32 5605,-684-534-5653,46 37 632,116 72 0,-153-108-872,1-2 0,0 0 1,34 9-1,-43-16-598,1-1 0,0-1 0,0 0 1,0-2-1,0 0 0,22-1 0,9-6-5915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1.112"/>
    </inkml:context>
    <inkml:brush xml:id="br0">
      <inkml:brushProperty name="width" value="0.025" units="cm"/>
      <inkml:brushProperty name="height" value="0.025" units="cm"/>
    </inkml:brush>
  </inkml:definitions>
  <inkml:trace contextRef="#ctx0" brushRef="#br0">1 66 10730,'0'0'11691,"55"-34"-10378,-11 25 65,7 0-321,4 2-769,4 3-256,-3 3-96,-1 0-705,-7 1-832,-13 0-609,-12 0-1314,-14 1-2273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899"/>
    </inkml:context>
    <inkml:brush xml:id="br0">
      <inkml:brushProperty name="width" value="0.025" units="cm"/>
      <inkml:brushProperty name="height" value="0.025" units="cm"/>
    </inkml:brush>
  </inkml:definitions>
  <inkml:trace contextRef="#ctx0" brushRef="#br0">356 69 13261,'0'0'2658,"25"-52"-1537,-25 39-96,-4 9-224,-14 4-193,-8 17-223,-8 13 63,-1 12-63,-4 9-289,2 8-64,1 1 0,4-1-32,4-5 0,3-5-897,2-8-1441,4-13-929,5-15-641,3-13-1441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227"/>
    </inkml:context>
    <inkml:brush xml:id="br0">
      <inkml:brushProperty name="width" value="0.025" units="cm"/>
      <inkml:brushProperty name="height" value="0.025" units="cm"/>
    </inkml:brush>
  </inkml:definitions>
  <inkml:trace contextRef="#ctx0" brushRef="#br0">105 1 18514,'-8'7'1169,"-3"2"-1084,1 1 1,1 0 0,-1 1-1,2 0 1,0 1 0,0 0-1,-10 20 1,16-26-72,-1 0 0,1 0 1,0 0-1,0 0 0,1 0 0,0 1 0,0-1 1,0 0-1,1 1 0,0-1 0,0 1 1,1-1-1,0 0 0,0 1 0,0-1 1,1 0-1,0 0 0,0 1 0,0-2 0,1 1 1,3 6-1,10 9 12,0-1 0,1 0 0,0-2 0,2 0 0,0 0 0,1-2-1,31 19 1,35 15-4621,-93-52 597,-3 1 2310,-6 0 343,-19-11-2728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602"/>
    </inkml:context>
    <inkml:brush xml:id="br0">
      <inkml:brushProperty name="width" value="0.025" units="cm"/>
      <inkml:brushProperty name="height" value="0.025" units="cm"/>
    </inkml:brush>
  </inkml:definitions>
  <inkml:trace contextRef="#ctx0" brushRef="#br0">7 75 9929,'0'0'9577,"-7"-50"-9064,46 42-65,3 1 97,17 1-289,3 3-192,10 3-192,5 0-1281,-5 0-1794,1 0-3588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979"/>
    </inkml:context>
    <inkml:brush xml:id="br0">
      <inkml:brushProperty name="width" value="0.025" units="cm"/>
      <inkml:brushProperty name="height" value="0.025" units="cm"/>
    </inkml:brush>
  </inkml:definitions>
  <inkml:trace contextRef="#ctx0" brushRef="#br0">19 1 10890,'0'0'9129,"-8"60"-8617,0-22-191,6 6-225,2-3-64,0-3 0,0-4-32,5-2-673,0-9-544,-5-10-1057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353"/>
    </inkml:context>
    <inkml:brush xml:id="br0">
      <inkml:brushProperty name="width" value="0.025" units="cm"/>
      <inkml:brushProperty name="height" value="0.025" units="cm"/>
    </inkml:brush>
  </inkml:definitions>
  <inkml:trace contextRef="#ctx0" brushRef="#br0">0 87 4933,'0'0'12070,"2"12"-11115,0 0-740,0-1 0,1 1 0,0 0 0,1-1 0,1 0 0,0 0-1,0 0 1,1 0 0,1-1 0,0 0 0,15 17 0,-6-9-138,2-1 0,0-1 1,28 19-1,-37-29-53,-1-1-1,1 0 1,0 0-1,0-1 1,0 0 0,1-1-1,-1 0 1,1 0-1,0-1 1,0-1 0,11 1-1,-18-2 72,0 0 0,0-1-1,-1 0 1,1 0 0,0 0-1,-1 0 1,1 0 0,-1 0-1,1 0 1,-1-1 0,0 0-1,0 1 1,1-1 0,-1 0 0,0 0-1,-1 0 1,1 0 0,0 0-1,0-1 1,-1 1 0,0 0-1,1-1 1,-1 1 0,0-1-1,0 0 1,1-3 0,3-11 396,0 0 1,5-35 0,-8 39-344,13-135-55,-14 84-5097,-1 47-244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798"/>
    </inkml:context>
    <inkml:brush xml:id="br0">
      <inkml:brushProperty name="width" value="0.025" units="cm"/>
      <inkml:brushProperty name="height" value="0.025" units="cm"/>
    </inkml:brush>
  </inkml:definitions>
  <inkml:trace contextRef="#ctx0" brushRef="#br0">1 77 11723,'0'0'2498,"58"6"-1665,-19-6 320,12 0-928,17 0-33,6-6 512,15-2-223,11-4-257,8 3-160,7 1-32,4-1-384,3 0-2211,-3-2-1216,-6 0-1058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186"/>
    </inkml:context>
    <inkml:brush xml:id="br0">
      <inkml:brushProperty name="width" value="0.025" units="cm"/>
      <inkml:brushProperty name="height" value="0.025" units="cm"/>
    </inkml:brush>
  </inkml:definitions>
  <inkml:trace contextRef="#ctx0" brushRef="#br0">46 0 15054,'0'0'3844,"-46"47"-4645,46-43-2370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549"/>
    </inkml:context>
    <inkml:brush xml:id="br0">
      <inkml:brushProperty name="width" value="0.025" units="cm"/>
      <inkml:brushProperty name="height" value="0.025" units="cm"/>
    </inkml:brush>
  </inkml:definitions>
  <inkml:trace contextRef="#ctx0" brushRef="#br0">8 1 18834,'-2'9'1452,"0"1"-1389,1 0 0,0 0 0,0 0 0,1 0 0,0 0 0,1 0 0,0 0 0,0 0 0,1 0 0,0 0 0,1-1 0,0 1 0,1-1 0,8 16 0,47 47-1885,-46-58 996,0 1 0,20 30 0,-29-38 748,-1 0 0,1 0 0,-1 1 0,0-1 0,-1 1 0,0 0 0,0-1 1,-1 1-1,0 0 0,0 13 0,-3 11 424,-2 0 0,-1 0 1,-2-1-1,-19 57 0,16-57-77,0 0 0,3 1-1,0 0 1,-3 62 0,9-82-540,4 33 684,8-21-4442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399"/>
    </inkml:context>
    <inkml:brush xml:id="br0">
      <inkml:brushProperty name="width" value="0.025" units="cm"/>
      <inkml:brushProperty name="height" value="0.025" units="cm"/>
    </inkml:brush>
  </inkml:definitions>
  <inkml:trace contextRef="#ctx0" brushRef="#br0">30 1 12492,'1'3'230,"0"0"0,0 1 0,0-1 0,-1 0-1,1 1 1,-1-1 0,0 1 0,0-1 0,0 1 0,0-1 0,-1 5 0,0 7 294,-1 91 1472,0-35-1027,12 128 0,-8-161-421,-3-33 492,-2-24-551,-1-12-656,3-1 0,0 1-1,7-61 1,-4 77 99,1 1-1,0-1 0,1 1 0,0-1 0,1 1 1,1 1-1,0-1 0,1 1 0,0 0 0,14-18 1,-16 26 65,0 0 0,1 0 0,0 0 0,0 1 0,0 0 0,1 0 0,-1 1 0,1 0 0,0 0 0,0 0 0,0 1 0,0 0 0,0 0 1,0 1-1,1 0 0,-1 0 0,0 1 0,1 0 0,9 1 0,-17-2 3,0 1-1,1 0 1,-1 0 0,1 0 0,-1 0 0,1 0 0,-1 0-1,0-1 1,1 1 0,-1 0 0,1 0 0,-1 0-1,1 0 1,-1 1 0,1-1 0,-1 0 0,0 0-1,1 0 1,-1 0 0,1 0 0,-1 0 0,0 1-1,1-1 1,-1 0 0,1 0 0,-1 1 0,0-1-1,1 0 1,-1 1 0,0-1 0,1 0 0,-1 1-1,0-1 1,0 0 0,1 1 0,-1-1 0,0 0-1,0 1 1,0-1 0,0 1 0,1-1 0,-1 1-1,0-1 1,0 0 0,0 1 0,0-1 0,0 1 0,0-1-1,0 1 1,0-1 0,0 1 0,0-1 0,-1 0-1,1 1 1,0-1 0,0 2 0,-20 17 267,1-9-114,-1-1-1,0-1 0,-29 8 1,39-13-178,0-1-1,0 0 1,-1 0 0,1-1 0,0 0 0,-1-1-1,1-1 1,-1 1 0,-11-3 0,21 2-76,0 1 1,0-1-1,0 1 1,0-1 0,0 1-1,0-1 1,0 1-1,0-1 1,0 0-1,0 0 1,0 1 0,1-1-1,-1 0 1,0 0-1,0 0 1,1 0-1,-1 0 1,1 0 0,-1 0-1,1 0 1,0 0-1,-1 0 1,1 0-1,0 0 1,-1 0-1,1 0 1,0-1 0,0 1-1,0 0 1,0 0-1,0 0 1,0 0-1,1 0 1,-1 0 0,0 0-1,0 0 1,1-1-1,0 0 1,0-3-726,1 1 1,0-1-1,0 0 0,0 1 1,1 0-1,0 0 0,5-8 1,22-19-4732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808"/>
    </inkml:context>
    <inkml:brush xml:id="br0">
      <inkml:brushProperty name="width" value="0.025" units="cm"/>
      <inkml:brushProperty name="height" value="0.025" units="cm"/>
    </inkml:brush>
  </inkml:definitions>
  <inkml:trace contextRef="#ctx0" brushRef="#br0">200 0 11499,'0'0'3849,"-5"9"-2071,-3 7-1172,-57 114 2289,59-114-2836,0 1 0,1-1 0,1 1-1,0 0 1,1 1 0,-1 28 0,4-45-59,0 0 0,-1 0 0,1 0 0,0 0-1,0 0 1,0 0 0,0 0 0,0 0 0,0 0 0,0 0 0,1 0 0,-1 0 0,0 0 0,1 0 0,-1 0 0,0 0 0,1 0 0,-1 0 0,1-1 0,-1 1 0,1 0 0,0 0 0,-1 0 0,1-1 0,0 1 0,0 0 0,0-1 0,-1 1 0,1 0 0,0-1 0,0 1 0,0-1 0,0 0 0,0 1 0,0-1 0,0 0 0,0 1 0,0-1 0,0 0 0,0 0 0,0 0 0,0 0 0,0 0 0,0 0 0,2 0 0,-1-1-61,1 0 1,0 0-1,-1 0 1,1 0-1,-1 0 0,0-1 1,1 1-1,-1-1 1,0 0-1,0 1 1,0-1-1,0 0 1,0 0-1,-1 0 0,1 0 1,2-4-1,-1 0-283,0 0 0,-1 0 0,1-1 0,-1 1-1,-1-1 1,1 0 0,-1 1 0,0-1 0,-1 0 0,1 0-1,-1 0 1,-1 1 0,1-1 0,-1 0 0,-4-12-1,4 14 358,-1 1-1,1 0 0,-1 0 0,0 1 0,0-1 0,-1 0 0,1 1 0,-1-1 0,0 1 0,0 0 0,0 0 0,0 0 0,-1 0 0,1 0 0,-1 1 0,1-1 0,-1 1 0,0 0 0,0 1 0,0-1 0,0 0 0,0 1 0,0 0 0,-1 0 0,-6 0 0,8 0 147,-41-2 1221,43 3-1317,-1 0 0,0 0 0,1 0 0,-1 0 0,1 0 0,-1 0 0,0 0 0,1 1 0,-1-1 0,1 0 0,-1 1 0,1 0 0,-1-1 0,1 1 0,-1 0 0,1-1 0,0 1 0,-1 0 0,1 0 0,0 0 0,-2 2 0,4-3-43,-1 1 0,0-1 0,0 1 0,1-1 0,-1 1-1,0-1 1,1 1 0,-1-1 0,1 1 0,-1-1 0,1 1-1,-1-1 1,0 0 0,1 1 0,-1-1 0,1 0 0,0 1-1,-1-1 1,1 0 0,-1 0 0,1 0 0,-1 1 0,1-1-1,0 0 1,-1 0 0,1 0 0,-1 0 0,1 0 0,0 0-1,-1 0 1,2-1 0,26 3 236,-25-2-207,20 1 210,1 2-1,-1 0 1,0 1-1,0 1 1,0 1-1,37 16 1,-39-14-238,0-1 1,28 6-1,16-5-4239,-1-7-6127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1.486"/>
    </inkml:context>
    <inkml:brush xml:id="br0">
      <inkml:brushProperty name="width" value="0.025" units="cm"/>
      <inkml:brushProperty name="height" value="0.025" units="cm"/>
    </inkml:brush>
  </inkml:definitions>
  <inkml:trace contextRef="#ctx0" brushRef="#br0">1 83 384,'0'0'15311,"49"15"-12941,10-15-192,19-13-352,10-4-513,8 1-192,-3 2-448,-8 2-545,-12 4-384,-18 4-1986,-18-1-2659,-7-4-10089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370"/>
    </inkml:context>
    <inkml:brush xml:id="br0">
      <inkml:brushProperty name="width" value="0.025" units="cm"/>
      <inkml:brushProperty name="height" value="0.025" units="cm"/>
    </inkml:brush>
  </inkml:definitions>
  <inkml:trace contextRef="#ctx0" brushRef="#br0">317 0 14446,'0'0'4826,"-8"14"-4335,-107 166 555,88-143-780,-1-1-1,-2-1 1,-35 31-1,37-46-360,27-20 47,1 0-1,-1 0 1,0 0-1,1 0 1,-1 0-1,1 0 1,-1 0-1,1 0 1,-1 0-1,1 0 1,-1-1-1,1 1 1,-1 0-1,1 0 1,-1 0-1,1-1 1,-1 1-1,1 0 1,-1-1-1,1 1 1,-1 0-1,1-1 1,0 1-1,-1-1 1,1 1 0,0 0-1,-1-1 1,1 1-1,0-1 1,0 1-1,-1-1 1,1 1-1,0-1 1,0 1-1,0-1 1,0 0-1,-1 1 1,1-1-1,0 1 1,0-1-1,0 1 1,0-1-1,1 1 1,-1-1-1,0 1 1,0-1-1,0 0 1,0 1 0,0-1-1,1 0 1,3-76-7191,4 23 2509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715"/>
    </inkml:context>
    <inkml:brush xml:id="br0">
      <inkml:brushProperty name="width" value="0.025" units="cm"/>
      <inkml:brushProperty name="height" value="0.025" units="cm"/>
    </inkml:brush>
  </inkml:definitions>
  <inkml:trace contextRef="#ctx0" brushRef="#br0">0 0 11819,'0'0'4741,"25"47"-3300,-16-20-544,2 2 32,3 2-481,0-6-352,7-4-64,2-7-32,6-10-256,4-4-96,1-5-481,3-15-1697,-2-6-2691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061"/>
    </inkml:context>
    <inkml:brush xml:id="br0">
      <inkml:brushProperty name="width" value="0.025" units="cm"/>
      <inkml:brushProperty name="height" value="0.025" units="cm"/>
    </inkml:brush>
  </inkml:definitions>
  <inkml:trace contextRef="#ctx0" brushRef="#br0">210 1 9897,'0'0'8990,"-6"11"-8595,0 2-312,0 0 0,1 1-1,0-1 1,1 1 0,1 0 0,0 0-1,-2 28 1,5-36-143,1 31 184,-1-36-143,0 0-1,0 0 1,0-1-1,0 1 1,0 0-1,0 0 1,0 0-1,0-1 1,0 1 0,0 0-1,0 0 1,1 0-1,-1-1 1,0 1-1,1 0 1,-1 0-1,1-1 1,-1 1-1,1 0 1,-1-1-1,1 1 1,-1 0-1,1-1 1,-1 1 0,1-1-1,0 1 1,-1-1-1,1 1 1,0-1-1,0 0 1,-1 1-1,1-1 1,1 0-1,-1-4-1001,0-1 0,0 0 0,-1 0-1,1 1 1,-1-1 0,0 0 0,0 0-1,-1 0 1,0-4 0,-7-13-3180</inkml:trace>
  <inkml:trace contextRef="#ctx0" brushRef="#br0" timeOffset="1">95 93 4452,'0'0'3556,"-59"5"-482,36 8 97,13 1-800,8-1-1026,2-4-736,21-5 127,9-2-95,18-2-321,0-7-224,7-18-1857,0-11-4485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785"/>
    </inkml:context>
    <inkml:brush xml:id="br0">
      <inkml:brushProperty name="width" value="0.025" units="cm"/>
      <inkml:brushProperty name="height" value="0.025" units="cm"/>
    </inkml:brush>
  </inkml:definitions>
  <inkml:trace contextRef="#ctx0" brushRef="#br0">256 80 4100,'0'0'7805,"3"-9"-5558,13-29 11,-16 37-2147,0 0 0,1 0-1,-1 0 1,0 0 0,0 0-1,0 0 1,0 0 0,0 0-1,0 0 1,0 0 0,0 0-1,0 0 1,0 0 0,0 0-1,-1 0 1,1 0 0,0 0-1,-1 0 1,1 0 0,-1 0-1,1 0 1,-1 0 0,1 1-1,-1-1 1,0 0 0,1 0-1,-1 1 1,0-1 0,0 0-1,0 1 1,1-1 0,-1 1-1,0-1 1,0 1 0,0-1-1,0 1 1,0 0 0,0-1-1,0 1 1,0 0 0,0 0 0,0 0-1,0 0 1,0 0 0,0 0-1,0 0 1,-1 0 0,-48 3 480,40 0-555,0 0-1,0 1 1,1 0-1,-1 1 0,1 0 1,0 1-1,0 0 0,1 0 1,-1 1-1,2 0 1,-9 8-1,7-5 52,0 0 1,0 0-1,1 1 1,0 0-1,1 1 1,0 0-1,1 0 1,-6 16-1,10-24-57,1 0-1,0 0 0,0 0 1,0 0-1,0 1 1,1-1-1,0 0 0,0 0 1,0 1-1,0-1 0,1 0 1,-1 0-1,1 0 1,2 7-1,-1-9-26,-1 1 1,1-1-1,0 1 0,0-1 0,0 0 1,0 0-1,0 0 0,1 0 0,-1 0 1,0 0-1,1-1 0,0 1 0,-1-1 1,1 0-1,0 0 0,0 0 0,0 0 1,-1 0-1,1 0 0,0-1 0,4 1 1,10 1 26,1 0 0,-1-1 1,1-1-1,-1-1 1,1-1-1,-1 0 0,1-1 1,22-7-1,-28 6-15,-1 0 1,1 0 0,-1-1-1,0-1 1,0 0-1,-1 0 1,0-1-1,0 0 1,0-1-1,-1 0 1,0-1-1,14-17 1,-21 24 2,0 0 0,0-1-1,0 1 1,0-1 0,-1 1 0,1-1 0,-1 0-1,0 1 1,0-1 0,0 0 0,0 0 0,0 0 0,-1 0-1,1 0 1,-1 0 0,0 0 0,0 0 0,0 0-1,0 0 1,0 0 0,-1 0 0,1 0 0,-1 0 0,0 0-1,0 0 1,0 1 0,-2-5 0,0 4 0,-1-1 0,1 1 0,0 1 0,-1-1 0,0 0 1,1 1-1,-1 0 0,0 0 0,0 0 0,-1 0 0,1 1 0,0-1 1,0 1-1,-1 0 0,1 1 0,-1-1 0,1 1 0,-6 0 0,-6-1-6,0 1-1,0 1 1,1 1 0,-1 0-1,1 1 1,-1 1-1,1 0 1,0 1-1,0 1 1,1 0 0,0 1-1,0 1 1,0 0-1,1 1 1,0 0-1,1 1 1,-14 14 0,24-22-6,0-1 1,0 1 0,1 0 0,-1 0 0,1 0 0,-1 1 0,1-1 0,0 0 0,0 0 0,0 1 0,0-1 0,0 1 0,1-1 0,-1 1 0,0 2 0,1-4-5,1 0 0,-1 1 0,0-1 0,0 0 0,1 0 0,-1 1 0,1-1 0,-1 0 0,1 0 0,0 0 0,-1 0 0,1 0 0,0 0 0,0 0-1,-1 0 1,1 0 0,0 0 0,0 0 0,0 0 0,0-1 0,2 2 0,3 1 8,1-1 0,-1 1 1,1-1-1,0 0 0,-1-1 0,1 1 0,0-1 0,12 0 0,1 0 9,-1-1 1,0 0-1,1-2 0,-1 0 0,0-1 0,0-1 1,0 0-1,-1-2 0,1 0 0,-1-1 0,0-1 1,-1-1-1,0 0 0,17-13 0,-31 20 2,-1 0 0,1 0 0,0-1-1,-1 1 1,0-1 0,1 0 0,-1 0 0,0 1-1,0-1 1,-1 0 0,1-1 0,-1 1-1,1 0 1,-1 0 0,0-1 0,0 1-1,0-5 1,-1 6 9,0 0 0,0 0 0,-1 0 0,1-1 0,-1 1 0,1 0 0,-1 0 0,0 0 0,0 0-1,0 0 1,0 0 0,0 1 0,0-1 0,-1 0 0,1 0 0,-1 1 0,1-1 0,-1 1 0,1-1 0,-1 1 0,0 0 0,0 0 0,1-1-1,-1 1 1,0 1 0,0-1 0,-4-1 0,-8-3-28,0 1 0,0 0 0,0 1 0,0 0 1,-1 2-1,1-1 0,-1 2 0,1 0 0,-1 1 0,1 0 0,-24 6 0,31-6-12,1 0 1,-1 1-1,1 0 0,0 1 1,0-1-1,0 1 0,0 0 1,0 1-1,1-1 0,0 1 1,-1 0-1,1 0 1,0 1-1,1 0 0,-1 0 1,1 0-1,0 0 0,1 1 1,-1-1-1,1 1 0,0 0 1,0 0-1,1 0 0,-1 0 1,2 1-1,-1-1 0,-1 10 1,3-12 2,-1 1 0,1-1 1,1 1-1,-1-1 1,0 0-1,1 1 0,0-1 1,0 0-1,1 1 1,-1-1-1,1 0 0,0 0 1,0 0-1,0 0 1,0 0-1,1-1 1,-1 1-1,1-1 0,0 1 1,0-1-1,1 0 1,-1 0-1,0-1 0,1 1 1,0-1-1,0 1 1,0-1-1,0 0 0,0-1 1,0 1-1,9 1 1,7 3-111,1-1 0,0-1 0,1-2 0,-1 0 0,28-1 0,-34-1 14,0-1 1,0 0-1,0-1 1,0-1-1,0-1 1,25-9 0,-34 11-187,-1-1 0,1 0 0,-1 0 0,0 0 0,0 0 0,0-1 0,-1 0 0,7-7 0,-8 7-216,-1 1-1,0 0 1,1 0-1,-2-1 1,1 1-1,0-1 0,-1 0 1,1 1-1,-1-1 1,0 0-1,-1 0 1,1 0-1,-1 0 0,1-5 1,-2-22-9558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1.500"/>
    </inkml:context>
    <inkml:brush xml:id="br0">
      <inkml:brushProperty name="width" value="0.025" units="cm"/>
      <inkml:brushProperty name="height" value="0.025" units="cm"/>
    </inkml:brush>
  </inkml:definitions>
  <inkml:trace contextRef="#ctx0" brushRef="#br0">407 20 4708,'0'0'657,"-9"-2"-1020,-11-3-666,1 0 0,-27-2 1,39 7 1238,0-1 1,0 1 0,0 0 0,0 1 0,0 0 0,0 0 0,0 0 0,0 1 0,0 0 0,0 0 0,-11 7 0,-3 3 496,1 2 1,0 0-1,-33 32 0,47-40-418,0-1 0,1 1 0,0 0 0,0 1 0,0-1 0,1 1 0,0 0 0,0 0 0,1 1 0,0-1 0,0 1 0,1-1-1,0 1 1,0 0 0,-1 11 0,4-18-255,-1 0-1,0 0 0,1 0 1,0 0-1,-1 0 0,1-1 1,0 1-1,-1 0 0,1 0 1,0 0-1,0-1 0,0 1 1,-1 0-1,1-1 0,0 1 1,0-1-1,0 1 0,0-1 1,0 1-1,0-1 0,0 0 1,0 0-1,1 1 0,-1-1 1,0 0-1,0 0 0,0 0 1,0 0-1,2-1 0,45 1 720,-35 0-445,66-4-30,-1-4 0,132-31 1,-134 22-227,1 4 1,135-7 0,-212 21 37,0-1 0,0 1 0,0 0 0,-1 0 0,1-1 0,0 1 0,-1 0 0,1-1 0,0 1 0,-1 0 0,1-1 0,-1 1 0,1-1 0,-1 1 0,1 0 0,-1-1 0,0 0 0,1 1 0,-1-1 0,0 1 0,-1 0 0,-18 9 111,-1-1 0,0 0 0,-1-2 0,-35 9-1,-94 10-56,140-24-123,-212 17 240,145-16 36,-145 27 0,221-30-286,1 0 0,-1 0 0,1 0 0,-1 1 0,1-1 0,0 0 0,-1 1 0,1 0 0,-1-1 0,1 1 0,0 0 0,-1-1 0,1 1 0,0 0 0,0 0 0,-2 1 0,4-1-22,-1 0 0,0-1 0,1 1 0,-1-1 1,1 1-1,-1-1 0,1 1 0,0-1 0,-1 1 0,1-1 0,-1 0 0,1 1 0,0-1 0,-1 0 0,1 1 1,0-1-1,-1 0 0,1 0 0,0 0 0,-1 0 0,1 0 0,1 0 0,58 7-326,-12-9 358,0-2-1,-1-2 1,1-2-1,-1-2 1,61-23-1,-25 4 8,-38 12-426,94-21-1,-139 38 396,0 0 0,0-1-1,1 1 1,-1 0-1,0 0 1,0 0 0,0 0-1,0 0 1,0 0-1,0 0 1,1 0 0,-1 0-1,0 0 1,0 0-1,0 0 1,0 0 0,0 1-1,0-1 1,0 0 0,1 0-1,-1 0 1,0 0-1,0 0 1,0 0 0,0 0-1,0 0 1,0 0-1,0 0 1,0 0 0,0 0-1,1 1 1,-1-1 0,0 0-1,0 0 1,0 0-1,0 0 1,0 0 0,0 0-1,0 0 1,0 1-1,0-1 1,0 0 0,0 0-1,0 0 1,0 0 0,0 0-1,0 0 1,0 1-1,0-1 1,0 0 0,0 0-1,0 0 1,0 0-1,0 0 1,0 0 0,0 0-1,0 1 1,0-1-1,0 0 1,-1 0 0,1 0-1,0 0 1,0 0 0,0 0-1,0 0 1,0 0-1,0 1 1,-8 8 36,-29 23 254,-2-2 1,-58 35 0,55-37 29,-9 5 28,-32 24 142,-143 71-1,221-126-558,-42 16 180,46-17-156,0-1 1,0 1-1,0-1 0,0 0 1,0 1-1,0-1 1,0 0-1,0 0 0,0 0 1,0 0-1,0 0 1,0 0-1,0 0 0,0 0 1,0 0-1,0 0 1,0 0-1,0-1 1,0 1-1,0 0 0,0-1 1,0 1-1,0-1 1,0 1-1,0-1 0,0 0 1,0 1-1,1-1 1,-1 0-1,0 1 0,0-1 1,1 0-1,-1 0 1,0 0-1,1 0 1,-1 0-1,1 0 0,-1-2 1,1-7-931,0 0 0,1 0 0,0 0 0,1 0 0,0 0 0,0 0 0,1 0 0,0 1 0,8-16 0,26-60-7633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314"/>
    </inkml:context>
    <inkml:brush xml:id="br0">
      <inkml:brushProperty name="width" value="0.025" units="cm"/>
      <inkml:brushProperty name="height" value="0.025" units="cm"/>
    </inkml:brush>
  </inkml:definitions>
  <inkml:trace contextRef="#ctx0" brushRef="#br0">1 1 6022,'0'0'3016,"4"10"-1265,32 62-867,3-3 0,3 0 0,52 62 0,-25-34-2397,-60-80-2704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647"/>
    </inkml:context>
    <inkml:brush xml:id="br0">
      <inkml:brushProperty name="width" value="0.025" units="cm"/>
      <inkml:brushProperty name="height" value="0.025" units="cm"/>
    </inkml:brush>
  </inkml:definitions>
  <inkml:trace contextRef="#ctx0" brushRef="#br0">56 400 6983,'0'0'1340,"-7"0"779,-4 1-1145,-8 1 165,0-5 2754,19 2-3730,0-1 0,0 1 0,0-1 0,0 1 1,1-1-1,-1 1 0,0 0 0,1-1 0,-1 1 1,0 0-1,1-1 0,0 1 0,-1 0 0,1-1 1,0 1-1,0 0 0,0 0 0,-1 0 0,3-1 1,-3 2-97,7-12 242,-1 0 0,0 0 0,-1 0 0,0 0 0,-1-1 1,0 0-1,-1 0 0,0 0 0,-1 0 0,1-25 0,-3-2 11,-2 1 1,-8-54-1,5 71-245,3 7-166,18 24-128,-1 2 183,0 0-1,1-1 0,0-1 0,1 0 0,0-2 1,0 0-1,0 0 0,1-2 0,0 0 0,1-1 1,35 3-1,-31-6-1526,0 0 0,41-5 0,-7-9-5329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7.654"/>
    </inkml:context>
    <inkml:brush xml:id="br0">
      <inkml:brushProperty name="width" value="0.025" units="cm"/>
      <inkml:brushProperty name="height" value="0.025" units="cm"/>
    </inkml:brush>
  </inkml:definitions>
  <inkml:trace contextRef="#ctx0" brushRef="#br0">213 76 8200,'0'0'3763,"1"-10"-2279,2-1-984,-2 7-267,1-1 1,-2 1-1,1 0 0,0-1 1,-1 1-1,0-1 0,0 1 1,-1-6-1,1 9-175,0 1-1,0-1 1,0 1 0,-1-1-1,1 1 1,0-1-1,-1 1 1,1-1 0,0 1-1,-1 0 1,1-1 0,-1 1-1,1-1 1,-1 1-1,1 0 1,-1 0 0,1-1-1,-1 1 1,1 0 0,-1 0-1,1-1 1,-1 1-1,1 0 1,-1 0 0,1 0-1,-1 0 1,0 0-1,1 0 1,-1 0 0,1 0-1,-1 0 1,1 0 0,-1 0-1,1 0 1,-1 0-1,0 1 1,1-1 0,-1 0-1,1 0 1,-1 1-1,1-1 1,-1 0 0,1 1-1,0-1 1,-1 0 0,0 1-1,-26 17 267,10 2-204,1 1 0,1 0 0,1 2-1,0-1 1,2 1 0,1 1 0,-11 31 0,10-19-30,2 0 0,1 0 0,1 1 0,-3 56 1,11-90-90,0 1 1,-1-1-1,1 0 1,0 1-1,1-1 0,-1 0 1,1 1-1,-1-1 1,1 0-1,0 0 1,0 0-1,1 0 1,-1 1-1,0-2 1,1 1-1,0 0 1,0 0-1,0 0 0,0-1 1,0 1-1,4 2 1,-3-3 37,0 0-1,1-1 1,-1 1 0,1-1 0,0 0-1,-1 0 1,1 0 0,0-1 0,0 1 0,0-1-1,0 0 1,-1 0 0,1 0 0,0 0-1,0-1 1,0 1 0,-1-1 0,7-2-1,-2-1 103,1 1-1,-1-1 0,-1-1 1,1 1-1,-1-1 0,1 0 1,-1-1-1,-1 0 0,1 0 1,-1-1-1,0 1 0,-1-1 1,1-1-1,-1 1 0,-1-1 1,0 1-1,0-1 0,0-1 1,-1 1-1,0 0 0,0-1 1,-1 0-1,-1 1 0,1-1 1,-1 0-1,-1 0 0,0-16 0,0 24-124,-1 1-1,1-1 1,0 0-1,0 0 1,-1 0-1,1 1 1,-1-1-1,1 0 1,-1 0-1,1 1 0,-1-1 1,1 0-1,-1 1 1,1-1-1,-1 1 1,0-1-1,1 1 1,-1-1-1,0 1 0,0-1 1,1 1-1,-1 0 1,0-1-1,0 1 1,0 0-1,0 0 1,1-1-1,-1 1 0,0 0 1,0 0-1,0 0 1,0 0-1,0 0 1,1 0-1,-1 0 1,0 1-1,0-1 0,0 0 1,0 0-1,1 1 1,-1-1-1,-1 1 1,-2 0-19,1 1-1,0-1 1,-1 1 0,1 0 0,0-1-1,0 2 1,0-1 0,-4 4 0,5-5-4,1 1 1,0-1-1,0 1 1,0 0-1,0-1 1,0 1-1,0 0 1,0 0-1,1 0 1,-1 0-1,0 0 1,1 0-1,0-1 1,-1 5-1,1-5 5,1 0 0,-1-1 0,0 1 0,0 0 0,1-1 0,-1 1 0,0-1 0,1 1 0,-1 0 0,1-1 0,-1 1 1,1-1-1,-1 1 0,1-1 0,-1 1 0,1-1 0,0 1 0,-1-1 0,1 0 0,0 1 0,-1-1 0,1 0 0,0 0 0,-1 1 0,1-1 0,0 0 0,0 0 0,-1 0 0,1 0 0,0 0 0,-1 0 0,1 0 0,0 0 0,0 0 0,-1 0 0,1 0 0,0-1 0,-1 1 0,1 0 0,0 0 0,-1-1 0,1 1 0,0 0 0,0-1 0,10-4 0,0 1 0,0-2 0,-1 1 0,0-1 1,0-1-1,0 0 0,10-11 0,-9 9-11,0 1 0,0-1 0,1 2 0,20-11 0,-32 18 2,1 0 0,-1 0 0,1-1 0,-1 1 0,0 0 1,1 0-1,-1 0 0,1 0 0,-1 0 0,1 0 0,-1 0 0,1 0 0,-1 0 1,0 0-1,1 0 0,-1 0 0,1 0 0,-1 0 0,1 0 0,-1 0 0,1 1 1,-1-1-1,0 0 0,1 0 0,-1 0 0,0 1 0,1-1 0,-1 0 0,1 1 1,-1-1-1,0 0 0,0 1 0,1-1 0,-1 0 0,0 1 0,0-1 0,1 0 1,-1 1-1,0-1 0,0 2 0,3 26-153,-12 30 203,0-24-11,3-15-17,1 1 1,1 0-1,1 1 1,0 20-1,3-41-28,0 1 0,0-1 1,0 1-1,0 0 0,0-1 0,0 1 1,0 0-1,1-1 0,-1 1 0,0-1 0,0 1 1,1-1-1,-1 1 0,0-1 0,1 1 0,-1 0 1,1-1-1,-1 0 0,0 1 0,1-1 0,-1 1 1,1-1-1,-1 0 0,1 1 0,0-1 0,-1 0 1,1 1-1,-1-1 0,1 0 0,-1 0 0,1 0 1,0 1-1,-1-1 0,1 0 0,0 0 1,-1 0-1,1 0 0,0 0 0,-1 0 0,1 0 1,-1-1-1,1 1 0,0 0 0,-1 0 0,1 0 1,-1-1-1,1 1 0,0 0 0,-1-1 0,1 1 1,-1 0-1,1-1 0,-1 1 0,1-1 1,34-23-2125,-16 2-1534,0-1 1,17-28-1,-11 12-2021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171"/>
    </inkml:context>
    <inkml:brush xml:id="br0">
      <inkml:brushProperty name="width" value="0.025" units="cm"/>
      <inkml:brushProperty name="height" value="0.025" units="cm"/>
    </inkml:brush>
  </inkml:definitions>
  <inkml:trace contextRef="#ctx0" brushRef="#br0">45 425 8872,'0'0'2194,"-7"10"1,-2 1-1481,6-8-411,-1 1 0,1 0-1,0 0 1,1 0 0,-1 0 0,1 0-1,-1 1 1,1-1 0,-2 8 0,6-7 1992,7-8-1604,10-11-250,-4 1-218,0-1 0,-1-1 0,19-26 1,-28 34-190,0 0 1,-1 1-1,0-2 1,0 1 0,-1 0-1,0-1 1,0 0-1,-1 0 1,0 1 0,-1-1-1,2-15 1,-3 23-20,0-1 0,0 1 0,0 0 1,0 0-1,0-1 0,0 1 0,0 0 0,-1 0 0,1-1 0,0 1 1,0 0-1,0 0 0,0 0 0,0-1 0,-1 1 0,1 0 1,0 0-1,0 0 0,0-1 0,-1 1 0,1 0 0,0 0 0,0 0 1,-1 0-1,1 0 0,0 0 0,0 0 0,-1 0 0,1-1 1,0 1-1,0 0 0,-1 0 0,1 0 0,0 0 0,0 0 1,-1 0-1,1 0 0,0 1 0,-1-1 0,1 0 0,0 0 0,0 0 1,-1 0-1,1 0 0,0 0 0,0 0 0,0 1 0,-1-1 1,1 0-1,0 0 0,0 0 0,-1 1 0,-13 8 84,4 5-82,1-1-1,0 1 0,1 1 1,0-1-1,1 1 1,1 1-1,1-1 0,0 1 1,1 0-1,0 0 1,2 0-1,-2 25 1,4-41-17,0 1 0,-1 0 1,1 0-1,0 0 0,0 0 1,0 0-1,0 0 0,1 0 0,-1 0 1,0 0-1,0 0 0,0 0 1,1 0-1,-1-1 0,1 1 1,-1 0-1,0 0 0,1 0 1,-1 0-1,1-1 0,0 1 1,-1 0-1,1-1 0,0 1 1,-1 0-1,1-1 0,0 1 1,0-1-1,0 1 0,1 0 0,0-1 8,-1 0 0,1 0-1,0 0 1,0-1-1,0 1 1,0 0 0,0-1-1,0 1 1,0-1 0,-1 0-1,1 1 1,0-1-1,3-2 1,5-4 118,0 0-1,-1 0 1,16-16 0,16-22 161,-2-2 1,-3-2-1,-1-1 1,-3-1-1,-2-2 1,40-100-1,-67 148-263,-1-1 0,-1 1-1,1-1 1,-1 0 0,1 1-1,-1-8 1,-2 13 12,-1 0 0,1 0 0,-1 0 0,1 0 0,-1 1 0,1-1 0,-1 0-1,1 1 1,0-1 0,-1 1 0,1 0 0,0-1 0,0 1 0,-2 1 0,-16 17-24,1 0-1,1 1 0,0 1 1,2 1-1,-20 37 1,29-50-1,-9 16 61,-23 53-1,34-67-68,0 0 0,1 0 0,0 0-1,1 1 1,0-1 0,1 1 0,0 21 0,1-30-7,0-1 1,1 1-1,-1-1 1,1 1-1,0-1 1,0 1-1,0-1 1,0 1 0,0-1-1,0 0 1,1 0-1,-1 0 1,1 0-1,-1 0 1,1 0-1,0 0 1,0 0-1,0-1 1,0 1 0,0-1-1,0 1 1,0-1-1,1 0 1,-1 0-1,0 0 1,1 0-1,-1 0 1,1 0-1,3 0 1,8 1-341,0 0 0,0-1 0,0 0 1,16-2-1,-18 1-337,3-2-598,-1 0 0,0-1 0,0 0 0,-1-1 0,1-1 0,-1 0 1,0 0-1,0-2 0,0 1 0,-1-2 0,0 0 0,-1 0 0,15-14 0,8-6 441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498"/>
    </inkml:context>
    <inkml:brush xml:id="br0">
      <inkml:brushProperty name="width" value="0.025" units="cm"/>
      <inkml:brushProperty name="height" value="0.025" units="cm"/>
    </inkml:brush>
  </inkml:definitions>
  <inkml:trace contextRef="#ctx0" brushRef="#br0">180 243 5509,'0'0'9924,"-8"-1"-7041,3 2-2769,0-1 0,0 1 0,-1 0 0,1 0-1,1 0 1,-1 1 0,0 0 0,0 0 0,0 0 0,1 0 0,-1 1 0,1 0 0,0 0-1,0 0 1,0 0 0,0 1 0,1-1 0,-1 1 0,1 0 0,-5 9 0,-2-2 169,1 2-1,0 0 1,1 0 0,1 0 0,0 1 0,1 0 0,0 1 0,-4 20 0,9-34-277,1 0 0,-1 0 0,1 0 0,0 0 1,0 0-1,0 0 0,0 0 0,0 1 0,0-1 0,0 0 0,0 0 0,0 0 0,0 0 1,0 0-1,1 0 0,-1 0 0,0 0 0,1 0 0,-1 0 0,1 0 0,0 0 0,-1 0 1,1 0-1,0 0 0,-1 0 0,1 0 0,0 0 0,0-1 0,1 2 0,0-1 1,0-1-1,1 1 1,-1-1-1,0 0 1,0 0-1,0 0 1,1 0-1,-1 0 1,0 0 0,0-1-1,0 1 1,1-1-1,-1 1 1,2-2-1,7-2 37,0-1 0,0 0 0,-1-1 0,16-11 0,2-8-17,-2-1 0,-1 0 0,-1-2 0,-2-1-1,0-1 1,-2 0 0,-2-2 0,0 0 0,-3-1-1,0-1 1,12-46 0,-22 52-142,-6 28 114,1 0 0,0 0 0,-1 0 0,1 0 0,0 0-1,-1 0 1,1 0 0,-1 0 0,1 0 0,0 0 0,-1 0 0,1 1 0,0-1 0,-1 0 0,1 0-1,0 0 1,-1 0 0,1 1 0,0-1 0,-1 0 0,1 0 0,0 1 0,0-1 0,-1 0 0,1 1 0,0-1-1,0 0 1,-1 0 0,1 1 0,0-1 0,0 1 0,0-1 0,0 1 0,-31 45-8,21-30 170,0 1 0,2-1 0,-1 1 0,2 1 0,1-1 0,0 1 1,1 0-1,1 1 0,0-1 0,0 29 0,4-45-169,0 1 0,0-1 1,0 0-1,1 1 0,-1-1 0,1 0 0,0 1 0,-1-1 0,1 0 0,0 0 0,0 0 0,1 0 1,-1 0-1,0 0 0,1 0 0,-1 0 0,1 0 0,0 0 0,-1-1 0,1 1 0,0-1 0,0 1 1,0-1-1,0 0 0,0 0 0,1 0 0,3 1 0,-1 0-313,0-1 0,0 0 0,0 0 0,0 0 0,0-1 0,1 1 0,-1-1-1,0-1 1,0 1 0,0-1 0,1 0 0,5-2 0,18-12-3313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7.668"/>
    </inkml:context>
    <inkml:brush xml:id="br0">
      <inkml:brushProperty name="width" value="0.025" units="cm"/>
      <inkml:brushProperty name="height" value="0.025" units="cm"/>
    </inkml:brush>
  </inkml:definitions>
  <inkml:trace contextRef="#ctx0" brushRef="#br0">1 0 13389,'0'0'12652,"19"3"-14190,-5 2-1985,1-3-3139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0.720"/>
    </inkml:context>
    <inkml:brush xml:id="br0">
      <inkml:brushProperty name="width" value="0.025" units="cm"/>
      <inkml:brushProperty name="height" value="0.025" units="cm"/>
    </inkml:brush>
  </inkml:definitions>
  <inkml:trace contextRef="#ctx0" brushRef="#br0">97 564 8872,'0'0'4896,"-1"-7"-2846,-15-43 720,15 49-2666,0 0-1,1-1 1,-1 1-1,0 0 1,0 0-1,1 0 1,-1 0-1,0 0 1,0 0-1,0 0 1,0 0 0,0 0-1,-1 0 1,1 0-1,0 1 1,0-1-1,-2 0 1,2 1-67,-1 0 1,1 0-1,0 0 1,0 1-1,0-1 1,0 0 0,-1 1-1,1-1 1,0 1-1,0-1 1,0 1-1,0 0 1,0-1 0,0 1-1,0 0 1,0 0-1,0-1 1,1 1-1,-1 0 1,0 0-1,0 0 1,1 0 0,-1 0-1,1 0 1,-1 2-1,-6 10-27,2 1-1,0-1 1,0 1 0,2 0-1,-1 0 1,2 1 0,0-1-1,1 1 1,0 23-1,1-36-9,0-1-1,0 0 0,0 1 0,0-1 1,0 1-1,0-1 0,1 1 0,-1-1 1,0 0-1,1 1 0,-1-1 0,1 0 1,-1 1-1,1-1 0,0 0 0,-1 0 0,1 1 1,0-1-1,0 0 0,0 0 0,0 0 1,0 0-1,0 0 0,0 0 0,0-1 1,1 1-1,-1 0 0,0 0 0,0-1 1,1 1-1,-1-1 0,0 1 0,1-1 1,-1 0-1,1 1 0,-1-1 0,1 0 1,-1 0-1,0 0 0,1 0 0,-1 0 1,1 0-1,-1-1 0,0 1 0,3-1 0,4-1 67,-1 0 0,1 0 0,-1-1-1,0 0 1,0 0 0,0-1 0,9-6-1,60-55 354,-57 46-318,43-32-1,-61 51-100,-1 0 0,0 0 0,1 0 1,-1 0-1,0 0 0,1 1 0,-1-1 1,0 0-1,0 0 0,1 0 0,-1 0 0,0 1 1,0-1-1,1 0 0,-1 0 0,0 0 1,0 1-1,1-1 0,-1 0 0,0 0 1,0 1-1,0-1 0,0 0 0,0 1 0,1-1 1,-1 0-1,0 0 0,0 1 0,0-1 1,0 0-1,0 1 0,0-1 0,0 0 1,0 1-1,0-1 0,0 0 0,0 1 0,0-1 1,0 0-1,0 1 0,-1-1 0,2 15 234,-1-15-226,-1 14 222,1-9-195,-1 0 1,1 1-1,1-1 0,-1 0 0,1 0 0,2 9 0,-3-13-23,0 0 0,0-1 0,1 1 0,-1-1 0,0 1 0,1 0-1,-1-1 1,1 1 0,-1-1 0,1 1 0,-1-1 0,1 0-1,-1 1 1,1-1 0,-1 1 0,1-1 0,-1 0 0,1 1 0,0-1-1,-1 0 1,1 0 0,1 1 0,0-1 40,-1 0 0,1-1 0,0 1 0,0 0 0,-1 0 0,1-1 0,0 1 0,-1-1 0,1 0 0,0 1 0,-1-1 0,3-2 0,13-8 235,0-2 0,17-16 0,-16 12-615,1 2-1,23-15 0,-37 27-311,0 0 0,0 0 0,0 1 0,1 0 0,-1 0-1,1 0 1,-1 0 0,1 1 0,0 0 0,0 0 0,0 1 0,-1-1 0,11 2 0,10 7-1565,-5-4 3579,-19-4-1243,-1-1 1,1 0-1,-1 0 1,0 0-1,1 0 1,-1 0-1,0 0 1,0 0-1,1-1 1,-1 1-1,0 0 1,0-1-1,0 1 1,-1 0-1,1-1 1,1-2-1,10-14 371,-12 18-502,0 0 0,1 0 0,-1 0 0,0 0-1,0 0 1,0 0 0,0 0 0,1 0 0,-1 0 0,0 0 0,0 0 0,0 0 0,0 0-1,1 0 1,-1 0 0,0 0 0,0 0 0,0 0 0,0 0 0,1 0 0,-1 0 0,0 0-1,0 1 1,0-1 0,0 0 0,0 0 0,1 0 0,-1 0 0,0 0 0,0 0 0,0 0-1,0 1 1,0-1 0,0 0 0,0 0 0,0 0 0,1 0 0,-1 0 0,0 1 0,0-1-1,0 0 1,0 0 0,0 0 0,0 0 0,0 1 0,0-1 0,0 0 0,0 0 0,0 1-1,0 38-200,0-22 568,11 140 1970,-1 1-104,-10-146-2077,-1-1-1,-1 0 1,0 0 0,0 0 0,-5 11 0,6-17-58,-1 1 1,0-1-1,0 0 1,-1-1-1,1 1 1,-1 0-1,0-1 1,0 1-1,-1-1 1,0 0-1,1 0 1,-7 5-1,10-9-87,0 0 0,-1 0 0,1 0 0,0 0 0,0 0 0,-1 1 0,1-1 0,0 0 0,0 0 0,-1 0 0,1 0 0,0 0 0,0 0 0,-1 0 0,1 0 0,0 0 0,-1 0 0,1 0 0,0 0 0,0 0 0,-1 0 0,1 0 0,0 0 0,0 0-1,-1 0 1,1-1 0,0 1 0,0 0 0,-1 0 0,1 0 0,0 0 0,0 0 0,-1-1 0,1 1 0,0 0 0,0 0 0,0-1 0,0 1 0,-1 0 0,1 0 0,0 0 0,0-1 0,0 1 0,0 0 0,0-1 0,0 1 0,0 0 0,0 0 0,0-1 0,-1 1 0,1 0 0,0 0 0,0-1 0,1 1 0,-2-20 92,1 16-84,1-15-58,1-1 1,1 1-1,1-1 0,1 1 0,1 0 1,0 1-1,1 0 0,11-21 0,8-8-357,54-78-1,63-53-388,-136 162 908,-13 9 116,4 7-218,1 0 0,-1 0 0,0 0 0,0 1 0,0-1 0,0 1 0,0-1 0,0 1 1,0 0-1,1-1 0,-1 1 0,0 0 0,1 0 0,-1 0 0,-1 2 0,-9 7 6,0 0-1,1 1 0,-17 21 1,25-28-22,0-1-1,0 1 1,0 0 0,1 0 0,-1 1-1,1-1 1,0 0 0,0 1 0,1-1 0,-1 1-1,1 0 1,0 0 0,1-1 0,-1 1 0,1 0-1,0 6 1,0-10-16,1 0 0,0 0-1,0 0 1,0 0 0,0 0-1,0 0 1,0 0 0,0 0-1,0 0 1,0 0 0,0-1-1,0 1 1,1 0 0,-1-1-1,0 1 1,1-1 0,-1 0 0,0 1-1,1-1 1,-1 0 0,0 0-1,1 1 1,-1-1 0,0 0-1,1-1 1,-1 1 0,1 0-1,-1 0 1,2-1 0,44-9-1347,-33 3 543,0 0 0,-1-2 0,0 1 0,-1-1 1,0-1-1,0 0 0,-1-1 0,-1 0 0,1-1 1,-2 0-1,0 0 0,0-1 0,-1-1 0,-1 1 1,7-17-1,-10 19 646,1 0 0,-2 0 0,0 0 1,0-1-1,-1 0 0,0 1 0,-1-14 1,0 25 370,-1-1 1,0 1 0,0-1 0,0 1 0,0-1 0,0 0 0,0 1 0,0-1 0,0 1 0,0-1-1,0 1 1,0-1 0,0 1 0,0-1 0,0 1 0,-1-1 0,1 1 0,0-1 0,0 1-1,0-1 1,-1 1 0,1 0 0,0-1 0,-1 1 0,1-1 0,0 1 0,-1 0 0,1-1-1,-1 1 1,1 0 0,0-1 0,-1 1 0,1 0 0,-1 0 0,1 0 0,-1-1 0,0 1-1,-19 11 2666,-13 28-1626,27-31-984,1-1 0,0 1 0,1 0 0,0 0 0,0 1 0,1-1 0,0 1 0,0 0 0,1 0 0,0 0 0,1 0 0,0 0 0,0 0 0,1 15 0,0-23-249,1 0-1,-1 0 0,0 0 1,1 0-1,-1 0 1,1 0-1,-1-1 1,1 1-1,-1 0 0,1 0 1,0 0-1,-1-1 1,1 1-1,0 0 1,-1-1-1,1 1 0,0 0 1,0-1-1,0 1 1,0-1-1,0 0 1,0 1-1,0-1 0,1 1 1,34 2 190,-24-4-119,0 0 1,0-1-1,20-6 0,6-8 40,-28 11-271,1 1 0,-1 0 0,1 0 0,0 1 0,0 0 0,0 1 0,12-1-1,-23 3 153,1 0-1,-1 1 1,1-1-1,-1 0 0,1 1 1,-1-1-1,1 0 0,-1 1 1,1-1-1,-1 1 0,1-1 1,-1 1-1,0-1 1,1 1-1,-1-1 0,0 1 1,1-1-1,-1 1 0,0-1 1,0 1-1,1 0 0,-1-1 1,0 1-1,0-1 1,0 1-1,0 0 0,0-1 1,0 1-1,0 0 0,0-1 1,0 1-1,0-1 0,0 1 1,-1 0-1,1-1 1,0 1-1,0-1 0,0 1 1,-1-1-1,1 1 0,0-1 1,-1 1-1,0 0 0,-11 27 556,4-14-299,4-5 217,-1 0 1,0-1-1,0 1 1,-1-1-1,0 0 1,0 0-1,-1-1 1,0 0-1,-12 9 1,19-15-464,-1-1 0,1 0 0,0 1 0,-1-1 0,1 0 0,-1 0 0,1 1 0,-1-1 0,1 0 0,0 0 0,-1 0 0,1 0 0,-1 0 1,1 0-1,-1 0 0,1 0 0,-1 0 0,1 0 0,0 0 0,-1 0 0,1 0 0,-1 0 0,1 0 0,-1 0 0,1 0 0,-1 0 0,1-1 0,0 1 0,-1 0 0,1 0 1,-1-1-1,1 1 0,0 0 0,-1-1 0,1 1 0,0 0 0,-1-1 0,1 1 0,0 0 0,-1-1 0,-1-24-1746,2 20 977,1-1 0,-1 1 0,1 0 0,1 0 0,-1 0 0,1 0 0,0 0 0,3-6 0,2 4-322,0 1 0,0 0 0,1 0 0,0 1 1,0 0-1,0 0 0,1 1 0,0 0 0,0 1 0,0 0 0,0 0 0,13-2 0,20-7 936,-2-6 3816,-39 18-3408,0 0 0,0-1 0,-1 1 0,1-1 0,0 1 0,0-1 1,0 1-1,-1-1 0,1 1 0,0-1 0,-1 0 0,1 0 0,-1 1 0,1-1 1,-1 0-1,1 0 0,-1 0 0,1 1 0,-1-1 0,0 0 0,1 0 0,-1 0 0,0 0 1,0 0-1,0 0 0,0 0 0,0 0 0,0-1 0,0 1-234,-1 1-1,1-1 1,-1 1-1,1 0 1,-1-1-1,1 1 1,-1 0-1,1 0 1,-1-1-1,0 1 1,1 0-1,-1 0 1,1 0-1,-1 0 1,0 0-1,1 0 1,-1 0-1,0 0 1,1 0-1,-1 0 1,1 0-1,-1 0 1,0 1-1,1-1 1,-1 0-1,1 0 1,-1 0-1,1 1 1,-1-1-1,1 0 1,-1 1-1,1-1 1,-1 1-1,1-1 1,-1 0 0,1 1-1,0-1 1,-1 1-1,1-1 1,0 1-1,-1-1 1,1 1-1,-1 0 1,-4 4 80,-1 0 1,1 0 0,0 1 0,0 0 0,1 0 0,-1 0 0,1 0-1,1 0 1,-1 1 0,1 0 0,0 0 0,1 0 0,-1 0-1,1 0 1,1 0 0,-2 10 0,4-16-89,-1 0-1,0 0 0,1 1 1,-1-1-1,1 0 1,-1 0-1,1 0 1,0 0-1,-1 0 1,1 0-1,0 0 1,0 0-1,0 0 1,-1 0-1,1-1 1,0 1-1,0 0 1,0 0-1,1-1 1,-1 1-1,0-1 1,0 1-1,0-1 1,0 1-1,0-1 1,1 0-1,-1 0 1,0 0-1,0 1 1,1-1-1,-1 0 1,0 0-1,0-1 1,1 1-1,1 0 1,4-1 65,0 1 0,0-1 1,0 0-1,0-1 0,10-3 0,-4-1-37,0-1-1,0 0 0,0 0 1,-1-2-1,-1 1 0,15-15 1,-19 17-37,0 0 0,-1-1 1,0-1-1,0 1 0,-1-1 0,1 0 0,-2 0 1,1 0-1,-1-1 0,5-16 0,-11 17-432,-9 12 247,-8 17 230,19-20-55,0-1 1,0 0 0,0 1-1,0-1 1,0 0 0,0 1-1,0-1 1,0 1 0,-1-1 0,1 0-1,1 1 1,-1-1 0,0 0-1,0 1 1,0-1 0,0 1-1,0-1 1,0 0 0,0 1-1,0-1 1,1 0 0,-1 1 0,0-1-1,0 0 1,0 1 0,1-1-1,-1 0 1,0 0 0,0 1-1,1-1 1,-1 0 0,0 0-1,1 1 1,-1-1 0,0 0 0,1 0-1,-1 0 1,1 1 0,19-2 130,21-15 185,-22 2-244,-1-1 0,-1 0-1,0-2 1,-1 0 0,-1 0 0,23-36-1,-19 23 133,-1-1 0,-2 0 0,21-59 0,-35 81-129,-10 22-90,-11 30-43,10-17 257,1 0-1,1 0 1,2 1 0,0 0 0,2 0-1,1 0 1,1 0 0,2 0 0,3 30 0,-2-48-176,1 0 1,0-1-1,0 1 1,0-1-1,7 12 1,-9-18 14,1 1 0,-1-1-1,0 0 1,1 1 0,-1-1 0,1 0 0,-1 0 0,1 0 0,0-1 0,0 1 0,0 0-1,0-1 1,0 1 0,1-1 0,-1 1 0,0-1 0,1 0 0,-1 0 0,0 0 0,1-1 0,0 1-1,3 0 1,-5-3 22,-1-1-1,1 0 0,0 1 0,-1-1 1,0 0-1,0 0 0,0 0 1,0 1-1,0-1 0,0 0 0,-1-2 1,-2-7-111,-1 1 0,0 1 0,-1-1-1,0 1 1,0 0 0,-1 0 0,0 0 0,-1 1 0,0 0 0,-12-12 0,10 11-30,1 1 1,0-1-1,1-1 0,-1 0 1,2 0-1,0 0 0,0-1 1,-5-15-1,11 25 132,0 0 0,-1 1 0,1-1 0,0 0 0,0 0 0,0 1 0,0-1 0,0 0 0,0 0 0,0 1 0,1-1 0,-1 0 0,1 1 0,-1-1 0,1 0 0,0 1 1,-1-1-1,1 1 0,0-1 0,0 1 0,0-1 0,2-1 0,0 1-19,0-1-1,0 0 1,1 1 0,-1 0 0,1-1 0,0 2-1,-1-1 1,1 0 0,6-1 0,10-2-103,1 0 1,-1 2-1,24-1 1,-29 2 91,95-13-4054,-55 2-1143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4.443"/>
    </inkml:context>
    <inkml:brush xml:id="br0">
      <inkml:brushProperty name="width" value="0.025" units="cm"/>
      <inkml:brushProperty name="height" value="0.025" units="cm"/>
    </inkml:brush>
  </inkml:definitions>
  <inkml:trace contextRef="#ctx0" brushRef="#br0">2737 0 4484,'-228'39'7822,"11"20"-6435,-208 109-2594,-80 73-1666,-236 160 2992,671-359 306,1 2 1,2 4-1,3 2 0,-89 89 1,129-113-217,2 1-1,0 2 1,2 0 0,2 1 0,-23 45 0,32-51-127,0-1 0,1 1 1,1 0-1,1 1 1,2-1-1,0 1 0,2 0 1,0 39-1,3-49-75,0 0 1,2 0-1,-1 0 0,2 0 0,0-1 0,0 1 1,2-1-1,0 0 0,0 0 0,1-1 1,14 20-1,-7-15-2,1 0 1,0-1-1,2-1 1,-1-1-1,2-1 1,0 0-1,22 13 1,4-3-6,1-2 0,1-1 1,1-3-1,0-2 1,2-1-1,66 10 1,62-2 201,216 1 0,-223-17-163,1704 35-18,83-25 636,-944-16-252,-3-78-357,630-236-37,-1605 306-4,475-117 90,-402 91-43,-1-4 1,161-80-1,-260 113-56,20-11 80,0-1 1,43-31 0,-64 42 7,-1 0 0,0-1 0,0 1 0,-1-1 0,0-1 1,0 1-1,0 0 0,-1-1 0,1 0 0,-2 0 0,1-1 1,-1 1-1,0-1 0,-1 1 0,4-17 0,-6 18-42,-1 0-1,1 0 0,-1 0 1,0 0-1,0 0 0,-1 1 1,0-1-1,0 0 0,0 1 1,-1-1-1,0 1 1,0 0-1,0-1 0,-7-7 1,-8-9-7,-36-35 0,48 52-25,-65-58-38,-3 3 1,-2 4-1,-3 2 0,-132-65 1,98 65-25,-2 5 0,-2 5 1,-208-49-1,-380-34-184,390 77 288,-420-89 371,46 9-71,-4 33-343,-415 50-375,850 58 208,0 11-1,-326 71 1,-286 154-2422,561-150-1197,42-18-2866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6.108"/>
    </inkml:context>
    <inkml:brush xml:id="br0">
      <inkml:brushProperty name="width" value="0.025" units="cm"/>
      <inkml:brushProperty name="height" value="0.025" units="cm"/>
    </inkml:brush>
  </inkml:definitions>
  <inkml:trace contextRef="#ctx0" brushRef="#br0">5065 141 5541,'-61'4'4922,"3"-6"-3950,47 1-1006,1-1 1,-1 0-1,1 0 0,-1-1 1,1-1-1,0 1 0,0-2 1,1 0-1,-11-6 1,-7-4 8,0 1 0,-2 0 0,1 3 0,-2 0 0,1 2 0,-1 1 0,-1 1 0,1 2 0,-44-2 0,-32 3 238,-146 15 0,-921 19 1863,736-13-1984,2 1 884,183-10-741,-290 47 0,342-28-208,-197 55 0,336-65 105,0 2 0,2 3 0,0 2 0,2 3 0,1 3 0,1 1 0,-77 60 0,116-78-77,0 2 0,1-1-1,0 2 1,1 0 0,1 0-1,1 1 1,0 1 0,1 0 0,-10 25-1,17-34-46,1 0 0,0 1-1,0-1 1,1 1 0,0-1-1,1 1 1,0 0 0,0 0-1,1 0 1,0-1-1,1 1 1,0 0 0,1 0-1,0-1 1,0 1 0,1-1-1,1 0 1,-1 1 0,1-1-1,1-1 1,9 16-1,22 20 26,2-1-1,1-2 0,80 65 1,-48-46-18,132 109 36,-167-144-61,1-1 0,1-1-1,1-3 1,41 16 0,-2-9 25,1-3 0,100 16 0,166 11 48,-302-46-59,195 18 2,0-11 1,1-10-1,0-10 0,452-77 1,-305 12 92,531-175-1,-810 211-27,203-102 0,-263 113-51,-1-2 0,-2-2 1,-1-1-1,-1-3 0,-2-1 0,51-58 0,-82 82-10,0-1-1,0 0 1,-1 0 0,-1-1-1,0 0 1,-1 0-1,0-1 1,-1 1 0,-1-1-1,0 0 1,-1-1-1,0 1 1,-1-1 0,0-16-1,-3 15 13,0-1 0,-1 0 0,-1 1-1,0-1 1,-1 1 0,-1 0 0,0 0-1,-2 1 1,0-1 0,0 2 0,-1-1-1,-11-14 1,2 6 7,-1 0 0,-1 1 0,-1 1 0,0 1 0,-2 1 0,0 0-1,-2 2 1,-30-18 0,16 14 51,-1 3 0,0 1 1,-1 1-1,-80-18 0,7 15 72,0 4 1,-1 5-1,-143 7 1,135 10-141,-187 33 1,181-19-2175,-137 5 1,161-25-2056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9.806"/>
    </inkml:context>
    <inkml:brush xml:id="br0">
      <inkml:brushProperty name="width" value="0.025" units="cm"/>
      <inkml:brushProperty name="height" value="0.025" units="cm"/>
    </inkml:brush>
  </inkml:definitions>
  <inkml:trace contextRef="#ctx0" brushRef="#br0">1578 190 3171,'-6'-7'2733,"-13"-13"-2008,-1 2 0,0 0 0,-1 1 0,-42-24 0,40 29-657,-1 1 0,0 2 1,-1 0-1,0 2 0,0 1 0,0 1 0,-1 0 0,0 3 0,-35-1 1,-21 5 222,-132 20 1,159-15-129,0 3 0,0 3-1,-61 22 1,89-24-131,0 1-1,1 0 0,1 3 1,0 0-1,1 1 1,0 1-1,-40 39 0,23-11-9,1 2-1,3 1 0,1 2 1,3 2-1,2 1 1,-45 108-1,70-146 143,0 0 0,1 0 1,1 1-1,0 0 0,2 0 1,-1 0-1,2 0 0,0 1 1,2 20-1,1-24-63,1 0 1,0 1 0,0-1-1,1 0 1,1 0-1,0-1 1,1 0-1,1 0 1,0 0-1,0 0 1,12 13-1,38 42-2,3-4 0,2-2 0,120 90-1,-155-130-103,2-2-1,0-1 0,1-1 0,1-2 0,63 22 1,-77-32 65,1 0 1,0-2 0,-1 0 0,2-1 0,-1 0 0,0-2-1,0 0 1,0-1 0,0-1 0,0-1 0,0-1-1,0 0 1,17-7 0,14-9-9,-1-2 1,-1-2-1,-1-3 1,-1-1-1,-2-2 0,0-3 1,-3-1-1,0-1 1,-3-3-1,-1-1 0,-2-1 1,-1-2-1,-2-2 0,-3 0 1,40-83-1,-53 91 72,-1-1 0,-2 0 0,-2-1 0,-1 0-1,-2-1 1,-2 0 0,-1 0 0,-2 0 0,-7-78 0,3 101-44,-2 0 1,0 0-1,-1 0 1,-1 1 0,-1 0-1,0 0 1,0 1-1,-1 0 1,-1 0-1,-1 0 1,0 1 0,0 1-1,-2 0 1,1 0-1,-1 1 1,-1 1 0,0 0-1,-1 1 1,-17-10-1,4 5-81,-1 0-1,-1 2 1,0 1-1,-1 1 1,0 2-1,-1 1 0,1 1 1,-1 2-1,-36-1 1,15 6-499,-1 3 1,1 2-1,-87 21 1,66-12-882,9-6-1475,12-8-2365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13.980"/>
    </inkml:context>
    <inkml:brush xml:id="br0">
      <inkml:brushProperty name="width" value="0.025" units="cm"/>
      <inkml:brushProperty name="height" value="0.025" units="cm"/>
    </inkml:brush>
  </inkml:definitions>
  <inkml:trace contextRef="#ctx0" brushRef="#br0">1830 185 4228,'-116'-14'5228,"78"9"-4996,1-3 0,0-1 0,0-1 0,1-2 0,-38-19 0,34 12-221,0 1 1,-2 2-1,-52-13 1,74 24-7,-1 2 1,0 0-1,0 1 1,0 1-1,0 1 1,-1 1-1,1 1 1,0 1-1,-21 6 1,2 3 11,-1 2 0,2 2 0,0 1 0,1 2 0,-44 30 0,-2 7 76,-82 74 0,110-82 284,2 2 0,2 3 0,3 2-1,-53 75 1,80-98-217,2 1 0,1 2-1,1-1 1,2 2 0,2 0-1,1 1 1,2 1 0,1 0-1,-7 67 1,14-76-114,1-1 0,2 1 1,1 0-1,1-1 0,1 1 1,2-1-1,0 0 0,2 0 0,2 0 1,0-1-1,2 0 0,0-1 0,2 0 1,24 35-1,-13-26-71,2-2 1,1-1-1,2-1 0,1-2 0,1 0 1,63 43-1,-46-41 27,1-3 0,1-2 0,2-2 0,83 27 0,-37-24-2,1-4-1,0-5 1,2-4-1,0-4 1,140-5-1,-170-9 19,1-2-1,-1-4 1,-1-3-1,0-2 1,-1-4-1,-1-3 1,0-3-1,-2-3 1,-2-2-1,0-4 1,-2-2-1,110-86 1,-129 87 28,-2-3 1,-2-1 0,-2-2 0,-1-1 0,-2-2-1,-2-2 1,38-73 0,-50 79 1,-2-2 0,-2 0 1,-2 0-1,-2-1 0,-1-1 0,-3 0 0,-1-1 1,-3 1-1,-1-88 0,-4 111-25,-2 0-1,0 0 0,-1 0 1,0 1-1,-2 0 1,-1-1-1,0 2 0,-2-1 1,0 1-1,-1 1 1,-1-1-1,0 2 1,-2 0-1,0 0 0,0 1 1,-2 1-1,0 0 1,-1 1-1,0 0 1,-1 2-1,-1 0 0,0 1 1,0 0-1,-34-12 1,16 9-26,0 2 0,-1 1 1,0 2-1,0 2 0,-58-4 1,39 9-102,-1 3 1,1 1 0,-61 12-1,-33 17-1293,-254 87-1,375-108 1137,-267 80-4368,173-63-976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1.370"/>
    </inkml:context>
    <inkml:brush xml:id="br0">
      <inkml:brushProperty name="width" value="0.025" units="cm"/>
      <inkml:brushProperty name="height" value="0.025" units="cm"/>
    </inkml:brush>
  </inkml:definitions>
  <inkml:trace contextRef="#ctx0" brushRef="#br0">5315 325 4292,'-40'-7'5084,"-16"-20"-3528,-7-2-1069,-12 12-415,0 2 1,-1 4-1,-127-2 1,10 1-54,-402-71 1124,-64-5-342,337 66-833,-368 23 0,466 14-126,2 10-1,-334 82 0,451-78 68,2 4-1,2 5 1,-109 57-1,134-54 94,1 3 0,2 4-1,2 2 1,-87 82 0,120-95 58,1 1 0,2 1 0,2 3 0,-36 57 1,58-81-28,0 1 0,1 0 0,1 0 0,1 1 0,1 0 0,1 1 0,0 0 0,1 0 0,2 0 0,0 0 0,1 1 0,1-1 0,3 28 0,1-35-14,0 0 1,2 0-1,-1 0 0,2-1 1,-1 0-1,2 0 0,0 0 0,1-1 1,0 0-1,0 0 0,1-1 0,1 0 1,0 0-1,1-1 0,0-1 1,17 12-1,12 7 43,2-3 0,0-1 0,70 27 1,25 2-56,3-7 1,1-5-1,2-7 1,286 30-1,595-38-2,271-112-5,-1012 58 135,452-104 0,-615 101-35,-2-5-1,-1-6 1,-2-4-1,-2-6 1,-3-4-1,131-89 1,-195 113-40,-2-2 1,-1-2 0,69-76-1,-99 97-9,1-2 0,-2 1-1,0-2 1,-2 1-1,0-2 1,0 1-1,-2-1 1,0-1-1,-2 0 1,0 0-1,-1 0 1,-1 0-1,3-29 1,-7 38-1,-1 1-1,1-1 1,-2 1 0,1-1 0,-1 1 0,-1-1 0,0 1-1,-1 0 1,0 0 0,0 1 0,-1-1 0,0 1-1,-1 0 1,0 0 0,0 1 0,-1-1 0,0 1-1,0 1 1,-1-1 0,0 2 0,0-1 0,-14-8-1,4 5-82,0 0-1,0 1 0,-1 1 0,0 1 1,-1 0-1,0 2 0,0 0 0,0 1 0,0 1 1,-37 0-1,-111 11-5123,80 1-1057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3.213"/>
    </inkml:context>
    <inkml:brush xml:id="br0">
      <inkml:brushProperty name="width" value="0.025" units="cm"/>
      <inkml:brushProperty name="height" value="0.025" units="cm"/>
    </inkml:brush>
  </inkml:definitions>
  <inkml:trace contextRef="#ctx0" brushRef="#br0">752 204 9385,'-10'-10'656,"-34"-38"919,-56-79 0,99 126-1597,0-1 1,1 1-1,-1 0 0,0 0 0,0 0 0,0 0 1,0 0-1,0 0 0,0 0 0,-1 0 1,1 0-1,0 0 0,0 1 0,-1-1 0,1 0 1,0 1-1,-1-1 0,1 1 0,-1 0 0,1-1 1,-1 1-1,1 0 0,-1 0 0,1 0 1,0 0-1,-1 0 0,1 0 0,-1 0 0,1 1 1,-1-1-1,1 0 0,-1 1 0,1-1 1,0 1-1,-1 0 0,1-1 0,0 1 0,-2 1 1,-5 4-266,1-1 1,-1 2 0,1-1 0,-11 14-1,13-15 225,-31 38-127,2 1 0,2 1 0,2 2 0,2 1 1,-23 54-1,-94 269 150,101-248 287,23-68 185,4 1 0,1 0 0,3 1 1,3 1-1,-6 99 0,15-133-295,2 0 0,0 0 1,2 0-1,0 0 0,2-1 0,0 1 1,2-1-1,1 0 0,0-1 0,2 0 0,0 0 1,2-1-1,0 0 0,1-1 0,1-1 1,26 28-1,-26-33-110,0-1 0,1 0 0,1-1 0,0-1 0,1 0 1,0-1-1,1-1 0,-1-1 0,2 0 0,-1-1 0,35 8 0,-38-13-15,-1 0-1,0-1 1,0 0-1,1-1 0,-1-1 1,0 0-1,0-1 0,1-1 1,-1 0-1,-1 0 1,1-2-1,-1 0 0,1 0 1,-1-1-1,-1-1 1,1 0-1,11-9 0,4-7 22,0 0 1,-2-2-1,-1-1 0,-1-1 0,-1-1 0,19-33 0,4-12 58,50-111-1,-57 99-134,-4-2 0,35-130 0,-59 174 31,-2-1 1,-2-1 0,-2 1 0,-2-1 0,-2 0-1,-1 0 1,-9-57 0,5 82 10,0-1-1,-1 1 1,-1 0-1,-1 0 1,-1 1-1,-1 0 1,0 0-1,-2 1 1,0 0-1,-1 1 1,0 0-1,-1 1 1,-1 0 0,-1 1-1,0 1 1,-1 0-1,-1 1 1,0 1-1,0 1 1,-1 0-1,-1 1 1,0 1-1,0 1 1,-1 1-1,0 0 1,0 2-1,0 0 1,-31-3-1,-124-2-5566,87 5-870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0.998"/>
    </inkml:context>
    <inkml:brush xml:id="br0">
      <inkml:brushProperty name="width" value="0.025" units="cm"/>
      <inkml:brushProperty name="height" value="0.025" units="cm"/>
    </inkml:brush>
  </inkml:definitions>
  <inkml:trace contextRef="#ctx0" brushRef="#br0">11359 759 5221,'-9'-13'1975,"-17"-25"-1111,-2 1-1,-1 1 1,-45-42-1,23 38-692,-2 2 0,-1 2 1,-2 2-1,-1 3 0,-1 3 0,-2 2 0,0 3 0,-2 2 0,-73-14 1,-70-3-678,-313-19 0,463 53 409,-1037-71 660,412 31 1207,127 18-1353,-738 58-1,-1463 213-2231,1944-164 2708,-357 42-35,582-26-773,502-77-85,0 3 0,2 4 0,1 4 0,-142 76 0,187-86-6,1 1 0,0 2 0,-49 47 0,73-62-5,1 0 1,0 1-1,0 1 1,1-1-1,0 1 1,1 1-1,0 0 1,1 0 0,1 0-1,0 0 1,0 1-1,1 0 1,1 0-1,-4 24 1,8-28-28,-1 0 0,1 0 0,1 0 0,0 0 0,0 0 0,0 0 0,1-1 0,1 1 0,-1-1 0,1 0 0,1 0 0,-1-1 0,1 1 0,1-1 0,-1 0 0,1 0 0,1-1 0,-1 1 0,14 8 0,5 4-20,0-2-1,1-1 1,1 0-1,44 16 1,21 4 114,2-4 0,99 20 0,200 23 160,-289-57-157,1269 150 357,12-87-651,-728-48 204,-529-26 41,1437 64 398,-2-94 386,-1319 7-711,1652-75 31,-1730 90-4,576-32-1098,-661 23 1032,0-4 1,-1-3 0,-1-3-1,-1-4 1,0-4 0,143-73-1,-211 95 10,1 0 0,-1 0 1,-1-1-1,1-1 0,-1 0 0,-1 0 0,1-1 0,-2 1 0,1-2 0,-1 1 1,6-12-1,-10 15-35,0 0-1,-1-1 1,0 1 0,0-1 0,0 0 0,-1 0 0,0 1 0,0-1 0,-1 0 0,0 0 0,0 0-1,0 0 1,-1 0 0,0 0 0,-1 1 0,1-1 0,-1 0 0,0 1 0,-1-1 0,-5-8 0,-3-6-4,-2 1 1,0 1 0,-1 0-1,-1 1 1,-1 1 0,-25-23-1,-118-84 217,84 73-120,-2 4 0,-2 4 0,-2 3 0,-2 3 0,-99-29 0,5 15-2140,-274-41 0,336 72-850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239"/>
    </inkml:context>
    <inkml:brush xml:id="br0">
      <inkml:brushProperty name="width" value="0.025" units="cm"/>
      <inkml:brushProperty name="height" value="0.025" units="cm"/>
    </inkml:brush>
  </inkml:definitions>
  <inkml:trace contextRef="#ctx0" brushRef="#br0">0 1 6726,'0'0'11232,"6"12"-11077,6 22-88,-2 0 0,-1 1-1,8 66 1,-12-61-113,2 9-8,-6-15-4159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601"/>
    </inkml:context>
    <inkml:brush xml:id="br0">
      <inkml:brushProperty name="width" value="0.025" units="cm"/>
      <inkml:brushProperty name="height" value="0.025" units="cm"/>
    </inkml:brush>
  </inkml:definitions>
  <inkml:trace contextRef="#ctx0" brushRef="#br0">1 82 14350,'0'0'4035,"74"-4"-2785,-30-7-33,6-1-737,1-3-352,-1 3-96,-6 0 0,-9 2 0,-8 6-352,-8 2-705,-10 2-833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7.336"/>
    </inkml:context>
    <inkml:brush xml:id="br0">
      <inkml:brushProperty name="width" value="0.025" units="cm"/>
      <inkml:brushProperty name="height" value="0.025" units="cm"/>
    </inkml:brush>
  </inkml:definitions>
  <inkml:trace contextRef="#ctx0" brushRef="#br0">78 0 2594,'0'0'23126,"-7"12"-22768,-1 2-240,-36 70 505,40-77-485,1 1 0,1-1 0,-1 1 0,1 0 0,1-1 0,-1 1 0,1 0-1,1 0 1,-1 0 0,2 12 0,-1-19-125,1 1-1,0-1 1,0 1-1,-1-1 1,1 0-1,0 1 1,0-1-1,0 0 1,0 0-1,1 1 1,-1-1-1,0 0 1,0 0-1,1 0 1,-1 0-1,0-1 1,1 1-1,-1 0 1,1-1-1,-1 1 1,1-1-1,0 1 1,-1-1 0,1 0-1,-1 1 1,1-1-1,0 0 1,-1 0-1,1 0 1,0 0-1,-1-1 1,1 1-1,-1 0 1,3-1-1,1 0-244,1 0 1,-1 0-1,0 0 0,0-1 1,0 0-1,0 0 0,0 0 0,0 0 1,6-5-1,-7 4-652,0-1-1,0 0 1,0 0-1,0-1 1,-1 1 0,0-1-1,0 0 1,4-8 0,1-17-6884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042"/>
    </inkml:context>
    <inkml:brush xml:id="br0">
      <inkml:brushProperty name="width" value="0.025" units="cm"/>
      <inkml:brushProperty name="height" value="0.025" units="cm"/>
    </inkml:brush>
  </inkml:definitions>
  <inkml:trace contextRef="#ctx0" brushRef="#br0">41 0 5349,'0'0'13506,"-5"11"-12961,0-1-458,1-2-49,-1 1-1,1-1 0,0 1 0,1 0 0,0 0 0,1 0 0,0 0 0,-1 10 0,3-18-35,0-1 0,1 1-1,-1-1 1,1 1 0,-1-1 0,1 1-1,-1-1 1,1 1 0,-1-1-1,1 1 1,-1-1 0,1 0-1,0 1 1,-1-1 0,1 0-1,-1 0 1,1 1 0,0-1 0,-1 0-1,1 0 1,0 0 0,-1 0-1,1 0 1,0 0 0,-1 0-1,1 0 1,0 0 0,0 0-1,-1 0 1,1 0 0,0-1 0,-1 1-1,1 0 1,-1 0 0,1-1-1,0 1 1,-1 0 0,2-2-1,28-10 83,34-43-1013,-24 18 358,-52 78 1238,10-36-552,-1 0-15,1 1 1,0-1-1,0 1 0,0-1 1,1 1-1,-2 7 1,3-12-95,0 0 1,0 0 0,1-1 0,-1 1-1,0 0 1,0 0 0,0-1 0,0 1-1,1 0 1,-1 0 0,0-1 0,0 1 0,1 0-1,-1-1 1,1 1 0,-1-1 0,1 1-1,-1-1 1,1 1 0,-1 0 0,1-1 0,0 1-1,0 0-7,1-1 0,0 1 0,-1-1-1,1 1 1,0-1 0,-1 0-1,1 0 1,0 1 0,0-1 0,-1 0-1,1-1 1,0 1 0,2-1 0,4-1-365,-1 0 0,0-1 1,0 0-1,-1-1 0,1 0 1,-1 0-1,0 0 0,0-1 1,0 1-1,0-1 0,-1-1 1,0 1-1,7-10 0,17-25-5960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435"/>
    </inkml:context>
    <inkml:brush xml:id="br0">
      <inkml:brushProperty name="width" value="0.025" units="cm"/>
      <inkml:brushProperty name="height" value="0.025" units="cm"/>
    </inkml:brush>
  </inkml:definitions>
  <inkml:trace contextRef="#ctx0" brushRef="#br0">63 52 8296,'0'0'8872,"-8"11"-8018,3-4-727,-28 39 526,30-43-623,1 1 0,0 0-1,1-1 1,-1 1 0,0 0-1,1 0 1,0 0 0,0 0 0,0 0-1,1 0 1,-1 0 0,1 0-1,0 5 1,1-8-22,-1-1 0,1 1 0,-1 0 0,1-1 0,-1 1 0,1-1 0,0 1 0,-1-1 0,1 1 0,0-1 0,-1 1 0,1-1 0,0 0 0,0 1 0,-1-1 0,1 0 0,0 0-1,0 0 1,-1 1 0,1-1 0,0 0 0,0 0 0,0 0 0,0 0 0,-1-1 0,1 1 0,0 0 0,0 0 0,1-1 0,26-4 282,-5-6-402,-1 0 1,1-1-1,-2-1 0,0-1 1,0-1-1,-2-1 1,0-1-1,-1 0 1,28-34-1,-49 54 33,-6 8 182,1 1-1,0-1 1,1 1 0,-8 19-1,14-29-87,0 1 0,0-1-1,0 1 1,0 0-1,1-1 1,-1 1 0,1 0-1,0 0 1,0-1 0,0 1-1,0 0 1,0 0 0,1-1-1,0 5 1,0-6-39,0 1 1,0 0-1,0-1 0,1 1 0,-1-1 1,0 1-1,1-1 0,-1 1 1,1-1-1,-1 0 0,1 0 1,0 0-1,-1 0 0,1 0 1,0 0-1,0 0 0,0-1 1,-1 1-1,1 0 0,0-1 0,0 0 1,0 1-1,3-1 0,29 1-2479,4-6-2852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8.720"/>
    </inkml:context>
    <inkml:brush xml:id="br0">
      <inkml:brushProperty name="width" value="0.025" units="cm"/>
      <inkml:brushProperty name="height" value="0.025" units="cm"/>
    </inkml:brush>
  </inkml:definitions>
  <inkml:trace contextRef="#ctx0" brushRef="#br0">1 103 4869,'10'-19'-96,"5"0"31,-7-4-191,3 4 64,-6-3-1922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9.363"/>
    </inkml:context>
    <inkml:brush xml:id="br0">
      <inkml:brushProperty name="width" value="0.025" units="cm"/>
      <inkml:brushProperty name="height" value="0.025" units="cm"/>
    </inkml:brush>
  </inkml:definitions>
  <inkml:trace contextRef="#ctx0" brushRef="#br0">1357 95 416,'0'0'3508,"-6"-8"-2243,0 1-1135,-1 0 1,0 1-1,0 0 1,0 1-1,0-1 0,-1 1 1,0 1-1,0-1 1,-1 2-1,1-1 0,-1 1 1,1 0-1,-16-3 1,-14 0 46,-1 0 1,0 3 0,0 1 0,0 2-1,0 2 1,0 1 0,0 2 0,0 2 0,1 1-1,0 2 1,1 2 0,0 2 0,1 0-1,1 3 1,0 1 0,1 1 0,1 2-1,1 2 1,-29 26 0,25-20-61,2 2-1,2 1 1,1 2-1,1 1 1,2 2-1,2 0 1,1 2-1,2 0 1,2 2 0,1 0-1,-26 85 1,13 3-34,7 2 0,5 1 1,-4 143-1,21-104-52,35 335 0,-28-482-14,0 1 1,2-1-1,1 1 1,1-1-1,1-1 0,11 24 1,-14-37 22,1 0 0,0-1 0,1 1 0,0-2 0,0 1 0,1-1 0,0 0 1,0-1-1,1 1 0,0-2 0,0 1 0,0-1 0,1-1 0,0 0 0,19 7 0,-1-3-12,1-2 0,0-1 1,0-1-1,1-1 0,-1-2 0,1 0 0,46-6 0,-19-2 24,0-2-1,108-32 0,-76 10 7,-1-4-1,-2-4 0,109-64 1,220-182 107,-375 252-145,0-2 0,-3-1 0,-1-2 0,51-67 0,-64 70 5,-1 0-1,-2-1 1,-1-1 0,-2-1-1,-2-1 1,16-57-1,-14 26 235,-4 0-1,-2-1 0,-4-1 0,-3 0 1,-2 1-1,-4-1 0,-13-82 0,11 123-232,-2 1-1,-1 1 0,-1-1 1,-2 1-1,-1 1 1,0 0-1,-3 0 0,0 1 1,-1 1-1,-1 1 0,-2 0 1,0 1-1,-2 1 0,0 0 1,-2 2-1,0 0 0,-1 2 1,-1 0-1,0 2 1,-1 1-1,-1 0 0,-1 2 1,-37-13-1,-2 7-782,0 2 1,0 3-1,-2 4 1,-72-3-1,67 6-1193,-36-6-3207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1.195"/>
    </inkml:context>
    <inkml:brush xml:id="br0">
      <inkml:brushProperty name="width" value="0.025" units="cm"/>
      <inkml:brushProperty name="height" value="0.025" units="cm"/>
    </inkml:brush>
  </inkml:definitions>
  <inkml:trace contextRef="#ctx0" brushRef="#br0">0 389 4901,'543'-9'3180,"720"-66"-1999,744-42 421,78 65-1,-2042 52-1585,2014-21 411,409 48 59,-2310-18-479,1329 67 1,3-31 36,-696-29 68,702-3-69,-522-76 46,-318 12-45,1037-21-44,-1084 58-12,539-24-19,-950 26 53,611-30 3,-1 33-40,-267 46 28,-156-7-15,-237-21 3,1304 50 196,-1257-53 4025,-209-22-5338,-18-10-2572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7.418"/>
    </inkml:context>
    <inkml:brush xml:id="br0">
      <inkml:brushProperty name="width" value="0.025" units="cm"/>
      <inkml:brushProperty name="height" value="0.025" units="cm"/>
    </inkml:brush>
  </inkml:definitions>
  <inkml:trace contextRef="#ctx0" brushRef="#br0">2584 284 5093,'-464'-125'2515,"-29"-5"-898,440 119-1569,0 3 0,-1 3 0,0 1 0,0 3 0,0 3 0,0 1 0,0 3 0,1 3 0,0 1 0,0 3 0,-95 38 0,18-1 141,2 5 0,-210 127-1,312-165-181,0 2 0,2 1 0,0 1-1,1 1 1,1 1 0,-36 49 0,46-53-25,1 0 1,0 0-1,1 1 1,1 1 0,1-1-1,1 1 1,1 1-1,1-1 1,0 1-1,-1 36 1,5-29 4,2 1 0,2-1 0,0 1 0,2-1 0,1 0 0,2 0-1,0-1 1,2 0 0,1-1 0,1 0 0,2-1 0,0 0 0,2-1 0,0 0 0,2-2 0,28 30 0,-11-18-17,1-1 1,2-1-1,1-3 1,1-1-1,1-2 0,2-1 1,1-3-1,0-2 1,50 17-1,32 3 85,1-7 1,165 25-1,268-4 30,-382-49-72,1-8-1,343-49 0,-340 23 11,516-111 83,-651 125-89,0-2 1,-2-2 0,0-1-1,-1-3 1,-1-2 0,73-54 0,-98 64-8,-1-1 0,0 0 0,-1-1 0,-1-1 0,0 0 0,-1-1 0,-1-1 0,-1 0 0,-1-1 0,-1 0 0,0-1 0,-2 0 0,0 0 0,-1-1 0,-1 1 0,-2-2 0,3-21 0,-5 20 226,-2 0 0,0 0 0,-2 0 1,0 0-1,-2 1 0,-1-1 0,0 1 0,-2 0 0,-1 1 1,-19-41-1,14 38-87,-2 1 0,-1 1 0,0 1 0,-2 0 0,0 1 1,-2 1-1,0 1 0,-1 1 0,-24-17 0,2 8-179,0 1 0,-2 2 1,-1 3-1,-92-31 0,-204-36-1114,302 79 942,-467-87-2861,390 76 1530,-10-3-613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42.014"/>
    </inkml:context>
    <inkml:brush xml:id="br0">
      <inkml:brushProperty name="width" value="0.025" units="cm"/>
      <inkml:brushProperty name="height" value="0.025" units="cm"/>
    </inkml:brush>
  </inkml:definitions>
  <inkml:trace contextRef="#ctx0" brushRef="#br0">50 225 11179,'0'0'-444,"-9"-2"647,-30-3 107,38 4-221,6-1-41,18-4-39,29-3-59,111-17 493,251-6 0,254 46 279,382-16-200,-656-30-72,567-34-185,-129 56 68,170-7 696,1163-1 754,-1028 34 174,-988-16-1880,-146 0-469,12 1-59,-15-1 345,0 0-1,0 0 1,0 0-1,-1-1 1,1 1-1,0 0 1,0 0-1,0 0 1,0 0-1,0 0 0,0 0 1,-1 0-1,1-1 1,0 1-1,0 0 1,0 0-1,0 0 1,0 0-1,0 0 0,0 0 1,0-1-1,0 1 1,0 0-1,0 0 1,0 0-1,0 0 1,0-1-1,0 1 1,0 0-1,0 0 0,0 0 1,0 0-1,0 0 1,0-1-1,0 1 1,0 0-1,0 0 1,0 0-1,0 0 1,0 0-1,1-1 0,-1 1 1,0 0-1,0 0 1,0 0-1,0 0 1,0 0-1,0 0 1,0 0-1,1-1 1,-1 1-1,0 0 0,0 0 1,0 0-1,0 0 1,0 0-1,1 0 1,-1 0-1,0 0 1,0 0-1,0 0 1,0 0-1,0 0 0,1 0 1,-1 0-1,0 0 1,-25-20-5227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2.951"/>
    </inkml:context>
    <inkml:brush xml:id="br0">
      <inkml:brushProperty name="width" value="0.025" units="cm"/>
      <inkml:brushProperty name="height" value="0.025" units="cm"/>
    </inkml:brush>
  </inkml:definitions>
  <inkml:trace contextRef="#ctx0" brushRef="#br0">829 524 2114,'-31'9'379,"0"0"0,-1-2 0,-50 4 0,62-10-144,0-1 0,0-1 0,1 0-1,-1-2 1,0 0 0,1-1 0,-21-8 0,29 8-165,1 1 0,0 0 0,-1 1 0,1 0 0,-1 1 1,0 0-1,1 0 0,-1 1 0,0 0 0,-16 4 0,20-2-53,-1 0 1,1 1 0,-1 0 0,1 0-1,0 1 1,0 0 0,1 0-1,-1 1 1,1-1 0,0 2-1,0-1 1,0 1 0,1-1-1,-9 14 1,-4 6 36,1 2 1,1 0-1,2 0 1,-17 44-1,25-55-30,1 0 0,0 1 0,1-1 0,1 1 0,1 0 0,0 0 0,1 0 0,1 1 0,3 28 0,-1-38-24,0 0 0,1 0-1,0-1 1,0 1 0,1-1 0,0 0-1,0 0 1,1 0 0,0-1-1,0 1 1,7 6 0,12 10 3,39 30 1,-28-25 8,97 86 55,87 71-69,-159-139 18,121 68-1,-117-83 24,1-2 0,1-4 0,1-2 0,1-4 0,1-2 0,134 14-1,435-14 136,-410-19-107,629 47 133,-57 0-144,261-69-50,111-12 178,2 35 158,-26 2-164,307 25-124,-844-1 493,736-66 0,-104-53-3,-364-34-178,-14-73-123,-682 160-255,-92 23-27,-2-4 1,101-39-1,-175 55 43,0-1-1,0 0 1,-1-1 0,-1 0-1,1-2 1,-1 1 0,-1-1-1,14-15 1,-22 21 17,0-1 0,0 0 0,0-1 0,-1 1 0,1-1 0,-1 1 1,-1-1-1,1 0 0,-1 0 0,0 0 0,-1-1 0,1 1 0,-1 0 0,0-1 0,-1 1 0,1 0 0,-1-1 1,-1 1-1,1-1 0,-1 1 0,0 0 0,-1-1 0,-2-6 0,1 5 55,-2-1-1,1 0 1,-1 1-1,0 0 1,-1 0-1,0 0 0,0 1 1,-1 0-1,0 0 1,0 1-1,0 0 1,-1 0-1,-16-9 1,-8-3 168,-1 1 0,-43-15-1,-216-77-153,-97-39 55,256 95-254,-2 6 1,-2 5-1,-2 7 0,-264-33 0,-252 18-54,168 16 198,139 4-41,-1631-101 225,244 72 182,-276-9-396,-23 84 54,1751 5-61,-1057 66-23,208-5-20,14 92 15,1109-173 24,-306 79-129,281-69-142,0 1-1,1 2 1,1 2 0,0 0 0,1 3-1,-55 42 1,79-55 32,0 0-1,0 0 1,0 1-1,1 0 0,0 1 1,1-1-1,-1 1 1,1 0-1,1 1 1,0-1-1,0 1 0,0-1 1,1 1-1,1 0 1,-1 1-1,2-1 1,-1 0-1,1 1 1,0 13-1,7 23-4350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4.939"/>
    </inkml:context>
    <inkml:brush xml:id="br0">
      <inkml:brushProperty name="width" value="0.025" units="cm"/>
      <inkml:brushProperty name="height" value="0.025" units="cm"/>
    </inkml:brush>
  </inkml:definitions>
  <inkml:trace contextRef="#ctx0" brushRef="#br0">1 16 9385,'9'3'197,"35"8"-64,-1-2-1,1-1 1,72 2-1,147-8 182,-195-3-335,396-20-1434,58-1-2263,3 39 3853,-11 0 2602,466-33-169,-70-1-1725,-34 9-618,163 0-34,154 75 1053,-337-8 961,-792-57-2033,795 53 868,-857-54-1102,0-1 0,1 1 0,-1-1 1,0 0-1,1 0 0,-1 0 0,0 0 1,1 0-1,-1 0 0,0-1 1,4 0-1,-5-1-273,-1 1 0,1 0 0,0 0 0,0-1 0,-1 1 0,1 0 0,-1-1 0,1 1 0,-1-1 0,0 1 0,1-1 0,-1 1 0,0-1 0,0 1 0,0 0 0,0-1 0,0 1 0,-1-3 0,1-20-5916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9.702"/>
    </inkml:context>
    <inkml:brush xml:id="br0">
      <inkml:brushProperty name="width" value="0.025" units="cm"/>
      <inkml:brushProperty name="height" value="0.025" units="cm"/>
    </inkml:brush>
  </inkml:definitions>
  <inkml:trace contextRef="#ctx0" brushRef="#br0">57 26 801,'0'0'3486,"-8"0"-342,5 0-2756,-24-2 680,26 2-969,0 0 0,0-1 0,0 1 1,0 0-1,0-1 0,0 1 0,0-1 1,1 1-1,-1-1 0,0 1 0,0-1 1,1 0-1,-1 1 0,0-1 0,1 0 1,-1 0-1,0 1 0,1-1 0,-1 0 1,1 0-1,0 0 0,-1 0 0,1 0 1,0 0-1,-1 0 0,1 0 0,0 0 1,0 0-1,0 1 0,0-3 0,0 3 382,21 19-241,-1-8-290,1-1 0,0-1 0,0 0 0,1-2 0,0-1 0,0 0 0,1-2 0,37 3 0,24-3-267,86-8-1,-86 1 250,442 5 558,145-6 632,110-1-662,-309 9-327,-198-16 487,127 3 1258,-336 13-1300,-9 0-495,0-3 0,65-6 0,-120 5-226,-1 0 0,1 0 0,0-1 0,-1 1 0,1 0 0,0 0 0,0-1 0,-1 1 0,1 0 0,0-1 0,-1 1 0,1-1 0,-1 1 0,1-1 0,-1 1 0,1-1 0,-1 1 0,1-1 0,-1 0 0,1 1 0,-1-1 0,0 0 0,1 1 0,-1-1 0,0 0 0,0 1 0,1-1 0,-1 0 0,0 0 0,0 1 0,0-1 0,0-1 0,2-22-3967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8.055"/>
    </inkml:context>
    <inkml:brush xml:id="br0">
      <inkml:brushProperty name="width" value="0.025" units="cm"/>
      <inkml:brushProperty name="height" value="0.025" units="cm"/>
    </inkml:brush>
  </inkml:definitions>
  <inkml:trace contextRef="#ctx0" brushRef="#br0">0 30 2338,'0'0'24087,"52"13"-22934,-13-21-576,9-1-417,-2-1-128,-8 2-192,-2 3-609,-11 2 32,-11 3-1441,-11 0-544,-3 9 576,-14 2-1634,-9-1-2402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1.244"/>
    </inkml:context>
    <inkml:brush xml:id="br0">
      <inkml:brushProperty name="width" value="0.025" units="cm"/>
      <inkml:brushProperty name="height" value="0.025" units="cm"/>
    </inkml:brush>
  </inkml:definitions>
  <inkml:trace contextRef="#ctx0" brushRef="#br0">1 1 4356,'0'0'1548,"7"7"-656,5 3-563,0 0-1,0 0 1,1-1 0,0-1 0,0 0 0,1-1 0,1 0 0,-1-1-1,24 6 1,13-2 173,1-3-1,1-3 1,84-2-1,162-27 311,-175 13-720,1061-46 46,-1180 58-138,1532 32 193,-1275-15-83,1935 87 1322,-1335-101-1292,404 9-29,-1250-11-111,689 14 214,-5-54-43,-511 19 2023,-211 23-2113,-1 1 0,1 0 1,0 2-1,1 0 1,-1 2-1,-37 18 0,-6 1-885,60-25 226,0 0 1,0 0-1,0-1 1,-1 0-1,1 0 1,0-1-1,-1 1 1,1-1-1,0 0 1,-9-2-1,-18-7-6303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7.544"/>
    </inkml:context>
    <inkml:brush xml:id="br0">
      <inkml:brushProperty name="width" value="0.025" units="cm"/>
      <inkml:brushProperty name="height" value="0.025" units="cm"/>
    </inkml:brush>
  </inkml:definitions>
  <inkml:trace contextRef="#ctx0" brushRef="#br0">3037 115 8040,'-87'-28'154,"-1"4"0,-1 3 0,-1 5 0,-1 4 0,1 3 0,-107 4 0,-124 17 124,-339 56-1,610-60-266,1 1 0,0 3-1,1 2 1,1 2 0,0 2-1,1 1 1,1 3 0,1 2-1,1 2 1,1 2 0,-49 42-1,-6 15 0,3 5-1,5 4 0,-107 145 1,166-199 36,1 1 0,3 2 1,1 0-1,3 1 1,1 2-1,2 0 0,3 1 1,1 1-1,3 0 1,1 1-1,3 0 0,-3 87 1,10-80 14,3-1 1,2 1-1,2-1 1,3 0-1,32 106 0,-31-135-48,0 1 0,2-2-1,0 0 1,2 0-1,1-1 1,1-1-1,1 0 1,1-1 0,1-1-1,1-1 1,0-1-1,2 0 1,42 27-1,-19-21 156,1-2 0,1-2 0,1-1-1,0-3 1,80 16 0,263 30 542,-357-59-708,1122 172 142,-944-131-442,611 116-590,10-63 713,-78-87 276,1-34 303,223-2-188,-495 27-136,481-4 198,-766-8-58,0-8 1,255-58 0,-179 10-109,271-105 0,-504 156-106,591-219 137,-591 217 1,-1-2-1,-1-1 1,-1-2 0,0-1-1,39-33 1,-59 40-111,-1-1 1,0-1-1,-1-1 0,-2 0 0,1-1 1,-2 0-1,-1-2 0,0 1 0,-2-2 1,15-38-1,-17 32-39,0-1 1,-2 0-1,-2 0 1,0 0-1,-2 0 0,-2-1 1,0 0-1,-2 1 1,-1-1-1,-2 1 0,-1 0 1,-1 0-1,-15-45 1,7 40 113,-1 1 0,-1 0 0,-2 1 0,-1 0 0,-2 2 0,-1 0 0,-1 2 0,-2 0 0,-1 2 0,-50-42 0,5 16 193,-1 3 0,-3 4-1,-1 3 1,-119-48 0,-344-94-112,158 85-162,-455-57-1,218 81-1690,-3 23-3409,296 29 146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8.501"/>
    </inkml:context>
    <inkml:brush xml:id="br0">
      <inkml:brushProperty name="width" value="0.025" units="cm"/>
      <inkml:brushProperty name="height" value="0.025" units="cm"/>
    </inkml:brush>
  </inkml:definitions>
  <inkml:trace contextRef="#ctx0" brushRef="#br0">2215 242 1569,'-221'3'9369,"-18"-1"-8662,-304 40 1,487-31-866,1 2 0,1 3 1,1 2-1,0 2 0,1 2 0,1 3 0,2 2 0,0 2 0,2 3 1,2 1-1,-70 66 0,53-38 161,2 3 0,4 2 0,2 3 0,3 3-1,4 1 1,-70 147 0,100-184 87,2 2 0,2 0 0,1 1 0,-9 53 0,18-73-66,1-1-1,0 0 1,2 0-1,0 0 1,1 1-1,1-1 0,0 0 1,2 0-1,0 0 1,1-1-1,13 33 1,0-18 1,1 0 1,2-1-1,1-1 1,1-1-1,1-1 1,2-1-1,1-2 1,36 28 0,3-5 34,1-3 0,125 62 1,-87-60-50,1-5 0,3-4 1,0-5-1,2-5 1,131 16-1,14-14-8,307-5 0,-280-28 352,1-13-1,-2-13 1,-1-11-1,476-133 1,-441 78 101,522-234 1,-782 302-423,-1-2 0,-2-3 1,-1-2-1,91-77 1,-120 88-12,0 0 1,-1-2 0,-1 0-1,-1-2 1,-2 0 0,0-1-1,-2-1 1,-1 0 0,-2-1-1,20-63 1,-24 53 1,-1 0 0,-2-1 0,-1 1 0,-3-1 1,-1 0-1,-2 0 0,-2 0 0,-2 0 0,-1 1 0,-2 0 0,-2 0 0,-1 0 0,-3 2 1,-1 0-1,-1 0 0,-3 1 0,0 2 0,-3 0 0,-1 1 0,-1 1 0,-2 1 0,-1 1 1,-1 1-1,-2 2 0,-1 1 0,-54-36 0,35 33-5,-2 1 0,-1 3 0,-1 2 0,-1 3 0,-1 2 0,0 3 0,-103-17 0,41 18 197,-1 5 0,-223 11 0,179 13-230,1 8 1,-278 72-1,-303 140-3084,543-166 1487,-31 7-1716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0.620"/>
    </inkml:context>
    <inkml:brush xml:id="br0">
      <inkml:brushProperty name="width" value="0.025" units="cm"/>
      <inkml:brushProperty name="height" value="0.025" units="cm"/>
    </inkml:brush>
  </inkml:definitions>
  <inkml:trace contextRef="#ctx0" brushRef="#br0">12235 602 4644,'-169'-1'4053,"70"-2"-3629,-193-31 0,88-7-176,-8-3 360,-262-20-1,-188 53 50,122 7-311,-1040 14 2425,-302-10-2082,602-35-361,-4 56-258,-39-1 210,758-7 158,4 51-364,175 16-74,270-50 13,-143 59 1,225-76-152,1 2 1,0 1-1,2 1 1,0 2-1,-52 42 0,74-53 116,0 0 1,0 1-1,1-1 0,1 2 0,-1-1 0,2 1 0,-1 0 0,1 1 0,1-1 0,0 1 0,0 1 0,1-1 0,1 0 0,0 1 0,0 0 0,1 0 1,1-1-1,0 1 0,0 0 0,1 0 0,2 15 0,2-9 12,0 0 1,1 0-1,0 0 0,2 0 1,0-1-1,1 0 0,1-1 1,0 0-1,2 0 0,-1-1 0,2 0 1,0-1-1,1 0 0,0-1 1,28 21-1,-10-11-19,0-2 1,1-2-1,1-1 0,0-1 1,2-2-1,0-2 0,37 10 1,7-4 10,2-3 0,146 9 1,168-19-20,-329-6 36,646-26-92,-54 1-44,961 46-187,-4 54 589,275-11 571,-2-52-785,-1509-19-50,-2-16 1,534-103 0,-825 108 4,0-4-1,131-52 1,-157 47 2,-1-1 1,-2-4-1,-1-2 0,60-48 1,-69 46-14,-3-3 1,-1-1-1,-1-2 1,57-77-1,-84 98 52,-1 0 0,-1-1 0,-1 0 0,-1-1 0,-1 0 0,-1-1 0,-1 0 0,-1-1 0,-1 1 0,-1-1 0,-1-1 0,-1 1 0,-1-32 0,-4 43-25,0 0 1,-1 1-1,-1-1 0,0 0 0,-1 1 1,0 0-1,-1 0 0,-1 0 0,0 1 1,0 0-1,-2 0 0,1 1 0,-1 0 1,-1 1-1,-12-11 0,-13-11 11,-2 2-1,-1 1 0,-49-27 1,26 21 20,0 4 0,-3 2 0,0 3 0,-1 2 0,-2 4 0,0 2 0,-1 4 0,0 2 0,-1 3 0,0 4 1,0 2-1,-1 3 0,1 4 0,0 2 0,0 4 0,-109 29 0,-264 123-1690,350-124 530,-1-4-1626,12-16-1757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2.117"/>
    </inkml:context>
    <inkml:brush xml:id="br0">
      <inkml:brushProperty name="width" value="0.025" units="cm"/>
      <inkml:brushProperty name="height" value="0.025" units="cm"/>
    </inkml:brush>
  </inkml:definitions>
  <inkml:trace contextRef="#ctx0" brushRef="#br0">428 1370 9065,'0'0'726,"-2"11"-475,1-5-247,1-3-8,-1 1 1,0-1-1,1 1 0,0-1 1,-1 0-1,2 1 1,-1-1-1,0 1 0,1-1 1,-1 1-1,1-1 1,0 1-1,0-1 0,0 0 1,1 0-1,-1 1 1,1-1-1,-1 0 1,1 0-1,0 0 0,5 4 1,11 9 31,2 0 0,0-1 0,1-2-1,0 0 1,1-1 0,0-1 0,1-1 0,36 11 0,-9-7 31,0-2-1,0-2 1,60 3 0,5-8 915,202-15 1,115-41 1474,-161 15-1691,-250 34-726,495-67 455,-389 45-415,247-79-1,-336 89-46,0-1-1,-1-2 0,-1-2 0,0-1 0,-2-2 1,59-48-1,-81 58-3,0 0 0,0-1 0,-1 0 0,-1-1 0,0 0-1,-1 0 1,0-1 0,7-19 0,-12 22 3,0 0 0,0-1 0,-2 1 0,1-1-1,-1 1 1,-1-1 0,-1 0 0,0 0 0,0 0-1,-1 1 1,-1-1 0,-3-13 0,1 10 41,-2 1 0,0 0-1,-1 1 1,0 0 0,-1 0 0,0 0 0,-2 1 0,1 1 0,-1-1 0,-1 2 0,0-1 0,-1 1 0,-19-13 0,-11-6 41,0 2 0,-90-43 1,-40-6 1,-222-66 1,-192-24 596,461 133-384,-1-1-71,-197-28 0,283 59-256,0 1 1,0 2-1,0 1 0,0 2 1,0 2-1,0 2 0,1 2 1,0 1-1,-51 19 0,48-10 11,0 2 0,2 2-1,0 2 1,1 1 0,2 2-1,-40 36 1,30-17-245,2 1-1,2 2 1,-64 96-1,35-25-772,6 3 0,5 2 1,-62 188-1,95-238 961,-35 104 83,56-153 112,1 0 0,1 0 0,1 1 0,0 50 0,4-69-101,1 1 0,0-1 1,1 1-1,0-1 1,0 0-1,1 0 0,0 0 1,0 0-1,1 0 0,0-1 1,8 13-1,-3-9 25,0 0 0,1 0 0,0-1 0,1 0 0,0-1 0,17 10-1,5 1 43,2-1 0,0-2 0,1-2 0,47 14 0,-10-9-105,1-3 0,0-3 0,149 9 0,-101-21-1806,212-24 1,-46-24-4301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6.627"/>
    </inkml:context>
    <inkml:brush xml:id="br0">
      <inkml:brushProperty name="width" value="0.025" units="cm"/>
      <inkml:brushProperty name="height" value="0.025" units="cm"/>
    </inkml:brush>
  </inkml:definitions>
  <inkml:trace contextRef="#ctx0" brushRef="#br0">0 263 5029,'0'0'4345,"10"6"-4297,0-1 13,0-1 0,0 0 0,1 0 0,0-1 0,-1-1-1,1 0 1,0 0 0,0-1 0,19 0 0,49-2 345,0 4-1,111 17 1,-36 0 318,0-7 1,158-6-1,125 8 146,-199 9-722,402 21 659,-443-47-479,1-10-1,200-37 1,8-25 30,244-39-216,9 44-119,-249 60 13,224-16 483,-384-1 36,529-34 0,-412 57 390,-366 3-736,-6 5-279,-16 2-2076,-15-2-2525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9.815"/>
    </inkml:context>
    <inkml:brush xml:id="br0">
      <inkml:brushProperty name="width" value="0.025" units="cm"/>
      <inkml:brushProperty name="height" value="0.025" units="cm"/>
    </inkml:brush>
  </inkml:definitions>
  <inkml:trace contextRef="#ctx0" brushRef="#br0">0 175 4612,'0'0'5670,"4"7"-5131,5-3-429,1-1 0,0 0 0,1-1 0,-1 0 0,0-1 0,1 0 0,12 0 0,3 0-8,150 7 331,319-27-1,-338 8-372,297-35 147,-230-2 179,-111 21-301,1 5 0,176-11 0,-173 33-32,225 30 0,-234-18 317,212-3-1,107-45 803,-19 19 735,-380 17-1449,-27 0-79,-1 14-3244,-1-4-2053,-4-8-735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8.626"/>
    </inkml:context>
    <inkml:brush xml:id="br0">
      <inkml:brushProperty name="width" value="0.025" units="cm"/>
      <inkml:brushProperty name="height" value="0.025" units="cm"/>
    </inkml:brush>
  </inkml:definitions>
  <inkml:trace contextRef="#ctx0" brushRef="#br0">1 285 7944,'0'0'1879,"29"4"-1548,7-2 208,-1-2 1,0-2-1,45-7 1,61-4 601,-92 16-991,0 2 1,-1 2-1,68 18 1,-2-1 80,3-9-61,1-5 1,230-10 0,314-37-80,-170 6-33,1234-36 284,-207-24 1057,-273-2-790,-938 66-241,-129 19 713,-102 7 2039,-79 2-3211,0-1 0,0 1 0,0 0 1,0 0-1,0 0 0,0 0 0,0 1 0,0-1 0,1 1 1,-1-1-1,-2 4 0,-14 8-2716,-8-1-1864,-14 1-2541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9.887"/>
    </inkml:context>
    <inkml:brush xml:id="br0">
      <inkml:brushProperty name="width" value="0.025" units="cm"/>
      <inkml:brushProperty name="height" value="0.025" units="cm"/>
    </inkml:brush>
  </inkml:definitions>
  <inkml:trace contextRef="#ctx0" brushRef="#br0">1 37 6951,'20'-1'469,"1"2"1,-1 1 0,0 0 0,1 1-1,33 11 1,44 6-262,49-12 577,151-9-1,29 0 861,-240 10-1272,-1 4 0,0 4-1,126 42 1,113 23-54,-241-70-25,0-4 0,1-3 0,126-10 0,-75-8 231,187-44 0,698-116-360,-549 146-218,-459 27-1165,1-1-1,-1-1 1,19-3-1,-18 0-2181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54.244"/>
    </inkml:context>
    <inkml:brush xml:id="br0">
      <inkml:brushProperty name="width" value="0.025" units="cm"/>
      <inkml:brushProperty name="height" value="0.025" units="cm"/>
    </inkml:brush>
  </inkml:definitions>
  <inkml:trace contextRef="#ctx0" brushRef="#br0">468 12 4516,'0'0'3065,"-8"-2"-2788,3 0-187,3 1-55,-1 0-1,1 0 0,0 0 0,-1 0 0,1 0 1,-1 1-1,1-1 0,0 1 0,-1 0 0,1 0 1,-1 0-1,0 0 0,1 0 0,-5 1 0,6 0 5,-1 0-1,0 1 1,0-1 0,0 0-1,1 1 1,-1 0-1,1-1 1,-1 1-1,1 0 1,0 0-1,-1 0 1,1 0 0,0 0-1,0 0 1,0 0-1,1 0 1,-2 4-1,-11 48 116,8-34-83,-96 433 516,80-345-438,-21 129 58,10 1-1,-2 390 0,36-28-173,-4 567-1,-72-287-134,14-295 2600,54-428-1467,6-155-1038,0-1 0,0 0 0,0 1 0,0-1 0,0 1 0,0-1 0,0 0 0,1 1 0,-1-1 0,1 0 0,-1 1 0,1-1 0,-1 0 0,1 1 0,0-1 0,-1 0 0,1 0 0,0 0 0,0 0 0,0 0 0,0 0 0,0 0 0,0 0 0,0 0 0,1 0 0,-1-1 0,0 1 1,0 0-1,0-1 0,1 1 0,-1-1 0,0 1 0,1-1 0,-1 0 0,1 0 0,-1 1 0,0-1 0,1 0 0,-1 0 0,1 0 0,-1-1 0,0 1 0,1 0 0,-1 0 0,0-1 0,1 1 0,1-2 0,4 0-401,-1 0 0,1 0-1,-1-1 1,0 0 0,0 0-1,0-1 1,0 1 0,9-9 0,3-8-2123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8.397"/>
    </inkml:context>
    <inkml:brush xml:id="br0">
      <inkml:brushProperty name="width" value="0.025" units="cm"/>
      <inkml:brushProperty name="height" value="0.025" units="cm"/>
    </inkml:brush>
  </inkml:definitions>
  <inkml:trace contextRef="#ctx0" brushRef="#br0">1 60 5061,'0'0'17745,"81"0"-15407,-44-6-1057,7-5-961,-1 3-224,-8 3-96,-1-1-576,-8 2-1378,-8-2-1281,-11 2-3395,-1-5-7816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0:40.932"/>
    </inkml:context>
    <inkml:brush xml:id="br0">
      <inkml:brushProperty name="width" value="0.025" units="cm"/>
      <inkml:brushProperty name="height" value="0.025" units="cm"/>
    </inkml:brush>
  </inkml:definitions>
  <inkml:trace contextRef="#ctx0" brushRef="#br0">0 1124 4068,'0'0'6806,"6"9"-5242,-2-1-1554,1-1-1,-1 0 0,2-1 0,-1 1 0,1-1 0,0 0 0,0 0 1,0-1-1,1 1 0,0-2 0,0 1 0,0-1 0,15 7 1,1-5 96,0 0 0,0-2 0,0 0 0,0-2 0,1 0 0,-1-2 0,41-4 0,171-38 755,-25 4-574,-146 33-235,1 4 0,-1 2 0,1 3 0,-1 2-1,0 4 1,96 27 0,-5 1 880,260 31 1,-310-60-523,1-5 1,0-4 0,155-20-1,162-50 209,-176 25-506,326-17-1,219 79 511,-712-13-563,485 9 490,410 35-107,-858-34-418,826 91 217,-765-90-63,506 24 5,-47-82-119,-447 24-87,499-34 48,-418 46-42,-85 4 59,-178 3-39,0-1-1,0 0 1,0 0-1,0 0 1,-1-1-1,1-1 1,-1 1-1,1-1 1,-1 0-1,0-1 1,0 0-1,0 0 1,-1 0-1,8-7 1,-9 6 11,-1 0 0,1 0 0,-1 0 0,-1 0 1,1-1-1,-1 1 0,0-1 0,0 0 0,0 0 0,-1 0 1,0-1-1,0 1 0,-1 0 0,0-1 0,0 1 0,0-1 1,-1-9-1,-2-12 24,-1 1 0,-1-1 1,-2 1-1,-11-37 0,-9-41-54,8-16-75,12 67 74,-3 0 0,-2 1 0,-33-99 0,38 140 7,-1-1 1,1 2-1,-2-1 1,0 1-1,0 0 1,-1 1-1,0 0 1,-1 0-1,0 1 1,-1 0-1,0 1 1,0 0-1,-24-12 1,-9 0-72,-1 1 0,-77-20 1,20 7-161,53 17 245,0 2 0,-1 3 0,0 1 0,-64-2 1,-207 8-35,227 5 32,-1122-24 114,-1544-27 81,1746 101-226,391-12-190,323-32 181,-484-49-1,430 6 86,-524 14 0,842 23-38,0 0 0,0 3 0,0 1 0,0 1 1,-39 15-1,61-17-18,0 1 0,1 0 0,0 1 0,0 1 1,1 0-1,0 0 0,0 1 0,1 1 1,0 0-1,1 0 0,0 1 0,0 0 1,1 1-1,1 0 0,-10 20 0,0 4 8,2 1 0,2 1 0,2 0 0,1 1 0,2 1 0,1-1 0,3 1 0,-2 56 0,8-88 2,0 0 0,0 0 0,0 0 1,1-1-1,1 1 0,-1 0 0,1-1 0,0 1 0,1-1 0,0 0 0,0 0 0,9 11 0,8 7-97,46 43 1,-12-14-747,-42-39-231,-1 0 0,0 1 1,16 29-1,-5 5-3695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0.001"/>
    </inkml:context>
    <inkml:brush xml:id="br0">
      <inkml:brushProperty name="width" value="0.025" units="cm"/>
      <inkml:brushProperty name="height" value="0.025" units="cm"/>
    </inkml:brush>
  </inkml:definitions>
  <inkml:trace contextRef="#ctx0" brushRef="#br0">8163 264 4068,'-273'4'1524,"-348"-40"0,-17-1-977,-4 34 1086,44 1-791,554 1-799,-1393-17 378,1104 12-677,-436-65 0,-12-15-311,601 78 658,0 8 0,-246 32 0,259-8 198,-202 55 0,304-61-215,2 3 0,0 3-1,1 3 1,1 2 0,2 3 0,-62 44-1,104-64-76,1 1 0,0 0 0,0 1 0,2 0 0,0 2 0,1-1 0,0 2 0,1 0 0,1 0 0,1 1 0,0 0 0,1 1 0,2 0 0,-1 0 0,2 1-1,1 0 1,0 0 0,2 0 0,0 1 0,0 26 0,4-24-7,0-1-1,2 1 1,0-1 0,2 0-1,0 0 1,2-1-1,0 0 1,1 0 0,2 0-1,0-1 1,0-1-1,2 1 1,1-2 0,0 0-1,1 0 1,1-1 0,1-1-1,32 26 1,-10-14-15,0-3 1,1 0-1,2-3 1,0-1-1,1-2 1,1-3 0,1 0-1,0-3 1,51 8-1,62 5 16,201 7 1,-338-32 13,1187 19-14,-821-21-3,1461-14 71,-957 32-20,508-10 66,-291-109-11,-645 50-76,-325 38-14,514-66 76,-505 54-56,-1-6-1,196-71 1,-331 100-26,150-64 59,-146 59-37,1 0-1,-1 0 0,0-1 1,0-1-1,-1-1 0,-1 0 1,0 0-1,12-16 0,-21 24-5,0-1-1,-1 0 0,1 1 0,-1-1 0,0 0 0,0-1 1,-1 1-1,1 0 0,-1 0 0,0-1 0,0 1 0,0 0 1,-1-1-1,0 1 0,0-1 0,0 1 0,-1-8 0,0 6 23,-1 0 1,0 0-1,-1 0 0,0 0 0,1 0 0,-2 1 1,1-1-1,-1 1 0,1 0 0,-2 0 0,-4-5 0,-12-9 82,-2 0-1,0 2 1,-1 0-1,-36-18 1,46 27-133,-68-34 144,-2 2 0,-1 5 0,-2 3-1,-175-39 1,-375-22 92,-494 20-1307,946 65 10,-48-2-1107,-2 3-1762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9.032"/>
    </inkml:context>
    <inkml:brush xml:id="br0">
      <inkml:brushProperty name="width" value="0.025" units="cm"/>
      <inkml:brushProperty name="height" value="0.025" units="cm"/>
    </inkml:brush>
  </inkml:definitions>
  <inkml:trace contextRef="#ctx0" brushRef="#br0">5524 33 5926,'-612'-32'71,"0"41"626,-383 67 312,806-47-835,2 9-1,2 8 1,-219 84-1,215-52 6,3 8-1,3 8 1,5 7-1,5 9 1,4 6-1,-248 225 0,322-249-109,3 3-1,5 5 0,4 3 0,-132 217 0,173-243-37,3 1 1,3 2 0,4 1-1,4 2 1,3 1-1,4 0 1,3 2-1,-8 124 1,21-139-40,4 1 1,3-1-1,3 0 0,3 0 0,3 0 0,4-1 1,2-1-1,3-1 0,4 0 0,44 90 1,-16-60-11,4-3 0,5-2 1,3-3-1,147 157 1,-111-149-1,5-3 0,4-6 0,173 110-1,533 248 2,36-68 8,-84-94 84,-518-212-38,299 48 0,142-34-29,7-33 19,-589-46-19,1103 60 63,2-84-14,-637-28-36,511-30 17,-769 61-38,628-32 10,-4-41 12,114-66 99,316-39-50,-1027 153-71,1292-173 5,558-254-10,-609 63-27,-1404 363 64,2 8 0,344-13 0,56 42 44,-344 2-56,-111 4 5,167 26-1,122 44 89,-20-3 8,-146-37 175,366 0 1,-422-38-249,0-10 0,-1-7 0,256-63 0,552-200 91,-864 234-109,-3-7 1,-2-5-1,-4-6 1,-2-6-1,-3-5 1,154-129-1,-239 173-13,-2-1-1,-2-2 1,-1-1 0,-2-2-1,48-79 1,-63 87-4,-1 0 0,-1-2 1,-2 1-1,-2-2 0,-1 0 0,-2 0 1,-1-1-1,5-68 0,-11 40 22,-4 1 0,-2 0 0,-19-102 0,-2 55-12,-46-127 1,52 183 58,-3 2 0,-2 0 0,-3 2 0,-2 0 0,-2 2 0,-2 2 0,-2 1 0,-2 1 0,-2 2 0,-47-39 0,-62-41 27,-5 6 0,-5 8 0,-5 6 0,-235-108 0,200 124-50,-368-107 0,-228 6 52,195 85-167,-759-33 1,-617 83-53,1930 53 108,-2146-1 11,882 58-18,3 45-156,60-5-452,-1306 113 231,1322-88 388,-5-44 8,-1791-66-7,1609-17-769,1 93-4109,1164-61 3378,1 2-662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0:03.893"/>
    </inkml:context>
    <inkml:brush xml:id="br0">
      <inkml:brushProperty name="width" value="0.025" units="cm"/>
      <inkml:brushProperty name="height" value="0.025" units="cm"/>
    </inkml:brush>
  </inkml:definitions>
  <inkml:trace contextRef="#ctx0" brushRef="#br0">68 275 7623,'0'0'3673,"-8"1"-2349,5-1-1265,0 0 0,1 1 1,-1-1-1,1 0 0,-1-1 0,0 1 1,1 0-1,-1-1 0,1 1 0,-5-2 1,7 1-51,-1 1 0,1 0 0,0 0 0,-1-1 0,1 1 0,0 0 0,-1 0 0,1-1 0,0 1 0,-1-1 0,1 1 0,0 0 0,0-1 0,0 1 0,-1 0 0,1-1 0,0 1 0,0-1 0,0 1 0,0-1 0,0 1 0,0 0 0,0-1 0,0 1 0,0-1 0,0 1 0,0-1 0,0 0 0,13-21 135,-10 19-132,0 0 0,0 0 0,0 0-1,0 0 1,0 0 0,0 1 0,1 0 0,-1 0 0,1 0 0,-1 0 0,1 0 0,0 1-1,7-2 1,-3 2 0,0 0-1,0 1 0,0 1 1,0-1-1,12 4 0,5 0 123,5-2-30,1 0-1,-1-2 0,1-1 0,-1-1 1,40-9-1,153-46 268,-37 7-326,-118 38-44,0 3 0,107 0 0,140 19 276,72-2 585,26-46-130,21-2-332,-312 36-318,1 5-1,-1 6 0,221 41 1,-187-14 133,0-7 0,305 13 1,-404-41-96,9 0 202,126 15-1,-191-14-209,-11 0 91,-120-1-334,-263 12-1238,-236 17 1310,126-11-53,-447 72-1872,21-1 829,685-74 2140,-323-23 0,539 7-745,17 2-181,0 0-1,1-1 1,-1-1 0,-19-4 0,30 6-92,0 0 0,-1 0 0,1 0 0,0 0 0,-1 0 0,1 0 0,0-1 0,-1 1 0,1 0 0,0 0 1,0 0-1,-1 0 0,1 0 0,0-1 0,-1 1 0,1 0 0,0 0 0,0-1 0,0 1 0,-1 0 0,1 0 0,0-1 0,0 1 0,0 0 0,-1 0 0,1-1 0,0 1 1,0 0-1,0-1 0,0 1 0,0 0 0,0-1 0,0 1 0,0 0 0,0-1 0,0 1 0,0 0 0,0-1 0,0 1 0,0 0 0,0-1 0,0 1 0,0 0 0,0-1 1,0 1-1,1 0 0,-1 0 0,0-1 0,0 1 0,0 0 0,1-1 0,14-10-2883,17-2-788,11-2-1891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2:32.643"/>
    </inkml:context>
    <inkml:brush xml:id="br0">
      <inkml:brushProperty name="width" value="0.025" units="cm"/>
      <inkml:brushProperty name="height" value="0.025" units="cm"/>
    </inkml:brush>
  </inkml:definitions>
  <inkml:trace contextRef="#ctx0" brushRef="#br0">224 153 12620,'-40'24'262,"-40"32"1,67-46-58,0 2 1,1 0 0,0 0-1,1 1 1,0 0 0,-12 20-1,22-32-183,0 1 0,0-1 0,1 1-1,-1-1 1,0 1 0,0-1-1,1 1 1,-1-1 0,1 1 0,0 0-1,-1-1 1,1 1 0,0 0-1,0-1 1,0 1 0,0 0 0,0-1-1,0 1 1,1-1 0,-1 3-1,1-3-7,0 0 0,0 0-1,0 0 1,0 1-1,0-1 1,0 0 0,0 0-1,0-1 1,0 1-1,0 0 1,1 0 0,-1-1-1,0 1 1,1 0-1,-1-1 1,0 1 0,1-1-1,1 1 1,10 0 56,1 1-1,-1-2 1,0 0 0,17-2 0,-5 1 148,159-4 436,234-38-1,180-63 448,-74 12-926,158-3-164,4 54 53,-106 72 321,-401-11 679,0-8 0,281-19 0,-459 9-1000,-14-7-4837,5-5-992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3:37.902"/>
    </inkml:context>
    <inkml:brush xml:id="br0">
      <inkml:brushProperty name="width" value="0.025" units="cm"/>
      <inkml:brushProperty name="height" value="0.025" units="cm"/>
    </inkml:brush>
  </inkml:definitions>
  <inkml:trace contextRef="#ctx0" brushRef="#br0">61 1 21332,'0'0'-32,"-53"0"-64,46 5-705,7 5-416,0-3-2178,5-7-2082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1.704"/>
    </inkml:context>
    <inkml:brush xml:id="br0">
      <inkml:brushProperty name="width" value="0.025" units="cm"/>
      <inkml:brushProperty name="height" value="0.025" units="cm"/>
    </inkml:brush>
  </inkml:definitions>
  <inkml:trace contextRef="#ctx0" brushRef="#br0">439 113 11307,'0'0'2749,"4"-10"-838,0 0-1776,-2 5 291,0-1 0,0 0 0,0 0-1,-1 1 1,0-1 0,0 0 0,0-7 0,-1 11-343,0 0 0,-1 0 1,1 1-1,-1-1 0,1 0 0,-1 0 1,1 1-1,-1-1 0,0 1 1,0-1-1,0 1 0,0-1 1,0 1-1,0-1 0,0 1 1,0 0-1,-1-1 0,1 1 0,-1 0 1,1 0-1,0 0 0,-1 0 1,0 0-1,1 1 0,-1-1 1,1 0-1,-1 1 0,0-1 1,0 1-1,1 0 0,-1-1 1,0 1-1,-2 0 0,-8-1 65,-1 1 0,1 0-1,-1 1 1,1 1 0,-1-1-1,1 2 1,0 0 0,0 0 0,0 1-1,1 1 1,-1 0 0,1 0 0,0 1-1,1 1 1,-1 0 0,1 0-1,-15 14 1,5-2-19,-1 1 0,2 1 0,1 1-1,1 0 1,1 1 0,-24 45 0,33-54-132,0 1 1,1 0 0,1 1-1,0-1 1,-4 30-1,8-40 4,0-1 0,1 1 0,0 0 0,-1-1 0,2 1 0,-1 0 0,0-1 0,1 1 0,0-1 0,0 1 0,1-1 0,-1 1 0,1-1 0,0 1 0,0-1 0,0 0 0,1 0 0,-1 0 0,1-1 0,0 1 1,0 0-1,0-1 0,1 0 0,4 4 0,1-2 15,1 0 1,-1-1 0,1 0 0,0-1 0,0 0 0,1 0 0,18 2 0,-24-5 7,0 0 1,-1 1 0,1-2 0,0 1-1,-1 0 1,1-1 0,0 0 0,-1 0-1,5-2 1,-7 2 11,0 0 1,0 0-1,-1 0 1,1 0-1,-1 0 1,1 0-1,-1 0 1,1-1-1,-1 1 1,1 0-1,-1-1 1,0 1-1,0-1 1,0 0-1,0 1 1,0-1-1,0 0 1,0 0-1,-1 1 1,1-1-1,0-4 1,-1 5 17,0-1 0,0 0 0,0 0 0,0 1 0,-1-1 0,1 0 0,0 1 0,-1-1 0,0 0 0,1 1 0,-1-1 0,0 1 0,0-1 0,1 1 0,-1-1 1,0 1-1,-1-1 0,1 1 0,0 0 0,0 0 0,-1 0 0,1 0 0,0 0 0,-1 0 0,1 0 0,-1 0 0,1 0 0,-1 0 0,0 1 0,1-1 0,-1 1 0,0-1 0,1 1 1,-4 0-1,-7-3-95,-1 1 1,1 1 0,-17-1 0,21 2-208,27-3 110,26-7-25,87-29-1,-25 5-1180,-107 33 1333,1 1-1,0 0 1,0-1-1,0 1 1,-1 0-1,1-1 1,0 1-1,0 0 1,0 0-1,0 0 1,-1 0-1,1 0 1,0 0-1,0 0 1,0 0-1,0 0 1,-1 0-1,1 1 1,0-1 0,0 0-1,0 0 1,-1 1-1,1-1 1,0 1-1,0-1 1,-1 0-1,1 1 1,0 0-1,0 1 29,-1-1 1,0 0-1,0 0 0,0 1 0,0-1 0,0 0 0,0 0 1,0 1-1,-1-1 0,1 0 0,0 0 0,-1 1 0,1-1 1,-1 0-1,1 0 0,-2 2 0,-38 55 966,33-48-927,3-5 0,0 0 1,1 0-1,-1 1 0,1-1 0,1 1 0,-3 7 0,4-13-78,1 1-1,0 0 0,0-1 0,0 1 1,0 0-1,0-1 0,0 1 0,0 0 1,0 0-1,0-1 0,0 1 1,0 0-1,1-1 0,-1 1 0,0-1 1,0 1-1,1 0 0,-1-1 1,0 1-1,1 0 0,-1-1 0,0 1 1,2 0-1,-1 0-119,1 0 1,-1-1 0,0 1-1,1 0 1,0-1-1,-1 1 1,1-1-1,-1 0 1,1 0-1,0 1 1,-1-1-1,1 0 1,-1 0 0,4-1-1,20-3-3776,2-11-2446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096"/>
    </inkml:context>
    <inkml:brush xml:id="br0">
      <inkml:brushProperty name="width" value="0.025" units="cm"/>
      <inkml:brushProperty name="height" value="0.025" units="cm"/>
    </inkml:brush>
  </inkml:definitions>
  <inkml:trace contextRef="#ctx0" brushRef="#br0">59 1 19026,'0'0'1089,"-34"45"705,18-15 256,7 3-1218,9-3-800,0 0-128,2-1-832,8 0-802,3-6-384,-4 1-769,-9-6-1985,0-5-1442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427"/>
    </inkml:context>
    <inkml:brush xml:id="br0">
      <inkml:brushProperty name="width" value="0.025" units="cm"/>
      <inkml:brushProperty name="height" value="0.025" units="cm"/>
    </inkml:brush>
  </inkml:definitions>
  <inkml:trace contextRef="#ctx0" brushRef="#br0">1 130 12172,'4'-10'2791,"-1"2"-2378,1 1 0,0 0 0,1 0 0,-1 0 0,1 1 0,0-1 0,1 1 0,0 0 0,0 1 0,0 0 0,0 0 0,1 0 0,0 0-1,0 1 1,0 0 0,1 1 0,-1 0 0,1 0 0,8-2 0,-1 1-84,-1 2 0,0-1 1,0 2-1,1 0 0,-1 0 0,25 4 0,-36-3-317,0 0 0,0 0-1,0 1 1,0 0 0,0-1-1,-1 1 1,1 0 0,0 0-1,0 1 1,-1-1 0,1 0-1,-1 1 1,1 0 0,-1 0 0,0-1-1,0 1 1,1 0 0,-1 1-1,-1-1 1,1 0 0,0 1-1,-1-1 1,1 1 0,-1-1-1,1 1 1,-1 0 0,0 0-1,0-1 1,-1 1 0,1 0-1,0 0 1,-1 0 0,0 0-1,0 0 1,0 0 0,0 0 0,0 0-1,-1 5 1,-2 0 167,1 0 1,-1 0-1,0-1 1,-1 1-1,1-1 1,-1 1-1,-1-1 0,0 0 1,0-1-1,-11 12 1,7-8 113,-1 0 0,0-1 0,-1 0 0,0-1 0,-22 13-1,31-20-324,6 0-67,0-1 0,0 1 0,0-1 0,0 0 0,0 0 0,0 0 0,0 0 0,0-1 0,0 0 0,4-1 0,11-1-312,-2 1 147,0 1-1,1 1 1,-1 0 0,35 7-1,-49-7 231,0 1 0,1-1 0,-1 1-1,0 0 1,0 0 0,0 1 0,0-1 0,0 1-1,0-1 1,0 1 0,0 0 0,0 0 0,-1 0-1,1 0 1,-1 1 0,0-1 0,1 1 0,-1 0 0,0-1-1,-1 1 1,1 0 0,0 0 0,-1 0 0,0 0-1,1 0 1,-1 1 0,-1-1 0,1 0 0,0 1 0,-1-1-1,1 0 1,-1 7 0,-1-4 193,-1 0 1,1-1-1,-1 1 1,0-1-1,0 1 0,-1-1 1,1 0-1,-1 0 1,0 0-1,-1 0 0,1-1 1,-1 1-1,0-1 1,0 0-1,0 0 0,-1 0 1,1-1-1,-1 1 1,-9 4-1,-9 5 933,-1 0 1,-47 17-1,55-24-1021,-1-1 1,0 0-1,0-1 0,0-1 1,-1 0-1,1-2 1,-20 0-1,36 0-188,0-1 0,-1 0 0,1 0 0,-1 0 0,1 0 0,-1 0 0,1 0 0,-1 0 0,1 0 0,0-1 0,-1 1 0,1-1 0,-1 1 0,1-1 0,0 1 0,-1-1 1,1 0-1,0 1 0,0-1 0,0 0 0,-1 0 0,1 0 0,0 0 0,0 0 0,0 0 0,1-1 0,-1 1 0,0 0 0,0 0 0,1-1 0,-1 1 0,0 0 0,1-1 0,0 1 0,-1 0 0,1-1 0,0 1 0,-1-1 0,1 1 0,0-1 0,0 1 0,0-1 0,1 1 0,-1-2 0,1-1-407,0 1 0,0-1-1,1 1 1,-1 0-1,1-1 1,0 1-1,0 0 1,0 0 0,0 0-1,1 0 1,-1 1-1,1-1 1,-1 1 0,1-1-1,0 1 1,5-3-1,23-10-8166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775"/>
    </inkml:context>
    <inkml:brush xml:id="br0">
      <inkml:brushProperty name="width" value="0.025" units="cm"/>
      <inkml:brushProperty name="height" value="0.025" units="cm"/>
    </inkml:brush>
  </inkml:definitions>
  <inkml:trace contextRef="#ctx0" brushRef="#br0">0 224 16944,'0'0'10111,"11"4"-9390,-10-4-698,3 2 31,1 0-1,-1-1 1,1 1-1,0-1 1,-1 0 0,1 0-1,0-1 1,0 0-1,-1 0 1,1 0-1,0 0 1,0 0-1,-1-1 1,1 0-1,0 0 1,-1-1 0,1 1-1,4-3 1,15-8 2,-1-1 0,0-1 1,-1-1-1,20-19 0,-30 24-3,-2 0-1,1-2 1,-1 1-1,-1-1 1,0 0-1,-1-1 0,0 0 1,-1 0-1,8-21 1,-48 110 384,25-61-263,0 0 1,1 1 0,1 0-1,0 0 1,1 1 0,1-1-1,1 1 1,0 0-1,0 34 1,4-46-496,1-1 0,0 1-1,-1 0 1,2-1 0,-1 0-1,0 1 1,1-1 0,0 0 0,0 0-1,0 0 1,0-1 0,1 1 0,0-1-1,-1 0 1,1 0 0,0 0-1,1 0 1,-1-1 0,0 1 0,1-1-1,5 1 1,5 3-7505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9.661"/>
    </inkml:context>
    <inkml:brush xml:id="br0">
      <inkml:brushProperty name="width" value="0.025" units="cm"/>
      <inkml:brushProperty name="height" value="0.025" units="cm"/>
    </inkml:brush>
  </inkml:definitions>
  <inkml:trace contextRef="#ctx0" brushRef="#br0">89 0 13293,'0'0'13943,"-4"9"-13761,-18 38 26,12-28-94,1-1 0,0 2 0,1-1 0,1 1 1,1 0-1,1 1 0,-4 32 0,10-51-74,-1 0 0,1-1 0,-1 1 0,1-1 0,0 1 0,0 0 0,-1-1 0,1 1-1,0-1 1,0 1 0,1-1 0,-1 0 0,0 0 0,0 1 0,1-1 0,-1 0 0,0 0 0,1 0 0,-1 0 0,1 0 0,-1-1 0,1 1 0,0 0 0,-1-1 0,1 1 0,0-1-1,0 0 1,-1 1 0,1-1 0,0 0 0,2 0 0,69 1 224,-56-1-471,-10 0-253,1 0-1,-1-1 1,0 0 0,0 0 0,9-3 0,17-12-5059,-13 0-1341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120"/>
    </inkml:context>
    <inkml:brush xml:id="br0">
      <inkml:brushProperty name="width" value="0.025" units="cm"/>
      <inkml:brushProperty name="height" value="0.025" units="cm"/>
    </inkml:brush>
  </inkml:definitions>
  <inkml:trace contextRef="#ctx0" brushRef="#br0">0 1 19314,'0'0'7559,"53"46"-14317,-30-40-2915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512"/>
    </inkml:context>
    <inkml:brush xml:id="br0">
      <inkml:brushProperty name="width" value="0.025" units="cm"/>
      <inkml:brushProperty name="height" value="0.025" units="cm"/>
    </inkml:brush>
  </inkml:definitions>
  <inkml:trace contextRef="#ctx0" brushRef="#br0">0 46 15182,'0'0'9930,"55"-24"-13165,-26 3-3620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2.566"/>
    </inkml:context>
    <inkml:brush xml:id="br0">
      <inkml:brushProperty name="width" value="0.025" units="cm"/>
      <inkml:brushProperty name="height" value="0.025" units="cm"/>
    </inkml:brush>
  </inkml:definitions>
  <inkml:trace contextRef="#ctx0" brushRef="#br0">72 1 7015,'0'0'15502,"-1"10"-15486,-4 29-1,-2 0 0,-14 48 0,11-50 348,1 1-1,2 0 1,-4 62-1,11-100-337,0 1 0,0-1 1,0 0-1,0 1 0,0-1 0,0 0 0,0 1 1,0-1-1,0 1 0,0-1 0,0 0 0,0 1 1,0-1-1,0 0 0,0 1 0,1-1 0,-1 0 1,0 1-1,0-1 0,0 0 0,1 0 0,-1 1 1,0-1-1,0 0 0,1 0 0,-1 1 0,0-1 1,1 0-1,-1 0 0,0 0 0,1 1 0,-1-1 1,0 0-1,1 0 0,-1 0 0,1 0 0,15-5 768,14-16 386,15-17-974,-2-3 0,-2-1 0,-1-2 0,64-96 0,-104 140-296,6-12-2131,-6 4-6361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181"/>
    </inkml:context>
    <inkml:brush xml:id="br0">
      <inkml:brushProperty name="width" value="0.025" units="cm"/>
      <inkml:brushProperty name="height" value="0.025" units="cm"/>
    </inkml:brush>
  </inkml:definitions>
  <inkml:trace contextRef="#ctx0" brushRef="#br0">1 111 17521,'0'0'8680,"10"1"-8648,5 1-34,1 0 1,-1-2-1,0 0 1,0 0-1,0-2 1,20-3-1,-28 3-30,1 0-1,-1 0 1,0 1 0,1 0-1,-1 1 1,1 0 0,-1 0-1,11 2 1,-16-2 28,0 1-1,0-1 1,0 1 0,0 0 0,0 0-1,0 0 1,0 0 0,0 0 0,0 1-1,-1-1 1,1 1 0,0-1 0,-1 1-1,1-1 1,-1 1 0,0 0 0,1 0-1,-1 0 1,0 0 0,0 0 0,0 0 0,-1 0-1,1 0 1,0 0 0,-1 0 0,1 0-1,-1 0 1,0 1 0,1-1 0,-1 0-1,-1 3 1,2 49 1542,-1-53-812,0-31 1265,6-39-1784,-1 41-314,-2 21-161,-1 8-205,-1 2 453,0-1 1,0 1-1,1-1 0,-1 1 0,1-1 1,0 1-1,-1-1 0,1 0 0,0 0 1,0 0-1,1 0 0,-1 0 0,0-1 1,0 1-1,1-1 0,-1 1 1,1-1-1,0 0 0,5 2 0,-2-2 9,-1 0 0,1 0 0,0-1 0,0 0-1,0 0 1,0 0 0,0-1 0,0 0 0,8-2-1,-1 0 32,0-1 0,0-1 0,0-1 0,-1 1 0,0-2 0,0 0 0,21-16 0,-28 19-2,-1-1 0,1 1 0,-1-1-1,0 0 1,-1 0 0,1-1 0,-1 1 0,3-8-1,-6 13-17,0-1-1,0 1 1,0 0-1,0-1 1,-1 1-1,1 0 1,0 0-1,0-1 1,-1 1-1,1 0 1,0 0-1,0-1 1,-1 1-1,1 0 1,0 0-1,-1 0 1,1-1-1,0 1 1,-1 0-1,1 0 1,0 0-1,-1 0 1,1 0-1,0 0 1,-1 0-1,1 0 0,-1 0 1,1 0-1,0 0 1,-1 0-1,1 0 1,0 0-1,-1 0 1,1 0-1,0 0 1,-1 0-1,1 1 1,-18 1-93,7 6 87,-1 1-1,1-1 1,0 2-1,1 0 1,0 0-1,0 1 1,1 0-1,-11 19 0,18-27 15,0 0-1,0 0 1,0 0-1,0 0 0,1 0 1,0 0-1,0 0 0,-1 0 1,2 1-1,-1-1 0,0 1 1,1-1-1,-1 4 0,2-5-73,-1-1 1,1 1-1,-1-1 0,1 0 0,0 1 0,-1-1 0,1 0 0,0 1 0,0-1 0,0 0 1,0 0-1,0 0 0,0 0 0,0 0 0,1 0 0,-1 0 0,0 0 0,0 0 0,1-1 1,-1 1-1,1 0 0,-1-1 0,0 0 0,1 1 0,-1-1 0,1 0 0,-1 1 0,1-1 1,2 0-1,69 4-10411,-59-4 6823,22 0-7471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559"/>
    </inkml:context>
    <inkml:brush xml:id="br0">
      <inkml:brushProperty name="width" value="0.025" units="cm"/>
      <inkml:brushProperty name="height" value="0.025" units="cm"/>
    </inkml:brush>
  </inkml:definitions>
  <inkml:trace contextRef="#ctx0" brushRef="#br0">167 135 15599,'0'0'2866,"-10"-3"-266,7 2-2470,-48-11 2025,48 12-2062,0 0 0,0 0 1,0 1-1,1-1 0,-1 0 1,0 1-1,0 0 0,0 0 0,0 0 1,0 0-1,1 0 0,-1 0 1,0 1-1,1-1 0,-1 1 1,1 0-1,0 0 0,-5 4 0,3-1-44,-1 0 0,1 0 0,0 0 0,0 1 0,0 0 0,1 0 0,0 0 0,0 0 0,1 0 0,-1 0 0,1 1 0,1-1 0,-1 1 0,1 0-1,0-1 1,1 1 0,0 8 0,0-14-45,0 1 0,0-1 0,0 0 0,0 1-1,1-1 1,-1 0 0,0 0 0,1 0 0,-1 1 0,1-1-1,0 0 1,-1 0 0,1 0 0,0 0 0,0 0 0,0 0-1,0 0 1,-1 0 0,1 0 0,0 0 0,1-1 0,-1 1-1,2 1 1,0-1 16,0 0-1,1 0 1,-1 0-1,0 0 1,1 0-1,-1-1 1,1 0 0,-1 0-1,5 0 1,-1 0 27,0-1 0,-1 0 0,1 0 0,0-1 0,-1 0 0,1 0 0,-1-1 0,0 1 0,8-6 0,6-9 8,-2 0 0,0-2 0,-1 0 0,-1-1 0,-1 0 0,-1-2 0,-1 1 0,0-2 0,15-41 0,-19 36 3,-23 40 124,-23 40-37,28-40-83,1 0 1,1 0 0,0 1 0,1 0 0,0 0 0,1 0 0,1 1 0,0 0 0,0 0 0,2 0 0,0 0 0,0 0-1,1 27 1,2-39-112,-1 0-1,1 1 1,-1-1-1,1 0 1,0 0-1,0 0 1,0 1-1,0-1 1,0 0-1,1 0 1,-1-1-1,0 1 1,1 0-1,0 0 1,-1-1-1,1 1 1,0-1-1,0 1 1,0-1-1,0 0 0,0 0 1,0 0-1,0 0 1,0 0-1,0 0 1,1-1-1,1 1 1,1 0-644,0 0 1,0 0-1,0-1 1,0 1 0,0-1-1,0-1 1,0 1-1,0-1 1,0 0-1,-1 0 1,1 0-1,6-3 1,14-11-6381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890"/>
    </inkml:context>
    <inkml:brush xml:id="br0">
      <inkml:brushProperty name="width" value="0.025" units="cm"/>
      <inkml:brushProperty name="height" value="0.025" units="cm"/>
    </inkml:brush>
  </inkml:definitions>
  <inkml:trace contextRef="#ctx0" brushRef="#br0">80 1 9641,'0'0'14926,"-57"51"-13356,43-32-834,11-1-543,-3-1-193,6-2-32,0-2-385,0 0-223,6-1-321,1-3-192,3-3-353,1-3-704,1-3-1025,1 0-1281,1-8-161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235"/>
    </inkml:context>
    <inkml:brush xml:id="br0">
      <inkml:brushProperty name="width" value="0.025" units="cm"/>
      <inkml:brushProperty name="height" value="0.025" units="cm"/>
    </inkml:brush>
  </inkml:definitions>
  <inkml:trace contextRef="#ctx0" brushRef="#br0">68 70 7143,'5'-9'3272,"24"-52"3284,-31 68-2537,-14 44-2897,1-20-611,1 1 1,3 0 0,0 1 0,2 0 0,1 1-1,2 0 1,-3 68 0,25-127-2786,-10 14 1350,-1-1 1,0 0-1,-1 0 1,4-21-1,-3-26-9416,-5 44 5754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646"/>
    </inkml:context>
    <inkml:brush xml:id="br0">
      <inkml:brushProperty name="width" value="0.025" units="cm"/>
      <inkml:brushProperty name="height" value="0.025" units="cm"/>
    </inkml:brush>
  </inkml:definitions>
  <inkml:trace contextRef="#ctx0" brushRef="#br0">43 187 9289,'0'0'17269,"7"0"-16473,61-3 960,-10-1-3483,-22 3-7276</inkml:trace>
  <inkml:trace contextRef="#ctx0" brushRef="#br0" timeOffset="1">0 30 16335,'0'0'10474,"55"-29"-31806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6.943"/>
    </inkml:context>
    <inkml:brush xml:id="br0">
      <inkml:brushProperty name="width" value="0.025" units="cm"/>
      <inkml:brushProperty name="height" value="0.025" units="cm"/>
    </inkml:brush>
  </inkml:definitions>
  <inkml:trace contextRef="#ctx0" brushRef="#br0">57 46 9545,'0'0'5088,"-9"-1"-3017,-1 1-1379,6 0-366,0 1 0,0-1 0,1-1 0,-1 1-1,0 0 1,0-1 0,-6-2 0,49-5 3107,-15 2-2926,125-11-166,1 7 1,288 17 0,-425-6-713,47 2-1830,-19-5-2466,-14-4-1563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2.263"/>
    </inkml:context>
    <inkml:brush xml:id="br0">
      <inkml:brushProperty name="width" value="0.025" units="cm"/>
      <inkml:brushProperty name="height" value="0.025" units="cm"/>
    </inkml:brush>
  </inkml:definitions>
  <inkml:trace contextRef="#ctx0" brushRef="#br0">266 117 1345,'0'0'12177,"-10"-11"-8435,8 8-3670,-10-11 745,0 0 0,-25-22 0,31 32-523,1 0 0,-1 0-1,0 0 1,0 1 0,0 0 0,0 0 0,-1 0-1,1 1 1,-1 0 0,0 0 0,1 0 0,-15 0-1,14 2-209,1 0-1,-1 0 1,1 0 0,-1 1-1,1 0 1,-1 1-1,-8 2 1,13-3-53,0 0-1,-1 0 1,1 1 0,0-1 0,0 0 0,0 1-1,0-1 1,0 1 0,1 0 0,-1 0 0,0-1 0,1 1-1,-1 0 1,1 0 0,0 1 0,0-1 0,0 0 0,0 0-1,0 0 1,0 1 0,0-1 0,0 5 0,1-6-18,0 0 0,0 0 0,0 0 0,0 0 1,0 0-1,0 0 0,0-1 0,0 1 0,0 0 0,0 0 1,1 0-1,-1 0 0,0 0 0,1 0 0,-1-1 0,1 1 1,-1 0-1,1 0 0,-1-1 0,1 1 0,-1 0 1,1 0-1,0-1 0,-1 1 0,1-1 0,0 1 0,1 0 1,30 8 293,36-12 127,-58 1-398,0 0 0,0-1 0,0-1 0,0 1 0,-1-2-1,1 1 1,-1-1 0,12-9 0,24-12 500,-67 65-407,4-11 307,1 1 1,2 1 0,1 0 0,1 1 0,1 0-1,2 1 1,1 0 0,2 1 0,1 0-1,-3 47 1,9-89 181,1-16-4216,11 3-6229,2 9 133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053"/>
    </inkml:context>
    <inkml:brush xml:id="br0">
      <inkml:brushProperty name="width" value="0.025" units="cm"/>
      <inkml:brushProperty name="height" value="0.025" units="cm"/>
    </inkml:brush>
  </inkml:definitions>
  <inkml:trace contextRef="#ctx0" brushRef="#br0">50 0 15599,'0'0'7847,"-37"52"-6213,32-27-193,0 1-480,5 3-288,-2 3-289,2-5-256,0 1-96,0-5-32,2-3-128,6-5-1217,3-8-865,-4-6-1826,4-1-2658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422"/>
    </inkml:context>
    <inkml:brush xml:id="br0">
      <inkml:brushProperty name="width" value="0.025" units="cm"/>
      <inkml:brushProperty name="height" value="0.025" units="cm"/>
    </inkml:brush>
  </inkml:definitions>
  <inkml:trace contextRef="#ctx0" brushRef="#br0">156 111 9417,'0'0'1975,"8"-8"545,-6 7-2285,35-35 2966,-35 34-2929,0 0 0,-1 1 0,1-1 0,-1 0 0,0 0 0,1 0 0,-1 0 1,0 0-1,0 0 0,0 0 0,0-1 0,-1 1 0,1 0 0,-1-1 0,1 1 1,-1 0-1,0-1 0,0 1 0,0 0 0,0-1 0,0 1 0,0 0 0,-1-3 1,0 4-225,0 0 1,0 0-1,0 0 1,0 0 0,-1 0-1,1 0 1,0 1 0,0-1-1,-1 0 1,1 1-1,0-1 1,-1 1 0,1-1-1,0 1 1,-1 0 0,1-1-1,-1 1 1,1 0-1,0 0 1,-1 0 0,1 0-1,-1 0 1,1 0-1,-1 1 1,1-1 0,0 0-1,-2 2 1,-40 13-241,32-8 193,1 0 1,-1 1 0,1 0 0,1 1 0,0 0-1,0 1 1,0 0 0,1 0 0,1 1-1,0 0 1,0 0 0,1 0 0,1 1 0,0 0-1,0 0 1,1 1 0,-2 13 0,5-25 3,1 1-1,0 0 1,0 0 0,0 0 0,0-1 0,0 1 0,1 0-1,-1 0 1,0-1 0,1 1 0,-1 0 0,1 0 0,0-1 0,-1 1-1,1-1 1,0 1 0,0 0 0,0-1 0,0 0 0,0 1-1,1-1 1,-1 0 0,2 2 0,0-1 24,0-1-1,0 1 1,0-1 0,0 0-1,0 0 1,0 0 0,1 0-1,-1-1 1,0 0 0,0 1-1,0-1 1,5 0-1,1-1 91,1 0-1,-1-1 0,1 0 1,-1 0-1,0-1 0,0 0 1,0 0-1,11-7 0,-11 4 81,-1 0 0,0 0 0,0-1 0,0 0 0,-1 0 0,0-1 0,11-15 0,-15 19-129,0 0 0,-1 0-1,0 0 1,0-1-1,0 1 1,0 0 0,-1-1-1,0 0 1,0 1-1,0-1 1,0 0 0,-1 1-1,0-1 1,0 0-1,0 0 1,0 1 0,-1-1-1,0 0 1,-2-5-1,2 8-258,0 0-1,-1 1 0,1 0 0,-1-1 0,1 1 0,-1 0 0,0 0 1,0 0-1,1 0 0,-1 0 0,0 0 0,0 1 0,0-1 1,0 0-1,0 1 0,0 0 0,0-1 0,0 1 0,0 0 0,0 0 1,0 0-1,0 0 0,-4 1 0,4-1-31,0 0 0,1 0 0,-1 0 1,1 0-1,-1 0 0,0 1 0,1-1 0,-1 0 0,0 1 0,1-1 1,-1 1-1,1 0 0,-1-1 0,1 1 0,-1 0 0,1 0 1,0 0-1,-1 0 0,1 0 0,0 0 0,0 1 0,0-1 0,0 0 1,0 1-1,0-1 0,0 0 0,0 1 0,1-1 0,-1 1 0,0 1 1,2 2-4985,8-2-406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819"/>
    </inkml:context>
    <inkml:brush xml:id="br0">
      <inkml:brushProperty name="width" value="0.025" units="cm"/>
      <inkml:brushProperty name="height" value="0.025" units="cm"/>
    </inkml:brush>
  </inkml:definitions>
  <inkml:trace contextRef="#ctx0" brushRef="#br0">216 40 12844,'0'0'6561,"-9"-7"-4650,7 4-1831,-1 1 37,0-1 0,0 0 0,0 1 0,0 0 0,0-1 0,0 1 0,0 0 0,-1 1 0,1-1 0,-1 1 0,1-1 0,-1 1 0,0 0 0,0 0 0,1 1 1,-1-1-1,0 1 0,0 0 0,0 0 0,0 0 0,1 0 0,-1 1 0,0 0 0,0-1 0,-6 4 0,2 0-3,1 0-1,0 1 1,0 0 0,0 0-1,1 1 1,0 0 0,0 0-1,0 0 1,1 1 0,0 0-1,0 0 1,0 0 0,1 1-1,1-1 1,-1 1 0,1 0-1,0 0 1,1 0 0,0 0-1,0 1 1,1-1 0,0 1-1,0 9 1,1-15-97,1-1-1,-1 0 1,1 0-1,-1 0 1,1 0 0,0 0-1,0 0 1,0 0-1,0 0 1,0 0 0,0 0-1,0 0 1,1-1-1,-1 1 1,1 0 0,-1-1-1,1 0 1,0 1-1,0-1 1,3 2-1,0 0 63,0-1-1,0 0 0,0 0 1,1-1-1,-1 0 0,0 0 1,1 0-1,7 0 0,-4 0 75,1-1-1,-1-1 0,0 1 0,0-2 1,1 1-1,-1-1 0,0 0 0,0-1 0,-1 0 1,10-5-1,-13 5-116,0-1-1,-1 1 1,1-1 0,-1 0-1,0 0 1,0 0 0,0-1-1,0 1 1,-1-1 0,0 0-1,0 0 1,0 0 0,-1 0-1,1-1 1,-1 1 0,-1-1-1,1 1 1,-1-1 0,0 0-1,0 1 1,0-1-1,-1 0 1,0 0 0,-1-9-1,0 13-98,1 1 0,0-1-1,-1 1 1,0-1-1,1 0 1,-1 1 0,0-1-1,0 1 1,0-1-1,0 1 1,0 0 0,0-1-1,-1 1 1,1 0-1,0 0 1,-1 0 0,1 0-1,0 0 1,-1 0-1,1 0 1,-1 1 0,0-1-1,1 0 1,-1 1-1,0-1 1,1 1 0,-1 0-1,0-1 1,1 1 0,-1 0-1,0 0 1,0 0-1,1 0 1,-1 1 0,-2-1-1,-30 10-3576,32-9 2833,0 1 1,-1-1-1,1 0 0,0 1 0,0-1 0,0 1 0,0 0 0,1 0 0,-1-1 0,-2 4 0,0 4-7045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308"/>
    </inkml:context>
    <inkml:brush xml:id="br0">
      <inkml:brushProperty name="width" value="0.025" units="cm"/>
      <inkml:brushProperty name="height" value="0.025" units="cm"/>
    </inkml:brush>
  </inkml:definitions>
  <inkml:trace contextRef="#ctx0" brushRef="#br0">1 14 11627,'0'0'13485,"46"0"-19667,-18-13-3491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700"/>
    </inkml:context>
    <inkml:brush xml:id="br0">
      <inkml:brushProperty name="width" value="0.025" units="cm"/>
      <inkml:brushProperty name="height" value="0.025" units="cm"/>
    </inkml:brush>
  </inkml:definitions>
  <inkml:trace contextRef="#ctx0" brushRef="#br0">161 27 15439,'0'0'2674,"-8"-5"-683,5 3-1878,0-1 0,0 1 0,0 0-1,0 0 1,0 1 0,0-1 0,-1 0 0,1 1-1,0 0 1,-1 0 0,0 0 0,1 0-1,-1 1 1,1-1 0,-1 1 0,0 0 0,1 0-1,-1 1 1,0-1 0,1 0 0,-1 1-1,1 0 1,-1 0 0,1 0 0,-1 1-1,1-1 1,0 1 0,0 0 0,0-1 0,-1 1-1,-4 5 1,5-3-9,-1 0 1,0 0-1,1 0 0,0 1 0,0 0 1,0 0-1,0-1 0,1 2 0,0-1 1,0 0-1,0 0 0,1 1 0,-1-1 1,1 0-1,1 1 0,-1 0 0,1-1 1,0 11-1,1-13-77,0 1 1,0-1 0,0 1-1,0-1 1,0 0-1,1 1 1,0-1-1,0 0 1,-1 0 0,2 0-1,-1 0 1,0-1-1,1 1 1,-1 0-1,1-1 1,0 0 0,-1 1-1,1-1 1,0-1-1,1 1 1,-1 0-1,0-1 1,0 1 0,1-1-1,-1 0 1,1 0-1,-1 0 1,1-1 0,4 1-1,0 0 47,1 0 1,-1 0-1,1-1 0,-1-1 0,1 1 1,-1-1-1,0-1 0,1 0 1,-1 0-1,9-3 0,-14 4-34,-1-1-1,1 1 1,0 0-1,-1-1 1,1 0-1,-1 0 1,0 0-1,1 0 1,-1 0-1,0 0 1,0 0-1,0-1 1,-1 1 0,1-1-1,0 1 1,-1-1-1,0 1 1,0-1-1,0 0 1,0 0-1,0 0 1,0 0-1,-1 0 1,1 0-1,-1 0 1,0 0-1,0 0 1,0 0 0,0 0-1,0 0 1,-2-5-1,1 5-61,-1 0-1,1 0 1,-1 0 0,0 0 0,0 0-1,0 1 1,0-1 0,0 1-1,0-1 1,-1 1 0,1 0 0,-1-1-1,0 1 1,1 1 0,-1-1-1,0 0 1,0 1 0,0-1-1,-1 1 1,1 0 0,0 0 0,0 0-1,-1 1 1,1-1 0,0 1-1,-1 0 1,1 0 0,-1 0 0,-4 1-1,6-2-155,-1 1-1,1 0 0,-1 0 1,0 0-1,1 1 1,-1-1-1,0 1 1,1-1-1,-1 1 0,1 0 1,-1 0-1,1 0 1,0 0-1,-1 1 0,1-1 1,0 0-1,0 1 1,0 0-1,0-1 0,0 1 1,0 0-1,0 0 1,1 0-1,-1 0 0,1 1 1,-1-1-1,1 0 1,0 1-1,0-1 0,0 1 1,0-1-1,0 1 1,1-1-1,-1 1 1,1-1-1,0 1 0,0 0 1,0 4-1,0-6-100,0 0-1,0 1 0,1-1 1,-1 0-1,1 0 1,-1 0-1,1 1 0,-1-1 1,1 0-1,0 0 1,-1 0-1,1 0 0,0 0 1,0 0-1,0 0 1,0-1-1,0 1 0,0 0 1,0 0-1,0-1 1,0 1-1,0-1 0,2 2 1,14 4-5044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079"/>
    </inkml:context>
    <inkml:brush xml:id="br0">
      <inkml:brushProperty name="width" value="0.025" units="cm"/>
      <inkml:brushProperty name="height" value="0.025" units="cm"/>
    </inkml:brush>
  </inkml:definitions>
  <inkml:trace contextRef="#ctx0" brushRef="#br0">197 13 16303,'0'0'2547,"-11"-2"-455,-2 0-1534,0 1 0,0 1-1,0 0 1,0 0 0,0 1-1,-14 4 1,23-5-450,0 1 0,0 0-1,0 0 1,1 0 0,-1 0 0,0 1 0,1 0 0,-1-1-1,1 1 1,0 1 0,-1-1 0,1 0 0,0 1 0,0-1-1,1 1 1,-1 0 0,1 0 0,-1 0 0,1 0 0,0 1-1,0-1 1,0 1 0,0-1 0,1 1 0,0 0 0,-1-1-1,1 1 1,-1 8 0,2-10-93,0 1 0,0-1 0,0 1 0,0 0 0,1-1-1,-1 1 1,1-1 0,-1 1 0,1-1 0,0 1 0,0-1 0,0 1 0,0-1 0,0 0-1,1 1 1,-1-1 0,1 0 0,0 0 0,-1 0 0,1 0 0,0 0 0,3 2 0,0-1 8,0-1 1,0 1-1,0-1 1,0 0-1,0 0 1,0 0-1,1-1 1,-1 1-1,1-1 1,8 0-1,-6 0 7,0-1-1,-1 0 1,1 0 0,0-1-1,0 0 1,-1 0 0,1 0-1,-1-1 1,1-1 0,-1 1-1,0-1 1,1 0 0,-2-1-1,1 0 1,0 0 0,9-8-1,-14 10-7,0 1-1,0-1 1,0 0-1,-1 0 1,1 0-1,0 0 0,-1 0 1,0 0-1,1 0 1,-1-1-1,0 1 1,0 0-1,0-1 1,-1 1-1,1-1 1,-1 1-1,1-1 1,-1 1-1,0-1 1,0 0-1,0 1 0,0-1 1,0 1-1,-1-1 1,1 1-1,-1-1 1,1 1-1,-1-1 1,0 1-1,0 0 1,0-1-1,0 1 1,-1 0-1,1 0 1,-1 0-1,1 0 1,-1 0-1,0 0 0,-3-3 1,-1 1-51,-1-1-1,1 1 1,-1 0 0,0 1-1,-1-1 1,1 1 0,0 1 0,-1 0-1,0 0 1,0 0 0,-15-1-1,23 3-33,-56 1-613,30 7-1358,25-7 1885,1-1 0,-1 1 0,1-1 0,0 0 0,-1 1 0,1-1 0,0 1 0,-1-1 0,1 1 0,0-1 0,0 1 0,0 0 0,0-1 0,-1 1 0,1-1 0,0 1 0,0-1 0,0 1 1,0 0-1,0-1 0,0 1 0,0-1 0,0 1 0,0-1 0,1 1 0,-1-1 0,0 1 0,0 0 0,0-1 0,1 1 0,-1-1 0,0 1 0,1-1 0,-1 0 0,0 1 0,1-1 0,0 1 0,0 1-450,1-1 0,0 1 0,0-1 1,0 0-1,0 1 0,0-1 0,1 0 0,-1-1 1,0 1-1,0 0 0,5 0 0,18 5-4654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455"/>
    </inkml:context>
    <inkml:brush xml:id="br0">
      <inkml:brushProperty name="width" value="0.025" units="cm"/>
      <inkml:brushProperty name="height" value="0.025" units="cm"/>
    </inkml:brush>
  </inkml:definitions>
  <inkml:trace contextRef="#ctx0" brushRef="#br0">207 64 12460,'0'0'5813,"4"-8"-3405,9-27-257,-13 34-2071,0 0-1,0 1 1,0-1-1,1 1 1,-1-1-1,0 1 0,0-1 1,0 0-1,0 1 1,0-1-1,0 1 1,0-1-1,0 0 1,0 1-1,0-1 1,-1 1-1,1-1 0,0 0 1,0 1-1,-1-1 1,1 1-1,0-1 1,0 1-1,-1-1 1,1 1-1,-1-1 0,1 1 1,0 0-1,-1-1 1,1 1-1,-1-1 1,1 1-1,-1 0 1,1-1-1,-1 1 1,1 0-1,-1 0 0,0-1 1,1 1-1,-1 0 1,1 0-1,-1 0 1,1 0-1,-1 0 1,0 0-1,1 0 1,-1 0-1,1 0 0,-1 0 1,0 0-1,1 0 1,-2 1-1,-29 5-40,17-1 39,1 0 0,1 1 0,-1 1 1,1 0-1,0 1 0,1 0 0,0 1 0,-13 12 1,19-17-10,1 0 0,-1 1 0,1-1 0,0 1 1,0 0-1,1 0 0,0 1 0,0-1 0,0 1 1,0-1-1,1 1 0,0 0 0,0 0 0,1 0 0,-1 0 1,1 0-1,0 0 0,1 0 0,0 1 0,0-1 1,1 8-1,0-11-47,0-1 1,1 1-1,-1-1 0,1 1 1,-1-1-1,1 0 1,0 0-1,0 1 1,0-1-1,0 0 1,0-1-1,1 1 0,-1 0 1,0-1-1,1 1 1,-1-1-1,1 0 1,0 0-1,-1 0 0,1 0 1,0 0-1,0 0 1,0-1-1,-1 0 1,7 1-1,6 0 78,1 0 0,-1-1-1,21-3 1,-26 2-78,-1-1-1,1 0 1,-1 0-1,0-1 1,0 0-1,0-1 1,0 0-1,0 0 1,-1-1 0,0-1-1,0 1 1,7-7-1,-9 7-4,-1 0 0,0 0 0,-1 0-1,1-1 1,-1 1 0,0-1 0,0 0 0,-1-1-1,0 1 1,0 0 0,0-1 0,-1 0 0,0 1-1,0-1 1,-1 0 0,1-14 0,-1 18-38,-1 1 0,-1-1 0,1 0 1,0 0-1,-1 0 0,1 1 0,-1-1 0,0 0 0,0 1 1,0-1-1,0 0 0,0 1 0,-1-1 0,1 1 0,-1 0 1,1 0-1,-1-1 0,-3-2 0,1 2 41,0 0-1,0 0 1,-1 1 0,1-1-1,-1 1 1,1 0 0,-1 0-1,0 1 1,-8-3 0,-52-3-1631,5 8-4207,53 0 4333,-12 0-6421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6.486"/>
    </inkml:context>
    <inkml:brush xml:id="br0">
      <inkml:brushProperty name="width" value="0.025" units="cm"/>
      <inkml:brushProperty name="height" value="0.025" units="cm"/>
    </inkml:brush>
  </inkml:definitions>
  <inkml:trace contextRef="#ctx0" brushRef="#br0">120 254 1313,'0'0'3219,"-9"7"-2583,-46 41 2506,44-38 308,1 1 1,0 0-1,-14 24 1,31-40-13,10-6-3017,294-338 1538,-297 338-1972,-12 23-140,-14 24 101,-22 40 118,12-31-11,-25 76 0,46-116-494,-1-1 0,1 1-1,0-1 1,1 1 0,-1 0 0,1 0 0,0 6 0,0-10 269,1 0 0,-1 0-1,0 0 1,0 0 0,1 0 0,-1 0-1,1 0 1,-1 0 0,1 0 0,-1 0-1,1 0 1,0-1 0,-1 1 0,1 0-1,0 0 1,0-1 0,-1 1 0,1 0-1,0-1 1,0 1 0,0-1 0,0 1-1,0-1 1,0 0 0,0 1 0,0-1-1,0 0 1,0 0 0,0 0 0,0 1-1,0-1 1,0 0 0,0 0 0,0 0-1,0-1 1,2 1 0,19-2-6471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183"/>
    </inkml:context>
    <inkml:brush xml:id="br0">
      <inkml:brushProperty name="width" value="0.025" units="cm"/>
      <inkml:brushProperty name="height" value="0.025" units="cm"/>
    </inkml:brush>
  </inkml:definitions>
  <inkml:trace contextRef="#ctx0" brushRef="#br0">81 115 17521,'0'0'5551,"-5"12"-5497,-41 109-64,39-100 510,1-1 1,0 2 0,2-1-1,-3 38 1,7-59-488,0 0 1,0 0-1,1 0 1,-1 1-1,0-1 1,0 0 0,0 0-1,0 0 1,0 0-1,1 0 1,-1 1-1,0-1 1,0 0-1,0 0 1,1 0-1,-1 0 1,0 0-1,0 0 1,0 0-1,1 0 1,-1 0-1,0 0 1,0 0-1,1 0 1,-1 0-1,0 0 1,0 0-1,0 0 1,1 0-1,-1 0 1,0 0-1,0 0 1,0 0-1,1 0 1,-1-1-1,0 1 1,0 0-1,0 0 1,1 0 0,-1 0-1,0 0 1,0 0-1,0-1 1,0 1-1,0 0 1,1 0-1,-1 0 1,0-1-1,0 1 1,0 0-1,0 0 1,0-1-1,12-9 392,-2-2-358,-1-1 0,1 0 0,-2 0 0,0-1 0,-1 0 0,0-1 0,-1 1 0,-1-1 0,0-1 0,-1 1 0,-1 0 1,0-1-1,-1 0 0,-1 0 0,0-21 0,-1 37-60,0-1 0,0 1 0,0 0 1,0-1-1,1 1 0,-1-1 0,0 1 1,0-1-1,0 1 0,0-1 0,0 1 1,0 0-1,-1-1 0,1 1 0,0-1 0,0 1 1,0-1-1,0 1 0,0 0 0,-1-1 1,1 1-1,0-1 0,0 1 0,-1 0 1,1-1-1,0 1 0,0 0 0,-1-1 1,1 1-1,0 0 0,-1 0 0,1-1 1,-1 1-1,1 0 0,0 0 0,-1 0 1,0-1-1,-13 12-274,-10 25 189,23-35 107,0 1 1,0 0 0,0-1 0,1 1 0,-1 0 0,1 0 0,-1-1 0,1 1 0,0 0 0,0 0 0,0 0 0,0-1 0,0 1 0,0 0-1,1 3 1,-1-4 10,1-1-1,-1 1 1,0 0-1,1-1 1,-1 1-1,1-1 0,-1 1 1,1-1-1,0 0 1,-1 1-1,1-1 1,-1 1-1,1-1 0,0 0 1,-1 0-1,1 1 1,0-1-1,-1 0 1,1 0-1,0 0 0,0 0 1,-1 0-1,1 0 1,0 0-1,-1 0 1,2 0-1,3-1 104,0 0 0,0 0-1,0-1 1,-1 1 0,1-1 0,-1 0-1,1-1 1,-1 1 0,8-7 0,11-10-10,0-1 0,-2-1 0,0-1 0,-1 0 0,27-44 0,-43 64-181,-3 12-85,-5 15-91,-33 72 399,28-77 7,0 1 1,2 1 0,0-1 0,1 1 0,-3 30 0,8-51-160,1 1 1,-1-1-1,1 1 0,0 0 0,0-1 1,-1 1-1,1 0 0,0 0 1,1-1-1,-1 1 0,0 0 0,0-1 1,1 1-1,-1-1 0,1 1 1,0 0-1,-1-1 0,1 1 1,0-1-1,0 1 0,0-1 0,0 0 1,0 1-1,0-1 0,0 0 1,0 0-1,1 0 0,-1 0 1,0 0-1,1 0 0,-1 0 0,1 0 1,-1 0-1,1-1 0,-1 1 1,1 0-1,0-1 0,-1 0 1,1 1-1,0-1 0,-1 0 0,1 0 1,0 0-1,-1 0 0,1 0 1,0 0-1,-1 0 0,1-1 0,0 1 1,-1-1-1,1 1 0,2-2 1,5-1-71,1 0 1,-1-1-1,-1 0 0,1-1 1,0 1-1,-1-2 1,14-10-1,41-61-691,-80 119 518,9-28 328,-27 52 873,33-62-928,0 1 0,0-1 0,1 1 0,-1-1 0,1 1 0,1 0 0,-1 0 1,0-1-1,1 1 0,0 0 0,0 0 0,2 6 0,-2-10-142,1 1 0,0-1-1,0 0 1,0 0 0,0 0 0,0 0 0,0 0 0,0 0 0,0 0 0,0-1 0,0 1 0,0 0 0,0-1-1,1 1 1,-1-1 0,0 1 0,1-1 0,-1 1 0,0-1 0,1 0 0,-1 0 0,0 1 0,1-1-1,1-1 1,37-1-9452,-23-3 304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563"/>
    </inkml:context>
    <inkml:brush xml:id="br0">
      <inkml:brushProperty name="width" value="0.025" units="cm"/>
      <inkml:brushProperty name="height" value="0.025" units="cm"/>
    </inkml:brush>
  </inkml:definitions>
  <inkml:trace contextRef="#ctx0" brushRef="#br0">4 27 11275,'0'0'13805,"-4"-26"-22165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892"/>
    </inkml:context>
    <inkml:brush xml:id="br0">
      <inkml:brushProperty name="width" value="0.025" units="cm"/>
      <inkml:brushProperty name="height" value="0.025" units="cm"/>
    </inkml:brush>
  </inkml:definitions>
  <inkml:trace contextRef="#ctx0" brushRef="#br0">190 20 16528,'0'0'12572,"-9"-3"-12514,6 2-66,-1 1-1,1-1 1,0 0 0,0 1-1,-1-1 1,1 1 0,0 0-1,-1 0 1,1 1-1,0-1 1,-1 1 0,1-1-1,-4 3 1,1-1-5,0 1 0,1 1 0,-1-1 0,1 1 0,0 0 0,0 0 0,0 0-1,-4 6 1,1-3 2,1 1 0,0-1 0,0 2 0,1-1 0,0 1 0,1 0 0,-1 0 0,2 0 0,-1 1 0,1 0 0,1-1 0,0 2 0,0-1 0,-1 16 0,4-25 11,0 0 0,0 0 0,0 0 0,0-1 1,0 1-1,0 0 0,0 0 0,0 0 0,1 0 0,-1 0 1,0 0-1,1-1 0,-1 1 0,1 0 0,-1 0 0,1-1 1,-1 1-1,1 0 0,0-1 0,-1 1 0,1 0 0,0-1 0,-1 1 1,1-1-1,0 1 0,0-1 0,-1 0 0,2 1 0,1 0 24,0 0 1,-1-1-1,1 0 0,0 1 0,-1-1 0,1 0 0,0 0 0,0-1 1,4 0-1,0 0 72,1-1 1,0 0 0,-1-1 0,1 0 0,-1 0 0,8-5-1,-6 1 39,1 0-1,-1 0 0,-1-1 0,1-1 1,-2 1-1,1-1 0,9-15 1,-14 19-88,0-1 0,0 0 0,0 0 1,0 0-1,-1-1 0,0 1 0,0-1 1,-1 1-1,0-1 0,0 1 0,0-1 1,-1 0-1,0 1 0,-1-10 0,0 14-74,1 1-1,-1 0 1,1-1 0,-1 1-1,0 0 1,0 0-1,0-1 1,1 1-1,-1 0 1,0 0-1,-1 0 1,1 0-1,0 0 1,0 0-1,0 1 1,0-1-1,-1 0 1,1 0-1,0 1 1,-1-1-1,1 1 1,0-1-1,-1 1 1,1 0-1,-1 0 1,1-1-1,-1 1 1,1 0 0,-1 0-1,1 0 1,-1 1-1,1-1 1,0 0-1,-1 0 1,-2 2-1,-24 9-2800,26-10 2376,1 0-1,0 0 1,0-1 0,0 1-1,0 1 1,0-1-1,0 0 1,0 0 0,0 0-1,0 0 1,0 1-1,0-1 1,1 0-1,-1 1 1,0 2 0,0 4-7785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379"/>
    </inkml:context>
    <inkml:brush xml:id="br0">
      <inkml:brushProperty name="width" value="0.025" units="cm"/>
      <inkml:brushProperty name="height" value="0.025" units="cm"/>
    </inkml:brush>
  </inkml:definitions>
  <inkml:trace contextRef="#ctx0" brushRef="#br0">192 0 19506,'0'0'6182,"-27"46"-5733,11-16-161,-3 1-96,-1 2-128,1-1-32,1-4-32,2-2 32,2-2 0,2-4-224,1-6-801,4-2-1153,0-8-1537,1-4-2884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039"/>
    </inkml:context>
    <inkml:brush xml:id="br0">
      <inkml:brushProperty name="width" value="0.025" units="cm"/>
      <inkml:brushProperty name="height" value="0.025" units="cm"/>
    </inkml:brush>
  </inkml:definitions>
  <inkml:trace contextRef="#ctx0" brushRef="#br0">257 61 11851,'0'0'2258,"9"-8"396,30-25-135,-16 14 892,-48 24-1232,1 7-2190,0 1 1,1 1 0,1 1 0,1 1 0,0 1 0,1 1 0,0 1 0,-27 35 0,38-44 49,-1 1 1,2 1-1,0-1 1,0 1-1,1 1 1,1-1-1,0 1 1,0 0-1,-6 25 1,12-36-23,0 0-1,0 0 1,0-1 0,0 1-1,0 0 1,0-1 0,0 1 0,0 0-1,1-1 1,-1 1 0,1 0 0,-1-1-1,1 1 1,0-1 0,0 1 0,0-1-1,-1 1 1,1-1 0,1 1-1,-1-1 1,0 0 0,0 0 0,0 0-1,1 0 1,-1 1 0,0-2 0,1 1-1,-1 0 1,1 0 0,-1 0 0,1-1-1,0 1 1,-1-1 0,1 1 0,0-1-1,3 1 1,6 0 48,1 0 1,0 0-1,0-1 1,15-2-1,-15 1-56,16-1-142,-1-1 0,0-2-1,38-12 1,27-18-4918,-91 35 4795,8-6-2078,-7 0-2565,-2 0-472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426"/>
    </inkml:context>
    <inkml:brush xml:id="br0">
      <inkml:brushProperty name="width" value="0.025" units="cm"/>
      <inkml:brushProperty name="height" value="0.025" units="cm"/>
    </inkml:brush>
  </inkml:definitions>
  <inkml:trace contextRef="#ctx0" brushRef="#br0">1 35 14798,'0'0'9545,"58"-25"-8584,-8 20-481,1 1-384,2 4-96,-2 0-480,-5 0-1634,-7 0-737,-10 5-1441,-13 0-1185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774"/>
    </inkml:context>
    <inkml:brush xml:id="br0">
      <inkml:brushProperty name="width" value="0.025" units="cm"/>
      <inkml:brushProperty name="height" value="0.025" units="cm"/>
    </inkml:brush>
  </inkml:definitions>
  <inkml:trace contextRef="#ctx0" brushRef="#br0">0 98 13357,'0'0'3971,"77"-8"-1889,-17-6-544,11-3-577,5 0-641,-4 1-288,-1 2-1698,-14 3-4900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306"/>
    </inkml:context>
    <inkml:brush xml:id="br0">
      <inkml:brushProperty name="width" value="0.025" units="cm"/>
      <inkml:brushProperty name="height" value="0.025" units="cm"/>
    </inkml:brush>
  </inkml:definitions>
  <inkml:trace contextRef="#ctx0" brushRef="#br0">1 53 9097,'0'0'7431,"3"-9"-4901,18-35 1928,-24 61-1187,5 21-3302,0-18 154,3 45-893,3-22-6308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666"/>
    </inkml:context>
    <inkml:brush xml:id="br0">
      <inkml:brushProperty name="width" value="0.025" units="cm"/>
      <inkml:brushProperty name="height" value="0.025" units="cm"/>
    </inkml:brush>
  </inkml:definitions>
  <inkml:trace contextRef="#ctx0" brushRef="#br0">1 55 10186,'0'0'9737,"9"-46"-8168,3 41-544,9 4-448,2 0-129,6 0-159,1 1-193,3 0-64,-1 0-385,-5 0-768,-8 3-576,-8 2-962,-7-4-2145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044"/>
    </inkml:context>
    <inkml:brush xml:id="br0">
      <inkml:brushProperty name="width" value="0.025" units="cm"/>
      <inkml:brushProperty name="height" value="0.025" units="cm"/>
    </inkml:brush>
  </inkml:definitions>
  <inkml:trace contextRef="#ctx0" brushRef="#br0">1 6 11339,'0'0'10730,"74"8"-9897,-37-12-449,-2-1-256,-1 2-96,-6 2-224,-12 1-1602,-1 0-1921,-15 4-1474,0 6-256</inkml:trace>
  <inkml:trace contextRef="#ctx0" brushRef="#br0" timeOffset="1">17 133 6054,'0'0'15150,"58"18"-14509,-19-22-577,3-2-385,-3-5-2561,-3 2-3460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375"/>
    </inkml:context>
    <inkml:brush xml:id="br0">
      <inkml:brushProperty name="width" value="0.025" units="cm"/>
      <inkml:brushProperty name="height" value="0.025" units="cm"/>
    </inkml:brush>
  </inkml:definitions>
  <inkml:trace contextRef="#ctx0" brushRef="#br0">8 137 7143,'0'0'16207,"-2"8"-15748,1-7-454,0 0 16,1 1-1,-1 0 1,0-1 0,1 1-1,-1 0 1,1 0 0,0 0-1,-1 0 1,1-1-1,0 1 1,0 0 0,0 0-1,1 3 1,0-4-7,0 1 1,0-1-1,1 0 0,-1 0 1,0 0-1,1 0 1,-1-1-1,1 1 0,-1 0 1,1-1-1,-1 1 1,1 0-1,-1-1 0,1 0 1,0 1-1,-1-1 0,1 0 1,0 0-1,-1 0 1,1 0-1,-1 0 0,3-1 1,95-7-618,-46 3-268,-52 5 902,-1 0-1,1 0 1,0 0-1,-1 0 0,1 1 1,-1-1-1,1 0 1,-1 0-1,1 1 0,-1-1 1,1 0-1,-1 1 1,0-1-1,1 1 1,-1-1-1,1 0 0,-1 1 1,0-1-1,0 1 1,1-1-1,-1 1 0,0-1 1,0 1-1,1-1 1,-1 1-1,0 0 0,0-1 1,0 1-1,0-1 1,0 1-1,0-1 0,0 1 1,0 0-1,0-1 1,0 1-1,0 0 1,-3 32 1311,2-18-639,2-15-678,-1 1-1,1 0 1,0-1-1,0 1 1,0-1-1,0 1 1,0-1-1,0 1 1,0-1-1,0 0 1,0 1-1,0-1 1,0 0-1,0 0 1,0 0-1,0 0 1,0 0-1,0 0 1,0 0-1,0 0 1,2-1-1,27-2-125,-26 2-250,-1-1 0,0 1 1,0-1-1,0 1 0,0-1 0,0 0 0,0 0 0,0 0 0,3-4 0,9-16-9176,-13 10-1315</inkml:trace>
  <inkml:trace contextRef="#ctx0" brushRef="#br0" timeOffset="1">210 3 16592,'0'0'6790,"62"-2"-9544,-48 6-2435,-3 1-4068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708"/>
    </inkml:context>
    <inkml:brush xml:id="br0">
      <inkml:brushProperty name="width" value="0.025" units="cm"/>
      <inkml:brushProperty name="height" value="0.025" units="cm"/>
    </inkml:brush>
  </inkml:definitions>
  <inkml:trace contextRef="#ctx0" brushRef="#br0">48 1 18065,'0'0'3545,"-4"8"-2776,-4 13-307,0-1 1,1 1 0,1 1 0,1-1 0,1 1 0,1 0 0,1 0 0,1 0 0,1 0 0,3 28 0,-1-44-454,0 0-1,0-1 1,1 1-1,-1-1 1,1 1 0,0-1-1,7 8 1,-9-11 8,-1-1 1,1 0 0,0 1 0,0-1 0,1 1 0,-1-1 0,0 0 0,0 0 0,1 0-1,-1 0 1,0 0 0,1 0 0,-1 0 0,1 0 0,-1-1 0,1 1 0,0 0 0,-1-1-1,1 1 1,0-1 0,-1 0 0,1 0 0,0 1 0,-1-1 0,1 0 0,0-1-1,0 1 1,-1 0 0,1 0 0,0-1 0,1 0 0,-1-1-183,0 1 0,-1-1 0,1 0 1,-1 0-1,0 0 0,1 0 0,-1 0 0,0 0 0,0 0 0,0-1 1,-1 1-1,1 0 0,0 0 0,-1-1 0,0 1 0,1 0 0,-1-1 1,0 1-1,-1-4 0,4-16-10776,0 17 4626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040"/>
    </inkml:context>
    <inkml:brush xml:id="br0">
      <inkml:brushProperty name="width" value="0.025" units="cm"/>
      <inkml:brushProperty name="height" value="0.025" units="cm"/>
    </inkml:brush>
  </inkml:definitions>
  <inkml:trace contextRef="#ctx0" brushRef="#br0">162 30 16015,'0'0'7698,"-8"-6"-6641,5 4-1038,0-1-1,1 1 1,-1 0 0,0 0 0,0 0-1,0 1 1,-1-1 0,1 1-1,0-1 1,-1 1 0,1 0-1,-1 0 1,1 1 0,-1-1-1,1 1 1,-1-1 0,1 1-1,-1 0 1,1 1 0,-1-1-1,1 1 1,-1-1 0,1 1 0,-1 0-1,1 0 1,-1 1 0,1-1-1,0 1 1,0-1 0,0 1-1,-3 3 1,1-2 42,1 2 0,0-1 0,0 0 0,0 1 0,0 0 0,1-1 0,0 1 1,0 1-1,0-1 0,-2 8 0,4-12-48,0 1 1,1-1-1,0 1 1,-1-1-1,1 1 1,0-1 0,-1 1-1,1-1 1,0 1-1,0-1 1,0 1-1,1 0 1,-1-1-1,0 1 1,1-1-1,-1 1 1,0-1 0,1 1-1,0-1 1,-1 0-1,1 1 1,0-1-1,0 0 1,0 1-1,0-1 1,0 0-1,0 0 1,0 0 0,0 0-1,0 0 1,0 0-1,1 0 1,-1 0-1,0-1 1,1 1-1,-1 0 1,1-1-1,-1 1 1,1-1-1,-1 1 1,1-1 0,-1 0-1,1 0 1,1 1-1,5-1 3,-1 1 0,1-1 0,-1 0 0,0 0 0,1-1 0,-1 0 0,1 0 0,-1-1 0,0 0 0,0 0 0,8-4 0,-12 4-40,0 1-1,1-1 1,-1 1-1,0-1 0,0 0 1,0 0-1,0-1 1,-1 1-1,1-1 1,0 1-1,-1-1 1,0 0-1,0 0 1,0 0-1,0 0 0,0 0 1,0 0-1,-1 0 1,0-1-1,1 1 1,-1-1-1,0 1 1,-1-1-1,1-6 0,-2 10-9,0 0-1,0 0 0,0 1 0,0-1 0,0 1 1,0-1-1,0 1 0,0-1 0,0 1 0,0-1 0,0 1 1,0 0-1,0 0 0,1 0 0,-1-1 0,0 1 0,0 0 1,1 0-1,-1 0 0,0 1 0,0 1-96,0 0 0,0 0 0,0-1 0,0 1 0,0 0 0,1 0-1,0 0 1,-1 0 0,1 0 0,0 0 0,1 0 0,-1 0 0,0 0 0,1 0 0,-1 0 0,2 3-1,-1-5-359,1 1 0,-1-1 0,0 1-1,1-1 1,-1 1 0,0-1 0,1 0 0,0 1-1,-1-1 1,1 0 0,0 0 0,-1 0-1,1-1 1,0 1 0,0 0 0,0-1-1,0 1 1,0-1 0,0 0 0,0 1-1,0-1 1,0 0 0,0 0 0,2-1-1,16 1-6875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556"/>
    </inkml:context>
    <inkml:brush xml:id="br0">
      <inkml:brushProperty name="width" value="0.025" units="cm"/>
      <inkml:brushProperty name="height" value="0.025" units="cm"/>
    </inkml:brush>
  </inkml:definitions>
  <inkml:trace contextRef="#ctx0" brushRef="#br0">123 18 8296,'0'0'9363,"-5"9"-8268,0 0-899,0 0 1,1 0-1,0 0 1,1 0-1,-3 11 1,5-16-173,0 1 0,0 0 1,1-1-1,-1 1 1,1 0-1,0-1 0,0 1 1,1 0-1,-1-1 1,1 1-1,0 0 1,1-1-1,-1 1 0,1-1 1,3 8-1,10 11 93,-11-18-10,0 0 1,0 0-1,-1 0 0,0 1 0,0 0 0,0-1 1,-1 1-1,0 0 0,0 0 0,0 1 1,-1-1-1,1 7 0,-3-12 20,0 1 0,1 0 0,-1-1 0,0 1 0,0-1 0,0 1 1,0-1-1,0 1 0,0-1 0,0 0 0,-1 1 0,1-1 0,0 0 0,-1 0 0,1 0 0,-1 0 0,1 0 0,-1 0 1,0-1-1,1 1 0,-1 0 0,0-1 0,1 1 0,-1-1 0,0 0 0,-2 1 0,-51 6 1978,53-7-2092,-1-1-1,0 1 1,1-1 0,-1 1-1,1-1 1,-1 0 0,1 0-1,0 0 1,-1 0 0,1 0-1,0-1 1,-1 1 0,1-1-1,0 0 1,0 1 0,1-1-1,-1 0 1,0 0 0,0 0-1,1 0 1,-1 0 0,1-1 0,0 1-1,0 0 1,0-1 0,0 1-1,0-1 1,0 1 0,1-1-1,-1 1 1,1-1 0,-1 0-1,1 1 1,0-1 0,0 0-1,1 1 1,-1-1 0,0 1-1,1-1 1,0 1 0,-1-1-1,1 1 1,0-1 0,0 1-1,0-1 1,1 1 0,-1 0 0,1 0-1,-1 0 1,1 0 0,0 0-1,-1 0 1,1 0 0,0 0-1,4-2 1,21-9-64,1 2 0,46-13 0,-39 14-77,45-20-1,-70 25 167,-1 0 0,1 0-1,-1 0 1,-1-1 0,1-1 0,-1 1-1,0-2 1,-1 1 0,8-10 0,-14 17-19,0-1-1,0 0 1,0 0-1,0 0 1,0 0 0,-1-1-1,1 1 1,0 0 0,-1 0-1,1 0 1,-1-1 0,1 1-1,-1 0 1,0 0 0,0-1-1,1 1 1,-1 0 0,0-1-1,0 1 1,0 0 0,0-1-1,0 1 1,-1 0 0,1-2-1,-1 2-10,0 0 0,0 0 1,0 0-1,0 0 0,0 0 0,0 1 0,0-1 0,0 0 0,-1 1 0,1-1 1,0 1-1,0-1 0,0 1 0,-1-1 0,1 1 0,0 0 0,-1 0 1,1 0-1,-2 0 0,-2-1-9,0 1 0,0 0 1,0 1-1,0-1 0,0 1 0,0 0 1,1 1-1,-1-1 0,0 1 0,1 0 1,-1 0-1,-6 4 0,7-2 19,1-1 0,0 1 0,-1 0 0,1 0-1,1 0 1,-1 0 0,1 1 0,-1-1 0,1 1 0,1-1 0,-1 1-1,1 0 1,-2 5 0,3-8-178,0 1 0,-1-1-1,1 0 1,0 0 0,0 1-1,0-1 1,0 0 0,1 1 0,-1-1-1,1 0 1,-1 0 0,1 0-1,0 1 1,0-1 0,-1 0-1,2 0 1,-1 0 0,0 0 0,0-1-1,1 1 1,-1 0 0,1 0-1,-1-1 1,1 1 0,0-1-1,0 1 1,-1-1 0,1 0 0,0 0-1,5 2 1,25 6-6796,6-5-7025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753"/>
    </inkml:context>
    <inkml:brush xml:id="br0">
      <inkml:brushProperty name="width" value="0.025" units="cm"/>
      <inkml:brushProperty name="height" value="0.025" units="cm"/>
    </inkml:brush>
  </inkml:definitions>
  <inkml:trace contextRef="#ctx0" brushRef="#br0">181 15 17072,'0'0'2301,"-7"-3"-587,3 1-1664,0 0 1,-1 1-1,1-1 1,0 1-1,0 0 1,-1 0-1,1 1 1,0-1-1,-1 1 1,1 0-1,-1 0 1,1 0-1,0 1 1,-1 0-1,1-1 1,0 2 0,-1-1-1,1 0 1,0 1-1,0 0 1,0 0-1,0 0 1,1 0-1,-1 1 1,0-1-1,1 1 1,-5 4-1,3-2 36,0 0 1,1 0-1,-1 0 0,1 0 0,0 1 0,0 0 1,1 0-1,0 0 0,0 0 0,0 0 0,1 1 0,0-1 1,0 1-1,1 0 0,0-1 0,0 1 0,0 0 0,1 0 1,0 0-1,1 8 0,-1-14-7,1 1 0,-1 0 0,1-1 0,-1 1 0,1-1 0,0 1 0,-1-1 0,1 1 0,0-1 0,0 0 0,0 1 0,0-1 0,0 0 0,0 0 0,1 1 0,-1-1 0,0 0 0,1 0 0,-1-1 0,1 1 0,-1 0 1,3 1-1,0-1 32,0 0 0,0 0 0,0 0 1,1-1-1,-1 1 0,0-1 0,1 0 1,7-1-1,-3-1 34,1 1 1,-1-1-1,0-1 1,0 0-1,0 0 1,0-1-1,14-7 0,-15 5-52,-1 0-1,0 0 0,0 0 0,-1-1 1,1 0-1,-2 0 0,1-1 0,5-9 1,-10 16-78,0-1 0,0 0 0,0 0 0,0 0 0,0 0 1,0 0-1,0 0 0,-1 0 0,1 0 0,-1 0 0,0-1 1,1 1-1,-1 0 0,0 0 0,0 0 0,-1 0 0,1-1 1,0 1-1,-1 0 0,1 0 0,-1 0 0,0 0 0,1 0 1,-1 0-1,0 0 0,0 0 0,0 0 0,-1 0 0,1 1 1,0-1-1,-1 0 0,1 1 0,-1-1 0,0 1 0,1-1 1,-1 1-1,0 0 0,0 0 0,0 0 0,-3-1 0,-1-1-310,0 0-1,-1 1 0,1 0 0,-1 0 0,1 1 0,-1-1 0,1 1 0,-1 1 0,0 0 0,0-1 0,1 2 0,-1-1 0,0 1 0,1 0 0,-1 1 0,1-1 0,-1 1 0,1 1 1,-7 2-1,9-2 12,0-1 0,0 1 0,0 0 1,1 0-1,-1 0 0,1 0 0,0 0 1,0 1-1,0 0 0,0-1 0,0 1 1,1 0-1,0 1 0,-1-1 0,2 0 1,-1 1-1,0-1 0,1 1 0,0-1 1,0 1-1,0-1 0,1 1 0,0 0 1,0 0-1,0-1 0,0 1 0,2 8 1,6 9-4356,9-2-1415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367"/>
    </inkml:context>
    <inkml:brush xml:id="br0">
      <inkml:brushProperty name="width" value="0.025" units="cm"/>
      <inkml:brushProperty name="height" value="0.025" units="cm"/>
    </inkml:brush>
  </inkml:definitions>
  <inkml:trace contextRef="#ctx0" brushRef="#br0">319 37 11307,'0'0'8909,"-13"-7"-7825,5 2-915,5 2-126,0 0 0,-1 1 0,0 0 0,1 0 0,-1 0 1,0 0-1,0 0 0,0 1 0,0 0 0,0 0 0,0 0 0,0 0 0,0 0 0,-1 1 0,1 0 0,0 0 0,0 0 0,-1 0 0,1 1 0,-8 2 0,-1 3 107,0 1-1,0 0 0,1 2 1,0-1-1,0 1 0,1 1 1,0 0-1,0 1 1,2 0-1,-1 0 0,-13 22 1,15-21-56,1 0 1,1 0-1,0 1 1,0 0-1,1 0 1,1 0-1,0 1 1,1-1 0,0 1-1,1 0 1,1 0-1,0 20 1,1-30-81,1-1 0,0 1 0,0-1 1,0 1-1,0-1 0,0 1 0,1-1 1,0 0-1,-1 0 0,1 0 0,0 0 1,1 0-1,-1 0 0,0-1 0,1 1 1,0-1-1,-1 1 0,1-1 0,0 0 1,0 0-1,0-1 0,1 1 0,5 2 1,-4-2 83,1 0 0,-1 0 0,1-1 0,0 0 1,0 0-1,0 0 0,0-1 0,0 1 0,0-1 1,0-1-1,0 1 0,0-1 0,0 0 1,6-3-1,-11 4-49,1 0-1,-1-1 1,1 0 0,-1 1 0,1-1-1,-1 0 1,0 0 0,1 0 0,-1 0-1,0 0 1,1 0 0,-1 0 0,0 0-1,0 0 1,0-1 0,0 1 0,0 0 0,0-1-1,-1 1 1,1-1 0,0 1 0,-1-1-1,1 1 1,-1-1 0,0 0 0,1 1-1,-1-1 1,0 1 0,0-1 0,0 0-1,0 1 1,0-1 0,0 0 0,0 1 0,-1-1-1,1 1 1,-1-1 0,1 0 0,-1 1-1,0-1 1,1 1 0,-3-3 0,1-1-28,-1 0 0,0 0 0,-1 0 0,1 0-1,-1 1 1,0-1 0,0 1 0,-1 0 0,1 0 0,-8-5 0,11 9-22,1 0-1,0 0 1,0 0-1,0-1 1,-1 1-1,1 0 1,0 0 0,0 0-1,0 0 1,0-1-1,-1 1 1,1 0-1,0 0 1,0 0-1,0-1 1,0 1-1,0 0 1,0 0-1,0 0 1,-1-1 0,1 1-1,0 0 1,0 0-1,0-1 1,0 1-1,0 0 1,0 0-1,0-1 1,0 1-1,0 0 1,0 0-1,0 0 1,0-1-1,1 1 1,-1 0 0,0 0-1,0-1 1,0 1-1,0 0 1,0 0-1,0 0 1,0-1-1,1 1 1,-1 0-1,0 0 1,0 0-1,16-12-53,25-9-23,-36 19 67,42-21-232,-29 13 53,0 1-1,1 0 0,1 2 1,30-9-1,-50 20 138,0-1-1,0 0 1,0 0-1,0 0 1,0 0 0,-1 0-1,0 0 1,1 0-1,-1 0 1,-2 4 0,-35 68 379,30-63-231,0 2 0,0-1 0,2 1 0,0 1 0,0-1 0,1 1 0,1 0 0,1 0 0,-3 20 0,7-34-145,-1 0 1,1 0-1,-1 0 1,1 0 0,-1 1-1,1-1 1,0 0-1,-1 0 1,1 0-1,0-1 1,0 1 0,0 0-1,0 0 1,0 0-1,0-1 1,0 1 0,0 0-1,0-1 1,0 1-1,0-1 1,0 1-1,0-1 1,0 0 0,1 1-1,-1-1 1,0 0-1,0 0 1,0 0 0,1 0-1,-1 0 1,0 0-1,0 0 1,1 0-1,-1 0 1,2-1 0,48-9-3644,-17-9-1608,-2-7-4287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710"/>
    </inkml:context>
    <inkml:brush xml:id="br0">
      <inkml:brushProperty name="width" value="0.025" units="cm"/>
      <inkml:brushProperty name="height" value="0.025" units="cm"/>
    </inkml:brush>
  </inkml:definitions>
  <inkml:trace contextRef="#ctx0" brushRef="#br0">10 0 12236,'0'0'14189,"7"59"-13869,-9-24-63,-3 3-225,-1-1 0,3-5 0,3-2-64,0-6-385,0-4-672,0-6-961,0-10-1185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104"/>
    </inkml:context>
    <inkml:brush xml:id="br0">
      <inkml:brushProperty name="width" value="0.025" units="cm"/>
      <inkml:brushProperty name="height" value="0.025" units="cm"/>
    </inkml:brush>
  </inkml:definitions>
  <inkml:trace contextRef="#ctx0" brushRef="#br0">0 74 16848,'9'-5'2819,"7"-5"-1751,1 2 0,0 0 0,1 1 1,0 1-1,31-7 0,-17 7-644,0 1 0,60 0 1,-89 5-430,0 0 0,0 0 0,0 0 0,1 0 0,-1 1 1,0-1-1,0 1 0,0 0 0,0 0 0,0 0 1,0 1-1,0-1 0,-1 1 0,1-1 0,0 1 1,3 3-1,-5-4 1,0 1 0,-1-1 1,1 1-1,0-1 0,-1 1 1,1 0-1,-1-1 0,1 1 1,-1-1-1,0 1 0,0 0 1,1-1-1,-1 1 0,0 0 1,-1-1-1,1 1 0,0 0 1,0-1-1,-1 1 0,1-1 1,-1 1-1,1 0 0,-1-1 1,0 0-1,0 1 0,0-1 1,0 1-1,0-1 0,0 0 1,0 1-1,0-1 0,-3 2 1,-6 7 115,0 0 0,-1-1 0,-1 0 1,0-1-1,0 0 0,-1-1 0,-21 10 0,14-8 55,1 1 0,-21 16 0,81-17-284,-24-7-71,-1 1 1,0 1-1,1 0 1,22 11-1,-35-14 145,0 1 0,-1 0 0,0 0 0,1 0 0,-1 0 0,0 0 0,0 1 0,0-1 0,0 1 0,0 0 0,-1 0 0,1 0 0,-1 1 0,0-1 0,0 0 0,0 1 1,-1-1-1,1 1 0,-1 0 0,0-1 0,0 1 0,0 0 0,0 0 0,0 0 0,-1 6 0,0-4 73,0 1 1,0-1 0,-1 0-1,0 1 1,-1-1 0,1 0-1,-1 0 1,0 0 0,0 0-1,-1 0 1,0-1 0,0 1-1,-5 6 1,2-5 166,0 0-1,-1-1 1,0 0 0,0 0-1,0 0 1,-1-1 0,1 0-1,-17 7 1,14-8 49,1 0 0,-1 0 0,0-1 1,0 0-1,0-1 0,0 0 0,-1 0 0,1-1 0,-1-1 0,-17-1 1,25 1-262,-1-1 0,0 1 0,1-1 0,-1-1 1,1 1-1,-1 0 0,1-1 0,0 1 0,0-1 1,0 0-1,0 0 0,0-1 0,-5-4 0,5 4-238,1 0 0,0 0 0,0 0 0,0-1 0,0 1 0,1-1 0,-1 0 0,1 1 0,0-1 0,0 0 0,0 0 0,1 0 0,-1 0 0,1 0 0,0-5 0,0 7-170,0 0 1,1 0-1,-1-1 1,0 1-1,1 0 1,-1 0-1,1 0 1,0 0-1,0 0 1,0 0-1,0 0 1,0 0-1,0 1 1,1-1-1,-1 0 1,0 0-1,1 1 0,-1-1 1,1 1-1,0 0 1,0-1-1,-1 1 1,1 0-1,0 0 1,0 0-1,2-1 1,16-9-6128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731"/>
    </inkml:context>
    <inkml:brush xml:id="br0">
      <inkml:brushProperty name="width" value="0.025" units="cm"/>
      <inkml:brushProperty name="height" value="0.025" units="cm"/>
    </inkml:brush>
  </inkml:definitions>
  <inkml:trace contextRef="#ctx0" brushRef="#br0">30 34 12268,'0'0'8253,"9"-5"-6775,0 0-1158,1 1-1,-1 0 0,1 0 0,0 1 1,0 1-1,0 0 0,0 0 0,1 1 1,12-1-1,-21 2-219,11 0 140,-1 1 0,0-1 0,0 2 0,19 4-1,-30-6-225,1 0-1,0 1 1,-1-1-1,1 1 0,0-1 1,-1 1-1,1 0 1,-1 0-1,1-1 1,-1 1-1,1 0 0,-1 0 1,0 0-1,1 1 1,-1-1-1,0 0 0,0 0 1,0 1-1,0-1 1,0 1-1,0-1 0,0 1 1,-1-1-1,1 1 1,0 0-1,-1-1 1,1 1-1,-1 0 0,0-1 1,0 1-1,1 0 1,-1-1-1,0 1 0,0 0 1,-1 0-1,1-1 1,0 1-1,0 0 1,-1-1-1,1 1 0,-1 0 1,0-1-1,0 3 1,-3 2 109,1 0 1,-1 0 0,-1 0 0,1 0 0,-1-1 0,0 0-1,0 0 1,0 0 0,-10 6 0,-63 39 773,46-31-619,-3 1-30,-28 20 171,64-35-458,10-3 40,17-1 7,-24-1-21,9 1-52,1 0 1,-1 1-1,1 1 0,15 5 0,-17-4 79,1-1 0,0 0 0,22 1 0,-30-4-20,0 0 1,0-1-1,-1 1 0,1-1 1,0 0-1,0 0 0,0-1 1,-1 1-1,1-1 1,-1 0-1,1 0 0,-1-1 1,7-5-1,26-26-2067,-22 4-3840,-10 14-691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113"/>
    </inkml:context>
    <inkml:brush xml:id="br0">
      <inkml:brushProperty name="width" value="0.025" units="cm"/>
      <inkml:brushProperty name="height" value="0.025" units="cm"/>
    </inkml:brush>
  </inkml:definitions>
  <inkml:trace contextRef="#ctx0" brushRef="#br0">0 0 11179,'0'0'19282,"14"52"-33632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442"/>
    </inkml:context>
    <inkml:brush xml:id="br0">
      <inkml:brushProperty name="width" value="0.025" units="cm"/>
      <inkml:brushProperty name="height" value="0.025" units="cm"/>
    </inkml:brush>
  </inkml:definitions>
  <inkml:trace contextRef="#ctx0" brushRef="#br0">16 1 15439,'0'0'16047,"-15"21"-16079,23-26-1474,3-3-2209,-4-1-3620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8.878"/>
    </inkml:context>
    <inkml:brush xml:id="br0">
      <inkml:brushProperty name="width" value="0.025" units="cm"/>
      <inkml:brushProperty name="height" value="0.025" units="cm"/>
    </inkml:brush>
  </inkml:definitions>
  <inkml:trace contextRef="#ctx0" brushRef="#br0">287 94 6118,'11'-36'10786,"-14"8"-4279,2 26-6381,-1 0 0,1 0 0,-1 0 0,1 0 0,-1 0 0,0 0 0,1 1 0,-1-1 0,0 1 0,0-1 0,-1 1 0,1 0 0,0 0 0,0 0 0,-1 0 0,1 0 0,0 0 1,-1 1-1,1-1 0,-1 1 0,1-1 0,-1 1 0,-3 0 0,-5 0-128,0-1-1,0 2 1,0 0 0,1 0 0,-1 1 0,0 0 0,1 0 0,-1 1-1,1 1 1,0 0 0,0 0 0,1 1 0,-10 6 0,12-6 43,0 0 0,1 0 0,0 0 0,0 1 0,0 0 0,1 0 1,0 0-1,0 1 0,0 0 0,1 0 0,0 0 0,0 0 0,1 1 0,0 0 0,0-1 0,1 1 1,-3 16-1,5-23-27,0 1 1,-1 0 0,1-1-1,0 1 1,0 0 0,0-1-1,0 1 1,1 0 0,-1-1-1,0 1 1,1 0-1,-1-1 1,1 1 0,0-1-1,-1 1 1,1-1 0,0 1-1,0-1 1,0 1 0,0-1-1,0 0 1,0 0 0,3 3-1,-2-3 16,1 1-1,0-1 1,0 1-1,0-1 0,0 0 1,0 0-1,1 0 1,-1-1-1,0 1 0,0-1 1,6 0-1,4 0 71,-1-1 0,0-1-1,0 0 1,0-1 0,23-8-1,-16 4-47,0-2-1,-1-1 1,32-21-1,-41 24-27,-1 0 0,1 0-1,-1 0 1,-1-1 0,0 0 0,0-1-1,0 0 1,-1 0 0,6-11-1,-8 9 9,-7 18-119,-1 1-1,0-1 0,0 1 0,0-1 0,-8 9 0,-9 15 140,17-24-49,-23 40 211,-24 58 1,46-92-157,0 0-1,0 0 1,1 1 0,1 0 0,0 0-1,1 0 1,1 0 0,0 0-1,2 28 1,-1-41-101,1 1-1,-1-1 1,0 1-1,1 0 0,0-1 1,-1 1-1,1-1 1,0 0-1,-1 1 1,1-1-1,0 1 0,0-1 1,0 0-1,0 0 1,1 0-1,-1 0 1,0 0-1,0 0 0,1 0 1,-1 0-1,0 0 1,1 0-1,-1-1 1,1 1-1,-1 0 1,1-1-1,-1 0 0,1 1 1,0-1-1,-1 0 1,1 0-1,2 0 1,-3 0-406,1 0 0,0 0 0,0 0 0,0-1 0,-1 1 0,1-1 0,0 1 0,-1-1 0,1 0 1,0 0-1,-1 1 0,1-1 0,-1 0 0,1-1 0,-1 1 0,0 0 0,1 0 0,1-3 0,9-12-5556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363"/>
    </inkml:context>
    <inkml:brush xml:id="br0">
      <inkml:brushProperty name="width" value="0.025" units="cm"/>
      <inkml:brushProperty name="height" value="0.025" units="cm"/>
    </inkml:brush>
  </inkml:definitions>
  <inkml:trace contextRef="#ctx0" brushRef="#br0">236 59 8680,'0'0'7613,"1"-8"-5574,3-26-464,-5 33-1502,1 0 1,0 0-1,-1 0 1,1 1 0,0-1-1,-1 0 1,1 0-1,-1 0 1,1 1-1,-1-1 1,1 0-1,-1 1 1,0-1-1,1 1 1,-1-1 0,0 0-1,1 1 1,-1 0-1,0-1 1,0 1-1,1-1 1,-1 1-1,0 0 1,0-1-1,0 1 1,0 0 0,1 0-1,-1 0 1,0 0-1,0 0 1,0 0-1,0 0 1,0 0-1,0 0 1,0 0-1,1 0 1,-2 1 0,-33 5 595,21 3-423,0-1 0,1 1-1,0 1 1,1 1-1,0 0 1,0 0-1,1 1 1,0 0 0,2 1-1,-1 0 1,1 1-1,1 0 1,-12 29-1,18-39-225,1-1 0,-1 1 0,1-1 0,0 1 0,0-1 0,0 1 0,1 0 0,-1-1 0,1 1 0,0 0 0,0 0 0,0 0 0,1-1 0,-1 1 0,1 0 0,0-1 0,2 8 0,-1-9-3,0 0 1,0 1-1,0-1 0,0 0 1,1 0-1,-1 0 1,1 0-1,-1-1 0,1 1 1,-1-1-1,1 1 0,0-1 1,0 0-1,0 0 1,0 0-1,0-1 0,0 1 1,0-1-1,0 1 1,0-1-1,5-1 0,3 1 56,0 0 0,1-1 0,-1 0 0,0-1 0,0-1 0,-1 0 0,1 0 0,-1-1 0,1 0 0,-1-1 0,0 0 0,0-1 0,13-10 0,-18 13-21,0-1 0,-1 0 0,0 0 0,1 0 0,-1-1 0,-1 0 0,1 1 0,-1-1 0,1 0 0,-2-1 0,1 1 0,0-1 0,-1 1 0,0-1 0,-1 0 0,1 1 0,-1-1 0,0 0 0,0 0 0,-1 0 0,0 0 0,0 0 0,0 0 0,-1 0-1,0 0 1,0 0 0,-2-6 0,2 9-63,-1-1 0,0 1 0,1 0-1,-1 0 1,0 1 0,0-1 0,-1 0-1,1 1 1,-1-1 0,1 1 0,-1 0-1,0 0 1,0 0 0,0 0-1,0 0 1,0 1 0,-5-3 0,2 2-171,1 0 1,-1 0-1,0 1 1,1 0-1,-1 0 1,0 0-1,0 1 1,0-1-1,-10 2 1,15-1 22,0 0 1,0 1 0,0-1 0,0 0 0,-1 1 0,1-1 0,0 1 0,1-1 0,-1 1 0,0-1 0,0 1 0,0 0-1,0-1 1,0 1 0,1 0 0,-1 0 0,0 0 0,1 0 0,-1 0 0,0-1 0,1 1 0,-1 0 0,1 0 0,-1 0-1,1 0 1,0 1 0,0-1 0,-1 0 0,1 0 0,0 0 0,0 0 0,0 0 0,0 0 0,0 0 0,0 0 0,0 0 0,1 1-1,-1 0 1,1 1-691,-1 0 1,1 0-1,0 0 0,0 0 0,0 0 0,1-1 0,-1 1 1,0 0-1,1-1 0,0 1 0,0-1 0,3 5 0,9 3-5989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726"/>
    </inkml:context>
    <inkml:brush xml:id="br0">
      <inkml:brushProperty name="width" value="0.025" units="cm"/>
      <inkml:brushProperty name="height" value="0.025" units="cm"/>
    </inkml:brush>
  </inkml:definitions>
  <inkml:trace contextRef="#ctx0" brushRef="#br0">229 24 8488,'0'0'13287,"-9"-6"-12374,3 3-824,5 1-72,-1 1 0,0-1 0,0 1 0,0 0 0,-1 0 0,1 0 0,0 0 0,0 0 0,-1 0 0,1 0 0,0 1 0,-1-1 0,1 1 0,-1 0 0,1-1 0,0 1 0,-1 0 0,1 0 0,-1 1 0,1-1 0,-1 1 0,1-1 0,0 1 0,-1 0 0,1 0 0,0 0 0,0 0 0,-4 2 0,-13 10 290,1 2-1,0-1 1,-16 19 0,28-26-191,0-1 1,1 1 0,0 0-1,0 0 1,0 1 0,1 0-1,0 0 1,1 0 0,0 0-1,0 0 1,-2 11-1,5-17-101,-1 0-1,1 0 0,0 0 0,0 0 0,0 0 0,0 1 0,0-1 0,0 0 0,0 0 1,1 0-1,-1 0 0,1 0 0,0 0 0,0 0 0,-1 0 0,1-1 0,0 1 0,1 0 1,-1 0-1,0-1 0,0 1 0,1 0 0,-1-1 0,3 3 0,0-2 19,0 0 1,0 0-1,0 0 0,0-1 0,0 1 0,1-1 0,-1 0 0,0 0 0,1 0 1,-1-1-1,6 1 0,2-1 87,0-1 1,-1 1 0,1-2 0,-1 0-1,1 0 1,-1-1 0,1 0-1,13-7 1,-13 4 40,-1-1-1,0 0 1,-1-1 0,0 0 0,0-1-1,12-13 1,-19 19-107,0-1-1,0 1 1,0-1-1,-1 0 0,0 0 1,1 0-1,-1 0 1,0 0-1,-1-1 1,1 1-1,-1 0 0,0-1 1,0 1-1,0-1 1,-1 1-1,1-1 1,-1 0-1,0 1 0,-1-1 1,1 1-1,-2-7 1,0 8-82,0 0 0,1 1 0,-1 0 1,0-1-1,0 1 0,-1 0 0,1 0 1,0 0-1,-1 0 0,1 1 0,-1-1 1,0 1-1,1-1 0,-1 1 0,0 0 1,0 0-1,0 0 0,0 0 0,-5 0 1,3 0-279,0 0 1,0 0 0,0 0 0,0 1 0,1 0 0,-1 0-1,0 0 1,0 1 0,0-1 0,0 1 0,-8 3-1,12-3-128,-1 0 0,1 0 0,0 0 0,0 1 0,0-1 0,0 0 0,0 1 0,0-1 0,0 1 0,1-1 0,-1 1 0,0-1 0,1 1 0,0-1 0,-1 1 0,1-1 0,0 1 0,-1 0 0,1-1 0,0 1 0,0 0 0,1-1 0,-1 4 0,0-4-109,0 13-6082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058"/>
    </inkml:context>
    <inkml:brush xml:id="br0">
      <inkml:brushProperty name="width" value="0.025" units="cm"/>
      <inkml:brushProperty name="height" value="0.025" units="cm"/>
    </inkml:brush>
  </inkml:definitions>
  <inkml:trace contextRef="#ctx0" brushRef="#br0">11 0 17809,'0'0'11018,"-11"5"-23445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1.085"/>
    </inkml:context>
    <inkml:brush xml:id="br0">
      <inkml:brushProperty name="width" value="0.025" units="cm"/>
      <inkml:brushProperty name="height" value="0.025" units="cm"/>
    </inkml:brush>
  </inkml:definitions>
  <inkml:trace contextRef="#ctx0" brushRef="#br0">108 0 2274,'0'0'12337,"-8"4"-8253,-2 2-3482,0 0 0,1 0 0,0 1 0,0 0 0,-12 12 0,18-16-481,0 0 0,1-1 1,-1 1-1,1 0 0,-1 1 1,1-1-1,0 0 0,1 1 1,-1-1-1,0 1 0,1 0 1,0-1-1,0 1 0,0 0 1,0 0-1,1 0 0,-1-1 1,1 1-1,0 0 0,0 0 1,0 0-1,1 0 0,0 4 1,1-7-73,-1 1 1,0 0 0,1-1-1,-1 1 1,1-1 0,0 0-1,-1 0 1,1 1 0,0-1-1,0 0 1,0 0 0,0-1-1,0 1 1,0 0 0,0-1-1,0 1 1,0-1 0,0 0-1,0 1 1,0-1 0,0 0-1,0 0 1,0 0 0,0-1-1,0 1 1,3-1 0,3 0 208,1 0 1,-1 0 0,0-1-1,0 0 1,12-5 0,-14 3-16,0 1 0,0-1-1,0 0 1,-1 0 0,1-1 0,-1 0 0,0 0 0,4-6-1,-6 9-156,-1-1-1,0 0 0,-1 0 1,1 0-1,-1 0 0,1 0 1,-1 0-1,0 0 0,0 0 0,0 0 1,0-1-1,-1 1 0,1 0 1,-1-1-1,0 1 0,0 0 1,0-1-1,0 1 0,-2-4 1,1 5-97,0 0 0,0 0 1,0 0-1,0 1 1,-1-1-1,1 1 0,-1-1 1,1 1-1,-1-1 0,1 1 1,-1 0-1,0 0 1,0 0-1,0 0 0,0 0 1,0 0-1,0 0 0,0 1 1,0-1-1,0 1 1,0-1-1,0 1 0,0 0 1,0 0-1,0 0 1,0 0-1,0 0 0,-4 1 1,-1-1-706,0 1 1,0 0-1,1 0 0,-1 1 1,1-1-1,-1 2 1,-10 4-1,6-2-5359,2-1-4660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406"/>
    </inkml:context>
    <inkml:brush xml:id="br0">
      <inkml:brushProperty name="width" value="0.025" units="cm"/>
      <inkml:brushProperty name="height" value="0.025" units="cm"/>
    </inkml:brush>
  </inkml:definitions>
  <inkml:trace contextRef="#ctx0" brushRef="#br0">171 62 16271,'0'0'5552,"-9"-7"-4906,-28-18-240,35 24-397,0 1 1,0-1-1,0 1 0,1-1 1,-1 1-1,0 0 0,0 0 1,0 0-1,0 0 0,1 0 1,-1 0-1,0 0 1,0 1-1,0-1 0,0 1 1,1-1-1,-1 1 0,0 0 1,1 0-1,-1 0 0,0-1 1,1 2-1,-1-1 0,1 0 1,0 0-1,-1 0 0,-1 2 1,-31 41 339,30-38-229,-1 2 155,0 0-1,1 1 1,-1-1-1,2 1 0,-1 0 1,2 0-1,-5 17 0,7-24-238,-1 0 0,1 1 0,0-1-1,-1 0 1,1 0 0,0 0-1,0 0 1,1 1 0,-1-1-1,0 0 1,1 0 0,-1 0 0,1 0-1,0 0 1,-1 0 0,1 0-1,0 0 1,0 0 0,1 0-1,-1 0 1,0 0 0,1-1 0,-1 1-1,1 0 1,-1-1 0,1 0-1,0 1 1,-1-1 0,1 0-1,0 0 1,0 0 0,0 0 0,0 0-1,0 0 1,0 0 0,0-1-1,0 1 1,4 0 0,-1-1 42,0 0 0,1 0 1,-1 0-1,0 0 1,0-1-1,1 0 0,-1 0 1,0 0-1,0-1 0,0 0 1,0 0-1,-1 0 1,1 0-1,0-1 0,-1 0 1,0 0-1,1 0 0,-1 0 1,0-1-1,-1 0 1,1 1-1,-1-1 0,1-1 1,2-4-1,-2 3 0,-1 0 1,0 0-1,0 0 1,0 0-1,0 0 0,-1-1 1,0 1-1,-1-1 0,1 0 1,-1 1-1,-1-1 1,1 0-1,-1 0 0,0 1 1,-1-1-1,1 0 1,-1 0-1,-4-11 0,4 14-128,-1 1-1,0 0 0,1 0 0,-1 0 0,-1 1 0,1-1 1,0 0-1,-1 1 0,1-1 0,-1 1 0,0 0 1,1 0-1,-1 0 0,0 0 0,0 1 0,-1-1 0,1 1 1,0-1-1,0 1 0,-1 0 0,1 1 0,-1-1 1,1 0-1,-1 1 0,-3 0 0,4 0-159,1 0-1,0 0 1,0 0-1,0 1 1,0-1 0,0 1-1,0-1 1,0 1-1,1 0 1,-1-1-1,0 1 1,0 0 0,0 0-1,1 0 1,-1 1-1,0-1 1,-2 3-1,3-2-187,0 0-1,0 0 1,0 0-1,0 0 0,0 0 1,0 0-1,1 0 1,-1 1-1,1-1 0,-1 0 1,1 0-1,0 0 1,0 1-1,0-1 0,0 0 1,0 0-1,1 0 1,-1 1-1,1-1 1,0 2-1,7 12-6290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767"/>
    </inkml:context>
    <inkml:brush xml:id="br0">
      <inkml:brushProperty name="width" value="0.025" units="cm"/>
      <inkml:brushProperty name="height" value="0.025" units="cm"/>
    </inkml:brush>
  </inkml:definitions>
  <inkml:trace contextRef="#ctx0" brushRef="#br0">235 27 18481,'0'0'2958,"-9"-3"-860,1 0-1958,1 1 1,-1 1-1,0-1 0,1 1 1,-1 0-1,0 1 1,0 0-1,0 0 0,0 0 1,1 1-1,-1 1 0,0-1 1,1 1-1,-1 0 0,1 1 1,-14 6-1,13-4-94,1 0 0,-1 1 0,2-1 0,-1 1-1,1 1 1,-1-1 0,-7 12 0,12-15-25,0 1 0,0-1 0,0 1 1,0 0-1,0-1 0,1 1 0,-1 0 0,1 0 0,0 0 1,1 0-1,-1 0 0,1 0 0,-1 0 0,1 1 0,1-1 0,-1 0 1,0 0-1,3 7 0,-2-8 28,0 0-1,1-1 1,0 1 0,-1-1-1,1 1 1,0-1 0,0 0-1,0 0 1,1 0 0,-1 0-1,0 0 1,1 0 0,-1-1-1,1 1 1,0-1 0,-1 0-1,1 0 1,0 0 0,0 0-1,0 0 1,0 0 0,0-1-1,3 1 1,8 1 217,1-1 0,-1 0 0,21-2-1,-28 0-165,0 0-1,0 0 1,0-1-1,0 0 1,0 0-1,0-1 1,-1 0-1,1 0 1,-1 0-1,0-1 1,0 0-1,0 0 1,0 0-1,-1-1 0,0 0 1,0 0-1,0 0 1,0-1-1,-1 0 1,0 1-1,0-2 1,-1 1-1,0 0 1,0-1-1,0 1 1,-1-1-1,0 0 1,0 0-1,1-12 1,-3 17-81,1 0 0,-2 0 0,1 0 0,0 0 0,0 0 1,-1 0-1,1 0 0,-1 0 0,1 0 0,-1 0 0,0 0 1,0 0-1,0 0 0,0 1 0,0-1 0,0 0 0,-1 1 1,1-1-1,-1 1 0,-2-3 0,0 1-12,0 0 1,-1 0-1,0 1 0,1-1 0,-1 1 1,0 0-1,0 1 0,-6-2 1,-1 0-142,1 1 0,-1 1 0,1 0 0,-1 0 0,1 2 0,-1-1 0,-12 3 0,22-3-47,0 1-1,0-1 0,0 1 1,0-1-1,1 1 0,-1 0 1,0 0-1,0 0 0,1 0 1,-1 0-1,1 0 0,-1 1 1,1-1-1,0 0 0,-1 1 1,1-1-1,0 1 1,0-1-1,0 1 0,0 0 1,0-1-1,0 1 0,0 0 1,1 0-1,-1 0 0,0 3 1,1-3-297,0 0 1,0-1 0,0 1-1,0 0 1,0 0-1,1 0 1,-1-1 0,1 1-1,-1 0 1,1 0 0,0-1-1,-1 1 1,1 0-1,0-1 1,0 1 0,0-1-1,0 1 1,1-1 0,-1 0-1,0 1 1,0-1-1,1 0 1,-1 0 0,1 0-1,-1 0 1,1 0 0,0 0-1,2 1 1,23 7-10413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1.249"/>
    </inkml:context>
    <inkml:brush xml:id="br0">
      <inkml:brushProperty name="width" value="0.025" units="cm"/>
      <inkml:brushProperty name="height" value="0.025" units="cm"/>
    </inkml:brush>
  </inkml:definitions>
  <inkml:trace contextRef="#ctx0" brushRef="#br0">228 30 8360,'0'0'11888,"-11"-6"-9394,6 3-2382,0 0 0,0 0 0,0 1 1,0-1-1,-1 1 0,1 0 1,-1 1-1,1-1 0,-1 1 1,0 0-1,0 1 0,1-1 1,-1 1-1,0 0 0,0 0 0,1 1 1,-1 0-1,0 0 0,1 0 1,-1 1-1,0 0 0,1 0 1,0 0-1,0 1 0,-9 5 1,8-3-34,0 0-1,1 0 1,0 0 0,0 0 0,0 1 0,1 0 0,0 0 0,0 1 0,0-1 0,1 1 0,0-1 0,0 1-1,1 0 1,-2 9 0,3-13-57,0 1-1,1 0 0,-1-1 0,1 1 0,0 0 1,0-1-1,0 1 0,1 0 0,-1-1 1,1 1-1,0 0 0,0-1 0,0 1 0,1-1 1,-1 0-1,1 1 0,0-1 0,0 0 1,0 0-1,0 0 0,0 0 0,1 0 0,-1-1 1,1 1-1,0-1 0,0 1 0,0-1 1,0 0-1,6 3 0,1-1 36,1 0 0,0 0 0,0-1 0,0-1 0,1 0 0,-1 0 1,0-1-1,1-1 0,-1 0 0,1 0 0,16-3 0,-21 2-30,-1 0 0,1 0-1,-1 0 1,1-1 0,-1 0 0,0-1 0,0 1 0,0-1 0,0 0 0,0 0-1,-1-1 1,0 0 0,1 0 0,-1 0 0,-1-1 0,1 1 0,-1-1-1,1 0 1,-1 0 0,-1-1 0,5-7 0,-7 11-45,0-1 0,0 1-1,0-1 1,0 1 0,0-1 0,-1 0 0,1 0 0,-1 1 0,0-1-1,0 0 1,0 0 0,0 1 0,0-1 0,-1 0 0,1 0 0,-1 1 0,0-1-1,0 0 1,0 1 0,0-1 0,0 1 0,0-1 0,-1 1 0,1 0-1,-1-1 1,1 1 0,-1 0 0,0 0 0,0 0 0,0 0 0,0 1-1,-1-1 1,-3-2 0,0 0-595,0 1 0,0 0 0,0 1 0,-1-1 0,-9-1 1,-34-2-9727,31 6-2441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131"/>
    </inkml:context>
    <inkml:brush xml:id="br0">
      <inkml:brushProperty name="width" value="0.025" units="cm"/>
      <inkml:brushProperty name="height" value="0.025" units="cm"/>
    </inkml:brush>
  </inkml:definitions>
  <inkml:trace contextRef="#ctx0" brushRef="#br0">263 24 11339,'0'0'10767,"-10"-6"-10356,4 4-385,3 0-25,0 0-1,0 0 1,-1 0 0,1 1 0,0 0 0,-1 0 0,1 0 0,0 0 0,-1 0 0,1 1 0,-1-1 0,0 1 0,1 0 0,-1 0 0,1 0 0,-1 1 0,1-1 0,-1 1 0,1 0 0,-1 0 0,1 0 0,-6 3 0,-13 9 162,2 1-1,0 1 0,-21 19 1,35-29 11,1 1 1,0-1-1,0 1 1,0-1-1,1 1 1,-1 1-1,2-1 1,-1 1-1,1-1 1,0 1-1,0 0 1,0 0-1,1 0 1,-2 14-1,4-19-146,0-1 0,0 1 0,1-1 0,-1 0 0,0 1-1,1-1 1,-1 0 0,1 1 0,0-1 0,-1 0 0,1 1 0,0-1-1,0 0 1,-1 0 0,1 0 0,0 0 0,0 0 0,0 0-1,0 0 1,1 0 0,-1 0 0,0 0 0,0-1 0,1 1-1,-1-1 1,0 1 0,0-1 0,1 1 0,-1-1 0,1 1 0,-1-1-1,2 0 1,55 5 630,-48-5-542,24 0-29,0-1 1,-1-1-1,38-8 1,0-11-2899,-56 10-774,-16-3-3641,-7 3-2351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476"/>
    </inkml:context>
    <inkml:brush xml:id="br0">
      <inkml:brushProperty name="width" value="0.025" units="cm"/>
      <inkml:brushProperty name="height" value="0.025" units="cm"/>
    </inkml:brush>
  </inkml:definitions>
  <inkml:trace contextRef="#ctx0" brushRef="#br0">0 23 5990,'0'0'15727,"45"6"-14126,-5-6-512,8-7-640,5 0-289,-3 0-96,-3 3-353,-9 1-1472,-8 3-1442,-18 0-1153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819"/>
    </inkml:context>
    <inkml:brush xml:id="br0">
      <inkml:brushProperty name="width" value="0.025" units="cm"/>
      <inkml:brushProperty name="height" value="0.025" units="cm"/>
    </inkml:brush>
  </inkml:definitions>
  <inkml:trace contextRef="#ctx0" brushRef="#br0">0 12 5189,'0'0'13100,"67"5"-11050,-17-5 224,10-6-832,-2 0-545,10 2-609,-8 4-256,-9 0-1473,-3 0-2467,-14 0-4836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5.907"/>
    </inkml:context>
    <inkml:brush xml:id="br0">
      <inkml:brushProperty name="width" value="0.025" units="cm"/>
      <inkml:brushProperty name="height" value="0.025" units="cm"/>
    </inkml:brush>
  </inkml:definitions>
  <inkml:trace contextRef="#ctx0" brushRef="#br0">68 84 6182,'8'-23'1593,"7"-21"6067,-8 28-1490,-15 48-5082,-25 71-901,21-72-98,1 1 0,2 0 0,1 0 0,1 1 0,-2 46 0,9-78-82,0-1-1,0 1 1,0 0-1,0-1 1,0 1-1,0-1 0,0 1 1,0 0-1,0-1 1,1 1-1,-1-1 1,0 1-1,0-1 1,1 1-1,-1-1 1,0 1-1,1-1 1,-1 1-1,0-1 1,1 1-1,-1-1 1,1 0-1,-1 1 0,1-1 1,-1 0-1,1 1 1,-1-1-1,1 0 1,-1 1-1,1-1 1,-1 0-1,1 0 1,0 0-1,0 0 1,27-4 558,24-21 891,-26 7-1249,-2 0 0,0-2 1,-2-1-1,0-1 0,-1-1 0,-1 0 1,-2-2-1,0 0 0,-2-1 1,0 0-1,12-33 0,-24 47-2213,-13 18-6232,-4 11 1095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392"/>
    </inkml:context>
    <inkml:brush xml:id="br0">
      <inkml:brushProperty name="width" value="0.025" units="cm"/>
      <inkml:brushProperty name="height" value="0.025" units="cm"/>
    </inkml:brush>
  </inkml:definitions>
  <inkml:trace contextRef="#ctx0" brushRef="#br0">1 148 11211,'0'0'4938,"12"0"-2419,156-8 3177,-166 8-5639,0 0-1,0 0 0,0 0 1,0 0-1,1 1 0,-1-1 0,0 0 1,0 1-1,0 0 0,0 0 1,0 0-1,-1-1 0,1 2 0,0-1 1,0 0-1,-1 0 0,1 0 1,2 4-1,-3-5-10,-1 0 13,1 0 1,0 1-1,0-1 1,0 0-1,-1 0 0,1 0 1,0 0-1,0 0 0,0 0 1,-1 0-1,1 0 0,0 0 1,0 0-1,-1-1 0,1 1 1,0 0-1,0-1 0,-1 1 1,1 0-1,0-1 0,-1 1 1,1-1-1,0 1 1,-1-1-1,1 1 0,-1-1 1,1 1-1,-1-1 0,1 0 1,-1 1-1,1-1 0,-1 0 1,0 1-1,1-1 0,-1 0 1,0 1-1,1-2 0,13-29 163,-12 4-531,1 42-1539,-2-12 1830,1-1 0,-1 0 0,1 1-1,-1-1 1,1 0 0,0 0-1,0 0 1,0 0 0,0 0 0,0-1-1,1 1 1,-1-1 0,0 1 0,1-1-1,-1 0 1,1 0 0,-1 0-1,1 0 1,0 0 0,-1-1 0,1 1-1,0-1 1,0 0 0,3 0-1,8 1 26,-1 0-1,0-1 0,22-3 0,-27 2 20,-1-1 0,0 0 0,0 0 1,0-1-1,0 0 0,-1 0 0,1-1 0,-1 0 0,0 0 1,11-9-1,-13 10 11,0 0 0,-1-1 0,0 1 0,0-1 0,0 0 0,0 0 0,0 0 1,-1 0-1,0 0 0,1-1 0,-2 1 0,1-1 0,0 1 0,-1-1 0,0 0 0,0 1 0,0-8 1,-1 12-39,0-1 1,-1 1 0,1-1 0,0 1 0,0-1 0,0 0 0,-1 1 0,1-1 0,0 1 0,-1-1 0,1 1 0,-1-1 0,1 1 0,0 0 0,-1-1-1,1 1 1,-1-1 0,1 1 0,-1 0 0,1 0 0,-1-1 0,1 1 0,-1 0 0,0 0 0,1-1 0,-1 1 0,1 0 0,-1 0 0,0 0 0,1 0-1,-1 0 1,1 0 0,-1 0 0,0 0 0,1 0 0,-1 0 0,1 0 0,-1 1 0,1-1 0,-1 0 0,0 0 0,1 1 0,-1-1 0,1 0 0,-1 0 0,1 1-1,-1 0 1,-30 14-199,10 3 183,-33 35 0,48-47 38,2-1-1,-1 1 1,0 0 0,1 0 0,0 0 0,1 1-1,0 0 1,0-1 0,0 1 0,0 0-1,-2 13 1,5-18-26,1-1 1,-1 1-1,0-1 0,0 1 0,1-1 0,-1 1 0,1-1 0,-1 1 0,1-1 1,-1 1-1,1-1 0,0 0 0,0 1 0,0-1 0,0 0 0,0 0 1,0 0-1,0 0 0,0 1 0,0-2 0,0 1 0,1 0 0,-1 0 0,0 0 1,1 0-1,-1-1 0,1 1 0,-1-1 0,1 1 0,-1-1 0,1 0 1,-1 1-1,1-1 0,-1 0 0,4 0 0,9 1-450,0 0-1,0-1 1,15-2 0,-14 1-611,31-5-3046,-3-6-3000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883"/>
    </inkml:context>
    <inkml:brush xml:id="br0">
      <inkml:brushProperty name="width" value="0.025" units="cm"/>
      <inkml:brushProperty name="height" value="0.025" units="cm"/>
    </inkml:brush>
  </inkml:definitions>
  <inkml:trace contextRef="#ctx0" brushRef="#br0">126 77 14382,'-8'0'2786,"-1"1"-2159,0 0 0,0 1 0,0 0 0,1 0 0,-1 1 0,-8 3 1,14-5-528,1 1 1,-1-1 0,0 0-1,0 1 1,1-1 0,-1 1 0,1 0-1,0 0 1,-1 0 0,1 0 0,0 0-1,0 1 1,0-1 0,1 0 0,-1 1-1,0 0 1,1-1 0,0 1 0,-1 0-1,1 0 1,0 0 0,1 0 0,-1 0-1,0 5 1,1-7-103,0 1-1,0-1 1,0 0-1,0 0 1,1 0-1,-1 0 1,0 0-1,1 0 1,-1 0-1,1 0 0,-1 0 1,1 0-1,0 0 1,-1-1-1,1 1 1,0 0-1,-1 0 1,1 0-1,0-1 1,0 1-1,0 0 1,0-1-1,0 1 1,1 0-1,35 7 19,-27-7-20,-1-1 0,1-1 1,-1 1-1,1-2 0,15-3 1,-16 1 57,0-1 0,0 0 0,-1-1 0,0 0 0,0 0 1,0-1-1,-1 0 0,0 0 0,0 0 0,0-1 0,-1 0 0,-1-1 1,1 1-1,-1-1 0,-1 0 0,0 0 0,0-1 0,-1 1 1,0-1-1,3-16 0,-6 26-41,0 0 0,0 0 1,0 0-1,0-1 0,0 1 0,0 0 1,0 0-1,0 0 0,0 0 0,0 0 1,-1-1-1,1 1 0,0 0 1,0 0-1,0 0 0,0 0 0,0 0 1,0 0-1,0 0 0,0-1 0,0 1 1,-1 0-1,1 0 0,0 0 1,0 0-1,0 0 0,0 0 0,0 0 1,0 0-1,-1 0 0,1 0 0,0 0 1,0 0-1,0 0 0,0 0 0,0 0 1,-1 0-1,1 0 0,0 0 1,0 0-1,0 0 0,0 0 0,0 0 1,-1 0-1,1 0 0,0 0 0,0 0 1,0 0-1,0 0 0,0 0 1,0 0-1,0 0 0,-1 1 0,1-1 1,0 0-1,0 0 0,0 0 0,0 0 1,0 0-1,0 0 0,0 1 0,-16 10 190,-11 15-198,18-16 95,-1 1-1,2 0 1,0 1-1,0 0 1,1 0-1,0 0 1,1 1-1,1 0 0,0 1 1,-5 19-1,10-32-96,0 1 0,0-1 0,0 0-1,0 0 1,0 0 0,0 0-1,0 0 1,0 0 0,0 0 0,0 0-1,1 0 1,-1 0 0,0 0-1,1 0 1,-1 0 0,1 0 0,-1 0-1,1 0 1,-1 0 0,1 0-1,0 0 1,0 0 0,-1-1-1,1 1 1,0 0 0,1 0 0,0 0 14,1 0 1,-1 0-1,0 0 0,1 0 1,-1-1-1,1 1 1,-1-1-1,1 1 1,0-1-1,-1 0 1,3 0-1,3-1 29,0 0 0,0 0 0,0-1-1,0 0 1,0 0 0,12-6 0,1-5-142,-1 0 0,25-21 0,-10 6-257,-39 33 296,1-1 0,0 1 0,0 0 0,0 0 0,0 0 0,-3 10 0,0 0 120,3-11-12,1 1 0,0 0-1,0 0 1,0 0 0,0 0 0,1 0 0,0 0 0,0 1 0,0 4 0,1-9-51,0 0 0,0 0 0,0 0 0,0 0 1,1 0-1,-1-1 0,0 1 0,1 0 0,-1 0 0,0 0 1,1-1-1,-1 1 0,1 0 0,-1 0 0,1-1 0,0 1 1,-1-1-1,1 1 0,0 0 0,-1-1 0,2 1 0,1 0-54,-1 0-1,0 0 0,1-1 0,-1 1 1,1-1-1,-1 1 0,0-1 1,1 0-1,-1 0 0,1 0 0,3-1 1,-2 0-546,0 0 1,0 0 0,0 0-1,0 0 1,0-1 0,0 0-1,0 0 1,-1 0-1,1 0 1,4-4 0,20-14-6266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278"/>
    </inkml:context>
    <inkml:brush xml:id="br0">
      <inkml:brushProperty name="width" value="0.025" units="cm"/>
      <inkml:brushProperty name="height" value="0.025" units="cm"/>
    </inkml:brush>
  </inkml:definitions>
  <inkml:trace contextRef="#ctx0" brushRef="#br0">221 1 16303,'0'0'2323,"-8"2"191,2 1-2286,0 1 0,0-1 0,0 1 1,1 0-1,0 0 0,0 1 0,0-1 0,0 1 0,1 0 0,0 1 1,0-1-1,0 1 0,0-1 0,1 1 0,0 0 0,0 1 0,1-1 1,-3 12-1,-8 19-35,2 1 0,2 0 0,1 0 0,2 1 0,-1 62 0,7-100-604,1-4 9,-1 1 0,1-1 1,-1 0-1,0 0 0,1 1 0,-1-1 0,0 0 0,-1 1 0,1-1 1,0 0-1,-1 1 0,0-1 0,0 0 0,1 1 0,-1-1 1,-1 1-1,0-3 0,-26-43-3626,25 44 3646,-6-9 133,-15-25 372,23 36 211,1 1-1,-1 0 1,1-1-1,-1 1 1,1-1-1,0 1 1,0-1-1,0 1 1,0-1-1,0 1 1,0-1-1,0 1 1,0-1-1,0 1 1,1-3-1,0 3-169,0 0 1,0 0-1,0 0 0,1 0 0,-1 0 0,0 0 0,0 1 0,0-1 0,1 0 0,-1 0 0,0 1 0,1-1 0,-1 1 0,1-1 0,-1 1 1,1 0-1,-1 0 0,3-1 0,33-2 710,-29 2-579,44 1 120,-38 1-1142,0-1 0,-1 0 0,27-5 0,-32 0-3383,-4-2-2537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2.613"/>
    </inkml:context>
    <inkml:brush xml:id="br0">
      <inkml:brushProperty name="width" value="0.025" units="cm"/>
      <inkml:brushProperty name="height" value="0.025" units="cm"/>
    </inkml:brush>
  </inkml:definitions>
  <inkml:trace contextRef="#ctx0" brushRef="#br0">17 0 4869,'0'0'12299,"-1"8"-11850,-9 94 1087,4 153 0,7-179-359,0-53-62,2-29 384,5-41 585,-6 30-2490,5-18 433,1-1 0,21-54 0,-23 75-33,0 1 1,1 0-1,0 1 1,1 0 0,1 0-1,0 1 1,0 0 0,23-21-1,-30 31-10,0 0 0,1 0 0,-1 0 0,1 0 0,0 0 1,-1 1-1,1-1 0,0 1 0,0 0 0,0 0 0,0 0 0,0 0 0,0 0 0,1 1 0,-1 0 0,5-1 0,-6 2 6,-1-1-1,1 1 1,-1-1-1,1 1 0,-1 0 1,0 0-1,1 0 1,-1 0-1,0 0 1,0 0-1,1 0 1,-1 0-1,0 0 0,0 0 1,0 1-1,-1-1 1,1 0-1,0 1 1,0-1-1,-1 1 1,1-1-1,-1 1 0,1-1 1,-1 1-1,0-1 1,1 1-1,-1 0 1,0-1-1,0 1 1,0-1-1,0 1 0,-1 2 1,0 4 26,0 0 1,-1 0-1,0 0 1,-1 0-1,1-1 1,-1 1-1,-1-1 1,1 0-1,-1 0 1,-1 0-1,1 0 1,-1-1-1,0 0 1,-1 0-1,1 0 0,-11 8 1,9-8 43,-1 0-1,1 0 1,-1 0 0,-1-1-1,1 0 1,-1-1 0,1 1-1,-1-2 1,0 1 0,-1-2 0,1 1-1,-1-1 1,-13 1 0,22-2-79,0-1 0,0 0 0,-1 0 0,1 0-1,0 0 1,0-1 0,0 1 0,0 0 0,0 0 0,0-1 0,0 1 0,0 0 0,0-1 0,0 1 0,0-1 0,0 0 0,0 1 0,0-1 0,0 0 0,-1 0 0,2 0-80,0 0-1,-1 1 1,1-1 0,0 0-1,0 1 1,0-1 0,0 0-1,0 0 1,0 0 0,0 1-1,0-1 1,0 0 0,0 0-1,0 1 1,0-1-1,0 0 1,0 0 0,1 1-1,-1-1 1,0 0 0,1 0-1,1-3-540,0 1 0,0 0 0,1 0 0,-1 0 0,1 0 0,-1 1 0,1-1 0,0 1 0,0-1 0,4-1 0,23-10-5339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611"/>
    </inkml:context>
    <inkml:brush xml:id="br0">
      <inkml:brushProperty name="width" value="0.025" units="cm"/>
      <inkml:brushProperty name="height" value="0.025" units="cm"/>
    </inkml:brush>
  </inkml:definitions>
  <inkml:trace contextRef="#ctx0" brushRef="#br0">1 30 14894,'0'0'6374,"62"-29"-22517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540"/>
    </inkml:context>
    <inkml:brush xml:id="br0">
      <inkml:brushProperty name="width" value="0.025" units="cm"/>
      <inkml:brushProperty name="height" value="0.025" units="cm"/>
    </inkml:brush>
  </inkml:definitions>
  <inkml:trace contextRef="#ctx0" brushRef="#br0">175 108 10762,'4'-8'2216,"0"-1"-1565,1 2 250,-1 0-1,-1 0 1,1-1 0,-1 0-1,-1 0 1,4-15 0,-6 23-849,-1-1 1,1 0 0,0 0 0,0 1 0,-1-1 0,1 0-1,-1 0 1,1 1 0,0-1 0,-1 0 0,1 1 0,-1-1 0,0 1-1,1-1 1,-1 0 0,1 1 0,-1 0 0,0-1 0,1 1 0,-1-1-1,0 1 1,0 0 0,1-1 0,-1 1 0,0 0 0,0 0-1,0 0 1,1-1 0,-1 1 0,0 0 0,0 0 0,0 0 0,1 0-1,-1 1 1,0-1 0,0 0 0,-1 1 0,-35 5-166,28-2 98,1 0 1,0 1-1,0 0 0,0 0 1,1 1-1,0 0 1,0 0-1,0 1 1,1 0-1,0 0 0,-8 12 1,10-14 6,1 0 0,-1 0 0,1 1 0,1-1 0,-1 1 0,1 0 0,0 0 0,0-1 0,0 1 0,1 1 1,0-1-1,0 0 0,1 0 0,0 0 0,0 0 0,0 1 0,1-1 0,1 9 0,0-12 31,-1 0 0,1 0-1,0-1 1,0 1 0,0-1 0,0 0 0,0 1-1,0-1 1,1 0 0,-1 0 0,1 0 0,-1-1-1,1 1 1,0-1 0,0 1 0,3 0 0,57 20 674,-33-13-431,-29-9-256,14 6 96,0 0 1,0 1 0,22 14-1,-33-19-96,-1 0-1,0 1 1,-1-1-1,1 1 1,0-1-1,-1 1 1,1 0-1,-1 0 1,0 0 0,2 4-1,-3-5 11,-1-1 0,1 1-1,-1 0 1,1 0 0,-1 0 0,0-1 0,0 1-1,0 0 1,0 0 0,0 0 0,0-1 0,0 1-1,0 0 1,-1 0 0,1 0 0,-1-1 0,1 1-1,-1 0 1,0-1 0,0 1 0,-1 2 0,-2 0 63,1 0 1,0-1-1,-1 0 1,0 1 0,0-2-1,0 1 1,0 0 0,0-1-1,0 0 1,-1 0-1,1 0 1,-1 0 0,1-1-1,-1 1 1,0-1 0,-8 0-1,-6 2 490,-1-2-1,-35-1 1,50 0-519,0-1 0,-1 0 1,1 0-1,0-1 1,0 0-1,0 0 1,0 0-1,0 0 1,0-1-1,1 1 1,-1-1-1,1-1 1,0 1-1,0 0 1,0-1-1,-5-6 1,8 9-56,-1-1-1,1 0 1,0 0 0,0 0 0,0 0 0,0 0-1,0 0 1,0 0 0,1 0 0,-1 0 0,1 0-1,-1 0 1,1 0 0,0-1 0,0 1 0,0 0-1,0 0 1,0 0 0,1-1 0,-1 1-1,0 0 1,1 0 0,0 0 0,-1 0 0,1 0-1,0 0 1,0 0 0,0 0 0,1 0 0,-1 1-1,0-1 1,1 0 0,-1 1 0,1-1 0,-1 1-1,1-1 1,0 1 0,0 0 0,0 0-1,-1-1 1,5 0 0,27-16-57,0 2-1,64-22 1,-71 30 70,0-1 0,-1-2 0,0 0 0,-1-2 0,0 0 0,40-32 0,-61 43 24,-1 1 0,0-1 0,0 0 0,0 0 0,0 0 0,-1 0 0,1 0 0,-1-1 0,1 1 0,-1 0-1,0-1 1,0 1 0,0-1 0,0 0 0,0 1 0,0-1 0,-1 1 0,1-1 0,-1 0 0,0 0 0,0 1 0,0-1 0,0-4-1,-2 4 4,1-1 0,0 1 0,-1 0-1,0 0 1,0-1 0,0 1 0,0 1-1,0-1 1,-1 0 0,1 0 0,-1 1-1,0 0 1,0-1 0,0 1 0,-5-3-1,1 1-97,0 0 0,0 1 0,0 0-1,0 0 1,-1 0 0,0 1 0,1 0-1,-1 0 1,0 1 0,0 0-1,0 1 1,0-1 0,0 2 0,0-1-1,-15 4 1,21-4-94,0 1-1,1 0 1,-1 0-1,0 0 1,1 0-1,-1 1 1,1-1-1,0 0 1,-1 1-1,1-1 1,0 1-1,0-1 1,0 1-1,0 0 1,0-1 0,0 1-1,0 0 1,0 0-1,1-1 1,-1 1-1,1 0 1,0 0-1,-1 0 1,1 0-1,0 0 1,0 0-1,0 0 1,0 0-1,0 0 1,1 0-1,-1-1 1,1 1-1,-1 0 1,1 0-1,0 0 1,0 1-1,2 6-1111,0-1 0,1 0-1,0 0 1,1 0-1,-1 0 1,9 9 0,9 8-4031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873"/>
    </inkml:context>
    <inkml:brush xml:id="br0">
      <inkml:brushProperty name="width" value="0.025" units="cm"/>
      <inkml:brushProperty name="height" value="0.025" units="cm"/>
    </inkml:brush>
  </inkml:definitions>
  <inkml:trace contextRef="#ctx0" brushRef="#br0">23 1 14446,'0'0'12459,"-18"73"-12106,17-41-129,-3-4-192,4-1 0,0-6 0,0-3 0,5-1-801,4-5-1088,0-7-1026,-4-3-1922,6-2-5380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235"/>
    </inkml:context>
    <inkml:brush xml:id="br0">
      <inkml:brushProperty name="width" value="0.025" units="cm"/>
      <inkml:brushProperty name="height" value="0.025" units="cm"/>
    </inkml:brush>
  </inkml:definitions>
  <inkml:trace contextRef="#ctx0" brushRef="#br0">217 31 11915,'0'0'4570,"-9"-5"-3353,-31-18-496,37 23-665,1-1 0,0 1 0,0-1 0,-1 1 1,1 0-1,0 0 0,-1 0 0,1 0 0,0 0 1,-1 0-1,1 1 0,0-1 0,0 1 0,-1 0 0,1 0 1,0-1-1,0 1 0,0 1 0,0-1 0,0 0 1,0 0-1,0 1 0,1-1 0,-1 1 0,-2 2 0,-38 47 847,36-42-677,-2 1 17,1 0-1,1 0 1,-1 0-1,2 0 1,0 1 0,0 0-1,1 0 1,0 1 0,1-1-1,-4 20 1,7-29-226,0-1 1,0 0-1,0 1 1,0-1-1,0 1 0,0-1 1,0 0-1,1 1 1,-1-1-1,1 0 0,-1 1 1,0-1-1,1 0 1,0 1-1,-1-1 0,1 0 1,0 0-1,0 0 1,0 0-1,0 0 0,-1 0 1,1 0-1,1 0 1,-1 0-1,1 1 0,1-1 53,0 1-1,0-1 0,0-1 0,0 1 0,0 0 1,0-1-1,0 1 0,0-1 0,0 0 1,0 0-1,4-1 0,1 0 81,1 0 0,-1-1 0,0 0-1,0 0 1,0-1 0,-1 0 0,1 0 0,7-5 0,-9 3-87,0 0 0,-1 0 0,0-1 0,0 1 0,0-1 0,-1-1 0,0 1 0,0 0 0,0-1 0,4-11 0,-7 15-121,1-1 0,-1 1-1,0 0 1,0-1 0,0 1 0,0-1-1,-1 1 1,1-1 0,-1 1 0,0-1-1,0 1 1,0-1 0,-1 1 0,1-1-1,-1 1 1,0 0 0,0-1 0,0 1-1,0 0 1,-1-1 0,1 1 0,-1 0-1,-4-6 1,4 8-258,0-1 0,0 1 1,0 0-1,0 0 0,0-1 0,-1 1 0,1 1 0,0-1 0,-1 0 0,1 1 1,-1-1-1,1 1 0,-1-1 0,-3 1 0,4 0-226,1 0 0,0 0 1,0 0-1,-1 1 0,1-1 0,0 0 0,0 0 0,0 1 1,-1-1-1,1 1 0,0-1 0,0 1 0,0-1 0,0 1 1,0 0-1,0 0 0,0-1 0,-1 2 0,-2 5-8720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598"/>
    </inkml:context>
    <inkml:brush xml:id="br0">
      <inkml:brushProperty name="width" value="0.025" units="cm"/>
      <inkml:brushProperty name="height" value="0.025" units="cm"/>
    </inkml:brush>
  </inkml:definitions>
  <inkml:trace contextRef="#ctx0" brushRef="#br0">1 2 9417,'0'0'16912,"56"-2"-32671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980"/>
    </inkml:context>
    <inkml:brush xml:id="br0">
      <inkml:brushProperty name="width" value="0.025" units="cm"/>
      <inkml:brushProperty name="height" value="0.025" units="cm"/>
    </inkml:brush>
  </inkml:definitions>
  <inkml:trace contextRef="#ctx0" brushRef="#br0">183 12 14798,'-9'-3'2194,"1"1"-1819,0 0 1,0 0-1,0 1 1,0 0-1,0 1 0,0-1 1,-16 3-1,20-2-275,0 1 0,-1 1 0,1-1 0,0 0 0,0 1-1,-1 0 1,1 0 0,1 0 0,-1 1 0,0 0 0,1-1 0,-1 1 0,1 0-1,0 0 1,0 1 0,0-1 0,0 1 0,-3 5 0,3-5-32,1 0 1,-1 0 0,1 1 0,0-1-1,0 1 1,1-1 0,-1 1-1,1 0 1,0 0 0,0 0-1,1-1 1,-1 1 0,1 0-1,0 0 1,0 0 0,1 0 0,1 8-1,-1-10-11,1 0 0,-1 0 0,1 0 0,0 0-1,-1-1 1,1 1 0,0 0 0,1-1 0,-1 0-1,0 1 1,1-1 0,-1 0 0,1 0 0,-1-1 0,1 1-1,0 0 1,0-1 0,0 0 0,0 0 0,0 0-1,0 0 1,0 0 0,1 0 0,-1-1 0,0 0 0,6 1-1,-3-1 81,0 0 0,0 0 0,1 0 0,-1-1 0,0 1 0,0-2 0,0 1 0,-1-1 0,1 1 0,0-2 0,0 1 0,-1-1 0,0 1 0,10-7 0,-12 6-115,1-1 0,-1 1 0,0 0-1,0-1 1,-1 0 0,1 1 0,-1-1 0,1 0 0,-1 0 0,0-1 0,-1 1 0,1 0 0,-1-1-1,0 1 1,0-1 0,0 1 0,0-1 0,-1 1 0,0-1 0,0-5 0,-1 7-93,0-1 0,0 1 0,0 0 0,0 0 1,0-1-1,-1 1 0,1 0 0,-1 1 0,0-1 0,0 0 1,0 0-1,0 1 0,0-1 0,-1 1 0,1 0 0,-1 0 1,0 0-1,1 0 0,-1 0 0,0 0 0,-4-1 0,4 2-212,0-1-1,0 1 0,0-1 1,0 1-1,0 0 0,0 0 1,-1 0-1,1 1 0,0-1 1,0 1-1,-1 0 0,1 0 0,-1 0 1,1 0-1,0 1 0,-1-1 1,1 1-1,0 0 0,0 0 1,0 0-1,-6 3 0,8-3-18,0 0-1,0 0 1,0 0-1,0 0 0,0 0 1,1 0-1,-1 1 1,0-1-1,1 0 0,-1 1 1,1-1-1,-1 0 1,1 1-1,-1-1 0,1 1 1,0-1-1,0 1 0,0 2 1,0 9-4391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344"/>
    </inkml:context>
    <inkml:brush xml:id="br0">
      <inkml:brushProperty name="width" value="0.025" units="cm"/>
      <inkml:brushProperty name="height" value="0.025" units="cm"/>
    </inkml:brush>
  </inkml:definitions>
  <inkml:trace contextRef="#ctx0" brushRef="#br0">303 33 17553,'0'0'2359,"-14"-6"-565,6 1-1745,-1 1 1,0 1-1,0 0 0,0 0 1,-1 0-1,1 1 1,-1 1-1,1-1 0,-1 2 1,0-1-1,1 1 0,-1 1 1,1 0-1,-1 0 1,0 1-1,1 0 0,0 1 1,0 0-1,-11 5 0,11-3 3,0 0-1,1 1 0,0 0 0,0 1 0,0-1 0,-9 13 0,14-16-34,1-1 1,-1 1-1,1 0 0,0 1 0,0-1 0,1 0 0,-1 1 0,0-1 0,1 0 0,0 1 0,0 0 0,0-1 0,0 1 0,1 0 0,-1 0 0,1-1 0,0 1 0,0 0 0,1 0 0,0 5 0,0-7-8,0 1 0,0-1 0,1 0 0,-1 0 0,1 0 0,-1-1 1,1 1-1,-1 0 0,1-1 0,0 1 0,0-1 0,0 1 0,0-1 0,0 0 0,0 0 0,0 0 1,0 0-1,1 0 0,-1 0 0,0 0 0,1-1 0,-1 1 0,3-1 0,61 4 334,-59-4-285,9 0 13,-1-1 1,1-1-1,0 0 0,0-1 1,-1-1-1,16-6 0,-25 9-9,-1-1-1,0 0 1,0-1-1,0 1 0,0-1 1,0 0-1,0 0 0,-1-1 1,0 1-1,1-1 1,-1 0-1,-1 0 0,1-1 1,0 1-1,-1-1 1,0 0-1,0 1 0,-1-1 1,1-1-1,2-8 0,-5 13-51,1 0 0,-1 0 0,0 0 0,0 0 0,0-1-1,0 1 1,0 0 0,0 0 0,0-1 0,0 1 0,0 0 0,-1 0-1,1 0 1,-1 0 0,1-1 0,0 1 0,-1 0 0,0 0-1,1 0 1,-1 0 0,0 0 0,1 0 0,-1 0 0,0 0-1,0 1 1,-1-2 0,-1 0-6,0 0-1,0 1 1,0-1-1,0 1 1,0 0-1,0 0 1,-1 0 0,1 0-1,-5 0 1,-8-1-295,-1 1 0,-31 3 0,48-2 259,-5 1-150,1 0 0,-1 0 0,1 0 0,-1 0 0,1 1-1,0-1 1,0 1 0,-8 5 0,-5 11-2791,17-17 2538,-1 0-1,1 0 1,-1 0-1,1 1 0,0-1 1,0 0-1,-1 1 1,1-1-1,0 0 1,0 0-1,0 1 0,0-1 1,0 0-1,1 1 1,-1-1-1,1 2 0,5 6-5329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673"/>
    </inkml:context>
    <inkml:brush xml:id="br0">
      <inkml:brushProperty name="width" value="0.025" units="cm"/>
      <inkml:brushProperty name="height" value="0.025" units="cm"/>
    </inkml:brush>
  </inkml:definitions>
  <inkml:trace contextRef="#ctx0" brushRef="#br0">339 47 14990,'0'0'3144,"-13"-3"-720,-9-3-1729,-1 1-1,-37-2 1,48 6-624,0 0 0,0 2 0,0-1 0,0 1 0,1 1 0,-1 0 0,1 1 0,-17 6 0,18-5-80,0 1 0,0 0 0,0 1 0,-16 12 0,24-15 35,-1-1 0,0 0-1,1 1 1,0-1 0,-1 1 0,1 0-1,0 0 1,0-1 0,1 2-1,-1-1 1,1 0 0,-1 0 0,1 0-1,0 1 1,0-1 0,0 0-1,1 1 1,-1-1 0,1 6-1,0-8 9,1 1-1,0 0 1,-1 0-1,1-1 1,0 1-1,0 0 0,0-1 1,0 1-1,0-1 1,0 1-1,1-1 0,-1 0 1,0 0-1,1 1 1,-1-1-1,1 0 1,0 0-1,-1 0 0,1 0 1,-1-1-1,1 1 1,0 0-1,0-1 0,0 1 1,-1-1-1,1 0 1,0 1-1,3-1 0,59 5 852,-59-5-849,12 0 39,1-1-1,-1-1 0,0 0 1,0-2-1,0 1 0,23-10 1,-34 11-50,1 0 0,-1-1-1,0 0 1,-1 0 0,1 0 0,0-1 0,-1 0 0,0 0 0,0 0 0,0-1 0,-1 1 0,1-1 0,-1 0 0,0-1 0,0 1 0,-1-1 0,0 1 0,0-1 0,4-12 0,-6 17-84,-1-1-1,1 1 1,-1-1 0,0 1 0,1-1 0,-1 1-1,0-1 1,0 1 0,0-1 0,0 0 0,0 1-1,-1-1 1,1 1 0,0-1 0,-1 1-1,1-1 1,-1 1 0,1-1 0,-1 1 0,0-1-1,0 1 1,0 0 0,1-1 0,-3 0 0,1 0-512,-1 0-1,0 0 1,0 0 0,-1 1 0,1-1 0,0 1 0,0 0 0,-1 0 0,-5-1 0,-15-3-6022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1.992"/>
    </inkml:context>
    <inkml:brush xml:id="br0">
      <inkml:brushProperty name="width" value="0.025" units="cm"/>
      <inkml:brushProperty name="height" value="0.025" units="cm"/>
    </inkml:brush>
  </inkml:definitions>
  <inkml:trace contextRef="#ctx0" brushRef="#br0">239 1 14189,'-9'5'166,"-7"4"94,1 1 1,1 1-1,0 0 1,1 1-1,0 0 1,0 1 0,2 1-1,-1 0 1,-14 25-1,10-11 9,2 0-1,-20 55 1,29-71-182,2 0 0,0 0 0,0 0 0,1 1-1,1-1 1,0 1 0,0 0 0,2-1 0,-1 1 0,4 13 0,-3-21-44,0-1 1,1 0-1,0 1 0,0-1 1,0 0-1,0 0 1,1-1-1,0 1 1,-1 0-1,1-1 0,0 1 1,1-1-1,-1 0 1,1 0-1,-1-1 1,1 1-1,0-1 0,0 1 1,0-1-1,7 2 1,-5-1 160,1-1 1,0 0-1,0-1 1,1 1 0,-1-1-1,0 0 1,0-1-1,0 0 1,1 0-1,-1-1 1,0 0 0,10-2-1,-15 3-124,0 0 0,-1-1 1,1 1-1,-1-1 0,1 1 0,-1-1 0,1 1 1,-1-1-1,1 0 0,-1 0 0,0 0 0,1 0 0,-1 0 1,0 0-1,0 0 0,0 0 0,0 0 0,0-1 0,0 1 1,0 0-1,0-1 0,0 1 0,0-1 0,-1 1 1,1-1-1,-1 1 0,1-1 0,-1 1 0,0-1 0,1 1 1,-1-1-1,0 0 0,0 1 0,0-1 0,0 1 1,0-1-1,-1 0 0,1 1 0,0-1 0,-1 1 0,1-1 1,-2-1-1,1-1-49,-1 0 0,0 0 0,-1 1 0,1-1 0,0 0 0,-1 1 0,0 0 0,0-1 0,0 1 0,0 0 0,0 1 0,-1-1 0,1 0 0,-6-2 0,-25-6 92,13 3-1590,45 5-82,3 2 742,0-2 0,-1-1 0,1-1 0,-1-1 0,0-1 1,26-11-1,-51 19 897,0 0 1,0 0-1,-1 0 0,1 0 1,0 0-1,-1 0 1,1 0-1,-1 1 1,1-1-1,-1 0 1,1 0-1,-1 1 0,0-1 1,0 0-1,0 0 1,0 1-1,0-1 1,0 0-1,0 1 0,0-1 1,-1 2-1,1 40 432,0-40-385,-5 41 378,3-35-466,1 1-1,0 0 0,0-1 1,1 1-1,0 0 0,2 10 1,-1-20-74,-1 1 0,0-1 0,1 1 0,-1-1 0,1 0 0,-1 1 0,1-1 0,-1 1 0,1-1 0,0 0 0,-1 0 0,1 1 0,-1-1 0,1 0 0,0 0 0,-1 0 0,1 1 0,-1-1 0,1 0 1,0 0-1,-1 0 0,1 0 0,0 0 0,-1 0 0,1 0 0,0-1 0,-1 1 0,1 0 0,-1 0 0,1 0 0,0-1 0,-1 1 0,1 0 0,-1-1 0,1 1 0,0-1 0,22-11-2051,2-11-2862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366"/>
    </inkml:context>
    <inkml:brush xml:id="br0">
      <inkml:brushProperty name="width" value="0.025" units="cm"/>
      <inkml:brushProperty name="height" value="0.025" units="cm"/>
    </inkml:brush>
  </inkml:definitions>
  <inkml:trace contextRef="#ctx0" brushRef="#br0">57 1 9769,'0'0'8809,"5"54"-7752,-12-11 32,0 8-513,-7 0-95,8-5 95,-1-4-256,6-7-223,1-10-65,0-6-257,0-6-639,0-7-642,-6-6-4964,-8-9 224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2.977"/>
    </inkml:context>
    <inkml:brush xml:id="br0">
      <inkml:brushProperty name="width" value="0.025" units="cm"/>
      <inkml:brushProperty name="height" value="0.025" units="cm"/>
    </inkml:brush>
  </inkml:definitions>
  <inkml:trace contextRef="#ctx0" brushRef="#br0">1 25 4516,'0'0'21172,"3"-24"-38084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709"/>
    </inkml:context>
    <inkml:brush xml:id="br0">
      <inkml:brushProperty name="width" value="0.025" units="cm"/>
      <inkml:brushProperty name="height" value="0.025" units="cm"/>
    </inkml:brush>
  </inkml:definitions>
  <inkml:trace contextRef="#ctx0" brushRef="#br0">2 149 9225,'0'-10'1954,"-1"5"-1645,1 0 1,0 0-1,0-1 1,0 1 0,1 0-1,0 0 1,0 0 0,0 0-1,1 0 1,-1 0-1,1 1 1,0-1 0,1 0-1,-1 1 1,1-1 0,0 1-1,0 0 1,0 0-1,0 0 1,1 1 0,0-1-1,0 1 1,0-1 0,7-3-1,-2 3 107,1 0-1,-1 1 0,1 0 1,0 0-1,0 1 1,0 1-1,0-1 0,0 2 1,14 0-1,-20 0-367,0 0-1,0 1 0,-1-1 0,1 1 0,0 0 1,-1 0-1,1 1 0,0-1 0,-1 1 0,0-1 1,1 1-1,3 3 0,-5-3-37,-1-1-1,1 1 1,-1 0 0,0 0-1,1 0 1,-1 0 0,0 0-1,0 0 1,0 0 0,0 0-1,0 0 1,-1 0 0,1 1 0,-1-1-1,1 0 1,-1 0 0,0 1-1,0-1 1,0 0 0,0 1-1,-1 3 1,0-1 113,-1 0 1,1-1-1,-1 1 0,0-1 0,0 1 1,-1-1-1,1 0 0,-1 0 0,0 0 1,0 0-1,0 0 0,-1-1 1,-4 4-1,-58 44 1317,45-35-1195,72-12-1964,-39-4 1228,0 0 0,1 1-1,-1 0 1,1 1 0,-1 1 0,18 6-1,-27-8 424,1 0 1,-1 1-1,0-1 0,0 1 0,0 0 0,0 0 0,0 0 1,0 0-1,0 1 0,-1-1 0,1 1 0,-1 0 0,0-1 1,0 1-1,0 0 0,0 0 0,0 1 0,-1-1 0,1 0 1,-1 0-1,0 1 0,0-1 0,0 1 0,0-1 0,-1 1 1,1 0-1,-1 4 0,-1-5 250,1 1 0,-1-1 0,0 0 0,0 0 0,-1 0 0,1 0 0,0 0 0,-1 0 0,0 0 0,0 0 0,0 0 0,0-1 0,0 1 1,-1-1-1,1 0 0,-1 1 0,1-1 0,-1 0 0,0 0 0,0-1 0,-5 3 0,-10 5 903,1-1 1,-27 8-1,36-13-867,-8 3 101,-1-1 1,-1 0-1,1-1 1,-1-1-1,-24 1 0,42-4-394,-1 1 0,1-1 0,0 0 0,-1 0 0,1 0 0,0-1 0,0 1 0,-1 0 0,1 0 0,0 0 0,-1 0 0,1 0 0,0 0 0,0 0 0,-1 0 0,1-1 0,0 1 0,0 0 0,-1 0 0,1 0 0,0 0 0,0-1 0,0 1 0,-1 0 0,1 0 0,0-1 0,0 1 0,0 0-1,0 0 1,-1-1 0,1 1 0,0 0 0,0 0 0,0-1 0,0 1 0,0 0 0,0-1 0,0 1 0,0 0 0,0-1 0,0 1 0,0 0 0,0 0 0,0-1 0,0 1 0,0 0 0,0-1 0,0 1 0,1 0 0,-1 0 0,0-1 0,0 1 0,0 0 0,0 0 0,0-1 0,1 1 0,-1 0 0,0 0 0,0-1 0,1 1 0,-1 0 0,12-15-4739,2-1-2013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105"/>
    </inkml:context>
    <inkml:brush xml:id="br0">
      <inkml:brushProperty name="width" value="0.025" units="cm"/>
      <inkml:brushProperty name="height" value="0.025" units="cm"/>
    </inkml:brush>
  </inkml:definitions>
  <inkml:trace contextRef="#ctx0" brushRef="#br0">1 26 13549,'0'0'3875,"7"-5"-1323,-1 2-2136,0 0-1,0 0 1,1 1 0,-1 0-1,1 0 1,-1 0-1,12-1 1,-16 3-356,0 0-1,0 0 1,0 0 0,0 0 0,-1 0 0,1 0-1,0 1 1,0-1 0,0 1 0,0-1 0,0 1-1,0 0 1,0-1 0,-1 1 0,1 0 0,0 0-1,-1 0 1,1 1 0,-1-1 0,1 0-1,-1 1 1,1-1 0,-1 1 0,0-1 0,0 1-1,0-1 1,0 1 0,0 0 0,0 0 0,0-1-1,0 1 1,-1 0 0,1 0 0,-1 0 0,1 4-1,0-3 43,-1 1 0,1-1 0,-1 1 0,0 0 1,0-1-1,0 1 0,-1-1 0,1 1 0,-1-1 0,0 1 0,0-1 0,0 1 0,0-1 0,-1 0 0,-2 5 0,-1-1 251,0 0 1,-1-1-1,0 0 1,-12 11-1,11-12-124,1 1 0,-1 0 0,1 1-1,1-1 1,-9 13 0,14-19-243,0 1 0,1-1 0,-1 1 0,0-1 0,0 0 0,1 1 0,-1-1 1,0 0-1,0 1 0,1-1 0,-1 0 0,1 1 0,-1-1 0,0 0 0,1 0 0,-1 1 0,1-1 0,-1 0 0,0 0 0,1 0 0,-1 0 1,1 0-1,-1 1 0,1-1 0,-1 0 0,1 0 0,-1 0 0,1 0 0,-1 0 0,0-1 0,1 1 0,0 0 0,26 2-579,-20-1 269,12 1-809,1 1 1,32 9-1,-44-10 917,0 1-1,0 0 1,-1 0-1,1 1 1,-1 0-1,0 0 1,0 1-1,-1 0 1,9 7-1,-14-11 238,1 1 1,-1 0-1,1-1 0,-1 1 1,1 0-1,-1 0 0,0 0 0,0 0 1,0 0-1,0 0 0,-1 0 1,1 0-1,-1 1 0,1-1 1,-1 0-1,1 0 0,-1 0 1,0 1-1,0-1 0,0 0 0,-1 4 1,0-2 169,-1 0 1,1-1-1,-1 1 1,0 0-1,0-1 1,0 0-1,0 1 1,-1-1-1,1 0 1,-1 0-1,-4 3 1,-6 5 638,0 0 1,-2-2-1,1 1 0,-23 9 1,28-14-604,-40 17 445,47-21-716,-1 0 0,0-1-1,0 1 1,0 0 0,0-1-1,0 1 1,0-1 0,0 0-1,0 0 1,0 0 0,0-1-1,0 1 1,0-1 0,-4-1-1,7 2-130,-1-1 0,1 1 0,-1-1-1,0 1 1,1-1 0,-1 0-1,1 1 1,-1-1 0,1 0-1,0 1 1,-1-1 0,1 0-1,0 0 1,-1 0 0,1 1-1,0-1 1,0 0 0,0 0-1,-1 0 1,1 1 0,0-1-1,0 0 1,0 0 0,1 0-1,-1 0 1,0 1 0,0-1-1,0 0 1,1 0 0,-1 0-1,0 1 1,1-1 0,-1 0-1,0 0 1,1 1 0,-1-1-1,1 0 1,0 0 0,20-28-8864,-1 7-2673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450"/>
    </inkml:context>
    <inkml:brush xml:id="br0">
      <inkml:brushProperty name="width" value="0.025" units="cm"/>
      <inkml:brushProperty name="height" value="0.025" units="cm"/>
    </inkml:brush>
  </inkml:definitions>
  <inkml:trace contextRef="#ctx0" brushRef="#br0">85 1 20788,'0'0'2370,"-49"27"-576,28-10-1154,7-2-63,14-2-449,0-2-160,8-4-256,14-3-1762,1-3-2531,0-1-6854</inkml:trace>
  <inkml:trace contextRef="#ctx0" brushRef="#br0" timeOffset="1">107 273 8232,'0'0'19634,"-30"21"-19698,35-21-1729,4 0-2339,-2-4-4260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526"/>
    </inkml:context>
    <inkml:brush xml:id="br0">
      <inkml:brushProperty name="width" value="0.025" units="cm"/>
      <inkml:brushProperty name="height" value="0.025" units="cm"/>
    </inkml:brush>
  </inkml:definitions>
  <inkml:trace contextRef="#ctx0" brushRef="#br0">183 146 9545,'0'0'4596,"-6"-7"-2284,-18-24-502,23 30-1740,1 0 0,0 1 1,-1-1-1,1 0 0,-1 1 1,1-1-1,-1 0 0,1 1 1,-1-1-1,1 1 0,-1-1 1,0 1-1,1-1 0,-1 1 1,0-1-1,1 1 0,-1 0 1,0-1-1,0 1 0,1 0 1,-1 0-1,0 0 0,0-1 1,1 1-1,-1 0 0,0 0 1,0 0-1,0 0 0,1 0 1,-1 0-1,0 1 0,0-1 1,0 0-1,1 0 0,-1 0 1,0 1-1,0-1 0,1 0 1,-1 1-1,0-1 0,1 1 1,-1-1-1,0 1 0,1-1 1,-1 1-1,1-1 0,-1 1 1,1 0-1,-1-1 0,0 2 1,-13 34-116,13-33 229,-1 2-161,1 0 1,0 0-1,0 0 0,0 0 1,1 1-1,0-1 1,0 0-1,0 0 1,1 0-1,-1 0 0,1 0 1,0 0-1,1 0 1,-1 0-1,1 0 0,0 0 1,0-1-1,6 8 1,1 1 6,2 0 1,0-1 0,0 0 0,21 15-1,-19-16 104,-1 0-1,0 1 1,0 0-1,12 17 0,-21-24-23,0-1-1,-1 1 0,0-1 0,0 1 0,0 0 0,0 0 0,-1 0 0,1 0 1,-1 0-1,-1 0 0,1 1 0,-1-1 0,0 0 0,0 0 0,0 1 0,-1-1 0,-2 10 1,1-11-48,0 0 1,0 0-1,0 0 1,0 0-1,-1 0 1,0 0-1,0-1 1,0 0-1,0 1 1,-1-1-1,1 0 1,-1 0-1,1-1 1,-1 1-1,0-1 1,0 0 0,-1 0-1,1 0 1,0-1-1,0 1 1,-1-1-1,1 0 1,-1 0-1,-8 0 1,1 0 34,0 1 1,1-2-1,-1 0 0,0 0 1,0-1-1,0 0 0,1-1 1,-20-6-1,27 7-85,0-1-1,1 1 1,-1-1-1,0 0 1,1 0-1,0 0 0,-1-1 1,1 1-1,0-1 1,0 0-1,1 0 1,-1 0-1,0 0 1,1 0-1,0-1 1,0 1-1,0-1 1,0 1-1,-1-6 1,2 6-25,0 0 0,1 0 0,0 0 1,-1-1-1,1 1 0,0 0 1,1 0-1,-1 0 0,1 0 0,-1-1 1,1 1-1,0 0 0,0 0 0,0 0 1,0 1-1,1-1 0,-1 0 1,1 0-1,0 1 0,0-1 0,0 1 1,0-1-1,0 1 0,0 0 0,4-2 1,21-17-18,2 1 1,0 2-1,2 0 1,35-13-1,-36 17 231,-1-1-1,0 0 0,-1-3 1,49-38-1,-75 54-111,1-1-1,0 1 1,-1-1 0,1 1-1,-1-1 1,0 0 0,0 0-1,0 0 1,0 0 0,-1 0-1,1 0 1,-1-1 0,0 1-1,0-1 1,0 1 0,0-1-1,0 1 1,-1-1 0,0 1 0,1-1-1,-2-4 1,0 3-45,0 1 1,-1 0-1,1 0 0,-1-1 1,0 1-1,-1 0 1,1 0-1,-1 1 0,1-1 1,-1 1-1,0-1 0,-1 1 1,1 0-1,-6-5 0,-3 0-51,1 1 0,-1 0-1,0 0 1,0 1 0,-1 1-1,0 0 1,0 0 0,0 2-1,-1-1 1,-17-1 0,27 5-110,0 0 0,-1 1 0,1-1 0,0 1 0,-1 0 0,1 0 0,0 0 0,0 0 0,0 1 0,0 0 1,-6 3-1,9-4-78,-1 0 1,1-1 0,0 1 0,0 0-1,0 0 1,1 0 0,-1 0-1,0 0 1,0 0 0,0 0 0,1 0-1,-1 0 1,0 0 0,1 0 0,-1 1-1,1-1 1,0 0 0,-1 0 0,1 1-1,0-1 1,0 0 0,-1 1-1,1-1 1,0 0 0,0 1 0,1-1-1,-1 0 1,0 0 0,0 1 0,1-1-1,-1 0 1,1 0 0,-1 1 0,1-1-1,-1 0 1,1 0 0,0 0-1,-1 0 1,1 0 0,0 0 0,0 0-1,0 0 1,1 1 0,17 12-5518,8-2-2557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905"/>
    </inkml:context>
    <inkml:brush xml:id="br0">
      <inkml:brushProperty name="width" value="0.025" units="cm"/>
      <inkml:brushProperty name="height" value="0.025" units="cm"/>
    </inkml:brush>
  </inkml:definitions>
  <inkml:trace contextRef="#ctx0" brushRef="#br0">18 1 9801,'0'0'13175,"0"12"-11381,-8 150 2979,-2 30-5638,10-191-1068,3-10-4307,-2-7 149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331"/>
    </inkml:context>
    <inkml:brush xml:id="br0">
      <inkml:brushProperty name="width" value="0.025" units="cm"/>
      <inkml:brushProperty name="height" value="0.025" units="cm"/>
    </inkml:brush>
  </inkml:definitions>
  <inkml:trace contextRef="#ctx0" brushRef="#br0">206 20 18033,'0'0'3945,"-11"-4"-2829,7 2-1075,0 0-17,0 0 0,0 0 1,0 1-1,-1-1 0,1 1 0,-1 0 0,1 0 0,-1 0 0,1 1 0,-1 0 0,1 0 0,-1 0 0,1 0 0,-1 0 0,1 1 1,-1 0-1,1 0 0,-1 0 0,1 1 0,0 0 0,0-1 0,-1 1 0,-5 4 0,3 0 59,0 0 1,1 1-1,0 0 1,0 0-1,0 0 0,1 1 1,0-1-1,0 1 1,1 0-1,0 1 0,0-1 1,1 1-1,0 0 0,1-1 1,0 1-1,0 1 1,1-1-1,0 0 0,1 0 1,0 11-1,0-18-49,0 0-1,1 0 1,-1-1 0,1 1-1,-1 0 1,1-1-1,-1 1 1,1-1 0,0 1-1,0 0 1,0-1-1,0 0 1,0 1 0,0-1-1,0 1 1,0-1-1,0 0 1,1 0 0,-1 0-1,3 2 1,0-1 65,0 0 1,0-1-1,0 1 1,0-1 0,0 0-1,0 0 1,0 0-1,8 0 1,-4-1 49,0 0 1,0 0-1,0-1 1,0 0-1,-1 0 1,1-1-1,0 0 0,0 0 1,11-6-1,-11 3-84,0 0 0,-1 0 0,0-1 0,0 0 0,0-1 0,0 1-1,9-14 1,-14 17-47,1-1 0,-1 0-1,1 1 1,-1-1-1,-1 0 1,1-1 0,0 1-1,-1 0 1,0 0 0,0-1-1,0 1 1,-1 0 0,1-1-1,-1 1 1,0-1 0,0 1-1,-1 0 1,-1-8-1,1 10-44,0 1 1,0-1-1,0 0 0,0 0 0,-1 1 0,1-1 0,0 1 0,-1-1 0,1 1 0,-1-1 0,0 1 0,1 0 0,-1 0 0,0 0 0,0 0 0,0 0 0,0 0 0,0 1 0,0-1 0,0 0 0,0 1 0,0 0 0,0-1 0,0 1 0,0 0 0,-3 0 0,3 0-147,0 0 1,0 0 0,0 0-1,0 0 1,0 0 0,0 1-1,1-1 1,-1 0 0,0 1 0,0 0-1,0-1 1,0 1 0,0 0-1,1 0 1,-1 0 0,0 0-1,1 0 1,-1 0 0,1 0-1,-1 1 1,1-1 0,0 1 0,-1-1-1,1 1 1,0-1 0,0 1-1,0 0 1,-1 2 0,1 14-3826,1 0-1921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676"/>
    </inkml:context>
    <inkml:brush xml:id="br0">
      <inkml:brushProperty name="width" value="0.025" units="cm"/>
      <inkml:brushProperty name="height" value="0.025" units="cm"/>
    </inkml:brush>
  </inkml:definitions>
  <inkml:trace contextRef="#ctx0" brushRef="#br0">1 15 15407,'0'0'10762,"58"21"-15503,-30-36-1633,1-5-1601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039"/>
    </inkml:context>
    <inkml:brush xml:id="br0">
      <inkml:brushProperty name="width" value="0.025" units="cm"/>
      <inkml:brushProperty name="height" value="0.025" units="cm"/>
    </inkml:brush>
  </inkml:definitions>
  <inkml:trace contextRef="#ctx0" brushRef="#br0">78 0 15054,'0'0'1938,"-8"6"-171,1 0-1357,1 0 0,-1 1 0,1-1 0,0 1-1,1 0 1,0 1 0,-7 11 0,10-16-354,1 0 1,0 0-1,0 0 1,-1 0-1,2-1 1,-1 1-1,0 1 1,1-1-1,-1 0 0,1 0 1,0 0-1,0 0 1,0 0-1,0 0 1,1 0-1,-1 0 1,1 0-1,0 0 0,0 0 1,0 0-1,0 0 1,0 0-1,1 0 1,-1-1-1,1 1 1,0-1-1,0 1 0,0-1 1,0 0-1,3 3 1,-2-2-44,1 0 1,0 0-1,-1-1 1,1 1 0,0-1-1,0 0 1,1 0-1,-1-1 1,0 1-1,1-1 1,-1 0-1,1 0 1,-1 0-1,1-1 1,-1 0-1,1 1 1,-1-2-1,1 1 1,-1 0 0,1-1-1,6-2 1,-8 2 21,0 0 0,-1 0 0,1 0-1,0-1 1,-1 0 0,1 1 0,-1-1 0,1 0 0,-1 0 0,0 0 0,0-1 0,0 1 0,0 0 0,0-1 0,-1 1 0,1-1 0,-1 0 0,1 1 0,-1-1 0,0 0 0,0 0 0,0 0 0,-1 0 0,1 0 0,-1 0 0,0 0 0,1 0 0,-1 0 0,0 0 0,-1 0 0,1 0 0,-2-6 0,1 6 35,0 0 0,0 0 1,-1 0-1,1 0 0,-1 0 0,0 0 1,1 1-1,-1-1 0,-1 0 1,1 1-1,0 0 0,-1-1 0,1 1 1,-1 0-1,1 0 0,-1 1 0,0-1 1,0 0-1,0 1 0,0 0 1,0 0-1,0 0 0,-5-1 0,-1-1-76,0 1-1,0 0 1,0 1-1,0 0 0,-1 1 1,1-1-1,-13 3 0,21-2-78,0 0 0,-1 0 0,1 0 0,0 0 0,0 0 0,-1 1 0,1-1 0,0 0-1,0 1 1,0-1 0,-1 1 0,1-1 0,0 1 0,0 0 0,0-1 0,0 1-1,0 0 1,0 0 0,0 0 0,0 0 0,1 0 0,-1 0 0,0 0 0,0 0 0,1 0-1,-1 0 1,1 0 0,-1 0 0,1 1 0,-1-1 0,1 0 0,0 0 0,-1 1 0,1-1-1,0 0 1,0 0 0,0 1 0,0-1 0,0 0 0,0 1 0,1 0 0,0 0-342,-1 0 1,1 1 0,0-1 0,0 0-1,0 0 1,0 0 0,1 0 0,-1-1 0,0 1-1,1 0 1,0 0 0,-1-1 0,1 1-1,0-1 1,0 1 0,-1-1 0,1 0 0,0 0-1,1 0 1,-1 0 0,0 0 0,3 0-1,27 5-6278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386"/>
    </inkml:context>
    <inkml:brush xml:id="br0">
      <inkml:brushProperty name="width" value="0.025" units="cm"/>
      <inkml:brushProperty name="height" value="0.025" units="cm"/>
    </inkml:brush>
  </inkml:definitions>
  <inkml:trace contextRef="#ctx0" brushRef="#br0">228 21 16816,'-10'-2'2973,"-4"0"-2348,-1 0 0,1 1 0,-1 1 0,1 0 0,-1 1 0,-27 4 0,38-4-539,0 0 1,-1 0 0,1 1-1,0-1 1,-1 1-1,1 0 1,0 0-1,0 0 1,0 0 0,1 1-1,-1 0 1,0 0-1,1 0 1,0 0 0,0 0-1,0 1 1,0-1-1,0 1 1,1 0-1,0 0 1,-1 0 0,2 0-1,-1 0 1,0 0-1,1 0 1,0 1 0,0-1-1,0 1 1,0 5-1,0-8-72,1 0-1,0 1 0,0-1 0,1 1 1,-1-1-1,0 1 0,1-1 0,-1 0 1,1 1-1,0-1 0,0 0 0,0 1 1,0-1-1,0 0 0,1 0 0,-1 0 1,1 0-1,-1 0 0,1 0 0,2 2 1,0-1 7,0 0-1,1-1 1,-1 1 0,0-1 0,1 0 0,0 0 0,-1-1 0,1 1 0,9 1 0,-4-2 5,0 1 1,0-2-1,0 1 1,-1-1-1,1-1 1,0 0 0,0 0-1,0-1 1,0-1-1,9-3 1,-14 4-41,0-1 0,1 0 1,-2 0-1,1-1 0,0 1 1,-1-1-1,0 0 0,1-1 1,-2 1-1,1-1 0,0 1 1,-1-1-1,0 0 0,0 0 0,-1-1 1,1 1-1,2-11 0,-4 13 13,0 0-1,-1 1 1,1-1-1,-1 0 1,0 0-1,0 0 1,0 0-1,0 0 1,-1 1-1,1-1 1,-1 0-1,1 0 1,-1 0-1,0 1 1,0-1-1,-1 0 1,1 1-1,0-1 0,-1 1 1,1 0-1,-1-1 1,0 1-1,0 0 1,0 0-1,0 0 1,0 0-1,0 0 1,-1 1-1,1-1 1,-1 1-1,1-1 1,-1 1-1,1 0 1,-1 0-1,0 0 1,0 0-1,-3 0 0,-4-1-13,0 0-1,0 0 0,0 1 0,0 0 1,0 1-1,0 0 0,0 1 0,-11 1 0,18-2-3,0 1-1,0-1 1,0 1 0,1 0-1,-1 0 1,0 0-1,1 0 1,-1 0-1,0 0 1,1 1-1,0-1 1,-1 1-1,1 0 1,0 0-1,0-1 1,0 2-1,0-1 1,0 0-1,0 0 1,0 0-1,1 1 1,0-1-1,-1 1 1,1 0 0,0-1-1,0 1 1,0 0-1,0-1 1,1 1-1,-1 0 1,1 0-1,0 3 1,0-3-138,1-1-1,-1 0 1,1 1 0,0-1 0,0 0 0,0 0 0,0 0 0,0 0-1,1 0 1,-1 0 0,1 0 0,-1 0 0,1 0 0,0-1 0,0 1-1,-1-1 1,1 1 0,0-1 0,0 0 0,1 0 0,-1 0 0,0 0-1,0 0 1,0 0 0,1 0 0,-1-1 0,4 1 0,8 3-1614,1-1 0,0-1 1,18 1-1,13-2-3877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743"/>
    </inkml:context>
    <inkml:brush xml:id="br0">
      <inkml:brushProperty name="width" value="0.025" units="cm"/>
      <inkml:brushProperty name="height" value="0.025" units="cm"/>
    </inkml:brush>
  </inkml:definitions>
  <inkml:trace contextRef="#ctx0" brushRef="#br0">133 6 13100,'0'0'6791,"-10"-2"-5291,6 1-1391,0 0 0,0 1 1,0-1-1,0 1 0,0 0 0,0 0 1,0 0-1,0 0 0,0 1 0,0-1 0,0 1 1,0 0-1,0 0 0,0 1 0,1-1 1,-1 1-1,0 0 0,1 0 0,0 0 1,-1 0-1,1 1 0,0-1 0,0 1 0,0 0 1,0 0-1,1 0 0,-1 0 0,1 1 1,0-1-1,0 0 0,0 1 0,0 0 1,1-1-1,-1 1 0,1 0 0,0 0 0,0 0 1,0 4-1,0-4-74,1 0 0,0 0 0,0 0 0,0 0 1,1 0-1,-1 0 0,1 0 0,0 0 0,0 0 0,0 0 0,1 0 0,-1-1 1,1 1-1,0-1 0,0 1 0,0-1 0,0 1 0,1-1 0,-1 0 1,1 0-1,0 0 0,0-1 0,0 1 0,0-1 0,7 4 0,-5-3-4,1 0-1,0 0 1,0-1-1,0 0 0,0 0 1,0-1-1,0 0 1,1 0-1,-1 0 1,0-1-1,1 0 0,-1 0 1,0 0-1,0-1 1,1 0-1,7-2 1,-11 2 31,0 0 0,0 0 0,-1-1 1,1 1-1,0 0 0,0-1 0,-1 0 1,1 1-1,-1-1 0,1 0 0,-1-1 1,0 1-1,0 0 0,0-1 1,0 1-1,0-1 0,-1 1 0,1-1 1,-1 0-1,1 0 0,-1 1 0,0-1 1,0 0-1,0 0 0,-1 0 0,1 0 1,-1-1-1,0 1 0,0-5 0,0 3 13,0 1-1,-1-1 0,0 1 0,1-1 1,-2 1-1,1-1 0,0 1 0,-1 0 1,0 0-1,0 0 0,0 0 0,-1 0 0,1 0 1,-1 1-1,0-1 0,0 1 0,0 0 1,-1 0-1,-5-5 0,2 4-249,-1 0 0,0 0 0,1 1 0,-1 0 0,0 1 0,0 0 0,-1 0 0,1 0 0,-10 1 0,-44 1-6141,40 4-517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3.328"/>
    </inkml:context>
    <inkml:brush xml:id="br0">
      <inkml:brushProperty name="width" value="0.025" units="cm"/>
      <inkml:brushProperty name="height" value="0.025" units="cm"/>
    </inkml:brush>
  </inkml:definitions>
  <inkml:trace contextRef="#ctx0" brushRef="#br0">179 38 16239,'0'0'3310,"-11"-5"-1858,3 1-1223,-1-1-25,0 1 1,0 0-1,0 0 0,-19-4 0,25 8-203,1-1 0,-1 1-1,0 0 1,1 0 0,-1 0 0,0 0-1,1 0 1,-1 0 0,0 1 0,1 0 0,-1-1-1,1 1 1,-1 0 0,1 0 0,-1 0-1,1 0 1,0 1 0,-1-1 0,1 1-1,0-1 1,0 1 0,0 0 0,0 0-1,0 0 1,1 0 0,-3 3 0,0 1 20,0 1 1,1 0 0,-1 0-1,1 0 1,1 0 0,0 0 0,0 0-1,0 1 1,1-1 0,0 1-1,0 0 1,1-1 0,0 1-1,0 0 1,2 9 0,-1-15-6,0 0 1,-1-1-1,1 1 1,0-1-1,0 0 0,0 1 1,1-1-1,-1 0 1,0 1-1,0-1 1,1 0-1,-1 0 1,1 0-1,-1 0 1,1 0-1,-1-1 0,1 1 1,-1 0-1,1-1 1,0 1-1,-1-1 1,1 0-1,0 1 1,0-1-1,-1 0 1,1 0-1,3 0 1,2 0 69,1 0 1,-1-1 0,0 0 0,0 0 0,11-3 0,-9 1-36,-1-1-1,0 0 1,0 0-1,0-1 1,0 0-1,-1 0 1,0-1-1,0 0 1,0 0-1,7-10 1,-9 10 79,0 1 1,-1-1 0,0 0 0,-1 0-1,1 0 1,-1 0 0,0-1 0,0 1-1,-1-1 1,0 0 0,0 0 0,-1 0-1,1-12 1,-2 19-128,0 0-1,0-1 1,0 1-1,0-1 1,0 1-1,0 0 1,0-1-1,0 1 1,0-1-1,0 1 0,-1 0 1,1-1-1,0 1 1,0 0-1,0-1 1,-1 1-1,1 0 1,0-1-1,-1 1 1,1 0-1,0-1 1,-1 1-1,1 0 1,0 0-1,-1-1 1,1 1-1,0 0 1,-1 0-1,1 0 1,-1 0-1,1 0 0,0 0 1,-1-1-1,1 1 1,-1 0-1,1 0 1,0 0-1,-1 0 1,1 0-1,-1 1 1,1-1-1,0 0 1,-1 0-1,1 0 1,-1 0-1,1 0 1,0 0-1,-1 1 1,1-1-1,0 0 1,-1 0-1,1 1 1,0-1-1,-1 0 0,1 0 1,0 1-1,-1 0 1,-21 16-286,15-6 276,1 0-1,0 0 0,1 1 0,0 0 0,-4 13 0,7-19-12,0 0 1,1 1-1,0 0 0,0-1 1,0 1-1,1 0 1,0-1-1,0 1 0,0 0 1,1-1-1,3 11 1,-4-15-121,1-1 0,0 1 0,-1-1 0,1 0 0,0 1 0,0-1 0,0 0 0,0 0 0,0 0 0,0 1 0,0-1 0,0 0 0,1-1 0,-1 1 0,0 0 0,1 0 0,-1 0 0,1-1 0,-1 1 1,2 0-1,33 2-6280,-7-6-2933</inkml:trace>
  <inkml:trace contextRef="#ctx0" brushRef="#br0" timeOffset="1">428 156 19058,'0'0'4292,"-28"48"-3107,24-31-288,4-4-481,0-4-416,4-9-2882,3 0-5350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091"/>
    </inkml:context>
    <inkml:brush xml:id="br0">
      <inkml:brushProperty name="width" value="0.025" units="cm"/>
      <inkml:brushProperty name="height" value="0.025" units="cm"/>
    </inkml:brush>
  </inkml:definitions>
  <inkml:trace contextRef="#ctx0" brushRef="#br0">229 81 9065,'5'-7'5829,"-3"2"-5021,16-28 2275,-11 4 1845,-8 29-4827,1-1 1,-1 1-1,1-1 0,0 1 0,-1-1 1,1 1-1,-1 0 0,1-1 0,-1 1 0,0 0 1,1-1-1,-1 1 0,1 0 0,-1 0 1,1-1-1,-1 1 0,0 0 0,1 0 1,-1 0-1,0 0 0,1 0 0,-1 0 1,1 0-1,-1 0 0,0 0 0,1 0 0,-1 1 1,0-1-1,1 0 0,-1 0 0,1 0 1,-1 1-1,-23 6 1,7 1-99,0 0-1,1 2 0,0 0 0,0 1 0,2 1 0,-1 0 0,-18 21 1,25-25-17,1 0 0,0 0 1,1 1-1,0 0 1,0 0-1,1 1 0,0-1 1,1 1-1,-1 0 1,2 0-1,0 1 0,0-1 1,1 1-1,-2 15 1,4-25 9,1 1 1,-1 0-1,0 0 1,0-1-1,1 1 1,-1 0-1,1-1 1,-1 1 0,1-1-1,0 1 1,-1 0-1,1-1 1,0 0-1,0 1 1,0-1 0,0 1-1,1-1 1,-1 0-1,0 0 1,0 0-1,1 0 1,-1 0 0,3 1-1,0 1 12,1-1 0,0 0 0,1-1-1,-1 1 1,0-1 0,0 0 0,10 1 0,8-1-5,0-1 0,37-5 0,-58 5-14,24-4-752,0 0 1,28-10-1,11-13-5101,-47 13-499,-8-2-4597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422"/>
    </inkml:context>
    <inkml:brush xml:id="br0">
      <inkml:brushProperty name="width" value="0.025" units="cm"/>
      <inkml:brushProperty name="height" value="0.025" units="cm"/>
    </inkml:brush>
  </inkml:definitions>
  <inkml:trace contextRef="#ctx0" brushRef="#br0">18 0 11659,'0'0'11691,"90"0"-9961,-33 0-545,10 0-609,4 0-415,-7 0-97,-8 0-96,-6 0-1025,-22 1-1442,-14 5-992,-14 1-2082,-16-3-3524</inkml:trace>
  <inkml:trace contextRef="#ctx0" brushRef="#br0" timeOffset="1">0 79 13068,'0'0'7752,"59"5"-5895,-8-5-63,13-6-577,3 0-480,5-1-577,-1 2-224,-7 1-1826,-7-4-3555,-13-1-10282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382"/>
    </inkml:context>
    <inkml:brush xml:id="br0">
      <inkml:brushProperty name="width" value="0.025" units="cm"/>
      <inkml:brushProperty name="height" value="0.025" units="cm"/>
    </inkml:brush>
  </inkml:definitions>
  <inkml:trace contextRef="#ctx0" brushRef="#br0">16 0 13004,'0'0'8995,"-1"13"-8946,-4 28 38,-1 8 106,2-1 0,5 96 1,-1-143-145,0 0 0,0 0 0,0 0 0,0 0 0,0 0 0,0 0 0,1 0 0,-1 0 0,0 0 0,1 0 0,-1 0 0,1 0 0,-1 0 0,1 0 0,-1-1 0,1 1 0,0 0 0,-1 0 0,1 0 0,0-1 0,0 1 0,0-1 0,-1 1 0,1 0 0,0-1 0,0 0 0,0 1 0,1 0 0,0-1 73,0 0-1,0 0 0,0-1 0,0 1 0,0 0 0,0-1 1,0 1-1,0-1 0,-1 1 0,1-1 0,0 0 0,0 0 1,2-1-1,5-5 182,0 1 0,-1-1 0,0 0 0,8-8 1,-14 12-348,58-70 593,-55 67-769,-1 1 1,0-1-1,-1-1 1,0 1-1,0 0 0,0-1 1,-1 0-1,0 1 0,0-1 1,0 0-1,0-8 1,-3 11-3598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887"/>
    </inkml:context>
    <inkml:brush xml:id="br0">
      <inkml:brushProperty name="width" value="0.025" units="cm"/>
      <inkml:brushProperty name="height" value="0.025" units="cm"/>
    </inkml:brush>
  </inkml:definitions>
  <inkml:trace contextRef="#ctx0" brushRef="#br0">1 175 14350,'9'-3'2332,"22"-8"-379,76-21 2731,-97 29-4523,0 1-1,1 0 1,-1 1 0,0 1-1,1-1 1,0 2-1,-1-1 1,18 4 0,-26-3-126,1 0 1,-1 0-1,0 0 1,0 0-1,0 0 1,0 0-1,-1 0 1,1 1-1,0-1 1,0 1-1,-1-1 1,1 1 0,-1 0-1,1-1 1,-1 1-1,0 0 1,0 0-1,0 0 1,0 0-1,0 0 1,0 0-1,0 0 1,-1 1-1,1-1 1,-1 4-1,0-6 222,0-25 1472,1 17-1674,-1 5-51,1 0 1,-1 1 0,0-1 0,0 1-1,0-1 1,0 0 0,0 1 0,-1-1-1,1 0 1,-1 1 0,1-1 0,-1 1-1,0-1 1,0 1 0,0-1 0,-1 1-1,1 0 1,0 0 0,-4-5 0,4 9-62,1-1 1,-1 1 0,1-1-1,-1 1 1,1-1 0,0 1-1,0-1 1,0 1 0,0-1-1,0 1 1,0-1 0,0 1-1,1-1 1,-1 1 0,0-1 0,1 1-1,-1-1 1,1 0 0,0 2-1,2 1-59,0-1-1,0 0 0,0 0 1,0 0-1,0 0 0,0-1 0,1 1 1,-1-1-1,1 0 0,0 0 1,0 0-1,0-1 0,0 1 1,0-1-1,0 0 0,0 0 1,7 1-1,9 0-360,-1-1 1,30-1-1,-39-1 468,-6 1 97,1-1 0,-1 1 1,0-1-1,0 0 0,0-1 0,0 1 0,0-1 1,0 1-1,0-1 0,0 0 0,-1-1 1,1 1-1,-1-1 0,0 1 0,1-1 0,-1 0 1,0 0-1,-1-1 0,1 1 0,-1 0 0,1-1 1,-1 0-1,0 1 0,0-1 0,-1 0 1,1 0-1,-1 0 0,0 0 0,0-1 0,0 1 1,0 0-1,-1 0 0,0 0 0,0-1 0,0 1 1,0 0-1,-1 0 0,1-1 0,-3-6 1,2 9-86,0 0 1,0 0 0,0 1 0,-1-1 0,1 0 0,0 1 0,-1-1-1,1 1 1,-1-1 0,1 1 0,-1 0 0,0 0 0,1-1 0,-1 1-1,0 1 1,0-1 0,0 0 0,0 0 0,0 1 0,0-1-1,0 1 1,0-1 0,0 1 0,0 0 0,0 0 0,0 0 0,0 0-1,0 0 1,0 0 0,0 1 0,0-1 0,-3 2 0,-2-1-18,0 1-1,1 0 1,-1 0 0,1 1 0,-1 0 0,1 0 0,0 0 0,-8 6 0,7-3 21,1 1 1,-1-1-1,1 1 1,0 1 0,1-1-1,0 1 1,0-1-1,0 2 1,-3 9 0,7-16-19,0 1 1,0-1-1,0 0 0,1 0 1,-1 0-1,1 0 1,-1 1-1,1-1 0,0 0 1,0 0-1,0 1 1,0-1-1,0 0 1,0 1-1,1-1 0,-1 0 1,1 0-1,0 0 1,0 0-1,0 1 0,0-1 1,0 0-1,0-1 1,0 1-1,0 0 1,1 0-1,-1 0 0,1-1 1,-1 1-1,1-1 1,0 1-1,0-1 0,0 1 1,0-1-1,0 0 1,0 0-1,0 0 1,0 0-1,0-1 0,0 1 1,4 0-1,11 3-1274,0-2 1,0 0-1,1-1 0,30-2 0,-48 1 1239,43-2-6061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436"/>
    </inkml:context>
    <inkml:brush xml:id="br0">
      <inkml:brushProperty name="width" value="0.025" units="cm"/>
      <inkml:brushProperty name="height" value="0.025" units="cm"/>
    </inkml:brush>
  </inkml:definitions>
  <inkml:trace contextRef="#ctx0" brushRef="#br0">127 171 11691,'0'0'3652,"-12"-1"-764,5 1-2617,0 0 0,1 0 0,-1 1 0,0-1 0,0 2 0,0-1 0,0 1 0,-9 3 0,13-3-187,0-1 0,1 1 0,-1-1 0,0 1-1,1 0 1,0 0 0,-1 0 0,1 0 0,0 0 0,0 1-1,0-1 1,0 0 0,0 1 0,1 0 0,-1-1 0,1 1-1,0 0 1,0 0 0,0 0 0,0 0 0,0 0 0,1 0-1,-1 0 1,1 0 0,0 0 0,0 4 0,0-5-58,0-1 0,0 0-1,0 1 1,0-1 0,0 1 0,0-1 0,0 0 0,0 1 0,1-1 0,-1 0 0,0 0-1,1 1 1,0-1 0,-1 0 0,1 0 0,0 1 0,-1-1 0,1 0 0,0 0 0,0 0 0,0 0-1,0 0 1,0 0 0,0-1 0,0 1 0,2 1 0,0-1 60,1 0 0,-1-1 0,0 1-1,0-1 1,0 0 0,0 0 0,1 0 0,-1-1 0,0 1 0,0-1-1,5-1 1,1-1 9,0 0-1,0-1 1,-1-1-1,0 1 1,0-1-1,0-1 1,0 1-1,-1-1 1,0-1 0,0 1-1,0-1 1,-1 0-1,0-1 1,-1 0-1,0 0 1,6-11-1,-3 5 32,-1 1-1,-1-2 1,0 1-1,-1-1 0,-1 0 1,0 0-1,-1 0 1,-1-1-1,1-18 1,-3 34-130,0 0 1,0 1-1,-1-1 0,1 0 1,0 0-1,0 1 1,-1-1-1,1 0 0,0 0 1,-1 0-1,1 1 1,0-1-1,-1 0 1,1 0-1,0 0 0,-1 0 1,1 0-1,0 0 1,-1 0-1,1 0 0,0 0 1,-1 0-1,1 0 1,0 0-1,-1 0 1,1 0-1,-1 0 0,1 0 1,0 0-1,-1 0 1,1 0-1,0 0 1,-1-1-1,1 1 0,0 0 1,0 0-1,-1 0 1,1-1-1,0 1 0,-1 0 1,1 0-1,0-1 1,0 1-1,0 0 1,-1-1-1,1 1 0,0 0 1,0-1-1,0 1 1,0 0-1,0-1 0,-1 1 1,1 0-1,0-1 1,0 1-1,0 0 1,0-1-1,0 1 0,0-1 1,-19 29-204,10-12 227,1 1-1,1 0 1,0 0 0,1 1 0,1 0-1,0 0 1,2 0 0,0 0 0,-1 37-1,4-53-14,0 0-1,1 0 0,-1 0 0,0 1 0,1-1 0,-1 0 0,1 0 0,0 0 0,0-1 0,0 1 0,0 0 0,0 0 0,0 0 0,0-1 0,1 1 0,-1 0 0,1-1 0,-1 1 0,1-1 0,-1 0 0,1 0 0,2 2 0,-1-2-4,1 0-1,-1 0 1,0 0-1,0 0 1,1-1 0,-1 0-1,0 1 1,0-1-1,1-1 1,-1 1-1,0 0 1,1-1-1,2 0 1,2-1-50,0-1 0,0 0 0,0 0 0,-1 0-1,1-1 1,-1 0 0,0 0 0,0-1 0,0 0 0,9-9 0,7-20-53,-5 9 330,-27 49 76,-14 38-33,22-58-276,-1 1-1,1-1 1,0 1-1,1-1 1,-1 1-1,1 0 1,0-1-1,0 1 1,1 0-1,-1-1 1,3 10-1,-2-13-47,-1-1 1,1 1-1,-1 0 0,1-1 0,-1 1 0,1 0 1,0-1-1,0 1 0,-1-1 0,1 1 0,0-1 1,0 1-1,-1-1 0,1 0 0,0 1 0,0-1 0,0 0 1,0 0-1,-1 0 0,1 0 0,0 1 0,0-1 1,0 0-1,0 0 0,0-1 0,0 1 0,-1 0 0,1 0 1,0 0-1,0-1 0,0 1 0,0 0 0,-1-1 1,1 1-1,0 0 0,0-1 0,-1 1 0,2-2 0,28-20-6591,-14 1-1048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800"/>
    </inkml:context>
    <inkml:brush xml:id="br0">
      <inkml:brushProperty name="width" value="0.025" units="cm"/>
      <inkml:brushProperty name="height" value="0.025" units="cm"/>
    </inkml:brush>
  </inkml:definitions>
  <inkml:trace contextRef="#ctx0" brushRef="#br0">29 1 13581,'0'0'3288,"-1"10"-1649,-5 29-269,-15 152 2771,20-171-4071,2 1 0,0 0-1,1-1 1,1 1 0,1-1 0,0 0 0,11 29 0,-10-38-529,4 13-647,-6-8-2870,-14-17-3888,-1-10 1175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8.181"/>
    </inkml:context>
    <inkml:brush xml:id="br0">
      <inkml:brushProperty name="width" value="0.025" units="cm"/>
      <inkml:brushProperty name="height" value="0.025" units="cm"/>
    </inkml:brush>
  </inkml:definitions>
  <inkml:trace contextRef="#ctx0" brushRef="#br0">56 349 7655,'0'0'15375,"60"-50"-14062,-26 44-480,1 0-641,2 0-192,-3 0-577,-9-2-2369,-8-3-4165</inkml:trace>
  <inkml:trace contextRef="#ctx0" brushRef="#br0" timeOffset="1">1 1 18578,'0'0'8808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639"/>
    </inkml:context>
    <inkml:brush xml:id="br0">
      <inkml:brushProperty name="width" value="0.025" units="cm"/>
      <inkml:brushProperty name="height" value="0.025" units="cm"/>
    </inkml:brush>
  </inkml:definitions>
  <inkml:trace contextRef="#ctx0" brushRef="#br0">0 37 8520,'0'0'9134,"10"0"-7484,82 1 1508,51-3-1590,-128 1-1476,1-1 1,-1-1-1,0 0 1,0-1-1,0-1 1,-1 0 0,16-8-1,-124 170 2193,81-130-2269,1-1 1,2 2 0,0-1-1,2 1 1,-5 35-1,6 28-4738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969"/>
    </inkml:context>
    <inkml:brush xml:id="br0">
      <inkml:brushProperty name="width" value="0.025" units="cm"/>
      <inkml:brushProperty name="height" value="0.025" units="cm"/>
    </inkml:brush>
  </inkml:definitions>
  <inkml:trace contextRef="#ctx0" brushRef="#br0">0 46 15631,'0'0'11178,"66"-19"-10697,-31 13-289,8-2-192,-3 4-256,4 1-1090,-3 1-2145,2 0-1890,-8 0-2306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335"/>
    </inkml:context>
    <inkml:brush xml:id="br0">
      <inkml:brushProperty name="width" value="0.025" units="cm"/>
      <inkml:brushProperty name="height" value="0.025" units="cm"/>
    </inkml:brush>
  </inkml:definitions>
  <inkml:trace contextRef="#ctx0" brushRef="#br0">126 41 6566,'0'0'15065,"8"-7"-13234,27-17-352,-8 15-441,-26 9-1010,-1 0 0,1 0 0,0 0-1,0 0 1,-1 0 0,1 0 0,0 0-1,-1 0 1,1 1 0,0-1 0,-1 0 0,1 0-1,0 1 1,-1-1 0,1 1 0,-1-1-1,1 0 1,0 1 0,-1-1 0,1 1 0,-1 0-1,0-1 1,1 1 0,-1-1 0,1 1-1,-1 0 1,0-1 0,1 1 0,-1-1 0,0 1-1,0 1 1,2 4-1,-1 0 0,-1 0 0,1 0 0,-1 0 1,0 0-1,0 0 0,-1 0 0,0 0 0,0 0 0,0 0 0,-1 0 0,0 0 0,0-1 0,0 1 1,-1-1-1,0 1 0,0-1 0,0 0 0,-6 6 0,-9 11 102,-1 0 0,-40 35 0,20-21 31,33-30-130,-25 28 110,30-33-132,0 0 0,0 0 1,0 0-1,0 0 0,0 1 1,0-1-1,0 0 0,1 0 0,-1 1 1,1-1-1,-1 0 0,1 1 0,-1-1 1,1 1-1,0-1 0,0 1 1,0-1-1,-1 1 0,2-1 0,-1 1 1,0-1-1,0 0 0,1 3 0,2-3 15,1 1-1,0-1 0,-1 0 0,1 0 0,0 0 0,0 0 0,0-1 0,0 1 0,0-1 0,0 0 0,-1 0 0,1-1 0,6 0 0,2 0 22,87-5-2186,-34-9-4348,-27 3-1705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2.946"/>
    </inkml:context>
    <inkml:brush xml:id="br0">
      <inkml:brushProperty name="width" value="0.025" units="cm"/>
      <inkml:brushProperty name="height" value="0.025" units="cm"/>
    </inkml:brush>
  </inkml:definitions>
  <inkml:trace contextRef="#ctx0" brushRef="#br0">0 1 12172,'0'0'10356,"12"0"-9972,301 15-1355,-303-15-72,2 1-1222,-6-2-4987,-12 3 1156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728"/>
    </inkml:context>
    <inkml:brush xml:id="br0">
      <inkml:brushProperty name="width" value="0.025" units="cm"/>
      <inkml:brushProperty name="height" value="0.025" units="cm"/>
    </inkml:brush>
  </inkml:definitions>
  <inkml:trace contextRef="#ctx0" brushRef="#br0">266 40 17713,'0'0'5333,"-11"-7"-3481,7 3-1803,-1 1 0,0-1 1,0 1-1,0 0 0,0 1 0,0-1 0,-1 1 0,1 0 0,-1 0 0,1 1 0,-1 0 1,0 0-1,1 0 0,-1 0 0,0 1 0,0 0 0,0 1 0,1-1 0,-1 1 1,0 0-1,0 0 0,1 1 0,-1 0 0,1 0 0,-1 0 0,1 0 0,0 1 0,0 0 1,-8 6-1,9-6-39,0 0 1,1 0 0,-1 0-1,1 1 1,0-1 0,0 1-1,0-1 1,1 1 0,-1 0-1,1 0 1,0 1 0,0-1-1,0 0 1,1 1 0,-1-1-1,1 1 1,0-1 0,0 1-1,0 8 1,2-11 0,0-1 0,1 0 1,-1 1-1,0-1 0,0 0 0,1 0 0,-1 0 0,0 0 0,1 0 1,-1 0-1,1 0 0,-1-1 0,1 1 0,0 0 0,-1-1 0,1 0 1,0 1-1,-1-1 0,1 0 0,0 0 0,0 1 0,-1-2 0,1 1 1,0 0-1,-1 0 0,3-1 0,50-6 222,-43 3-209,0-1 1,0-1-1,-1 0 1,0 0-1,0-1 0,0 0 1,-1-1-1,0 0 1,0 0-1,-1-1 0,0 0 1,0 0-1,10-18 1,-40 122-938,19-77 923,0 1 0,1-1 0,1 1 0,1 0 0,0-1 0,1 1 0,2 0 0,7 35 1,-8-51 41,-1 1 1,0 0-1,-1 0 1,1 0 0,-1 0-1,0 1 1,0-1-1,0 0 1,0 0 0,-2 7-1,1-9 70,0 0-1,0 0 1,0 0-1,0 0 0,0 0 1,0-1-1,0 1 1,-1 0-1,1-1 1,0 1-1,-1-1 1,1 1-1,-1-1 0,0 0 1,0 0-1,-1 2 1,-6 0 241,1 0 0,-1-1 0,0 0-1,0 0 1,0-1 0,0 0 0,0 0 0,-14-2 0,-54-5-108,73 6-273,-1-1 0,1 0-1,0 0 1,0 0 0,-1-1-1,1 1 1,0-1 0,0 0 0,0 0-1,1 0 1,-1-1 0,0 0 0,1 1-1,0-1 1,-4-4 0,7 6-45,-1 1 1,1 0 0,0 0-1,0-1 1,0 1-1,0 0 1,0-1-1,0 1 1,0 0 0,0 0-1,0-1 1,0 1-1,0 0 1,0-1 0,0 1-1,0 0 1,0 0-1,0-1 1,0 1 0,0 0-1,0-1 1,0 1-1,0 0 1,0 0 0,0-1-1,1 1 1,-1 0-1,0 0 1,0-1-1,0 1 1,1 0 0,-1 0-1,0-1 1,0 1-1,0 0 1,1 0 0,-1 0-1,0 0 1,0 0-1,1-1 1,-1 1 0,0 0-1,1 0 1,-1 0-1,1 0 1,15-4-2230,-13 4 1844,53-13-9930,-21 4-1404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077"/>
    </inkml:context>
    <inkml:brush xml:id="br0">
      <inkml:brushProperty name="width" value="0.025" units="cm"/>
      <inkml:brushProperty name="height" value="0.025" units="cm"/>
    </inkml:brush>
  </inkml:definitions>
  <inkml:trace contextRef="#ctx0" brushRef="#br0">50 0 21460,'0'0'6855,"-49"22"-6151,49-17-479,0-4-321,5-1-897,11 0-1858,0-6-2658,0-6-8649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408"/>
    </inkml:context>
    <inkml:brush xml:id="br0">
      <inkml:brushProperty name="width" value="0.025" units="cm"/>
      <inkml:brushProperty name="height" value="0.025" units="cm"/>
    </inkml:brush>
  </inkml:definitions>
  <inkml:trace contextRef="#ctx0" brushRef="#br0">172 38 5669,'0'0'11814,"-9"-5"-7879,8 4-3899,-6-3 482,0 0-1,0 0 1,0 1 0,0 0-1,-15-4 1,19 6-446,1 1 1,-1-1-1,0 1 0,0 0 1,0 0-1,0 0 0,0 0 1,0 1-1,0-1 1,0 1-1,0 0 0,1 0 1,-1 0-1,0 0 0,1 0 1,-1 0-1,0 1 1,1 0-1,0-1 0,-1 1 1,1 0-1,0 0 1,-3 3-1,1 0-50,0 0 0,1 0 0,-1 0 0,1 1 0,0-1 0,0 1 1,0 0-1,1 0 0,0 0 0,0 0 0,1 0 0,-2 13 0,3-16 3,0 0 1,0 0-1,0 1 1,0-1-1,0 0 0,1 0 1,0 0-1,-1 1 0,1-1 1,0 0-1,0 0 0,1 0 1,-1 0-1,1 0 0,-1-1 1,1 1-1,0 0 0,0-1 1,0 1-1,1-1 0,-1 0 1,0 0-1,1 0 0,0 0 1,-1 0-1,5 2 0,-1-1 38,1 0-1,-1 0 0,1-1 0,-1 0 0,1 0 0,0-1 0,0 0 0,0 0 0,0-1 1,0 1-1,0-1 0,0-1 0,-1 0 0,1 0 0,0 0 0,12-4 0,-14 3 16,-1 0-1,1-1 0,0 1 1,-1-1-1,0 0 0,0 0 1,0-1-1,0 1 0,0-1 1,-1 0-1,1 0 0,-1 0 1,0 0-1,0 0 0,-1-1 1,1 0-1,-1 1 0,0-1 1,0 0-1,-1 0 0,1 0 1,0-9-1,-1 10-55,0 0 1,-1 1-1,1-1 0,-1 0 0,0 0 0,0 0 0,0 1 1,-1-1-1,1 0 0,-1 0 0,0 1 0,0-1 1,0 0-1,-1 1 0,1-1 0,-1 1 0,0 0 0,0-1 1,-4-4-1,3 5-236,-1 1 0,1-1 0,-1 1 0,1 0 0,-1-1 0,0 2 1,0-1-1,0 0 0,0 1 0,0 0 0,-1 0 0,1 0 0,0 0 0,-1 1 1,1-1-1,-8 2 0,10-2-247,0 1 0,-1 1 0,1-1 0,0 0 0,0 0 0,-1 1 0,1-1 0,0 1 0,0 0-1,-4 2 1,5-3 134,0 1 0,1-1 0,-1 1 0,1 0-1,-1-1 1,1 1 0,-1 0 0,1 0 0,-1-1-1,1 1 1,0 0 0,-1 0 0,1-1 0,0 1 0,0 0-1,-1 0 1,1 0 0,0 0 0,0-1 0,0 1-1,0 0 1,0 0 0,0 0 0,0 0 0,1 0-1,-1-1 1,0 1 0,0 0 0,1 0 0,0 1-1,6 11-7524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726"/>
    </inkml:context>
    <inkml:brush xml:id="br0">
      <inkml:brushProperty name="width" value="0.025" units="cm"/>
      <inkml:brushProperty name="height" value="0.025" units="cm"/>
    </inkml:brush>
  </inkml:definitions>
  <inkml:trace contextRef="#ctx0" brushRef="#br0">268 56 13901,'0'0'9043,"-9"-8"-6747,4 4-2228,1 0-1,-1 0 1,0 1 0,0 0 0,0-1-1,-1 2 1,1-1 0,-1 1 0,0 0-1,1 0 1,-1 0 0,0 1 0,0 0-1,0 0 1,0 0 0,0 1 0,0 0-1,0 0 1,0 0 0,0 1 0,0 0 0,0 0-1,0 1 1,0 0 0,-6 2 0,3 1-84,0-1 0,0 1 0,1 1 0,0-1 0,0 1 0,0 1 0,-12 13 0,18-17 12,-1-1 0,1 1 0,-1 0 1,1 1-1,0-1 0,0 0 0,1 1 0,-1-1 1,1 1-1,-1-1 0,1 1 0,0 0 0,0-1 1,1 1-1,-1 0 0,1 0 0,0 0 0,0-1 1,0 1-1,1 0 0,-1 0 0,1 0 0,1 5 1,0-6 18,1 0 1,-1 1-1,1-1 0,0 0 1,-1-1-1,1 1 1,1 0-1,-1-1 1,0 1-1,1-1 1,-1 0-1,1 0 0,-1-1 1,1 1-1,0-1 1,0 0-1,0 0 1,0 0-1,0 0 0,0-1 1,0 1-1,6-1 1,4 1 56,0-1 1,0 0-1,0-1 1,0 0-1,18-5 1,-25 4-21,-1-1 0,1 1 0,-1-1 1,0 0-1,0-1 0,-1 0 0,1 0 1,-1 0-1,1 0 0,-1-1 0,-1 0 0,1 0 1,4-6-1,-6 7 25,0 0 0,-1 0 0,0 0 1,1 0-1,-1 0 0,0-1 0,-1 1 0,1 0 0,-1-1 0,0 0 1,0 1-1,-1-1 0,1 0 0,-1 1 0,0-1 0,0 0 0,0 1 1,-1-1-1,-2-9 0,1 11-93,1 0 0,-1 0 0,0 1 0,0-1 0,0 0 0,-1 1 0,1 0 0,-1-1 0,1 1 0,-1 0 0,0 0 0,0 0 0,0 1 0,0-1 0,0 1 1,0 0-1,0-1 0,0 1 0,0 1 0,-6-2 0,1 0-233,0 1 1,0 0 0,0 0-1,0 1 1,0 0-1,0 0 1,-14 3 0,21-3 142,0 0-1,0 0 1,0 1 0,0-1 0,0 0 0,0 0-1,0 1 1,0-1 0,1 1 0,-1-1 0,0 0-1,0 1 1,0 0 0,1-1 0,-1 1 0,0-1-1,1 1 1,-1 0 0,0-1 0,1 1 0,-1 0-1,1 0 1,-1 0 0,1-1 0,0 1 0,-1 0-1,1 0 1,0 0 0,-1 0 0,1 0 0,0 0-1,0 0 1,0 0 0,0-1 0,0 1 0,0 0-1,0 0 1,0 1 0,1 0-242,-1-1 0,1 1 1,0-1-1,0 1 0,0-1 0,-1 1 0,1-1 1,1 1-1,-1-1 0,0 0 0,0 0 0,0 0 1,1 1-1,-1-1 0,0 0 0,1-1 0,-1 1 1,1 0-1,0 0 0,2 0 0,26 6-5449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8.076"/>
    </inkml:context>
    <inkml:brush xml:id="br0">
      <inkml:brushProperty name="width" value="0.025" units="cm"/>
      <inkml:brushProperty name="height" value="0.025" units="cm"/>
    </inkml:brush>
  </inkml:definitions>
  <inkml:trace contextRef="#ctx0" brushRef="#br0">241 66 19699,'-10'-1'1986,"-1"0"-1566,0 0 1,0 1-1,0 0 1,-1 1-1,1 0 1,0 1-1,1 0 1,-1 1-1,0 0 1,1 1-1,-1 0 1,-18 11-1,23-11-363,0 1-1,0 0 1,1 1 0,-1-1-1,1 1 1,1 0-1,-1 0 1,1 1 0,0-1-1,1 1 1,-1 0 0,1 0-1,1 0 1,-3 10 0,4-14-38,0 0 0,1-1 0,0 1 0,0 0 0,-1 0 0,2 0 0,-1 0 0,0 0 0,1 0 0,-1 0 0,1 0 0,0-1 0,0 1 0,0 0 1,0 0-1,0-1 0,1 1 0,-1-1 0,1 1 0,-1-1 0,1 0 0,0 0 0,0 1 0,0-1 0,0 0 0,1-1 0,-1 1 0,1 0 0,-1-1 1,1 1-1,-1-1 0,1 0 0,0 0 0,-1 0 0,1 0 0,0 0 0,0-1 0,0 1 0,4-1 0,0 2 34,1-1 0,-1 0 1,1-1-1,-1 0 0,1 0 0,-1 0 0,1-1 0,-1 0 0,0-1 0,1 0 1,-1 0-1,0 0 0,0-1 0,0 0 0,0 0 0,-1-1 0,12-7 0,-14 7 29,0 0 0,0-1 0,0 1 0,0-1 0,0 0-1,-1 0 1,0 0 0,0 0 0,0 0 0,-1-1 0,0 1-1,0-1 1,0 0 0,-1 1 0,0-1 0,0 0 0,0 0-1,-1 0 1,0 0 0,0 0 0,0 0 0,-1 0-1,-1-6 1,0 6-58,0 0-1,0 0 1,0 1 0,-1-1-1,0 1 1,0 0-1,0-1 1,0 1-1,-1 1 1,0-1-1,0 0 1,-1 1 0,1 0-1,-1 0 1,0 0-1,0 1 1,0 0-1,0 0 1,-1 0-1,1 0 1,-7-1 0,3 0-382,0 1 0,0 0 0,0 1 1,-1 0-1,1 0 0,0 1 1,-1 0-1,1 1 0,-1 0 1,1 0-1,-1 1 0,1 0 0,-11 3 1,6 3-5062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146"/>
    </inkml:context>
    <inkml:brush xml:id="br0">
      <inkml:brushProperty name="width" value="0.025" units="cm"/>
      <inkml:brushProperty name="height" value="0.025" units="cm"/>
    </inkml:brush>
  </inkml:definitions>
  <inkml:trace contextRef="#ctx0" brushRef="#br0">91 1 11339,'0'0'8808,"-49"11"-7591,26-4-352,8 2 160,12 2-833,3-1-288,7 4-705,18-4-768,0-3-1346,1 1-2658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511"/>
    </inkml:context>
    <inkml:brush xml:id="br0">
      <inkml:brushProperty name="width" value="0.025" units="cm"/>
      <inkml:brushProperty name="height" value="0.025" units="cm"/>
    </inkml:brush>
  </inkml:definitions>
  <inkml:trace contextRef="#ctx0" brushRef="#br0">29 1 12588,'0'0'3812,"-23"61"-2659,17-41 0,6-7-353,4-5-671,15-8-226,6 0-767,0-10-1250,7-6-3267</inkml:trace>
  <inkml:trace contextRef="#ctx0" brushRef="#br0" timeOffset="1">112 208 15375,'0'0'2818,"-39"63"-928,26-41-417,10-5-1056,3-9-417,16-8-1217,7-3-1634,-2-23-5125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089"/>
    </inkml:context>
    <inkml:brush xml:id="br0">
      <inkml:brushProperty name="width" value="0.025" units="cm"/>
      <inkml:brushProperty name="height" value="0.025" units="cm"/>
    </inkml:brush>
  </inkml:definitions>
  <inkml:trace contextRef="#ctx0" brushRef="#br0">0 1 17072,'0'0'6887,"39"50"-15632,-18-37 3172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420"/>
    </inkml:context>
    <inkml:brush xml:id="br0">
      <inkml:brushProperty name="width" value="0.025" units="cm"/>
      <inkml:brushProperty name="height" value="0.025" units="cm"/>
    </inkml:brush>
  </inkml:definitions>
  <inkml:trace contextRef="#ctx0" brushRef="#br0">34 0 6118,'0'0'7655,"-30"60"-6598,26-39-256,4-6-193,0-6-576,9-8-2017,5-1-2211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795"/>
    </inkml:context>
    <inkml:brush xml:id="br0">
      <inkml:brushProperty name="width" value="0.025" units="cm"/>
      <inkml:brushProperty name="height" value="0.025" units="cm"/>
    </inkml:brush>
  </inkml:definitions>
  <inkml:trace contextRef="#ctx0" brushRef="#br0">60 1 7527,'-6'8'7009,"-3"0"-5546,3-2-978,1-1-1,-1 1 1,1 0-1,0 0 1,1 0-1,-1 1 0,-3 8 1,8-15-474,0 1 1,-1-1-1,1 0 1,0 0-1,0 1 1,0-1-1,0 0 1,0 0-1,0 1 1,0-1-1,0 0 1,0 1-1,0-1 1,0 0-1,0 0 1,1 1-1,-1-1 1,0 0-1,0 0 1,0 0-1,0 1 0,0-1 1,0 0-1,1 0 1,-1 1-1,0-1 1,0 0-1,0 0 1,0 0-1,1 0 1,-1 1-1,0-1 1,0 0-1,1 0 1,-1 0-1,0 0 1,0 0-1,1 0 1,-1 0-1,0 0 1,0 0-1,1 1 1,-1-1-1,0 0 1,0 0-1,1-1 1,20-1 35,15-9-1531,-35 11 1443,-1 0 0,0 0 0,0 0 0,0 0 0,0 0-1,0 0 1,0 0 0,0 0 0,1-1 0,-1 1 0,0 0 0,0 0 0,0 0 0,0 0 0,0 0 0,1 0-1,-1 0 1,0 0 0,0 0 0,0 0 0,0 0 0,0 0 0,1 0 0,-1 0 0,0 0 0,0 1 0,0-1-1,0 0 1,0 0 0,0 0 0,1 0 0,-1 0 0,0 0 0,0 0 0,0 0 0,0 0 0,0 0 0,0 1-1,0-1 1,0 0 0,1 0 0,-1 0 0,0 0 0,0 0 0,0 0 0,0 1 0,0-1 0,0 0 0,0 0-1,0 0 1,0 0 0,0 0 0,0 1 0,0-1 0,0 0 0,-4 13-546,-10 17 1090,12-27-616,2-2 65,-19 42 206,16-24-3658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3.280"/>
    </inkml:context>
    <inkml:brush xml:id="br0">
      <inkml:brushProperty name="width" value="0.025" units="cm"/>
      <inkml:brushProperty name="height" value="0.025" units="cm"/>
    </inkml:brush>
  </inkml:definitions>
  <inkml:trace contextRef="#ctx0" brushRef="#br0">1 1 9769,'0'0'11147,"81"25"-10058,-40-25-577,7 0-416,-2 0-128,3-4-1377,-4-1-2082,-8-6-2755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538"/>
    </inkml:context>
    <inkml:brush xml:id="br0">
      <inkml:brushProperty name="width" value="0.025" units="cm"/>
      <inkml:brushProperty name="height" value="0.025" units="cm"/>
    </inkml:brush>
  </inkml:definitions>
  <inkml:trace contextRef="#ctx0" brushRef="#br0">0 1 1249,'22'1'1217,"-5"-1"-160,3 3-96,-3-3-128,1 2-609,-5-2-192,1 2-256,-4 0-385,-4-1 1,-6 3 31,0-1-544,-9 1 801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887"/>
    </inkml:context>
    <inkml:brush xml:id="br0">
      <inkml:brushProperty name="width" value="0.025" units="cm"/>
      <inkml:brushProperty name="height" value="0.025" units="cm"/>
    </inkml:brush>
  </inkml:definitions>
  <inkml:trace contextRef="#ctx0" brushRef="#br0">25 30 6566,'0'0'13965,"-5"-1"-12641,-15-2-447,28 2 261,46 1 654,-24 1-1899,51 1 53,66-2 120,-127-2-1122,0 0 1,34-10-1,-51 11 383,8-2-1280,-6-1-2478,-4 0-1495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235"/>
    </inkml:context>
    <inkml:brush xml:id="br0">
      <inkml:brushProperty name="width" value="0.025" units="cm"/>
      <inkml:brushProperty name="height" value="0.025" units="cm"/>
    </inkml:brush>
  </inkml:definitions>
  <inkml:trace contextRef="#ctx0" brushRef="#br0">1 24 12139,'0'0'12172,"83"-4"-11563,-37-2-481,7 1-96,-2 2 0,-1 0-32,-8 3-577,-3 0-1056,-5 0-866,-2 0-1793,-9-2-2530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593"/>
    </inkml:context>
    <inkml:brush xml:id="br0">
      <inkml:brushProperty name="width" value="0.025" units="cm"/>
      <inkml:brushProperty name="height" value="0.025" units="cm"/>
    </inkml:brush>
  </inkml:definitions>
  <inkml:trace contextRef="#ctx0" brushRef="#br0">101 1 4548,'0'0'15482,"9"0"-14207,25 0-710,1 1-1,0 1 0,0 2 0,-1 1 0,57 17 0,-88-21-570,0 0 0,0 0-1,0 0 1,0 1 0,0-1-1,0 1 1,-1 0 0,1-1 0,0 1-1,-1 0 1,1 1 0,-1-1 0,0 0-1,0 1 1,0-1 0,0 1 0,0 0-1,0 0 1,-1-1 0,1 1 0,-1 0-1,0 0 1,0 1 0,0-1-1,0 0 1,-1 0 0,1 0 0,-1 1-1,0-1 1,0 0 0,0 0 0,0 1-1,0-1 1,-1 0 0,0 0 0,1 0-1,-1 1 1,0-1 0,-1 0 0,1 0-1,-3 3 1,-5 12 54,-1-2 1,0 1-1,-2-1 0,0-1 0,-22 22 1,-57 55 837,-75 84-3176,128-133-1864,0-4-3570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329"/>
    </inkml:context>
    <inkml:brush xml:id="br0">
      <inkml:brushProperty name="width" value="0.025" units="cm"/>
      <inkml:brushProperty name="height" value="0.025" units="cm"/>
    </inkml:brush>
  </inkml:definitions>
  <inkml:trace contextRef="#ctx0" brushRef="#br0">263 104 11627,'0'-7'2824,"1"1"-2269,-2 0-1,1 1 1,-1 0-1,0-1 1,0 1-1,0-1 1,-1 1 0,0 0-1,0 0 1,-2-5-1,2 7-443,0 1-1,0-1 0,1 1 0,-1 0 1,0 0-1,-1 0 0,1 0 0,0 0 1,-1 1-1,1-1 0,-1 1 0,1-1 1,-1 1-1,0 0 0,1 0 0,-1 0 0,0 0 1,0 1-1,0-1 0,0 1 0,0-1 1,0 1-1,0 0 0,-3 1 0,1-1-84,0 1-1,1 0 0,-1 0 0,0 1 0,0-1 1,1 1-1,-1 0 0,1 1 0,-1-1 1,1 1-1,0-1 0,0 1 0,0 1 0,0-1 1,1 0-1,-1 1 0,1 0 0,0 0 1,0 0-1,0 0 0,1 0 0,0 1 0,-1-1 1,1 1-1,1-1 0,-1 1 0,1 0 1,-2 8-1,4-12-15,-1 1 1,1-1-1,-1 1 1,1-1-1,-1 1 1,1-1-1,0 1 1,0-1-1,0 0 1,0 0-1,0 1 1,0-1-1,0 0 1,0 0-1,1 0 1,-1 0-1,0 0 1,1 0-1,-1-1 1,0 1-1,1 0 1,-1-1-1,1 1 1,-1-1-1,1 1 1,0-1 0,-1 0-1,1 0 1,-1 1-1,1-1 1,0 0-1,-1-1 1,4 1-1,57-6 193,33-30-117,-94 36-93,0 0 1,0 1-1,0-1 1,0 0-1,-1 1 1,1-1-1,0 0 1,0 1-1,-1-1 1,1 1-1,0 0 1,-1-1-1,1 1 1,0 0 0,-1-1-1,1 1 1,-1 0-1,1-1 1,-1 1-1,1 0 1,-1 0-1,0 0 1,1-1-1,-1 1 1,0 0-1,0 0 1,0 0-1,0 0 1,1 0-1,-1 0 1,0-1-1,0 1 1,-1 0-1,1 0 1,0 1 0,0 48-315,-1-36 277,1 30 432,-3 0 0,-1 0 0,-2-1 0,-17 63 0,17-87-206,0 1 0,-1-1-1,-1 0 1,-1 0 0,-1-1 0,-1-1-1,0 0 1,-1 0 0,0-1 0,-2 0-1,-26 24 1,38-38-140,0 0 1,-1 0-1,1 0 0,0-1 1,-1 1-1,0 0 0,1-1 1,-1 0-1,0 1 0,1-1 1,-1 0-1,0-1 0,0 1 1,0 0-1,0-1 0,0 0 0,0 0 1,0 1-1,0-2 0,-3 1 1,3-1-13,1 0 0,0-1 0,-1 1 1,1 0-1,0-1 0,0 1 0,0-1 1,0 0-1,0 0 0,0 0 0,1 0 1,-1 0-1,0 0 0,1 0 0,0 0 1,-1-1-1,1 1 0,-1-3 0,-2-7-7,0-1-1,1 1 1,0-1 0,1 0-1,1 0 1,0 0 0,1-22-1,1 27-60,0 1-1,0-1 1,1 1-1,0 0 1,1 0-1,-1 0 1,1 0-1,1 0 0,0 1 1,-1-1-1,2 1 1,-1 0-1,1 0 1,0 0-1,0 1 1,11-9-1,7-3-1517,1 0 0,0 1 0,28-12 0,-25 13-1120,19-10-3368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657"/>
    </inkml:context>
    <inkml:brush xml:id="br0">
      <inkml:brushProperty name="width" value="0.025" units="cm"/>
      <inkml:brushProperty name="height" value="0.025" units="cm"/>
    </inkml:brush>
  </inkml:definitions>
  <inkml:trace contextRef="#ctx0" brushRef="#br0">53 43 17969,'0'0'8146,"9"0"-7174,151-2 469,-159 2-1436,0 0-1,0 0 1,-1 0-1,1-1 1,0 1-1,0 0 1,-1 0-1,1 0 1,0-1-1,0 1 1,-1 0-1,1-1 1,0 1-1,-1 0 1,1-1-1,0 1 1,-1-1-1,1 1 1,-1-1-1,1 1 1,0-1-1,-1 0 1,0 1-1,1-1 1,-1 0-1,1 1 1,-1-1-1,0 0 1,1 1-1,-1-1 1,0 0-1,0 0 1,0 0-1,0 1 1,0-1-1,1 0 1,-1 0-1,0 1 1,-1-1-1,1 0 1,0 0-1,0 0 1,0 1-1,0-1 1,-1 0-1,1 0 1,0 1 0,-1-1-1,1 0 1,0 1-1,-1-1 1,1 0-1,-1 1 1,1-1-1,-1 1 1,0-1-1,1 1 1,-1-1-1,1 1 1,-1-1-1,0 1 1,1 0-1,-2-1 1,-7-1-28,0 0 1,0 1 0,-1 1 0,1-1 0,0 1-1,0 1 1,0 0 0,0 0 0,0 1 0,0 0-1,0 1 1,0-1 0,-16 9 0,20-8 18,-1-1 0,1 1 0,-1 0 0,1 1-1,0-1 1,0 1 0,1 0 0,-1 0 0,1 0 0,0 1 0,0 0 0,0 0 0,1 0 0,0 0 0,0 0 0,0 1 0,0-1 0,1 1-1,0 0 1,0 0 0,-2 11 0,4-15-32,0 0 0,1 0 0,-1 0 0,0 0 0,0 0 0,1 0 0,0 0 0,-1 0 0,1 0 0,0 0 0,0 0 0,0 0 0,0 0 0,0 0 0,0-1 0,1 1 0,-1 0 0,0-1 0,1 1 0,0-1 0,-1 0 0,1 1 0,0-1 0,-1 0 0,1 0 0,0 0 0,0 0 0,0 0 0,0-1 0,0 1 0,0-1 0,2 1 0,8 2-1293,0-1-1,0 0 0,0-1 0,15 0 0,15-1-6085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0.033"/>
    </inkml:context>
    <inkml:brush xml:id="br0">
      <inkml:brushProperty name="width" value="0.025" units="cm"/>
      <inkml:brushProperty name="height" value="0.025" units="cm"/>
    </inkml:brush>
  </inkml:definitions>
  <inkml:trace contextRef="#ctx0" brushRef="#br0">172 16 17809,'0'0'3085,"-10"-3"-1067,6 0-1865,-1 1 1,0 1-1,0-1 0,0 1 0,0 0 0,0 0 0,-1 0 0,1 1 0,0 0 0,0 0 0,-1 0 1,1 1-1,0 0 0,0 0 0,0 0 0,0 0 0,0 1 0,0 0 0,0 0 0,0 0 0,1 1 0,-1-1 1,1 1-1,0 0 0,0 0 0,0 1 0,-4 3 0,6-5-112,0 0 0,0 0 0,0 0 0,1 0 1,-1 0-1,1 0 0,-1 1 0,1-1 0,0 1 0,-1-1 0,1 1 0,1-1 0,-1 1 1,0-1-1,0 1 0,1 0 0,0 0 0,0-1 0,-1 1 0,1 0 0,1-1 0,-1 1 0,0 0 1,1 0-1,0 2 0,1-2-7,0-1 1,0 0-1,0 0 0,1 1 1,-1-2-1,0 1 1,1 0-1,-1 0 0,1-1 1,0 0-1,-1 1 1,1-1-1,0 0 1,0 0-1,0 0 0,0-1 1,0 1-1,0-1 1,0 0-1,0 0 0,6 0 1,7 1 24,1-2-1,-1 0 1,0 0 0,1-2-1,-1 0 1,0-1 0,0 0 0,-1-1-1,1-1 1,-1-1 0,20-11-1,-35 18-42,1-1-1,-1 1 0,0 0 0,1-1 1,-1 1-1,0 0 0,1-1 0,-1 1 0,1 0 1,-1 0-1,0 0 0,1-1 0,-1 1 1,1 0-1,-1 0 0,1 0 0,-1 0 1,1 0-1,-1 0 0,1 0 0,-1 0 0,1 0 1,-1 0-1,1 0 0,-1 0 0,0 0 1,1 0-1,-1 0 0,1 0 0,-1 1 0,1-1 1,-1 0-1,0 0 0,1 0 0,-1 1 1,1 0-1,0 18 247,-2-18-241,0 1 0,1-1 0,0 1 0,-1-1-1,1 1 1,0-1 0,0 1 0,0-1 0,0 1 0,0-1 0,0 1 0,1-1 0,-1 1-1,0-1 1,1 1 0,-1-1 0,1 1 0,-1-1 0,1 1 0,0-1 0,0 0-1,-1 0 1,1 1 0,0-1 0,0 0 0,0 0 0,1 0 0,-1 0 0,2 2-1,10-1 7,-1 1-1,1-1 1,0-1-1,0-1 1,0 1-1,0-2 1,0 0-1,0 0 0,22-7 1,52-2-585,-86 10 551,-1 0 0,0 0 1,1 1-1,-1-1 0,1 0 0,-1 0 0,0 1 1,1-1-1,-1 0 0,0 1 0,0-1 1,1 0-1,-1 1 0,0-1 0,0 1 1,1-1-1,-1 0 0,0 1 0,0-1 0,0 1 1,0-1-1,0 1 0,0-1 0,0 1 1,1-1-1,-1 0 0,0 1 0,-1-1 0,1 1 1,0-1-1,0 1 0,0-1 0,0 1 1,0-1-1,0 0 0,0 1 0,-1-1 1,1 1-1,-1 0 0,-8 27 336,5-15-24,8-12-264,0 0-1,1-1 1,-1 1 0,0-1 0,1 0 0,-1 0-1,1 0 1,-1-1 0,0 1 0,6-3-1,12-3-184,0-2 0,25-13 0,-34 14-112,1 1 0,0 0-1,0 0 1,1 2 0,-1 0 0,1 1-1,26-3 1,-41 6 263,1 0-1,-1 0 1,1 1-1,-1-1 1,1 0 0,-1 1-1,1-1 1,-1 1 0,0-1-1,1 1 1,-1-1-1,0 0 1,1 1 0,-1-1-1,0 1 1,1 0 0,-1-1-1,0 1 1,0-1-1,0 1 1,1-1 0,-1 1-1,0-1 1,0 1 0,0 0-1,0-1 1,0 1-1,0-1 1,0 1 0,0 0-1,0-1 1,-1 1 0,1-1-1,0 1 1,0-1-1,0 1 1,-1-1 0,1 1-1,0 0 1,-1-1 0,0 1-1,-13 35 1050,11-28-842,-4 23-731,10-20-6568,6-8-3842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1.887"/>
    </inkml:context>
    <inkml:brush xml:id="br0">
      <inkml:brushProperty name="width" value="0.025" units="cm"/>
      <inkml:brushProperty name="height" value="0.025" units="cm"/>
    </inkml:brush>
  </inkml:definitions>
  <inkml:trace contextRef="#ctx0" brushRef="#br0">8 81 10634,'-8'3'8578,"13"5"-5685,17 4-1280,-11-11-1135,1 0 0,-1-1-1,0 0 1,0-1-1,0 0 1,1-1 0,20-6-1,-26 6-421,1 0 0,-1 0-1,0-1 1,0 0-1,0 0 1,-1-1 0,1 1-1,-1-1 1,0 0-1,0-1 1,0 1 0,0-1-1,-1 0 1,7-10 0,-10 14-51,0 0 0,-1 1 0,1-1 0,-1 0 0,1 1 0,-1-1 0,0 0 0,1 0 0,-1 0 0,0 1 0,1-1 0,-1 0 0,0 0 0,0 0 1,0 0-1,0 0 0,0 0 0,0 1 0,0-1 0,0 0 0,0 0 0,0 0 0,0 0 0,-1 0 0,1 0 0,0 1 0,-1-1 0,0-1 1,0 1-12,0 1 0,0-1 0,0 1 1,0-1-1,-1 1 0,1-1 1,0 1-1,0 0 0,-1-1 1,1 1-1,0 0 0,0 0 1,-1 0-1,1 0 0,0 0 1,-3 1-1,-3 0-34,0 0 0,0 1 0,0 0 0,1 0 0,-1 1 0,-7 3 0,5-1 32,1 1 0,0 0 0,0 0 1,0 1-1,1-1 0,0 2 0,0-1 0,1 1 0,-1 0 0,2 0 0,-1 1 1,2 0-1,-1 0 0,1 0 0,0 0 0,1 0 0,0 1 0,-2 10 0,5-19 7,0 0-1,0 0 0,0 0 0,0 0 0,0 0 0,0 0 0,0 0 0,1 0 0,-1-1 1,0 1-1,1 0 0,-1 0 0,0 0 0,1 0 0,-1 0 0,1 0 0,-1-1 0,1 1 0,0 0 1,-1 0-1,1-1 0,0 1 0,0 0 0,-1-1 0,1 1 0,0-1 0,0 1 0,1 0 1,1 0-19,1 0 1,-1 0 0,1 0-1,-1-1 1,1 1 0,0-1 0,-1 0-1,5 0 1,3 0-430,0-1 1,0-1-1,-1 0 0,21-7 1,12-14-3396,-3-9-2428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536"/>
    </inkml:context>
    <inkml:brush xml:id="br0">
      <inkml:brushProperty name="width" value="0.025" units="cm"/>
      <inkml:brushProperty name="height" value="0.025" units="cm"/>
    </inkml:brush>
  </inkml:definitions>
  <inkml:trace contextRef="#ctx0" brushRef="#br0">99 1 14926,'0'0'8130,"-8"11"-7980,-3 4 128,1 1 1,0 0-1,1 0 1,1 1-1,-10 32 1,13-33 136,-12 51 805,16-62-1151,0-1 0,1 0 0,0 1-1,-1-1 1,2 0 0,-1 1 0,0-1 0,1 0 0,0 1 0,0-1 0,0 0-1,3 7 1,-2-9-46,0 0-1,1 0 1,-1 0-1,1 0 0,-1 0 1,1-1-1,0 1 1,-1-1-1,1 0 0,0 0 1,0 0-1,0 0 1,0-1-1,0 1 1,0-1-1,0 1 0,0-1 1,5-1-1,63-2 85,-65 3-138,4-1-81,-5 0 26,0 0 0,-1 1 0,1 0 0,0 0 0,0 0 0,0 0 1,0 1-1,0 0 0,5 1 0,-9-2 76,0 1 1,0-1 0,-1 1-1,1 0 1,0-1-1,0 1 1,0 0-1,-1-1 1,1 1-1,0 0 1,-1 0-1,1 0 1,-1-1-1,1 1 1,-1 0-1,1 0 1,-1 0-1,0 0 1,1 1 0,-3 33 240,-16 21 1040,37-75-652,-5-14-1895,20-63 0,-33 97 1267,-1 0-1,1 0 1,0 1-1,-1-1 1,1 0-1,0 0 1,0 0-1,0 0 1,0 0-1,0 0 1,0 0-1,1 0 1,-1-1-1,0 1 1,0 0-1,1-1 1,-1 1-1,0-1 1,1 1-1,2 0 1,30 10 432,-29-10-371,1 0 0,0 0 0,-1-1 0,1 1-1,0-1 1,-1-1 0,1 1 0,0-1 0,-1 0-1,1 0 1,0 0 0,-1-1 0,0 0 0,1 0-1,-1-1 1,0 1 0,0-1 0,0 0 0,0 0-1,-1-1 1,1 0 0,-1 1 0,0-2 0,0 1-1,-1 0 1,7-10 0,-26 40-627,-31 52 568,43-71 85,0 2 0,1-1-1,0 0 1,1 1 0,-1-1-1,2 1 1,-1 0 0,0 11 0,2-19-76,0 0 1,1-1 0,-1 1 0,0 0-1,0 0 1,1 0 0,-1-1 0,0 1-1,1 0 1,-1 0 0,1-1 0,-1 1 0,1 0-1,-1-1 1,1 1 0,-1-1 0,1 1-1,-1 0 1,1-1 0,0 1 0,0-1 0,-1 0-1,1 1 1,0-1 0,0 0 0,-1 1-1,1-1 1,0 0 0,0 0 0,0 0 0,-1 1-1,1-1 1,0 0 0,0 0 0,0 0-1,0 0 1,-1-1 0,2 1 0,1 0-169,-1 0 1,1-1-1,-1 1 0,1-1 1,-1 1-1,0-1 1,1 0-1,-1 0 0,0 0 1,0 0-1,0-1 1,0 1-1,4-3 0,11-19-3715,-2-7-2199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946"/>
    </inkml:context>
    <inkml:brush xml:id="br0">
      <inkml:brushProperty name="width" value="0.025" units="cm"/>
      <inkml:brushProperty name="height" value="0.025" units="cm"/>
    </inkml:brush>
  </inkml:definitions>
  <inkml:trace contextRef="#ctx0" brushRef="#br0">1 0 9641,'0'0'12492,"39"45"-16240,-7-34-3522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3.687"/>
    </inkml:context>
    <inkml:brush xml:id="br0">
      <inkml:brushProperty name="width" value="0.025" units="cm"/>
      <inkml:brushProperty name="height" value="0.025" units="cm"/>
    </inkml:brush>
  </inkml:definitions>
  <inkml:trace contextRef="#ctx0" brushRef="#br0">0 0 13004,'0'0'5435,"13"3"-4090,138 8 422,-150-12-1756,0 1 0,0 0 0,0 0 0,1 0 0,-1 0 1,0 0-1,0 1 0,0-1 0,1 0 0,-1 0 0,0 1 0,0-1 0,0 1 0,0-1 0,0 1 0,0-1 0,0 1 0,0 0 0,0-1 1,0 1-1,0 0 0,0 0 0,0 0 0,0 0 0,0 1 0,0 0 48,-1-1-1,0 1 1,1 0-1,-1 0 1,0-1 0,0 1-1,0 0 1,-1 0-1,1-1 1,0 1 0,0 0-1,-1-1 1,1 1-1,-1 0 1,-1 2 0,-4 8 448,-1 0 1,-1 0-1,-12 16 1,17-23-390,-52 59 789,34-40-963,-36 50 0,56-73-45,-8 16-1053,7-6-3297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293"/>
    </inkml:context>
    <inkml:brush xml:id="br0">
      <inkml:brushProperty name="width" value="0.025" units="cm"/>
      <inkml:brushProperty name="height" value="0.025" units="cm"/>
    </inkml:brush>
  </inkml:definitions>
  <inkml:trace contextRef="#ctx0" brushRef="#br0">175 0 13997,'-9'2'5072,"-4"0"-3794,-67 14 3588,75-15-4619,-1 0 0,1 0-1,0 1 1,0 0 0,1 0-1,-1 1 1,0-1 0,1 1 0,-1 0-1,1 0 1,0 1 0,0-1-1,-4 5 1,8-7-260,-1 0 1,1 0-1,-1 0 1,1 0-1,-1 0 0,1 0 1,0 0-1,0 0 0,-1 0 1,1 0-1,0 1 0,0-1 1,0 0-1,0 0 1,0 0-1,0 0 0,1 0 1,-1 0-1,0 0 0,0 0 1,1 0-1,-1 0 0,1 0 1,-1 0-1,1 0 1,-1 0-1,1 0 0,0 0 1,-1 0-1,1-1 0,0 1 1,0 0-1,-1 0 0,1-1 1,0 1-1,0-1 1,0 1-1,0-1 0,1 1 1,43 18-1540,-42-18 1372,45 10-1810,-38-10 1793,-1 0 1,1 1-1,-1 0 0,0 1 1,0 0-1,0 1 0,0 0 1,0 0-1,-1 0 1,12 9-1,-19-11 290,0-1 0,0 0 0,0 0-1,0 1 1,0-1 0,-1 0 0,1 1 0,0-1 0,-1 1-1,1-1 1,-1 1 0,1-1 0,-1 1 0,0-1 0,0 1 0,0 0-1,0-1 1,0 1 0,0-1 0,0 1 0,0-1 0,-1 1-1,1-1 1,0 1 0,-1-1 0,0 1 0,1-1 0,-1 1-1,0-1 1,1 0 0,-1 1 0,0-1 0,0 0 0,0 0-1,0 0 1,-1 1 0,1-1 0,0 0 0,0-1 0,-2 2 0,-6 5 516,0 0 1,-1-1-1,1 0 1,-14 6 0,4-2-36,-47 19 843,22-20-3307,46-20-4361,15-4 459,7-1-2237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622"/>
    </inkml:context>
    <inkml:brush xml:id="br0">
      <inkml:brushProperty name="width" value="0.025" units="cm"/>
      <inkml:brushProperty name="height" value="0.025" units="cm"/>
    </inkml:brush>
  </inkml:definitions>
  <inkml:trace contextRef="#ctx0" brushRef="#br0">195 194 16848,'0'0'3630,"-8"-2"-1479,1 0-1919,1 1 0,-1 1 0,0-1 0,1 1 0,-1 0 0,0 1 0,0-1 0,1 1 0,-1 1 0,1-1 0,-1 1 0,1 0 0,-1 1 0,1 0 0,0 0 0,0 0 0,1 0 0,-1 1-1,-8 8 1,9-8-137,0 0 0,1 1 0,0 0 0,0 0 0,0 0 0,0 1-1,1-1 1,0 1 0,0 0 0,1 0 0,0 0 0,0 0 0,0 0-1,-1 12 1,2-15-86,1-1 0,0 1 1,0-1-1,0 1 0,0-1 0,1 1 0,-1-1 0,1 0 0,0 1 1,-1-1-1,1 1 0,0-1 0,0 0 0,0 0 0,1 1 0,-1-1 1,1 0-1,-1 0 0,1 0 0,-1-1 0,1 1 0,0 0 0,0-1 1,0 1-1,0-1 0,0 1 0,0-1 0,1 0 0,-1 0 0,0 0 1,1 0-1,-1 0 0,0-1 0,1 1 0,-1-1 0,1 0 0,-1 1 1,1-1-1,4-1 0,3 1-2,0-1 1,0 0-1,0-1 1,0 0 0,0 0-1,0-1 1,0-1-1,0 0 1,-1 0-1,0-1 1,0 0 0,0 0-1,-1-1 1,0 0-1,0-1 1,0 0-1,-1 0 1,0-1-1,9-12 1,2-3-69,-1-1 0,-1 0 1,-1-2-1,-1 0 0,17-46 0,-28 64 64,-1 0-1,0-1 0,0 0 0,0 1 1,-1-1-1,0-10 0,-1 18 1,0 0 1,0 0-1,0 0 0,0 1 0,-1-1 0,1 0 1,0 0-1,0 0 0,0 0 0,-1 1 0,1-1 0,-1 0 1,1 0-1,0 0 0,-1 1 0,1-1 0,-1 0 0,1 1 1,-1-1-1,0 0 0,1 1 0,-1-1 0,0 1 1,1-1-1,-1 1 0,0-1 0,0 1 0,0 0 0,1-1 1,-1 1-1,0 0 0,0 0 0,0-1 0,0 1 0,0 0 1,1 0-1,-1 0 0,0 0 0,0 0 0,0 0 1,0 0-1,0 0 0,1 1 0,-1-1 0,0 0 0,0 1 1,0-1-1,-1 1 0,-2 0 32,0 1 0,-1-1 0,1 1 0,0 0-1,0 1 1,0-1 0,0 1 0,-4 4 0,-4 5 27,1 0 0,1 1 0,1 0 0,-1 1 0,2 0 0,-9 20 0,13-25-25,0 0 1,1 0 0,0 0-1,1 0 1,0 1 0,0-1 0,1 0-1,0 1 1,1-1 0,0 1-1,0 0 1,3 12 0,-3-19-40,1-1 0,0 1 0,0 0 1,0-1-1,1 1 0,-1-1 0,0 0 1,1 1-1,0-1 0,-1 0 0,1 0 0,0 0 1,0 0-1,0 0 0,0 0 0,1-1 1,-1 1-1,4 1 0,0 0-64,-1-1 0,1 0 0,0 0-1,0 0 1,0-1 0,0 0 0,0 0 0,8-1-1,-3 0 13,0 0 0,0-1 0,0 0 0,0-1 0,-1 0 0,1-1 0,0 0 0,-1-1 0,12-6 1,2-5 546,-1-2 0,-1-1 1,36-38-1,-54 52-347,-3 0 321,-12 6-354,-14 9-143,17-5 22,-61 53 91,65-56-43,0 1 1,1-1-1,0 1 0,0 0 0,0 0 0,0 1 0,1-1 1,-1 1-1,1-1 0,0 1 0,1 0 0,-1-1 0,1 1 1,-2 10-1,4-13-34,-1 0 1,1 0-1,-1 0 0,1 0 1,0 0-1,0 0 1,0 0-1,0 0 1,1 0-1,-1-1 0,0 1 1,1-1-1,-1 1 1,1 0-1,-1-1 1,1 0-1,0 0 0,0 1 1,0-1-1,-1 0 1,1 0-1,0 0 1,0-1-1,0 1 0,1 0 1,-1-1-1,0 0 1,0 1-1,0-1 1,4 0-1,12 2-608,1 0-1,27-2 1,-33 0-385,-8 0 311,-1 0 0,1 0 0,0-1-1,0 0 1,0 0 0,-1 0 0,8-3 0,15-13-6412,-9 0-3397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014"/>
    </inkml:context>
    <inkml:brush xml:id="br0">
      <inkml:brushProperty name="width" value="0.025" units="cm"/>
      <inkml:brushProperty name="height" value="0.025" units="cm"/>
    </inkml:brush>
  </inkml:definitions>
  <inkml:trace contextRef="#ctx0" brushRef="#br0">169 1 17136,'0'0'7543,"-10"-1"-5680,-2 1-1465,0 0 0,0 1 0,0 0 0,0 1 0,-15 5-1,23-7-373,0 1 0,1 0-1,-1 0 1,1 0-1,-1 0 1,1 1 0,0-1-1,0 1 1,-1 0-1,1 0 1,0 0-1,1 0 1,-1 1 0,0-1-1,1 1 1,-1 0-1,1-1 1,0 1 0,0 0-1,0 1 1,0-1-1,0 0 1,1 0-1,0 1 1,-2 5 0,3-8-79,0 0 0,1 0 0,-1 1 0,1-1 0,-1 0 1,1 0-1,-1 0 0,1 0 0,0 0 0,-1 0 0,1 0 1,0 0-1,0 0 0,0 0 0,0-1 0,0 1 1,0 0-1,0 0 0,0-1 0,0 1 0,0-1 0,0 1 1,0-1-1,0 1 0,1-1 0,-1 0 0,0 0 0,0 1 1,2-1-1,44 7-1340,-38-6 933,23 1-800,-23-2 1019,0 0 0,0 1 1,0 0-1,0 0 0,0 1 1,0 0-1,-1 1 0,1 0 1,8 4-1,-16-7 324,0 1-1,-1-1 1,1 1 0,-1 0-1,1-1 1,0 1 0,-1 0-1,1-1 1,-1 1 0,0 0 0,1 0-1,-1 0 1,1-1 0,-1 1-1,0 0 1,0 0 0,0 0 0,1 0-1,-1-1 1,0 1 0,0 0-1,0 0 1,0 0 0,0 0-1,-1 0 1,1 0 0,0-1 0,0 1-1,0 0 1,-1 0 0,1 0-1,-1-1 1,1 1 0,0 0-1,-1 0 1,1-1 0,-1 1 0,0 0-1,1-1 1,-1 1 0,1 0-1,-1-1 1,0 1 0,0-1 0,1 1-1,-2 0 1,-38 23 2099,24-17-1989,-1-1 0,0-1-1,-28 6 1,3-9-3142,27-3-2783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691"/>
    </inkml:context>
    <inkml:brush xml:id="br0">
      <inkml:brushProperty name="width" value="0.025" units="cm"/>
      <inkml:brushProperty name="height" value="0.025" units="cm"/>
    </inkml:brush>
  </inkml:definitions>
  <inkml:trace contextRef="#ctx0" brushRef="#br0">22 219 5381,'6'-12'3379,"4"-6"-2798,34-74 2009,-25 41 1455,-11 5 3527,-26 70-5501,3-1-2041,1 1 1,1 0-1,-14 39 0,23-52-27,0 1 0,0 0 0,1 0 0,1 1 1,0-1-1,1 0 0,0 1 0,1-1 0,0 1 0,3 13 0,-2-22-4,0 1 0,1-1 1,0 0-1,0 0 0,0 0 0,1 0 1,-1 0-1,1 0 0,0 0 0,0-1 1,0 1-1,0-1 0,1 0 0,0 0 1,-1 0-1,1-1 0,0 1 0,0-1 1,0 0-1,1 0 0,-1 0 1,0-1-1,1 0 0,-1 1 0,1-2 1,0 1-1,-1 0 0,10-1 0,-5 1 2,1-1 0,-1 0 0,0-1-1,0 0 1,1 0 0,-1-1 0,0 0-1,0-1 1,-1 1 0,1-2 0,0 1 0,-1-2-1,15-8 1,-14 5 49,0-1 0,-1 0 0,0 0-1,0-1 1,-1 0 0,0 0 0,-1 0 0,0-1-1,0 0 1,-2 0 0,1-1 0,-1 1 0,-1-1 0,3-17-1,-26 67-513,18-31 463,0 1-1,1 0 1,0-1 0,0 1 0,1 0-1,0 0 1,0 0 0,1-1-1,0 1 1,3 11 0,-3-15 2,0-1 0,1 1-1,0 0 1,0-1 0,0 1 0,0-1 0,1 0 0,-1 0 0,1 0 0,0 0 0,0 0-1,0 0 1,0-1 0,0 1 0,0-1 0,1 0 0,-1 0 0,1 0 0,0-1 0,0 1-1,6 1 1,0-1 107,0 0 0,0 0 0,1-1 0,-1-1 0,1 0 0,-1 0 0,0-1 0,1 0 0,-1-1 0,0 0 0,0 0 0,0-1 0,0-1 0,0 0 0,-1 0 0,0 0 0,0-1 0,0-1 0,10-7 0,-12 8-72,-1-1 0,0 1 1,0-1-1,0 0 1,-1-1-1,1 1 0,-2-1 1,1 0-1,-1 0 1,0 0-1,0-1 1,-1 0-1,0 1 0,0-1 1,-1 0-1,0-1 1,-1 1-1,0 0 0,0 0 1,0-1-1,-1 1 1,-1 0-1,1-1 0,-3-10 1,3 17-215,-1 1-1,1-1 1,-1 1 0,1-1-1,-1 0 1,0 1 0,0 0-1,1-1 1,-1 1 0,0-1-1,0 1 1,0 0 0,-1 0-1,1-1 1,-2 0 0,1 1-356,0 0 1,0 0 0,0 0 0,0 0 0,0 0 0,0 1-1,0-1 1,0 1 0,0-1 0,0 1 0,-3 0-1,-11 0-5914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023"/>
    </inkml:context>
    <inkml:brush xml:id="br0">
      <inkml:brushProperty name="width" value="0.025" units="cm"/>
      <inkml:brushProperty name="height" value="0.025" units="cm"/>
    </inkml:brush>
  </inkml:definitions>
  <inkml:trace contextRef="#ctx0" brushRef="#br0">150 18 15567,'0'0'3651,"-9"-4"-1916,2 1-1445,-1 1 0,0-1-1,0 2 1,0-1 0,0 1-1,-1 0 1,1 1 0,-10 0 0,16 0-199,-1 0 1,0 1-1,1-1 0,-1 1 1,1-1-1,-1 1 1,1 0-1,-1 0 1,1 0-1,-1 1 1,1-1-1,0 0 0,0 1 1,0-1-1,0 1 1,0 0-1,0 0 1,0 0-1,0 0 1,1 0-1,-1 0 0,1 0 1,-1 1-1,1-1 1,0 0-1,0 1 1,0-1-1,0 1 1,1-1-1,-1 1 1,1 0-1,-1-1 0,1 1 1,0 3-1,0-5-80,0 0-1,0 0 0,0 0 1,0 0-1,1 0 0,-1-1 1,0 1-1,0 0 0,1 0 1,-1 0-1,0 0 0,1 0 1,-1 0-1,1-1 0,-1 1 1,1 0-1,0 0 0,-1-1 1,1 1-1,0 0 0,-1-1 1,1 1-1,0 0 0,0-1 1,1 1-1,30 7 138,34-10 17,-54-1-139,0-1 1,0 0-1,0-1 0,-1 0 0,1 0 1,-1-2-1,-1 1 0,1-1 0,-1-1 1,0 0-1,15-16 0,-31 37-193,0 0-1,0 0 0,1 1 1,-3 16-1,7-26-173,0 0 0,1 1 0,0-1 0,0 0-1,0 1 1,0-1 0,0 0 0,1 0 0,1 6 0,-1-9-25,0 1 1,-1-1 0,1 1-1,0-1 1,0 1 0,0-1-1,0 1 1,0-1 0,1 0-1,-1 1 1,0-1-1,1 0 1,-1 0 0,0 0-1,1 0 1,0 0 0,-1-1-1,1 1 1,-1 0 0,1-1-1,0 1 1,-1-1 0,1 1-1,3-1 1,27 2-8529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461"/>
    </inkml:context>
    <inkml:brush xml:id="br0">
      <inkml:brushProperty name="width" value="0.025" units="cm"/>
      <inkml:brushProperty name="height" value="0.025" units="cm"/>
    </inkml:brush>
  </inkml:definitions>
  <inkml:trace contextRef="#ctx0" brushRef="#br0">124 284 14382,'-12'7'3304,"3"-2"-2846,-4 2 209,0 1 1,1 0 0,-17 15-1,25-20-533,1 0 1,1 0-1,-1 0 0,0 0 0,1 0 0,-1 0 1,1 1-1,0-1 0,0 1 0,0-1 1,1 1-1,-1 0 0,1 0 0,0 0 1,0 0-1,0 0 0,1 0 0,0 0 1,-1 0-1,1 5 0,1-7-134,0 0-1,0 0 1,0 0-1,0-1 1,0 1-1,1 0 1,-1 0 0,0-1-1,1 1 1,-1-1-1,1 1 1,0-1-1,-1 1 1,1-1 0,0 0-1,0 0 1,0 0-1,0 0 1,0 0-1,0-1 1,0 1 0,0 0-1,0-1 1,0 0-1,0 1 1,0-1-1,0 0 1,1 0 0,-1 0-1,3-1 1,4 1-113,0 0-1,0-1 1,0 0 0,0-1-1,0 0 1,12-4 0,-9 0 55,1-1 0,-1 0-1,0-1 1,0 0 0,-1-1 0,0 0 0,-1-1 0,0 0 0,0-1-1,-1 0 1,14-23 0,-8 9 147,-1 0 1,-1-1-1,-2-1 1,16-50-1,-24 66-17,-1 1 0,1-1 0,-2 0 0,1 0 0,-2 0 0,0-13 1,0 22-37,0 0 1,0 0-1,0 0 1,-1 1 0,1-1-1,-1 0 1,1 0-1,-1 1 1,0-1-1,0 0 1,1 1 0,-1-1-1,0 1 1,-1-1-1,1 1 1,0-1 0,0 1-1,0 0 1,-1 0-1,1 0 1,-1-1 0,1 1-1,-1 0 1,1 1-1,-1-1 1,0 0 0,1 0-1,-1 1 1,0-1-1,0 1 1,1 0 0,-1-1-1,0 1 1,0 0-1,0 0 1,0 0 0,1 0-1,-1 0 1,0 1-1,0-1 1,0 0 0,1 1-1,-1 0 1,-3 1-1,-6 2 79,0 0 0,1 1 0,-1 0-1,1 1 1,0 0 0,1 0 0,-1 1 0,-13 13-1,7-4 230,0 0 0,2 1-1,-22 29 1,33-40-276,-1-1-1,1 0 1,0 1-1,1 0 1,-1 0 0,1 0-1,0 0 1,0 0-1,1 0 1,-1 9-1,2-12-77,0 0-1,0 0 0,1-1 0,-1 1 0,1 0 0,0 0 0,0-1 0,0 1 0,0 0 0,0-1 0,0 1 0,1-1 0,-1 1 0,1-1 0,0 0 0,-1 0 1,1 0-1,0 0 0,1 0 0,-1 0 0,0 0 0,0-1 0,1 1 0,-1-1 0,4 2 0,13 6-1098,1-2 0,40 11-1,-44-14 325,1 1 0,-1 0-1,0 1 1,-1 0 0,26 16 0,-39-21 868,-1 0 1,1 1 0,-1-1-1,1 1 1,-1-1 0,1 1-1,-1 0 1,0 0 0,0-1-1,0 1 1,0 0 0,0 0-1,-1 0 1,1 0 0,0 0-1,-1 0 1,1 0 0,-1 0-1,0 0 1,0 0 0,0 0-1,0 1 1,0-1 0,-1 2-1,1 1-109,6-5-4431,4-4-1399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804"/>
    </inkml:context>
    <inkml:brush xml:id="br0">
      <inkml:brushProperty name="width" value="0.025" units="cm"/>
      <inkml:brushProperty name="height" value="0.025" units="cm"/>
    </inkml:brush>
  </inkml:definitions>
  <inkml:trace contextRef="#ctx0" brushRef="#br0">135 4 19250,'0'0'7768,"-8"-2"-7288,1 1-452,1 1-1,-1-1 1,1 2 0,-1-1-1,1 1 1,-1 0 0,1 0-1,0 0 1,-11 4 0,14-4-29,1 0 0,-1 0 0,0 1 1,0-1-1,1 0 0,-1 1 1,1 0-1,-1-1 0,1 1 0,-1 0 1,1 0-1,0 1 0,0-1 0,0 0 1,0 1-1,1-1 0,-1 1 1,1-1-1,-1 1 0,1 0 0,0 0 1,0 0-1,0-1 0,0 1 0,1 0 1,-1 0-1,1 4 0,0-5-95,1 1-1,0-1 1,0 1-1,0-1 0,0 1 1,0-1-1,1 0 1,-1 1-1,1-1 1,-1 0-1,1 0 0,0 0 1,0 0-1,0-1 1,0 1-1,0 0 1,0-1-1,0 0 1,1 1-1,-1-1 0,5 2 1,59 23-3374,-59-24 2946,137 41-5310,-124-31 8031,-20-12-2072,0 1 0,0-1-1,0 0 1,-1 1-1,1-1 1,0 1-1,0-1 1,0 0-1,-1 1 1,1-1-1,0 0 1,0 1-1,-1-1 1,1 0-1,0 1 1,-1-1-1,1 0 1,0 0-1,-1 1 1,1-1-1,0 0 1,-1 0-1,1 0 1,-1 1-1,1-1 1,0 0 0,-1 0-1,1 0 1,-1 0-1,-42 8 3771,-146 1 973,189-9-4886,-1 0 0,1 0 0,0-1-1,0 1 1,0 0 0,0 0 0,0 0 0,-1 0 0,1-1-1,0 1 1,0 0 0,0 0 0,0 0 0,0-1 0,0 1-1,0 0 1,0 0 0,0-1 0,0 1 0,0 0 0,0 0-1,0 0 1,0-1 0,0 1 0,0 0 0,0 0 0,0-1-1,0 1 1,0 0 0,0 0 0,0 0 0,0-1-1,0 1 1,1 0 0,-1 0 0,0 0 0,0 0 0,0-1-1,0 1 1,0 0 0,1 0 0,-1 0 0,0 0 0,0 0-1,0-1 1,1 1 0,15-14-1895,1 1 0,20-13-1,20-14-3108,-9 0-1032,2-4-3603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6.515"/>
    </inkml:context>
    <inkml:brush xml:id="br0">
      <inkml:brushProperty name="width" value="0.025" units="cm"/>
      <inkml:brushProperty name="height" value="0.025" units="cm"/>
    </inkml:brush>
  </inkml:definitions>
  <inkml:trace contextRef="#ctx0" brushRef="#br0">181 1 16848,'0'0'6192,"-8"7"-4900,-7 9-837,0 1-1,1 0 1,1 1-1,1 1 1,1 0 0,-12 25-1,11-12 29,1 1 0,1 0-1,2 0 1,2 1 0,0 0-1,0 45 1,-4-247-296,12 168-207,0 0-1,0-1 1,-1 1 0,1 0-1,0 0 1,0 1 0,0-1-1,0 0 1,0 1 0,0-1-1,-1 1 1,1-1 0,0 1-1,2 1 1,0-1-1,15 4-65,0-1 0,1 0 0,-1-2-1,1 0 1,-1-2 0,26-1 0,-37 0 64,0 1-1,-1-1 1,1-1 0,0 0 0,-1 0 0,1 0-1,-1-1 1,0 0 0,0 0 0,0-1 0,0 0 0,-1 0-1,1-1 1,-1 1 0,0-1 0,0-1 0,-1 1 0,8-11-1,-13 16 22,-1 0 0,1 1-1,0-1 1,-1 0 0,1 0-1,-1 0 1,1 0 0,-1 0-1,1 0 1,0 0-1,-1 0 1,1 0 0,-1 0-1,1 0 1,-1 0 0,1-1-1,0 1 1,-1 0-1,1 0 1,-1 0 0,1 0-1,0-1 1,-1 1 0,1 0-1,0 0 1,-1-1-1,1 1 1,0 0 0,0-1-1,-1 1 1,1 0 0,0-1-1,0 1 1,-1-1 0,1 1-1,0 0 1,0-1-1,0 1 1,0-1 0,-1 1-1,1 0 1,0-1 0,0 1-1,0-1 1,0 1-1,0-1 1,0 1 0,0 0-1,0-1 1,1 1 0,-1-1-1,0 1 1,0-1 0,0 1-1,0 0 1,0-1-1,1 1 1,-1 0 0,0-1-1,0 1 1,1-1 0,-1 1-1,0 0 1,1 0-1,-1-1 1,0 1 0,1 0-1,-1-1 1,-32 13 138,27-8-60,1 0 1,-1 0-1,1 1 0,0-1 1,0 1-1,1 0 0,-1 0 1,-4 10-1,8-14-59,-1 0-1,1 0 1,-1 0 0,1 0 0,0 0-1,0 0 1,-1 0 0,1 0-1,0 0 1,0 1 0,0-1 0,0 0-1,0 0 1,1 0 0,-1 0 0,0 0-1,0 0 1,1 0 0,-1 1-1,1 0 1,1-1-3,-1 1-1,0-1 1,0 0 0,1 0-1,-1 0 1,1-1-1,-1 1 1,1 0 0,-1 0-1,1-1 1,-1 1-1,1-1 1,-1 0-1,1 1 1,0-1 0,-1 0-1,1 0 1,3 0-1,34 0-387,0-2 1,-1-2-1,56-12 0,-32 5-244,-31 9 750,-31 3-39,0 1 0,0 0 0,-1 0-1,1 0 1,-1 0 0,1-1 0,-1 1 0,1 0-1,-1 0 1,0-1 0,0 1 0,0-1 0,-2 3-1,-4 5 274,5-7-267,0 1 1,0-1 0,0 0-1,0 1 1,1-1 0,-1 1-1,1 0 1,-1-1 0,1 1-1,0 0 1,0 0 0,0 0-1,0 0 1,1 0 0,-1 0-1,1 0 1,0 3 0,3-5-88,0 0-1,0 0 1,0-1 0,0 1 0,0-1 0,1 0 0,-1 0 0,0 0 0,5-1 0,-3 1-9,7-1-100,-1-1 0,1 0 1,-1-1-1,0 0 0,0-1 0,0 0 1,20-11-1,-21 10-1,0 0 1,0 0 0,1 1-1,0 0 1,0 1-1,0 0 1,22-2 0,-33 7 126,0 0 1,0-1-1,0 1 1,0-1 0,0 1-1,0-1 1,-1 1-1,1-1 1,-1 1 0,1-1-1,-1 1 1,1-1-1,-1 1 1,-1 1 0,-15 19 302,14-19-318,0 0 1,1 1-1,-1-1 1,1 0-1,0 1 0,0-1 1,0 1-1,0 0 0,0-1 1,1 1-1,-1 4 0,7-1-2712,7-10-4439,6-13-6333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7.192"/>
    </inkml:context>
    <inkml:brush xml:id="br0">
      <inkml:brushProperty name="width" value="0.025" units="cm"/>
      <inkml:brushProperty name="height" value="0.025" units="cm"/>
    </inkml:brush>
  </inkml:definitions>
  <inkml:trace contextRef="#ctx0" brushRef="#br0">57 92 11243,'-55'11'11173,"53"-11"-9758,6 0-252,17-4-971,1 0-1,-2-2 0,1-1 0,36-16 1,4-2-70,-40 18-123,-8 1-4,0 2-1,1-1 1,0 2 0,0 0 0,24-2 0,-37 5 4,-1 0 0,1 0 0,-1 1 0,1-1 0,0 0 0,-1 1 0,1-1 0,-1 1 0,0-1 0,1 1 0,-1-1 0,1 1 0,-1-1 0,0 1 0,1-1 0,-1 1 0,0-1 0,1 1 0,-1 0 0,0-1 0,0 1 0,0-1 0,0 1 0,0 0 0,1-1 1,-1 1-1,0 0 0,0-1 0,-1 1 0,1 0 0,0-1 0,0 1 0,0-1 0,0 1 0,0 0 0,-1-1 0,1 1 0,0-1 0,-1 2 0,-9 26 125,8-25-104,1 0-1,-1 0 1,0 0-1,1 0 1,0 1-1,0-1 1,0 1-1,0-1 1,0 1-1,1-1 1,0 8-1,0-10 11,1 0 1,0 1-1,0-1 1,0 0-1,0 0 0,0 0 1,0 0-1,1 0 1,-1 0-1,0 0 0,0 0 1,1-1-1,-1 1 1,0 0-1,1-1 1,-1 1-1,1-1 0,-1 1 1,1-1-1,-1 0 1,1 0-1,-1 0 0,1 0 1,-1 0-1,1 0 1,-1 0-1,1 0 0,2-1 1,58-2 500,15 0-3860,-64 6-514,-7 7-2601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436"/>
    </inkml:context>
    <inkml:brush xml:id="br0">
      <inkml:brushProperty name="width" value="0.025" units="cm"/>
      <inkml:brushProperty name="height" value="0.025" units="cm"/>
    </inkml:brush>
  </inkml:definitions>
  <inkml:trace contextRef="#ctx0" brushRef="#br0">0 33 11403,'0'0'7367,"62"14"-6150,-9-14-512,20 0-385,8 0-256,2 0 0,-1-1-576,-6-6-706,-14 1-319,-13-1-609,-19-3 160,-14-5-1537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205"/>
    </inkml:context>
    <inkml:brush xml:id="br0">
      <inkml:brushProperty name="width" value="0.025" units="cm"/>
      <inkml:brushProperty name="height" value="0.025" units="cm"/>
    </inkml:brush>
  </inkml:definitions>
  <inkml:trace contextRef="#ctx0" brushRef="#br0">0 302 11147,'0'0'12203,"13"-5"-11295,16-10-672,-1 0 0,0-2 0,-1-1 1,47-43-1,99-109-45,-171 171-320,-4 9 48,-6 12 34,-7 5 23,0 1 0,2-1-1,1 2 1,1 0-1,2 0 1,-10 54 0,19-83-70,-1 1 1,1 0-1,0-1 1,0 1-1,0 0 1,0-1-1,0 1 1,0 0-1,0-1 1,0 1-1,0 0 1,0-1-1,0 1 1,1 0-1,-1-1 1,0 1-1,0-1 1,1 1-1,-1 0 1,0-1-1,1 1 1,-1-1 0,0 1-1,1-1 1,-1 1-1,1-1 1,-1 1-1,1-1 1,-1 1-1,1-1 1,0 0-1,-1 1 1,1-1-1,-1 0 1,1 0-1,0 1 1,-1-1-1,1 0 1,0 0-1,-1 0 1,2 0-1,0 0-429,1 0-1,-1-1 0,1 1 0,-1-1 0,1 0 0,-1 1 0,0-1 1,1 0-1,-1-1 0,0 1 0,2-2 0,22-17-5850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829"/>
    </inkml:context>
    <inkml:brush xml:id="br0">
      <inkml:brushProperty name="width" value="0.025" units="cm"/>
      <inkml:brushProperty name="height" value="0.025" units="cm"/>
    </inkml:brush>
  </inkml:definitions>
  <inkml:trace contextRef="#ctx0" brushRef="#br0">1 61 16303,'0'0'5574,"67"30"-4421,11-34-481,9-4-543,5-1-161,1 2-1025,-8-1-1826,-10 0-865,-10-3 129,-10-4 640,-5-5-2050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9.159"/>
    </inkml:context>
    <inkml:brush xml:id="br0">
      <inkml:brushProperty name="width" value="0.025" units="cm"/>
      <inkml:brushProperty name="height" value="0.025" units="cm"/>
    </inkml:brush>
  </inkml:definitions>
  <inkml:trace contextRef="#ctx0" brushRef="#br0">95 0 15855,'0'0'6257,"8"6"-5387,9 5-370,-4-3-116,-1 1 0,22 19 1,-30-25-366,-1 0 0,0 1 1,0 0-1,0-1 0,0 1 1,-1 1-1,0-1 0,0 0 1,0 0-1,0 1 1,0-1-1,-1 1 0,0 0 1,1 6-1,-2-1 5,0 0 1,-1 0-1,0-1 1,-1 1-1,0 0 1,0-1-1,-1 1 1,0-1-1,-1 0 1,0 0-1,0 0 0,-1 0 1,-9 11-1,-8 10-330,-2 0-1,-31 28 0,38-40-306,-11 8-2627,6-11-3833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0.658"/>
    </inkml:context>
    <inkml:brush xml:id="br0">
      <inkml:brushProperty name="width" value="0.025" units="cm"/>
      <inkml:brushProperty name="height" value="0.025" units="cm"/>
    </inkml:brush>
  </inkml:definitions>
  <inkml:trace contextRef="#ctx0" brushRef="#br0">0 360 12716,'0'0'8856,"14"-9"-7163,22-17-1165,0-3 1,-2-1-1,-1-2 1,42-52-1,-48 52-108,-1-1 0,29-51 0,-74 138-423,-13 59 1,28-98 9,-1 2 6,1 0 0,0 0 1,1 0-1,1 1 0,1-1 0,0 1 0,3 29 0,-1-46-124,0 1 1,-1-1-1,1 0 1,0 0-1,0 0 1,0 0-1,0 0 1,0 0-1,0 0 1,0 0-1,0 0 1,0 0-1,0-1 1,0 1-1,1 0 0,-1-1 1,0 1-1,0-1 1,1 1-1,-1-1 1,0 0-1,1 0 1,-1 1-1,0-1 1,1 0-1,-1 0 1,1 0-1,-1 0 1,0-1-1,1 1 1,-1 0-1,0-1 1,1 1-1,-1 0 1,0-1-1,2-1 1,18-14-5010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447"/>
    </inkml:context>
    <inkml:brush xml:id="br0">
      <inkml:brushProperty name="width" value="0.025" units="cm"/>
      <inkml:brushProperty name="height" value="0.025" units="cm"/>
    </inkml:brush>
  </inkml:definitions>
  <inkml:trace contextRef="#ctx0" brushRef="#br0">96 48 13805,'0'0'4383,"-8"2"-1570,4-1-2661,0 0 1,-1 1-1,1 0 0,0-1 0,0 1 1,0 1-1,1-1 0,-1 1 0,0-1 1,1 1-1,0 0 0,0 0 0,-1 1 1,2-1-1,-1 1 0,0-1 0,1 1 1,0 0-1,0 0 0,0 0 0,0 0 1,0 0-1,1 0 0,-2 8 0,0 4-122,0 1-1,1-1 1,0 0-1,2 1 0,2 30 1,-3-47-11,1 1 0,0-1 0,0 1 0,0-1 0,0 1-1,0 0 1,0-1 0,0 1 0,0-1 0,0 1 0,1-1 0,-1 1 0,0-1 0,0 1 0,0 0 0,1-1 0,-1 1 0,0-1 0,1 1 0,-1-1 0,0 0 0,1 1 0,-1-1 0,1 1 0,-1-1 0,0 0 0,1 1 0,-1-1 0,1 0 0,-1 1 0,1-1 0,-1 0 0,1 0 0,0 0 0,-1 1 0,1-1 0,-1 0 0,1 0 0,-1 0 0,1 0 0,-1 0 0,1 0 0,0 0 0,-1 0 0,1 0 0,-1 0 0,1-1-1,-1 1 1,1 0 0,-1 0 0,1 0 0,-1-1 0,1 1 0,-1 0 0,1-1 0,-1 1 0,1 0 0,-1-1 0,1 1 0,-1 0 0,0-1 0,1 1 0,-1-1 0,0 1 0,1-2 0,25-29 1419,-17 13-1363,0 1 1,-1-2-1,-1 1 0,-1-1 1,-1 0-1,0 0 0,-2-1 0,0 1 1,1-35-1,-6 53-366,-3 7 148,-4 10 16,5-5 120,1 0 0,0 0 0,1 0 0,0 1 0,1-1 0,0 1 0,1-1-1,1 14 1,-1-24 14,1 1-1,-1-1 1,1 1-1,-1-1 0,1 0 1,0 1-1,0-1 1,0 0-1,0 1 1,0-1-1,0 0 1,0 0-1,0 0 0,0 0 1,0 0-1,1 0 1,-1 0-1,0 0 1,1-1-1,-1 1 0,1 0 1,-1-1-1,1 1 1,-1-1-1,1 0 1,-1 1-1,1-1 0,-1 0 1,1 0-1,0 0 1,-1 0-1,1 0 1,-1 0-1,1-1 0,-1 1 1,1 0-1,-1-1 1,3 0-1,3-1 53,1 0 0,-1 0-1,1 0 1,-1-1 0,0 0 0,9-6-1,-4 0 32,-1 0 0,0-1 0,-1-1 0,0 0-1,-1 0 1,0-1 0,14-24 0,1-1-29,-24 36-74,0 1 0,1 0 0,-1 0 0,0-1 0,0 1 0,0 0 1,0 0-1,0-1 0,0 1 0,0 0 0,0 0 0,0-1 0,1 1 0,-1 0 1,0 0-1,0 0 0,0-1 0,0 1 0,1 0 0,-1 0 0,0 0 1,0 0-1,0-1 0,1 1 0,-1 0 0,0 0 0,0 0 0,1 0 0,-1 0 1,0 0-1,0 0 0,1 0 0,-1 0 0,0 0 0,0 0 0,1 0 0,-1 0 1,0 0-1,0 0 0,1 0 0,-1 0 0,0 0 0,0 0 0,1 0 0,-1 0 1,0 0-1,0 1 0,0-1 0,1 0 0,-1 0 0,0 0 0,0 0 1,1 1-1,2 18-462,-4 30 241,-4-23 243,-1 1 0,-14 40-1,11-42-232,2 0 0,-8 47 0,16-52-1159,-1-20 1251,0 0 0,0 1 1,0-1-1,1 1 0,-1-1 1,0 0-1,0 1 0,1-1 1,-1 1-1,0-1 0,1 0 1,-1 0-1,0 1 0,1-1 1,-1 0-1,1 1 0,-1-1 1,0 0-1,1 0 0,-1 0 1,1 0-1,-1 1 0,1-1 1,-1 0-1,0 0 0,1 0 1,-1 0-1,1 0 0,-1 0 1,1 0-1,-1 0 0,1 0 1,-1 0-1,1 0 0,-1-1 1,0 1-1,1 0 0,0-1 1,16-6-5491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790"/>
    </inkml:context>
    <inkml:brush xml:id="br0">
      <inkml:brushProperty name="width" value="0.025" units="cm"/>
      <inkml:brushProperty name="height" value="0.025" units="cm"/>
    </inkml:brush>
  </inkml:definitions>
  <inkml:trace contextRef="#ctx0" brushRef="#br0">1 0 19667,'0'0'9192,"16"59"-9480,-15-36-192,-1-3-577,6-7-833,-3-6-609,-1-7-511,3-1-1443,-1-17-2337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182"/>
    </inkml:context>
    <inkml:brush xml:id="br0">
      <inkml:brushProperty name="width" value="0.025" units="cm"/>
      <inkml:brushProperty name="height" value="0.025" units="cm"/>
    </inkml:brush>
  </inkml:definitions>
  <inkml:trace contextRef="#ctx0" brushRef="#br0">34 1 14542,'0'0'4772,"-34"58"-6662,36-44-3042,11 0-6215</inkml:trace>
  <inkml:trace contextRef="#ctx0" brushRef="#br0" timeOffset="1">287 190 5958,'0'0'8365,"-9"5"-5392,0 0-2462,-62 38 2254,67-40-2546,0 0-1,0 0 1,1 0 0,-1 0-1,1 1 1,0 0 0,-1 0-1,2 0 1,-1 0 0,0 0-1,1 0 1,0 1 0,0-1-1,0 1 1,-1 8 0,3-13-211,0 1-1,0-1 1,0 1 0,0 0 0,0-1 0,0 1-1,0-1 1,0 1 0,0-1 0,0 1-1,0 0 1,0-1 0,1 1 0,-1-1 0,0 1-1,0-1 1,1 1 0,-1-1 0,0 1 0,1-1-1,-1 0 1,1 1 0,-1-1 0,0 1-1,1-1 1,-1 0 0,1 1 0,-1-1 0,1 0-1,-1 0 1,2 1 0,23 1 401,-19-3-248,0 0 1,0 0-1,0 0 1,0-1-1,0 0 1,6-4-1,-5 2 114,0-1 0,0-1 0,-1 1 1,1-1-1,7-9 0,-13 13-196,1 0 0,-1 0 0,1 0 0,-1 0 0,0 0 1,1 0-1,-1 0 0,0 0 0,0-1 0,-1 1 0,1 0 0,0-1 1,-1 1-1,0 0 0,1-1 0,-1 1 0,0-1 0,0 1 0,0-1 1,-1 1-1,1 0 0,-1-1 0,0-3 0,-1 4-73,0 0-1,1 1 1,-1-1 0,0 1-1,0-1 1,0 1 0,0 0-1,0 0 1,0 0 0,-1 0-1,1 0 1,0 0-1,0 1 1,-1-1 0,1 1-1,0-1 1,-1 1 0,1 0-1,0 0 1,-1 0 0,1 0-1,0 1 1,-1-1 0,1 1-1,-4 1 1,4-2-122,1 0 0,-1 0 0,1 0-1,0 0 1,-1 0 0,1 1 0,0-1 0,0 1 0,-1-1 0,1 1 0,0-1 0,0 1-1,-1 0 1,1 0 0,0-1 0,0 1 0,0 0 0,0 0 0,0 0 0,0 0 0,1 0-1,-1 0 1,0 0 0,0 1 0,1-1 0,-1 0 0,1 0 0,-1 0 0,1 1 0,-1-1 0,1 0-1,0 1 1,0-1 0,-1 0 0,1 1 0,0-1 0,0 1 0,1-1 0,-1 0 0,0 1-1,0-1 1,1 0 0,-1 0 0,0 1 0,2 1 0,0-2-409,1 0 1,-1 1 0,1-1-1,-1 0 1,1-1-1,0 1 1,-1 0-1,1-1 1,0 1 0,0-1-1,-1 0 1,1 0-1,0 0 1,0 0-1,0-1 1,2 0 0,5 1-1846,22-1-5627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527"/>
    </inkml:context>
    <inkml:brush xml:id="br0">
      <inkml:brushProperty name="width" value="0.025" units="cm"/>
      <inkml:brushProperty name="height" value="0.025" units="cm"/>
    </inkml:brush>
  </inkml:definitions>
  <inkml:trace contextRef="#ctx0" brushRef="#br0">39 0 21717,'0'0'7206,"-37"67"-7110,35-40-64,2-2 1,0 1-130,2 2-928,9-4-800,-3-1-1122,1-3-256,-5-3-192,-4-3-513,-4-6-512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875"/>
    </inkml:context>
    <inkml:brush xml:id="br0">
      <inkml:brushProperty name="width" value="0.025" units="cm"/>
      <inkml:brushProperty name="height" value="0.025" units="cm"/>
    </inkml:brush>
  </inkml:definitions>
  <inkml:trace contextRef="#ctx0" brushRef="#br0">0 74 13741,'0'0'8808,"57"-31"-6277,-27 22-1122,3 3-832,8-1-545,0 4-513,-4 0-1761,-3-3-2979,-10-3-8424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301"/>
    </inkml:context>
    <inkml:brush xml:id="br0">
      <inkml:brushProperty name="width" value="0.025" units="cm"/>
      <inkml:brushProperty name="height" value="0.025" units="cm"/>
    </inkml:brush>
  </inkml:definitions>
  <inkml:trace contextRef="#ctx0" brushRef="#br0">250 95 5477,'0'0'5050,"-1"-8"-3058,1-3-1916,0 6 726,0 0 0,-1 0 0,1 0 1,-1 0-1,0 0 0,-1 0 0,-2-7 0,3 10-556,0 0-1,-1 0 1,1 0 0,-1 1-1,1-1 1,-1 0 0,0 1 0,1-1-1,-1 1 1,0 0 0,0-1-1,0 1 1,0 0 0,0 0 0,0 0-1,0 1 1,-1-1 0,1 0-1,0 1 1,0-1 0,-1 1 0,-3 0-1,-2-1-190,1 1 0,-1-1-1,1 2 1,-1-1 0,1 1-1,-1 0 1,1 1-1,0-1 1,0 2 0,-1-1-1,1 1 1,1 0 0,-1 0-1,0 1 1,1 0 0,0 0-1,0 0 1,0 1-1,0 0 1,1 0 0,0 1-1,0-1 1,0 1 0,1 0-1,0 1 1,0-1 0,0 1-1,1-1 1,0 1 0,0 0-1,1 0 1,0 0-1,-2 10 1,4-16-53,0 1 1,0 0-1,0-1 0,0 1 0,0 0 1,0-1-1,0 1 0,0-1 0,1 1 1,-1 0-1,1-1 0,-1 1 0,1-1 1,-1 1-1,1-1 0,0 1 0,0-1 1,0 0-1,0 1 0,0-1 0,0 0 1,0 0-1,0 0 0,0 1 0,2 0 0,1-1 10,-1 1-1,0-1 1,1 0-1,-1 0 0,1 0 1,-1 0-1,1 0 0,0-1 1,-1 0-1,1 0 1,4 0-1,4-1 35,1 0 0,-1-1-1,0-1 1,0 0 0,23-9 0,2-8 154,-2-1 1,57-44 0,-84 59-125,-8 6-75,0 0 0,0 0 0,1-1 0,-1 1 1,0 0-1,0 0 0,0 0 0,0 0 0,0-1 0,1 1 1,-1 0-1,0 0 0,0 0 0,0 0 0,1-1 0,-1 1 1,0 0-1,0 0 0,1 0 0,-1 0 0,0 0 0,0 0 1,1 0-1,-1 0 0,0 0 0,0 0 0,0 0 0,1 0 1,-1 0-1,0 0 0,0 0 0,1 0 0,-1 0 0,0 0 1,0 0-1,1 0 0,-1 0 0,0 1 0,0-1 0,0 0 0,1 0 1,-1 0-1,0 0 0,0 0 0,0 1 0,1-1 1,-3 15-120,-10 19-2,12-34 121,-11 27-31,-1-3-19,2 0 1,1 1 0,1 0 0,1 0-1,1 0 1,-5 52 0,10-76-30,1 0 1,0 0-1,0 1 1,0-1-1,0 0 1,0 0-1,1 0 1,-1 0-1,0 0 1,0 0-1,1 1 1,-1-1-1,1 0 0,-1 0 1,1 0-1,-1 0 1,1 0-1,0 0 1,-1-1-1,1 1 1,0 0-1,0 0 1,0 0-1,0-1 0,0 1 1,0 0-1,1 0 1,0-1-142,0 1 0,0-1 1,0 0-1,1 1 0,-1-1 0,0 0 1,0-1-1,0 1 0,0 0 0,1-1 1,-1 1-1,0-1 0,3-1 0,4-2-1257,1 0-1,-1-1 1,0 0-1,0-1 0,9-7 1,21-21-7802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698"/>
    </inkml:context>
    <inkml:brush xml:id="br0">
      <inkml:brushProperty name="width" value="0.025" units="cm"/>
      <inkml:brushProperty name="height" value="0.025" units="cm"/>
    </inkml:brush>
  </inkml:definitions>
  <inkml:trace contextRef="#ctx0" brushRef="#br0">216 0 16656,'0'0'1692,"-10"6"134,-11 7-1240,1 2-1,0 0 1,1 0 0,-26 31 0,36-37-308,1 0 1,0 1 0,1 0-1,0 0 1,0 1 0,1 0-1,0 0 1,1 1-1,1-1 1,0 1 0,-5 24-1,8-35-267,1 1-1,0-1 0,0 0 0,0 1 0,0-1 1,1 1-1,-1-1 0,0 1 0,0-1 1,1 1-1,-1-1 0,1 0 0,-1 1 0,1-1 1,0 0-1,0 0 0,-1 1 0,1-1 1,0 0-1,0 0 0,0 0 0,0 0 0,0 0 1,0 0-1,1 0 0,1 1 0,1-1 10,0 1 0,0-1 0,0 1-1,0-1 1,0 0 0,0-1 0,0 1-1,1-1 1,5 0 0,1 0 6,1-1 0,-1 0 0,1-1 0,-1 0 1,0-1-1,17-7 0,-14 4-10,-1-1 0,-1-1 0,1-1 0,-1 1 0,-1-2 0,16-15 0,-21 19 29,-1-1-1,1 1 0,-1-1 0,-1 0 0,0 0 1,0 0-1,0-1 0,0 1 0,-1-1 0,-1 0 1,1 0-1,-1 0 0,1-9 0,-3 15-35,0 0 0,0 0-1,0 0 1,0 0 0,0 0-1,0 0 1,-1 0 0,1 0-1,-1 0 1,1 1 0,-1-1-1,0 0 1,0 0 0,1 0-1,-1 1 1,0-1 0,-1 1-1,1-1 1,0 0 0,0 1-1,-1 0 1,-1-2 0,0 1-13,0 0 0,-1 0 0,1 0 0,-1 1 0,1 0 0,-1-1 0,1 1 0,-1 0 1,0 1-1,-7-2 0,2 2-15,-1 0-1,0 0 1,1 1 0,-1 0 0,1 1 0,-1 0 0,1 0-1,-15 6 1,18-5-15,0 0 0,1 1 0,-1 0 0,1 0 0,0 0 0,-9 9-1,12-11-14,0 0 1,0 0-1,1 1 0,-1-1 0,1 0 0,-1 0 0,1 1 0,0-1 0,0 1 0,0-1 0,0 1 0,1 0 1,-1-1-1,1 1 0,-1 0 0,1-1 0,0 1 0,0 0 0,0 3 0,1-5-93,0 1-1,0 0 0,0-1 0,0 1 1,0-1-1,0 1 0,0-1 1,1 1-1,-1-1 0,0 0 1,1 0-1,-1 0 0,1 0 1,-1 0-1,1 0 0,0 0 1,-1 0-1,1-1 0,0 1 1,0 0-1,-1-1 0,1 0 1,0 1-1,0-1 0,0 0 1,3 0-1,60 0-3091,-50 0 2126,38-5-2560,-1-8-949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550"/>
    </inkml:context>
    <inkml:brush xml:id="br0">
      <inkml:brushProperty name="width" value="0.025" units="cm"/>
      <inkml:brushProperty name="height" value="0.025" units="cm"/>
    </inkml:brush>
  </inkml:definitions>
  <inkml:trace contextRef="#ctx0" brushRef="#br0">182 0 14830,'-10'3'1927,"-5"3"-1461,1 1 0,0 0-1,0 1 1,0 1 0,1 0-1,-14 12 1,22-17-370,0 0 0,0 1 0,1-1 0,-1 1 0,1 0 0,0 0 0,1 0-1,-1 0 1,1 1 0,0-1 0,0 1 0,1 0 0,0 0 0,0 0 0,0 0 0,0 1 0,1-1 0,0 0 0,1 1 0,0 6 0,0-11-92,0-1 0,0 0 0,1 1 1,-1-1-1,1 0 0,-1 0 1,1 1-1,0-1 0,-1 0 1,1 0-1,0 0 0,0 0 1,0 0-1,0 0 0,0 0 0,0 0 1,0 0-1,0 0 0,0 0 1,0-1-1,1 1 0,1 1 1,2-1 25,0 1 0,-1-1 1,1 0-1,0 0 0,0-1 1,8 1-1,0-2 71,0 1 0,-1-2 0,1 0 0,17-5 0,-18 3-43,0 0-1,-1-2 0,0 1 0,0-1 1,10-8-1,-18 12 49,0 0 0,0 0 0,0 0 0,0-1 0,-1 1 0,1-1 0,-1 1 0,0-1 0,0 0-1,0 0 1,0 0 0,0 0 0,-1 0 0,1-1 0,-1 1 0,0 0 0,0-1 0,0 1 0,0-1 0,-1 1 0,1-8 0,-2 9-85,0 0 0,0 0 0,0 0 1,0 0-1,0 0 0,0 0 0,-1 0 0,1 0 1,-1 0-1,1 1 0,-1-1 0,0 0 0,1 1 1,-1 0-1,0-1 0,0 1 0,0 0 0,0 0 1,0 0-1,0 0 0,-1 0 0,1 1 0,0-1 0,0 1 1,-1-1-1,1 1 0,-4 0 0,-7-2-256,1 1 0,-1 1 0,-22 1 0,34-1 141,0 0 1,-1 0 0,1 0-1,0 0 1,0 0 0,-1 1-1,1-1 1,0 0-1,0 1 1,0-1 0,0 1-1,0-1 1,0 1 0,0 0-1,0-1 1,0 1-1,0 0 1,0 0 0,0 0-1,0-1 1,0 1 0,0 0-1,1 0 1,-1 0-1,0 0 1,1 0 0,-1 1-1,1-1 1,-1 0 0,1 0-1,0 0 1,0 0-1,-1 1 1,1 1 0,0-2-76,1 0 1,-1 1 0,0-1 0,1 0-1,-1 1 1,1-1 0,0 0-1,-1 0 1,1 0 0,0 0-1,0 1 1,-1-1 0,1 0 0,0 0-1,0-1 1,0 1 0,0 0-1,1 0 1,-1 0 0,0-1 0,0 1-1,0 0 1,1-1 0,-1 0-1,0 1 1,0-1 0,1 1-1,-1-1 1,0 0 0,1 0 0,1 0-1,58 0-4918,-22-4 314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095"/>
    </inkml:context>
    <inkml:brush xml:id="br0">
      <inkml:brushProperty name="width" value="0.025" units="cm"/>
      <inkml:brushProperty name="height" value="0.025" units="cm"/>
    </inkml:brush>
  </inkml:definitions>
  <inkml:trace contextRef="#ctx0" brushRef="#br0">131 11 10698,'0'0'12385,"-10"2"-11461,4 0-866,-1 1 0,0 0 0,1 0 1,0 0-1,-1 1 0,1 0 0,1 0 0,-1 1 1,1-1-1,-1 1 0,1 0 0,1 1 0,-1-1 1,1 1-1,0 0 0,0 0 0,1 0 1,-1 1-1,2-1 0,-5 13 0,5-13-9,-1 0 1,2 0-1,-1 0 0,1 0 0,0 0 0,0 1 0,0-1 1,1 0-1,0 0 0,0 1 0,1-1 0,0 0 1,2 9-1,-2-12-40,1 0-1,0 0 1,0 0 0,0 0 0,0 0 0,0-1 0,0 1-1,1-1 1,-1 1 0,1-1 0,0 0 0,0 0 0,-1 0-1,1 0 1,1-1 0,-1 1 0,0-1 0,0 0 0,0 0-1,1 0 1,-1 0 0,1-1 0,-1 1 0,0-1 0,6 0-1,2 1 1,0-1 0,0-1-1,0 0 1,0 0-1,0-1 1,0-1 0,0 0-1,0 0 1,-1-1-1,0 0 1,0-1 0,0 0-1,18-13 1,-22 14 72,-1 0 0,1 0 0,-1-1 0,-1 0 0,1 0 0,-1 0 0,1 0 0,-1-1 0,-1 1 0,1-1 0,-1 0 0,0 0 0,-1-1 0,1 1 0,-1 0 0,0-1 0,-1 0 0,1 1 0,-2-1 0,1 0 0,-1 1 0,1-1 0,-2 0 0,0-8 0,-1 11-74,1 0-1,-1 1 1,0-1 0,1 1-1,-2-1 1,1 1-1,0 0 1,-1 0-1,1 0 1,-1 0-1,0 0 1,0 1-1,0-1 1,0 1-1,-1 0 1,1 0-1,-1 0 1,1 0-1,-1 1 1,0-1-1,1 1 1,-1 0-1,0 0 1,0 0-1,0 1 1,0-1-1,0 1 1,0 0 0,-7 1-1,6-2-80,1 1 1,0 0-1,-1 1 0,1-1 0,0 1 1,-1-1-1,1 1 0,0 0 1,0 1-1,0-1 0,0 1 0,0 0 1,0 0-1,0 0 0,1 0 1,-1 1-1,1-1 0,-1 1 0,1 0 1,0 0-1,0 0 0,0 1 1,1-1-1,-1 1 0,1-1 0,0 1 1,-3 6-1,4-8-261,1 1 0,-1 0 1,0 0-1,1-1 0,0 1 0,0 0 0,0 0 0,0 0 1,0-1-1,0 1 0,1 0 0,-1 0 0,1 0 0,0-1 1,0 1-1,0 0 0,0-1 0,0 1 0,0-1 1,1 0-1,-1 1 0,1-1 0,0 0 0,3 4 0,19 9-6156</inkml:trace>
  <inkml:trace contextRef="#ctx0" brushRef="#br0" timeOffset="1">488 237 20852,'0'0'5413,"-51"29"-4132,44-26-288,21-11-2114,6-4-1890,3-5-2530,1-5-7560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443"/>
    </inkml:context>
    <inkml:brush xml:id="br0">
      <inkml:brushProperty name="width" value="0.025" units="cm"/>
      <inkml:brushProperty name="height" value="0.025" units="cm"/>
    </inkml:brush>
  </inkml:definitions>
  <inkml:trace contextRef="#ctx0" brushRef="#br0">179 33 9289,'0'0'6390,"-8"-4"-3075,4 2-3098,-1 0-1,1 1 1,-1-1 0,1 1-1,-1 0 1,0 0 0,0 0 0,1 0-1,-1 1 1,0 0 0,0 0-1,0 0 1,0 1 0,1 0-1,-1 0 1,0 0 0,1 0 0,-1 1-1,1-1 1,-1 1 0,1 0-1,0 1 1,0-1 0,-1 1-1,2 0 1,-5 3 0,4-1-133,-1 0 0,1 0 0,0 0 0,1 0 0,-1 1 0,1-1 1,0 1-1,0 0 0,1 0 0,0 0 0,0 0 0,0 0 0,1 1 0,0-1 0,0 0 1,1 1-1,0 6 0,0-10-67,0 1 0,1-1 0,0 1 0,-1-1 0,1 1 0,0-1 0,1 0 0,-1 1 0,1-1 0,-1 0 0,1 0 0,0 0 0,0 0 0,0-1 1,1 1-1,-1 0 0,1-1 0,-1 0 0,1 1 0,0-1 0,0 0 0,0 0 0,0-1 0,0 1 0,0-1 0,1 0 0,-1 1 0,0-1 0,1-1 0,-1 1 0,1 0 0,4-1 0,0 1 25,1-1 0,-1 0 0,1 0 0,-1-1 0,0 0 0,1 0 0,-1-1-1,0 0 1,0-1 0,0 0 0,0 0 0,0-1 0,-1 0 0,1 0-1,-1-1 1,0 0 0,7-6 0,-9 6 37,1 0-1,-1 0 1,0-1-1,-1 1 1,1-1-1,-1 0 1,0-1-1,-1 1 1,1-1-1,-1 1 1,-1-1-1,1 0 1,-1 0-1,0-1 1,-1 1-1,0 0 1,0 0-1,0-1 1,-1 1-1,-1-8 1,1 13-80,-1 0 0,1 0 1,-1-1-1,0 1 0,0 0 1,0 0-1,0 0 0,0 1 1,0-1-1,-1 0 0,1 0 0,-1 1 1,1-1-1,-1 0 0,1 1 1,-1 0-1,0-1 0,0 1 1,0 0-1,0 0 0,0 0 1,0 0-1,0 0 0,0 1 1,0-1-1,0 0 0,0 1 0,-1 0 1,1-1-1,0 1 0,0 0 1,0 0-1,-1 0 0,1 1 1,0-1-1,-3 1 0,0 0-45,0-1-1,0 1 0,-1 0 0,1 0 1,0 1-1,0-1 0,0 1 1,1 0-1,-1 1 0,0-1 1,1 1-1,0 0 0,-1 0 0,-6 7 1,10-9-29,-1 1 1,0 0-1,1 0 1,0-1-1,-1 1 1,1 0-1,0 0 1,0 0-1,0 1 1,0-1-1,0 0 1,1 0-1,-1 0 1,1 1-1,-1-1 1,1 0 0,0 0-1,0 1 1,0-1-1,0 0 1,0 1-1,1-1 1,-1 0-1,1 0 1,-1 1-1,1-1 1,0 0-1,0 0 1,0 0-1,0 0 1,0 0-1,2 2 1,1-1-389,-1 0 0,1 0 0,0 0 0,0-1 0,0 1 0,0-1 0,0 0 0,1-1 0,-1 1 0,0-1 0,1 1 0,0-1 0,-1-1 0,1 1 0,6-1 0,32 0-5815,1-8-3742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873"/>
    </inkml:context>
    <inkml:brush xml:id="br0">
      <inkml:brushProperty name="width" value="0.025" units="cm"/>
      <inkml:brushProperty name="height" value="0.025" units="cm"/>
    </inkml:brush>
  </inkml:definitions>
  <inkml:trace contextRef="#ctx0" brushRef="#br0">214 102 13549,'-8'-2'4217,"0"0"-3809,1 1 0,-1 0 0,0 0 1,1 1-1,-1-1 0,1 2 0,-1-1 0,0 1 0,1 0 0,-1 1 0,1 0 0,0 0 0,-1 1 0,1-1 0,0 2 1,0-1-1,-8 6 0,9-4-190,0 0-1,0 1 1,1 0 0,-1 0 0,1 0 0,1 0 0,-1 1-1,1-1 1,0 1 0,-3 9 0,6-14-183,0 0-1,0 1 1,1-1-1,-1 1 1,1-1 0,-1 1-1,1-1 1,0 1 0,0-1-1,0 1 1,0 0 0,0-1-1,0 1 1,1-1 0,-1 1-1,1-1 1,0 1 0,0-1-1,0 0 1,0 1-1,0-1 1,1 0 0,-1 0-1,1 1 1,-1-1 0,1-1-1,0 1 1,-1 0 0,1 0-1,0-1 1,0 1 0,1-1-1,-1 1 1,3 0 0,6 4-103,0-2 0,0 0 1,1 0-1,0-1 0,0 0 1,0-1-1,0-1 0,0 0 1,0 0-1,0-1 0,17-2 1,-13 0-285,0-1 0,0 0 1,0-1-1,-1 0 0,1-1 0,-1-1 1,0-1-1,14-8 0,-21 10 228,-1 0 0,1-1 0,-1 0 0,-1 0-1,1-1 1,-1 0 0,8-12 0,-13 18 130,0 0 1,0 0-1,0-1 0,0 1 1,0-1-1,-1 1 0,1-1 1,0 1-1,-1-1 0,1 1 1,-1-1-1,0 0 0,1 1 1,-1-1-1,0 0 0,0 1 1,0-1-1,0 0 0,0 1 1,-1-1-1,1 0 0,0 1 1,-1-1-1,1 1 0,-1-1 0,0 0 1,1 1-1,-1 0 0,0-1 1,0 1-1,0-1 0,0 1 1,0 0-1,0 0 0,-1-1 1,1 1-1,0 0 0,0 0 1,-1 0-1,1 1 0,-1-1 1,1 0-1,-1 0 0,1 1 1,-1-1-1,1 1 0,-1-1 1,-2 1-1,-4-2 72,0 0 0,-1 0 0,1 1 0,-1 0 0,1 1 0,-1 0 1,1 0-1,-1 1 0,1 0 0,-1 0 0,-9 4 0,14-5 40,0 2 1,0-1 0,0 0-1,0 1 1,0 0 0,0 0-1,0 0 1,1 0-1,-1 0 1,1 1 0,0 0-1,-1 0 1,1 0 0,1 0-1,-1 0 1,0 0-1,1 1 1,-1 0 0,1-1-1,0 1 1,0 0 0,1 0-1,-1 0 1,0 4-1,2-7-115,0 0-1,-1 0 0,1-1 0,0 1 1,0 0-1,0 0 0,0-1 0,1 1 0,-1 0 1,0 0-1,0 0 0,0-1 0,1 1 1,-1 0-1,0 0 0,1-1 0,-1 1 1,1 0-1,-1-1 0,1 1 0,-1-1 0,1 1 1,-1 0-1,1-1 0,-1 1 0,1-1 1,1 1-1,26 7-303,32-11-1633,-54 2 1623,0 0-1,0 0 1,-1-1 0,1 0 0,0 0 0,-1-1 0,1 1 0,-1-1 0,0-1-1,0 1 1,0-1 0,-1 1 0,1-1 0,-1-1 0,0 1 0,0-1 0,0 1-1,0-1 1,-1 0 0,0-1 0,0 1 0,-1 0 0,1-1 0,1-5 0,-3 7 326,0-1 1,0 1 0,0 0-1,-1 0 1,0 0 0,0-1 0,0 1-1,0 0 1,0-1 0,-1 1-1,0 0 1,0 0 0,0 0 0,-1 0-1,1 0 1,-1 0 0,0 0-1,0 0 1,0 0 0,0 1 0,-1-1-1,0 1 1,0 0 0,1 0-1,-2 0 1,1 0 0,0 0 0,-1 1-1,1-1 1,-1 1 0,0 0-1,1 0 1,-1 1 0,-6-3 0,5 2 95,0 1 1,0-1-1,0 1 1,0 0 0,0 0-1,0 1 1,0-1 0,0 1-1,0 0 1,0 1-1,0-1 1,0 1 0,0 0-1,0 0 1,0 1 0,-6 2-1,8-3-144,0 1 0,0-1 0,0 1 0,1 0 0,-1 0 1,1 0-1,-1 0 0,1 0 0,0 1 0,0-1 0,0 1 0,0 0 0,0-1 0,0 1 0,1 0 0,-1 0 0,1 0 0,0 0 0,0 0 0,0 1 0,0-1 0,1 0 0,-1 0 0,1 1 0,0 3 1,0 0-4741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324"/>
    </inkml:context>
    <inkml:brush xml:id="br0">
      <inkml:brushProperty name="width" value="0.025" units="cm"/>
      <inkml:brushProperty name="height" value="0.025" units="cm"/>
    </inkml:brush>
  </inkml:definitions>
  <inkml:trace contextRef="#ctx0" brushRef="#br0">221 34 15471,'0'0'2146,"-8"-6"-6,5 3-2037,0 1 0,0-1 0,0 1-1,0-1 1,-1 1 0,1 0 0,-1 0-1,0 1 1,1-1 0,-1 1 0,0 0 0,0 0-1,0 0 1,0 0 0,0 1 0,0 0-1,0 0 1,0 0 0,0 0 0,0 0-1,0 1 1,0 0 0,0 0 0,0 0-1,1 0 1,-1 0 0,0 1 0,0 0 0,1 0-1,-1 0 1,1 0 0,0 0 0,0 1-1,0-1 1,-4 5 0,-2 3 186,0 1 1,1 0-1,0 1 1,1-1-1,0 2 1,-8 19-1,12-25-110,0 0 0,1 0 0,0 1 0,0-1 0,1 0 0,0 1 0,0-1 0,0 1 0,1-1 0,1 1 0,-1-1 0,1 1 0,4 13 0,-3-17-158,0 0-1,0-1 1,1 1 0,-1-1-1,1 0 1,0 0-1,0 0 1,0 0 0,0-1-1,1 1 1,-1-1-1,1 0 1,-1 0 0,1 0-1,0 0 1,0 0 0,0-1-1,0 0 1,0 0-1,0 0 1,8 0 0,0 1-21,-1-1 1,1 0 0,0-1 0,-1 0 0,1-1-1,21-4 1,-26 3-2,0 0 0,-1-1 0,0 0 0,1 0 0,-1-1 0,0 0 0,0 0 0,-1 0 0,0-1 0,1 1 0,-1-1 0,-1 0 0,1-1-1,-1 0 1,0 1 0,0-1 0,0 0 0,-1-1 0,0 1 0,-1-1 0,1 1 0,-1-1 0,2-11 0,-3 13 18,0 0 0,0-1-1,-1 1 1,0 0 0,0 0 0,0-1-1,0 1 1,-1 0 0,0 0 0,0 0 0,0-1-1,-1 1 1,0 1 0,0-1 0,0 0-1,0 0 1,-1 1 0,0-1 0,0 1 0,0 0-1,0 0 1,-1 0 0,0 0 0,1 1-1,-1-1 1,-1 1 0,1 0 0,0 0 0,-1 1-1,0-1 1,1 1 0,-7-2 0,5 2-99,-1-1 0,1 2 0,-1-1 0,0 1 0,0 0 0,0 0-1,0 1 1,0 0 0,0 0 0,1 1 0,-1 0 0,0 0 0,0 1 0,0-1 0,1 2 0,-1-1 0,-7 4 0,10-3-730,-1 0 1,1 0-1,0 0 0,0 0 1,0 1-1,1-1 1,-1 1-1,1 0 0,-4 5 1,0 5-9220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967"/>
    </inkml:context>
    <inkml:brush xml:id="br0">
      <inkml:brushProperty name="width" value="0.025" units="cm"/>
      <inkml:brushProperty name="height" value="0.025" units="cm"/>
    </inkml:brush>
  </inkml:definitions>
  <inkml:trace contextRef="#ctx0" brushRef="#br0">45 0 16464,'0'0'8263,"-11"55"-6725,4-17-449,-4 3-545,1 3-287,4-2-161,6-4-64,0-8-160,4-7-385,6-5-384,-2-8-192,-7-5-416,-4-5-4325,-17-13-2401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361"/>
    </inkml:context>
    <inkml:brush xml:id="br0">
      <inkml:brushProperty name="width" value="0.025" units="cm"/>
      <inkml:brushProperty name="height" value="0.025" units="cm"/>
    </inkml:brush>
  </inkml:definitions>
  <inkml:trace contextRef="#ctx0" brushRef="#br0">0 93 13325,'0'0'11242,"73"-31"-10121,-29 26-768,7 0-321,8 0-32,-1-4-1474,4-2-1697,-3-1-2947,-6-3-5220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707"/>
    </inkml:context>
    <inkml:brush xml:id="br0">
      <inkml:brushProperty name="width" value="0.025" units="cm"/>
      <inkml:brushProperty name="height" value="0.025" units="cm"/>
    </inkml:brush>
  </inkml:definitions>
  <inkml:trace contextRef="#ctx0" brushRef="#br0">219 44 17392,'-10'-2'2445,"4"1"-2256,-1-1-1,-1 1 0,1 1 0,0-1 0,0 1 0,0 0 0,0 1 0,0 0 0,0 0 1,0 0-1,0 1 0,0 0 0,0 0 0,1 1 0,-1 0 0,1 0 0,0 1 1,-1-1-1,2 1 0,-8 6 0,6-2-51,0 0 0,0 0-1,1 0 1,0 1 0,1 0 0,-9 18 0,13-25-115,-1 1-1,1 0 1,0-1-1,0 1 1,0 0 0,1 0-1,-1-1 1,1 1 0,-1 0-1,1 0 1,0 0-1,0 0 1,1-1 0,-1 1-1,0 0 1,1 0 0,0 0-1,-1-1 1,1 1-1,0 0 1,0-1 0,1 1-1,-1-1 1,1 1 0,-1-1-1,1 1 1,0-1-1,0 0 1,2 3 0,14 6-157,0-1 1,0 0-1,1-1 1,0-1-1,0-1 1,27 6-1,-25-7-103,0 1 0,0 0 0,-1 1 0,0 2 0,21 12-1,-39-21 235,1 1 0,-1-1-1,0 0 1,0 1 0,0-1-1,0 1 1,0 0 0,0 0-1,-1 0 1,1 0 0,-1 0-1,1 0 1,-1 0 0,0 0-1,1 1 1,-1-1 0,0 0-1,-1 1 1,1-1-1,0 1 1,0 2 0,-2-3 36,1 0 0,-1 0 1,0 0-1,0 0 1,1 0-1,-1 0 0,0 0 1,-1-1-1,1 1 0,0-1 1,0 1-1,-1 0 0,1-1 1,-1 0-1,1 1 0,-1-1 1,0 0-1,1 0 0,-1 0 1,-2 1-1,-8 4 172,-1-1 0,1-1 0,-1 0 1,1-1-1,-1 0 0,-22 2 0,20-4 117,-5 1 227,-1-1 0,1-1 0,-27-3 0,44 3-503,0 0-1,0 0 0,0-1 1,0 1-1,0-1 1,0 0-1,0 0 0,0 0 1,0 0-1,0-1 1,0 1-1,0-1 0,1 1 1,-1-1-1,1 0 1,-1 0-1,1-1 0,0 1 1,0 0-1,0-1 1,0 1-1,0-1 0,1 1 1,-1-1-1,1 0 1,-1 0-1,1 0 1,-1-5-1,2 4-46,0 1 0,0 0 0,0-1 0,1 1 1,-1 0-1,1-1 0,0 1 0,0 0 0,1 0 0,-1 0 0,0 0 1,1 0-1,0 0 0,0 0 0,0 0 0,0 1 0,0-1 0,0 1 1,1 0-1,-1-1 0,4-1 0,8-7-73,1 1-1,26-15 1,-33 21 59,96-47-109,-77 40 123,-1 0-1,0-2 0,-1-2 0,-1 0 0,0-1 1,41-36-1,-63 49 15,0 1 1,1 0-1,-1-1 1,0 0-1,0 1 0,-1-1 1,1 0-1,-1 0 1,1 0-1,-1 0 1,0 0-1,0 0 1,0 0-1,0 0 0,-1-1 1,1 1-1,-1 0 1,0-1-1,0 1 1,0 0-1,0 0 0,-1-4 1,0 4-7,-1 1 0,1-1 0,-1 0 0,1 1 0,-1 0 0,0-1 0,0 1 0,0 0 0,0 0 1,-1 0-1,1 0 0,0 1 0,-1-1 0,1 0 0,-1 1 0,0 0 0,1 0 0,-1-1 0,0 2 0,0-1 0,0 0 0,1 1 0,-1-1 1,-3 1-1,-11-3-160,1 2 0,0 0 0,-20 1 0,32 0-173,0 0 0,0 1-1,0-1 1,0 1 0,0 0 0,0 0-1,0 0 1,0 0 0,1 1 0,-1 0-1,1 0 1,-1 0 0,1 0 0,-1 0-1,1 1 1,0-1 0,0 1 0,-4 5-1,3 10-8060,4-16 6687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054"/>
    </inkml:context>
    <inkml:brush xml:id="br0">
      <inkml:brushProperty name="width" value="0.025" units="cm"/>
      <inkml:brushProperty name="height" value="0.025" units="cm"/>
    </inkml:brush>
  </inkml:definitions>
  <inkml:trace contextRef="#ctx0" brushRef="#br0">79 0 16688,'0'0'2338,"-37"63"673,21-25-993,7 0-705,-2 0-352,6-1-288,5-4-289,0-3-288,7-6-64,5-5-801,-1-6-1921,3-12-1987,-3-1-4772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432"/>
    </inkml:context>
    <inkml:brush xml:id="br0">
      <inkml:brushProperty name="width" value="0.025" units="cm"/>
      <inkml:brushProperty name="height" value="0.025" units="cm"/>
    </inkml:brush>
  </inkml:definitions>
  <inkml:trace contextRef="#ctx0" brushRef="#br0">161 88 15695,'0'0'5312,"-8"-5"-3337,-31-12-689,37 16-1219,0 1 0,0-1 0,0 1 0,0 0 0,0-1 0,-1 1 0,1 0 0,0 1 0,0-1 0,0 0 0,0 1 0,0-1 0,0 1-1,-1-1 1,1 1 0,1 0 0,-1 0 0,0 0 0,0 0 0,0 0 0,0 1 0,1-1 0,-1 0 0,0 1 0,1-1 0,-2 3 0,-3 3 129,1-1-1,0 2 1,0-1 0,-5 11 0,5-9-29,1 1 0,0-1 0,1 1 0,0-1-1,0 1 1,1 0 0,0 0 0,1 0 0,0 13 0,1-20-140,0 0 0,0 0 0,1 0 0,-1 0 0,1 0 0,0 0 0,-1 0 0,1-1 0,1 1 1,-1 0-1,0 0 0,1-1 0,-1 1 0,1-1 0,0 1 0,0-1 0,0 1 0,0-1 0,0 0 0,0 0 0,1 0 0,-1-1 0,1 1 0,-1 0 0,1-1 0,0 0 0,0 1 0,-1-1 0,1 0 0,0-1 1,0 1-1,0 0 0,0-1 0,4 1 0,0-1-1,1 0 1,-1 0 0,1 0 0,0-1 0,-1 0-1,0-1 1,1 1 0,-1-1 0,0-1-1,0 1 1,0-1 0,0-1 0,0 1-1,-1-1 1,0 0 0,1-1 0,-2 0-1,1 1 1,0-2 0,-1 1 0,0-1-1,5-6 1,-5 4-30,0 1-1,0-1 0,0-1 1,-1 1-1,0 0 0,-1-1 1,0 0-1,0 0 0,-1 0 1,0 0-1,-1 0 0,0 0 1,0 0-1,-1-1 1,0 1-1,0 0 0,-4-18 1,3 23-67,-1 1 1,1-1-1,0 1 1,-1 0 0,0 0-1,0-1 1,0 1 0,0 0-1,0 1 1,-1-1-1,1 0 1,-1 1 0,0-1-1,0 1 1,0 0 0,0 0-1,0 0 1,0 0-1,0 0 1,-1 1 0,1 0-1,-1 0 1,1 0-1,-1 0 1,1 0 0,-1 0-1,0 1 1,1 0 0,-1 0-1,0 0 1,1 0-1,-7 2 1,6-2-104,1 0 1,-1 1-1,0 0 1,0-1-1,0 2 1,1-1-1,-1 0 0,1 1 1,-1-1-1,1 1 1,0 0-1,-1 0 1,1 1-1,0-1 0,0 1 1,0-1-1,1 1 1,-1 0-1,1 0 1,0 0-1,-1 0 1,1 1-1,0-1 0,1 0 1,-1 1-1,1 0 1,0-1-1,-1 1 1,2 0-1,-2 6 0,2-5-327,-1-3 93,1 0 1,0 0 0,0-1 0,0 1 0,0 0 0,0 0 0,0 0-1,0 0 1,1-1 0,-1 1 0,1 0 0,-1 0 0,1-1 0,1 4-1,15 4-5876</inkml:trace>
  <inkml:trace contextRef="#ctx0" brushRef="#br0" timeOffset="1">567 45 15439,'0'0'160,"-62"-29"-8456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827"/>
    </inkml:context>
    <inkml:brush xml:id="br0">
      <inkml:brushProperty name="width" value="0.025" units="cm"/>
      <inkml:brushProperty name="height" value="0.025" units="cm"/>
    </inkml:brush>
  </inkml:definitions>
  <inkml:trace contextRef="#ctx0" brushRef="#br0">1 22 11627,'0'0'19474,"55"5"-22164,-40-10-481,-4-6-2050,-4 0-3748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880"/>
    </inkml:context>
    <inkml:brush xml:id="br0">
      <inkml:brushProperty name="width" value="0.025" units="cm"/>
      <inkml:brushProperty name="height" value="0.025" units="cm"/>
    </inkml:brush>
  </inkml:definitions>
  <inkml:trace contextRef="#ctx0" brushRef="#br0">215 0 14318,'0'0'3315,"-12"4"-1153,-10 4-1228,0 0 1,-39 22 0,53-25-726,-1 0 1,1 0-1,1 0 0,-1 1 1,1 1-1,0-1 1,0 1-1,1 0 1,0 1-1,0-1 0,-7 14 1,12-20-209,0 0 1,1 1 0,-1-1 0,1 0-1,-1 0 1,1 0 0,-1 1-1,1-1 1,0 0 0,0 1 0,0-1-1,0 0 1,-1 1 0,2-1-1,-1 0 1,0 1 0,0-1 0,0 0-1,1 1 1,-1-1 0,0 0-1,1 1 1,0-1 0,-1 0 0,2 2-1,-1-2 11,1 0-1,0 0 1,-1 0 0,1 0-1,0 0 1,0 0-1,-1 0 1,1 0 0,0-1-1,0 1 1,0-1-1,0 0 1,0 1 0,0-1-1,2 0 1,9 0 49,-1-1-1,1 0 1,0-1 0,13-4 0,-16 4-48,1-2 1,0 1 0,-1-2-1,1 1 1,-1-1 0,0-1 0,13-10-1,-19 13 34,0 0-1,0 0 1,0-1 0,-1 1-1,0-1 1,0 0-1,0 0 1,0 0-1,0 0 1,-1 0 0,0-1-1,0 1 1,0-1-1,0 0 1,-1 1-1,0-1 1,0 0-1,0 0 1,0-6 0,-1 10-18,0 0 1,0 0-1,0 0 1,-1 0-1,1 0 1,0-1-1,0 1 1,-1 0-1,1 0 1,-1 0-1,1 0 1,-1 0-1,1 0 1,-1 0-1,0 0 1,0 0 0,1 1-1,-1-1 1,0 0-1,0 0 1,0 1-1,0-1 1,0 0-1,0 1 1,-1-1-1,-1-1-14,-1 1 0,1 0 0,-1 0-1,1 0 1,-1 1 0,1-1 0,-1 1-1,-4 0 1,-1 0-49,1 1 0,0 0 0,0 0 0,-1 0 0,1 1 0,-14 6 0,16-6 30,0 1 1,0 0 0,0 0-1,0 1 1,1 0 0,0 0 0,0 0-1,0 0 1,0 1 0,0 0 0,1 0-1,0 0 1,0 0 0,1 1 0,-1-1-1,1 1 1,-3 7 0,6-12-9,0-1 0,0 1 0,0-1-1,0 1 1,0-1 0,0 0 0,0 1 0,0-1 0,0 1 0,0-1 0,0 1 0,0-1 0,1 1 0,-1-1-1,0 1 1,0-1 0,0 0 0,1 1 0,-1-1 0,0 1 0,0-1 0,1 0 0,-1 1 0,0-1 0,1 0-1,-1 1 1,0-1 0,1 0 0,-1 0 0,1 1 0,-1-1 0,1 0 0,-1 0 0,0 0 0,2 1 0,22 0-1110,24-12-3871,-23-7-917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222"/>
    </inkml:context>
    <inkml:brush xml:id="br0">
      <inkml:brushProperty name="width" value="0.025" units="cm"/>
      <inkml:brushProperty name="height" value="0.025" units="cm"/>
    </inkml:brush>
  </inkml:definitions>
  <inkml:trace contextRef="#ctx0" brushRef="#br0">146 32 16944,'0'0'5258,"-9"-5"-3720,8 4-1495,-1-1-1,0 1 1,0 0 0,0-1-1,0 1 1,0 0 0,0 0-1,0 1 1,0-1 0,-1 0 0,1 1-1,0-1 1,0 1 0,-1 0-1,1 0 1,0 0 0,0 0 0,-1 0-1,1 0 1,0 0 0,0 1-1,-1-1 1,1 1 0,0 0-1,0 0 1,0 0 0,0 0 0,0 0-1,0 0 1,0 0 0,0 0-1,0 1 1,1-1 0,-1 1 0,0 0-1,1-1 1,0 1 0,-3 3-1,-3 5 179,0 1 0,0 0 0,1 0-1,1 1 1,0-1 0,-4 16-1,6-20-97,1 0-1,0 1 0,1-1 0,0 0 0,0 1 0,1-1 0,0 1 1,0-1-1,1 1 0,0-1 0,3 15 0,-3-19-106,1 0-1,0-1 1,0 1 0,0 0-1,0 0 1,0-1-1,0 1 1,1-1 0,-1 0-1,1 0 1,0 0-1,0 0 1,0 0 0,-1 0-1,2-1 1,-1 1-1,0-1 1,0 0 0,0 0-1,1 0 1,-1-1 0,0 1-1,1-1 1,-1 1-1,6-2 1,-2 2 1,-1-1 0,1 0 1,-1-1-1,1 0 0,-1 0 0,0 0 1,1-1-1,-1 0 0,0 0 0,0-1 1,0 0-1,8-4 0,-7 1-17,-1 0-1,0 0 1,0 0-1,-1-1 1,1 0-1,-1 0 1,-1-1-1,1 1 1,-1-1-1,-1 0 1,5-12-1,-6 14 2,0-1 1,0 0-1,-1 0 1,0 0-1,0 0 1,-1 1-1,1-1 1,-1 0-1,-1 0 1,0 0-1,0 0 1,0 0-1,-1 0 1,-3-11-1,3 15-32,0 0 0,0-1 0,-1 1-1,1 0 1,0 0 0,-1 1 0,0-1 0,0 1-1,0-1 1,0 1 0,0 0 0,0 0 0,-1 0-1,1 0 1,-1 1 0,1-1 0,-1 1 0,0 0-1,1 0 1,-1 1 0,0-1 0,0 1 0,1-1-1,-1 1 1,0 0 0,0 1 0,0-1 0,1 1-1,-1-1 1,-7 4 0,7-4-131,1 1 0,-1 1-1,1-1 1,-1 0 0,1 1 0,0 0-1,0-1 1,0 1 0,-1 0 0,2 1 0,-1-1-1,0 1 1,0-1 0,1 1 0,0 0-1,-1 0 1,1 0 0,0 0 0,0 0-1,1 0 1,-1 1 0,1-1 0,-1 1 0,1-1-1,0 1 1,1-1 0,-1 1 0,0 0-1,1-1 1,0 1 0,0 0 0,1 6 0,-1-8-139,1-1 1,-1 1 0,1 0-1,0 0 1,-1 0 0,1-1 0,0 1-1,0 0 1,0-1 0,0 1-1,0-1 1,1 1 0,-1-1 0,0 0-1,1 1 1,-1-1 0,1 0-1,0 0 1,-1 0 0,1 0 0,0 0-1,-1 0 1,3 0 0,27 10-5978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602"/>
    </inkml:context>
    <inkml:brush xml:id="br0">
      <inkml:brushProperty name="width" value="0.025" units="cm"/>
      <inkml:brushProperty name="height" value="0.025" units="cm"/>
    </inkml:brush>
  </inkml:definitions>
  <inkml:trace contextRef="#ctx0" brushRef="#br0">232 8 13164,'0'0'5990,"-7"-2"-3315,1 1-2478,0 1 1,0-1 0,1 1 0,-1 0-1,0 1 1,1-1 0,-1 1 0,0 1-1,1-1 1,-1 1 0,1 0-1,-8 3 1,3 0 94,-1 1-1,2 0 0,-1 0 1,1 1-1,0 0 0,-12 13 0,15-14-196,0 0 0,0 0 0,1 0 0,0 1 0,0 0 0,1 0 0,0 0 0,0 1 0,0-1 0,1 1 0,0 0 0,1 0 0,0 0 0,0 0 0,1 0 0,0 0 0,0 1 0,1-1 0,0 0 0,0 0 0,2 10 0,-1-15-113,1 0 0,-1 0 0,1 0-1,-1 0 1,1-1 0,0 1-1,0 0 1,0-1 0,0 0 0,0 1-1,1-1 1,-1 0 0,1 0 0,-1 0-1,1-1 1,0 1 0,0-1 0,0 1-1,0-1 1,0 0 0,0 0 0,0 0-1,0 0 1,0-1 0,1 0-1,-1 1 1,0-1 0,5 0 0,-2 0-34,1 0 0,0-1 1,-1 0-1,1 0 0,0 0 1,-1-1-1,0 0 0,1 0 1,-1 0-1,0-1 0,0 0 1,10-7-1,-5 1 42,-1 0-1,-1-1 0,0 0 0,0 0 1,-1-1-1,0 0 0,-1-1 1,0 1-1,-1-2 0,-1 1 1,0 0-1,0-1 0,-1 0 1,-1 0-1,0 0 0,-1-1 1,1-13-1,-3 26 10,1-1 0,-1 1-1,0 0 1,0 0 0,0-1 0,0 1-1,0 0 1,0-1 0,0 1 0,-1 0-1,1-1 1,0 1 0,-1 0 0,1 0 0,-1 0-1,1-1 1,-1 1 0,0 0 0,1 0-1,-1 0 1,0 0 0,0 0 0,0 0-1,0 0 1,0 0 0,0 0 0,0 1 0,0-1-1,0 0 1,0 1 0,0-1 0,-1 0-1,1 1 1,0 0 0,0-1 0,-1 1-1,1 0 1,0-1 0,-1 1 0,1 0 0,0 0-1,-1 0 1,1 0 0,0 0 0,-2 1-1,-2 0 25,0 0 0,1 0-1,-1 1 1,0 0 0,0 0-1,1 0 1,0 0-1,-1 1 1,1 0 0,-7 6-1,2-1 68,0 2-1,1-1 0,0 1 1,1 0-1,0 1 1,-8 14-1,13-20-59,-1 0 0,1 1 0,0-1 0,0 0 0,1 1 0,-1-1 0,1 1 1,1-1-1,-1 1 0,1 0 0,0-1 0,0 1 0,0 0 0,1-1 0,0 1 0,2 7 0,-2-11-23,0-1-1,0 1 0,0-1 0,0 0 1,0 1-1,1-1 0,-1 0 0,0 0 1,1 0-1,-1 0 0,1 0 1,0 0-1,-1 0 0,1 0 0,0-1 1,-1 1-1,1-1 0,0 1 1,0-1-1,-1 0 0,1 1 0,0-1 1,0 0-1,0 0 0,2-1 0,1 1-49,0 0-1,-1-1 1,1 1-1,-1-1 1,1 0-1,-1 0 1,0-1-1,1 1 1,4-4-1,-4 2-80,0-1 0,0 0 0,-1 0 0,1 0 0,-1 0 0,0-1 0,-1 0-1,1 0 1,-1 0 0,0 0 0,0 0 0,-1-1 0,1 1 0,2-11 0,-1 1-991,-1 0 0,-1-1 0,0 1 0,-1-25 0,-1-9-5195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592"/>
    </inkml:context>
    <inkml:brush xml:id="br0">
      <inkml:brushProperty name="width" value="0.025" units="cm"/>
      <inkml:brushProperty name="height" value="0.025" units="cm"/>
    </inkml:brush>
  </inkml:definitions>
  <inkml:trace contextRef="#ctx0" brushRef="#br0">174 25 11435,'0'0'5413,"-9"-6"-3747,4 3-1275,3 1-305,1 1 1,-1 0 0,1-1-1,-1 1 1,1 0-1,-1 0 1,0 0-1,0 0 1,1 0-1,-1 0 1,0 1-1,0-1 1,0 1-1,0-1 1,0 1-1,0 0 1,0 0-1,0-1 1,0 1 0,0 1-1,0-1 1,0 0-1,0 0 1,1 1-1,-1-1 1,0 1-1,0 0 1,0-1-1,0 1 1,0 0-1,-2 2 1,-6 8 106,0 0 0,0 0 0,2 1 0,-1 1 0,2 0 0,0 0-1,0 0 1,1 0 0,1 1 0,0 0 0,1 1 0,0-1 0,-2 22 0,6-34-188,0 0 0,0 0 0,0 0 0,0 0 0,0-1 0,0 1 0,1 0 0,-1 0 1,0 0-1,1-1 0,0 1 0,-1 0 0,1-1 0,0 1 0,0 0 0,0-1 0,0 1 0,0-1 0,0 0 0,0 1 0,1-1 0,2 2 0,-1-1 34,-1 0 0,1-1 0,0 0 0,0 0 0,1 0 0,-1 0 0,0-1 0,0 1 0,0-1 0,0 1 0,1-1 0,2-1 0,4 1 124,-1-1 1,1-1-1,-1 0 0,0 0 0,0-1 1,0 0-1,0 0 0,9-6 1,-7 2-55,0 0 0,-1-1 0,0 0 0,0-1 0,-1 0 0,0 0 0,8-12 0,-13 16-57,-1 0 1,1 0 0,-1-1-1,0 1 1,-1-1 0,1 0-1,-1 1 1,0-1 0,-1 0-1,0-1 1,1 1-1,-2 0 1,1 0 0,-1 0-1,0-1 1,-1-8 0,0 13-76,1 0 0,-1-1 0,0 1-1,0-1 1,-1 1 0,1 0 0,0 0 0,-1 0 0,1 0 0,-1 0 0,0 0 0,1 0 0,-1 0 0,0 1 0,0-1 0,0 1 0,-1-1 0,1 1 0,0 0 0,0 0-1,-1 0 1,1 0 0,-1 0 0,1 0 0,0 1 0,-1-1 0,0 1 0,1 0 0,-1 0 0,1 0 0,-1 0 0,1 0 0,-1 0 0,1 1 0,-1-1 0,-2 2-1,2-2-133,1 1-1,-1-1 0,1 1 1,-1 0-1,1 0 0,-1 0 0,1 0 1,0 0-1,0 0 0,-1 0 1,1 1-1,0 0 0,0-1 0,0 1 1,0 0-1,1 0 0,-1 0 0,0 0 1,1 0-1,-1 0 0,1 0 1,0 1-1,0-1 0,0 0 0,0 1 1,0-1-1,0 1 0,1-1 0,-1 1 1,1 0-1,0-1 0,0 1 1,0-1-1,0 1 0,0 0 0,1 3 1,-1-4-140,1-1 0,0 1 1,-1-1-1,1 1 0,0-1 1,0 0-1,0 1 0,0-1 1,0 0-1,0 0 0,0 0 0,1 1 1,-1-1-1,0 0 0,1-1 1,-1 1-1,0 0 0,1 0 1,-1-1-1,1 1 0,0-1 1,-1 1-1,1-1 0,-1 1 0,3-1 1,27 4-7098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938"/>
    </inkml:context>
    <inkml:brush xml:id="br0">
      <inkml:brushProperty name="width" value="0.025" units="cm"/>
      <inkml:brushProperty name="height" value="0.025" units="cm"/>
    </inkml:brush>
  </inkml:definitions>
  <inkml:trace contextRef="#ctx0" brushRef="#br0">85 0 19506,'0'0'3972,"-67"72"-3011,57-43-256,2 0-129,8-3-351,0-1-161,11-3-32,2-5-449,1 0-576,-11-5-384,1-3-513,-4-4-993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286"/>
    </inkml:context>
    <inkml:brush xml:id="br0">
      <inkml:brushProperty name="width" value="0.025" units="cm"/>
      <inkml:brushProperty name="height" value="0.025" units="cm"/>
    </inkml:brush>
  </inkml:definitions>
  <inkml:trace contextRef="#ctx0" brushRef="#br0">0 44 17136,'0'0'10442,"68"-43"-10442,-21 43 0,1 0-1153,7 0-2146,-9 0-2274,-2 0-11211</inkml:trace>
  <inkml:trace contextRef="#ctx0" brushRef="#br0" timeOffset="1">593 236 9033,'0'0'15662,"57"-3"-15982,-23-9-1986,4-4-3748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642"/>
    </inkml:context>
    <inkml:brush xml:id="br0">
      <inkml:brushProperty name="width" value="0.025" units="cm"/>
      <inkml:brushProperty name="height" value="0.025" units="cm"/>
    </inkml:brush>
  </inkml:definitions>
  <inkml:trace contextRef="#ctx0" brushRef="#br0">0 45 4933,'0'0'18097,"50"-7"-17873,-20-5-192,3 3-1794,6 1-2145,0 0-4453</inkml:trace>
  <inkml:trace contextRef="#ctx0" brushRef="#br0" timeOffset="1">326 66 8392,'0'0'19410,"62"-6"-18993,-43-1-417,1 1-1057,-10 0-1378,1-1-3458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163"/>
    </inkml:context>
    <inkml:brush xml:id="br0">
      <inkml:brushProperty name="width" value="0.025" units="cm"/>
      <inkml:brushProperty name="height" value="0.025" units="cm"/>
    </inkml:brush>
  </inkml:definitions>
  <inkml:trace contextRef="#ctx0" brushRef="#br0">0 1 8232,'0'0'4292,"50"8"160,-17-4-1441,6 2-929,4-2-449,-1 0-191,1 0-257,-3-4-352,-6 0-609,0 0-192,-8 0-480,-8-6-1634,-7-4-2243,-11-1-4867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507"/>
    </inkml:context>
    <inkml:brush xml:id="br0">
      <inkml:brushProperty name="width" value="0.025" units="cm"/>
      <inkml:brushProperty name="height" value="0.025" units="cm"/>
    </inkml:brush>
  </inkml:definitions>
  <inkml:trace contextRef="#ctx0" brushRef="#br0">1 54 13965,'0'0'7784,"58"3"-5542,-6-5-481,13-7-576,4-1-768,4 0-353,-6 3-96,-12 0-1858,-16 3-2370,-11-4-5093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091"/>
    </inkml:context>
    <inkml:brush xml:id="br0">
      <inkml:brushProperty name="width" value="0.025" units="cm"/>
      <inkml:brushProperty name="height" value="0.025" units="cm"/>
    </inkml:brush>
  </inkml:definitions>
  <inkml:trace contextRef="#ctx0" brushRef="#br0">1 486 12043,'0'0'7170,"10"-10"-5259,29-30-1145,-3-2 1,0-2-1,-3-1 0,-2-1 1,-2-2-1,-2-1 0,-2-1 1,18-56-1,-37 100-841,-5 22-81,-3 23-67,-5-2 443,-24 71 0,22-82-215,1 1 0,1 0 0,1 0 0,1 1 0,-1 35 0,6-62-150,1 10-1935,5-8-2923,-1-2-4371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674"/>
    </inkml:context>
    <inkml:brush xml:id="br0">
      <inkml:brushProperty name="width" value="0.025" units="cm"/>
      <inkml:brushProperty name="height" value="0.025" units="cm"/>
    </inkml:brush>
  </inkml:definitions>
  <inkml:trace contextRef="#ctx0" brushRef="#br0">264 71 10570,'0'0'4014,"2"-10"198,0-31-971,-2 40-3130,-1 0 0,0 0 0,1 0 0,-1 0-1,0 0 1,1-1 0,-1 1 0,0 0 0,0 0 0,0 1 0,0-1 0,0 0 0,0 0 0,0 0 0,0 1 0,0-1-1,0 0 1,0 1 0,-1-1 0,1 1 0,0 0 0,0-1 0,-1 1 0,1 0 0,0 0 0,0 0 0,-1-1 0,1 1-1,0 1 1,-1-1 0,-1 0 0,-40 6 685,32-2-741,1 1 0,0 0 0,1 0 0,-1 1 0,1 0-1,0 1 1,1 0 0,-1 0 0,1 1 0,1 0 0,0 1 0,-8 10-1,6-7-21,1 0 0,1 0 0,0 1 0,0 0 0,1 0 0,1 1 0,0 0-1,-5 26 1,9-34 2,0-1 0,0 1 0,1 0 0,0 0 0,0-1 0,0 1-1,0 0 1,1-1 0,0 1 0,1 0 0,-1-1 0,1 1 0,4 8-1,-4-11 15,1 0 0,0 0 0,-1-1 0,1 1 0,0 0 0,1-1 0,-1 0 0,0 0 0,1 0 0,-1 0 0,1-1 0,-1 1 0,1-1 0,0 0 0,0 0 0,0 0 0,-1 0-1,1-1 1,0 0 0,7 0 0,1 0 109,0 0-1,0-1 1,0-1-1,0 0 1,-1-1-1,1 0 1,-1-1-1,1 0 1,-1 0-1,-1-1 1,1-1-1,-1 0 0,0 0 1,0-1-1,14-13 1,-16 13-121,0-1-1,0 0 1,-1 0 0,0-1 0,-1 0 0,0 0-1,0 0 1,-1-1 0,0 0 0,-1 0 0,0 0-1,-1-1 1,0 1 0,0-1 0,-1 1-1,0-1 1,-1-12 0,0 21-108,-1 1 0,0-1-1,0 1 1,-1-1 0,1 0 0,0 1 0,0-1 0,-1 1-1,1-1 1,-1 1 0,1-1 0,-1 1 0,0 0-1,0-1 1,1 1 0,-3-2 0,2 2-65,1 1 1,-1-1-1,0 1 1,0-1-1,1 1 1,-1-1-1,0 1 1,0 0-1,0 0 1,0-1-1,1 1 1,-1 0-1,0 0 0,0 0 1,0 0-1,0 0 1,0 0-1,0 0 1,0 0-1,1 0 1,-2 1-1,-2 0-523,1 1 0,0-1 0,0 1 0,-1-1 0,1 1 0,1 0 0,-1 0 0,0 1 0,0-1 0,1 1 0,-1-1 0,-3 6 0,-11 18-7140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5.633"/>
    </inkml:context>
    <inkml:brush xml:id="br0">
      <inkml:brushProperty name="width" value="0.025" units="cm"/>
      <inkml:brushProperty name="height" value="0.025" units="cm"/>
    </inkml:brush>
  </inkml:definitions>
  <inkml:trace contextRef="#ctx0" brushRef="#br0">154 45 13036,'0'0'9599,"-9"0"-9183,4 0-411,-1 0-1,1 1 0,0-1 1,0 1-1,0 0 1,0 1-1,0-1 1,0 1-1,0 0 1,0 0-1,1 0 1,-1 1-1,1 0 0,0 0 1,0 0-1,0 0 1,0 1-1,0-1 1,0 1-1,1 0 1,0 0-1,0 0 0,-5 9 1,3-4 85,0 0 1,0 0 0,1 1-1,1 0 1,-6 18-1,9-27-70,-1 1 0,0 0 1,1 0-1,0 0 0,-1-1 0,1 1 0,0 0 1,0 0-1,0 0 0,0 0 0,0 0 0,0 0 0,1-1 1,-1 1-1,0 0 0,1 0 0,0 0 0,-1-1 1,1 1-1,0 0 0,0-1 0,0 1 0,0 0 1,0-1-1,0 0 0,1 1 0,-1-1 0,0 0 0,1 1 1,-1-1-1,1 0 0,0 0 0,-1 0 0,1 0 1,0 0-1,-1-1 0,1 1 0,0-1 0,2 1 1,5 0 123,0 0 0,-1-1 0,1 0 1,0-1-1,0 1 0,-1-2 0,1 0 1,0 0-1,-1 0 0,0-1 0,1 0 1,-1-1-1,0 1 0,10-8 0,-8 5 13,-1-1 1,1 0-1,-1-1 0,-1 0 0,1 0 0,-1-1 0,-1 0 0,0-1 0,0 1 0,7-15 0,-12 21-83,0 0 0,0-1 0,-1 1 0,0 0 0,0 0 0,0-1-1,0 1 1,0-1 0,-1 1 0,1-1 0,-1 1 0,0-1 0,0 1 0,0-1 0,-1 1 0,1 0-1,-1-1 1,0 1 0,-2-7 0,1 7-76,0 1 0,0-1 0,0 1 1,0 0-1,0 0 0,-1 0 0,1 0 0,-1 0 0,1 0 0,-1 1 0,0-1 0,1 1 0,-1-1 0,0 1 1,0 0-1,0 0 0,0 1 0,0-1 0,0 1 0,-1-1 0,-4 1 0,4 0-129,-1 0 1,1 0-1,0 0 0,0 0 0,0 1 0,0 0 0,0-1 0,0 2 1,0-1-1,0 0 0,0 1 0,0 0 0,0 0 0,1 0 1,-1 0-1,-5 5 0,-6 13-3873,8 8-4496,7-19-2860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020"/>
    </inkml:context>
    <inkml:brush xml:id="br0">
      <inkml:brushProperty name="width" value="0.025" units="cm"/>
      <inkml:brushProperty name="height" value="0.025" units="cm"/>
    </inkml:brush>
  </inkml:definitions>
  <inkml:trace contextRef="#ctx0" brushRef="#br0">47 0 20628,'0'0'2210,"-39"46"-1954,32-31-192,7 1-96,0-8-1313,18-7-9674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546"/>
    </inkml:context>
    <inkml:brush xml:id="br0">
      <inkml:brushProperty name="width" value="0.025" units="cm"/>
      <inkml:brushProperty name="height" value="0.025" units="cm"/>
    </inkml:brush>
  </inkml:definitions>
  <inkml:trace contextRef="#ctx0" brushRef="#br0">79 231 13293,'-7'12'2076,"4"-7"-1880,-13 23 1940,-17 45-1,29-65-1866,1 1 0,0 0 0,0 0-1,1 0 1,1 0 0,-1 1 0,1-1 0,1 0-1,0 1 1,0-1 0,3 14 0,-3-22-231,0-1 0,0 1 0,0-1 0,0 1 0,0-1 0,0 0 0,0 1 0,0-1 0,1 1 0,-1-1 0,0 1 0,0-1 0,0 0 0,1 1 0,-1-1 0,0 1 0,1-1 0,-1 0 0,0 1 0,1-1 0,-1 0 0,0 0 0,1 1 0,-1-1 0,1 0 0,-1 0 0,0 0 0,1 1 0,-1-1 0,1 0 0,-1 0 0,1 0 0,-1 0 0,1 0 0,-1 0 0,1 0 0,-1 0 0,0 0 0,1 0 0,-1 0 0,1 0 0,-1 0 0,1 0 0,-1-1 0,1 1 0,-1 0 0,0 0 0,1 0 0,-1-1 0,1 1 0,-1 0 0,0-1 0,1 1 0,-1 0 0,0-1 0,1 1 0,-1 0 0,0-1 0,0 1 0,1 0 0,-1-1 0,0 1 0,0-1 0,0 1 0,1-1 0,17-29 1308,-7-7-1413,0-1-1,-3-1 0,-1 0 1,-2 0-1,-1 0 0,-2 0 1,-2 0-1,-6-47 1,6 83 48,-1 1 0,1-1 1,0 1-1,-1-1 0,1 1 1,-1-1-1,0 1 1,0-1-1,0 1 0,0-1 1,-1 1-1,1 0 0,0 0 1,-1 0-1,0 0 0,1 0 1,-1 0-1,-4-3 1,6 5 19,-1-1 1,0 1 0,1 0 0,-1-1 0,0 1 0,0 0 0,1 0 0,-1 0 0,0 0 0,0 0-1,1 0 1,-1 0 0,0 0 0,1 0 0,-1 0 0,0 0 0,0 0 0,1 1 0,-1-1 0,0 0-1,1 0 1,-1 1 0,-1 0 0,0 0 15,1 1 0,-1-1 1,1 1-1,0-1 0,-1 1 0,1 0 0,0 0 0,0-1 1,0 1-1,0 0 0,0 0 0,0 3 0,-3 5 107,1 0 0,1 1 0,0 0 0,0 0 0,1-1 1,1 1-1,-1 0 0,2 0 0,0 0 0,0 0 0,1-1 0,5 19 0,-5-23-74,-1 0 0,2-1 1,-1 0-1,0 1 0,1-1 0,0 0 0,1 0 0,-1-1 0,1 1 1,-1 0-1,2-1 0,-1 0 0,0 0 0,1-1 0,-1 1 0,1-1 1,0 0-1,0 0 0,1 0 0,-1-1 0,0 0 0,1 0 1,0 0-1,11 1 0,-8-2 17,0-1 0,0 0 0,0 0 0,0-1 0,0 0 0,0-1 0,0 0 0,-1-1 0,1 1 0,-1-2 0,1 1 0,-1-1 0,0 0 0,0-1 0,-1 0 0,1 0 0,11-11 0,-10 7-72,1-1-1,-1 0 0,-1 0 0,0 0 0,-1-1 1,0-1-1,0 1 0,-1-1 0,-1 0 0,0 0 1,5-22-1,-10 34 0,0 0 1,0 0 0,0 0-1,0 0 1,-1-1-1,1 1 1,0 0-1,0 0 1,0 0-1,-1 0 1,1 0 0,0 0-1,0 0 1,0 0-1,-1 0 1,1-1-1,0 1 1,0 0 0,-1 0-1,1 0 1,0 0-1,0 0 1,-1 1-1,1-1 1,0 0-1,0 0 1,0 0 0,-1 0-1,1 0 1,0 0-1,0 0 1,-1 0-1,1 0 1,0 1-1,0-1 1,0 0 0,0 0-1,-1 0 1,1 0-1,0 1 1,0-1-1,0 0 1,0 0-1,0 0 1,-1 1 0,1-1-1,0 0 1,0 0-1,0 0 1,0 1-1,-12 17 20,1 0-1,0 0 1,2 1-1,-13 35 1,9-23 20,5-13 64,2-1 0,0 1 0,1 1 0,0-1 0,2 1 0,0-1 0,0 33 1,3-49-87,0 0 0,0 0 1,0 0-1,1 0 1,-1 0-1,1 0 1,-1 0-1,1 0 1,0 0-1,0 0 1,0 0-1,0 0 1,0 0-1,0-1 1,1 1-1,-1 0 1,0-1-1,1 1 1,-1-1-1,1 0 1,2 2-1,-1-1 5,1 0-1,0 0 1,0-1 0,-1 1-1,1-1 1,0 0-1,1 0 1,-1-1-1,0 1 1,5-1-1,3 0 1,-1-1 0,1 0 0,-1 0 0,0-1 0,0-1 0,0 0 0,15-6 0,5-8-279,-1 0 1,-1-3-1,45-37 1,-93 75 335,-31 36 0,43-46-117,0 0 1,1 1-1,0 0 1,1 0-1,0 1 1,0-1-1,-4 15 1,9-24-38,0 0 0,0 1 0,0-1 0,0 0 0,0 0 0,-1 1 0,1-1 0,0 0 0,0 0 0,0 0 0,0 1 1,0-1-1,0 0 0,0 0 0,1 1 0,-1-1 0,0 0 0,0 0 0,0 0 0,0 1 0,0-1 0,0 0 0,0 0 0,0 0 1,0 1-1,1-1 0,-1 0 0,0 0 0,0 0 0,0 0 0,0 1 0,1-1 0,-1 0 0,0 0 0,0 0 0,0 0 1,1 0-1,-1 0 0,0 0 0,0 1 0,1-1 0,-1 0 0,0 0 0,0 0 0,0 0 0,1 0 0,-1 0 0,0 0 1,0 0-1,1 0 0,-1 0 0,0 0 0,0-1 0,0 1 0,1 0 0,-1 0 0,14-6-4082,3-13-2735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918"/>
    </inkml:context>
    <inkml:brush xml:id="br0">
      <inkml:brushProperty name="width" value="0.025" units="cm"/>
      <inkml:brushProperty name="height" value="0.025" units="cm"/>
    </inkml:brush>
  </inkml:definitions>
  <inkml:trace contextRef="#ctx0" brushRef="#br0">39 1 15919,'0'0'7944,"-39"53"-7880,39-29-929,2-2-2210,5-1-4580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4.295"/>
    </inkml:context>
    <inkml:brush xml:id="br0">
      <inkml:brushProperty name="width" value="0.025" units="cm"/>
      <inkml:brushProperty name="height" value="0.025" units="cm"/>
    </inkml:brush>
  </inkml:definitions>
  <inkml:trace contextRef="#ctx0" brushRef="#br0">165 18 16720,'-8'2'1057,"-2"1"-446,0 0 1,0 1-1,0-1 1,0 2 0,1 0-1,-1 0 1,1 0-1,1 1 1,-13 11-1,17-13-378,-1 1 0,1 0-1,-1 0 1,1 0 0,1 1-1,-1-1 1,1 1-1,0 0 1,0 0 0,1 0-1,0 1 1,0-1 0,0 0-1,1 1 1,0-1 0,0 1-1,0 9 1,1-15-205,0 0 0,0 1-1,0-1 1,1 0 0,-1 1 0,0-1 0,0 0 0,1 0 0,-1 0-1,1 1 1,-1-1 0,1 0 0,-1 0 0,1 0 0,0 0 0,0 0-1,-1 0 1,1 0 0,0 0 0,0 0 0,0 0 0,0 0-1,0-1 1,2 2 0,0-1 61,0 0 0,0 0-1,0 0 1,0 0 0,0-1 0,0 1-1,0-1 1,0 0 0,0 0 0,4 0-1,1-1 58,0 0-1,0-1 0,0 0 1,0 0-1,0-1 0,-1 0 0,10-5 1,-4 0-45,-1 0 0,-1-2 0,1 1 0,-2-1 1,13-14-1,-21 21-79,1 0 0,0 0-1,-1-1 1,1 1 0,-1 0 0,0-1 0,0 0 0,-1 1 0,1-1-1,-1 0 1,1 0 0,-1 0 0,-1 0 0,1 0 0,0 0-1,-1 0 1,0 0 0,0 0 0,0 0 0,0 0 0,-1 0 0,0 0-1,-1-6 1,0 7-27,0 1-1,0 0 0,0 0 0,0-1 0,0 1 1,0 1-1,0-1 0,-1 0 0,1 1 1,-1-1-1,1 1 0,-1 0 0,1-1 1,-1 1-1,0 1 0,0-1 0,0 0 1,1 1-1,-5-1 0,-1 0-13,0 0 0,0 0 0,0 1 0,0 0 0,-15 3 0,17 0-1307,13 0-1866,17-3-6223,1-12-8341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1.989"/>
    </inkml:context>
    <inkml:brush xml:id="br0">
      <inkml:brushProperty name="width" value="0.025" units="cm"/>
      <inkml:brushProperty name="height" value="0.025" units="cm"/>
    </inkml:brush>
  </inkml:definitions>
  <inkml:trace contextRef="#ctx0" brushRef="#br0">1 381 15855,'0'0'2829,"15"0"-2717,166-9 22,44-3-129,605 62-265,-250-6 227,546-30 2261,-1-48-260,-773 21-2070,848-6 192,450-21 829,341-103-544,-1363 94 195,84-14-6,93-8-186,-4 39-295,-731 31-82,-36-1-89,1 2 1,43 5-1,-77-4 20,1-1 0,-1 0 1,1 1-1,-1-1 0,1 0 0,-1 1 0,0 0 0,1-1 0,-1 1 0,0 0 0,0 0 0,1 0 0,-1 0 0,0 0 0,0 0 0,0 0 0,0 0 0,0 0 0,0 0 0,0 1 0,-1-1 0,1 0 0,0 0 0,-1 1 0,1-1 0,0 2 0,2 40-3831,-3-27 152,1 4-6620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7.543"/>
    </inkml:context>
    <inkml:brush xml:id="br0">
      <inkml:brushProperty name="width" value="0.025" units="cm"/>
      <inkml:brushProperty name="height" value="0.025" units="cm"/>
    </inkml:brush>
  </inkml:definitions>
  <inkml:trace contextRef="#ctx0" brushRef="#br0">0 186 9065,'0'0'8893,"8"-2"-9576,148-44 486,173-46-1992,-257 77 1782,0 2-1,124-5 0,267 43 2343,-125-1-1254,188-20-2068,-361-5-3717,-95 1-1132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040"/>
    </inkml:context>
    <inkml:brush xml:id="br0">
      <inkml:brushProperty name="width" value="0.025" units="cm"/>
      <inkml:brushProperty name="height" value="0.025" units="cm"/>
    </inkml:brush>
  </inkml:definitions>
  <inkml:trace contextRef="#ctx0" brushRef="#br0">1 0 17104,'0'0'-117,"15"4"-268,52 8 341,0-3 0,123 1 0,155-19-795,-306 7 657,439-11 173,0 40 1508,-369-14-1336,371 42 599,-161-29-4490,-217-20-409,-18 0-2627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415"/>
    </inkml:context>
    <inkml:brush xml:id="br0">
      <inkml:brushProperty name="width" value="0.025" units="cm"/>
      <inkml:brushProperty name="height" value="0.025" units="cm"/>
    </inkml:brush>
  </inkml:definitions>
  <inkml:trace contextRef="#ctx0" brushRef="#br0">1 167 17424,'0'0'1175,"14"0"-1111,1765-74-1612,-1089 34 3181,-362 23-2283,-4-3-4449,-151 5-7708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4.509"/>
    </inkml:context>
    <inkml:brush xml:id="br0">
      <inkml:brushProperty name="width" value="0.025" units="cm"/>
      <inkml:brushProperty name="height" value="0.025" units="cm"/>
    </inkml:brush>
  </inkml:definitions>
  <inkml:trace contextRef="#ctx0" brushRef="#br0">0 417 5958,'0'0'20264,"8"-2"-19057,-1 1-1094,-1-2 1,0 1 0,0-1 0,0 1 0,0-2 0,0 1-1,0-1 1,-1 0 0,1 0 0,-1 0 0,7-9-1,58-70 37,-43 49-107,159-216 150,-186 250-190,0 0 0,0 0 0,0 0 0,0 0 0,0 0 0,0 0 0,0 0 0,0 0 0,0 0 0,1 0 0,-1 0 0,0 0 0,0 1 0,0-1 0,0 0 0,0 0 0,0 0 0,0 0 0,0 0 0,0 0 0,0 0 0,0 0 0,1 0 0,-1 0 0,0 0 0,0 0 0,0 0 0,0 0 0,0 0 0,0 0 0,0 0 0,0 0 0,0 0 0,0 0 0,1 0 0,-1 0 0,0 0 0,0 0 0,0 0 0,0 0 0,0 0 0,0 0 0,0 0 0,0 0 0,0-1 0,0 1 0,0 0 0,1 0 0,-1 0 0,0 0 0,-4 18 207,-12 40 242,8-29-242,-42 267 1400,43-245-2083,14-64-7674,-2 4-666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9.691"/>
    </inkml:context>
    <inkml:brush xml:id="br0">
      <inkml:brushProperty name="width" value="0.025" units="cm"/>
      <inkml:brushProperty name="height" value="0.025" units="cm"/>
    </inkml:brush>
  </inkml:definitions>
  <inkml:trace contextRef="#ctx0" brushRef="#br0">1 314 4004,'5'-10'9598,"17"-29"-7696,1 1 0,31-37 0,-40 57-1778,1 1 1,1 0-1,1 1 1,0 0-1,1 1 1,25-15-1,-39 28-29,-1 0 1,1 0-1,0 0 1,0 0-1,0 0 0,0 1 1,0 0-1,0 0 0,0 0 1,0 0-1,1 1 0,-1-1 1,0 1-1,1 0 0,7 2 1,-4 0 188,-1 1 0,0 0 0,0 0 0,-1 1 1,1 0-1,11 8 0,7 5 200,-19-13-307,1-1 1,0 0 0,-1 0-1,1-1 1,0 0 0,1 0 0,-1-1-1,0 0 1,0 0 0,1 0-1,-1-1 1,0 0 0,1-1 0,-1 1-1,8-3 1,12-3 140,1-1 1,40-18-1,-32 12-369,-33 12 55,11-4-26,-1 0 1,1 2 0,19-4 0,-29 7 7,0-1 1,-1 1 0,1 0 0,-1 0 0,1 0 0,-1 1 0,1-1-1,-1 1 1,1 0 0,-1 0 0,1 0 0,-1 1 0,0-1 0,0 1 0,0-1-1,0 1 1,0 0 0,5 4 0,-2 1 48,0-1 0,0 0 0,1 0 0,0 0-1,0-1 1,1 0 0,-1-1 0,1 1 0,0-1 0,0-1 0,0 0-1,1 0 1,-1 0 0,1-1 0,-1-1 0,10 2 0,5-4 49,0 0 0,-1-1 0,0-2 0,1 0 0,-1-1 0,39-15 0,3 0 0,-61 19-93,1-1-1,-1 1 0,1 1 0,-1-1 0,1 1 1,-1-1-1,1 1 0,-1 0 0,1 0 0,-1 0 1,7 2-1,-7-1 5,-1 1 0,0-1 0,0 0 0,0 1 0,0-1 0,0 1 0,0 0 0,0 0 0,0 0 0,-1 0 0,1 0 0,-1 0 0,0 0 0,1 0-1,-1 1 1,1 2 0,-1-4-11,0 1 0,0 0 0,0 0 0,0-1-1,0 1 1,1-1 0,-1 1 0,1-1 0,-1 0-1,1 1 1,-1-1 0,1 0 0,0 0 0,0 0-1,-1 0 1,1-1 0,0 1 0,0 0 0,0-1-1,0 1 1,0-1 0,0 0 0,0 1 0,0-1-1,3 0 1,-2-1-392,0 1-1,1-1 1,-1 1-1,0-1 1,0 0 0,0 0-1,0 0 1,0 0-1,5-4 1,20-16-6190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6.371"/>
    </inkml:context>
    <inkml:brush xml:id="br0">
      <inkml:brushProperty name="width" value="0.025" units="cm"/>
      <inkml:brushProperty name="height" value="0.025" units="cm"/>
    </inkml:brush>
  </inkml:definitions>
  <inkml:trace contextRef="#ctx0" brushRef="#br0">206 94 4965,'8'-8'1986,"0"1"-1159,32-35 2219,-19 6 4900,-26 35-3280,-22 15-3567,-7 14-588,1 1 0,1 2 0,-36 45 0,58-64-409,1 0 0,0 1 1,1 0-1,1 1 0,0 0 0,1 0 1,0 0-1,1 1 0,0-1 0,2 1 1,0 0-1,0 1 0,0 15 1,3-28-94,1 1 1,-1-1 0,0 1 0,1-1 0,0 0-1,0 1 1,0-1 0,0 0 0,1 1 0,-1-1-1,1 0 1,0 0 0,0 0 0,0 0 0,0-1 0,0 1-1,1 0 1,-1-1 0,1 0 0,0 1 0,-1-1-1,1 0 1,0-1 0,0 1 0,1 0 0,-1-1-1,0 0 1,0 1 0,1-2 0,-1 1 0,7 1 0,10 1-562,0-1 1,0 0-1,0-2 1,25-2-1,-40 2 246,41-6-5561,-4-9-6512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3.130"/>
    </inkml:context>
    <inkml:brush xml:id="br0">
      <inkml:brushProperty name="width" value="0.025" units="cm"/>
      <inkml:brushProperty name="height" value="0.025" units="cm"/>
    </inkml:brush>
  </inkml:definitions>
  <inkml:trace contextRef="#ctx0" brushRef="#br0">55 335 8168,'0'0'6763,"-8"4"-3800,-2 0-2021,-10 5 28,4 4 2820,25-12 212,9-5-3408,13-16-204,-1-2 0,-1-1-1,-1-1 1,38-42 0,-58 58-380,34-36-198,-3-1-1,44-65 0,-92 127 176,1 1 0,1-1 0,0 1 0,2 0 1,0 1-1,-3 22 0,5-21-99,-1-2-147,0 0-1,2 0 1,0 1 0,2-1-1,0 1 1,3 28-1,3-38-4347,0-5-2914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9.997"/>
    </inkml:context>
    <inkml:brush xml:id="br0">
      <inkml:brushProperty name="width" value="0.025" units="cm"/>
      <inkml:brushProperty name="height" value="0.025" units="cm"/>
    </inkml:brush>
  </inkml:definitions>
  <inkml:trace contextRef="#ctx0" brushRef="#br0">1080 123 4548,'0'0'1917,"7"-8"-641,22-25 277,-28 33-1430,0-1 1,0 0-1,0 0 0,-1 0 0,1 0 0,0 0 1,0 0-1,0 0 0,-1 0 0,1 0 0,-1 0 1,1-1-1,-1 1 0,1 0 0,-1 0 1,0 0-1,1-1 0,-1 1 0,0 0 0,0 0 1,0-1-1,0 1 0,0 0 0,0-1 0,0 1 1,-1 0-1,1 0 0,0-1 0,-1 1 1,1 0-1,-1 0 0,1 0 0,-1 0 0,1-1 1,-1 1-1,0 0 0,0 0 0,0 0 0,1 0 1,-1 1-1,0-1 0,0 0 0,0 0 1,0 0-1,0 1 0,-2-1 0,-4-3-24,-1 1 0,1 0 0,-1 1 0,0 0 0,-12-2 0,14 3 56,-57-7 8,0 3 0,-115 6 0,67 1-167,64-2-90,1 1-1,-1 3 0,1 1 0,-85 23 0,113-23 162,0 1 1,1 2-1,0-1 0,0 2 0,0 0 0,1 1 1,1 1-1,-1 1 0,2 0 0,0 0 0,0 2 1,1 0-1,1 0 0,-19 29 0,22-27 76,0 0 1,1 0-1,0 1 0,2 0 0,0 0 0,1 0 1,1 1-1,0 0 0,1 0 0,1 0 1,1 0-1,1 23 0,2-20-55,1 1 1,1-1-1,0 1 1,2-2 0,1 1-1,0 0 1,1-1-1,1-1 1,18 29-1,-12-26-61,0-1-1,1 0 1,1-1-1,1-1 1,1 0-1,1-1 1,0-2-1,1 0 1,1-1-1,0-1 1,1-1 0,0-1-1,1-1 1,1-1-1,0-1 1,0-2-1,37 8 1,-3-9 206,1-3 0,-1-2 0,0-3 0,1-2 0,-1-3 0,0-2 0,-1-3 1,0-3-1,-1-2 0,-1-2 0,89-45 0,-122 52-171,0-1 0,-1-1 1,-1 0-1,0-2 0,-1-1 0,-1 0 0,0-2 1,-1 0-1,19-28 0,-28 35-38,-2 0 0,1 0 0,-2-1 0,0 0 0,0 0 0,-1-1 0,-1 1 0,0-1 0,-1 0 0,-1 0 0,0 0 0,-1-1 0,0 1 0,-1 0 0,-1-1 0,0 1 0,-1 0 0,-5-20 0,4 22-22,-1 1 0,-1-1 0,0 1 1,0 0-1,-1 1 0,0 0 0,-1-1 0,0 2 0,-1-1 0,-14-13 0,8 11-53,0 0 1,0 2-1,-2 0 1,1 0-1,-1 1 1,-25-10-1,3 6-920,-1 2 1,0 1-1,0 1 0,-1 3 1,-72-3-1,-13 7-5136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5.025"/>
    </inkml:context>
    <inkml:brush xml:id="br0">
      <inkml:brushProperty name="width" value="0.025" units="cm"/>
      <inkml:brushProperty name="height" value="0.025" units="cm"/>
    </inkml:brush>
  </inkml:definitions>
  <inkml:trace contextRef="#ctx0" brushRef="#br0">1287 2202 2114,'6'-6'13356,"8"5"-10911,14 2-4279,-26 0 2569,86 9-740,110 7-11,779-12 3507,29-54-3139,347-8 1769,-1310 56-2016,320-14 746,221 1 81,-545 18-967,0 2-1,0 1 1,-1 1-1,0 3 0,53 21 1,-90-31 60,1-1 1,0 0 0,0 0-1,-1 1 1,1-1 0,0-1-1,0 1 1,-1 0 0,1 0-1,0-1 1,-1 1 0,1-1-1,0 1 1,-1-1 0,1 0-1,-1 0 1,1 1 0,-1-1-1,1 0 1,-1-1 0,0 1-1,1 0 1,-1 0 0,0 0-1,0-1 1,2-2 0,32-50 371,-20 28-371,85-117 56,108-210 1,-67 40-53,-128 275-28,-1 0 0,-2 0 0,-2-1-1,-1 0 1,-2 0 0,0-66 0,-8 75 1,-2 1 1,0-1-1,-3 1 1,0 0 0,-13-28-1,-15-56 2,22 48-86,9 35-34,-2 0-1,-15-40 1,19 65 75,0 1-1,0-1 0,0 1 0,0 0 1,-1 0-1,1 0 0,-1 0 0,0 0 1,-1 1-1,1 0 0,-1 0 0,1 0 1,-1 0-1,-8-2 0,6 1 48,0 0-1,0 0 0,1 0 1,-1 0-1,1-1 1,-6-6-1,0-1 7,-1 1-1,0 0 1,-1 0-1,0 2 1,0 0-1,-1 0 0,0 2 1,-1-1-1,0 2 1,-20-6-1,-26-4 72,-89-11 1,88 17-70,-862-122-117,707 114 100,-310 14-1,-409 115-274,455-40 314,106-25-51,-373 50 77,7 30-118,252 10 80,27-6-44,419-121 97,0-3 0,-86 3 1,130-6-135,0 1 0,0-1-1,0 0 1,0 1 0,0-1 0,1 0 0,0 0 0,-1 0 0,3 6 0,9 19 45,-2 0 0,-1 1 0,-2-1-1,0 1 1,2 35 0,3 155 121,-6-60-19,-6-158-91,3 48 11,2 0 0,20 83 0,-20-117-9,0 1 0,0-2 0,2 1 0,0-1 0,0 0 0,1-1 0,1 1 0,0-2 0,1 1-1,1-1 1,0-1 0,20 17 0,2-2 5,-13-12 14,0 2 0,29 30 1,-44-39-18,1 0 0,-1 0 1,0 0-1,-1 1 1,0-1-1,0 1 0,0 0 1,-1 0-1,-1 1 0,1-1 1,1 15-1,-3-13-4,1 1 0,0-1 0,1 1 0,0-1 0,4 11 0,-5-18 6,0 1-1,0-1 0,1 0 1,-1 0-1,1 1 0,-1-2 1,1 1-1,0 0 0,0-1 1,0 1-1,1-1 0,-1 0 1,0 0-1,1 0 0,0 0 1,-1-1-1,5 2 0,20 5 130,0-2-1,1 0 0,0-2 1,33 1-1,120-6-171,-75-1 75,-37 2-42,294 5-29,-251 2 22,135 25 0,-144-12 15,12 3 18,0-4 0,175 5-1,123-5 412,-370-14-485,0-1 0,0-3 0,47-5 0,-86 4-341,-1-1 1,1 0 0,-1 0-1,0 0 1,1 0-1,-1-1 1,0 0 0,0 0-1,0 0 1,0 0 0,-1-1-1,1 0 1,4-3 0,20-24-8470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8.885"/>
    </inkml:context>
    <inkml:brush xml:id="br0">
      <inkml:brushProperty name="width" value="0.025" units="cm"/>
      <inkml:brushProperty name="height" value="0.025" units="cm"/>
    </inkml:brush>
  </inkml:definitions>
  <inkml:trace contextRef="#ctx0" brushRef="#br0">64 132 3267,'0'0'1372,"0"-4"-1238,4-21 4124,-3 22-2925,0 0 0,-1 0 0,1 0-1,-1 0 1,1-1 0,-1 1 0,0 0 0,-1-6 0,-8-3 2881,-14 7-3847,22 6-347,0-1 0,0 0-1,-1 0 1,1 1-1,0-1 1,0 0 0,0 1-1,0-1 1,0 1 0,0 0-1,0-1 1,0 1 0,0 0-1,1-1 1,-1 1-1,0 0 1,0 0 0,1 0-1,-1 0 1,0 0 0,1 0-1,-1 0 1,0 1 0,-11 37 82,10-25-104,0 0 0,1 0 0,2 26 0,0-39 32,0 1-1,1 0 1,-1-1-1,1 1 1,-1-1-1,1 1 1,0-1-1,-1 0 1,1 1 0,0-1-1,0 0 1,0 0-1,0-1 1,0 1-1,0 0 1,0-1-1,0 1 1,0-1 0,0 1-1,0-1 1,0 0-1,1 0 1,1 0-1,0 0 38,0 1 1,0-1-1,0 0 0,0 0 0,1 0 1,-1 0-1,0-1 0,0 0 0,0 0 1,0 0-1,7-3 0,-7-1 22,1 0 0,-2 0 0,1-1-1,0 1 1,-1-1 0,0 0 0,-1 0-1,1 0 1,1-8 0,14-59 368,-16 28 684,-2 44-1122,0 0 0,0 0 1,0 0-1,0 0 0,-1 0 0,1 0 1,0 0-1,-1 0 0,1 0 1,-1 0-1,1 1 0,-1-1 0,1 0 1,-1 0-1,0 0 0,0 1 0,1-1 1,-1 0-1,0 0 0,0 1 1,0-1-1,1 1 0,-1-1 0,0 1 1,0-1-1,0 1 0,0 0 1,0-1-1,0 1 0,0 0 0,0 0 1,0 0-1,0-1 0,-2 1 1,2 0-36,-1 0 0,1 0 0,0 0 1,-1 0-1,1 0 0,0 0 1,-1 0-1,1 1 0,0-1 1,0 0-1,-1 1 0,1-1 1,0 1-1,0-1 0,0 1 1,-1 0-1,1-1 0,0 1 1,-1 1-1,-2 15-4304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55.388"/>
    </inkml:context>
    <inkml:brush xml:id="br0">
      <inkml:brushProperty name="width" value="0.025" units="cm"/>
      <inkml:brushProperty name="height" value="0.025" units="cm"/>
    </inkml:brush>
  </inkml:definitions>
  <inkml:trace contextRef="#ctx0" brushRef="#br0">0 106 5381,'0'0'3790,"12"0"-3656,33-3-162,0-2 1,66-16 0,-51 8 815,69-6 1,462-20 139,-444 33-1040,-147 6 106,0 0-1,0 0 0,0 0 1,0 0-1,0 1 0,0-1 1,0 0-1,0 0 0,0 0 1,-1 0-1,1 0 0,0 0 1,0 0-1,0 1 0,0-1 1,0 0-1,1 0 0,-1 0 1,0 0-1,0 0 0,0 0 1,0 0-1,0 0 0,0 1 1,0-1-1,0 0 0,0 0 1,0 0-1,0 0 0,0 0 1,0 0-1,0 0 0,0 0 1,0 0-1,0 0 0,1 0 1,-1 0-1,0 1 0,0-1 1,0 0-1,0 0 0,0 0 1,0 0-1,0 0 0,0 0 1,1 0-1,-1 0 0,0 0 1,0 0-1,0 0 0,0 0 1,0 0-1,0 0 0,0 0 1,1 0-1,-1 0 0,0 0 1,0 0-1,0 0 0,0 0 1,0-1-1,0 1 0,-12 8 186,-20 5 169,-15-4-289,0-2 0,-74 3 0,-100-11 146,119-2-171,-102-9-80,-16-1-463,239 30-3249,-1-10 1537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7.549"/>
    </inkml:context>
    <inkml:brush xml:id="br0">
      <inkml:brushProperty name="width" value="0.025" units="cm"/>
      <inkml:brushProperty name="height" value="0.025" units="cm"/>
    </inkml:brush>
  </inkml:definitions>
  <inkml:trace contextRef="#ctx0" brushRef="#br0">98 1 11883,'-4'32'9698,"-11"22"-7887,0-2-1575,-12 45 91,16-62 562,2 0 0,-7 48 1,59-303 1752,-25 131-3795,-18 93 1162,1 1 1,0-1-1,0 0 0,0 0 1,1 1-1,-1-1 0,1 0 1,0 0-1,0-1 0,1 1 1,-1 0-1,1-1 0,0 1 1,0-1-1,0 0 0,0 0 1,0 0-1,1 0 0,-1-1 1,1 1-1,0-1 0,0 0 1,0 0-1,0-1 0,0 1 1,0-1-1,0 1 0,1-1 1,-1-1-1,0 1 1,1-1-1,-1 1 0,1-1 1,-1-1-1,0 1 0,1 0 1,-1-1-1,0 0 0,1 0 1,-1-1-1,0 1 0,0-1 1,7-3-1,1-2 41,0-1 1,-1 0 0,0 0-1,-1-1 1,0-1-1,0 0 1,-1 0-1,0-1 1,-1 0-1,0 0 1,-1-1-1,8-17 1,-21 76-30,-8 4 197,3 1 0,2 1-1,2 0 1,0 53 0,7-104-240,0 0 0,1 1-1,-1-1 1,1 0 0,-1 0 0,1 0-1,0 0 1,0 0 0,0 0 0,0 0-1,0 0 1,0 0 0,0 0 0,1 0-1,-1-1 1,3 3 0,-3-3-267,-1-1 0,1 1 0,0 0 0,0-1 0,0 1 0,0-1 0,0 1 0,0-1 0,0 0 0,0 1 0,0-1 0,0 0 0,0 0 0,0 0 0,0 0 0,0 0 0,0 0 0,0 0 0,0 0 0,1 0 0,-1 0 0,0 0 0,1-1 0,4-6-7179,-3-13-8040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365"/>
    </inkml:context>
    <inkml:brush xml:id="br0">
      <inkml:brushProperty name="width" value="0.025" units="cm"/>
      <inkml:brushProperty name="height" value="0.025" units="cm"/>
    </inkml:brush>
  </inkml:definitions>
  <inkml:trace contextRef="#ctx0" brushRef="#br0">9 0 12364,'0'0'10543,"-1"13"-7831,-6 102 797,6-69-4435,1-20-3610,0-8-4722,0-37-858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744"/>
    </inkml:context>
    <inkml:brush xml:id="br0">
      <inkml:brushProperty name="width" value="0.025" units="cm"/>
      <inkml:brushProperty name="height" value="0.025" units="cm"/>
    </inkml:brush>
  </inkml:definitions>
  <inkml:trace contextRef="#ctx0" brushRef="#br0">0 1 18449,'0'0'9834,"13"0"-13486,-3 4-640,-1-1-4228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9.092"/>
    </inkml:context>
    <inkml:brush xml:id="br0">
      <inkml:brushProperty name="width" value="0.025" units="cm"/>
      <inkml:brushProperty name="height" value="0.025" units="cm"/>
    </inkml:brush>
  </inkml:definitions>
  <inkml:trace contextRef="#ctx0" brushRef="#br0">107 96 7815,'0'0'7319,"0"-8"-4660,1-23-337,-1 30-2218,0 0 0,0 0 0,0 1 0,0-1 0,0 0 0,0 1 0,-1-1 0,1 0 0,0 0 0,0 1 0,-1-1 0,1 0 0,0 1 0,-1-1 0,1 1 0,-1-1 0,1 0 0,-1 1 0,1-1 0,-1 1 0,1-1 0,-1 1 0,0 0 0,1-1 0,-1 1-1,1 0 1,-1-1 0,0 1 0,0 0 0,1-1 0,-1 1 0,0 0 0,1 0 0,-1 0 0,0 0 0,0 0 0,1 0 0,-1 0 0,0 0 0,0 0 0,1 0 0,-1 0 0,0 1 0,1-1 0,-1 0 0,0 0 0,1 1 0,-1-1 0,0 0 0,0 1 0,-31 17 876,27-12-910,0 0 0,0 1 0,1-1 0,-1 1 0,2 1 0,-1-1 0,1 0 0,0 1 0,0-1 0,1 1 0,0 0 0,0 0 0,1 0 0,0 0 0,0 0 0,1 0 0,0 0 0,3 15 0,-2-21-41,0 0 0,0 0 0,1-1 0,-1 1 1,1 0-1,0-1 0,-1 1 0,1-1 0,0 1 1,0-1-1,0 0 0,0 0 0,0 0 0,0 0 1,0 0-1,0 0 0,0 0 0,1-1 0,-1 1 1,0-1-1,0 0 0,1 0 0,-1 0 0,0 0 1,1 0-1,-1 0 0,3-1 0,3 1 145,0-1 0,0 0-1,0 0 1,0-1 0,0 0 0,14-6-1,-16 5-108,0 0 0,1-1-1,-1 0 1,-1 0 0,1 0-1,-1-1 1,1 0 0,-1 0-1,-1 0 1,1-1-1,-1 1 1,0-1 0,0 0-1,-1 0 1,1-1 0,-1 1-1,-1-1 1,1 0 0,-1 1-1,0-1 1,-1 0-1,0 0 1,0 0 0,0 0-1,-1 0 1,0-1 0,-2-12-1,1 17-284,0 0-1,0 0 1,-1 1 0,1-1-1,0 1 1,-1-1-1,0 1 1,1 0 0,-1-1-1,0 1 1,0 0-1,-1 0 1,1 1 0,0-1-1,-1 0 1,1 1-1,-1-1 1,1 1 0,-1 0-1,-3-1 1,2 0-479,0 1 0,0 0 0,0 0 0,0 0 0,0 0 0,0 1 0,-1-1 0,1 1 0,0 0 0,0 1 0,-1-1 0,1 1 1,-6 1-1,-3 6-12583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4.012"/>
    </inkml:context>
    <inkml:brush xml:id="br0">
      <inkml:brushProperty name="width" value="0.025" units="cm"/>
      <inkml:brushProperty name="height" value="0.025" units="cm"/>
    </inkml:brush>
  </inkml:definitions>
  <inkml:trace contextRef="#ctx0" brushRef="#br0">57 25 14350,'0'0'9283,"-3"8"-8835,2-5-365,1 0 0,-1-1-1,0 1 1,1 0-1,-1 0 1,1 0-1,0 0 1,0 6 0,0-8-36,0-1 1,1 1 0,-1 0 0,0-1 0,0 1 0,1-1 0,-1 1 0,0 0 0,1-1 0,-1 1 0,0-1 0,1 1 0,-1-1-1,1 1 1,-1-1 0,1 1 0,-1-1 0,1 0 0,-1 1 0,1-1 0,-1 0 0,2 1 0,0-1 75,0 1 0,-1-1 0,1 0-1,0 0 1,0 0 0,0 0 0,0 0 0,0-1 0,-1 1 0,1 0 0,0-1 0,3-1 0,-5 2-87,1 0 1,-1 0-1,1-1 1,-1 1 0,1 0-1,-1-1 1,0 1-1,1-1 1,-1 1 0,0-1-1,1 1 1,-1 0-1,0-1 1,1 1 0,-1-1-1,0 0 1,0 1-1,1-1 1,-1 1-1,0-1 1,0 1 0,0-1-1,0 1 1,0-1-1,0 0 1,0 1 0,0-1-1,0 1 1,0-1-1,0 0 1,0 1-1,-1-1 1,1 1 0,0-1-1,0 1 1,0-1-1,-1 1 1,1-1 0,0 1-1,-1-1 1,1 1-1,0-1 1,-2 0 0,1 0-4,0-1 0,0 0 0,0 0 0,-1 1 0,1-1 0,-1 1 0,1-1 0,-1 1 1,0 0-1,1-1 0,-4-1 0,3 3-33,0-1 1,0 0-1,0 0 0,0 1 1,0-1-1,0 1 1,0 0-1,0-1 0,0 1 1,0 0-1,0 0 0,0 0 1,0 1-1,0-1 1,0 0-1,0 1 0,0-1 1,0 1-1,0 0 0,0 0 1,0 0-1,1-1 1,-1 2-1,0-1 0,1 0 1,-1 0-1,0 1 0,1-1 1,0 0-1,-1 1 1,1 0-1,0-1 0,0 1 1,0 0-1,0-1 0,0 1 1,0 0-1,0 0 0,0 0 1,1 0-1,-1 0 1,0 4-1,2-5 21,0-1 1,0 1-1,-1-1 0,1 1 0,0-1 1,0 1-1,0-1 0,-1 1 1,1-1-1,0 0 0,0 1 1,0-1-1,0 0 0,0 0 0,0 0 1,0 0-1,0 0 0,0 0 1,-1 0-1,1 0 0,0 0 1,0 0-1,0 0 0,0-1 0,0 1 1,0 0-1,0-1 0,1 0 1,30-9 257,-1-13-135,-30 22-131,0-1 0,0 1 0,0 0 0,0-1 0,0 1 0,0-1 0,0 1 0,0-1 1,0 1-1,-1-1 0,1 0 0,0 1 0,-1-1 0,0 0 0,1 0 0,-1 1 0,0-1 0,0 0 0,0-3 1,-1 5-24,1 0 0,-1-1 1,1 1-1,-1-1 1,1 1-1,-1 0 1,1-1-1,-1 1 0,1 0 1,-1-1-1,0 1 1,1 0-1,-1 0 1,1 0-1,-1 0 0,0-1 1,1 1-1,-1 0 1,0 0-1,1 0 1,-1 0-1,0 1 1,1-1-1,-1 0 0,1 0 1,-1 0-1,0 0 1,1 1-1,-1-1 1,1 0-1,-1 0 0,0 1 1,1-1-1,-1 1 1,0 0-1,-21 11-756,11 5-235,10-8-1680,10-5-5173,10-4-2823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187"/>
    </inkml:context>
    <inkml:brush xml:id="br0">
      <inkml:brushProperty name="width" value="0.025" units="cm"/>
      <inkml:brushProperty name="height" value="0.025" units="cm"/>
    </inkml:brush>
  </inkml:definitions>
  <inkml:trace contextRef="#ctx0" brushRef="#br0">0 344 7591,'0'0'14318,"8"-4"-12717,26-17-864,-1 0 0,0-3-1,-2 0 1,35-36 0,29-23-679,41-24 108,-137 107-168,1 0 0,0 0 1,0 0-1,0 1 0,0-1 1,0 0-1,0 0 0,0 0 0,0 0 1,0 0-1,0 0 0,0 1 0,0-1 1,0 0-1,0 0 0,0 0 0,0 0 1,0 0-1,0 1 0,0-1 0,0 0 1,0 0-1,0 0 0,0 0 1,0 0-1,0 0 0,0 1 0,0-1 1,1 0-1,-1 0 0,0 0 0,0 0 1,0 0-1,0 0 0,0 0 0,0 0 1,0 0-1,0 1 0,1-1 0,-1 0 1,0 0-1,0 0 0,0 0 1,0 0-1,0 0 0,0 0 0,1 0 1,-1 0-1,0 0 0,0 0 0,0 0 1,0 0-1,0 0 0,0 0 0,1 0 1,-1 0-1,0 0 0,0 0 0,0 0 1,0 0-1,0 0 0,0 0 1,1-1-1,-1 1 0,0 0 0,-3 11-118,-10 17 128,-30 45 1,32-58 12,1 1 0,1 0 1,0 0-1,1 1 0,0 1 0,2-1 1,0 1-1,1 0 0,-3 19 1,8-37-98,0 1 0,0-1 0,0 1 1,0-1-1,0 0 0,0 1 0,0-1 0,0 1 1,0-1-1,0 1 0,0-1 0,0 0 1,0 1-1,0-1 0,0 1 0,0-1 1,0 0-1,0 1 0,1-1 0,-1 1 1,0-1-1,0 0 0,1 1 0,-1-1 0,0 0 1,0 1-1,1-1 0,-1 0 0,0 1 1,1-1-1,-1 0 0,0 0 0,1 0 1,-1 1-1,1-1 0,-1 0 0,0 0 1,1 0-1,-1 0 0,1 0 0,-1 1 0,1-1 1,-1 0-1,0 0 0,1 0 0,-1 0 1,1 0-1,-1-1 0,1 1 0,-1 0 1,0 0-1,2 0 0,19-14-9281,-5-5-4683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6.804"/>
    </inkml:context>
    <inkml:brush xml:id="br0">
      <inkml:brushProperty name="width" value="0.025" units="cm"/>
      <inkml:brushProperty name="height" value="0.025" units="cm"/>
    </inkml:brush>
  </inkml:definitions>
  <inkml:trace contextRef="#ctx0" brushRef="#br0">193 51 3043,'8'-15'10307,"-9"2"-4426,1 12-5694,-1-1 1,1 1 0,-1 0-1,0-1 1,1 1-1,-1 0 1,0 0-1,0 0 1,0 0-1,0 0 1,0 0-1,0 0 1,0 0-1,0 0 1,0 0-1,-1 1 1,1-1 0,0 0-1,0 1 1,-1-1-1,1 1 1,0 0-1,-1-1 1,1 1-1,-1 0 1,1 0-1,-2 0 1,-2 0-156,0 0 0,0 1 0,0-1 0,0 1 0,0 0 1,0 1-1,0-1 0,0 1 0,1 0 0,-1 1 0,1-1 0,0 1 0,-1-1 1,1 1-1,-4 5 0,1-2 3,0 2 0,1-1 0,0 0 0,1 1 0,0 0 0,0 1 0,-6 13 0,4-2 72,0 0 1,1 0 0,1 0 0,1 1-1,1-1 1,-1 38 0,3-55-75,1-1 1,0 1-1,0 0 1,0-1-1,0 1 1,1-1-1,-1 1 1,1-1-1,-1 1 1,1-1-1,0 1 1,0-1-1,0 1 1,0-1-1,0 0 1,1 1-1,-1-1 1,1 0-1,-1 0 1,1 0-1,0 0 1,0-1-1,0 1 1,0 0-1,0-1 1,0 1-1,1-1 1,-1 0-1,0 0 1,1 0-1,-1 0 1,1 0-1,-1 0 1,1-1-1,-1 1 1,1-1-1,-1 0 0,1 0 1,3 0-1,2 0 149,-1-1-1,0 0 0,1-1 0,-1 0 0,0 0 0,0 0 0,0-1 0,0 0 1,0 0-1,-1-1 0,1 0 0,10-9 0,-8 5-7,0-1-1,0 0 1,-1-1-1,0 0 1,-1 0-1,0-1 1,9-20-1,-13 25-140,0 0 0,-1 0-1,0 0 1,0 0-1,-1 0 1,0 0 0,0 0-1,0 0 1,-1-1-1,1 1 1,-2 0 0,1 0-1,-1-1 1,0 1 0,0 0-1,0 0 1,-4-10-1,4 14-59,-1 0 0,1 0 0,0 1 0,-1-1 0,1 0-1,-1 0 1,1 1 0,-1-1 0,0 1 0,1-1 0,-1 1-1,0 0 1,0 0 0,0-1 0,0 1 0,0 1 0,-1-1-1,1 0 1,0 1 0,0-1 0,0 1 0,-1-1 0,1 1-1,-3 0 1,3 0-168,0 0 0,-1 0 0,1 0 0,0 1 0,0-1 0,0 1 0,0-1 0,0 1 0,0 0 0,0 0 0,0 0 0,1 0 0,-1 0 0,0 0 0,0 0 0,1 1 0,-1-1 0,1 1 0,-1-1 0,1 1 0,0-1 0,-1 1 0,1 0 0,0 0 0,-1 3 0,-9 44-7946,10-24 1575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151"/>
    </inkml:context>
    <inkml:brush xml:id="br0">
      <inkml:brushProperty name="width" value="0.025" units="cm"/>
      <inkml:brushProperty name="height" value="0.025" units="cm"/>
    </inkml:brush>
  </inkml:definitions>
  <inkml:trace contextRef="#ctx0" brushRef="#br0">27 1 19827,'0'0'5797,"-7"59"-4099,1-34-1122,1 1-447,-4 1-97,9-3-97,0 0-671,0-3-385,0-1-609,0-7-288,0-7-1025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861"/>
    </inkml:context>
    <inkml:brush xml:id="br0">
      <inkml:brushProperty name="width" value="0.025" units="cm"/>
      <inkml:brushProperty name="height" value="0.025" units="cm"/>
    </inkml:brush>
  </inkml:definitions>
  <inkml:trace contextRef="#ctx0" brushRef="#br0">232 99 9929,'0'0'6844,"2"-8"-3956,1 1-2816,7-36 4046,-10 42-3992,0-1 1,0 1-1,0-1 1,0 1-1,0-1 1,-1 1-1,1 0 1,0-1-1,-1 1 1,1-1-1,-1 1 0,1 0 1,-1-1-1,0 1 1,0 0-1,1 0 1,-1 0-1,0 0 1,0-1-1,0 1 1,0 0-1,0 1 1,-1-1-1,1 0 1,0 0-1,0 0 1,-1 1-1,1-1 1,0 0-1,-1 1 1,-1-1-1,-5-1-58,0 1-1,0 0 1,0 0-1,0 1 1,0 0-1,0 1 1,0-1-1,0 2 1,0-1-1,0 1 1,1 0-1,-1 1 1,0-1-1,1 2 1,-14 7-1,15-8-49,0 1-1,0 0 0,1 1 0,-1-1 0,1 1 0,0 0 0,0 0 0,1 1 0,-1-1 0,1 1 0,1 0 0,-1 0 0,1 0 0,0 1 0,0-1 0,1 1 0,0 0 0,-2 9 0,4-15-10,-1 0 0,1 0 0,0 0 0,0 0 0,0 0 0,0 0 0,0 0-1,0 0 1,1 0 0,-1 0 0,0 0 0,0 0 0,1 0 0,-1 0 0,0 0-1,1 0 1,-1 0 0,1-1 0,-1 1 0,1 0 0,0 0 0,-1 0 0,1-1-1,0 1 1,0 0 0,0-1 0,1 2 0,0-1 9,0 0 0,1 0 0,-1 0-1,1-1 1,0 1 0,-1-1 0,1 1 0,-1-1 0,1 0 0,4-1-1,2 1 20,1-2 0,-1 1 0,0-1 0,0-1 0,12-4 0,-7-1-76,-1 0 0,0 0 0,0-1 0,21-20 1,22-16-429,-55 71-150,-8 44 535,4-42 134,0-1 0,2 1-1,3 34 1,-1-55-27,0 0 0,0 0 0,0 0 0,1-1 0,0 1 0,1 0 0,-1-1 0,1 0 0,1 1 0,-1-1 0,1-1 0,0 1 0,0 0 0,1-1 0,-1 0 0,1 0 0,10 8 0,3 4 379,-18-17-373,0 0 0,0 1 0,0-1 1,0 0-1,0 1 0,0-1 0,0 0 0,-1 0 0,1 1 0,0-1 1,0 0-1,0 1 0,0-1 0,0 0 0,0 0 0,0 1 0,-1-1 0,1 0 1,0 0-1,0 1 0,0-1 0,-1 0 0,1 0 0,0 0 0,0 0 0,-1 1 1,1-1-1,0 0 0,0 0 0,-1 0 0,1 0 0,0 0 0,0 0 1,-1 1-1,1-1 0,0 0 0,-1 0 0,1 0 0,0 0 0,-48 0 2153,27-1-2339,-155 1 216,170-2-395,15-3-644,29-8-2731,-23 8 752,15-7-6608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1.355"/>
    </inkml:context>
    <inkml:brush xml:id="br0">
      <inkml:brushProperty name="width" value="0.025" units="cm"/>
      <inkml:brushProperty name="height" value="0.025" units="cm"/>
    </inkml:brush>
  </inkml:definitions>
  <inkml:trace contextRef="#ctx0" brushRef="#br0">52 11 15887,'0'0'2498,"9"-3"-1377,-5 2-1069,-1 0 9,-1-1 1,1 2-1,0-1 1,-1 0 0,1 0-1,0 1 1,0 0-1,-1-1 1,1 1-1,0 0 1,0 0-1,0 1 1,-1-1 0,1 1-1,0-1 1,0 1-1,-1 0 1,1 0-1,-1 0 1,1 0-1,-1 0 1,1 1 0,-1-1-1,0 1 1,1 0-1,-1-1 1,0 1-1,3 3 1,2 7 199,1 0 1,-1 1-1,-1 0 0,0 0 1,-1 0-1,-1 0 1,0 1-1,-1 0 1,0 0-1,-1 0 0,0 0 1,-1 0-1,-1 1 1,-2 17-1,0 2 192,-3 0 0,0-1 1,-3 1-1,-20 59 0,22-77-408,-1 0-1,0-1 1,-1 0-1,-11 16 1,15-26-377,0 1 1,-1-1-1,0 0 1,0 0-1,-8 5 0,10-7-365,-1-1 0,0 0 0,0 0 0,0 0-1,0 0 1,0 0 0,-1-1 0,1 0-1,-6 1 1,-11-1-7652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139"/>
    </inkml:context>
    <inkml:brush xml:id="br0">
      <inkml:brushProperty name="width" value="0.025" units="cm"/>
      <inkml:brushProperty name="height" value="0.025" units="cm"/>
    </inkml:brush>
  </inkml:definitions>
  <inkml:trace contextRef="#ctx0" brushRef="#br0">146 2 11979,'0'0'13597,"-8"-1"-13469,5 1-113,1 0 0,-1 0-1,1 0 1,0 0 0,-1 0 0,1 1-1,-1-1 1,1 1 0,0-1-1,-1 1 1,1 0 0,0 0-1,0 0 1,0 0 0,0 1 0,0-1-1,0 0 1,0 1 0,-2 2-1,-1 2 76,0 1-1,0 0 0,1-1 0,0 2 0,1-1 0,-4 9 1,-7 24 128,3 0 1,1 0 0,2 1 0,1 0 0,3 0 0,1 84 0,3-116-293,0 0 1,0 1 0,1-1-1,1 0 1,0 0-1,0 0 1,1 0 0,0 0-1,0 0 1,1-1 0,0 0-1,0 1 1,1-1 0,0-1-1,1 1 1,0-1 0,0 0-1,0 0 1,1-1-1,0 0 1,0 0 0,1-1-1,0 0 1,-1 0 0,2 0-1,-1-1 1,0 0 0,1-1-1,0 0 1,16 3-1,-8-3-1300,1 0-1,33 0 1,6-6-4256,-13-6-2778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801"/>
    </inkml:context>
    <inkml:brush xml:id="br0">
      <inkml:brushProperty name="width" value="0.025" units="cm"/>
      <inkml:brushProperty name="height" value="0.025" units="cm"/>
    </inkml:brush>
  </inkml:definitions>
  <inkml:trace contextRef="#ctx0" brushRef="#br0">160 34 3203,'0'0'16106,"-9"-6"-14323,-28-18-251,35 24-1398,0-1 0,0 0-1,-1 1 1,1-1 0,0 1 0,0-1 0,0 1-1,0 0 1,-1 0 0,1 0 0,0 0-1,0 1 1,0-1 0,0 0 0,0 1-1,-1 0 1,1-1 0,0 1 0,0 0 0,0 0-1,1 0 1,-1 0 0,0 0 0,0 1-1,1-1 1,-1 1 0,0-1 0,-1 3 0,-4 3 184,1 0 0,0 1 1,1 0-1,-7 10 1,10-14-236,-1 0 1,1 0-1,0 0 1,0 0-1,1 1 0,0-1 1,-1 0-1,1 1 1,0-1-1,1 1 1,-1-1-1,1 1 0,0-1 1,0 1-1,1-1 1,-1 1-1,2 5 1,-1-7-39,1-1 1,-1 1 0,1-1 0,-1 0 0,1 1 0,0-1 0,0 0 0,0 0 0,0 0 0,0 0-1,0 0 1,0-1 0,1 1 0,-1-1 0,1 1 0,-1-1 0,1 0 0,-1 0 0,1 0-1,0 0 1,0-1 0,-1 1 0,1-1 0,0 1 0,0-1 0,0 0 0,3 0 0,0 0-4,1 0 0,0 0 1,0-1-1,-1 0 0,1 0 1,-1 0-1,1-1 0,-1 0 1,1 0-1,-1-1 1,0 1-1,0-1 0,7-6 1,-9 7-20,-1-1-1,1-1 1,-1 1 0,0-1 0,0 1 0,-1-1 0,1 0 0,-1 0-1,0 0 1,0 0 0,0 0 0,0 0 0,-1-1 0,1 1-1,-1-1 1,0 1 0,-1-1 0,1 1 0,-1-1 0,0-5 0,0 8-34,0-1 1,0 1 0,0-1 0,0 1 0,-1-1 0,1 1-1,-1 0 1,0-1 0,1 1 0,-1 0 0,0-1-1,0 1 1,-1 0 0,1 0 0,0 0 0,-1 0 0,1 0-1,-1 0 1,0 0 0,1 1 0,-1-1 0,0 1-1,-4-3 1,-23-4-2625,-6 11-5098,17 5-1438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325"/>
    </inkml:context>
    <inkml:brush xml:id="br0">
      <inkml:brushProperty name="width" value="0.025" units="cm"/>
      <inkml:brushProperty name="height" value="0.025" units="cm"/>
    </inkml:brush>
  </inkml:definitions>
  <inkml:trace contextRef="#ctx0" brushRef="#br0">1 0 6919,'0'0'12972,"9"51"-11531,44-42 257,24-1-545,21-1-513,17-2-351,11-4-129,1-1-128,-3 0 32,-6 0-576,-8 0-802,-7-12-1088,-4-7-2883,2-9-7559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1.789"/>
    </inkml:context>
    <inkml:brush xml:id="br0">
      <inkml:brushProperty name="width" value="0.025" units="cm"/>
      <inkml:brushProperty name="height" value="0.025" units="cm"/>
    </inkml:brush>
  </inkml:definitions>
  <inkml:trace contextRef="#ctx0" brushRef="#br0">38 291 4901,'0'0'6133,"-5"9"-3074,-1-2-2202,-14 22 629,14-4 2300,6-24-3711,1-1 0,-1 0 0,1 0 0,-1 1 0,0-1 1,1 0-1,-1 0 0,1 0 0,-1 0 0,1 0 0,-1 0 0,1 0 1,-1 1-1,1-2 0,-1 1 0,1 0 0,-1 0 0,1 0 0,-1 0 0,1 0 1,-1 0-1,1 0 0,-1-1 0,1 1 0,-1 0 0,1-1 0,20-9 418,-1-2 0,0 0-1,-1-1 1,0-1-1,24-23 1,-19 16-470,16-13-169,-2-1 0,-1-2-1,-2-2 1,40-57 0,-97 128 119,2 0 0,2 2 1,1 0-1,1 1 0,2 0 1,2 1-1,1 1 0,-8 53 1,17-79-818,-2 22-1505,8-15-5504,3-15-1900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508"/>
    </inkml:context>
    <inkml:brush xml:id="br0">
      <inkml:brushProperty name="width" value="0.025" units="cm"/>
      <inkml:brushProperty name="height" value="0.025" units="cm"/>
    </inkml:brush>
  </inkml:definitions>
  <inkml:trace contextRef="#ctx0" brushRef="#br0">134 76 17809,'0'0'1350,"-2"12"-36,-13 41 794,-31 77 0,25-76-1723,-29 114 0,92-284-204,-24 34-1107,13-133 0,-31 220 968,1-1 1,1 0 0,-1 0-1,0 0 1,1 0 0,0 0-1,0-1 1,0 1 0,1 0-1,-1-1 1,1 1 0,0-1-1,-1 0 1,2 0 0,-1 0-1,0-1 1,0 1 0,1-1-1,0 1 1,-1-1 0,1 0-1,0-1 1,0 1 0,0-1-1,0 1 1,0-1 0,0-1-1,1 1 1,-1 0-1,0-1 1,0 0 0,5 0-1,1 0 40,0-1-1,0 0 1,0 0-1,0-1 1,0 0-1,0-1 1,-1 0-1,1-1 0,-1 0 1,0 0-1,0-1 1,13-9-1,-13 5-51,0 1 0,0-1 0,-1 0 0,-1 0 0,0-1 0,9-16 0,9-12 38,-44 67-26,2 1 0,1 1 0,2 0 1,1 1-1,1 1 0,2 0 0,1 0 1,2 1-1,1 0 0,-2 40 0,8-69-50,0 0-1,0 1 0,0-1 1,0 0-1,1 0 1,0 0-1,0 0 0,0 0 1,1 0-1,0 0 1,0 0-1,5 8 0,-6-11-73,1 0-1,0 0 0,1 0 0,-1 0 1,0-1-1,0 1 0,1-1 0,-1 1 1,1-1-1,-1 0 0,1 0 0,0 0 1,-1-1-1,1 1 0,0 0 0,-1-1 1,1 0-1,0 1 0,0-1 0,0-1 1,-1 1-1,1 0 0,0 0 0,0-1 1,4-1-1,1-1-550,0 0 1,-1-1 0,0 1 0,1-2-1,-2 1 1,1-1 0,0 0 0,-1 0-1,0 0 1,0-1 0,-1 0 0,1 0-1,-1-1 1,-1 0 0,5-7 0,27-53-3043,-15 5 3623,-21 46 3768,-9 19 406,-13 22-1486,21-23-2573,-62 100 2985,58-91-2806,-1 0 1,2 1-1,-1-1 1,2 1-1,0 0 0,0 0 1,-2 21-1,5-31-297,0-1 1,0 1-1,0-1 0,0 1 0,1-1 0,-1 1 0,0-1 0,1 1 0,-1-1 0,1 0 0,-1 1 0,1-1 1,0 1-1,-1-1 0,1 0 0,1 2 0,-1-3-104,0 1-1,-1-1 1,1 1 0,0-1-1,-1 1 1,1-1 0,0 0-1,0 1 1,-1-1 0,1 0-1,0 0 1,0 0-1,0 0 1,-1 0 0,1 0-1,0 0 1,0 0 0,0 0-1,-1 0 1,1 0 0,0 0-1,0 0 1,0-1 0,-1 1-1,1 0 1,0-1 0,-1 1-1,1 0 1,0-1 0,0 1-1,0-1 1,10-13-5105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858"/>
    </inkml:context>
    <inkml:brush xml:id="br0">
      <inkml:brushProperty name="width" value="0.025" units="cm"/>
      <inkml:brushProperty name="height" value="0.025" units="cm"/>
    </inkml:brush>
  </inkml:definitions>
  <inkml:trace contextRef="#ctx0" brushRef="#br0">1 1 14446,'0'0'12491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536"/>
    </inkml:context>
    <inkml:brush xml:id="br0">
      <inkml:brushProperty name="width" value="0.025" units="cm"/>
      <inkml:brushProperty name="height" value="0.025" units="cm"/>
    </inkml:brush>
  </inkml:definitions>
  <inkml:trace contextRef="#ctx0" brushRef="#br0">45 0 14798,'0'0'11462,"-2"10"-11297,-13 66-99,-7 35 88,18-74-4323,2-1-3787,2-44-510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3.189"/>
    </inkml:context>
    <inkml:brush xml:id="br0">
      <inkml:brushProperty name="width" value="0.025" units="cm"/>
      <inkml:brushProperty name="height" value="0.025" units="cm"/>
    </inkml:brush>
  </inkml:definitions>
  <inkml:trace contextRef="#ctx0" brushRef="#br0">192 87 16464,'0'0'3822,"-11"-9"-2263,-34-28-182,43 35-1305,0 0-1,0 0 1,-1 1 0,1-1 0,0 1-1,-1 0 1,0-1 0,1 1-1,-1 0 1,0 0 0,1 1 0,-1-1-1,0 1 1,0-1 0,1 1-1,-1 0 1,0 0 0,0 0 0,0 0-1,0 1 1,1-1 0,-1 1-1,0-1 1,0 1 0,1 0 0,-1 0-1,0 0 1,1 1 0,0-1-1,-1 1 1,1-1 0,0 1-1,-1 0 1,1 0 0,0 0 0,0 0-1,0 0 1,1 0 0,-1 1-1,1-1 1,-3 5 0,-1 2-43,0 0-1,1 1 1,1 0 0,-1 0 0,1 0-1,1 0 1,0 0 0,0 0-1,1 13 1,0-18-18,2-1-1,-1 1 0,0-1 1,1 1-1,0-1 1,0 1-1,0-1 0,1 0 1,-1 1-1,1-1 1,0 0-1,0 0 1,0 0-1,1-1 0,0 1 1,-1 0-1,1-1 1,1 0-1,-1 0 1,0 0-1,1 0 0,-1 0 1,1-1-1,0 1 1,0-1-1,0 0 0,0 0 1,0-1-1,1 1 1,-1-1-1,0 0 1,1 0-1,-1 0 0,1-1 1,-1 1-1,7-1 1,-3 0 19,0 0 1,1-1 0,-1 1-1,0-2 1,0 1-1,1-1 1,-1 0 0,-1-1-1,1 0 1,0 0 0,-1-1-1,1 0 1,-1 0 0,0-1-1,0 1 1,-1-2-1,0 1 1,1-1 0,7-10-1,-8 7 35,-1-1 0,0 0 1,-1 0-1,0 0 0,-1-1 0,0 1 0,0-1 0,-1 0 0,-1 1 0,0-1 0,0-14 0,-1 22-126,0-1 1,0 1-1,-1-1 0,1 1 1,-1-1-1,0 1 0,0 0 1,0-1-1,-1 1 1,1 0-1,-1 0 0,0 0 1,1 0-1,-1 0 0,-1 0 1,-1-3-1,1 5-175,0-1-1,0 0 1,1 1 0,-1 0-1,0-1 1,0 1-1,0 0 1,0 1 0,0-1-1,0 0 1,-1 1 0,1 0-1,0 0 1,0 0-1,0 0 1,0 0 0,-1 1-1,1-1 1,0 1 0,0 0-1,-3 1 1,-15 7-4376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4.075"/>
    </inkml:context>
    <inkml:brush xml:id="br0">
      <inkml:brushProperty name="width" value="0.025" units="cm"/>
      <inkml:brushProperty name="height" value="0.025" units="cm"/>
    </inkml:brush>
  </inkml:definitions>
  <inkml:trace contextRef="#ctx0" brushRef="#br0">367 102 12364,'0'0'5696,"-2"-8"-3342,1 3-2143,0 0 0,-1 1 1,1-1-1,-1 1 0,0-1 0,0 1 1,-1 0-1,1 0 0,-1 0 0,0 0 1,0 0-1,-1 0 0,1 1 0,-1 0 1,1 0-1,-1 0 0,0 0 0,0 0 1,0 1-1,-1 0 0,1-1 0,-1 2 1,1-1-1,-1 0 0,0 1 0,1 0 1,-6 0-1,-2-1-207,0 1 0,0 0 0,0 1-1,0 0 1,0 1 0,0 0 0,1 1 0,-1 0 0,0 1 0,1 1 0,0 0 0,-1 0-1,1 1 1,1 0 0,-1 1 0,1 0 0,0 1 0,1 0 0,-1 1 0,1-1-1,-11 14 1,19-20-18,0 1 0,-1-1 0,1 1 0,0-1 0,0 1 0,0-1 0,0 1 0,0 0-1,0-1 1,0 1 0,1 0 0,-1 0 0,1 0 0,-1 3 0,1-4 9,0-1 1,0 1-1,0 0 0,0 0 1,1-1-1,-1 1 0,0 0 1,1-1-1,-1 1 0,1 0 1,-1-1-1,1 1 0,-1 0 1,1-1-1,-1 1 0,1-1 1,-1 1-1,1-1 1,0 1-1,-1-1 0,1 0 1,0 1-1,-1-1 0,1 0 1,1 1-1,7 1-29,0 0 0,1 0-1,-1-1 1,1 0 0,10-1 0,25 5-326,-41-4 342,-1 0 0,1 1 0,-1 0-1,1-1 1,-1 1 0,0 1 0,1-1-1,-1 0 1,-1 1 0,1-1 0,0 1-1,0 0 1,-1 0 0,0 0 0,1 0-1,1 5 1,-1-1 29,0 0-1,0 0 1,-1 1-1,0-1 1,0 1 0,-1-1-1,1 15 1,-2 0 66,0-1 0,-2 1 0,-1 0 0,-10 39 1,-18 45-24,15-54-19,1 1 1,-12 89-1,26-138-46,1 0-1,-1 0 1,1 1 0,0-1 0,0 1 0,0-1-1,1 0 1,0 1 0,1 4 0,-1-7-7,0-1 0,0 0 0,1 0 0,-1 0 0,0 1 0,1-2 1,-1 1-1,0 0 0,1 0 0,-1 0 0,1 0 0,-1-1 0,1 1 1,0-1-1,-1 1 0,1-1 0,0 0 0,-1 0 0,1 0 0,0 1 1,-1-2-1,1 1 0,0 0 0,-1 0 0,4-1 0,7-1-412,0-1 0,0-1 1,0 1-1,0-2 0,-1 0 0,15-8 0,9-3-4579,-10 4-4226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215"/>
    </inkml:context>
    <inkml:brush xml:id="br0">
      <inkml:brushProperty name="width" value="0.025" units="cm"/>
      <inkml:brushProperty name="height" value="0.025" units="cm"/>
    </inkml:brush>
  </inkml:definitions>
  <inkml:trace contextRef="#ctx0" brushRef="#br0">214 24 5637,'0'0'19357,"-11"-5"-18737,5 1-535,3 2-64,1 1 1,-1-1-1,1 1 1,-1-1-1,0 1 0,0 0 1,1 0-1,-1 0 0,0 0 1,0 0-1,0 1 0,0 0 1,0-1-1,0 1 0,0 0 1,0 0-1,0 1 0,0-1 1,0 1-1,0-1 0,0 1 1,0 0-1,0 0 0,0 0 1,-2 2-1,-5 4 46,1 0 1,0 1-1,0 0 0,0 0 1,1 1-1,1 0 0,0 1 1,0-1-1,0 1 0,1 1 1,1-1-1,0 1 0,0 0 1,1 0-1,1 1 0,0-1 1,-3 22-1,6-32-61,0 1 1,0-1-1,0 0 0,0 0 1,0 1-1,0-1 0,0 0 1,1 1-1,-1-1 0,0 0 1,1 0-1,-1 1 0,1-1 0,-1 0 1,1 0-1,0 0 0,0 0 1,0 0-1,-1 0 0,1 0 1,0 0-1,0 0 0,0 0 1,0 0-1,3 1 0,-1-1 32,0 1 0,1-1 0,-1 0 0,1 0-1,-1-1 1,1 1 0,0-1 0,-1 1 0,7-1 0,1-1 76,1 0 0,-1-1 0,0 0 0,0-1 1,16-5-1,-16 3-84,-1 0 1,0-1-1,0 0 0,0 0 1,-1-1-1,0-1 1,0 0-1,11-13 0,-17 18-6,1-1 0,-1 0 0,0-1-1,0 1 1,-1 0 0,1-1-1,-1 0 1,0 1 0,0-1 0,-1 0-1,1 0 1,-1 0 0,0 0-1,0 0 1,-1-1 0,0 1 0,0 0-1,0 0 1,0 0 0,-1 0 0,-2-8-1,2 10-19,0 1 0,0-1 0,-1 1 0,1 0 0,-1-1 0,0 1 0,0 0 0,0 0 0,0 0 0,0 0 0,0 1 0,0-1 0,-1 1-1,1-1 1,0 1 0,-1 0 0,1 0 0,-1 0 0,0 0 0,1 0 0,-1 1 0,0-1 0,1 1 0,-1-1 0,0 1 0,0 0 0,1 0 0,-1 1 0,0-1 0,0 0-1,1 1 1,-4 1 0,1-2-32,-1 1-1,1 1 0,0-1 0,0 1 0,0 0 0,0 0 1,0 0-1,1 1 0,-1-1 0,1 1 0,-1 0 1,1 1-1,0-1 0,0 1 0,-6 8 0,7-7-278,1 0-1,0 0 1,0 1-1,0-1 0,1 1 1,0-1-1,0 1 1,0-1-1,1 9 1,0-11-198,0 0 0,0-1 0,0 1 0,1 0-1,-1 0 1,1 0 0,0 0 0,0-1 0,0 1 0,0 0 0,0-1 0,3 4 0,16 12-6456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575"/>
    </inkml:context>
    <inkml:brush xml:id="br0">
      <inkml:brushProperty name="width" value="0.025" units="cm"/>
      <inkml:brushProperty name="height" value="0.025" units="cm"/>
    </inkml:brush>
  </inkml:definitions>
  <inkml:trace contextRef="#ctx0" brushRef="#br0">18 1 17360,'0'0'7656,"-12"57"-5799,8-33-607,3-1-930,1 2-224,0 0-96,0-5-192,7-5-865,3-4-737,3-10-1153,1-1-1313,-2-14-3747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920"/>
    </inkml:context>
    <inkml:brush xml:id="br0">
      <inkml:brushProperty name="width" value="0.025" units="cm"/>
      <inkml:brushProperty name="height" value="0.025" units="cm"/>
    </inkml:brush>
  </inkml:definitions>
  <inkml:trace contextRef="#ctx0" brushRef="#br0">98 4 10634,'0'0'16303,"-9"-2"-15897,6 1-378,-1 1 1,1 0-1,0-1 0,0 1 0,0 0 0,-1 1 0,1-1 0,0 1 1,0-1-1,0 1 0,0 0 0,0 0 0,0 0 0,0 0 0,0 1 1,0-1-1,0 1 0,1 0 0,-1 0 0,1 0 0,-1 0 0,1 0 1,0 1-1,0-1 0,0 1 0,0-1 0,0 1 0,1 0 0,-1-1 1,1 1-1,-1 0 0,1 0 0,0 0 0,0 0 0,1 0 1,-1 1-1,1-1 0,-1 0 0,1 0 0,0 0 0,0 1 0,0-1 1,2 5-1,-2-7-19,0 0 1,1 0 0,-1 0 0,0 0 0,1 0-1,-1 0 1,1-1 0,-1 1 0,1 0-1,0 0 1,-1 0 0,1-1 0,0 1-1,0 0 1,-1-1 0,1 1 0,0-1 0,0 1-1,0-1 1,0 1 0,0-1 0,0 1-1,0-1 1,0 0 0,0 0 0,0 1-1,0-1 1,0 0 0,0 0 0,0 0-1,0 0 1,0 0 0,0 0 0,0 0 0,0-1-1,0 1 1,0 0 0,0-1 0,0 1-1,0 0 1,0-1 0,1 0 0,3-1 9,-1 0 1,1 0-1,-1 0 1,0 0 0,0-1-1,0 0 1,7-5-1,10-26-127,-6 11-945,-10 27 639,-4 17 318,-1-8 162,-1-1-1,1 1 1,1-1-1,1 1 1,-1-1-1,2 0 1,0 0-1,0 0 1,1 0 0,10 21-1,-5-19-138,-5-8 149,-1 1 0,1-1 1,-1 1-1,0 0 0,0 0 1,1 9-1,-3-14-5,-1-1-1,0 0 1,0 1 0,0-1 0,0 1-1,-1-1 1,1 1 0,0-1 0,-1 1-1,1-1 1,0 0 0,-1 1 0,0-1 0,1 0-1,-1 1 1,0-1 0,0 0 0,0 0-1,0 0 1,0 0 0,0 0 0,0 0-1,0 0 1,0 0 0,0 0 0,0 0-1,-1 0 1,1-1 0,0 1 0,-1-1-1,1 1 1,-1-1 0,1 1 0,0-1-1,-1 0 1,1 1 0,-4-1 0,-7 2 214,-1 0 0,1-1 0,-1-1 1,-12 0-1,21 0-292,0 0-1,0 0 1,1-1-1,-1 1 1,0-1-1,1 0 1,-1 0-1,1 0 1,-1-1-1,1 1 1,0-1-1,-1 0 1,1 0-1,0 0 1,0 0-1,0-1 1,-4-4 0,6 6-137,1 0 1,-1 0-1,1 0 1,-1 0-1,1 1 1,0-1-1,0 0 1,-1 0 0,1 0-1,0 0 1,0 0-1,0 0 1,0 0-1,0 0 1,0 0-1,0 0 1,0 0 0,0 0-1,1 0 1,-1 0-1,0 0 1,1 0-1,-1 0 1,1 0-1,-1 0 1,1 1-1,0-3 1,20-16-7462,-1 3-1732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329"/>
    </inkml:context>
    <inkml:brush xml:id="br0">
      <inkml:brushProperty name="width" value="0.025" units="cm"/>
      <inkml:brushProperty name="height" value="0.025" units="cm"/>
    </inkml:brush>
  </inkml:definitions>
  <inkml:trace contextRef="#ctx0" brushRef="#br0">129 1 14862,'0'0'3513,"4"8"-1832,19 44 1631,-8-19-2099,-1 0 0,14 50-1,-26-71-1184,1-1-1,-1 1 0,-1-1 0,0 1 0,-1 0 0,0-1 1,-1 1-1,0 0 0,-1-1 0,0 1 0,-8 21 1,5-19-399,-1 0 1,-1-1 0,0 0-1,-1 0 1,0-1 0,-1 0 0,-18 19-1,19-23-738,0-1 0,-1 0 0,0 0 1,0-1-1,-1 0 0,-18 8 0,-20 1-6434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677"/>
    </inkml:context>
    <inkml:brush xml:id="br0">
      <inkml:brushProperty name="width" value="0.025" units="cm"/>
      <inkml:brushProperty name="height" value="0.025" units="cm"/>
    </inkml:brush>
  </inkml:definitions>
  <inkml:trace contextRef="#ctx0" brushRef="#br0">266 1 7783,'0'0'3876,"-52"0"-1378,29 13-800,-5 8 32,-4 7-834,-1 9 129,-1 6-288,4 6 32,7 2-96,12 1-257,11-1-256,6-2-96,24-5 0,12-4-32,6-12-1089,10-8-1858,4-8-4259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275"/>
    </inkml:context>
    <inkml:brush xml:id="br0">
      <inkml:brushProperty name="width" value="0.025" units="cm"/>
      <inkml:brushProperty name="height" value="0.025" units="cm"/>
    </inkml:brush>
  </inkml:definitions>
  <inkml:trace contextRef="#ctx0" brushRef="#br0">170 25 11563,'0'0'10623,"-11"-4"-8834,-36-10-919,43 13-840,1 1 1,-1 0-1,1 0 0,0 0 1,-1 0-1,1 1 0,-1-1 1,1 1-1,0 0 1,-1 0-1,1 0 0,0 0 1,0 1-1,0-1 0,0 1 1,0 0-1,0 0 1,0 0-1,1 0 0,-1 0 1,1 1-1,-1-1 0,1 1 1,0 0-1,-2 2 0,0 1 23,0 0-1,0 0 1,1 1-1,0-1 0,0 1 1,1 0-1,-1-1 0,2 1 1,-3 14-1,4-19-44,0 0-1,0 0 1,0-1 0,0 1-1,0 0 1,0 0 0,1-1-1,-1 1 1,1 0-1,-1-1 1,1 1 0,0 0-1,0-1 1,0 1 0,0-1-1,0 0 1,0 1 0,0-1-1,0 0 1,0 1-1,1-1 1,1 1 0,1 1 13,0-1 0,0 0 0,0 0 0,0 0 0,0-1 0,1 1 0,-1-1 0,9 1 0,-3-1 14,1 0 0,0-1 0,1 0 1,-1 0-1,-1-2 0,1 1 0,11-4 0,-16 3-25,-1-1 0,1 1 0,-1-1 0,0 0 0,0-1 0,0 0 0,0 1-1,-1-1 1,1-1 0,-1 1 0,0-1 0,-1 1 0,1-1 0,-1 0 0,0-1 0,0 1 0,0 0 0,-1-1 0,2-6 0,-3 10-38,0-1 1,-1 0 0,1 1 0,-1-1-1,1 0 1,-1 0 0,0 1 0,0-1 0,-1 0-1,1 1 1,-1-1 0,1 0 0,-1 1 0,0-1-1,0 0 1,0 1 0,-2-5 0,1 4-68,-1 1 0,1 0 0,0 0-1,-1 0 1,1 0 0,-1 0 0,0 0 0,0 0 0,1 1 0,-1 0 0,0-1 0,0 1 0,-1 0 0,1 0-1,0 1 1,0-1 0,0 1 0,-6-1 0,-39 1-4811,27 4-416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4.486"/>
    </inkml:context>
    <inkml:brush xml:id="br0">
      <inkml:brushProperty name="width" value="0.025" units="cm"/>
      <inkml:brushProperty name="height" value="0.025" units="cm"/>
    </inkml:brush>
  </inkml:definitions>
  <inkml:trace contextRef="#ctx0" brushRef="#br0">133 216 4068,'-9'-1'3534,"-4"1"-2993,-2-1 1432,-1 0-1,1-1 1,0-1 0,-25-7-1,40 10-1888,-1-1-1,1 1 0,-1 0 0,0-1 1,1 1-1,-1-1 0,1 1 1,-1-1-1,1 1 0,-1-1 0,1 1 1,-1-1-1,1 1 0,0-1 1,-1 0-1,1 1 0,0-1 0,-1 0 1,1 1-1,0-1 0,0 0 1,0 1-1,-1-1 0,1 0 0,0 1 1,0-1-1,0 0 0,0 0 1,0 1-1,0-1 0,1 0 0,-1 1 1,0-1-1,0 0 0,0 1 1,1-1-1,-1 0 0,0 1 0,1-1 1,-1 0-1,1 1 0,-1-1 1,0 1-1,1-1 0,-1 1 0,2-2 1,25-24 5,-7 13-85,1 0 1,0 1-1,1 0 0,0 2 0,0 1 1,27-7-1,-32 11-62,0 1 0,1 1 0,0 0 0,0 1 0,-1 1 0,1 1 0,0 0 0,0 1 0,19 4 0,-27-2 94,-1 0 0,1 1 0,0 0 0,11 7 0,-15-7 61,1-1 1,0 0-1,0 0 0,0 0 1,0-1-1,0 0 0,1 0 1,-1 0-1,15 0 0,-5-4 8,-1 0 0,0-1 0,0 0-1,0-1 1,-1-1 0,1-1-1,26-13 1,-27 11-119,1 1-1,0 1 1,0 0-1,1 1 1,-1 1 0,30-4-1,-44 8 83,1 0-1,-1 1 1,0-1-1,1 0 1,-1 1 0,1 0-1,-1-1 1,0 1-1,1 0 1,-1 0 0,0 0-1,0 1 1,0-1-1,0 1 1,0-1 0,0 1-1,0-1 1,0 1-1,-1 0 1,3 3 0,-2-2 11,0-1-1,0 0 1,0 0 0,0 0 0,0 0 0,0 0 0,0-1-1,1 1 1,-1-1 0,0 1 0,1-1 0,-1 0 0,1 0 0,0 0-1,-1 0 1,7 0 0,-6-1-106,0 1 0,1-1-1,-1 0 1,0-1 0,1 1 0,-1-1-1,0 1 1,0-1 0,0 0 0,1 0 0,-1-1-1,0 1 1,4-3 0,18-21-4012,-12 0-3398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023"/>
    </inkml:context>
    <inkml:brush xml:id="br0">
      <inkml:brushProperty name="width" value="0.025" units="cm"/>
      <inkml:brushProperty name="height" value="0.025" units="cm"/>
    </inkml:brush>
  </inkml:definitions>
  <inkml:trace contextRef="#ctx0" brushRef="#br0">125 93 12364,'0'0'2258,"-8"3"-1682,-3 1-542,1 1-1,1 0 1,-1 1-1,1 0 1,0 1-1,-10 9 1,15-13 45,1 0-1,0 0 1,0 0 0,0 1 0,0-1 0,0 1 0,1 0-1,-1 0 1,1 0 0,0 0 0,1 0 0,-1 0 0,1 1-1,-1-1 1,1 1 0,0-1 0,1 1 0,-1-1 0,1 1-1,1 8 1,-1-12-39,1 0 0,0 1-1,-1-1 1,1 0 0,0 0 0,0 0 0,0 0-1,0 0 1,0 0 0,0 0 0,0 0-1,0 0 1,0-1 0,0 1 0,1 0 0,-1-1-1,0 1 1,1-1 0,-1 1 0,0-1-1,1 0 1,-1 0 0,0 1 0,1-1 0,-1 0-1,0 0 1,1 0 0,-1 0 0,1-1-1,1 1 1,45-9 1354,-38 4-1212,-2 0 0,1 0 1,-1 0-1,1-1 1,-1-1-1,-1 1 1,1-1-1,-1-1 0,-1 1 1,1-1-1,7-14 1,-10 18-2,-1-1 1,0 0-1,-1 0 1,1 0-1,-1 0 1,0-1-1,0 1 1,0 0-1,-1-1 1,0 0-1,0 1 1,-1-1-1,1 0 1,-1 1-1,0-1 1,-1 0-1,1 1 1,-1-1-1,0 0 1,-1 1-1,-3-10 0,4 13-172,0 0 0,1 0-1,-1 1 1,-1-1-1,1 1 1,0-1-1,0 1 1,-1-1-1,1 1 1,0 0-1,-1 0 1,0 0-1,1 0 1,-1 0-1,1 0 1,-1 0-1,0 0 1,0 1-1,0-1 1,1 0-1,-1 1 1,0 0-1,0-1 1,0 1-1,0 0 1,0 0-1,0 0 1,0 0-1,0 1 1,1-1-1,-1 0 1,0 1-1,0-1 1,-3 2-1,2 0-74,0-1 0,0 1 0,0-1-1,0 1 1,0 0 0,1 0 0,-1 1-1,1-1 1,-1 0 0,1 1 0,0 0-1,0-1 1,0 1 0,0 0 0,0 0-1,1 0 1,-1 0 0,-1 5 0,2-4-348,0 0 1,1 0-1,-1 0 1,1 0-1,0 0 1,0 0-1,0 0 1,1 5-1,-1-7 33,1-1 0,-1 1-1,1-1 1,-1 1 0,1 0 0,0-1-1,-1 1 1,1-1 0,0 1-1,0-1 1,0 0 0,1 1-1,-1-1 1,0 0 0,0 0 0,1 0-1,-1 0 1,0 0 0,1 0-1,2 1 1,16 5-5235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886"/>
    </inkml:context>
    <inkml:brush xml:id="br0">
      <inkml:brushProperty name="width" value="0.025" units="cm"/>
      <inkml:brushProperty name="height" value="0.025" units="cm"/>
    </inkml:brush>
  </inkml:definitions>
  <inkml:trace contextRef="#ctx0" brushRef="#br0">1 54 13453,'0'0'11082,"63"-22"-10185,-29 17-577,-1 2-288,6-1-352,-1-1-2627,-5-2-3170,1-1-5062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357"/>
    </inkml:context>
    <inkml:brush xml:id="br0">
      <inkml:brushProperty name="width" value="0.025" units="cm"/>
      <inkml:brushProperty name="height" value="0.025" units="cm"/>
    </inkml:brush>
  </inkml:definitions>
  <inkml:trace contextRef="#ctx0" brushRef="#br0">78 1 9033,'0'0'6053,"-21"47"-3426,5-16 223,-2 0-1184,6 3-641,1-4-769,11-5-224,0-7-736,7-6-1218,9-4-256,2-8-513,1-3-1569,-4-14-1794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827"/>
    </inkml:context>
    <inkml:brush xml:id="br0">
      <inkml:brushProperty name="width" value="0.025" units="cm"/>
      <inkml:brushProperty name="height" value="0.025" units="cm"/>
    </inkml:brush>
  </inkml:definitions>
  <inkml:trace contextRef="#ctx0" brushRef="#br0">233 36 13869,'0'0'8408,"-9"-7"-7671,7 5-690,0-1-37,-1 1-1,1 0 1,0 0 0,-1 0 0,1 0 0,-1 0 0,1 0 0,-1 1 0,0 0-1,0-1 1,1 1 0,-1 0 0,0 0 0,0 0 0,0 1 0,-1-1 0,1 1-1,0-1 1,0 1 0,0 0 0,0 1 0,0-1 0,0 0 0,0 1 0,-1-1 0,1 1-1,1 0 1,-1 0 0,0 1 0,0-1 0,-4 3 0,0 0 24,0 0 0,1 1 0,0 0-1,0 0 1,1 0 0,-1 0 0,1 1 0,0 0 0,0 0 0,1 1 0,0-1 0,0 1 0,1 0 0,-1 0 0,2 0-1,-4 10 1,6-16-26,1 0 0,-1 0 0,0 0-1,0 0 1,1 0 0,-1 0 0,0 0-1,1-1 1,-1 1 0,1 0 0,-1 0-1,1 0 1,0-1 0,-1 1 0,1 0-1,0 0 1,-1-1 0,1 1 0,0-1-1,0 1 1,0-1 0,0 1 0,-1-1-1,1 1 1,0-1 0,0 0 0,0 1-1,0-1 1,0 0 0,0 0 0,0 0-1,0 0 1,0 0 0,0 0 0,0 0-1,2 0 1,39-2 239,-32-1-310,-1 1 0,0-1 0,-1-1 0,1 0 0,0 0-1,-1 0 1,0-1 0,0-1 0,0 1 0,-1-1 0,0 0 0,0-1 0,9-11 0,-14 16 33,-1 1-237,-1 13-640,-6 44 1045,4-44 81,0-1 0,1 0 0,0 0 0,0 1 0,1-1 0,1 1 0,0-1-1,0 0 1,1 0 0,1 0 0,0 0 0,0 0 0,9 18 0,-11-29-199,-1 1 1,0-1-1,0 0 1,1 1-1,-1-1 1,0 1-1,0-1 1,0 1-1,1-1 1,-1 0-1,0 1 0,0-1 1,0 1-1,0-1 1,0 1-1,0-1 1,0 1-1,0-1 1,0 1-1,0-1 1,0 1-1,0-1 1,-1 0-1,1 1 0,0-1 1,0 1-1,0-1 1,0 0-1,-1 1 1,1-1-1,0 1 1,-1-1-1,1 0 1,0 1-1,-1-1 1,-21 7 676,-43-7 619,42-1-740,-14 0 267,22-1-622,0 2-1,-1 0 0,-28 5 0,32 1-721,23-2-1400,25-1-3443,-3-7-1356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156"/>
    </inkml:context>
    <inkml:brush xml:id="br0">
      <inkml:brushProperty name="width" value="0.025" units="cm"/>
      <inkml:brushProperty name="height" value="0.025" units="cm"/>
    </inkml:brush>
  </inkml:definitions>
  <inkml:trace contextRef="#ctx0" brushRef="#br0">0 1 13261,'0'0'8023,"1"8"-7767,5 49-60,27 199 78,-25-238 41,-5-14-2777,-4-12-8753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503"/>
    </inkml:context>
    <inkml:brush xml:id="br0">
      <inkml:brushProperty name="width" value="0.025" units="cm"/>
      <inkml:brushProperty name="height" value="0.025" units="cm"/>
    </inkml:brush>
  </inkml:definitions>
  <inkml:trace contextRef="#ctx0" brushRef="#br0">0 17 11147,'0'0'9192,"75"-9"-7879,-33 9-480,8 0-448,-8 0-321,8 0-289,-11 0-2017,-7-7-4036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6.971"/>
    </inkml:context>
    <inkml:brush xml:id="br0">
      <inkml:brushProperty name="width" value="0.025" units="cm"/>
      <inkml:brushProperty name="height" value="0.025" units="cm"/>
    </inkml:brush>
  </inkml:definitions>
  <inkml:trace contextRef="#ctx0" brushRef="#br0">12 1 16015,'0'0'6374,"-1"8"-5610,-4 24-469,2 0 0,1 0 1,1 0-1,2 0 1,1-1-1,2 1 0,1 0 1,11 36-1,-14-61-968,5 16-144,-5-8-8973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7.367"/>
    </inkml:context>
    <inkml:brush xml:id="br0">
      <inkml:brushProperty name="width" value="0.025" units="cm"/>
      <inkml:brushProperty name="height" value="0.025" units="cm"/>
    </inkml:brush>
  </inkml:definitions>
  <inkml:trace contextRef="#ctx0" brushRef="#br0">1 40 1986,'0'0'22389,"51"-15"-21012,-16 15-288,3 0-512,2 0-417,-3 0-160,-3 0-160,-4-4-1185,-9-4-2307,-5-4-4259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2.562"/>
    </inkml:context>
    <inkml:brush xml:id="br0">
      <inkml:brushProperty name="width" value="0.025" units="cm"/>
      <inkml:brushProperty name="height" value="0.025" units="cm"/>
    </inkml:brush>
  </inkml:definitions>
  <inkml:trace contextRef="#ctx0" brushRef="#br0">10 1 6598,'-4'3'2915,"2"0"-1281,-1-1-738,3-1-735,0 2-161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068"/>
    </inkml:context>
    <inkml:brush xml:id="br0">
      <inkml:brushProperty name="width" value="0.025" units="cm"/>
      <inkml:brushProperty name="height" value="0.025" units="cm"/>
    </inkml:brush>
  </inkml:definitions>
  <inkml:trace contextRef="#ctx0" brushRef="#br0">20 337 12332,'-3'7'1062,"-4"10"371,-3-10 5136,12-10-4263,34-48-1182,59-64-1,10-12-1122,-58 56 84,-63 101-12,2 2 1,-17 51-1,26-67 53,0 0 0,2 1 0,0-1 0,0 1 0,2-1 0,0 1 0,3 33 0,9-23-922,-4-23-3606,-1-16-3901,-3-6 723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854"/>
    </inkml:context>
    <inkml:brush xml:id="br0">
      <inkml:brushProperty name="width" value="0.025" units="cm"/>
      <inkml:brushProperty name="height" value="0.025" units="cm"/>
    </inkml:brush>
  </inkml:definitions>
  <inkml:trace contextRef="#ctx0" brushRef="#br0">104 49 13196,'0'0'9215,"-2"9"-7395,-43 137 2259,-12 45-3845,76-245 606,9-47-852,-21 52-74,-2 0 1,-1-60 0,-7 106-194,-3 13 129,-4 16 39,10-25 106,0 1-1,-1-1 1,1 1-1,0 0 1,0-1-1,0 1 0,0 0 1,0-1-1,0 1 1,1-1-1,-1 1 1,0 0-1,1-1 1,0 1-1,-1-1 0,1 1 1,0-1-1,-1 1 1,1-1-1,0 0 1,0 1-1,0-1 1,0 0-1,1 0 0,-1 0 1,0 0-1,0 0 1,1 0-1,1 1 1,3 0 22,0 0 1,-1-1-1,1 0 1,0 0-1,0-1 1,0 0-1,7 0 1,-7 0-2,1-1-1,-1 0 1,1 0 0,-1 0 0,0-1 0,1 0-1,-1 0 1,0-1 0,0 1 0,-1-1 0,1-1 0,9-6-1,1-3 26,0-1-1,21-25 0,-22 23 2,-8 15-220,-6 12 41,-5 14 84,-11 27 98,7-25 143,0 1-1,2 0 0,1 0 1,-1 41-1,5-68-183,1 1-1,0-1 1,1 1 0,-1-1-1,0 0 1,0 1-1,1-1 1,-1 1 0,0-1-1,1 1 1,0-1 0,-1 0-1,1 0 1,0 1 0,-1-1-1,1 0 1,0 0 0,0 0-1,0 1 1,0-1-1,0 0 1,1-1 0,-1 1-1,0 0 1,0 0 0,1 0-1,-1-1 1,0 1 0,1-1-1,-1 1 1,0-1 0,1 1-1,-1-1 1,1 0-1,-1 0 1,1 0 0,-1 0-1,1 0 1,-1 0 0,1 0-1,-1 0 1,3-1 0,1 0-118,0 0 0,0 0-1,0 0 1,0-1 0,-1 0 0,1 0 0,0 0 0,-1 0 0,0-1 0,1 0 0,5-5 0,-3 1-52,-1 1 0,0-1-1,0 0 1,0 0 0,-1-1 0,8-15-1,-24 79 605,5-39-207,1-1 1,1 1-1,0 0 0,1 0 1,-2 31-1,5-48-271,1 1 0,-1-1 0,0 1 0,0-1 0,0 1 1,1-1-1,-1 0 0,0 1 0,0-1 0,1 0 0,-1 1 0,0-1 0,1 0 0,-1 1 0,0-1 0,1 0 0,-1 0 0,1 1 0,-1-1 0,0 0 1,1 0-1,-1 0 0,1 1 0,-1-1 0,1 0 0,-1 0 0,0 0 0,1 0 0,-1 0 0,1 0 0,-1 0 0,1 0 0,-1 0 0,1 0 1,-1 0-1,0-1 0,1 1 0,-1 0 0,1 0 0,-1 0 0,1 0 0,0-1 0,19-11-7937,-12-7-933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203"/>
    </inkml:context>
    <inkml:brush xml:id="br0">
      <inkml:brushProperty name="width" value="0.025" units="cm"/>
      <inkml:brushProperty name="height" value="0.025" units="cm"/>
    </inkml:brush>
  </inkml:definitions>
  <inkml:trace contextRef="#ctx0" brushRef="#br0">0 0 20948,'0'0'9801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8.214"/>
    </inkml:context>
    <inkml:brush xml:id="br0">
      <inkml:brushProperty name="width" value="0.025" units="cm"/>
      <inkml:brushProperty name="height" value="0.025" units="cm"/>
    </inkml:brush>
  </inkml:definitions>
  <inkml:trace contextRef="#ctx0" brushRef="#br0">207 84 5926,'0'0'6128,"0"-7"-1959,0 3-3584,0-1 0,0 1 0,-1 0 0,1 0 0,-1 0-1,0 0 1,0 0 0,-1 0 0,1 0 0,-1 0 0,0 0-1,-3-4 1,3 6-435,1 0 0,-1 1 0,0-1-1,0 1 1,0-1 0,0 1 0,0 0 0,0 0 0,0 0-1,0 0 1,0 0 0,-1 0 0,1 0 0,0 1-1,-1-1 1,1 1 0,0 0 0,-1 0 0,1-1-1,-1 2 1,1-1 0,0 0 0,-1 0 0,1 1-1,0-1 1,-1 1 0,1 0 0,-3 1 0,-1 1-160,-1 0 0,1 1 0,0 0 0,0 0 0,0 1 0,1 0 0,-1 0 0,1 0 0,0 0 0,1 1 0,-1 0 0,1 0 0,-6 11 0,3-5 4,1 0 0,0 0 0,1 0 0,1 1 0,-1 0 0,-3 22 0,8-32 6,-1 1 1,1-1-1,-1 1 0,1-1 1,0 1-1,0-1 0,0 1 0,1 0 1,-1-1-1,1 1 0,0-1 1,0 0-1,0 1 0,1-1 1,-1 0-1,1 0 0,-1 0 0,1 0 1,0 0-1,3 4 0,-2-5 26,1 0-1,-1 0 1,0-1-1,1 1 1,-1-1-1,1 1 1,0-1-1,-1 0 1,1-1 0,0 1-1,0-1 1,0 1-1,-1-1 1,1 0-1,0-1 1,0 1-1,0 0 1,7-3-1,-2 0 19,-1 0 0,1 0 0,0-1 0,-1-1 0,0 1 0,0-1 0,0 0 0,0-1 0,-1 0 0,0 0 0,0-1 0,-1 0 0,10-13 0,-11 14-19,0 0 0,-1 0 0,0 0 0,-1 0 1,1 0-1,-1-1 0,0 0 0,-1 0 0,1 0 1,-1 0-1,-1 0 0,1 0 0,-1 0 1,-1-1-1,1 1 0,-1 0 0,-1-1 0,0-7 1,0 14-89,1-1 0,-1 1 0,1 0 0,-1-1 1,0 1-1,1 0 0,-1-1 0,0 1 1,0 0-1,0 0 0,0 0 0,0-1 0,0 1 1,-1 1-1,1-1 0,0 0 0,0 0 0,-1 0 1,1 1-1,-1-1 0,1 0 0,0 1 0,-1-1 1,1 1-1,-1 0 0,1-1 0,-1 1 1,0 0-1,1 0 0,-1 0 0,1 0 0,-1 0 1,1 1-1,-1-1 0,1 0 0,-1 1 0,1-1 1,-1 1-1,1-1 0,0 1 0,-3 1 0,-2 1-475,0-1-1,1 1 1,-1 0-1,1 1 1,0-1-1,0 1 0,0 0 1,-8 8-1,4 1-5958,8-3-5092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567"/>
    </inkml:context>
    <inkml:brush xml:id="br0">
      <inkml:brushProperty name="width" value="0.025" units="cm"/>
      <inkml:brushProperty name="height" value="0.025" units="cm"/>
    </inkml:brush>
  </inkml:definitions>
  <inkml:trace contextRef="#ctx0" brushRef="#br0">130 7 17745,'0'0'10153,"-11"0"-10142,7-1-10,0 1-1,0 0 1,-1 1 0,1-1-1,0 1 1,-1-1 0,1 1-1,0 0 1,0 1 0,0-1-1,0 1 1,0 0 0,0 0-1,1 0 1,-1 0 0,1 1-1,-1 0 1,1-1 0,0 1-1,0 0 1,0 1 0,0-1-1,-3 6 1,2-4 50,1 1 0,0-1 1,0 1-1,1 0 0,-1 0 0,1 0 0,0 0 1,-1 13-1,2-17-35,1 0 1,0-1-1,0 1 1,0 0-1,1-1 1,-1 1-1,0 0 1,1-1-1,-1 1 1,1 0 0,-1-1-1,1 1 1,0-1-1,-1 1 1,1-1-1,0 1 1,0-1-1,0 0 1,0 1-1,1-1 1,-1 0-1,0 0 1,0 0-1,1 0 1,-1 0-1,1 0 1,-1 0-1,1 0 1,-1-1-1,1 1 1,-1 0-1,1-1 1,0 0 0,-1 1-1,1-1 1,0 0-1,-1 0 1,3 0-1,3 1 22,-1-1 1,1 1-1,0-2 0,-1 1 0,1-1 0,-1 0 1,1 0-1,-1-1 0,1 0 0,-1 0 0,0 0 1,0-1-1,0 0 0,9-6 0,-11 6 15,0 0-1,0 0 1,-1-1-1,1 1 1,-1-1-1,0 0 1,0 0-1,0 0 1,-1-1-1,0 1 1,1 0 0,-1-1-1,-1 0 1,1 1-1,-1-1 1,0 0-1,0 0 1,0 0-1,-1 0 1,1-7-1,-2 10-78,1 0 0,-1 0 0,1 0 0,-1 0 0,0 1 0,1-1 0,-1 0-1,0 0 1,0 1 0,0-1 0,-1 0 0,1 1 0,0-1 0,-1 1 0,1 0-1,-1-1 1,1 1 0,-1 0 0,1 0 0,-1 0 0,0 0 0,0 0 0,0 1 0,1-1-1,-1 0 1,0 1 0,0-1 0,0 1 0,-3-1 0,-30 0-2904,7 10-3633,17 0-30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426"/>
    </inkml:context>
    <inkml:brush xml:id="br0">
      <inkml:brushProperty name="width" value="0.025" units="cm"/>
      <inkml:brushProperty name="height" value="0.025" units="cm"/>
    </inkml:brush>
  </inkml:definitions>
  <inkml:trace contextRef="#ctx0" brushRef="#br0">3 0 17264,'2'14'10961,"2"-21"-8302,-4 1-3513,-9 21 1280,9-7-2820,1-7 1912,0-1 0,-1 0 0,1 0-1,0 0 1,-1 1 0,1-1 0,0 0-1,-1 0 1,1 0 0,0 0 0,0 0-1,-1 0 1,1 0 0,0-1 0,-1 1 0,1 0-1,0 0 1,-1 0 0,1-1 0,0 1-1,-1 0 1,1-1 0,-1 1 0,1 0-1,0-1 1,7-11-10269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967"/>
    </inkml:context>
    <inkml:brush xml:id="br0">
      <inkml:brushProperty name="width" value="0.025" units="cm"/>
      <inkml:brushProperty name="height" value="0.025" units="cm"/>
    </inkml:brush>
  </inkml:definitions>
  <inkml:trace contextRef="#ctx0" brushRef="#br0">233 42 10250,'0'0'10991,"-8"-8"-8898,6 6-1982,-1-1-29,1 0 0,0 1 1,-1-1-1,0 1 0,1 0 0,-1 0 0,0 0 0,0 0 0,0 0 1,0 1-1,0 0 0,-1-1 0,1 1 0,0 0 0,-1 0 0,1 1 0,0-1 1,-1 1-1,1 0 0,-1 0 0,1 0 0,-1 0 0,1 0 0,-1 1 1,1 0-1,0-1 0,-1 1 0,-4 2 0,-1 3-34,0 0-1,0 0 1,0 1-1,1 0 1,0 1 0,1-1-1,-1 1 1,1 1-1,1 0 1,0-1-1,0 2 1,1-1 0,0 1-1,0 0 1,1 0-1,1 0 1,0 0 0,0 1-1,1 0 1,0-1-1,1 1 1,0 18-1,1-27-34,0 0-1,0 1 1,1-1-1,-1 0 0,1 0 1,-1 0-1,1 0 0,0 0 1,0 0-1,0 0 0,0 0 1,0 0-1,0 0 0,1-1 1,-1 1-1,0 0 0,1-1 1,0 1-1,-1-1 0,1 0 1,0 1-1,3 1 1,-1-2 47,0 1 0,0-1 0,0 0 0,0-1 0,1 1 0,-1-1 0,0 1 0,0-1 0,0-1 1,0 1-1,7-2 0,0 0 71,0-1 0,-1 0-1,1 0 1,-1-1 0,1-1 0,-1 0 0,0 0 0,12-10 0,-15 10-69,0 0 0,-1-1 1,0 0-1,0 0 0,0-1 1,0 1-1,-1-1 0,0 0 0,-1-1 1,0 1-1,0-1 0,0 0 1,-1 0-1,0 0 0,-1-1 0,0 1 1,0-1-1,0 1 0,-1-1 0,-1-14 1,0 20-97,-1 0 1,0 0-1,-1 0 0,1 0 1,0 1-1,-1-1 0,1 0 1,-1 1-1,0-1 0,0 1 1,0-1-1,0 1 0,-1 0 1,1 0-1,0 0 1,-1 0-1,0 0 0,1 1 1,-1-1-1,0 1 0,0 0 1,0 0-1,0 0 0,0 0 1,0 0-1,0 1 1,0-1-1,0 1 0,-4 0 1,4-1-217,0 1 0,0 0 1,-1 0-1,1 1 0,0-1 1,-1 1-1,1-1 1,0 1-1,0 0 0,0 0 1,0 0-1,-6 4 0,8-4-93,-1 0-1,0 1 0,0-1 1,1 1-1,-1-1 0,1 1 0,0 0 1,-1 0-1,1 0 0,0 0 1,0-1-1,0 1 0,0 1 1,0-1-1,1 0 0,-1 0 0,1 0 1,-1 0-1,1 0 0,0 4 1,-1 15-5551,1-2-2797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346"/>
    </inkml:context>
    <inkml:brush xml:id="br0">
      <inkml:brushProperty name="width" value="0.025" units="cm"/>
      <inkml:brushProperty name="height" value="0.025" units="cm"/>
    </inkml:brush>
  </inkml:definitions>
  <inkml:trace contextRef="#ctx0" brushRef="#br0">35 1 20243,'0'0'4132,"-23"52"-2050,17-26-929,1 3-608,5-1-161,0-1-352,0-1 0,0-3-96,9-4-769,-2-7-448,3-6-897,1-6-801,0-6-2018,-1-18-6181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692"/>
    </inkml:context>
    <inkml:brush xml:id="br0">
      <inkml:brushProperty name="width" value="0.025" units="cm"/>
      <inkml:brushProperty name="height" value="0.025" units="cm"/>
    </inkml:brush>
  </inkml:definitions>
  <inkml:trace contextRef="#ctx0" brushRef="#br0">102 7 19250,'0'0'2258,"-8"-1"-133,3 0-1839,3 0-166,-1 0 0,1 0 1,-1 1-1,1-1 1,-1 1-1,1-1 1,-1 1-1,0 0 0,1 0 1,-1 0-1,1 0 1,-1 1-1,0-1 1,1 1-1,-1 0 1,1-1-1,-1 1 0,1 0 1,0 1-1,-1-1 1,1 0-1,0 0 1,0 1-1,0 0 1,0-1-1,0 1 0,0 0 1,0 0-1,1 0 1,-1 0-1,1 0 1,-3 5-1,2-5-103,1 1 0,-1 0 0,1-1 0,0 1 0,0 0 0,0 0 0,0 0 0,1 0 0,-1 0 0,1 0 0,-1-1 0,1 1 0,0 0 0,0 0 0,1 0 1,-1 0-1,2 5 0,-1-6-10,0 0 0,0-1 0,0 1 1,1 0-1,-1-1 0,0 0 1,1 1-1,-1-1 0,1 0 1,0 0-1,-1 0 0,1 0 1,0 0-1,0 0 0,0 0 0,-1 0 1,1-1-1,0 1 0,0-1 1,0 1-1,0-1 0,0 0 1,0 0-1,0 0 0,4 0 1,-1 0-51,1-1 0,-1 1 0,0-1 1,0 0-1,0 0 0,0 0 1,1-1-1,-2 0 0,1 0 0,0 0 1,0 0-1,-1-1 0,1 0 1,-1 0-1,0 0 0,0 0 0,0-1 1,0 1-1,-1-1 0,1 0 1,-1 0-1,0-1 0,0 1 1,2-5-1,-12 27-73,0 1 1,1 0-1,-4 31 1,8-43 142,1 0-1,1 0 1,-1 0-1,2 0 1,-1 1-1,1-1 1,-1 0-1,2 0 1,-1 0-1,1 0 1,0 0-1,1 0 1,0-1-1,6 12 1,7 4 78,-12-19 32,-1 1-1,0 0 0,0-1 0,-1 1 1,1 0-1,-1 1 0,0-1 0,0 0 0,0 1 1,-1-1-1,1 1 0,-1-1 0,1 10 0,-2-14-77,-1 1 0,1 0-1,-1 0 1,1 0 0,-1 0-1,1-1 1,-1 1 0,0 0-1,1 0 1,-1-1 0,0 1-1,0-1 1,1 1 0,-1-1-1,0 1 1,0-1 0,0 1-1,0-1 1,0 1 0,0-1 0,0 0-1,1 0 1,-1 0 0,0 1-1,0-1 1,0 0 0,0 0-1,-2-1 1,-37 2 1601,32-1-1525,-6 1-130,-41-2 8,53 1-16,0 0-1,0 0 0,0-1 0,1 1 0,-1 0 0,0-1 0,0 1 0,1-1 0,-1 0 0,0 1 0,1-1 0,-1 0 0,1 0 0,-1 0 0,1 0 0,-1 0 0,1 0 0,0-1 1,0 1-1,-1 0 0,1-1 0,0 1 0,0-1 0,-1-2 0,3 3-452,0 0 0,-1-1 0,1 1 1,0 0-1,0-1 0,0 1 0,0 0 0,0 0 0,1 0 0,-1 0 1,0 0-1,0 0 0,1 0 0,-1 0 0,0 1 0,1-1 0,-1 0 0,1 1 1,-1-1-1,1 1 0,-1 0 0,1-1 0,2 1 0,3-2-3540,14-6-7572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084"/>
    </inkml:context>
    <inkml:brush xml:id="br0">
      <inkml:brushProperty name="width" value="0.025" units="cm"/>
      <inkml:brushProperty name="height" value="0.025" units="cm"/>
    </inkml:brush>
  </inkml:definitions>
  <inkml:trace contextRef="#ctx0" brushRef="#br0">194 0 7335,'0'0'12577,"2"10"-10927,4 11-595,1-1 0,1 0 1,1-1-1,12 21 0,7 15-326,-22-40-623,-1-1 0,-1 1 0,0 0 0,-1 1 0,-1-1 0,0 1 0,-1-1 0,0 1 0,-2-1 0,0 1 0,0-1 0,-2 1 0,0-1 0,0 0 0,-2 0 0,1 0 0,-12 21 0,9-22-348,0 0 0,-1-1 0,0 0-1,-1-1 1,-1 1 0,0-2-1,-22 21 1,23-25-644,-1 1-1,0-2 1,0 1 0,-13 5-1,13-8-670,-1 0 1,1 0-1,-1-1 0,-20 3 0,-8-3-11714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539"/>
    </inkml:context>
    <inkml:brush xml:id="br0">
      <inkml:brushProperty name="width" value="0.025" units="cm"/>
      <inkml:brushProperty name="height" value="0.025" units="cm"/>
    </inkml:brush>
  </inkml:definitions>
  <inkml:trace contextRef="#ctx0" brushRef="#br0">201 0 12556,'0'0'7970,"-9"6"-7906,-3 4 62,0 1 0,0 1-1,1 0 1,1 0 0,0 1 0,1 0-1,0 1 1,1 0 0,0 0 0,-6 19-1,-3 7 532,3 0-1,-19 81 1,29-99-593,0 0 0,2 0 0,0 1 0,2-1 0,0 0 0,2 0 0,0 0 0,2 0 0,11 42 0,-11-53-339,1 0 0,0 0 0,0-1 0,1 1 0,0-2 0,1 1 0,0-1 0,15 16 0,-14-18-577,1 0 1,-1-1 0,1 0-1,0 0 1,1-1-1,-1 0 1,1 0 0,0-1-1,1-1 1,16 5 0,14-2-6319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8.106"/>
    </inkml:context>
    <inkml:brush xml:id="br0">
      <inkml:brushProperty name="width" value="0.025" units="cm"/>
      <inkml:brushProperty name="height" value="0.025" units="cm"/>
    </inkml:brush>
  </inkml:definitions>
  <inkml:trace contextRef="#ctx0" brushRef="#br0">0 186 7335,'0'0'17900,"8"1"-17014,-1-1-806,0-1 1,0 1 0,0-2-1,0 1 1,-1-1-1,1 0 1,0 0 0,-1-1-1,0 1 1,1-2-1,-1 1 1,0-1 0,-1 0-1,1 0 1,-1 0-1,0-1 1,0 0 0,0 0-1,5-7 1,7-8 7,0 0 0,-2-1 0,23-39 0,-49 87 61,1 1-1,-8 35 0,16-51-104,0-1 0,0 0 1,1 1-1,1 0 0,0-1 0,0 1 0,1-1 0,1 0 0,2 12 0,-4-21-222,1-1-1,-1 0 1,1 0-1,-1 1 1,0-1-1,1 0 1,0 0-1,-1 0 1,1 0-1,0 0 1,0 0-1,-1 0 1,1 0-1,0 0 1,0 0-1,0 0 1,0 0-1,0 0 1,0-1-1,1 1 1,-1 0-1,0-1 1,0 1-1,3 0 1,11 0-7195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909"/>
    </inkml:context>
    <inkml:brush xml:id="br0">
      <inkml:brushProperty name="width" value="0.025" units="cm"/>
      <inkml:brushProperty name="height" value="0.025" units="cm"/>
    </inkml:brush>
  </inkml:definitions>
  <inkml:trace contextRef="#ctx0" brushRef="#br0">1 1 10794,'0'0'11275,"48"8"-10538,19-6-161,25 0-352,12 0-96,18 0-128,8 3-576,-1 1-705,2 0 128,-11-3-1602,-3-3-3235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156"/>
    </inkml:context>
    <inkml:brush xml:id="br0">
      <inkml:brushProperty name="width" value="0.025" units="cm"/>
      <inkml:brushProperty name="height" value="0.025" units="cm"/>
    </inkml:brush>
  </inkml:definitions>
  <inkml:trace contextRef="#ctx0" brushRef="#br0">1 331 10025,'0'1'336,"0"-1"0,0 1 0,0 0 0,0 0 0,0 0-1,0 0 1,0-1 0,0 1 0,0 0 0,1 0-1,-1 0 1,0-1 0,0 1 0,1 0 0,-1 0-1,1-1 1,-1 1 0,1 0 0,-1-1 0,1 1 0,-1 0-1,1-1 1,-1 1 0,1-1 0,0 1 0,-1-1-1,1 1 1,0-1 0,-1 1 0,1-1 0,0 0-1,1 1 1,0-1-34,0 0-1,1 0 1,-1 0-1,0 0 1,1-1 0,-1 1-1,0-1 1,0 1-1,1-1 1,-1 0-1,3-1 1,5-4 42,0 1 0,0-1 0,-1-1 0,10-7 0,19-25 7,-1-2-1,-3-1 1,31-47-1,-1 1-273,-64 88-84,0-1 0,0 1 0,0-1 0,0 1 0,0-1 0,1 1 0,-1-1 0,0 1 0,0-1-1,1 1 1,-1 0 0,0-1 0,1 1 0,-1-1 0,0 1 0,1 0 0,-1-1 0,0 1 0,1 0 0,-1 0 0,1-1 0,-1 1 0,1 0 0,-1 0 0,1 0 0,-1-1-1,1 1 1,-1 0 0,1 0 0,-1 0 0,1 0 0,-1 0 0,1 0 0,-1 0 0,1 0 0,-1 0 0,1 0 0,0 22-94,-16 36 123,-7-3 30,8-20-28,1 0 1,1 0-1,-13 72 1,25-106-26,-1 34-1021,1-34 641,0 0 0,0 1 0,0-1 0,1 0 0,-1 0-1,0 1 1,1-1 0,-1 0 0,1 0 0,-1 1 0,1-1 0,0 0-1,-1 0 1,1 0 0,0 0 0,0 0 0,0 0 0,0 0 0,0 0-1,0 0 1,0-1 0,0 1 0,1 0 0,7 1-7280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26" Type="http://schemas.openxmlformats.org/officeDocument/2006/relationships/image" Target="../media/image510.png"/><Relationship Id="rId21" Type="http://schemas.openxmlformats.org/officeDocument/2006/relationships/customXml" Target="../ink/ink511.xml"/><Relationship Id="rId34" Type="http://schemas.openxmlformats.org/officeDocument/2006/relationships/image" Target="../media/image514.png"/><Relationship Id="rId42" Type="http://schemas.openxmlformats.org/officeDocument/2006/relationships/image" Target="../media/image518.png"/><Relationship Id="rId47" Type="http://schemas.openxmlformats.org/officeDocument/2006/relationships/customXml" Target="../ink/ink524.xml"/><Relationship Id="rId50" Type="http://schemas.openxmlformats.org/officeDocument/2006/relationships/image" Target="../media/image522.png"/><Relationship Id="rId55" Type="http://schemas.openxmlformats.org/officeDocument/2006/relationships/customXml" Target="../ink/ink528.xml"/><Relationship Id="rId63" Type="http://schemas.openxmlformats.org/officeDocument/2006/relationships/customXml" Target="../ink/ink532.xml"/><Relationship Id="rId7" Type="http://schemas.openxmlformats.org/officeDocument/2006/relationships/customXml" Target="../ink/ink504.xml"/><Relationship Id="rId2" Type="http://schemas.openxmlformats.org/officeDocument/2006/relationships/notesSlide" Target="../notesSlides/notesSlide10.xml"/><Relationship Id="rId16" Type="http://schemas.openxmlformats.org/officeDocument/2006/relationships/image" Target="../media/image505.png"/><Relationship Id="rId29" Type="http://schemas.openxmlformats.org/officeDocument/2006/relationships/customXml" Target="../ink/ink515.xml"/><Relationship Id="rId11" Type="http://schemas.openxmlformats.org/officeDocument/2006/relationships/customXml" Target="../ink/ink506.xml"/><Relationship Id="rId24" Type="http://schemas.openxmlformats.org/officeDocument/2006/relationships/image" Target="../media/image509.png"/><Relationship Id="rId32" Type="http://schemas.openxmlformats.org/officeDocument/2006/relationships/image" Target="../media/image513.png"/><Relationship Id="rId37" Type="http://schemas.openxmlformats.org/officeDocument/2006/relationships/customXml" Target="../ink/ink519.xml"/><Relationship Id="rId40" Type="http://schemas.openxmlformats.org/officeDocument/2006/relationships/image" Target="../media/image517.png"/><Relationship Id="rId45" Type="http://schemas.openxmlformats.org/officeDocument/2006/relationships/customXml" Target="../ink/ink523.xml"/><Relationship Id="rId53" Type="http://schemas.openxmlformats.org/officeDocument/2006/relationships/customXml" Target="../ink/ink527.xml"/><Relationship Id="rId58" Type="http://schemas.openxmlformats.org/officeDocument/2006/relationships/image" Target="../media/image526.png"/><Relationship Id="rId66" Type="http://schemas.openxmlformats.org/officeDocument/2006/relationships/image" Target="../media/image529.png"/><Relationship Id="rId5" Type="http://schemas.openxmlformats.org/officeDocument/2006/relationships/customXml" Target="../ink/ink503.xml"/><Relationship Id="rId61" Type="http://schemas.openxmlformats.org/officeDocument/2006/relationships/customXml" Target="../ink/ink531.xml"/><Relationship Id="rId19" Type="http://schemas.openxmlformats.org/officeDocument/2006/relationships/customXml" Target="../ink/ink510.xml"/><Relationship Id="rId14" Type="http://schemas.openxmlformats.org/officeDocument/2006/relationships/image" Target="../media/image504.png"/><Relationship Id="rId22" Type="http://schemas.openxmlformats.org/officeDocument/2006/relationships/image" Target="../media/image508.png"/><Relationship Id="rId27" Type="http://schemas.openxmlformats.org/officeDocument/2006/relationships/customXml" Target="../ink/ink514.xml"/><Relationship Id="rId30" Type="http://schemas.openxmlformats.org/officeDocument/2006/relationships/image" Target="../media/image512.png"/><Relationship Id="rId35" Type="http://schemas.openxmlformats.org/officeDocument/2006/relationships/customXml" Target="../ink/ink518.xml"/><Relationship Id="rId43" Type="http://schemas.openxmlformats.org/officeDocument/2006/relationships/customXml" Target="../ink/ink522.xml"/><Relationship Id="rId48" Type="http://schemas.openxmlformats.org/officeDocument/2006/relationships/image" Target="../media/image521.png"/><Relationship Id="rId56" Type="http://schemas.openxmlformats.org/officeDocument/2006/relationships/image" Target="../media/image525.png"/><Relationship Id="rId64" Type="http://schemas.openxmlformats.org/officeDocument/2006/relationships/image" Target="../media/image117.png"/><Relationship Id="rId8" Type="http://schemas.openxmlformats.org/officeDocument/2006/relationships/image" Target="../media/image501.png"/><Relationship Id="rId51" Type="http://schemas.openxmlformats.org/officeDocument/2006/relationships/customXml" Target="../ink/ink526.xml"/><Relationship Id="rId3" Type="http://schemas.openxmlformats.org/officeDocument/2006/relationships/customXml" Target="../ink/ink502.xml"/><Relationship Id="rId12" Type="http://schemas.openxmlformats.org/officeDocument/2006/relationships/image" Target="../media/image503.png"/><Relationship Id="rId17" Type="http://schemas.openxmlformats.org/officeDocument/2006/relationships/customXml" Target="../ink/ink509.xml"/><Relationship Id="rId25" Type="http://schemas.openxmlformats.org/officeDocument/2006/relationships/customXml" Target="../ink/ink513.xml"/><Relationship Id="rId33" Type="http://schemas.openxmlformats.org/officeDocument/2006/relationships/customXml" Target="../ink/ink517.xml"/><Relationship Id="rId38" Type="http://schemas.openxmlformats.org/officeDocument/2006/relationships/image" Target="../media/image516.png"/><Relationship Id="rId46" Type="http://schemas.openxmlformats.org/officeDocument/2006/relationships/image" Target="../media/image520.png"/><Relationship Id="rId59" Type="http://schemas.openxmlformats.org/officeDocument/2006/relationships/customXml" Target="../ink/ink530.xml"/><Relationship Id="rId20" Type="http://schemas.openxmlformats.org/officeDocument/2006/relationships/image" Target="../media/image507.png"/><Relationship Id="rId41" Type="http://schemas.openxmlformats.org/officeDocument/2006/relationships/customXml" Target="../ink/ink521.xml"/><Relationship Id="rId54" Type="http://schemas.openxmlformats.org/officeDocument/2006/relationships/image" Target="../media/image524.png"/><Relationship Id="rId62" Type="http://schemas.openxmlformats.org/officeDocument/2006/relationships/image" Target="../media/image528.png"/><Relationship Id="rId1" Type="http://schemas.openxmlformats.org/officeDocument/2006/relationships/slideLayout" Target="../slideLayouts/slideLayout7.xml"/><Relationship Id="rId6" Type="http://schemas.openxmlformats.org/officeDocument/2006/relationships/image" Target="../media/image500.png"/><Relationship Id="rId15" Type="http://schemas.openxmlformats.org/officeDocument/2006/relationships/customXml" Target="../ink/ink508.xml"/><Relationship Id="rId23" Type="http://schemas.openxmlformats.org/officeDocument/2006/relationships/customXml" Target="../ink/ink512.xml"/><Relationship Id="rId28" Type="http://schemas.openxmlformats.org/officeDocument/2006/relationships/image" Target="../media/image511.png"/><Relationship Id="rId36" Type="http://schemas.openxmlformats.org/officeDocument/2006/relationships/image" Target="../media/image515.png"/><Relationship Id="rId49" Type="http://schemas.openxmlformats.org/officeDocument/2006/relationships/customXml" Target="../ink/ink525.xml"/><Relationship Id="rId57" Type="http://schemas.openxmlformats.org/officeDocument/2006/relationships/customXml" Target="../ink/ink529.xml"/><Relationship Id="rId10" Type="http://schemas.openxmlformats.org/officeDocument/2006/relationships/image" Target="../media/image502.png"/><Relationship Id="rId31" Type="http://schemas.openxmlformats.org/officeDocument/2006/relationships/customXml" Target="../ink/ink516.xml"/><Relationship Id="rId44" Type="http://schemas.openxmlformats.org/officeDocument/2006/relationships/image" Target="../media/image519.png"/><Relationship Id="rId52" Type="http://schemas.openxmlformats.org/officeDocument/2006/relationships/image" Target="../media/image523.png"/><Relationship Id="rId60" Type="http://schemas.openxmlformats.org/officeDocument/2006/relationships/image" Target="../media/image527.png"/><Relationship Id="rId65" Type="http://schemas.openxmlformats.org/officeDocument/2006/relationships/customXml" Target="../ink/ink533.xml"/><Relationship Id="rId4" Type="http://schemas.openxmlformats.org/officeDocument/2006/relationships/image" Target="../media/image499.png"/><Relationship Id="rId9" Type="http://schemas.openxmlformats.org/officeDocument/2006/relationships/customXml" Target="../ink/ink505.xml"/><Relationship Id="rId13" Type="http://schemas.openxmlformats.org/officeDocument/2006/relationships/customXml" Target="../ink/ink507.xml"/><Relationship Id="rId18" Type="http://schemas.openxmlformats.org/officeDocument/2006/relationships/image" Target="../media/image506.png"/><Relationship Id="rId39" Type="http://schemas.openxmlformats.org/officeDocument/2006/relationships/customXml" Target="../ink/ink520.xml"/></Relationships>
</file>

<file path=ppt/slides/_rels/slide11.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customXml" Target="../ink/ink539.xml"/><Relationship Id="rId18" Type="http://schemas.openxmlformats.org/officeDocument/2006/relationships/image" Target="../media/image537.png"/><Relationship Id="rId3" Type="http://schemas.openxmlformats.org/officeDocument/2006/relationships/customXml" Target="../ink/ink534.xml"/><Relationship Id="rId7" Type="http://schemas.openxmlformats.org/officeDocument/2006/relationships/customXml" Target="../ink/ink536.xml"/><Relationship Id="rId12" Type="http://schemas.openxmlformats.org/officeDocument/2006/relationships/image" Target="../media/image534.png"/><Relationship Id="rId17" Type="http://schemas.openxmlformats.org/officeDocument/2006/relationships/customXml" Target="../ink/ink541.xml"/><Relationship Id="rId2" Type="http://schemas.openxmlformats.org/officeDocument/2006/relationships/notesSlide" Target="../notesSlides/notesSlide11.xml"/><Relationship Id="rId16" Type="http://schemas.openxmlformats.org/officeDocument/2006/relationships/image" Target="../media/image536.png"/><Relationship Id="rId20" Type="http://schemas.openxmlformats.org/officeDocument/2006/relationships/image" Target="../media/image538.png"/><Relationship Id="rId1" Type="http://schemas.openxmlformats.org/officeDocument/2006/relationships/slideLayout" Target="../slideLayouts/slideLayout7.xml"/><Relationship Id="rId6" Type="http://schemas.openxmlformats.org/officeDocument/2006/relationships/image" Target="../media/image531.png"/><Relationship Id="rId11" Type="http://schemas.openxmlformats.org/officeDocument/2006/relationships/customXml" Target="../ink/ink538.xml"/><Relationship Id="rId5" Type="http://schemas.openxmlformats.org/officeDocument/2006/relationships/customXml" Target="../ink/ink535.xml"/><Relationship Id="rId15" Type="http://schemas.openxmlformats.org/officeDocument/2006/relationships/customXml" Target="../ink/ink540.xml"/><Relationship Id="rId10" Type="http://schemas.openxmlformats.org/officeDocument/2006/relationships/image" Target="../media/image533.png"/><Relationship Id="rId19" Type="http://schemas.openxmlformats.org/officeDocument/2006/relationships/customXml" Target="../ink/ink542.xml"/><Relationship Id="rId4" Type="http://schemas.openxmlformats.org/officeDocument/2006/relationships/image" Target="../media/image530.png"/><Relationship Id="rId9" Type="http://schemas.openxmlformats.org/officeDocument/2006/relationships/customXml" Target="../ink/ink537.xml"/><Relationship Id="rId14" Type="http://schemas.openxmlformats.org/officeDocument/2006/relationships/image" Target="../media/image535.png"/></Relationships>
</file>

<file path=ppt/slides/_rels/slide12.xml.rels><?xml version="1.0" encoding="UTF-8" standalone="yes"?>
<Relationships xmlns="http://schemas.openxmlformats.org/package/2006/relationships"><Relationship Id="rId117" Type="http://schemas.openxmlformats.org/officeDocument/2006/relationships/image" Target="../media/image596.png"/><Relationship Id="rId299" Type="http://schemas.openxmlformats.org/officeDocument/2006/relationships/image" Target="../media/image686.png"/><Relationship Id="rId21" Type="http://schemas.openxmlformats.org/officeDocument/2006/relationships/image" Target="../media/image548.png"/><Relationship Id="rId63" Type="http://schemas.openxmlformats.org/officeDocument/2006/relationships/image" Target="../media/image569.png"/><Relationship Id="rId159" Type="http://schemas.openxmlformats.org/officeDocument/2006/relationships/image" Target="../media/image617.png"/><Relationship Id="rId170" Type="http://schemas.openxmlformats.org/officeDocument/2006/relationships/customXml" Target="../ink/ink626.xml"/><Relationship Id="rId226" Type="http://schemas.openxmlformats.org/officeDocument/2006/relationships/customXml" Target="../ink/ink654.xml"/><Relationship Id="rId268" Type="http://schemas.openxmlformats.org/officeDocument/2006/relationships/customXml" Target="../ink/ink675.xml"/><Relationship Id="rId32" Type="http://schemas.openxmlformats.org/officeDocument/2006/relationships/customXml" Target="../ink/ink557.xml"/><Relationship Id="rId74" Type="http://schemas.openxmlformats.org/officeDocument/2006/relationships/customXml" Target="../ink/ink578.xml"/><Relationship Id="rId128" Type="http://schemas.openxmlformats.org/officeDocument/2006/relationships/customXml" Target="../ink/ink605.xml"/><Relationship Id="rId5" Type="http://schemas.openxmlformats.org/officeDocument/2006/relationships/image" Target="../media/image540.png"/><Relationship Id="rId181" Type="http://schemas.openxmlformats.org/officeDocument/2006/relationships/image" Target="../media/image627.png"/><Relationship Id="rId237" Type="http://schemas.openxmlformats.org/officeDocument/2006/relationships/image" Target="../media/image655.png"/><Relationship Id="rId279" Type="http://schemas.openxmlformats.org/officeDocument/2006/relationships/image" Target="../media/image676.png"/><Relationship Id="rId43" Type="http://schemas.openxmlformats.org/officeDocument/2006/relationships/image" Target="../media/image559.png"/><Relationship Id="rId139" Type="http://schemas.openxmlformats.org/officeDocument/2006/relationships/image" Target="../media/image607.png"/><Relationship Id="rId290" Type="http://schemas.openxmlformats.org/officeDocument/2006/relationships/customXml" Target="../ink/ink686.xml"/><Relationship Id="rId85" Type="http://schemas.openxmlformats.org/officeDocument/2006/relationships/image" Target="../media/image580.png"/><Relationship Id="rId150" Type="http://schemas.openxmlformats.org/officeDocument/2006/relationships/customXml" Target="../ink/ink616.xml"/><Relationship Id="rId192" Type="http://schemas.openxmlformats.org/officeDocument/2006/relationships/customXml" Target="../ink/ink637.xml"/><Relationship Id="rId206" Type="http://schemas.openxmlformats.org/officeDocument/2006/relationships/customXml" Target="../ink/ink644.xml"/><Relationship Id="rId248" Type="http://schemas.openxmlformats.org/officeDocument/2006/relationships/customXml" Target="../ink/ink665.xml"/><Relationship Id="rId12" Type="http://schemas.openxmlformats.org/officeDocument/2006/relationships/customXml" Target="../ink/ink547.xml"/><Relationship Id="rId108" Type="http://schemas.openxmlformats.org/officeDocument/2006/relationships/customXml" Target="../ink/ink595.xml"/><Relationship Id="rId54" Type="http://schemas.openxmlformats.org/officeDocument/2006/relationships/customXml" Target="../ink/ink568.xml"/><Relationship Id="rId96" Type="http://schemas.openxmlformats.org/officeDocument/2006/relationships/customXml" Target="../ink/ink589.xml"/><Relationship Id="rId161" Type="http://schemas.openxmlformats.org/officeDocument/2006/relationships/image" Target="../media/image618.png"/><Relationship Id="rId217" Type="http://schemas.openxmlformats.org/officeDocument/2006/relationships/image" Target="../media/image645.png"/><Relationship Id="rId6" Type="http://schemas.openxmlformats.org/officeDocument/2006/relationships/customXml" Target="../ink/ink544.xml"/><Relationship Id="rId238" Type="http://schemas.openxmlformats.org/officeDocument/2006/relationships/customXml" Target="../ink/ink660.xml"/><Relationship Id="rId259" Type="http://schemas.openxmlformats.org/officeDocument/2006/relationships/image" Target="../media/image666.png"/><Relationship Id="rId23" Type="http://schemas.openxmlformats.org/officeDocument/2006/relationships/image" Target="../media/image549.png"/><Relationship Id="rId119" Type="http://schemas.openxmlformats.org/officeDocument/2006/relationships/image" Target="../media/image597.png"/><Relationship Id="rId270" Type="http://schemas.openxmlformats.org/officeDocument/2006/relationships/customXml" Target="../ink/ink676.xml"/><Relationship Id="rId291" Type="http://schemas.openxmlformats.org/officeDocument/2006/relationships/image" Target="../media/image682.png"/><Relationship Id="rId44" Type="http://schemas.openxmlformats.org/officeDocument/2006/relationships/customXml" Target="../ink/ink563.xml"/><Relationship Id="rId65" Type="http://schemas.openxmlformats.org/officeDocument/2006/relationships/image" Target="../media/image570.png"/><Relationship Id="rId86" Type="http://schemas.openxmlformats.org/officeDocument/2006/relationships/customXml" Target="../ink/ink584.xml"/><Relationship Id="rId130" Type="http://schemas.openxmlformats.org/officeDocument/2006/relationships/customXml" Target="../ink/ink606.xml"/><Relationship Id="rId151" Type="http://schemas.openxmlformats.org/officeDocument/2006/relationships/image" Target="../media/image613.png"/><Relationship Id="rId172" Type="http://schemas.openxmlformats.org/officeDocument/2006/relationships/customXml" Target="../ink/ink627.xml"/><Relationship Id="rId193" Type="http://schemas.openxmlformats.org/officeDocument/2006/relationships/image" Target="../media/image633.png"/><Relationship Id="rId207" Type="http://schemas.openxmlformats.org/officeDocument/2006/relationships/image" Target="../media/image640.png"/><Relationship Id="rId228" Type="http://schemas.openxmlformats.org/officeDocument/2006/relationships/customXml" Target="../ink/ink655.xml"/><Relationship Id="rId249" Type="http://schemas.openxmlformats.org/officeDocument/2006/relationships/image" Target="../media/image661.png"/><Relationship Id="rId13" Type="http://schemas.openxmlformats.org/officeDocument/2006/relationships/image" Target="../media/image544.png"/><Relationship Id="rId109" Type="http://schemas.openxmlformats.org/officeDocument/2006/relationships/image" Target="../media/image592.png"/><Relationship Id="rId260" Type="http://schemas.openxmlformats.org/officeDocument/2006/relationships/customXml" Target="../ink/ink671.xml"/><Relationship Id="rId281" Type="http://schemas.openxmlformats.org/officeDocument/2006/relationships/image" Target="../media/image677.png"/><Relationship Id="rId34" Type="http://schemas.openxmlformats.org/officeDocument/2006/relationships/customXml" Target="../ink/ink558.xml"/><Relationship Id="rId55" Type="http://schemas.openxmlformats.org/officeDocument/2006/relationships/image" Target="../media/image565.png"/><Relationship Id="rId76" Type="http://schemas.openxmlformats.org/officeDocument/2006/relationships/customXml" Target="../ink/ink579.xml"/><Relationship Id="rId97" Type="http://schemas.openxmlformats.org/officeDocument/2006/relationships/image" Target="../media/image586.png"/><Relationship Id="rId120" Type="http://schemas.openxmlformats.org/officeDocument/2006/relationships/customXml" Target="../ink/ink601.xml"/><Relationship Id="rId141" Type="http://schemas.openxmlformats.org/officeDocument/2006/relationships/image" Target="../media/image608.png"/><Relationship Id="rId7" Type="http://schemas.openxmlformats.org/officeDocument/2006/relationships/image" Target="../media/image541.png"/><Relationship Id="rId162" Type="http://schemas.openxmlformats.org/officeDocument/2006/relationships/customXml" Target="../ink/ink622.xml"/><Relationship Id="rId183" Type="http://schemas.openxmlformats.org/officeDocument/2006/relationships/image" Target="../media/image628.png"/><Relationship Id="rId218" Type="http://schemas.openxmlformats.org/officeDocument/2006/relationships/customXml" Target="../ink/ink650.xml"/><Relationship Id="rId239" Type="http://schemas.openxmlformats.org/officeDocument/2006/relationships/image" Target="../media/image656.png"/><Relationship Id="rId250" Type="http://schemas.openxmlformats.org/officeDocument/2006/relationships/customXml" Target="../ink/ink666.xml"/><Relationship Id="rId271" Type="http://schemas.openxmlformats.org/officeDocument/2006/relationships/image" Target="../media/image672.png"/><Relationship Id="rId292" Type="http://schemas.openxmlformats.org/officeDocument/2006/relationships/customXml" Target="../ink/ink687.xml"/><Relationship Id="rId24" Type="http://schemas.openxmlformats.org/officeDocument/2006/relationships/customXml" Target="../ink/ink553.xml"/><Relationship Id="rId45" Type="http://schemas.openxmlformats.org/officeDocument/2006/relationships/image" Target="../media/image560.png"/><Relationship Id="rId66" Type="http://schemas.openxmlformats.org/officeDocument/2006/relationships/customXml" Target="../ink/ink574.xml"/><Relationship Id="rId87" Type="http://schemas.openxmlformats.org/officeDocument/2006/relationships/image" Target="../media/image581.png"/><Relationship Id="rId110" Type="http://schemas.openxmlformats.org/officeDocument/2006/relationships/customXml" Target="../ink/ink596.xml"/><Relationship Id="rId131" Type="http://schemas.openxmlformats.org/officeDocument/2006/relationships/image" Target="../media/image603.png"/><Relationship Id="rId152" Type="http://schemas.openxmlformats.org/officeDocument/2006/relationships/customXml" Target="../ink/ink617.xml"/><Relationship Id="rId173" Type="http://schemas.openxmlformats.org/officeDocument/2006/relationships/image" Target="../media/image623.png"/><Relationship Id="rId194" Type="http://schemas.openxmlformats.org/officeDocument/2006/relationships/customXml" Target="../ink/ink638.xml"/><Relationship Id="rId208" Type="http://schemas.openxmlformats.org/officeDocument/2006/relationships/customXml" Target="../ink/ink645.xml"/><Relationship Id="rId229" Type="http://schemas.openxmlformats.org/officeDocument/2006/relationships/image" Target="../media/image651.png"/><Relationship Id="rId240" Type="http://schemas.openxmlformats.org/officeDocument/2006/relationships/customXml" Target="../ink/ink661.xml"/><Relationship Id="rId261" Type="http://schemas.openxmlformats.org/officeDocument/2006/relationships/image" Target="../media/image667.png"/><Relationship Id="rId14" Type="http://schemas.openxmlformats.org/officeDocument/2006/relationships/customXml" Target="../ink/ink548.xml"/><Relationship Id="rId35" Type="http://schemas.openxmlformats.org/officeDocument/2006/relationships/image" Target="../media/image555.png"/><Relationship Id="rId56" Type="http://schemas.openxmlformats.org/officeDocument/2006/relationships/customXml" Target="../ink/ink569.xml"/><Relationship Id="rId77" Type="http://schemas.openxmlformats.org/officeDocument/2006/relationships/image" Target="../media/image576.png"/><Relationship Id="rId100" Type="http://schemas.openxmlformats.org/officeDocument/2006/relationships/customXml" Target="../ink/ink591.xml"/><Relationship Id="rId282" Type="http://schemas.openxmlformats.org/officeDocument/2006/relationships/customXml" Target="../ink/ink682.xml"/><Relationship Id="rId8" Type="http://schemas.openxmlformats.org/officeDocument/2006/relationships/customXml" Target="../ink/ink545.xml"/><Relationship Id="rId98" Type="http://schemas.openxmlformats.org/officeDocument/2006/relationships/customXml" Target="../ink/ink590.xml"/><Relationship Id="rId121" Type="http://schemas.openxmlformats.org/officeDocument/2006/relationships/image" Target="../media/image598.png"/><Relationship Id="rId142" Type="http://schemas.openxmlformats.org/officeDocument/2006/relationships/customXml" Target="../ink/ink612.xml"/><Relationship Id="rId163" Type="http://schemas.openxmlformats.org/officeDocument/2006/relationships/image" Target="../media/image619.png"/><Relationship Id="rId184" Type="http://schemas.openxmlformats.org/officeDocument/2006/relationships/customXml" Target="../ink/ink633.xml"/><Relationship Id="rId219" Type="http://schemas.openxmlformats.org/officeDocument/2006/relationships/image" Target="../media/image646.png"/><Relationship Id="rId230" Type="http://schemas.openxmlformats.org/officeDocument/2006/relationships/customXml" Target="../ink/ink656.xml"/><Relationship Id="rId251" Type="http://schemas.openxmlformats.org/officeDocument/2006/relationships/image" Target="../media/image662.png"/><Relationship Id="rId25" Type="http://schemas.openxmlformats.org/officeDocument/2006/relationships/image" Target="../media/image550.png"/><Relationship Id="rId46" Type="http://schemas.openxmlformats.org/officeDocument/2006/relationships/customXml" Target="../ink/ink564.xml"/><Relationship Id="rId67" Type="http://schemas.openxmlformats.org/officeDocument/2006/relationships/image" Target="../media/image571.png"/><Relationship Id="rId272" Type="http://schemas.openxmlformats.org/officeDocument/2006/relationships/customXml" Target="../ink/ink677.xml"/><Relationship Id="rId293" Type="http://schemas.openxmlformats.org/officeDocument/2006/relationships/image" Target="../media/image683.png"/><Relationship Id="rId88" Type="http://schemas.openxmlformats.org/officeDocument/2006/relationships/customXml" Target="../ink/ink585.xml"/><Relationship Id="rId111" Type="http://schemas.openxmlformats.org/officeDocument/2006/relationships/image" Target="../media/image593.png"/><Relationship Id="rId132" Type="http://schemas.openxmlformats.org/officeDocument/2006/relationships/customXml" Target="../ink/ink607.xml"/><Relationship Id="rId153" Type="http://schemas.openxmlformats.org/officeDocument/2006/relationships/image" Target="../media/image614.png"/><Relationship Id="rId174" Type="http://schemas.openxmlformats.org/officeDocument/2006/relationships/customXml" Target="../ink/ink628.xml"/><Relationship Id="rId195" Type="http://schemas.openxmlformats.org/officeDocument/2006/relationships/image" Target="../media/image634.png"/><Relationship Id="rId209" Type="http://schemas.openxmlformats.org/officeDocument/2006/relationships/image" Target="../media/image641.png"/><Relationship Id="rId220" Type="http://schemas.openxmlformats.org/officeDocument/2006/relationships/customXml" Target="../ink/ink651.xml"/><Relationship Id="rId241" Type="http://schemas.openxmlformats.org/officeDocument/2006/relationships/image" Target="../media/image657.png"/><Relationship Id="rId15" Type="http://schemas.openxmlformats.org/officeDocument/2006/relationships/image" Target="../media/image545.png"/><Relationship Id="rId36" Type="http://schemas.openxmlformats.org/officeDocument/2006/relationships/customXml" Target="../ink/ink559.xml"/><Relationship Id="rId57" Type="http://schemas.openxmlformats.org/officeDocument/2006/relationships/image" Target="../media/image566.png"/><Relationship Id="rId262" Type="http://schemas.openxmlformats.org/officeDocument/2006/relationships/customXml" Target="../ink/ink672.xml"/><Relationship Id="rId283" Type="http://schemas.openxmlformats.org/officeDocument/2006/relationships/image" Target="../media/image678.png"/><Relationship Id="rId78" Type="http://schemas.openxmlformats.org/officeDocument/2006/relationships/customXml" Target="../ink/ink580.xml"/><Relationship Id="rId99" Type="http://schemas.openxmlformats.org/officeDocument/2006/relationships/image" Target="../media/image587.png"/><Relationship Id="rId101" Type="http://schemas.openxmlformats.org/officeDocument/2006/relationships/image" Target="../media/image588.png"/><Relationship Id="rId122" Type="http://schemas.openxmlformats.org/officeDocument/2006/relationships/customXml" Target="../ink/ink602.xml"/><Relationship Id="rId143" Type="http://schemas.openxmlformats.org/officeDocument/2006/relationships/image" Target="../media/image609.png"/><Relationship Id="rId164" Type="http://schemas.openxmlformats.org/officeDocument/2006/relationships/customXml" Target="../ink/ink623.xml"/><Relationship Id="rId185" Type="http://schemas.openxmlformats.org/officeDocument/2006/relationships/image" Target="../media/image629.png"/><Relationship Id="rId9" Type="http://schemas.openxmlformats.org/officeDocument/2006/relationships/image" Target="../media/image542.png"/><Relationship Id="rId210" Type="http://schemas.openxmlformats.org/officeDocument/2006/relationships/customXml" Target="../ink/ink646.xml"/><Relationship Id="rId26" Type="http://schemas.openxmlformats.org/officeDocument/2006/relationships/customXml" Target="../ink/ink554.xml"/><Relationship Id="rId231" Type="http://schemas.openxmlformats.org/officeDocument/2006/relationships/image" Target="../media/image652.png"/><Relationship Id="rId252" Type="http://schemas.openxmlformats.org/officeDocument/2006/relationships/customXml" Target="../ink/ink667.xml"/><Relationship Id="rId273" Type="http://schemas.openxmlformats.org/officeDocument/2006/relationships/image" Target="../media/image673.png"/><Relationship Id="rId294" Type="http://schemas.openxmlformats.org/officeDocument/2006/relationships/customXml" Target="../ink/ink688.xml"/><Relationship Id="rId47" Type="http://schemas.openxmlformats.org/officeDocument/2006/relationships/image" Target="../media/image561.png"/><Relationship Id="rId68" Type="http://schemas.openxmlformats.org/officeDocument/2006/relationships/customXml" Target="../ink/ink575.xml"/><Relationship Id="rId89" Type="http://schemas.openxmlformats.org/officeDocument/2006/relationships/image" Target="../media/image582.png"/><Relationship Id="rId112" Type="http://schemas.openxmlformats.org/officeDocument/2006/relationships/customXml" Target="../ink/ink597.xml"/><Relationship Id="rId133" Type="http://schemas.openxmlformats.org/officeDocument/2006/relationships/image" Target="../media/image604.png"/><Relationship Id="rId154" Type="http://schemas.openxmlformats.org/officeDocument/2006/relationships/customXml" Target="../ink/ink618.xml"/><Relationship Id="rId175" Type="http://schemas.openxmlformats.org/officeDocument/2006/relationships/image" Target="../media/image624.png"/><Relationship Id="rId196" Type="http://schemas.openxmlformats.org/officeDocument/2006/relationships/customXml" Target="../ink/ink639.xml"/><Relationship Id="rId200" Type="http://schemas.openxmlformats.org/officeDocument/2006/relationships/customXml" Target="../ink/ink641.xml"/><Relationship Id="rId16" Type="http://schemas.openxmlformats.org/officeDocument/2006/relationships/customXml" Target="../ink/ink549.xml"/><Relationship Id="rId221" Type="http://schemas.openxmlformats.org/officeDocument/2006/relationships/image" Target="../media/image647.png"/><Relationship Id="rId242" Type="http://schemas.openxmlformats.org/officeDocument/2006/relationships/customXml" Target="../ink/ink662.xml"/><Relationship Id="rId263" Type="http://schemas.openxmlformats.org/officeDocument/2006/relationships/image" Target="../media/image668.png"/><Relationship Id="rId284" Type="http://schemas.openxmlformats.org/officeDocument/2006/relationships/customXml" Target="../ink/ink683.xml"/><Relationship Id="rId37" Type="http://schemas.openxmlformats.org/officeDocument/2006/relationships/image" Target="../media/image556.png"/><Relationship Id="rId58" Type="http://schemas.openxmlformats.org/officeDocument/2006/relationships/customXml" Target="../ink/ink570.xml"/><Relationship Id="rId79" Type="http://schemas.openxmlformats.org/officeDocument/2006/relationships/image" Target="../media/image577.png"/><Relationship Id="rId102" Type="http://schemas.openxmlformats.org/officeDocument/2006/relationships/customXml" Target="../ink/ink592.xml"/><Relationship Id="rId123" Type="http://schemas.openxmlformats.org/officeDocument/2006/relationships/image" Target="../media/image599.png"/><Relationship Id="rId144" Type="http://schemas.openxmlformats.org/officeDocument/2006/relationships/customXml" Target="../ink/ink613.xml"/><Relationship Id="rId90" Type="http://schemas.openxmlformats.org/officeDocument/2006/relationships/customXml" Target="../ink/ink586.xml"/><Relationship Id="rId165" Type="http://schemas.openxmlformats.org/officeDocument/2006/relationships/image" Target="../media/image620.png"/><Relationship Id="rId186" Type="http://schemas.openxmlformats.org/officeDocument/2006/relationships/customXml" Target="../ink/ink634.xml"/><Relationship Id="rId211" Type="http://schemas.openxmlformats.org/officeDocument/2006/relationships/image" Target="../media/image642.png"/><Relationship Id="rId232" Type="http://schemas.openxmlformats.org/officeDocument/2006/relationships/customXml" Target="../ink/ink657.xml"/><Relationship Id="rId253" Type="http://schemas.openxmlformats.org/officeDocument/2006/relationships/image" Target="../media/image663.png"/><Relationship Id="rId274" Type="http://schemas.openxmlformats.org/officeDocument/2006/relationships/customXml" Target="../ink/ink678.xml"/><Relationship Id="rId295" Type="http://schemas.openxmlformats.org/officeDocument/2006/relationships/image" Target="../media/image684.png"/><Relationship Id="rId27" Type="http://schemas.openxmlformats.org/officeDocument/2006/relationships/image" Target="../media/image551.png"/><Relationship Id="rId48" Type="http://schemas.openxmlformats.org/officeDocument/2006/relationships/customXml" Target="../ink/ink565.xml"/><Relationship Id="rId69" Type="http://schemas.openxmlformats.org/officeDocument/2006/relationships/image" Target="../media/image572.png"/><Relationship Id="rId113" Type="http://schemas.openxmlformats.org/officeDocument/2006/relationships/image" Target="../media/image594.png"/><Relationship Id="rId134" Type="http://schemas.openxmlformats.org/officeDocument/2006/relationships/customXml" Target="../ink/ink608.xml"/><Relationship Id="rId80" Type="http://schemas.openxmlformats.org/officeDocument/2006/relationships/customXml" Target="../ink/ink581.xml"/><Relationship Id="rId155" Type="http://schemas.openxmlformats.org/officeDocument/2006/relationships/image" Target="../media/image615.png"/><Relationship Id="rId176" Type="http://schemas.openxmlformats.org/officeDocument/2006/relationships/customXml" Target="../ink/ink629.xml"/><Relationship Id="rId197" Type="http://schemas.openxmlformats.org/officeDocument/2006/relationships/image" Target="../media/image635.png"/><Relationship Id="rId201" Type="http://schemas.openxmlformats.org/officeDocument/2006/relationships/image" Target="../media/image637.png"/><Relationship Id="rId222" Type="http://schemas.openxmlformats.org/officeDocument/2006/relationships/customXml" Target="../ink/ink652.xml"/><Relationship Id="rId243" Type="http://schemas.openxmlformats.org/officeDocument/2006/relationships/image" Target="../media/image658.png"/><Relationship Id="rId264" Type="http://schemas.openxmlformats.org/officeDocument/2006/relationships/customXml" Target="../ink/ink673.xml"/><Relationship Id="rId285" Type="http://schemas.openxmlformats.org/officeDocument/2006/relationships/image" Target="../media/image679.png"/><Relationship Id="rId17" Type="http://schemas.openxmlformats.org/officeDocument/2006/relationships/image" Target="../media/image546.png"/><Relationship Id="rId38" Type="http://schemas.openxmlformats.org/officeDocument/2006/relationships/customXml" Target="../ink/ink560.xml"/><Relationship Id="rId59" Type="http://schemas.openxmlformats.org/officeDocument/2006/relationships/image" Target="../media/image567.png"/><Relationship Id="rId103" Type="http://schemas.openxmlformats.org/officeDocument/2006/relationships/image" Target="../media/image589.png"/><Relationship Id="rId124" Type="http://schemas.openxmlformats.org/officeDocument/2006/relationships/customXml" Target="../ink/ink603.xml"/><Relationship Id="rId70" Type="http://schemas.openxmlformats.org/officeDocument/2006/relationships/customXml" Target="../ink/ink576.xml"/><Relationship Id="rId91" Type="http://schemas.openxmlformats.org/officeDocument/2006/relationships/image" Target="../media/image583.png"/><Relationship Id="rId145" Type="http://schemas.openxmlformats.org/officeDocument/2006/relationships/image" Target="../media/image610.png"/><Relationship Id="rId166" Type="http://schemas.openxmlformats.org/officeDocument/2006/relationships/customXml" Target="../ink/ink624.xml"/><Relationship Id="rId187" Type="http://schemas.openxmlformats.org/officeDocument/2006/relationships/image" Target="../media/image630.png"/><Relationship Id="rId1" Type="http://schemas.openxmlformats.org/officeDocument/2006/relationships/slideLayout" Target="../slideLayouts/slideLayout7.xml"/><Relationship Id="rId212" Type="http://schemas.openxmlformats.org/officeDocument/2006/relationships/customXml" Target="../ink/ink647.xml"/><Relationship Id="rId233" Type="http://schemas.openxmlformats.org/officeDocument/2006/relationships/image" Target="../media/image653.png"/><Relationship Id="rId254" Type="http://schemas.openxmlformats.org/officeDocument/2006/relationships/customXml" Target="../ink/ink668.xml"/><Relationship Id="rId28" Type="http://schemas.openxmlformats.org/officeDocument/2006/relationships/customXml" Target="../ink/ink555.xml"/><Relationship Id="rId49" Type="http://schemas.openxmlformats.org/officeDocument/2006/relationships/image" Target="../media/image562.png"/><Relationship Id="rId114" Type="http://schemas.openxmlformats.org/officeDocument/2006/relationships/customXml" Target="../ink/ink598.xml"/><Relationship Id="rId275" Type="http://schemas.openxmlformats.org/officeDocument/2006/relationships/image" Target="../media/image674.png"/><Relationship Id="rId296" Type="http://schemas.openxmlformats.org/officeDocument/2006/relationships/customXml" Target="../ink/ink689.xml"/><Relationship Id="rId300" Type="http://schemas.openxmlformats.org/officeDocument/2006/relationships/customXml" Target="../ink/ink691.xml"/><Relationship Id="rId60" Type="http://schemas.openxmlformats.org/officeDocument/2006/relationships/customXml" Target="../ink/ink571.xml"/><Relationship Id="rId81" Type="http://schemas.openxmlformats.org/officeDocument/2006/relationships/image" Target="../media/image578.png"/><Relationship Id="rId135" Type="http://schemas.openxmlformats.org/officeDocument/2006/relationships/image" Target="../media/image605.png"/><Relationship Id="rId156" Type="http://schemas.openxmlformats.org/officeDocument/2006/relationships/customXml" Target="../ink/ink619.xml"/><Relationship Id="rId177" Type="http://schemas.openxmlformats.org/officeDocument/2006/relationships/image" Target="../media/image625.png"/><Relationship Id="rId198" Type="http://schemas.openxmlformats.org/officeDocument/2006/relationships/customXml" Target="../ink/ink640.xml"/><Relationship Id="rId202" Type="http://schemas.openxmlformats.org/officeDocument/2006/relationships/customXml" Target="../ink/ink642.xml"/><Relationship Id="rId223" Type="http://schemas.openxmlformats.org/officeDocument/2006/relationships/image" Target="../media/image648.png"/><Relationship Id="rId244" Type="http://schemas.openxmlformats.org/officeDocument/2006/relationships/customXml" Target="../ink/ink663.xml"/><Relationship Id="rId18" Type="http://schemas.openxmlformats.org/officeDocument/2006/relationships/customXml" Target="../ink/ink550.xml"/><Relationship Id="rId39" Type="http://schemas.openxmlformats.org/officeDocument/2006/relationships/image" Target="../media/image557.png"/><Relationship Id="rId265" Type="http://schemas.openxmlformats.org/officeDocument/2006/relationships/image" Target="../media/image669.png"/><Relationship Id="rId286" Type="http://schemas.openxmlformats.org/officeDocument/2006/relationships/customXml" Target="../ink/ink684.xml"/><Relationship Id="rId50" Type="http://schemas.openxmlformats.org/officeDocument/2006/relationships/customXml" Target="../ink/ink566.xml"/><Relationship Id="rId104" Type="http://schemas.openxmlformats.org/officeDocument/2006/relationships/customXml" Target="../ink/ink593.xml"/><Relationship Id="rId125" Type="http://schemas.openxmlformats.org/officeDocument/2006/relationships/image" Target="../media/image600.png"/><Relationship Id="rId146" Type="http://schemas.openxmlformats.org/officeDocument/2006/relationships/customXml" Target="../ink/ink614.xml"/><Relationship Id="rId167" Type="http://schemas.openxmlformats.org/officeDocument/2006/relationships/image" Target="../media/image621.png"/><Relationship Id="rId188" Type="http://schemas.openxmlformats.org/officeDocument/2006/relationships/customXml" Target="../ink/ink635.xml"/><Relationship Id="rId71" Type="http://schemas.openxmlformats.org/officeDocument/2006/relationships/image" Target="../media/image573.png"/><Relationship Id="rId92" Type="http://schemas.openxmlformats.org/officeDocument/2006/relationships/customXml" Target="../ink/ink587.xml"/><Relationship Id="rId213" Type="http://schemas.openxmlformats.org/officeDocument/2006/relationships/image" Target="../media/image643.png"/><Relationship Id="rId234" Type="http://schemas.openxmlformats.org/officeDocument/2006/relationships/customXml" Target="../ink/ink658.xml"/><Relationship Id="rId2" Type="http://schemas.openxmlformats.org/officeDocument/2006/relationships/notesSlide" Target="../notesSlides/notesSlide12.xml"/><Relationship Id="rId29" Type="http://schemas.openxmlformats.org/officeDocument/2006/relationships/image" Target="../media/image552.png"/><Relationship Id="rId255" Type="http://schemas.openxmlformats.org/officeDocument/2006/relationships/image" Target="../media/image664.png"/><Relationship Id="rId276" Type="http://schemas.openxmlformats.org/officeDocument/2006/relationships/customXml" Target="../ink/ink679.xml"/><Relationship Id="rId297" Type="http://schemas.openxmlformats.org/officeDocument/2006/relationships/image" Target="../media/image685.png"/><Relationship Id="rId40" Type="http://schemas.openxmlformats.org/officeDocument/2006/relationships/customXml" Target="../ink/ink561.xml"/><Relationship Id="rId115" Type="http://schemas.openxmlformats.org/officeDocument/2006/relationships/image" Target="../media/image595.png"/><Relationship Id="rId136" Type="http://schemas.openxmlformats.org/officeDocument/2006/relationships/customXml" Target="../ink/ink609.xml"/><Relationship Id="rId157" Type="http://schemas.openxmlformats.org/officeDocument/2006/relationships/image" Target="../media/image616.png"/><Relationship Id="rId178" Type="http://schemas.openxmlformats.org/officeDocument/2006/relationships/customXml" Target="../ink/ink630.xml"/><Relationship Id="rId301" Type="http://schemas.openxmlformats.org/officeDocument/2006/relationships/image" Target="../media/image687.png"/><Relationship Id="rId61" Type="http://schemas.openxmlformats.org/officeDocument/2006/relationships/image" Target="../media/image568.png"/><Relationship Id="rId82" Type="http://schemas.openxmlformats.org/officeDocument/2006/relationships/customXml" Target="../ink/ink582.xml"/><Relationship Id="rId199" Type="http://schemas.openxmlformats.org/officeDocument/2006/relationships/image" Target="../media/image636.png"/><Relationship Id="rId203" Type="http://schemas.openxmlformats.org/officeDocument/2006/relationships/image" Target="../media/image638.png"/><Relationship Id="rId19" Type="http://schemas.openxmlformats.org/officeDocument/2006/relationships/image" Target="../media/image547.png"/><Relationship Id="rId224" Type="http://schemas.openxmlformats.org/officeDocument/2006/relationships/customXml" Target="../ink/ink653.xml"/><Relationship Id="rId245" Type="http://schemas.openxmlformats.org/officeDocument/2006/relationships/image" Target="../media/image659.png"/><Relationship Id="rId266" Type="http://schemas.openxmlformats.org/officeDocument/2006/relationships/customXml" Target="../ink/ink674.xml"/><Relationship Id="rId287" Type="http://schemas.openxmlformats.org/officeDocument/2006/relationships/image" Target="../media/image680.png"/><Relationship Id="rId30" Type="http://schemas.openxmlformats.org/officeDocument/2006/relationships/customXml" Target="../ink/ink556.xml"/><Relationship Id="rId105" Type="http://schemas.openxmlformats.org/officeDocument/2006/relationships/image" Target="../media/image590.png"/><Relationship Id="rId126" Type="http://schemas.openxmlformats.org/officeDocument/2006/relationships/customXml" Target="../ink/ink604.xml"/><Relationship Id="rId147" Type="http://schemas.openxmlformats.org/officeDocument/2006/relationships/image" Target="../media/image611.png"/><Relationship Id="rId168" Type="http://schemas.openxmlformats.org/officeDocument/2006/relationships/customXml" Target="../ink/ink625.xml"/><Relationship Id="rId51" Type="http://schemas.openxmlformats.org/officeDocument/2006/relationships/image" Target="../media/image563.png"/><Relationship Id="rId72" Type="http://schemas.openxmlformats.org/officeDocument/2006/relationships/customXml" Target="../ink/ink577.xml"/><Relationship Id="rId93" Type="http://schemas.openxmlformats.org/officeDocument/2006/relationships/image" Target="../media/image584.png"/><Relationship Id="rId189" Type="http://schemas.openxmlformats.org/officeDocument/2006/relationships/image" Target="../media/image631.png"/><Relationship Id="rId3" Type="http://schemas.openxmlformats.org/officeDocument/2006/relationships/image" Target="../media/image43.png"/><Relationship Id="rId214" Type="http://schemas.openxmlformats.org/officeDocument/2006/relationships/customXml" Target="../ink/ink648.xml"/><Relationship Id="rId235" Type="http://schemas.openxmlformats.org/officeDocument/2006/relationships/image" Target="../media/image654.png"/><Relationship Id="rId256" Type="http://schemas.openxmlformats.org/officeDocument/2006/relationships/customXml" Target="../ink/ink669.xml"/><Relationship Id="rId277" Type="http://schemas.openxmlformats.org/officeDocument/2006/relationships/image" Target="../media/image675.png"/><Relationship Id="rId298" Type="http://schemas.openxmlformats.org/officeDocument/2006/relationships/customXml" Target="../ink/ink690.xml"/><Relationship Id="rId116" Type="http://schemas.openxmlformats.org/officeDocument/2006/relationships/customXml" Target="../ink/ink599.xml"/><Relationship Id="rId137" Type="http://schemas.openxmlformats.org/officeDocument/2006/relationships/image" Target="../media/image606.png"/><Relationship Id="rId158" Type="http://schemas.openxmlformats.org/officeDocument/2006/relationships/customXml" Target="../ink/ink620.xml"/><Relationship Id="rId20" Type="http://schemas.openxmlformats.org/officeDocument/2006/relationships/customXml" Target="../ink/ink551.xml"/><Relationship Id="rId41" Type="http://schemas.openxmlformats.org/officeDocument/2006/relationships/image" Target="../media/image558.png"/><Relationship Id="rId62" Type="http://schemas.openxmlformats.org/officeDocument/2006/relationships/customXml" Target="../ink/ink572.xml"/><Relationship Id="rId83" Type="http://schemas.openxmlformats.org/officeDocument/2006/relationships/image" Target="../media/image579.png"/><Relationship Id="rId179" Type="http://schemas.openxmlformats.org/officeDocument/2006/relationships/image" Target="../media/image626.png"/><Relationship Id="rId190" Type="http://schemas.openxmlformats.org/officeDocument/2006/relationships/customXml" Target="../ink/ink636.xml"/><Relationship Id="rId204" Type="http://schemas.openxmlformats.org/officeDocument/2006/relationships/customXml" Target="../ink/ink643.xml"/><Relationship Id="rId225" Type="http://schemas.openxmlformats.org/officeDocument/2006/relationships/image" Target="../media/image649.png"/><Relationship Id="rId246" Type="http://schemas.openxmlformats.org/officeDocument/2006/relationships/customXml" Target="../ink/ink664.xml"/><Relationship Id="rId267" Type="http://schemas.openxmlformats.org/officeDocument/2006/relationships/image" Target="../media/image670.png"/><Relationship Id="rId288" Type="http://schemas.openxmlformats.org/officeDocument/2006/relationships/customXml" Target="../ink/ink685.xml"/><Relationship Id="rId106" Type="http://schemas.openxmlformats.org/officeDocument/2006/relationships/customXml" Target="../ink/ink594.xml"/><Relationship Id="rId127" Type="http://schemas.openxmlformats.org/officeDocument/2006/relationships/image" Target="../media/image601.png"/><Relationship Id="rId10" Type="http://schemas.openxmlformats.org/officeDocument/2006/relationships/customXml" Target="../ink/ink546.xml"/><Relationship Id="rId31" Type="http://schemas.openxmlformats.org/officeDocument/2006/relationships/image" Target="../media/image553.png"/><Relationship Id="rId52" Type="http://schemas.openxmlformats.org/officeDocument/2006/relationships/customXml" Target="../ink/ink567.xml"/><Relationship Id="rId73" Type="http://schemas.openxmlformats.org/officeDocument/2006/relationships/image" Target="../media/image574.png"/><Relationship Id="rId94" Type="http://schemas.openxmlformats.org/officeDocument/2006/relationships/customXml" Target="../ink/ink588.xml"/><Relationship Id="rId148" Type="http://schemas.openxmlformats.org/officeDocument/2006/relationships/customXml" Target="../ink/ink615.xml"/><Relationship Id="rId169" Type="http://schemas.openxmlformats.org/officeDocument/2006/relationships/image" Target="../media/image622.png"/><Relationship Id="rId4" Type="http://schemas.openxmlformats.org/officeDocument/2006/relationships/customXml" Target="../ink/ink543.xml"/><Relationship Id="rId180" Type="http://schemas.openxmlformats.org/officeDocument/2006/relationships/customXml" Target="../ink/ink631.xml"/><Relationship Id="rId215" Type="http://schemas.openxmlformats.org/officeDocument/2006/relationships/image" Target="../media/image644.png"/><Relationship Id="rId236" Type="http://schemas.openxmlformats.org/officeDocument/2006/relationships/customXml" Target="../ink/ink659.xml"/><Relationship Id="rId257" Type="http://schemas.openxmlformats.org/officeDocument/2006/relationships/image" Target="../media/image665.png"/><Relationship Id="rId278" Type="http://schemas.openxmlformats.org/officeDocument/2006/relationships/customXml" Target="../ink/ink680.xml"/><Relationship Id="rId42" Type="http://schemas.openxmlformats.org/officeDocument/2006/relationships/customXml" Target="../ink/ink562.xml"/><Relationship Id="rId84" Type="http://schemas.openxmlformats.org/officeDocument/2006/relationships/customXml" Target="../ink/ink583.xml"/><Relationship Id="rId138" Type="http://schemas.openxmlformats.org/officeDocument/2006/relationships/customXml" Target="../ink/ink610.xml"/><Relationship Id="rId191" Type="http://schemas.openxmlformats.org/officeDocument/2006/relationships/image" Target="../media/image632.png"/><Relationship Id="rId205" Type="http://schemas.openxmlformats.org/officeDocument/2006/relationships/image" Target="../media/image639.png"/><Relationship Id="rId247" Type="http://schemas.openxmlformats.org/officeDocument/2006/relationships/image" Target="../media/image660.png"/><Relationship Id="rId107" Type="http://schemas.openxmlformats.org/officeDocument/2006/relationships/image" Target="../media/image591.png"/><Relationship Id="rId289" Type="http://schemas.openxmlformats.org/officeDocument/2006/relationships/image" Target="../media/image681.png"/><Relationship Id="rId11" Type="http://schemas.openxmlformats.org/officeDocument/2006/relationships/image" Target="../media/image543.png"/><Relationship Id="rId53" Type="http://schemas.openxmlformats.org/officeDocument/2006/relationships/image" Target="../media/image564.png"/><Relationship Id="rId149" Type="http://schemas.openxmlformats.org/officeDocument/2006/relationships/image" Target="../media/image612.png"/><Relationship Id="rId95" Type="http://schemas.openxmlformats.org/officeDocument/2006/relationships/image" Target="../media/image585.png"/><Relationship Id="rId160" Type="http://schemas.openxmlformats.org/officeDocument/2006/relationships/customXml" Target="../ink/ink621.xml"/><Relationship Id="rId216" Type="http://schemas.openxmlformats.org/officeDocument/2006/relationships/customXml" Target="../ink/ink649.xml"/><Relationship Id="rId258" Type="http://schemas.openxmlformats.org/officeDocument/2006/relationships/customXml" Target="../ink/ink670.xml"/><Relationship Id="rId22" Type="http://schemas.openxmlformats.org/officeDocument/2006/relationships/customXml" Target="../ink/ink552.xml"/><Relationship Id="rId64" Type="http://schemas.openxmlformats.org/officeDocument/2006/relationships/customXml" Target="../ink/ink573.xml"/><Relationship Id="rId118" Type="http://schemas.openxmlformats.org/officeDocument/2006/relationships/customXml" Target="../ink/ink600.xml"/><Relationship Id="rId171" Type="http://schemas.openxmlformats.org/officeDocument/2006/relationships/image" Target="../media/image117.png"/><Relationship Id="rId227" Type="http://schemas.openxmlformats.org/officeDocument/2006/relationships/image" Target="../media/image650.png"/><Relationship Id="rId269" Type="http://schemas.openxmlformats.org/officeDocument/2006/relationships/image" Target="../media/image671.png"/><Relationship Id="rId33" Type="http://schemas.openxmlformats.org/officeDocument/2006/relationships/image" Target="../media/image554.png"/><Relationship Id="rId129" Type="http://schemas.openxmlformats.org/officeDocument/2006/relationships/image" Target="../media/image602.png"/><Relationship Id="rId280" Type="http://schemas.openxmlformats.org/officeDocument/2006/relationships/customXml" Target="../ink/ink681.xml"/><Relationship Id="rId75" Type="http://schemas.openxmlformats.org/officeDocument/2006/relationships/image" Target="../media/image575.png"/><Relationship Id="rId140" Type="http://schemas.openxmlformats.org/officeDocument/2006/relationships/customXml" Target="../ink/ink611.xml"/><Relationship Id="rId182" Type="http://schemas.openxmlformats.org/officeDocument/2006/relationships/customXml" Target="../ink/ink632.xml"/></Relationships>
</file>

<file path=ppt/slides/_rels/slide13.xml.rels><?xml version="1.0" encoding="UTF-8" standalone="yes"?>
<Relationships xmlns="http://schemas.openxmlformats.org/package/2006/relationships"><Relationship Id="rId13" Type="http://schemas.openxmlformats.org/officeDocument/2006/relationships/customXml" Target="../ink/ink697.xml"/><Relationship Id="rId18" Type="http://schemas.openxmlformats.org/officeDocument/2006/relationships/image" Target="../media/image695.png"/><Relationship Id="rId26" Type="http://schemas.openxmlformats.org/officeDocument/2006/relationships/image" Target="../media/image699.png"/><Relationship Id="rId3" Type="http://schemas.openxmlformats.org/officeDocument/2006/relationships/customXml" Target="../ink/ink692.xml"/><Relationship Id="rId21" Type="http://schemas.openxmlformats.org/officeDocument/2006/relationships/customXml" Target="../ink/ink701.xml"/><Relationship Id="rId34" Type="http://schemas.openxmlformats.org/officeDocument/2006/relationships/image" Target="../media/image703.png"/><Relationship Id="rId7" Type="http://schemas.openxmlformats.org/officeDocument/2006/relationships/customXml" Target="../ink/ink694.xml"/><Relationship Id="rId12" Type="http://schemas.openxmlformats.org/officeDocument/2006/relationships/image" Target="../media/image692.png"/><Relationship Id="rId17" Type="http://schemas.openxmlformats.org/officeDocument/2006/relationships/customXml" Target="../ink/ink699.xml"/><Relationship Id="rId25" Type="http://schemas.openxmlformats.org/officeDocument/2006/relationships/customXml" Target="../ink/ink703.xml"/><Relationship Id="rId33" Type="http://schemas.openxmlformats.org/officeDocument/2006/relationships/customXml" Target="../ink/ink707.xml"/><Relationship Id="rId2" Type="http://schemas.openxmlformats.org/officeDocument/2006/relationships/notesSlide" Target="../notesSlides/notesSlide13.xml"/><Relationship Id="rId16" Type="http://schemas.openxmlformats.org/officeDocument/2006/relationships/image" Target="../media/image694.png"/><Relationship Id="rId20" Type="http://schemas.openxmlformats.org/officeDocument/2006/relationships/image" Target="../media/image696.png"/><Relationship Id="rId29" Type="http://schemas.openxmlformats.org/officeDocument/2006/relationships/customXml" Target="../ink/ink705.xml"/><Relationship Id="rId1" Type="http://schemas.openxmlformats.org/officeDocument/2006/relationships/slideLayout" Target="../slideLayouts/slideLayout7.xml"/><Relationship Id="rId6" Type="http://schemas.openxmlformats.org/officeDocument/2006/relationships/image" Target="../media/image689.png"/><Relationship Id="rId11" Type="http://schemas.openxmlformats.org/officeDocument/2006/relationships/customXml" Target="../ink/ink696.xml"/><Relationship Id="rId24" Type="http://schemas.openxmlformats.org/officeDocument/2006/relationships/image" Target="../media/image698.png"/><Relationship Id="rId32" Type="http://schemas.openxmlformats.org/officeDocument/2006/relationships/image" Target="../media/image702.png"/><Relationship Id="rId5" Type="http://schemas.openxmlformats.org/officeDocument/2006/relationships/customXml" Target="../ink/ink693.xml"/><Relationship Id="rId15" Type="http://schemas.openxmlformats.org/officeDocument/2006/relationships/customXml" Target="../ink/ink698.xml"/><Relationship Id="rId23" Type="http://schemas.openxmlformats.org/officeDocument/2006/relationships/customXml" Target="../ink/ink702.xml"/><Relationship Id="rId28" Type="http://schemas.openxmlformats.org/officeDocument/2006/relationships/image" Target="../media/image700.png"/><Relationship Id="rId10" Type="http://schemas.openxmlformats.org/officeDocument/2006/relationships/image" Target="../media/image691.png"/><Relationship Id="rId19" Type="http://schemas.openxmlformats.org/officeDocument/2006/relationships/customXml" Target="../ink/ink700.xml"/><Relationship Id="rId31" Type="http://schemas.openxmlformats.org/officeDocument/2006/relationships/customXml" Target="../ink/ink706.xml"/><Relationship Id="rId4" Type="http://schemas.openxmlformats.org/officeDocument/2006/relationships/image" Target="../media/image688.png"/><Relationship Id="rId9" Type="http://schemas.openxmlformats.org/officeDocument/2006/relationships/customXml" Target="../ink/ink695.xml"/><Relationship Id="rId14" Type="http://schemas.openxmlformats.org/officeDocument/2006/relationships/image" Target="../media/image693.png"/><Relationship Id="rId22" Type="http://schemas.openxmlformats.org/officeDocument/2006/relationships/image" Target="../media/image697.png"/><Relationship Id="rId27" Type="http://schemas.openxmlformats.org/officeDocument/2006/relationships/customXml" Target="../ink/ink704.xml"/><Relationship Id="rId30" Type="http://schemas.openxmlformats.org/officeDocument/2006/relationships/image" Target="../media/image701.png"/><Relationship Id="rId8" Type="http://schemas.openxmlformats.org/officeDocument/2006/relationships/image" Target="../media/image690.png"/></Relationships>
</file>

<file path=ppt/slides/_rels/slide14.xml.rels><?xml version="1.0" encoding="UTF-8" standalone="yes"?>
<Relationships xmlns="http://schemas.openxmlformats.org/package/2006/relationships"><Relationship Id="rId26" Type="http://schemas.openxmlformats.org/officeDocument/2006/relationships/image" Target="../media/image715.png"/><Relationship Id="rId21" Type="http://schemas.openxmlformats.org/officeDocument/2006/relationships/customXml" Target="../ink/ink717.xml"/><Relationship Id="rId42" Type="http://schemas.openxmlformats.org/officeDocument/2006/relationships/image" Target="../media/image723.png"/><Relationship Id="rId47" Type="http://schemas.openxmlformats.org/officeDocument/2006/relationships/customXml" Target="../ink/ink730.xml"/><Relationship Id="rId63" Type="http://schemas.openxmlformats.org/officeDocument/2006/relationships/customXml" Target="../ink/ink738.xml"/><Relationship Id="rId68" Type="http://schemas.openxmlformats.org/officeDocument/2006/relationships/image" Target="../media/image736.png"/><Relationship Id="rId84" Type="http://schemas.openxmlformats.org/officeDocument/2006/relationships/image" Target="../media/image744.png"/><Relationship Id="rId89" Type="http://schemas.openxmlformats.org/officeDocument/2006/relationships/customXml" Target="../ink/ink751.xml"/><Relationship Id="rId16" Type="http://schemas.openxmlformats.org/officeDocument/2006/relationships/image" Target="../media/image710.png"/><Relationship Id="rId11" Type="http://schemas.openxmlformats.org/officeDocument/2006/relationships/customXml" Target="../ink/ink712.xml"/><Relationship Id="rId32" Type="http://schemas.openxmlformats.org/officeDocument/2006/relationships/image" Target="../media/image718.png"/><Relationship Id="rId37" Type="http://schemas.openxmlformats.org/officeDocument/2006/relationships/customXml" Target="../ink/ink725.xml"/><Relationship Id="rId53" Type="http://schemas.openxmlformats.org/officeDocument/2006/relationships/customXml" Target="../ink/ink733.xml"/><Relationship Id="rId58" Type="http://schemas.openxmlformats.org/officeDocument/2006/relationships/image" Target="../media/image731.png"/><Relationship Id="rId74" Type="http://schemas.openxmlformats.org/officeDocument/2006/relationships/image" Target="../media/image739.png"/><Relationship Id="rId79" Type="http://schemas.openxmlformats.org/officeDocument/2006/relationships/customXml" Target="../ink/ink746.xml"/><Relationship Id="rId5" Type="http://schemas.openxmlformats.org/officeDocument/2006/relationships/customXml" Target="../ink/ink709.xml"/><Relationship Id="rId90" Type="http://schemas.openxmlformats.org/officeDocument/2006/relationships/image" Target="../media/image747.png"/><Relationship Id="rId22" Type="http://schemas.openxmlformats.org/officeDocument/2006/relationships/image" Target="../media/image713.png"/><Relationship Id="rId27" Type="http://schemas.openxmlformats.org/officeDocument/2006/relationships/customXml" Target="../ink/ink720.xml"/><Relationship Id="rId43" Type="http://schemas.openxmlformats.org/officeDocument/2006/relationships/customXml" Target="../ink/ink728.xml"/><Relationship Id="rId48" Type="http://schemas.openxmlformats.org/officeDocument/2006/relationships/image" Target="../media/image726.png"/><Relationship Id="rId64" Type="http://schemas.openxmlformats.org/officeDocument/2006/relationships/image" Target="../media/image734.png"/><Relationship Id="rId69" Type="http://schemas.openxmlformats.org/officeDocument/2006/relationships/customXml" Target="../ink/ink741.xml"/><Relationship Id="rId8" Type="http://schemas.openxmlformats.org/officeDocument/2006/relationships/image" Target="../media/image706.png"/><Relationship Id="rId51" Type="http://schemas.openxmlformats.org/officeDocument/2006/relationships/customXml" Target="../ink/ink732.xml"/><Relationship Id="rId72" Type="http://schemas.openxmlformats.org/officeDocument/2006/relationships/image" Target="../media/image738.png"/><Relationship Id="rId80" Type="http://schemas.openxmlformats.org/officeDocument/2006/relationships/image" Target="../media/image742.png"/><Relationship Id="rId85" Type="http://schemas.openxmlformats.org/officeDocument/2006/relationships/customXml" Target="../ink/ink749.xml"/><Relationship Id="rId93" Type="http://schemas.openxmlformats.org/officeDocument/2006/relationships/customXml" Target="../ink/ink753.xml"/><Relationship Id="rId3" Type="http://schemas.openxmlformats.org/officeDocument/2006/relationships/customXml" Target="../ink/ink708.xml"/><Relationship Id="rId12" Type="http://schemas.openxmlformats.org/officeDocument/2006/relationships/image" Target="../media/image708.png"/><Relationship Id="rId17" Type="http://schemas.openxmlformats.org/officeDocument/2006/relationships/customXml" Target="../ink/ink715.xml"/><Relationship Id="rId25" Type="http://schemas.openxmlformats.org/officeDocument/2006/relationships/customXml" Target="../ink/ink719.xml"/><Relationship Id="rId33" Type="http://schemas.openxmlformats.org/officeDocument/2006/relationships/customXml" Target="../ink/ink723.xml"/><Relationship Id="rId38" Type="http://schemas.openxmlformats.org/officeDocument/2006/relationships/image" Target="../media/image721.png"/><Relationship Id="rId46" Type="http://schemas.openxmlformats.org/officeDocument/2006/relationships/image" Target="../media/image725.png"/><Relationship Id="rId59" Type="http://schemas.openxmlformats.org/officeDocument/2006/relationships/customXml" Target="../ink/ink736.xml"/><Relationship Id="rId67" Type="http://schemas.openxmlformats.org/officeDocument/2006/relationships/customXml" Target="../ink/ink740.xml"/><Relationship Id="rId20" Type="http://schemas.openxmlformats.org/officeDocument/2006/relationships/image" Target="../media/image712.png"/><Relationship Id="rId41" Type="http://schemas.openxmlformats.org/officeDocument/2006/relationships/customXml" Target="../ink/ink727.xml"/><Relationship Id="rId54" Type="http://schemas.openxmlformats.org/officeDocument/2006/relationships/image" Target="../media/image729.png"/><Relationship Id="rId62" Type="http://schemas.openxmlformats.org/officeDocument/2006/relationships/image" Target="../media/image733.png"/><Relationship Id="rId70" Type="http://schemas.openxmlformats.org/officeDocument/2006/relationships/image" Target="../media/image737.png"/><Relationship Id="rId75" Type="http://schemas.openxmlformats.org/officeDocument/2006/relationships/customXml" Target="../ink/ink744.xml"/><Relationship Id="rId83" Type="http://schemas.openxmlformats.org/officeDocument/2006/relationships/customXml" Target="../ink/ink748.xml"/><Relationship Id="rId88" Type="http://schemas.openxmlformats.org/officeDocument/2006/relationships/image" Target="../media/image746.png"/><Relationship Id="rId91" Type="http://schemas.openxmlformats.org/officeDocument/2006/relationships/customXml" Target="../ink/ink752.xml"/><Relationship Id="rId1" Type="http://schemas.openxmlformats.org/officeDocument/2006/relationships/slideLayout" Target="../slideLayouts/slideLayout7.xml"/><Relationship Id="rId6" Type="http://schemas.openxmlformats.org/officeDocument/2006/relationships/image" Target="../media/image705.png"/><Relationship Id="rId15" Type="http://schemas.openxmlformats.org/officeDocument/2006/relationships/customXml" Target="../ink/ink714.xml"/><Relationship Id="rId23" Type="http://schemas.openxmlformats.org/officeDocument/2006/relationships/customXml" Target="../ink/ink718.xml"/><Relationship Id="rId28" Type="http://schemas.openxmlformats.org/officeDocument/2006/relationships/image" Target="../media/image716.png"/><Relationship Id="rId36" Type="http://schemas.openxmlformats.org/officeDocument/2006/relationships/image" Target="../media/image720.png"/><Relationship Id="rId49" Type="http://schemas.openxmlformats.org/officeDocument/2006/relationships/customXml" Target="../ink/ink731.xml"/><Relationship Id="rId57" Type="http://schemas.openxmlformats.org/officeDocument/2006/relationships/customXml" Target="../ink/ink735.xml"/><Relationship Id="rId10" Type="http://schemas.openxmlformats.org/officeDocument/2006/relationships/image" Target="../media/image707.png"/><Relationship Id="rId31" Type="http://schemas.openxmlformats.org/officeDocument/2006/relationships/customXml" Target="../ink/ink722.xml"/><Relationship Id="rId44" Type="http://schemas.openxmlformats.org/officeDocument/2006/relationships/image" Target="../media/image724.png"/><Relationship Id="rId52" Type="http://schemas.openxmlformats.org/officeDocument/2006/relationships/image" Target="../media/image728.png"/><Relationship Id="rId60" Type="http://schemas.openxmlformats.org/officeDocument/2006/relationships/image" Target="../media/image732.png"/><Relationship Id="rId65" Type="http://schemas.openxmlformats.org/officeDocument/2006/relationships/customXml" Target="../ink/ink739.xml"/><Relationship Id="rId73" Type="http://schemas.openxmlformats.org/officeDocument/2006/relationships/customXml" Target="../ink/ink743.xml"/><Relationship Id="rId78" Type="http://schemas.openxmlformats.org/officeDocument/2006/relationships/image" Target="../media/image741.png"/><Relationship Id="rId81" Type="http://schemas.openxmlformats.org/officeDocument/2006/relationships/customXml" Target="../ink/ink747.xml"/><Relationship Id="rId86" Type="http://schemas.openxmlformats.org/officeDocument/2006/relationships/image" Target="../media/image745.png"/><Relationship Id="rId94" Type="http://schemas.openxmlformats.org/officeDocument/2006/relationships/image" Target="../media/image749.png"/><Relationship Id="rId4" Type="http://schemas.openxmlformats.org/officeDocument/2006/relationships/image" Target="../media/image704.png"/><Relationship Id="rId9" Type="http://schemas.openxmlformats.org/officeDocument/2006/relationships/customXml" Target="../ink/ink711.xml"/><Relationship Id="rId13" Type="http://schemas.openxmlformats.org/officeDocument/2006/relationships/customXml" Target="../ink/ink713.xml"/><Relationship Id="rId18" Type="http://schemas.openxmlformats.org/officeDocument/2006/relationships/image" Target="../media/image711.png"/><Relationship Id="rId39" Type="http://schemas.openxmlformats.org/officeDocument/2006/relationships/customXml" Target="../ink/ink726.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734.xml"/><Relationship Id="rId76" Type="http://schemas.openxmlformats.org/officeDocument/2006/relationships/image" Target="../media/image740.png"/><Relationship Id="rId7" Type="http://schemas.openxmlformats.org/officeDocument/2006/relationships/customXml" Target="../ink/ink710.xml"/><Relationship Id="rId71" Type="http://schemas.openxmlformats.org/officeDocument/2006/relationships/customXml" Target="../ink/ink742.xml"/><Relationship Id="rId92" Type="http://schemas.openxmlformats.org/officeDocument/2006/relationships/image" Target="../media/image748.png"/><Relationship Id="rId2" Type="http://schemas.openxmlformats.org/officeDocument/2006/relationships/notesSlide" Target="../notesSlides/notesSlide14.xml"/><Relationship Id="rId29" Type="http://schemas.openxmlformats.org/officeDocument/2006/relationships/customXml" Target="../ink/ink721.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729.xml"/><Relationship Id="rId66" Type="http://schemas.openxmlformats.org/officeDocument/2006/relationships/image" Target="../media/image735.png"/><Relationship Id="rId87" Type="http://schemas.openxmlformats.org/officeDocument/2006/relationships/customXml" Target="../ink/ink750.xml"/><Relationship Id="rId61" Type="http://schemas.openxmlformats.org/officeDocument/2006/relationships/customXml" Target="../ink/ink737.xml"/><Relationship Id="rId82" Type="http://schemas.openxmlformats.org/officeDocument/2006/relationships/image" Target="../media/image743.png"/><Relationship Id="rId19" Type="http://schemas.openxmlformats.org/officeDocument/2006/relationships/customXml" Target="../ink/ink716.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724.xml"/><Relationship Id="rId56" Type="http://schemas.openxmlformats.org/officeDocument/2006/relationships/image" Target="../media/image730.png"/><Relationship Id="rId77" Type="http://schemas.openxmlformats.org/officeDocument/2006/relationships/customXml" Target="../ink/ink745.xml"/></Relationships>
</file>

<file path=ppt/slides/_rels/slide15.xml.rels><?xml version="1.0" encoding="UTF-8" standalone="yes"?>
<Relationships xmlns="http://schemas.openxmlformats.org/package/2006/relationships"><Relationship Id="rId13" Type="http://schemas.openxmlformats.org/officeDocument/2006/relationships/image" Target="../media/image754.png"/><Relationship Id="rId18" Type="http://schemas.openxmlformats.org/officeDocument/2006/relationships/customXml" Target="../ink/ink761.xml"/><Relationship Id="rId26" Type="http://schemas.openxmlformats.org/officeDocument/2006/relationships/customXml" Target="../ink/ink765.xml"/><Relationship Id="rId39" Type="http://schemas.openxmlformats.org/officeDocument/2006/relationships/image" Target="../media/image767.png"/><Relationship Id="rId21" Type="http://schemas.openxmlformats.org/officeDocument/2006/relationships/image" Target="../media/image758.png"/><Relationship Id="rId34" Type="http://schemas.openxmlformats.org/officeDocument/2006/relationships/customXml" Target="../ink/ink769.xml"/><Relationship Id="rId42" Type="http://schemas.openxmlformats.org/officeDocument/2006/relationships/customXml" Target="../ink/ink773.xml"/><Relationship Id="rId7" Type="http://schemas.openxmlformats.org/officeDocument/2006/relationships/image" Target="../media/image751.png"/><Relationship Id="rId2" Type="http://schemas.openxmlformats.org/officeDocument/2006/relationships/notesSlide" Target="../notesSlides/notesSlide15.xml"/><Relationship Id="rId16" Type="http://schemas.openxmlformats.org/officeDocument/2006/relationships/customXml" Target="../ink/ink760.xml"/><Relationship Id="rId20" Type="http://schemas.openxmlformats.org/officeDocument/2006/relationships/customXml" Target="../ink/ink762.xml"/><Relationship Id="rId29" Type="http://schemas.openxmlformats.org/officeDocument/2006/relationships/image" Target="../media/image762.png"/><Relationship Id="rId41" Type="http://schemas.openxmlformats.org/officeDocument/2006/relationships/image" Target="../media/image768.png"/><Relationship Id="rId1" Type="http://schemas.openxmlformats.org/officeDocument/2006/relationships/slideLayout" Target="../slideLayouts/slideLayout7.xml"/><Relationship Id="rId6" Type="http://schemas.openxmlformats.org/officeDocument/2006/relationships/customXml" Target="../ink/ink755.xml"/><Relationship Id="rId11" Type="http://schemas.openxmlformats.org/officeDocument/2006/relationships/image" Target="../media/image753.png"/><Relationship Id="rId24" Type="http://schemas.openxmlformats.org/officeDocument/2006/relationships/customXml" Target="../ink/ink764.xml"/><Relationship Id="rId32" Type="http://schemas.openxmlformats.org/officeDocument/2006/relationships/customXml" Target="../ink/ink768.xml"/><Relationship Id="rId37" Type="http://schemas.openxmlformats.org/officeDocument/2006/relationships/image" Target="../media/image766.png"/><Relationship Id="rId40" Type="http://schemas.openxmlformats.org/officeDocument/2006/relationships/customXml" Target="../ink/ink772.xml"/><Relationship Id="rId5" Type="http://schemas.openxmlformats.org/officeDocument/2006/relationships/image" Target="../media/image750.png"/><Relationship Id="rId15" Type="http://schemas.openxmlformats.org/officeDocument/2006/relationships/image" Target="../media/image755.png"/><Relationship Id="rId23" Type="http://schemas.openxmlformats.org/officeDocument/2006/relationships/image" Target="../media/image759.png"/><Relationship Id="rId28" Type="http://schemas.openxmlformats.org/officeDocument/2006/relationships/customXml" Target="../ink/ink766.xml"/><Relationship Id="rId36" Type="http://schemas.openxmlformats.org/officeDocument/2006/relationships/customXml" Target="../ink/ink770.xml"/><Relationship Id="rId10" Type="http://schemas.openxmlformats.org/officeDocument/2006/relationships/customXml" Target="../ink/ink757.xml"/><Relationship Id="rId19" Type="http://schemas.openxmlformats.org/officeDocument/2006/relationships/image" Target="../media/image757.png"/><Relationship Id="rId31" Type="http://schemas.openxmlformats.org/officeDocument/2006/relationships/image" Target="../media/image763.png"/><Relationship Id="rId4" Type="http://schemas.openxmlformats.org/officeDocument/2006/relationships/customXml" Target="../ink/ink754.xml"/><Relationship Id="rId9" Type="http://schemas.openxmlformats.org/officeDocument/2006/relationships/image" Target="../media/image752.png"/><Relationship Id="rId14" Type="http://schemas.openxmlformats.org/officeDocument/2006/relationships/customXml" Target="../ink/ink759.xml"/><Relationship Id="rId22" Type="http://schemas.openxmlformats.org/officeDocument/2006/relationships/customXml" Target="../ink/ink763.xml"/><Relationship Id="rId27" Type="http://schemas.openxmlformats.org/officeDocument/2006/relationships/image" Target="../media/image761.png"/><Relationship Id="rId30" Type="http://schemas.openxmlformats.org/officeDocument/2006/relationships/customXml" Target="../ink/ink767.xml"/><Relationship Id="rId35" Type="http://schemas.openxmlformats.org/officeDocument/2006/relationships/image" Target="../media/image765.png"/><Relationship Id="rId43" Type="http://schemas.openxmlformats.org/officeDocument/2006/relationships/image" Target="../media/image769.png"/><Relationship Id="rId8" Type="http://schemas.openxmlformats.org/officeDocument/2006/relationships/customXml" Target="../ink/ink756.xml"/><Relationship Id="rId3" Type="http://schemas.openxmlformats.org/officeDocument/2006/relationships/image" Target="NULL"/><Relationship Id="rId12" Type="http://schemas.openxmlformats.org/officeDocument/2006/relationships/customXml" Target="../ink/ink758.xml"/><Relationship Id="rId17" Type="http://schemas.openxmlformats.org/officeDocument/2006/relationships/image" Target="../media/image756.png"/><Relationship Id="rId25" Type="http://schemas.openxmlformats.org/officeDocument/2006/relationships/image" Target="../media/image760.png"/><Relationship Id="rId33" Type="http://schemas.openxmlformats.org/officeDocument/2006/relationships/image" Target="../media/image764.png"/><Relationship Id="rId38" Type="http://schemas.openxmlformats.org/officeDocument/2006/relationships/customXml" Target="../ink/ink771.xml"/></Relationships>
</file>

<file path=ppt/slides/_rels/slide16.xml.rels><?xml version="1.0" encoding="UTF-8" standalone="yes"?>
<Relationships xmlns="http://schemas.openxmlformats.org/package/2006/relationships"><Relationship Id="rId8" Type="http://schemas.openxmlformats.org/officeDocument/2006/relationships/customXml" Target="../ink/ink776.xml"/><Relationship Id="rId13" Type="http://schemas.openxmlformats.org/officeDocument/2006/relationships/image" Target="../media/image774.png"/><Relationship Id="rId18" Type="http://schemas.openxmlformats.org/officeDocument/2006/relationships/customXml" Target="../ink/ink781.xml"/><Relationship Id="rId3" Type="http://schemas.openxmlformats.org/officeDocument/2006/relationships/image" Target="NULL"/><Relationship Id="rId21" Type="http://schemas.openxmlformats.org/officeDocument/2006/relationships/image" Target="../media/image778.png"/><Relationship Id="rId7" Type="http://schemas.openxmlformats.org/officeDocument/2006/relationships/image" Target="../media/image771.png"/><Relationship Id="rId12" Type="http://schemas.openxmlformats.org/officeDocument/2006/relationships/customXml" Target="../ink/ink778.xml"/><Relationship Id="rId17" Type="http://schemas.openxmlformats.org/officeDocument/2006/relationships/image" Target="../media/image776.png"/><Relationship Id="rId25" Type="http://schemas.openxmlformats.org/officeDocument/2006/relationships/image" Target="../media/image780.png"/><Relationship Id="rId2" Type="http://schemas.openxmlformats.org/officeDocument/2006/relationships/notesSlide" Target="../notesSlides/notesSlide16.xml"/><Relationship Id="rId16" Type="http://schemas.openxmlformats.org/officeDocument/2006/relationships/customXml" Target="../ink/ink780.xml"/><Relationship Id="rId20" Type="http://schemas.openxmlformats.org/officeDocument/2006/relationships/customXml" Target="../ink/ink782.xml"/><Relationship Id="rId1" Type="http://schemas.openxmlformats.org/officeDocument/2006/relationships/slideLayout" Target="../slideLayouts/slideLayout7.xml"/><Relationship Id="rId6" Type="http://schemas.openxmlformats.org/officeDocument/2006/relationships/customXml" Target="../ink/ink775.xml"/><Relationship Id="rId11" Type="http://schemas.openxmlformats.org/officeDocument/2006/relationships/image" Target="../media/image773.png"/><Relationship Id="rId24" Type="http://schemas.openxmlformats.org/officeDocument/2006/relationships/customXml" Target="../ink/ink784.xml"/><Relationship Id="rId5" Type="http://schemas.openxmlformats.org/officeDocument/2006/relationships/image" Target="../media/image770.png"/><Relationship Id="rId15" Type="http://schemas.openxmlformats.org/officeDocument/2006/relationships/image" Target="../media/image775.png"/><Relationship Id="rId23" Type="http://schemas.openxmlformats.org/officeDocument/2006/relationships/image" Target="../media/image779.png"/><Relationship Id="rId10" Type="http://schemas.openxmlformats.org/officeDocument/2006/relationships/customXml" Target="../ink/ink777.xml"/><Relationship Id="rId19" Type="http://schemas.openxmlformats.org/officeDocument/2006/relationships/image" Target="../media/image777.png"/><Relationship Id="rId4" Type="http://schemas.openxmlformats.org/officeDocument/2006/relationships/customXml" Target="../ink/ink774.xml"/><Relationship Id="rId9" Type="http://schemas.openxmlformats.org/officeDocument/2006/relationships/image" Target="../media/image772.png"/><Relationship Id="rId14" Type="http://schemas.openxmlformats.org/officeDocument/2006/relationships/customXml" Target="../ink/ink779.xml"/><Relationship Id="rId22" Type="http://schemas.openxmlformats.org/officeDocument/2006/relationships/customXml" Target="../ink/ink783.xml"/></Relationships>
</file>

<file path=ppt/slides/_rels/slide17.xml.rels><?xml version="1.0" encoding="UTF-8" standalone="yes"?>
<Relationships xmlns="http://schemas.openxmlformats.org/package/2006/relationships"><Relationship Id="rId8" Type="http://schemas.openxmlformats.org/officeDocument/2006/relationships/image" Target="../media/image783.png"/><Relationship Id="rId3" Type="http://schemas.openxmlformats.org/officeDocument/2006/relationships/customXml" Target="../ink/ink785.xml"/><Relationship Id="rId7" Type="http://schemas.openxmlformats.org/officeDocument/2006/relationships/customXml" Target="../ink/ink787.xml"/><Relationship Id="rId12" Type="http://schemas.openxmlformats.org/officeDocument/2006/relationships/image" Target="../media/image7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2.png"/><Relationship Id="rId11" Type="http://schemas.openxmlformats.org/officeDocument/2006/relationships/customXml" Target="../ink/ink789.xml"/><Relationship Id="rId5" Type="http://schemas.openxmlformats.org/officeDocument/2006/relationships/customXml" Target="../ink/ink786.xml"/><Relationship Id="rId10" Type="http://schemas.openxmlformats.org/officeDocument/2006/relationships/image" Target="../media/image784.png"/><Relationship Id="rId4" Type="http://schemas.openxmlformats.org/officeDocument/2006/relationships/image" Target="../media/image781.png"/><Relationship Id="rId9" Type="http://schemas.openxmlformats.org/officeDocument/2006/relationships/customXml" Target="../ink/ink788.xml"/></Relationships>
</file>

<file path=ppt/slides/_rels/slide18.xml.rels><?xml version="1.0" encoding="UTF-8" standalone="yes"?>
<Relationships xmlns="http://schemas.openxmlformats.org/package/2006/relationships"><Relationship Id="rId8" Type="http://schemas.openxmlformats.org/officeDocument/2006/relationships/image" Target="../media/image788.png"/><Relationship Id="rId3" Type="http://schemas.openxmlformats.org/officeDocument/2006/relationships/customXml" Target="../ink/ink790.xml"/><Relationship Id="rId7" Type="http://schemas.openxmlformats.org/officeDocument/2006/relationships/customXml" Target="../ink/ink79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87.png"/><Relationship Id="rId5" Type="http://schemas.openxmlformats.org/officeDocument/2006/relationships/customXml" Target="../ink/ink791.xml"/><Relationship Id="rId4" Type="http://schemas.openxmlformats.org/officeDocument/2006/relationships/image" Target="../media/image786.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16.xml"/><Relationship Id="rId5" Type="http://schemas.openxmlformats.org/officeDocument/2006/relationships/customXml" Target="../ink/ink13.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customXml" Target="../ink/ink850.xml"/><Relationship Id="rId671" Type="http://schemas.openxmlformats.org/officeDocument/2006/relationships/image" Target="../media/image1120.png"/><Relationship Id="rId769" Type="http://schemas.openxmlformats.org/officeDocument/2006/relationships/image" Target="../media/image1168.png"/><Relationship Id="rId976" Type="http://schemas.openxmlformats.org/officeDocument/2006/relationships/customXml" Target="../ink/ink1283.xml"/><Relationship Id="rId21" Type="http://schemas.openxmlformats.org/officeDocument/2006/relationships/customXml" Target="../ink/ink802.xml"/><Relationship Id="rId324" Type="http://schemas.openxmlformats.org/officeDocument/2006/relationships/image" Target="../media/image948.png"/><Relationship Id="rId531" Type="http://schemas.openxmlformats.org/officeDocument/2006/relationships/image" Target="../media/image1050.png"/><Relationship Id="rId629" Type="http://schemas.openxmlformats.org/officeDocument/2006/relationships/image" Target="../media/image1099.png"/><Relationship Id="rId170" Type="http://schemas.openxmlformats.org/officeDocument/2006/relationships/image" Target="../media/image871.png"/><Relationship Id="rId836" Type="http://schemas.openxmlformats.org/officeDocument/2006/relationships/customXml" Target="../ink/ink1213.xml"/><Relationship Id="rId268" Type="http://schemas.openxmlformats.org/officeDocument/2006/relationships/image" Target="../media/image920.png"/><Relationship Id="rId475" Type="http://schemas.openxmlformats.org/officeDocument/2006/relationships/image" Target="../media/image1022.png"/><Relationship Id="rId682" Type="http://schemas.openxmlformats.org/officeDocument/2006/relationships/customXml" Target="../ink/ink1134.xml"/><Relationship Id="rId903" Type="http://schemas.openxmlformats.org/officeDocument/2006/relationships/image" Target="../media/image1234.png"/><Relationship Id="rId32" Type="http://schemas.openxmlformats.org/officeDocument/2006/relationships/image" Target="../media/image802.png"/><Relationship Id="rId128" Type="http://schemas.openxmlformats.org/officeDocument/2006/relationships/image" Target="../media/image850.png"/><Relationship Id="rId335" Type="http://schemas.openxmlformats.org/officeDocument/2006/relationships/customXml" Target="../ink/ink959.xml"/><Relationship Id="rId542" Type="http://schemas.openxmlformats.org/officeDocument/2006/relationships/customXml" Target="../ink/ink1064.xml"/><Relationship Id="rId987" Type="http://schemas.openxmlformats.org/officeDocument/2006/relationships/image" Target="../media/image1276.png"/><Relationship Id="rId181" Type="http://schemas.openxmlformats.org/officeDocument/2006/relationships/customXml" Target="../ink/ink882.xml"/><Relationship Id="rId402" Type="http://schemas.openxmlformats.org/officeDocument/2006/relationships/image" Target="../media/image986.png"/><Relationship Id="rId847" Type="http://schemas.openxmlformats.org/officeDocument/2006/relationships/image" Target="../media/image1206.png"/><Relationship Id="rId279" Type="http://schemas.openxmlformats.org/officeDocument/2006/relationships/customXml" Target="../ink/ink931.xml"/><Relationship Id="rId486" Type="http://schemas.openxmlformats.org/officeDocument/2006/relationships/customXml" Target="../ink/ink1036.xml"/><Relationship Id="rId693" Type="http://schemas.openxmlformats.org/officeDocument/2006/relationships/customXml" Target="../ink/ink1140.xml"/><Relationship Id="rId707" Type="http://schemas.openxmlformats.org/officeDocument/2006/relationships/customXml" Target="../ink/ink1147.xml"/><Relationship Id="rId914" Type="http://schemas.openxmlformats.org/officeDocument/2006/relationships/customXml" Target="../ink/ink1252.xml"/><Relationship Id="rId43" Type="http://schemas.openxmlformats.org/officeDocument/2006/relationships/customXml" Target="../ink/ink813.xml"/><Relationship Id="rId139" Type="http://schemas.openxmlformats.org/officeDocument/2006/relationships/customXml" Target="../ink/ink861.xml"/><Relationship Id="rId346" Type="http://schemas.openxmlformats.org/officeDocument/2006/relationships/image" Target="../media/image959.png"/><Relationship Id="rId553" Type="http://schemas.openxmlformats.org/officeDocument/2006/relationships/image" Target="../media/image1061.png"/><Relationship Id="rId760" Type="http://schemas.openxmlformats.org/officeDocument/2006/relationships/customXml" Target="../ink/ink1174.xml"/><Relationship Id="rId192" Type="http://schemas.openxmlformats.org/officeDocument/2006/relationships/image" Target="../media/image882.png"/><Relationship Id="rId206" Type="http://schemas.openxmlformats.org/officeDocument/2006/relationships/image" Target="../media/image889.png"/><Relationship Id="rId413" Type="http://schemas.openxmlformats.org/officeDocument/2006/relationships/customXml" Target="../ink/ink999.xml"/><Relationship Id="rId858" Type="http://schemas.openxmlformats.org/officeDocument/2006/relationships/customXml" Target="../ink/ink1224.xml"/><Relationship Id="rId497" Type="http://schemas.openxmlformats.org/officeDocument/2006/relationships/image" Target="../media/image1033.png"/><Relationship Id="rId620" Type="http://schemas.openxmlformats.org/officeDocument/2006/relationships/customXml" Target="../ink/ink1103.xml"/><Relationship Id="rId718" Type="http://schemas.openxmlformats.org/officeDocument/2006/relationships/image" Target="../media/image1143.png"/><Relationship Id="rId925" Type="http://schemas.openxmlformats.org/officeDocument/2006/relationships/image" Target="../media/image1245.png"/><Relationship Id="rId357" Type="http://schemas.openxmlformats.org/officeDocument/2006/relationships/customXml" Target="../ink/ink970.xml"/><Relationship Id="rId54" Type="http://schemas.openxmlformats.org/officeDocument/2006/relationships/image" Target="../media/image813.png"/><Relationship Id="rId217" Type="http://schemas.openxmlformats.org/officeDocument/2006/relationships/customXml" Target="../ink/ink900.xml"/><Relationship Id="rId564" Type="http://schemas.openxmlformats.org/officeDocument/2006/relationships/customXml" Target="../ink/ink1075.xml"/><Relationship Id="rId771" Type="http://schemas.openxmlformats.org/officeDocument/2006/relationships/image" Target="../media/image1169.png"/><Relationship Id="rId869" Type="http://schemas.openxmlformats.org/officeDocument/2006/relationships/image" Target="../media/image1217.png"/><Relationship Id="rId424" Type="http://schemas.openxmlformats.org/officeDocument/2006/relationships/image" Target="../media/image997.png"/><Relationship Id="rId631" Type="http://schemas.openxmlformats.org/officeDocument/2006/relationships/image" Target="../media/image1100.png"/><Relationship Id="rId729" Type="http://schemas.openxmlformats.org/officeDocument/2006/relationships/customXml" Target="../ink/ink1158.xml"/><Relationship Id="rId270" Type="http://schemas.openxmlformats.org/officeDocument/2006/relationships/image" Target="../media/image921.png"/><Relationship Id="rId936" Type="http://schemas.openxmlformats.org/officeDocument/2006/relationships/customXml" Target="../ink/ink1263.xml"/><Relationship Id="rId65" Type="http://schemas.openxmlformats.org/officeDocument/2006/relationships/customXml" Target="../ink/ink824.xml"/><Relationship Id="rId130" Type="http://schemas.openxmlformats.org/officeDocument/2006/relationships/image" Target="../media/image851.png"/><Relationship Id="rId368" Type="http://schemas.openxmlformats.org/officeDocument/2006/relationships/image" Target="../media/image970.png"/><Relationship Id="rId575" Type="http://schemas.openxmlformats.org/officeDocument/2006/relationships/image" Target="../media/image1072.png"/><Relationship Id="rId782" Type="http://schemas.openxmlformats.org/officeDocument/2006/relationships/customXml" Target="../ink/ink1185.xml"/><Relationship Id="rId228" Type="http://schemas.openxmlformats.org/officeDocument/2006/relationships/image" Target="../media/image900.png"/><Relationship Id="rId435" Type="http://schemas.openxmlformats.org/officeDocument/2006/relationships/customXml" Target="../ink/ink1010.xml"/><Relationship Id="rId642" Type="http://schemas.openxmlformats.org/officeDocument/2006/relationships/customXml" Target="../ink/ink1114.xml"/><Relationship Id="rId281" Type="http://schemas.openxmlformats.org/officeDocument/2006/relationships/customXml" Target="../ink/ink932.xml"/><Relationship Id="rId502" Type="http://schemas.openxmlformats.org/officeDocument/2006/relationships/customXml" Target="../ink/ink1044.xml"/><Relationship Id="rId947" Type="http://schemas.openxmlformats.org/officeDocument/2006/relationships/image" Target="../media/image1256.png"/><Relationship Id="rId76" Type="http://schemas.openxmlformats.org/officeDocument/2006/relationships/image" Target="../media/image824.png"/><Relationship Id="rId141" Type="http://schemas.openxmlformats.org/officeDocument/2006/relationships/customXml" Target="../ink/ink862.xml"/><Relationship Id="rId379" Type="http://schemas.openxmlformats.org/officeDocument/2006/relationships/customXml" Target="../ink/ink981.xml"/><Relationship Id="rId586" Type="http://schemas.openxmlformats.org/officeDocument/2006/relationships/customXml" Target="../ink/ink1086.xml"/><Relationship Id="rId793" Type="http://schemas.openxmlformats.org/officeDocument/2006/relationships/image" Target="../media/image1180.png"/><Relationship Id="rId807" Type="http://schemas.openxmlformats.org/officeDocument/2006/relationships/customXml" Target="../ink/ink1198.xml"/><Relationship Id="rId7" Type="http://schemas.openxmlformats.org/officeDocument/2006/relationships/customXml" Target="../ink/ink795.xml"/><Relationship Id="rId239" Type="http://schemas.openxmlformats.org/officeDocument/2006/relationships/customXml" Target="../ink/ink911.xml"/><Relationship Id="rId446" Type="http://schemas.openxmlformats.org/officeDocument/2006/relationships/image" Target="../media/image1008.png"/><Relationship Id="rId653" Type="http://schemas.openxmlformats.org/officeDocument/2006/relationships/image" Target="../media/image1111.png"/><Relationship Id="rId292" Type="http://schemas.openxmlformats.org/officeDocument/2006/relationships/image" Target="../media/image932.png"/><Relationship Id="rId306" Type="http://schemas.openxmlformats.org/officeDocument/2006/relationships/image" Target="../media/image939.png"/><Relationship Id="rId860" Type="http://schemas.openxmlformats.org/officeDocument/2006/relationships/customXml" Target="../ink/ink1225.xml"/><Relationship Id="rId958" Type="http://schemas.openxmlformats.org/officeDocument/2006/relationships/customXml" Target="../ink/ink1274.xml"/><Relationship Id="rId87" Type="http://schemas.openxmlformats.org/officeDocument/2006/relationships/customXml" Target="../ink/ink835.xml"/><Relationship Id="rId513" Type="http://schemas.openxmlformats.org/officeDocument/2006/relationships/image" Target="../media/image1041.png"/><Relationship Id="rId597" Type="http://schemas.openxmlformats.org/officeDocument/2006/relationships/image" Target="../media/image1083.png"/><Relationship Id="rId720" Type="http://schemas.openxmlformats.org/officeDocument/2006/relationships/image" Target="../media/image1144.png"/><Relationship Id="rId818" Type="http://schemas.openxmlformats.org/officeDocument/2006/relationships/image" Target="../media/image1192.png"/><Relationship Id="rId152" Type="http://schemas.openxmlformats.org/officeDocument/2006/relationships/image" Target="../media/image862.png"/><Relationship Id="rId457" Type="http://schemas.openxmlformats.org/officeDocument/2006/relationships/customXml" Target="../ink/ink1021.xml"/><Relationship Id="rId664" Type="http://schemas.openxmlformats.org/officeDocument/2006/relationships/customXml" Target="../ink/ink1125.xml"/><Relationship Id="rId871" Type="http://schemas.openxmlformats.org/officeDocument/2006/relationships/image" Target="../media/image1218.png"/><Relationship Id="rId969" Type="http://schemas.openxmlformats.org/officeDocument/2006/relationships/image" Target="../media/image1267.png"/><Relationship Id="rId14" Type="http://schemas.openxmlformats.org/officeDocument/2006/relationships/image" Target="../media/image793.png"/><Relationship Id="rId317" Type="http://schemas.openxmlformats.org/officeDocument/2006/relationships/customXml" Target="../ink/ink950.xml"/><Relationship Id="rId524" Type="http://schemas.openxmlformats.org/officeDocument/2006/relationships/customXml" Target="../ink/ink1055.xml"/><Relationship Id="rId731" Type="http://schemas.openxmlformats.org/officeDocument/2006/relationships/customXml" Target="../ink/ink1159.xml"/><Relationship Id="rId98" Type="http://schemas.openxmlformats.org/officeDocument/2006/relationships/image" Target="../media/image835.png"/><Relationship Id="rId163" Type="http://schemas.openxmlformats.org/officeDocument/2006/relationships/customXml" Target="../ink/ink873.xml"/><Relationship Id="rId370" Type="http://schemas.openxmlformats.org/officeDocument/2006/relationships/image" Target="../media/image971.png"/><Relationship Id="rId829" Type="http://schemas.openxmlformats.org/officeDocument/2006/relationships/image" Target="../media/image1197.png"/><Relationship Id="rId230" Type="http://schemas.openxmlformats.org/officeDocument/2006/relationships/image" Target="../media/image901.png"/><Relationship Id="rId468" Type="http://schemas.openxmlformats.org/officeDocument/2006/relationships/customXml" Target="../ink/ink1027.xml"/><Relationship Id="rId675" Type="http://schemas.openxmlformats.org/officeDocument/2006/relationships/image" Target="../media/image1122.png"/><Relationship Id="rId882" Type="http://schemas.openxmlformats.org/officeDocument/2006/relationships/customXml" Target="../ink/ink1236.xml"/><Relationship Id="rId25" Type="http://schemas.openxmlformats.org/officeDocument/2006/relationships/customXml" Target="../ink/ink804.xml"/><Relationship Id="rId328" Type="http://schemas.openxmlformats.org/officeDocument/2006/relationships/image" Target="../media/image950.png"/><Relationship Id="rId535" Type="http://schemas.openxmlformats.org/officeDocument/2006/relationships/image" Target="../media/image1052.png"/><Relationship Id="rId742" Type="http://schemas.openxmlformats.org/officeDocument/2006/relationships/customXml" Target="../ink/ink1165.xml"/><Relationship Id="rId174" Type="http://schemas.openxmlformats.org/officeDocument/2006/relationships/image" Target="../media/image873.png"/><Relationship Id="rId381" Type="http://schemas.openxmlformats.org/officeDocument/2006/relationships/customXml" Target="../ink/ink982.xml"/><Relationship Id="rId602" Type="http://schemas.openxmlformats.org/officeDocument/2006/relationships/customXml" Target="../ink/ink1094.xml"/><Relationship Id="rId241" Type="http://schemas.openxmlformats.org/officeDocument/2006/relationships/customXml" Target="../ink/ink912.xml"/><Relationship Id="rId479" Type="http://schemas.openxmlformats.org/officeDocument/2006/relationships/image" Target="../media/image1024.png"/><Relationship Id="rId686" Type="http://schemas.openxmlformats.org/officeDocument/2006/relationships/image" Target="../media/image1127.png"/><Relationship Id="rId893" Type="http://schemas.openxmlformats.org/officeDocument/2006/relationships/image" Target="../media/image1229.png"/><Relationship Id="rId907" Type="http://schemas.openxmlformats.org/officeDocument/2006/relationships/image" Target="../media/image1236.png"/><Relationship Id="rId36" Type="http://schemas.openxmlformats.org/officeDocument/2006/relationships/image" Target="../media/image804.png"/><Relationship Id="rId339" Type="http://schemas.openxmlformats.org/officeDocument/2006/relationships/customXml" Target="../ink/ink961.xml"/><Relationship Id="rId546" Type="http://schemas.openxmlformats.org/officeDocument/2006/relationships/customXml" Target="../ink/ink1066.xml"/><Relationship Id="rId753" Type="http://schemas.openxmlformats.org/officeDocument/2006/relationships/image" Target="../media/image1160.png"/><Relationship Id="rId101" Type="http://schemas.openxmlformats.org/officeDocument/2006/relationships/customXml" Target="../ink/ink842.xml"/><Relationship Id="rId185" Type="http://schemas.openxmlformats.org/officeDocument/2006/relationships/customXml" Target="../ink/ink884.xml"/><Relationship Id="rId406" Type="http://schemas.openxmlformats.org/officeDocument/2006/relationships/image" Target="../media/image988.png"/><Relationship Id="rId960" Type="http://schemas.openxmlformats.org/officeDocument/2006/relationships/customXml" Target="../ink/ink1275.xml"/><Relationship Id="rId392" Type="http://schemas.openxmlformats.org/officeDocument/2006/relationships/customXml" Target="../ink/ink988.xml"/><Relationship Id="rId613" Type="http://schemas.openxmlformats.org/officeDocument/2006/relationships/image" Target="../media/image1091.png"/><Relationship Id="rId697" Type="http://schemas.openxmlformats.org/officeDocument/2006/relationships/customXml" Target="../ink/ink1142.xml"/><Relationship Id="rId820" Type="http://schemas.openxmlformats.org/officeDocument/2006/relationships/image" Target="../media/image1193.png"/><Relationship Id="rId918" Type="http://schemas.openxmlformats.org/officeDocument/2006/relationships/customXml" Target="../ink/ink1254.xml"/><Relationship Id="rId252" Type="http://schemas.openxmlformats.org/officeDocument/2006/relationships/image" Target="../media/image912.png"/><Relationship Id="rId47" Type="http://schemas.openxmlformats.org/officeDocument/2006/relationships/customXml" Target="../ink/ink815.xml"/><Relationship Id="rId112" Type="http://schemas.openxmlformats.org/officeDocument/2006/relationships/image" Target="../media/image842.png"/><Relationship Id="rId557" Type="http://schemas.openxmlformats.org/officeDocument/2006/relationships/image" Target="../media/image1063.png"/><Relationship Id="rId764" Type="http://schemas.openxmlformats.org/officeDocument/2006/relationships/customXml" Target="../ink/ink1176.xml"/><Relationship Id="rId971" Type="http://schemas.openxmlformats.org/officeDocument/2006/relationships/image" Target="../media/image1268.png"/><Relationship Id="rId196" Type="http://schemas.openxmlformats.org/officeDocument/2006/relationships/image" Target="../media/image884.png"/><Relationship Id="rId417" Type="http://schemas.openxmlformats.org/officeDocument/2006/relationships/customXml" Target="../ink/ink1001.xml"/><Relationship Id="rId624" Type="http://schemas.openxmlformats.org/officeDocument/2006/relationships/customXml" Target="../ink/ink1105.xml"/><Relationship Id="rId831" Type="http://schemas.openxmlformats.org/officeDocument/2006/relationships/image" Target="../media/image1198.png"/><Relationship Id="rId263" Type="http://schemas.openxmlformats.org/officeDocument/2006/relationships/customXml" Target="../ink/ink923.xml"/><Relationship Id="rId470" Type="http://schemas.openxmlformats.org/officeDocument/2006/relationships/customXml" Target="../ink/ink1028.xml"/><Relationship Id="rId929" Type="http://schemas.openxmlformats.org/officeDocument/2006/relationships/image" Target="../media/image1247.png"/><Relationship Id="rId58" Type="http://schemas.openxmlformats.org/officeDocument/2006/relationships/image" Target="../media/image815.png"/><Relationship Id="rId123" Type="http://schemas.openxmlformats.org/officeDocument/2006/relationships/customXml" Target="../ink/ink853.xml"/><Relationship Id="rId330" Type="http://schemas.openxmlformats.org/officeDocument/2006/relationships/image" Target="../media/image951.png"/><Relationship Id="rId568" Type="http://schemas.openxmlformats.org/officeDocument/2006/relationships/customXml" Target="../ink/ink1077.xml"/><Relationship Id="rId775" Type="http://schemas.openxmlformats.org/officeDocument/2006/relationships/image" Target="../media/image1171.png"/><Relationship Id="rId982" Type="http://schemas.openxmlformats.org/officeDocument/2006/relationships/customXml" Target="../ink/ink1286.xml"/><Relationship Id="rId428" Type="http://schemas.openxmlformats.org/officeDocument/2006/relationships/image" Target="../media/image999.png"/><Relationship Id="rId635" Type="http://schemas.openxmlformats.org/officeDocument/2006/relationships/image" Target="../media/image1102.png"/><Relationship Id="rId842" Type="http://schemas.openxmlformats.org/officeDocument/2006/relationships/customXml" Target="../ink/ink1216.xml"/><Relationship Id="rId274" Type="http://schemas.openxmlformats.org/officeDocument/2006/relationships/image" Target="../media/image923.png"/><Relationship Id="rId481" Type="http://schemas.openxmlformats.org/officeDocument/2006/relationships/image" Target="../media/image1025.png"/><Relationship Id="rId702" Type="http://schemas.openxmlformats.org/officeDocument/2006/relationships/image" Target="../media/image1135.png"/><Relationship Id="rId69" Type="http://schemas.openxmlformats.org/officeDocument/2006/relationships/customXml" Target="../ink/ink826.xml"/><Relationship Id="rId134" Type="http://schemas.openxmlformats.org/officeDocument/2006/relationships/image" Target="../media/image853.png"/><Relationship Id="rId579" Type="http://schemas.openxmlformats.org/officeDocument/2006/relationships/image" Target="../media/image1074.png"/><Relationship Id="rId786" Type="http://schemas.openxmlformats.org/officeDocument/2006/relationships/customXml" Target="../ink/ink1187.xml"/><Relationship Id="rId341" Type="http://schemas.openxmlformats.org/officeDocument/2006/relationships/customXml" Target="../ink/ink962.xml"/><Relationship Id="rId439" Type="http://schemas.openxmlformats.org/officeDocument/2006/relationships/customXml" Target="../ink/ink1012.xml"/><Relationship Id="rId646" Type="http://schemas.openxmlformats.org/officeDocument/2006/relationships/customXml" Target="../ink/ink1116.xml"/><Relationship Id="rId201" Type="http://schemas.openxmlformats.org/officeDocument/2006/relationships/customXml" Target="../ink/ink892.xml"/><Relationship Id="rId285" Type="http://schemas.openxmlformats.org/officeDocument/2006/relationships/customXml" Target="../ink/ink934.xml"/><Relationship Id="rId506" Type="http://schemas.openxmlformats.org/officeDocument/2006/relationships/customXml" Target="../ink/ink1046.xml"/><Relationship Id="rId853" Type="http://schemas.openxmlformats.org/officeDocument/2006/relationships/image" Target="../media/image1209.png"/><Relationship Id="rId492" Type="http://schemas.openxmlformats.org/officeDocument/2006/relationships/customXml" Target="../ink/ink1039.xml"/><Relationship Id="rId713" Type="http://schemas.openxmlformats.org/officeDocument/2006/relationships/customXml" Target="../ink/ink1150.xml"/><Relationship Id="rId797" Type="http://schemas.openxmlformats.org/officeDocument/2006/relationships/image" Target="../media/image1182.png"/><Relationship Id="rId920" Type="http://schemas.openxmlformats.org/officeDocument/2006/relationships/customXml" Target="../ink/ink1255.xml"/><Relationship Id="rId145" Type="http://schemas.openxmlformats.org/officeDocument/2006/relationships/customXml" Target="../ink/ink864.xml"/><Relationship Id="rId352" Type="http://schemas.openxmlformats.org/officeDocument/2006/relationships/image" Target="../media/image962.png"/><Relationship Id="rId212" Type="http://schemas.openxmlformats.org/officeDocument/2006/relationships/image" Target="../media/image892.png"/><Relationship Id="rId657" Type="http://schemas.openxmlformats.org/officeDocument/2006/relationships/image" Target="../media/image1113.png"/><Relationship Id="rId864" Type="http://schemas.openxmlformats.org/officeDocument/2006/relationships/customXml" Target="../ink/ink1227.xml"/><Relationship Id="rId296" Type="http://schemas.openxmlformats.org/officeDocument/2006/relationships/image" Target="../media/image934.png"/><Relationship Id="rId517" Type="http://schemas.openxmlformats.org/officeDocument/2006/relationships/image" Target="../media/image1043.png"/><Relationship Id="rId724" Type="http://schemas.openxmlformats.org/officeDocument/2006/relationships/image" Target="../media/image1146.png"/><Relationship Id="rId931" Type="http://schemas.openxmlformats.org/officeDocument/2006/relationships/image" Target="../media/image1248.png"/><Relationship Id="rId60" Type="http://schemas.openxmlformats.org/officeDocument/2006/relationships/image" Target="../media/image816.png"/><Relationship Id="rId156" Type="http://schemas.openxmlformats.org/officeDocument/2006/relationships/image" Target="../media/image864.png"/><Relationship Id="rId363" Type="http://schemas.openxmlformats.org/officeDocument/2006/relationships/customXml" Target="../ink/ink973.xml"/><Relationship Id="rId570" Type="http://schemas.openxmlformats.org/officeDocument/2006/relationships/customXml" Target="../ink/ink1078.xml"/><Relationship Id="rId223" Type="http://schemas.openxmlformats.org/officeDocument/2006/relationships/customXml" Target="../ink/ink903.xml"/><Relationship Id="rId430" Type="http://schemas.openxmlformats.org/officeDocument/2006/relationships/image" Target="../media/image1000.png"/><Relationship Id="rId668" Type="http://schemas.openxmlformats.org/officeDocument/2006/relationships/customXml" Target="../ink/ink1127.xml"/><Relationship Id="rId875" Type="http://schemas.openxmlformats.org/officeDocument/2006/relationships/image" Target="../media/image1220.png"/><Relationship Id="rId18" Type="http://schemas.openxmlformats.org/officeDocument/2006/relationships/image" Target="../media/image795.png"/><Relationship Id="rId528" Type="http://schemas.openxmlformats.org/officeDocument/2006/relationships/customXml" Target="../ink/ink1057.xml"/><Relationship Id="rId735" Type="http://schemas.openxmlformats.org/officeDocument/2006/relationships/customXml" Target="../ink/ink1161.xml"/><Relationship Id="rId942" Type="http://schemas.openxmlformats.org/officeDocument/2006/relationships/customXml" Target="../ink/ink1266.xml"/><Relationship Id="rId167" Type="http://schemas.openxmlformats.org/officeDocument/2006/relationships/customXml" Target="../ink/ink875.xml"/><Relationship Id="rId374" Type="http://schemas.openxmlformats.org/officeDocument/2006/relationships/image" Target="../media/image973.png"/><Relationship Id="rId581" Type="http://schemas.openxmlformats.org/officeDocument/2006/relationships/image" Target="../media/image1075.png"/><Relationship Id="rId71" Type="http://schemas.openxmlformats.org/officeDocument/2006/relationships/customXml" Target="../ink/ink827.xml"/><Relationship Id="rId234" Type="http://schemas.openxmlformats.org/officeDocument/2006/relationships/image" Target="../media/image903.png"/><Relationship Id="rId679" Type="http://schemas.openxmlformats.org/officeDocument/2006/relationships/image" Target="../media/image1124.png"/><Relationship Id="rId802" Type="http://schemas.openxmlformats.org/officeDocument/2006/relationships/image" Target="../media/image1184.png"/><Relationship Id="rId886" Type="http://schemas.openxmlformats.org/officeDocument/2006/relationships/customXml" Target="../ink/ink1238.xml"/><Relationship Id="rId2" Type="http://schemas.openxmlformats.org/officeDocument/2006/relationships/notesSlide" Target="../notesSlides/notesSlide21.xml"/><Relationship Id="rId29" Type="http://schemas.openxmlformats.org/officeDocument/2006/relationships/customXml" Target="../ink/ink806.xml"/><Relationship Id="rId441" Type="http://schemas.openxmlformats.org/officeDocument/2006/relationships/customXml" Target="../ink/ink1013.xml"/><Relationship Id="rId539" Type="http://schemas.openxmlformats.org/officeDocument/2006/relationships/image" Target="../media/image1054.png"/><Relationship Id="rId746" Type="http://schemas.openxmlformats.org/officeDocument/2006/relationships/customXml" Target="../ink/ink1167.xml"/><Relationship Id="rId178" Type="http://schemas.openxmlformats.org/officeDocument/2006/relationships/image" Target="../media/image875.png"/><Relationship Id="rId301" Type="http://schemas.openxmlformats.org/officeDocument/2006/relationships/customXml" Target="../ink/ink942.xml"/><Relationship Id="rId953" Type="http://schemas.openxmlformats.org/officeDocument/2006/relationships/image" Target="../media/image1259.png"/><Relationship Id="rId82" Type="http://schemas.openxmlformats.org/officeDocument/2006/relationships/image" Target="../media/image827.png"/><Relationship Id="rId385" Type="http://schemas.openxmlformats.org/officeDocument/2006/relationships/customXml" Target="../ink/ink984.xml"/><Relationship Id="rId592" Type="http://schemas.openxmlformats.org/officeDocument/2006/relationships/customXml" Target="../ink/ink1089.xml"/><Relationship Id="rId606" Type="http://schemas.openxmlformats.org/officeDocument/2006/relationships/customXml" Target="../ink/ink1096.xml"/><Relationship Id="rId813" Type="http://schemas.openxmlformats.org/officeDocument/2006/relationships/customXml" Target="../ink/ink1201.xml"/><Relationship Id="rId245" Type="http://schemas.openxmlformats.org/officeDocument/2006/relationships/customXml" Target="../ink/ink914.xml"/><Relationship Id="rId452" Type="http://schemas.openxmlformats.org/officeDocument/2006/relationships/image" Target="../media/image1011.png"/><Relationship Id="rId897" Type="http://schemas.openxmlformats.org/officeDocument/2006/relationships/image" Target="../media/image1231.png"/><Relationship Id="rId105" Type="http://schemas.openxmlformats.org/officeDocument/2006/relationships/customXml" Target="../ink/ink844.xml"/><Relationship Id="rId312" Type="http://schemas.openxmlformats.org/officeDocument/2006/relationships/image" Target="../media/image942.png"/><Relationship Id="rId757" Type="http://schemas.openxmlformats.org/officeDocument/2006/relationships/image" Target="../media/image1162.png"/><Relationship Id="rId964" Type="http://schemas.openxmlformats.org/officeDocument/2006/relationships/customXml" Target="../ink/ink1277.xml"/><Relationship Id="rId93" Type="http://schemas.openxmlformats.org/officeDocument/2006/relationships/customXml" Target="../ink/ink838.xml"/><Relationship Id="rId189" Type="http://schemas.openxmlformats.org/officeDocument/2006/relationships/customXml" Target="../ink/ink886.xml"/><Relationship Id="rId396" Type="http://schemas.openxmlformats.org/officeDocument/2006/relationships/image" Target="../media/image983.png"/><Relationship Id="rId617" Type="http://schemas.openxmlformats.org/officeDocument/2006/relationships/image" Target="../media/image1093.png"/><Relationship Id="rId824" Type="http://schemas.openxmlformats.org/officeDocument/2006/relationships/customXml" Target="../ink/ink1207.xml"/><Relationship Id="rId256" Type="http://schemas.openxmlformats.org/officeDocument/2006/relationships/image" Target="../media/image914.png"/><Relationship Id="rId463" Type="http://schemas.openxmlformats.org/officeDocument/2006/relationships/image" Target="../media/image1016.png"/><Relationship Id="rId670" Type="http://schemas.openxmlformats.org/officeDocument/2006/relationships/customXml" Target="../ink/ink1128.xml"/><Relationship Id="rId116" Type="http://schemas.openxmlformats.org/officeDocument/2006/relationships/image" Target="../media/image844.png"/><Relationship Id="rId323" Type="http://schemas.openxmlformats.org/officeDocument/2006/relationships/customXml" Target="../ink/ink953.xml"/><Relationship Id="rId530" Type="http://schemas.openxmlformats.org/officeDocument/2006/relationships/customXml" Target="../ink/ink1058.xml"/><Relationship Id="rId768" Type="http://schemas.openxmlformats.org/officeDocument/2006/relationships/customXml" Target="../ink/ink1178.xml"/><Relationship Id="rId975" Type="http://schemas.openxmlformats.org/officeDocument/2006/relationships/image" Target="../media/image1270.png"/><Relationship Id="rId20" Type="http://schemas.openxmlformats.org/officeDocument/2006/relationships/image" Target="../media/image796.png"/><Relationship Id="rId628" Type="http://schemas.openxmlformats.org/officeDocument/2006/relationships/customXml" Target="../ink/ink1107.xml"/><Relationship Id="rId835" Type="http://schemas.openxmlformats.org/officeDocument/2006/relationships/image" Target="../media/image1200.png"/><Relationship Id="rId267" Type="http://schemas.openxmlformats.org/officeDocument/2006/relationships/customXml" Target="../ink/ink925.xml"/><Relationship Id="rId474" Type="http://schemas.openxmlformats.org/officeDocument/2006/relationships/customXml" Target="../ink/ink1030.xml"/><Relationship Id="rId127" Type="http://schemas.openxmlformats.org/officeDocument/2006/relationships/customXml" Target="../ink/ink855.xml"/><Relationship Id="rId681" Type="http://schemas.openxmlformats.org/officeDocument/2006/relationships/image" Target="../media/image1125.png"/><Relationship Id="rId779" Type="http://schemas.openxmlformats.org/officeDocument/2006/relationships/image" Target="../media/image1173.png"/><Relationship Id="rId902" Type="http://schemas.openxmlformats.org/officeDocument/2006/relationships/customXml" Target="../ink/ink1246.xml"/><Relationship Id="rId986" Type="http://schemas.openxmlformats.org/officeDocument/2006/relationships/customXml" Target="../ink/ink1288.xml"/><Relationship Id="rId31" Type="http://schemas.openxmlformats.org/officeDocument/2006/relationships/customXml" Target="../ink/ink807.xml"/><Relationship Id="rId334" Type="http://schemas.openxmlformats.org/officeDocument/2006/relationships/image" Target="../media/image953.png"/><Relationship Id="rId541" Type="http://schemas.openxmlformats.org/officeDocument/2006/relationships/image" Target="../media/image1055.png"/><Relationship Id="rId639" Type="http://schemas.openxmlformats.org/officeDocument/2006/relationships/image" Target="../media/image1104.png"/><Relationship Id="rId180" Type="http://schemas.openxmlformats.org/officeDocument/2006/relationships/image" Target="../media/image876.png"/><Relationship Id="rId278" Type="http://schemas.openxmlformats.org/officeDocument/2006/relationships/image" Target="../media/image925.png"/><Relationship Id="rId401" Type="http://schemas.openxmlformats.org/officeDocument/2006/relationships/customXml" Target="../ink/ink993.xml"/><Relationship Id="rId846" Type="http://schemas.openxmlformats.org/officeDocument/2006/relationships/customXml" Target="../ink/ink1218.xml"/><Relationship Id="rId485" Type="http://schemas.openxmlformats.org/officeDocument/2006/relationships/image" Target="../media/image1027.png"/><Relationship Id="rId692" Type="http://schemas.openxmlformats.org/officeDocument/2006/relationships/image" Target="../media/image1130.png"/><Relationship Id="rId706" Type="http://schemas.openxmlformats.org/officeDocument/2006/relationships/image" Target="../media/image1137.png"/><Relationship Id="rId913" Type="http://schemas.openxmlformats.org/officeDocument/2006/relationships/image" Target="../media/image1239.png"/><Relationship Id="rId42" Type="http://schemas.openxmlformats.org/officeDocument/2006/relationships/image" Target="../media/image807.png"/><Relationship Id="rId138" Type="http://schemas.openxmlformats.org/officeDocument/2006/relationships/image" Target="../media/image855.png"/><Relationship Id="rId345" Type="http://schemas.openxmlformats.org/officeDocument/2006/relationships/customXml" Target="../ink/ink964.xml"/><Relationship Id="rId552" Type="http://schemas.openxmlformats.org/officeDocument/2006/relationships/customXml" Target="../ink/ink1069.xml"/><Relationship Id="rId191" Type="http://schemas.openxmlformats.org/officeDocument/2006/relationships/customXml" Target="../ink/ink887.xml"/><Relationship Id="rId205" Type="http://schemas.openxmlformats.org/officeDocument/2006/relationships/customXml" Target="../ink/ink894.xml"/><Relationship Id="rId412" Type="http://schemas.openxmlformats.org/officeDocument/2006/relationships/image" Target="../media/image991.png"/><Relationship Id="rId857" Type="http://schemas.openxmlformats.org/officeDocument/2006/relationships/image" Target="../media/image1211.png"/><Relationship Id="rId289" Type="http://schemas.openxmlformats.org/officeDocument/2006/relationships/customXml" Target="../ink/ink936.xml"/><Relationship Id="rId496" Type="http://schemas.openxmlformats.org/officeDocument/2006/relationships/customXml" Target="../ink/ink1041.xml"/><Relationship Id="rId717" Type="http://schemas.openxmlformats.org/officeDocument/2006/relationships/customXml" Target="../ink/ink1152.xml"/><Relationship Id="rId924" Type="http://schemas.openxmlformats.org/officeDocument/2006/relationships/customXml" Target="../ink/ink1257.xml"/><Relationship Id="rId53" Type="http://schemas.openxmlformats.org/officeDocument/2006/relationships/customXml" Target="../ink/ink818.xml"/><Relationship Id="rId149" Type="http://schemas.openxmlformats.org/officeDocument/2006/relationships/customXml" Target="../ink/ink866.xml"/><Relationship Id="rId356" Type="http://schemas.openxmlformats.org/officeDocument/2006/relationships/image" Target="../media/image964.png"/><Relationship Id="rId563" Type="http://schemas.openxmlformats.org/officeDocument/2006/relationships/image" Target="../media/image1066.png"/><Relationship Id="rId770" Type="http://schemas.openxmlformats.org/officeDocument/2006/relationships/customXml" Target="../ink/ink1179.xml"/><Relationship Id="rId216" Type="http://schemas.openxmlformats.org/officeDocument/2006/relationships/image" Target="../media/image894.png"/><Relationship Id="rId423" Type="http://schemas.openxmlformats.org/officeDocument/2006/relationships/customXml" Target="../ink/ink1004.xml"/><Relationship Id="rId868" Type="http://schemas.openxmlformats.org/officeDocument/2006/relationships/customXml" Target="../ink/ink1229.xml"/><Relationship Id="rId630" Type="http://schemas.openxmlformats.org/officeDocument/2006/relationships/customXml" Target="../ink/ink1108.xml"/><Relationship Id="rId728" Type="http://schemas.openxmlformats.org/officeDocument/2006/relationships/image" Target="../media/image1148.png"/><Relationship Id="rId935" Type="http://schemas.openxmlformats.org/officeDocument/2006/relationships/image" Target="../media/image1250.png"/><Relationship Id="rId64" Type="http://schemas.openxmlformats.org/officeDocument/2006/relationships/image" Target="../media/image818.png"/><Relationship Id="rId367" Type="http://schemas.openxmlformats.org/officeDocument/2006/relationships/customXml" Target="../ink/ink975.xml"/><Relationship Id="rId574" Type="http://schemas.openxmlformats.org/officeDocument/2006/relationships/customXml" Target="../ink/ink1080.xml"/><Relationship Id="rId227" Type="http://schemas.openxmlformats.org/officeDocument/2006/relationships/customXml" Target="../ink/ink905.xml"/><Relationship Id="rId781" Type="http://schemas.openxmlformats.org/officeDocument/2006/relationships/image" Target="../media/image1174.png"/><Relationship Id="rId879" Type="http://schemas.openxmlformats.org/officeDocument/2006/relationships/image" Target="../media/image1222.png"/><Relationship Id="rId434" Type="http://schemas.openxmlformats.org/officeDocument/2006/relationships/image" Target="../media/image1002.png"/><Relationship Id="rId641" Type="http://schemas.openxmlformats.org/officeDocument/2006/relationships/image" Target="../media/image1105.png"/><Relationship Id="rId739" Type="http://schemas.openxmlformats.org/officeDocument/2006/relationships/image" Target="../media/image1153.png"/><Relationship Id="rId280" Type="http://schemas.openxmlformats.org/officeDocument/2006/relationships/image" Target="../media/image926.png"/><Relationship Id="rId501" Type="http://schemas.openxmlformats.org/officeDocument/2006/relationships/image" Target="../media/image1035.png"/><Relationship Id="rId946" Type="http://schemas.openxmlformats.org/officeDocument/2006/relationships/customXml" Target="../ink/ink1268.xml"/><Relationship Id="rId75" Type="http://schemas.openxmlformats.org/officeDocument/2006/relationships/customXml" Target="../ink/ink829.xml"/><Relationship Id="rId140" Type="http://schemas.openxmlformats.org/officeDocument/2006/relationships/image" Target="../media/image856.png"/><Relationship Id="rId378" Type="http://schemas.openxmlformats.org/officeDocument/2006/relationships/image" Target="../media/image975.png"/><Relationship Id="rId585" Type="http://schemas.openxmlformats.org/officeDocument/2006/relationships/image" Target="../media/image1077.png"/><Relationship Id="rId792" Type="http://schemas.openxmlformats.org/officeDocument/2006/relationships/customXml" Target="../ink/ink1190.xml"/><Relationship Id="rId806" Type="http://schemas.openxmlformats.org/officeDocument/2006/relationships/image" Target="../media/image1186.png"/><Relationship Id="rId6" Type="http://schemas.openxmlformats.org/officeDocument/2006/relationships/image" Target="../media/image789.png"/><Relationship Id="rId238" Type="http://schemas.openxmlformats.org/officeDocument/2006/relationships/image" Target="../media/image905.png"/><Relationship Id="rId445" Type="http://schemas.openxmlformats.org/officeDocument/2006/relationships/customXml" Target="../ink/ink1015.xml"/><Relationship Id="rId652" Type="http://schemas.openxmlformats.org/officeDocument/2006/relationships/customXml" Target="../ink/ink1119.xml"/><Relationship Id="rId291" Type="http://schemas.openxmlformats.org/officeDocument/2006/relationships/customXml" Target="../ink/ink937.xml"/><Relationship Id="rId305" Type="http://schemas.openxmlformats.org/officeDocument/2006/relationships/customXml" Target="../ink/ink944.xml"/><Relationship Id="rId512" Type="http://schemas.openxmlformats.org/officeDocument/2006/relationships/customXml" Target="../ink/ink1049.xml"/><Relationship Id="rId957" Type="http://schemas.openxmlformats.org/officeDocument/2006/relationships/image" Target="../media/image1261.png"/><Relationship Id="rId86" Type="http://schemas.openxmlformats.org/officeDocument/2006/relationships/image" Target="../media/image829.png"/><Relationship Id="rId151" Type="http://schemas.openxmlformats.org/officeDocument/2006/relationships/customXml" Target="../ink/ink867.xml"/><Relationship Id="rId389" Type="http://schemas.openxmlformats.org/officeDocument/2006/relationships/customXml" Target="../ink/ink986.xml"/><Relationship Id="rId596" Type="http://schemas.openxmlformats.org/officeDocument/2006/relationships/customXml" Target="../ink/ink1091.xml"/><Relationship Id="rId817" Type="http://schemas.openxmlformats.org/officeDocument/2006/relationships/customXml" Target="../ink/ink1203.xml"/><Relationship Id="rId249" Type="http://schemas.openxmlformats.org/officeDocument/2006/relationships/customXml" Target="../ink/ink916.xml"/><Relationship Id="rId456" Type="http://schemas.openxmlformats.org/officeDocument/2006/relationships/image" Target="../media/image1013.png"/><Relationship Id="rId663" Type="http://schemas.openxmlformats.org/officeDocument/2006/relationships/image" Target="../media/image1116.png"/><Relationship Id="rId870" Type="http://schemas.openxmlformats.org/officeDocument/2006/relationships/customXml" Target="../ink/ink1230.xml"/><Relationship Id="rId13" Type="http://schemas.openxmlformats.org/officeDocument/2006/relationships/customXml" Target="../ink/ink798.xml"/><Relationship Id="rId109" Type="http://schemas.openxmlformats.org/officeDocument/2006/relationships/customXml" Target="../ink/ink846.xml"/><Relationship Id="rId316" Type="http://schemas.openxmlformats.org/officeDocument/2006/relationships/image" Target="../media/image944.png"/><Relationship Id="rId523" Type="http://schemas.openxmlformats.org/officeDocument/2006/relationships/image" Target="../media/image1046.png"/><Relationship Id="rId968" Type="http://schemas.openxmlformats.org/officeDocument/2006/relationships/customXml" Target="../ink/ink1279.xml"/><Relationship Id="rId97" Type="http://schemas.openxmlformats.org/officeDocument/2006/relationships/customXml" Target="../ink/ink840.xml"/><Relationship Id="rId730" Type="http://schemas.openxmlformats.org/officeDocument/2006/relationships/image" Target="../media/image1149.png"/><Relationship Id="rId828" Type="http://schemas.openxmlformats.org/officeDocument/2006/relationships/customXml" Target="../ink/ink1209.xml"/><Relationship Id="rId162" Type="http://schemas.openxmlformats.org/officeDocument/2006/relationships/image" Target="../media/image867.png"/><Relationship Id="rId467" Type="http://schemas.openxmlformats.org/officeDocument/2006/relationships/image" Target="../media/image1018.png"/><Relationship Id="rId674" Type="http://schemas.openxmlformats.org/officeDocument/2006/relationships/customXml" Target="../ink/ink1130.xml"/><Relationship Id="rId881" Type="http://schemas.openxmlformats.org/officeDocument/2006/relationships/image" Target="../media/image1223.png"/><Relationship Id="rId979" Type="http://schemas.openxmlformats.org/officeDocument/2006/relationships/image" Target="../media/image1272.png"/><Relationship Id="rId24" Type="http://schemas.openxmlformats.org/officeDocument/2006/relationships/image" Target="../media/image798.png"/><Relationship Id="rId327" Type="http://schemas.openxmlformats.org/officeDocument/2006/relationships/customXml" Target="../ink/ink955.xml"/><Relationship Id="rId534" Type="http://schemas.openxmlformats.org/officeDocument/2006/relationships/customXml" Target="../ink/ink1060.xml"/><Relationship Id="rId741" Type="http://schemas.openxmlformats.org/officeDocument/2006/relationships/image" Target="../media/image1154.png"/><Relationship Id="rId839" Type="http://schemas.openxmlformats.org/officeDocument/2006/relationships/image" Target="../media/image1202.png"/><Relationship Id="rId173" Type="http://schemas.openxmlformats.org/officeDocument/2006/relationships/customXml" Target="../ink/ink878.xml"/><Relationship Id="rId380" Type="http://schemas.openxmlformats.org/officeDocument/2006/relationships/image" Target="../media/image976.png"/><Relationship Id="rId601" Type="http://schemas.openxmlformats.org/officeDocument/2006/relationships/image" Target="../media/image1085.png"/><Relationship Id="rId240" Type="http://schemas.openxmlformats.org/officeDocument/2006/relationships/image" Target="../media/image906.png"/><Relationship Id="rId478" Type="http://schemas.openxmlformats.org/officeDocument/2006/relationships/customXml" Target="../ink/ink1032.xml"/><Relationship Id="rId685" Type="http://schemas.openxmlformats.org/officeDocument/2006/relationships/customXml" Target="../ink/ink1136.xml"/><Relationship Id="rId892" Type="http://schemas.openxmlformats.org/officeDocument/2006/relationships/customXml" Target="../ink/ink1241.xml"/><Relationship Id="rId906" Type="http://schemas.openxmlformats.org/officeDocument/2006/relationships/customXml" Target="../ink/ink1248.xml"/><Relationship Id="rId35" Type="http://schemas.openxmlformats.org/officeDocument/2006/relationships/customXml" Target="../ink/ink809.xml"/><Relationship Id="rId100" Type="http://schemas.openxmlformats.org/officeDocument/2006/relationships/image" Target="../media/image836.png"/><Relationship Id="rId338" Type="http://schemas.openxmlformats.org/officeDocument/2006/relationships/image" Target="../media/image955.png"/><Relationship Id="rId545" Type="http://schemas.openxmlformats.org/officeDocument/2006/relationships/image" Target="../media/image1057.png"/><Relationship Id="rId752" Type="http://schemas.openxmlformats.org/officeDocument/2006/relationships/customXml" Target="../ink/ink1170.xml"/><Relationship Id="rId184" Type="http://schemas.openxmlformats.org/officeDocument/2006/relationships/image" Target="../media/image878.png"/><Relationship Id="rId391" Type="http://schemas.openxmlformats.org/officeDocument/2006/relationships/image" Target="../media/image981.png"/><Relationship Id="rId405" Type="http://schemas.openxmlformats.org/officeDocument/2006/relationships/customXml" Target="../ink/ink995.xml"/><Relationship Id="rId612" Type="http://schemas.openxmlformats.org/officeDocument/2006/relationships/customXml" Target="../ink/ink1099.xml"/><Relationship Id="rId251" Type="http://schemas.openxmlformats.org/officeDocument/2006/relationships/customXml" Target="../ink/ink917.xml"/><Relationship Id="rId489" Type="http://schemas.openxmlformats.org/officeDocument/2006/relationships/image" Target="../media/image1029.png"/><Relationship Id="rId696" Type="http://schemas.openxmlformats.org/officeDocument/2006/relationships/image" Target="../media/image1132.png"/><Relationship Id="rId917" Type="http://schemas.openxmlformats.org/officeDocument/2006/relationships/image" Target="../media/image1241.png"/><Relationship Id="rId46" Type="http://schemas.openxmlformats.org/officeDocument/2006/relationships/image" Target="../media/image809.png"/><Relationship Id="rId349" Type="http://schemas.openxmlformats.org/officeDocument/2006/relationships/customXml" Target="../ink/ink966.xml"/><Relationship Id="rId556" Type="http://schemas.openxmlformats.org/officeDocument/2006/relationships/customXml" Target="../ink/ink1071.xml"/><Relationship Id="rId763" Type="http://schemas.openxmlformats.org/officeDocument/2006/relationships/image" Target="../media/image1165.png"/><Relationship Id="rId111" Type="http://schemas.openxmlformats.org/officeDocument/2006/relationships/customXml" Target="../ink/ink847.xml"/><Relationship Id="rId195" Type="http://schemas.openxmlformats.org/officeDocument/2006/relationships/customXml" Target="../ink/ink889.xml"/><Relationship Id="rId209" Type="http://schemas.openxmlformats.org/officeDocument/2006/relationships/customXml" Target="../ink/ink896.xml"/><Relationship Id="rId416" Type="http://schemas.openxmlformats.org/officeDocument/2006/relationships/image" Target="../media/image993.png"/><Relationship Id="rId970" Type="http://schemas.openxmlformats.org/officeDocument/2006/relationships/customXml" Target="../ink/ink1280.xml"/><Relationship Id="rId623" Type="http://schemas.openxmlformats.org/officeDocument/2006/relationships/image" Target="../media/image1096.png"/><Relationship Id="rId830" Type="http://schemas.openxmlformats.org/officeDocument/2006/relationships/customXml" Target="../ink/ink1210.xml"/><Relationship Id="rId928" Type="http://schemas.openxmlformats.org/officeDocument/2006/relationships/customXml" Target="../ink/ink1259.xml"/><Relationship Id="rId57" Type="http://schemas.openxmlformats.org/officeDocument/2006/relationships/customXml" Target="../ink/ink820.xml"/><Relationship Id="rId262" Type="http://schemas.openxmlformats.org/officeDocument/2006/relationships/image" Target="../media/image917.png"/><Relationship Id="rId567" Type="http://schemas.openxmlformats.org/officeDocument/2006/relationships/image" Target="../media/image1068.png"/><Relationship Id="rId122" Type="http://schemas.openxmlformats.org/officeDocument/2006/relationships/image" Target="../media/image847.png"/><Relationship Id="rId774" Type="http://schemas.openxmlformats.org/officeDocument/2006/relationships/customXml" Target="../ink/ink1181.xml"/><Relationship Id="rId981" Type="http://schemas.openxmlformats.org/officeDocument/2006/relationships/image" Target="../media/image1273.png"/><Relationship Id="rId427" Type="http://schemas.openxmlformats.org/officeDocument/2006/relationships/customXml" Target="../ink/ink1006.xml"/><Relationship Id="rId634" Type="http://schemas.openxmlformats.org/officeDocument/2006/relationships/customXml" Target="../ink/ink1110.xml"/><Relationship Id="rId841" Type="http://schemas.openxmlformats.org/officeDocument/2006/relationships/image" Target="../media/image1203.png"/><Relationship Id="rId273" Type="http://schemas.openxmlformats.org/officeDocument/2006/relationships/customXml" Target="../ink/ink928.xml"/><Relationship Id="rId480" Type="http://schemas.openxmlformats.org/officeDocument/2006/relationships/customXml" Target="../ink/ink1033.xml"/><Relationship Id="rId701" Type="http://schemas.openxmlformats.org/officeDocument/2006/relationships/customXml" Target="../ink/ink1144.xml"/><Relationship Id="rId939" Type="http://schemas.openxmlformats.org/officeDocument/2006/relationships/image" Target="../media/image1252.png"/><Relationship Id="rId68" Type="http://schemas.openxmlformats.org/officeDocument/2006/relationships/image" Target="../media/image820.png"/><Relationship Id="rId133" Type="http://schemas.openxmlformats.org/officeDocument/2006/relationships/customXml" Target="../ink/ink858.xml"/><Relationship Id="rId340" Type="http://schemas.openxmlformats.org/officeDocument/2006/relationships/image" Target="../media/image956.png"/><Relationship Id="rId578" Type="http://schemas.openxmlformats.org/officeDocument/2006/relationships/customXml" Target="../ink/ink1082.xml"/><Relationship Id="rId785" Type="http://schemas.openxmlformats.org/officeDocument/2006/relationships/image" Target="../media/image1176.png"/><Relationship Id="rId200" Type="http://schemas.openxmlformats.org/officeDocument/2006/relationships/image" Target="../media/image886.png"/><Relationship Id="rId438" Type="http://schemas.openxmlformats.org/officeDocument/2006/relationships/image" Target="../media/image1004.png"/><Relationship Id="rId645" Type="http://schemas.openxmlformats.org/officeDocument/2006/relationships/image" Target="../media/image1107.png"/><Relationship Id="rId852" Type="http://schemas.openxmlformats.org/officeDocument/2006/relationships/customXml" Target="../ink/ink1221.xml"/><Relationship Id="rId284" Type="http://schemas.openxmlformats.org/officeDocument/2006/relationships/image" Target="../media/image928.png"/><Relationship Id="rId491" Type="http://schemas.openxmlformats.org/officeDocument/2006/relationships/image" Target="../media/image1030.png"/><Relationship Id="rId505" Type="http://schemas.openxmlformats.org/officeDocument/2006/relationships/image" Target="../media/image1037.png"/><Relationship Id="rId712" Type="http://schemas.openxmlformats.org/officeDocument/2006/relationships/image" Target="../media/image1140.png"/><Relationship Id="rId79" Type="http://schemas.openxmlformats.org/officeDocument/2006/relationships/customXml" Target="../ink/ink831.xml"/><Relationship Id="rId144" Type="http://schemas.openxmlformats.org/officeDocument/2006/relationships/image" Target="../media/image858.png"/><Relationship Id="rId589" Type="http://schemas.openxmlformats.org/officeDocument/2006/relationships/image" Target="../media/image1079.png"/><Relationship Id="rId796" Type="http://schemas.openxmlformats.org/officeDocument/2006/relationships/customXml" Target="../ink/ink1192.xml"/><Relationship Id="rId351" Type="http://schemas.openxmlformats.org/officeDocument/2006/relationships/customXml" Target="../ink/ink967.xml"/><Relationship Id="rId449" Type="http://schemas.openxmlformats.org/officeDocument/2006/relationships/customXml" Target="../ink/ink1017.xml"/><Relationship Id="rId656" Type="http://schemas.openxmlformats.org/officeDocument/2006/relationships/customXml" Target="../ink/ink1121.xml"/><Relationship Id="rId863" Type="http://schemas.openxmlformats.org/officeDocument/2006/relationships/image" Target="../media/image1214.png"/><Relationship Id="rId211" Type="http://schemas.openxmlformats.org/officeDocument/2006/relationships/customXml" Target="../ink/ink897.xml"/><Relationship Id="rId295" Type="http://schemas.openxmlformats.org/officeDocument/2006/relationships/customXml" Target="../ink/ink939.xml"/><Relationship Id="rId309" Type="http://schemas.openxmlformats.org/officeDocument/2006/relationships/customXml" Target="../ink/ink946.xml"/><Relationship Id="rId516" Type="http://schemas.openxmlformats.org/officeDocument/2006/relationships/customXml" Target="../ink/ink1051.xml"/><Relationship Id="rId723" Type="http://schemas.openxmlformats.org/officeDocument/2006/relationships/customXml" Target="../ink/ink1155.xml"/><Relationship Id="rId930" Type="http://schemas.openxmlformats.org/officeDocument/2006/relationships/customXml" Target="../ink/ink1260.xml"/><Relationship Id="rId155" Type="http://schemas.openxmlformats.org/officeDocument/2006/relationships/customXml" Target="../ink/ink869.xml"/><Relationship Id="rId362" Type="http://schemas.openxmlformats.org/officeDocument/2006/relationships/image" Target="../media/image967.png"/><Relationship Id="rId222" Type="http://schemas.openxmlformats.org/officeDocument/2006/relationships/image" Target="../media/image897.png"/><Relationship Id="rId667" Type="http://schemas.openxmlformats.org/officeDocument/2006/relationships/image" Target="../media/image1118.png"/><Relationship Id="rId874" Type="http://schemas.openxmlformats.org/officeDocument/2006/relationships/customXml" Target="../ink/ink1232.xml"/><Relationship Id="rId17" Type="http://schemas.openxmlformats.org/officeDocument/2006/relationships/customXml" Target="../ink/ink800.xml"/><Relationship Id="rId527" Type="http://schemas.openxmlformats.org/officeDocument/2006/relationships/image" Target="../media/image1048.png"/><Relationship Id="rId734" Type="http://schemas.openxmlformats.org/officeDocument/2006/relationships/image" Target="../media/image1151.png"/><Relationship Id="rId941" Type="http://schemas.openxmlformats.org/officeDocument/2006/relationships/image" Target="../media/image1253.png"/><Relationship Id="rId70" Type="http://schemas.openxmlformats.org/officeDocument/2006/relationships/image" Target="../media/image821.png"/><Relationship Id="rId166" Type="http://schemas.openxmlformats.org/officeDocument/2006/relationships/image" Target="../media/image869.png"/><Relationship Id="rId373" Type="http://schemas.openxmlformats.org/officeDocument/2006/relationships/customXml" Target="../ink/ink978.xml"/><Relationship Id="rId580" Type="http://schemas.openxmlformats.org/officeDocument/2006/relationships/customXml" Target="../ink/ink1083.xml"/><Relationship Id="rId801" Type="http://schemas.openxmlformats.org/officeDocument/2006/relationships/customXml" Target="../ink/ink1195.xml"/><Relationship Id="rId1" Type="http://schemas.openxmlformats.org/officeDocument/2006/relationships/slideLayout" Target="../slideLayouts/slideLayout7.xml"/><Relationship Id="rId233" Type="http://schemas.openxmlformats.org/officeDocument/2006/relationships/customXml" Target="../ink/ink908.xml"/><Relationship Id="rId440" Type="http://schemas.openxmlformats.org/officeDocument/2006/relationships/image" Target="../media/image1005.png"/><Relationship Id="rId678" Type="http://schemas.openxmlformats.org/officeDocument/2006/relationships/customXml" Target="../ink/ink1132.xml"/><Relationship Id="rId885" Type="http://schemas.openxmlformats.org/officeDocument/2006/relationships/image" Target="../media/image1225.png"/><Relationship Id="rId28" Type="http://schemas.openxmlformats.org/officeDocument/2006/relationships/image" Target="../media/image800.png"/><Relationship Id="rId300" Type="http://schemas.openxmlformats.org/officeDocument/2006/relationships/image" Target="../media/image936.png"/><Relationship Id="rId538" Type="http://schemas.openxmlformats.org/officeDocument/2006/relationships/customXml" Target="../ink/ink1062.xml"/><Relationship Id="rId745" Type="http://schemas.openxmlformats.org/officeDocument/2006/relationships/image" Target="../media/image1156.png"/><Relationship Id="rId952" Type="http://schemas.openxmlformats.org/officeDocument/2006/relationships/customXml" Target="../ink/ink1271.xml"/><Relationship Id="rId81" Type="http://schemas.openxmlformats.org/officeDocument/2006/relationships/customXml" Target="../ink/ink832.xml"/><Relationship Id="rId177" Type="http://schemas.openxmlformats.org/officeDocument/2006/relationships/customXml" Target="../ink/ink880.xml"/><Relationship Id="rId384" Type="http://schemas.openxmlformats.org/officeDocument/2006/relationships/image" Target="../media/image978.png"/><Relationship Id="rId591" Type="http://schemas.openxmlformats.org/officeDocument/2006/relationships/image" Target="../media/image1080.png"/><Relationship Id="rId605" Type="http://schemas.openxmlformats.org/officeDocument/2006/relationships/image" Target="../media/image1087.png"/><Relationship Id="rId812" Type="http://schemas.openxmlformats.org/officeDocument/2006/relationships/image" Target="../media/image1189.png"/><Relationship Id="rId244" Type="http://schemas.openxmlformats.org/officeDocument/2006/relationships/image" Target="../media/image908.png"/><Relationship Id="rId689" Type="http://schemas.openxmlformats.org/officeDocument/2006/relationships/customXml" Target="../ink/ink1138.xml"/><Relationship Id="rId896" Type="http://schemas.openxmlformats.org/officeDocument/2006/relationships/customXml" Target="../ink/ink1243.xml"/><Relationship Id="rId39" Type="http://schemas.openxmlformats.org/officeDocument/2006/relationships/customXml" Target="../ink/ink811.xml"/><Relationship Id="rId451" Type="http://schemas.openxmlformats.org/officeDocument/2006/relationships/customXml" Target="../ink/ink1018.xml"/><Relationship Id="rId549" Type="http://schemas.openxmlformats.org/officeDocument/2006/relationships/image" Target="../media/image1059.png"/><Relationship Id="rId756" Type="http://schemas.openxmlformats.org/officeDocument/2006/relationships/customXml" Target="../ink/ink1172.xml"/><Relationship Id="rId104" Type="http://schemas.openxmlformats.org/officeDocument/2006/relationships/image" Target="../media/image838.png"/><Relationship Id="rId188" Type="http://schemas.openxmlformats.org/officeDocument/2006/relationships/image" Target="../media/image880.png"/><Relationship Id="rId311" Type="http://schemas.openxmlformats.org/officeDocument/2006/relationships/customXml" Target="../ink/ink947.xml"/><Relationship Id="rId395" Type="http://schemas.openxmlformats.org/officeDocument/2006/relationships/customXml" Target="../ink/ink990.xml"/><Relationship Id="rId409" Type="http://schemas.openxmlformats.org/officeDocument/2006/relationships/customXml" Target="../ink/ink997.xml"/><Relationship Id="rId963" Type="http://schemas.openxmlformats.org/officeDocument/2006/relationships/image" Target="../media/image1264.png"/><Relationship Id="rId92" Type="http://schemas.openxmlformats.org/officeDocument/2006/relationships/image" Target="../media/image832.png"/><Relationship Id="rId616" Type="http://schemas.openxmlformats.org/officeDocument/2006/relationships/customXml" Target="../ink/ink1101.xml"/><Relationship Id="rId823" Type="http://schemas.openxmlformats.org/officeDocument/2006/relationships/image" Target="../media/image1194.png"/><Relationship Id="rId255" Type="http://schemas.openxmlformats.org/officeDocument/2006/relationships/customXml" Target="../ink/ink919.xml"/><Relationship Id="rId462" Type="http://schemas.openxmlformats.org/officeDocument/2006/relationships/customXml" Target="../ink/ink1024.xml"/><Relationship Id="rId115" Type="http://schemas.openxmlformats.org/officeDocument/2006/relationships/customXml" Target="../ink/ink849.xml"/><Relationship Id="rId322" Type="http://schemas.openxmlformats.org/officeDocument/2006/relationships/image" Target="../media/image947.png"/><Relationship Id="rId767" Type="http://schemas.openxmlformats.org/officeDocument/2006/relationships/image" Target="../media/image1167.png"/><Relationship Id="rId974" Type="http://schemas.openxmlformats.org/officeDocument/2006/relationships/customXml" Target="../ink/ink1282.xml"/><Relationship Id="rId199" Type="http://schemas.openxmlformats.org/officeDocument/2006/relationships/customXml" Target="../ink/ink891.xml"/><Relationship Id="rId627" Type="http://schemas.openxmlformats.org/officeDocument/2006/relationships/image" Target="../media/image1098.png"/><Relationship Id="rId834" Type="http://schemas.openxmlformats.org/officeDocument/2006/relationships/customXml" Target="../ink/ink1212.xml"/><Relationship Id="rId266" Type="http://schemas.openxmlformats.org/officeDocument/2006/relationships/image" Target="../media/image919.png"/><Relationship Id="rId473" Type="http://schemas.openxmlformats.org/officeDocument/2006/relationships/image" Target="../media/image1021.png"/><Relationship Id="rId680" Type="http://schemas.openxmlformats.org/officeDocument/2006/relationships/customXml" Target="../ink/ink1133.xml"/><Relationship Id="rId901" Type="http://schemas.openxmlformats.org/officeDocument/2006/relationships/image" Target="../media/image1233.png"/><Relationship Id="rId30" Type="http://schemas.openxmlformats.org/officeDocument/2006/relationships/image" Target="../media/image801.png"/><Relationship Id="rId126" Type="http://schemas.openxmlformats.org/officeDocument/2006/relationships/image" Target="../media/image849.png"/><Relationship Id="rId333" Type="http://schemas.openxmlformats.org/officeDocument/2006/relationships/customXml" Target="../ink/ink958.xml"/><Relationship Id="rId540" Type="http://schemas.openxmlformats.org/officeDocument/2006/relationships/customXml" Target="../ink/ink1063.xml"/><Relationship Id="rId778" Type="http://schemas.openxmlformats.org/officeDocument/2006/relationships/customXml" Target="../ink/ink1183.xml"/><Relationship Id="rId985" Type="http://schemas.openxmlformats.org/officeDocument/2006/relationships/image" Target="../media/image1275.png"/><Relationship Id="rId72" Type="http://schemas.openxmlformats.org/officeDocument/2006/relationships/image" Target="../media/image822.png"/><Relationship Id="rId375" Type="http://schemas.openxmlformats.org/officeDocument/2006/relationships/customXml" Target="../ink/ink979.xml"/><Relationship Id="rId582" Type="http://schemas.openxmlformats.org/officeDocument/2006/relationships/customXml" Target="../ink/ink1084.xml"/><Relationship Id="rId638" Type="http://schemas.openxmlformats.org/officeDocument/2006/relationships/customXml" Target="../ink/ink1112.xml"/><Relationship Id="rId803" Type="http://schemas.openxmlformats.org/officeDocument/2006/relationships/customXml" Target="../ink/ink1196.xml"/><Relationship Id="rId845" Type="http://schemas.openxmlformats.org/officeDocument/2006/relationships/image" Target="../media/image1205.png"/><Relationship Id="rId3" Type="http://schemas.openxmlformats.org/officeDocument/2006/relationships/customXml" Target="../ink/ink793.xml"/><Relationship Id="rId235" Type="http://schemas.openxmlformats.org/officeDocument/2006/relationships/customXml" Target="../ink/ink909.xml"/><Relationship Id="rId277" Type="http://schemas.openxmlformats.org/officeDocument/2006/relationships/customXml" Target="../ink/ink930.xml"/><Relationship Id="rId400" Type="http://schemas.openxmlformats.org/officeDocument/2006/relationships/image" Target="../media/image985.png"/><Relationship Id="rId442" Type="http://schemas.openxmlformats.org/officeDocument/2006/relationships/image" Target="../media/image1006.png"/><Relationship Id="rId484" Type="http://schemas.openxmlformats.org/officeDocument/2006/relationships/customXml" Target="../ink/ink1035.xml"/><Relationship Id="rId705" Type="http://schemas.openxmlformats.org/officeDocument/2006/relationships/customXml" Target="../ink/ink1146.xml"/><Relationship Id="rId887" Type="http://schemas.openxmlformats.org/officeDocument/2006/relationships/image" Target="../media/image1226.png"/><Relationship Id="rId137" Type="http://schemas.openxmlformats.org/officeDocument/2006/relationships/customXml" Target="../ink/ink860.xml"/><Relationship Id="rId302" Type="http://schemas.openxmlformats.org/officeDocument/2006/relationships/image" Target="../media/image937.png"/><Relationship Id="rId344" Type="http://schemas.openxmlformats.org/officeDocument/2006/relationships/image" Target="../media/image958.png"/><Relationship Id="rId691" Type="http://schemas.openxmlformats.org/officeDocument/2006/relationships/customXml" Target="../ink/ink1139.xml"/><Relationship Id="rId747" Type="http://schemas.openxmlformats.org/officeDocument/2006/relationships/image" Target="../media/image1157.png"/><Relationship Id="rId789" Type="http://schemas.openxmlformats.org/officeDocument/2006/relationships/image" Target="../media/image1178.png"/><Relationship Id="rId912" Type="http://schemas.openxmlformats.org/officeDocument/2006/relationships/customXml" Target="../ink/ink1251.xml"/><Relationship Id="rId954" Type="http://schemas.openxmlformats.org/officeDocument/2006/relationships/customXml" Target="../ink/ink1272.xml"/><Relationship Id="rId41" Type="http://schemas.openxmlformats.org/officeDocument/2006/relationships/customXml" Target="../ink/ink812.xml"/><Relationship Id="rId83" Type="http://schemas.openxmlformats.org/officeDocument/2006/relationships/customXml" Target="../ink/ink833.xml"/><Relationship Id="rId179" Type="http://schemas.openxmlformats.org/officeDocument/2006/relationships/customXml" Target="../ink/ink881.xml"/><Relationship Id="rId386" Type="http://schemas.openxmlformats.org/officeDocument/2006/relationships/image" Target="../media/image979.png"/><Relationship Id="rId551" Type="http://schemas.openxmlformats.org/officeDocument/2006/relationships/image" Target="../media/image1060.png"/><Relationship Id="rId593" Type="http://schemas.openxmlformats.org/officeDocument/2006/relationships/image" Target="../media/image1081.png"/><Relationship Id="rId607" Type="http://schemas.openxmlformats.org/officeDocument/2006/relationships/image" Target="../media/image1088.png"/><Relationship Id="rId649" Type="http://schemas.openxmlformats.org/officeDocument/2006/relationships/image" Target="../media/image1109.png"/><Relationship Id="rId814" Type="http://schemas.openxmlformats.org/officeDocument/2006/relationships/image" Target="../media/image1190.png"/><Relationship Id="rId856" Type="http://schemas.openxmlformats.org/officeDocument/2006/relationships/customXml" Target="../ink/ink1223.xml"/><Relationship Id="rId190" Type="http://schemas.openxmlformats.org/officeDocument/2006/relationships/image" Target="../media/image881.png"/><Relationship Id="rId204" Type="http://schemas.openxmlformats.org/officeDocument/2006/relationships/image" Target="../media/image888.png"/><Relationship Id="rId246" Type="http://schemas.openxmlformats.org/officeDocument/2006/relationships/image" Target="../media/image909.png"/><Relationship Id="rId288" Type="http://schemas.openxmlformats.org/officeDocument/2006/relationships/image" Target="../media/image930.png"/><Relationship Id="rId411" Type="http://schemas.openxmlformats.org/officeDocument/2006/relationships/customXml" Target="../ink/ink998.xml"/><Relationship Id="rId453" Type="http://schemas.openxmlformats.org/officeDocument/2006/relationships/customXml" Target="../ink/ink1019.xml"/><Relationship Id="rId509" Type="http://schemas.openxmlformats.org/officeDocument/2006/relationships/image" Target="../media/image1039.png"/><Relationship Id="rId660" Type="http://schemas.openxmlformats.org/officeDocument/2006/relationships/customXml" Target="../ink/ink1123.xml"/><Relationship Id="rId898" Type="http://schemas.openxmlformats.org/officeDocument/2006/relationships/customXml" Target="../ink/ink1244.xml"/><Relationship Id="rId106" Type="http://schemas.openxmlformats.org/officeDocument/2006/relationships/image" Target="../media/image839.png"/><Relationship Id="rId313" Type="http://schemas.openxmlformats.org/officeDocument/2006/relationships/customXml" Target="../ink/ink948.xml"/><Relationship Id="rId495" Type="http://schemas.openxmlformats.org/officeDocument/2006/relationships/image" Target="../media/image1032.png"/><Relationship Id="rId716" Type="http://schemas.openxmlformats.org/officeDocument/2006/relationships/image" Target="../media/image1142.png"/><Relationship Id="rId758" Type="http://schemas.openxmlformats.org/officeDocument/2006/relationships/customXml" Target="../ink/ink1173.xml"/><Relationship Id="rId923" Type="http://schemas.openxmlformats.org/officeDocument/2006/relationships/image" Target="../media/image1244.png"/><Relationship Id="rId965" Type="http://schemas.openxmlformats.org/officeDocument/2006/relationships/image" Target="../media/image1265.png"/><Relationship Id="rId10" Type="http://schemas.openxmlformats.org/officeDocument/2006/relationships/image" Target="../media/image791.png"/><Relationship Id="rId52" Type="http://schemas.openxmlformats.org/officeDocument/2006/relationships/image" Target="../media/image812.png"/><Relationship Id="rId94" Type="http://schemas.openxmlformats.org/officeDocument/2006/relationships/image" Target="../media/image833.png"/><Relationship Id="rId148" Type="http://schemas.openxmlformats.org/officeDocument/2006/relationships/image" Target="../media/image860.png"/><Relationship Id="rId355" Type="http://schemas.openxmlformats.org/officeDocument/2006/relationships/customXml" Target="../ink/ink969.xml"/><Relationship Id="rId397" Type="http://schemas.openxmlformats.org/officeDocument/2006/relationships/customXml" Target="../ink/ink991.xml"/><Relationship Id="rId520" Type="http://schemas.openxmlformats.org/officeDocument/2006/relationships/customXml" Target="../ink/ink1053.xml"/><Relationship Id="rId562" Type="http://schemas.openxmlformats.org/officeDocument/2006/relationships/customXml" Target="../ink/ink1074.xml"/><Relationship Id="rId618" Type="http://schemas.openxmlformats.org/officeDocument/2006/relationships/customXml" Target="../ink/ink1102.xml"/><Relationship Id="rId825" Type="http://schemas.openxmlformats.org/officeDocument/2006/relationships/image" Target="../media/image1195.png"/><Relationship Id="rId215" Type="http://schemas.openxmlformats.org/officeDocument/2006/relationships/customXml" Target="../ink/ink899.xml"/><Relationship Id="rId257" Type="http://schemas.openxmlformats.org/officeDocument/2006/relationships/customXml" Target="../ink/ink920.xml"/><Relationship Id="rId422" Type="http://schemas.openxmlformats.org/officeDocument/2006/relationships/image" Target="../media/image996.png"/><Relationship Id="rId464" Type="http://schemas.openxmlformats.org/officeDocument/2006/relationships/customXml" Target="../ink/ink1025.xml"/><Relationship Id="rId867" Type="http://schemas.openxmlformats.org/officeDocument/2006/relationships/image" Target="../media/image1216.png"/><Relationship Id="rId299" Type="http://schemas.openxmlformats.org/officeDocument/2006/relationships/customXml" Target="../ink/ink941.xml"/><Relationship Id="rId727" Type="http://schemas.openxmlformats.org/officeDocument/2006/relationships/customXml" Target="../ink/ink1157.xml"/><Relationship Id="rId934" Type="http://schemas.openxmlformats.org/officeDocument/2006/relationships/customXml" Target="../ink/ink1262.xml"/><Relationship Id="rId63" Type="http://schemas.openxmlformats.org/officeDocument/2006/relationships/customXml" Target="../ink/ink823.xml"/><Relationship Id="rId159" Type="http://schemas.openxmlformats.org/officeDocument/2006/relationships/customXml" Target="../ink/ink871.xml"/><Relationship Id="rId366" Type="http://schemas.openxmlformats.org/officeDocument/2006/relationships/image" Target="../media/image969.png"/><Relationship Id="rId573" Type="http://schemas.openxmlformats.org/officeDocument/2006/relationships/image" Target="../media/image1071.png"/><Relationship Id="rId780" Type="http://schemas.openxmlformats.org/officeDocument/2006/relationships/customXml" Target="../ink/ink1184.xml"/><Relationship Id="rId226" Type="http://schemas.openxmlformats.org/officeDocument/2006/relationships/image" Target="../media/image899.png"/><Relationship Id="rId433" Type="http://schemas.openxmlformats.org/officeDocument/2006/relationships/customXml" Target="../ink/ink1009.xml"/><Relationship Id="rId878" Type="http://schemas.openxmlformats.org/officeDocument/2006/relationships/customXml" Target="../ink/ink1234.xml"/><Relationship Id="rId640" Type="http://schemas.openxmlformats.org/officeDocument/2006/relationships/customXml" Target="../ink/ink1113.xml"/><Relationship Id="rId738" Type="http://schemas.openxmlformats.org/officeDocument/2006/relationships/customXml" Target="../ink/ink1163.xml"/><Relationship Id="rId945" Type="http://schemas.openxmlformats.org/officeDocument/2006/relationships/image" Target="../media/image1255.png"/><Relationship Id="rId74" Type="http://schemas.openxmlformats.org/officeDocument/2006/relationships/image" Target="../media/image823.png"/><Relationship Id="rId377" Type="http://schemas.openxmlformats.org/officeDocument/2006/relationships/customXml" Target="../ink/ink980.xml"/><Relationship Id="rId500" Type="http://schemas.openxmlformats.org/officeDocument/2006/relationships/customXml" Target="../ink/ink1043.xml"/><Relationship Id="rId584" Type="http://schemas.openxmlformats.org/officeDocument/2006/relationships/customXml" Target="../ink/ink1085.xml"/><Relationship Id="rId805" Type="http://schemas.openxmlformats.org/officeDocument/2006/relationships/customXml" Target="../ink/ink1197.xml"/><Relationship Id="rId5" Type="http://schemas.openxmlformats.org/officeDocument/2006/relationships/customXml" Target="../ink/ink794.xml"/><Relationship Id="rId237" Type="http://schemas.openxmlformats.org/officeDocument/2006/relationships/customXml" Target="../ink/ink910.xml"/><Relationship Id="rId791" Type="http://schemas.openxmlformats.org/officeDocument/2006/relationships/image" Target="../media/image1179.png"/><Relationship Id="rId889" Type="http://schemas.openxmlformats.org/officeDocument/2006/relationships/image" Target="../media/image1227.png"/><Relationship Id="rId444" Type="http://schemas.openxmlformats.org/officeDocument/2006/relationships/image" Target="../media/image1007.png"/><Relationship Id="rId651" Type="http://schemas.openxmlformats.org/officeDocument/2006/relationships/image" Target="../media/image1110.png"/><Relationship Id="rId749" Type="http://schemas.openxmlformats.org/officeDocument/2006/relationships/image" Target="../media/image1158.png"/><Relationship Id="rId290" Type="http://schemas.openxmlformats.org/officeDocument/2006/relationships/image" Target="../media/image931.png"/><Relationship Id="rId304" Type="http://schemas.openxmlformats.org/officeDocument/2006/relationships/image" Target="../media/image938.png"/><Relationship Id="rId388" Type="http://schemas.openxmlformats.org/officeDocument/2006/relationships/image" Target="../media/image980.png"/><Relationship Id="rId511" Type="http://schemas.openxmlformats.org/officeDocument/2006/relationships/image" Target="../media/image1040.png"/><Relationship Id="rId609" Type="http://schemas.openxmlformats.org/officeDocument/2006/relationships/image" Target="../media/image1089.png"/><Relationship Id="rId956" Type="http://schemas.openxmlformats.org/officeDocument/2006/relationships/customXml" Target="../ink/ink1273.xml"/><Relationship Id="rId85" Type="http://schemas.openxmlformats.org/officeDocument/2006/relationships/customXml" Target="../ink/ink834.xml"/><Relationship Id="rId150" Type="http://schemas.openxmlformats.org/officeDocument/2006/relationships/image" Target="../media/image861.png"/><Relationship Id="rId595" Type="http://schemas.openxmlformats.org/officeDocument/2006/relationships/image" Target="../media/image1082.png"/><Relationship Id="rId816" Type="http://schemas.openxmlformats.org/officeDocument/2006/relationships/image" Target="../media/image1191.png"/><Relationship Id="rId248" Type="http://schemas.openxmlformats.org/officeDocument/2006/relationships/image" Target="../media/image910.png"/><Relationship Id="rId455" Type="http://schemas.openxmlformats.org/officeDocument/2006/relationships/customXml" Target="../ink/ink1020.xml"/><Relationship Id="rId662" Type="http://schemas.openxmlformats.org/officeDocument/2006/relationships/customXml" Target="../ink/ink1124.xml"/><Relationship Id="rId12" Type="http://schemas.openxmlformats.org/officeDocument/2006/relationships/image" Target="../media/image792.png"/><Relationship Id="rId108" Type="http://schemas.openxmlformats.org/officeDocument/2006/relationships/image" Target="../media/image840.png"/><Relationship Id="rId315" Type="http://schemas.openxmlformats.org/officeDocument/2006/relationships/customXml" Target="../ink/ink949.xml"/><Relationship Id="rId522" Type="http://schemas.openxmlformats.org/officeDocument/2006/relationships/customXml" Target="../ink/ink1054.xml"/><Relationship Id="rId967" Type="http://schemas.openxmlformats.org/officeDocument/2006/relationships/image" Target="../media/image1266.png"/><Relationship Id="rId96" Type="http://schemas.openxmlformats.org/officeDocument/2006/relationships/image" Target="../media/image834.png"/><Relationship Id="rId161" Type="http://schemas.openxmlformats.org/officeDocument/2006/relationships/customXml" Target="../ink/ink872.xml"/><Relationship Id="rId399" Type="http://schemas.openxmlformats.org/officeDocument/2006/relationships/customXml" Target="../ink/ink992.xml"/><Relationship Id="rId827" Type="http://schemas.openxmlformats.org/officeDocument/2006/relationships/image" Target="../media/image1196.png"/><Relationship Id="rId259" Type="http://schemas.openxmlformats.org/officeDocument/2006/relationships/customXml" Target="../ink/ink921.xml"/><Relationship Id="rId466" Type="http://schemas.openxmlformats.org/officeDocument/2006/relationships/customXml" Target="../ink/ink1026.xml"/><Relationship Id="rId673" Type="http://schemas.openxmlformats.org/officeDocument/2006/relationships/image" Target="../media/image1121.png"/><Relationship Id="rId880" Type="http://schemas.openxmlformats.org/officeDocument/2006/relationships/customXml" Target="../ink/ink1235.xml"/><Relationship Id="rId23" Type="http://schemas.openxmlformats.org/officeDocument/2006/relationships/customXml" Target="../ink/ink803.xml"/><Relationship Id="rId119" Type="http://schemas.openxmlformats.org/officeDocument/2006/relationships/customXml" Target="../ink/ink851.xml"/><Relationship Id="rId326" Type="http://schemas.openxmlformats.org/officeDocument/2006/relationships/image" Target="../media/image949.png"/><Relationship Id="rId533" Type="http://schemas.openxmlformats.org/officeDocument/2006/relationships/image" Target="../media/image1051.png"/><Relationship Id="rId978" Type="http://schemas.openxmlformats.org/officeDocument/2006/relationships/customXml" Target="../ink/ink1284.xml"/><Relationship Id="rId740" Type="http://schemas.openxmlformats.org/officeDocument/2006/relationships/customXml" Target="../ink/ink1164.xml"/><Relationship Id="rId838" Type="http://schemas.openxmlformats.org/officeDocument/2006/relationships/customXml" Target="../ink/ink1214.xml"/><Relationship Id="rId172" Type="http://schemas.openxmlformats.org/officeDocument/2006/relationships/image" Target="../media/image872.png"/><Relationship Id="rId477" Type="http://schemas.openxmlformats.org/officeDocument/2006/relationships/image" Target="../media/image1023.png"/><Relationship Id="rId600" Type="http://schemas.openxmlformats.org/officeDocument/2006/relationships/customXml" Target="../ink/ink1093.xml"/><Relationship Id="rId684" Type="http://schemas.openxmlformats.org/officeDocument/2006/relationships/customXml" Target="../ink/ink1135.xml"/><Relationship Id="rId337" Type="http://schemas.openxmlformats.org/officeDocument/2006/relationships/customXml" Target="../ink/ink960.xml"/><Relationship Id="rId891" Type="http://schemas.openxmlformats.org/officeDocument/2006/relationships/image" Target="../media/image1228.png"/><Relationship Id="rId905" Type="http://schemas.openxmlformats.org/officeDocument/2006/relationships/image" Target="../media/image1235.png"/><Relationship Id="rId989" Type="http://schemas.openxmlformats.org/officeDocument/2006/relationships/image" Target="../media/image1277.png"/><Relationship Id="rId34" Type="http://schemas.openxmlformats.org/officeDocument/2006/relationships/image" Target="../media/image803.png"/><Relationship Id="rId544" Type="http://schemas.openxmlformats.org/officeDocument/2006/relationships/customXml" Target="../ink/ink1065.xml"/><Relationship Id="rId751" Type="http://schemas.openxmlformats.org/officeDocument/2006/relationships/image" Target="../media/image1159.png"/><Relationship Id="rId849" Type="http://schemas.openxmlformats.org/officeDocument/2006/relationships/image" Target="../media/image1207.png"/><Relationship Id="rId183" Type="http://schemas.openxmlformats.org/officeDocument/2006/relationships/customXml" Target="../ink/ink883.xml"/><Relationship Id="rId390" Type="http://schemas.openxmlformats.org/officeDocument/2006/relationships/customXml" Target="../ink/ink987.xml"/><Relationship Id="rId404" Type="http://schemas.openxmlformats.org/officeDocument/2006/relationships/image" Target="../media/image987.png"/><Relationship Id="rId611" Type="http://schemas.openxmlformats.org/officeDocument/2006/relationships/image" Target="../media/image1090.png"/><Relationship Id="rId250" Type="http://schemas.openxmlformats.org/officeDocument/2006/relationships/image" Target="../media/image911.png"/><Relationship Id="rId488" Type="http://schemas.openxmlformats.org/officeDocument/2006/relationships/customXml" Target="../ink/ink1037.xml"/><Relationship Id="rId695" Type="http://schemas.openxmlformats.org/officeDocument/2006/relationships/customXml" Target="../ink/ink1141.xml"/><Relationship Id="rId709" Type="http://schemas.openxmlformats.org/officeDocument/2006/relationships/customXml" Target="../ink/ink1148.xml"/><Relationship Id="rId916" Type="http://schemas.openxmlformats.org/officeDocument/2006/relationships/customXml" Target="../ink/ink1253.xml"/><Relationship Id="rId45" Type="http://schemas.openxmlformats.org/officeDocument/2006/relationships/customXml" Target="../ink/ink814.xml"/><Relationship Id="rId110" Type="http://schemas.openxmlformats.org/officeDocument/2006/relationships/image" Target="../media/image841.png"/><Relationship Id="rId348" Type="http://schemas.openxmlformats.org/officeDocument/2006/relationships/image" Target="../media/image960.png"/><Relationship Id="rId555" Type="http://schemas.openxmlformats.org/officeDocument/2006/relationships/image" Target="../media/image1062.png"/><Relationship Id="rId762" Type="http://schemas.openxmlformats.org/officeDocument/2006/relationships/customXml" Target="../ink/ink1175.xml"/><Relationship Id="rId194" Type="http://schemas.openxmlformats.org/officeDocument/2006/relationships/image" Target="../media/image883.png"/><Relationship Id="rId208" Type="http://schemas.openxmlformats.org/officeDocument/2006/relationships/image" Target="../media/image890.png"/><Relationship Id="rId415" Type="http://schemas.openxmlformats.org/officeDocument/2006/relationships/customXml" Target="../ink/ink1000.xml"/><Relationship Id="rId622" Type="http://schemas.openxmlformats.org/officeDocument/2006/relationships/customXml" Target="../ink/ink1104.xml"/><Relationship Id="rId261" Type="http://schemas.openxmlformats.org/officeDocument/2006/relationships/customXml" Target="../ink/ink922.xml"/><Relationship Id="rId499" Type="http://schemas.openxmlformats.org/officeDocument/2006/relationships/image" Target="../media/image1034.png"/><Relationship Id="rId927" Type="http://schemas.openxmlformats.org/officeDocument/2006/relationships/image" Target="../media/image1246.png"/><Relationship Id="rId56" Type="http://schemas.openxmlformats.org/officeDocument/2006/relationships/image" Target="../media/image814.png"/><Relationship Id="rId359" Type="http://schemas.openxmlformats.org/officeDocument/2006/relationships/customXml" Target="../ink/ink971.xml"/><Relationship Id="rId566" Type="http://schemas.openxmlformats.org/officeDocument/2006/relationships/customXml" Target="../ink/ink1076.xml"/><Relationship Id="rId773" Type="http://schemas.openxmlformats.org/officeDocument/2006/relationships/image" Target="../media/image1170.png"/><Relationship Id="rId121" Type="http://schemas.openxmlformats.org/officeDocument/2006/relationships/customXml" Target="../ink/ink852.xml"/><Relationship Id="rId219" Type="http://schemas.openxmlformats.org/officeDocument/2006/relationships/customXml" Target="../ink/ink901.xml"/><Relationship Id="rId426" Type="http://schemas.openxmlformats.org/officeDocument/2006/relationships/image" Target="../media/image998.png"/><Relationship Id="rId633" Type="http://schemas.openxmlformats.org/officeDocument/2006/relationships/image" Target="../media/image1101.png"/><Relationship Id="rId980" Type="http://schemas.openxmlformats.org/officeDocument/2006/relationships/customXml" Target="../ink/ink1285.xml"/><Relationship Id="rId840" Type="http://schemas.openxmlformats.org/officeDocument/2006/relationships/customXml" Target="../ink/ink1215.xml"/><Relationship Id="rId938" Type="http://schemas.openxmlformats.org/officeDocument/2006/relationships/customXml" Target="../ink/ink1264.xml"/><Relationship Id="rId67" Type="http://schemas.openxmlformats.org/officeDocument/2006/relationships/customXml" Target="../ink/ink825.xml"/><Relationship Id="rId272" Type="http://schemas.openxmlformats.org/officeDocument/2006/relationships/image" Target="../media/image922.png"/><Relationship Id="rId577" Type="http://schemas.openxmlformats.org/officeDocument/2006/relationships/image" Target="../media/image1073.png"/><Relationship Id="rId700" Type="http://schemas.openxmlformats.org/officeDocument/2006/relationships/image" Target="../media/image1134.png"/><Relationship Id="rId132" Type="http://schemas.openxmlformats.org/officeDocument/2006/relationships/image" Target="../media/image852.png"/><Relationship Id="rId784" Type="http://schemas.openxmlformats.org/officeDocument/2006/relationships/customXml" Target="../ink/ink1186.xml"/><Relationship Id="rId991" Type="http://schemas.openxmlformats.org/officeDocument/2006/relationships/image" Target="../media/image1278.png"/><Relationship Id="rId437" Type="http://schemas.openxmlformats.org/officeDocument/2006/relationships/customXml" Target="../ink/ink1011.xml"/><Relationship Id="rId644" Type="http://schemas.openxmlformats.org/officeDocument/2006/relationships/customXml" Target="../ink/ink1115.xml"/><Relationship Id="rId851" Type="http://schemas.openxmlformats.org/officeDocument/2006/relationships/image" Target="../media/image1208.png"/><Relationship Id="rId283" Type="http://schemas.openxmlformats.org/officeDocument/2006/relationships/customXml" Target="../ink/ink933.xml"/><Relationship Id="rId490" Type="http://schemas.openxmlformats.org/officeDocument/2006/relationships/customXml" Target="../ink/ink1038.xml"/><Relationship Id="rId504" Type="http://schemas.openxmlformats.org/officeDocument/2006/relationships/customXml" Target="../ink/ink1045.xml"/><Relationship Id="rId711" Type="http://schemas.openxmlformats.org/officeDocument/2006/relationships/customXml" Target="../ink/ink1149.xml"/><Relationship Id="rId949" Type="http://schemas.openxmlformats.org/officeDocument/2006/relationships/image" Target="../media/image1257.png"/><Relationship Id="rId78" Type="http://schemas.openxmlformats.org/officeDocument/2006/relationships/image" Target="../media/image825.png"/><Relationship Id="rId143" Type="http://schemas.openxmlformats.org/officeDocument/2006/relationships/customXml" Target="../ink/ink863.xml"/><Relationship Id="rId350" Type="http://schemas.openxmlformats.org/officeDocument/2006/relationships/image" Target="../media/image961.png"/><Relationship Id="rId588" Type="http://schemas.openxmlformats.org/officeDocument/2006/relationships/customXml" Target="../ink/ink1087.xml"/><Relationship Id="rId795" Type="http://schemas.openxmlformats.org/officeDocument/2006/relationships/image" Target="../media/image1181.png"/><Relationship Id="rId809" Type="http://schemas.openxmlformats.org/officeDocument/2006/relationships/customXml" Target="../ink/ink1199.xml"/><Relationship Id="rId9" Type="http://schemas.openxmlformats.org/officeDocument/2006/relationships/customXml" Target="../ink/ink796.xml"/><Relationship Id="rId210" Type="http://schemas.openxmlformats.org/officeDocument/2006/relationships/image" Target="../media/image891.png"/><Relationship Id="rId448" Type="http://schemas.openxmlformats.org/officeDocument/2006/relationships/image" Target="../media/image1009.png"/><Relationship Id="rId655" Type="http://schemas.openxmlformats.org/officeDocument/2006/relationships/image" Target="../media/image1112.png"/><Relationship Id="rId862" Type="http://schemas.openxmlformats.org/officeDocument/2006/relationships/customXml" Target="../ink/ink1226.xml"/><Relationship Id="rId294" Type="http://schemas.openxmlformats.org/officeDocument/2006/relationships/image" Target="../media/image933.png"/><Relationship Id="rId308" Type="http://schemas.openxmlformats.org/officeDocument/2006/relationships/image" Target="../media/image940.png"/><Relationship Id="rId515" Type="http://schemas.openxmlformats.org/officeDocument/2006/relationships/image" Target="../media/image1042.png"/><Relationship Id="rId722" Type="http://schemas.openxmlformats.org/officeDocument/2006/relationships/image" Target="../media/image1145.png"/><Relationship Id="rId89" Type="http://schemas.openxmlformats.org/officeDocument/2006/relationships/customXml" Target="../ink/ink836.xml"/><Relationship Id="rId154" Type="http://schemas.openxmlformats.org/officeDocument/2006/relationships/image" Target="../media/image863.png"/><Relationship Id="rId361" Type="http://schemas.openxmlformats.org/officeDocument/2006/relationships/customXml" Target="../ink/ink972.xml"/><Relationship Id="rId599" Type="http://schemas.openxmlformats.org/officeDocument/2006/relationships/image" Target="../media/image1084.png"/><Relationship Id="rId459" Type="http://schemas.openxmlformats.org/officeDocument/2006/relationships/image" Target="../media/image1014.png"/><Relationship Id="rId666" Type="http://schemas.openxmlformats.org/officeDocument/2006/relationships/customXml" Target="../ink/ink1126.xml"/><Relationship Id="rId873" Type="http://schemas.openxmlformats.org/officeDocument/2006/relationships/image" Target="../media/image1219.png"/><Relationship Id="rId16" Type="http://schemas.openxmlformats.org/officeDocument/2006/relationships/image" Target="../media/image794.png"/><Relationship Id="rId221" Type="http://schemas.openxmlformats.org/officeDocument/2006/relationships/customXml" Target="../ink/ink902.xml"/><Relationship Id="rId319" Type="http://schemas.openxmlformats.org/officeDocument/2006/relationships/customXml" Target="../ink/ink951.xml"/><Relationship Id="rId526" Type="http://schemas.openxmlformats.org/officeDocument/2006/relationships/customXml" Target="../ink/ink1056.xml"/><Relationship Id="rId733" Type="http://schemas.openxmlformats.org/officeDocument/2006/relationships/customXml" Target="../ink/ink1160.xml"/><Relationship Id="rId940" Type="http://schemas.openxmlformats.org/officeDocument/2006/relationships/customXml" Target="../ink/ink1265.xml"/><Relationship Id="rId165" Type="http://schemas.openxmlformats.org/officeDocument/2006/relationships/customXml" Target="../ink/ink874.xml"/><Relationship Id="rId372" Type="http://schemas.openxmlformats.org/officeDocument/2006/relationships/image" Target="../media/image972.png"/><Relationship Id="rId677" Type="http://schemas.openxmlformats.org/officeDocument/2006/relationships/image" Target="../media/image1123.png"/><Relationship Id="rId800" Type="http://schemas.openxmlformats.org/officeDocument/2006/relationships/image" Target="../media/image1183.png"/><Relationship Id="rId232" Type="http://schemas.openxmlformats.org/officeDocument/2006/relationships/image" Target="../media/image902.png"/><Relationship Id="rId884" Type="http://schemas.openxmlformats.org/officeDocument/2006/relationships/customXml" Target="../ink/ink1237.xml"/><Relationship Id="rId27" Type="http://schemas.openxmlformats.org/officeDocument/2006/relationships/customXml" Target="../ink/ink805.xml"/><Relationship Id="rId537" Type="http://schemas.openxmlformats.org/officeDocument/2006/relationships/image" Target="../media/image1053.png"/><Relationship Id="rId744" Type="http://schemas.openxmlformats.org/officeDocument/2006/relationships/customXml" Target="../ink/ink1166.xml"/><Relationship Id="rId951" Type="http://schemas.openxmlformats.org/officeDocument/2006/relationships/image" Target="../media/image1258.png"/><Relationship Id="rId80" Type="http://schemas.openxmlformats.org/officeDocument/2006/relationships/image" Target="../media/image826.png"/><Relationship Id="rId176" Type="http://schemas.openxmlformats.org/officeDocument/2006/relationships/image" Target="../media/image874.png"/><Relationship Id="rId383" Type="http://schemas.openxmlformats.org/officeDocument/2006/relationships/customXml" Target="../ink/ink983.xml"/><Relationship Id="rId590" Type="http://schemas.openxmlformats.org/officeDocument/2006/relationships/customXml" Target="../ink/ink1088.xml"/><Relationship Id="rId604" Type="http://schemas.openxmlformats.org/officeDocument/2006/relationships/customXml" Target="../ink/ink1095.xml"/><Relationship Id="rId811" Type="http://schemas.openxmlformats.org/officeDocument/2006/relationships/customXml" Target="../ink/ink1200.xml"/><Relationship Id="rId243" Type="http://schemas.openxmlformats.org/officeDocument/2006/relationships/customXml" Target="../ink/ink913.xml"/><Relationship Id="rId450" Type="http://schemas.openxmlformats.org/officeDocument/2006/relationships/image" Target="../media/image1010.png"/><Relationship Id="rId688" Type="http://schemas.openxmlformats.org/officeDocument/2006/relationships/image" Target="../media/image1128.png"/><Relationship Id="rId895" Type="http://schemas.openxmlformats.org/officeDocument/2006/relationships/image" Target="../media/image1230.png"/><Relationship Id="rId909" Type="http://schemas.openxmlformats.org/officeDocument/2006/relationships/image" Target="../media/image1237.png"/><Relationship Id="rId38" Type="http://schemas.openxmlformats.org/officeDocument/2006/relationships/image" Target="../media/image805.png"/><Relationship Id="rId103" Type="http://schemas.openxmlformats.org/officeDocument/2006/relationships/customXml" Target="../ink/ink843.xml"/><Relationship Id="rId310" Type="http://schemas.openxmlformats.org/officeDocument/2006/relationships/image" Target="../media/image941.png"/><Relationship Id="rId548" Type="http://schemas.openxmlformats.org/officeDocument/2006/relationships/customXml" Target="../ink/ink1067.xml"/><Relationship Id="rId755" Type="http://schemas.openxmlformats.org/officeDocument/2006/relationships/image" Target="../media/image1161.png"/><Relationship Id="rId962" Type="http://schemas.openxmlformats.org/officeDocument/2006/relationships/customXml" Target="../ink/ink1276.xml"/><Relationship Id="rId91" Type="http://schemas.openxmlformats.org/officeDocument/2006/relationships/customXml" Target="../ink/ink837.xml"/><Relationship Id="rId187" Type="http://schemas.openxmlformats.org/officeDocument/2006/relationships/customXml" Target="../ink/ink885.xml"/><Relationship Id="rId394" Type="http://schemas.openxmlformats.org/officeDocument/2006/relationships/customXml" Target="../ink/ink989.xml"/><Relationship Id="rId408" Type="http://schemas.openxmlformats.org/officeDocument/2006/relationships/image" Target="../media/image989.png"/><Relationship Id="rId615" Type="http://schemas.openxmlformats.org/officeDocument/2006/relationships/image" Target="../media/image1092.png"/><Relationship Id="rId822" Type="http://schemas.openxmlformats.org/officeDocument/2006/relationships/customXml" Target="../ink/ink1206.xml"/><Relationship Id="rId254" Type="http://schemas.openxmlformats.org/officeDocument/2006/relationships/image" Target="../media/image913.png"/><Relationship Id="rId699" Type="http://schemas.openxmlformats.org/officeDocument/2006/relationships/customXml" Target="../ink/ink1143.xml"/><Relationship Id="rId49" Type="http://schemas.openxmlformats.org/officeDocument/2006/relationships/customXml" Target="../ink/ink816.xml"/><Relationship Id="rId114" Type="http://schemas.openxmlformats.org/officeDocument/2006/relationships/image" Target="../media/image843.png"/><Relationship Id="rId461" Type="http://schemas.openxmlformats.org/officeDocument/2006/relationships/image" Target="../media/image1015.png"/><Relationship Id="rId559" Type="http://schemas.openxmlformats.org/officeDocument/2006/relationships/image" Target="../media/image1064.png"/><Relationship Id="rId766" Type="http://schemas.openxmlformats.org/officeDocument/2006/relationships/customXml" Target="../ink/ink1177.xml"/><Relationship Id="rId198" Type="http://schemas.openxmlformats.org/officeDocument/2006/relationships/image" Target="../media/image885.png"/><Relationship Id="rId321" Type="http://schemas.openxmlformats.org/officeDocument/2006/relationships/customXml" Target="../ink/ink952.xml"/><Relationship Id="rId419" Type="http://schemas.openxmlformats.org/officeDocument/2006/relationships/customXml" Target="../ink/ink1002.xml"/><Relationship Id="rId626" Type="http://schemas.openxmlformats.org/officeDocument/2006/relationships/customXml" Target="../ink/ink1106.xml"/><Relationship Id="rId973" Type="http://schemas.openxmlformats.org/officeDocument/2006/relationships/image" Target="../media/image1269.png"/><Relationship Id="rId833" Type="http://schemas.openxmlformats.org/officeDocument/2006/relationships/image" Target="../media/image1199.png"/><Relationship Id="rId265" Type="http://schemas.openxmlformats.org/officeDocument/2006/relationships/customXml" Target="../ink/ink924.xml"/><Relationship Id="rId472" Type="http://schemas.openxmlformats.org/officeDocument/2006/relationships/customXml" Target="../ink/ink1029.xml"/><Relationship Id="rId900" Type="http://schemas.openxmlformats.org/officeDocument/2006/relationships/customXml" Target="../ink/ink1245.xml"/><Relationship Id="rId125" Type="http://schemas.openxmlformats.org/officeDocument/2006/relationships/customXml" Target="../ink/ink854.xml"/><Relationship Id="rId332" Type="http://schemas.openxmlformats.org/officeDocument/2006/relationships/image" Target="../media/image952.png"/><Relationship Id="rId777" Type="http://schemas.openxmlformats.org/officeDocument/2006/relationships/image" Target="../media/image1172.png"/><Relationship Id="rId984" Type="http://schemas.openxmlformats.org/officeDocument/2006/relationships/customXml" Target="../ink/ink1287.xml"/><Relationship Id="rId637" Type="http://schemas.openxmlformats.org/officeDocument/2006/relationships/image" Target="../media/image1103.png"/><Relationship Id="rId844" Type="http://schemas.openxmlformats.org/officeDocument/2006/relationships/customXml" Target="../ink/ink1217.xml"/><Relationship Id="rId276" Type="http://schemas.openxmlformats.org/officeDocument/2006/relationships/image" Target="../media/image924.png"/><Relationship Id="rId483" Type="http://schemas.openxmlformats.org/officeDocument/2006/relationships/image" Target="../media/image1026.png"/><Relationship Id="rId690" Type="http://schemas.openxmlformats.org/officeDocument/2006/relationships/image" Target="../media/image1129.png"/><Relationship Id="rId704" Type="http://schemas.openxmlformats.org/officeDocument/2006/relationships/image" Target="../media/image1136.png"/><Relationship Id="rId911" Type="http://schemas.openxmlformats.org/officeDocument/2006/relationships/image" Target="../media/image1238.png"/><Relationship Id="rId40" Type="http://schemas.openxmlformats.org/officeDocument/2006/relationships/image" Target="../media/image806.png"/><Relationship Id="rId136" Type="http://schemas.openxmlformats.org/officeDocument/2006/relationships/image" Target="../media/image854.png"/><Relationship Id="rId343" Type="http://schemas.openxmlformats.org/officeDocument/2006/relationships/customXml" Target="../ink/ink963.xml"/><Relationship Id="rId550" Type="http://schemas.openxmlformats.org/officeDocument/2006/relationships/customXml" Target="../ink/ink1068.xml"/><Relationship Id="rId788" Type="http://schemas.openxmlformats.org/officeDocument/2006/relationships/customXml" Target="../ink/ink1188.xml"/><Relationship Id="rId203" Type="http://schemas.openxmlformats.org/officeDocument/2006/relationships/customXml" Target="../ink/ink893.xml"/><Relationship Id="rId648" Type="http://schemas.openxmlformats.org/officeDocument/2006/relationships/customXml" Target="../ink/ink1117.xml"/><Relationship Id="rId855" Type="http://schemas.openxmlformats.org/officeDocument/2006/relationships/image" Target="../media/image1210.png"/><Relationship Id="rId287" Type="http://schemas.openxmlformats.org/officeDocument/2006/relationships/customXml" Target="../ink/ink935.xml"/><Relationship Id="rId410" Type="http://schemas.openxmlformats.org/officeDocument/2006/relationships/image" Target="../media/image990.png"/><Relationship Id="rId494" Type="http://schemas.openxmlformats.org/officeDocument/2006/relationships/customXml" Target="../ink/ink1040.xml"/><Relationship Id="rId508" Type="http://schemas.openxmlformats.org/officeDocument/2006/relationships/customXml" Target="../ink/ink1047.xml"/><Relationship Id="rId715" Type="http://schemas.openxmlformats.org/officeDocument/2006/relationships/customXml" Target="../ink/ink1151.xml"/><Relationship Id="rId922" Type="http://schemas.openxmlformats.org/officeDocument/2006/relationships/customXml" Target="../ink/ink1256.xml"/><Relationship Id="rId147" Type="http://schemas.openxmlformats.org/officeDocument/2006/relationships/customXml" Target="../ink/ink865.xml"/><Relationship Id="rId354" Type="http://schemas.openxmlformats.org/officeDocument/2006/relationships/image" Target="../media/image963.png"/><Relationship Id="rId799" Type="http://schemas.openxmlformats.org/officeDocument/2006/relationships/customXml" Target="../ink/ink1194.xml"/><Relationship Id="rId51" Type="http://schemas.openxmlformats.org/officeDocument/2006/relationships/customXml" Target="../ink/ink817.xml"/><Relationship Id="rId561" Type="http://schemas.openxmlformats.org/officeDocument/2006/relationships/image" Target="../media/image1065.png"/><Relationship Id="rId659" Type="http://schemas.openxmlformats.org/officeDocument/2006/relationships/image" Target="../media/image1114.png"/><Relationship Id="rId866" Type="http://schemas.openxmlformats.org/officeDocument/2006/relationships/customXml" Target="../ink/ink1228.xml"/><Relationship Id="rId214" Type="http://schemas.openxmlformats.org/officeDocument/2006/relationships/image" Target="../media/image893.png"/><Relationship Id="rId298" Type="http://schemas.openxmlformats.org/officeDocument/2006/relationships/image" Target="../media/image935.png"/><Relationship Id="rId421" Type="http://schemas.openxmlformats.org/officeDocument/2006/relationships/customXml" Target="../ink/ink1003.xml"/><Relationship Id="rId519" Type="http://schemas.openxmlformats.org/officeDocument/2006/relationships/image" Target="../media/image1044.png"/><Relationship Id="rId158" Type="http://schemas.openxmlformats.org/officeDocument/2006/relationships/image" Target="../media/image865.png"/><Relationship Id="rId726" Type="http://schemas.openxmlformats.org/officeDocument/2006/relationships/image" Target="../media/image1147.png"/><Relationship Id="rId933" Type="http://schemas.openxmlformats.org/officeDocument/2006/relationships/image" Target="../media/image1249.png"/><Relationship Id="rId62" Type="http://schemas.openxmlformats.org/officeDocument/2006/relationships/image" Target="../media/image817.png"/><Relationship Id="rId365" Type="http://schemas.openxmlformats.org/officeDocument/2006/relationships/customXml" Target="../ink/ink974.xml"/><Relationship Id="rId572" Type="http://schemas.openxmlformats.org/officeDocument/2006/relationships/customXml" Target="../ink/ink1079.xml"/><Relationship Id="rId225" Type="http://schemas.openxmlformats.org/officeDocument/2006/relationships/customXml" Target="../ink/ink904.xml"/><Relationship Id="rId432" Type="http://schemas.openxmlformats.org/officeDocument/2006/relationships/image" Target="../media/image1001.png"/><Relationship Id="rId877" Type="http://schemas.openxmlformats.org/officeDocument/2006/relationships/image" Target="../media/image1221.png"/><Relationship Id="rId737" Type="http://schemas.openxmlformats.org/officeDocument/2006/relationships/customXml" Target="../ink/ink1162.xml"/><Relationship Id="rId944" Type="http://schemas.openxmlformats.org/officeDocument/2006/relationships/customXml" Target="../ink/ink1267.xml"/><Relationship Id="rId73" Type="http://schemas.openxmlformats.org/officeDocument/2006/relationships/customXml" Target="../ink/ink828.xml"/><Relationship Id="rId169" Type="http://schemas.openxmlformats.org/officeDocument/2006/relationships/customXml" Target="../ink/ink876.xml"/><Relationship Id="rId376" Type="http://schemas.openxmlformats.org/officeDocument/2006/relationships/image" Target="../media/image974.png"/><Relationship Id="rId583" Type="http://schemas.openxmlformats.org/officeDocument/2006/relationships/image" Target="../media/image1076.png"/><Relationship Id="rId790" Type="http://schemas.openxmlformats.org/officeDocument/2006/relationships/customXml" Target="../ink/ink1189.xml"/><Relationship Id="rId804" Type="http://schemas.openxmlformats.org/officeDocument/2006/relationships/image" Target="../media/image1185.png"/><Relationship Id="rId4" Type="http://schemas.openxmlformats.org/officeDocument/2006/relationships/image" Target="../media/image539.png"/><Relationship Id="rId236" Type="http://schemas.openxmlformats.org/officeDocument/2006/relationships/image" Target="../media/image904.png"/><Relationship Id="rId443" Type="http://schemas.openxmlformats.org/officeDocument/2006/relationships/customXml" Target="../ink/ink1014.xml"/><Relationship Id="rId650" Type="http://schemas.openxmlformats.org/officeDocument/2006/relationships/customXml" Target="../ink/ink1118.xml"/><Relationship Id="rId888" Type="http://schemas.openxmlformats.org/officeDocument/2006/relationships/customXml" Target="../ink/ink1239.xml"/><Relationship Id="rId303" Type="http://schemas.openxmlformats.org/officeDocument/2006/relationships/customXml" Target="../ink/ink943.xml"/><Relationship Id="rId748" Type="http://schemas.openxmlformats.org/officeDocument/2006/relationships/customXml" Target="../ink/ink1168.xml"/><Relationship Id="rId955" Type="http://schemas.openxmlformats.org/officeDocument/2006/relationships/image" Target="../media/image1260.png"/><Relationship Id="rId84" Type="http://schemas.openxmlformats.org/officeDocument/2006/relationships/image" Target="../media/image828.png"/><Relationship Id="rId387" Type="http://schemas.openxmlformats.org/officeDocument/2006/relationships/customXml" Target="../ink/ink985.xml"/><Relationship Id="rId510" Type="http://schemas.openxmlformats.org/officeDocument/2006/relationships/customXml" Target="../ink/ink1048.xml"/><Relationship Id="rId594" Type="http://schemas.openxmlformats.org/officeDocument/2006/relationships/customXml" Target="../ink/ink1090.xml"/><Relationship Id="rId608" Type="http://schemas.openxmlformats.org/officeDocument/2006/relationships/customXml" Target="../ink/ink1097.xml"/><Relationship Id="rId815" Type="http://schemas.openxmlformats.org/officeDocument/2006/relationships/customXml" Target="../ink/ink1202.xml"/><Relationship Id="rId247" Type="http://schemas.openxmlformats.org/officeDocument/2006/relationships/customXml" Target="../ink/ink915.xml"/><Relationship Id="rId899" Type="http://schemas.openxmlformats.org/officeDocument/2006/relationships/image" Target="../media/image1232.png"/><Relationship Id="rId107" Type="http://schemas.openxmlformats.org/officeDocument/2006/relationships/customXml" Target="../ink/ink845.xml"/><Relationship Id="rId454" Type="http://schemas.openxmlformats.org/officeDocument/2006/relationships/image" Target="../media/image1012.png"/><Relationship Id="rId661" Type="http://schemas.openxmlformats.org/officeDocument/2006/relationships/image" Target="../media/image1115.png"/><Relationship Id="rId759" Type="http://schemas.openxmlformats.org/officeDocument/2006/relationships/image" Target="../media/image1163.png"/><Relationship Id="rId966" Type="http://schemas.openxmlformats.org/officeDocument/2006/relationships/customXml" Target="../ink/ink1278.xml"/><Relationship Id="rId11" Type="http://schemas.openxmlformats.org/officeDocument/2006/relationships/customXml" Target="../ink/ink797.xml"/><Relationship Id="rId314" Type="http://schemas.openxmlformats.org/officeDocument/2006/relationships/image" Target="../media/image943.png"/><Relationship Id="rId398" Type="http://schemas.openxmlformats.org/officeDocument/2006/relationships/image" Target="../media/image984.png"/><Relationship Id="rId521" Type="http://schemas.openxmlformats.org/officeDocument/2006/relationships/image" Target="../media/image1045.png"/><Relationship Id="rId619" Type="http://schemas.openxmlformats.org/officeDocument/2006/relationships/image" Target="../media/image1094.png"/><Relationship Id="rId95" Type="http://schemas.openxmlformats.org/officeDocument/2006/relationships/customXml" Target="../ink/ink839.xml"/><Relationship Id="rId160" Type="http://schemas.openxmlformats.org/officeDocument/2006/relationships/image" Target="../media/image866.png"/><Relationship Id="rId826" Type="http://schemas.openxmlformats.org/officeDocument/2006/relationships/customXml" Target="../ink/ink1208.xml"/><Relationship Id="rId258" Type="http://schemas.openxmlformats.org/officeDocument/2006/relationships/image" Target="../media/image915.png"/><Relationship Id="rId465" Type="http://schemas.openxmlformats.org/officeDocument/2006/relationships/image" Target="../media/image1017.png"/><Relationship Id="rId672" Type="http://schemas.openxmlformats.org/officeDocument/2006/relationships/customXml" Target="../ink/ink1129.xml"/><Relationship Id="rId22" Type="http://schemas.openxmlformats.org/officeDocument/2006/relationships/image" Target="../media/image797.png"/><Relationship Id="rId118" Type="http://schemas.openxmlformats.org/officeDocument/2006/relationships/image" Target="../media/image845.png"/><Relationship Id="rId325" Type="http://schemas.openxmlformats.org/officeDocument/2006/relationships/customXml" Target="../ink/ink954.xml"/><Relationship Id="rId532" Type="http://schemas.openxmlformats.org/officeDocument/2006/relationships/customXml" Target="../ink/ink1059.xml"/><Relationship Id="rId977" Type="http://schemas.openxmlformats.org/officeDocument/2006/relationships/image" Target="../media/image1271.png"/><Relationship Id="rId171" Type="http://schemas.openxmlformats.org/officeDocument/2006/relationships/customXml" Target="../ink/ink877.xml"/><Relationship Id="rId837" Type="http://schemas.openxmlformats.org/officeDocument/2006/relationships/image" Target="../media/image1201.png"/><Relationship Id="rId269" Type="http://schemas.openxmlformats.org/officeDocument/2006/relationships/customXml" Target="../ink/ink926.xml"/><Relationship Id="rId476" Type="http://schemas.openxmlformats.org/officeDocument/2006/relationships/customXml" Target="../ink/ink1031.xml"/><Relationship Id="rId683" Type="http://schemas.openxmlformats.org/officeDocument/2006/relationships/image" Target="../media/image1126.png"/><Relationship Id="rId890" Type="http://schemas.openxmlformats.org/officeDocument/2006/relationships/customXml" Target="../ink/ink1240.xml"/><Relationship Id="rId904" Type="http://schemas.openxmlformats.org/officeDocument/2006/relationships/customXml" Target="../ink/ink1247.xml"/><Relationship Id="rId33" Type="http://schemas.openxmlformats.org/officeDocument/2006/relationships/customXml" Target="../ink/ink808.xml"/><Relationship Id="rId129" Type="http://schemas.openxmlformats.org/officeDocument/2006/relationships/customXml" Target="../ink/ink856.xml"/><Relationship Id="rId336" Type="http://schemas.openxmlformats.org/officeDocument/2006/relationships/image" Target="../media/image954.png"/><Relationship Id="rId543" Type="http://schemas.openxmlformats.org/officeDocument/2006/relationships/image" Target="../media/image1056.png"/><Relationship Id="rId988" Type="http://schemas.openxmlformats.org/officeDocument/2006/relationships/customXml" Target="../ink/ink1289.xml"/><Relationship Id="rId182" Type="http://schemas.openxmlformats.org/officeDocument/2006/relationships/image" Target="../media/image877.png"/><Relationship Id="rId403" Type="http://schemas.openxmlformats.org/officeDocument/2006/relationships/customXml" Target="../ink/ink994.xml"/><Relationship Id="rId750" Type="http://schemas.openxmlformats.org/officeDocument/2006/relationships/customXml" Target="../ink/ink1169.xml"/><Relationship Id="rId848" Type="http://schemas.openxmlformats.org/officeDocument/2006/relationships/customXml" Target="../ink/ink1219.xml"/><Relationship Id="rId487" Type="http://schemas.openxmlformats.org/officeDocument/2006/relationships/image" Target="../media/image1028.png"/><Relationship Id="rId610" Type="http://schemas.openxmlformats.org/officeDocument/2006/relationships/customXml" Target="../ink/ink1098.xml"/><Relationship Id="rId694" Type="http://schemas.openxmlformats.org/officeDocument/2006/relationships/image" Target="../media/image1131.png"/><Relationship Id="rId708" Type="http://schemas.openxmlformats.org/officeDocument/2006/relationships/image" Target="../media/image1138.png"/><Relationship Id="rId915" Type="http://schemas.openxmlformats.org/officeDocument/2006/relationships/image" Target="../media/image1240.png"/><Relationship Id="rId347" Type="http://schemas.openxmlformats.org/officeDocument/2006/relationships/customXml" Target="../ink/ink965.xml"/><Relationship Id="rId44" Type="http://schemas.openxmlformats.org/officeDocument/2006/relationships/image" Target="../media/image808.png"/><Relationship Id="rId554" Type="http://schemas.openxmlformats.org/officeDocument/2006/relationships/customXml" Target="../ink/ink1070.xml"/><Relationship Id="rId761" Type="http://schemas.openxmlformats.org/officeDocument/2006/relationships/image" Target="../media/image1164.png"/><Relationship Id="rId859" Type="http://schemas.openxmlformats.org/officeDocument/2006/relationships/image" Target="../media/image1212.png"/><Relationship Id="rId193" Type="http://schemas.openxmlformats.org/officeDocument/2006/relationships/customXml" Target="../ink/ink888.xml"/><Relationship Id="rId207" Type="http://schemas.openxmlformats.org/officeDocument/2006/relationships/customXml" Target="../ink/ink895.xml"/><Relationship Id="rId414" Type="http://schemas.openxmlformats.org/officeDocument/2006/relationships/image" Target="../media/image992.png"/><Relationship Id="rId498" Type="http://schemas.openxmlformats.org/officeDocument/2006/relationships/customXml" Target="../ink/ink1042.xml"/><Relationship Id="rId621" Type="http://schemas.openxmlformats.org/officeDocument/2006/relationships/image" Target="../media/image1095.png"/><Relationship Id="rId260" Type="http://schemas.openxmlformats.org/officeDocument/2006/relationships/image" Target="../media/image916.png"/><Relationship Id="rId719" Type="http://schemas.openxmlformats.org/officeDocument/2006/relationships/customXml" Target="../ink/ink1153.xml"/><Relationship Id="rId926" Type="http://schemas.openxmlformats.org/officeDocument/2006/relationships/customXml" Target="../ink/ink1258.xml"/><Relationship Id="rId55" Type="http://schemas.openxmlformats.org/officeDocument/2006/relationships/customXml" Target="../ink/ink819.xml"/><Relationship Id="rId120" Type="http://schemas.openxmlformats.org/officeDocument/2006/relationships/image" Target="../media/image846.png"/><Relationship Id="rId358" Type="http://schemas.openxmlformats.org/officeDocument/2006/relationships/image" Target="../media/image965.png"/><Relationship Id="rId565" Type="http://schemas.openxmlformats.org/officeDocument/2006/relationships/image" Target="../media/image1067.png"/><Relationship Id="rId772" Type="http://schemas.openxmlformats.org/officeDocument/2006/relationships/customXml" Target="../ink/ink1180.xml"/><Relationship Id="rId218" Type="http://schemas.openxmlformats.org/officeDocument/2006/relationships/image" Target="../media/image895.png"/><Relationship Id="rId425" Type="http://schemas.openxmlformats.org/officeDocument/2006/relationships/customXml" Target="../ink/ink1005.xml"/><Relationship Id="rId632" Type="http://schemas.openxmlformats.org/officeDocument/2006/relationships/customXml" Target="../ink/ink1109.xml"/><Relationship Id="rId271" Type="http://schemas.openxmlformats.org/officeDocument/2006/relationships/customXml" Target="../ink/ink927.xml"/><Relationship Id="rId937" Type="http://schemas.openxmlformats.org/officeDocument/2006/relationships/image" Target="../media/image1251.png"/><Relationship Id="rId66" Type="http://schemas.openxmlformats.org/officeDocument/2006/relationships/image" Target="../media/image819.png"/><Relationship Id="rId131" Type="http://schemas.openxmlformats.org/officeDocument/2006/relationships/customXml" Target="../ink/ink857.xml"/><Relationship Id="rId369" Type="http://schemas.openxmlformats.org/officeDocument/2006/relationships/customXml" Target="../ink/ink976.xml"/><Relationship Id="rId576" Type="http://schemas.openxmlformats.org/officeDocument/2006/relationships/customXml" Target="../ink/ink1081.xml"/><Relationship Id="rId783" Type="http://schemas.openxmlformats.org/officeDocument/2006/relationships/image" Target="../media/image1175.png"/><Relationship Id="rId990" Type="http://schemas.openxmlformats.org/officeDocument/2006/relationships/customXml" Target="../ink/ink1290.xml"/><Relationship Id="rId229" Type="http://schemas.openxmlformats.org/officeDocument/2006/relationships/customXml" Target="../ink/ink906.xml"/><Relationship Id="rId436" Type="http://schemas.openxmlformats.org/officeDocument/2006/relationships/image" Target="../media/image1003.png"/><Relationship Id="rId643" Type="http://schemas.openxmlformats.org/officeDocument/2006/relationships/image" Target="../media/image1106.png"/><Relationship Id="rId850" Type="http://schemas.openxmlformats.org/officeDocument/2006/relationships/customXml" Target="../ink/ink1220.xml"/><Relationship Id="rId948" Type="http://schemas.openxmlformats.org/officeDocument/2006/relationships/customXml" Target="../ink/ink1269.xml"/><Relationship Id="rId77" Type="http://schemas.openxmlformats.org/officeDocument/2006/relationships/customXml" Target="../ink/ink830.xml"/><Relationship Id="rId282" Type="http://schemas.openxmlformats.org/officeDocument/2006/relationships/image" Target="../media/image927.png"/><Relationship Id="rId503" Type="http://schemas.openxmlformats.org/officeDocument/2006/relationships/image" Target="../media/image1036.png"/><Relationship Id="rId587" Type="http://schemas.openxmlformats.org/officeDocument/2006/relationships/image" Target="../media/image1078.png"/><Relationship Id="rId710" Type="http://schemas.openxmlformats.org/officeDocument/2006/relationships/image" Target="../media/image1139.png"/><Relationship Id="rId808" Type="http://schemas.openxmlformats.org/officeDocument/2006/relationships/image" Target="../media/image1187.png"/><Relationship Id="rId8" Type="http://schemas.openxmlformats.org/officeDocument/2006/relationships/image" Target="../media/image790.png"/><Relationship Id="rId142" Type="http://schemas.openxmlformats.org/officeDocument/2006/relationships/image" Target="../media/image857.png"/><Relationship Id="rId447" Type="http://schemas.openxmlformats.org/officeDocument/2006/relationships/customXml" Target="../ink/ink1016.xml"/><Relationship Id="rId794" Type="http://schemas.openxmlformats.org/officeDocument/2006/relationships/customXml" Target="../ink/ink1191.xml"/><Relationship Id="rId654" Type="http://schemas.openxmlformats.org/officeDocument/2006/relationships/customXml" Target="../ink/ink1120.xml"/><Relationship Id="rId861" Type="http://schemas.openxmlformats.org/officeDocument/2006/relationships/image" Target="../media/image1213.png"/><Relationship Id="rId959" Type="http://schemas.openxmlformats.org/officeDocument/2006/relationships/image" Target="../media/image1262.png"/><Relationship Id="rId293" Type="http://schemas.openxmlformats.org/officeDocument/2006/relationships/customXml" Target="../ink/ink938.xml"/><Relationship Id="rId307" Type="http://schemas.openxmlformats.org/officeDocument/2006/relationships/customXml" Target="../ink/ink945.xml"/><Relationship Id="rId514" Type="http://schemas.openxmlformats.org/officeDocument/2006/relationships/customXml" Target="../ink/ink1050.xml"/><Relationship Id="rId721" Type="http://schemas.openxmlformats.org/officeDocument/2006/relationships/customXml" Target="../ink/ink1154.xml"/><Relationship Id="rId88" Type="http://schemas.openxmlformats.org/officeDocument/2006/relationships/image" Target="../media/image830.png"/><Relationship Id="rId153" Type="http://schemas.openxmlformats.org/officeDocument/2006/relationships/customXml" Target="../ink/ink868.xml"/><Relationship Id="rId360" Type="http://schemas.openxmlformats.org/officeDocument/2006/relationships/image" Target="../media/image966.png"/><Relationship Id="rId598" Type="http://schemas.openxmlformats.org/officeDocument/2006/relationships/customXml" Target="../ink/ink1092.xml"/><Relationship Id="rId819" Type="http://schemas.openxmlformats.org/officeDocument/2006/relationships/customXml" Target="../ink/ink1204.xml"/><Relationship Id="rId220" Type="http://schemas.openxmlformats.org/officeDocument/2006/relationships/image" Target="../media/image896.png"/><Relationship Id="rId458" Type="http://schemas.openxmlformats.org/officeDocument/2006/relationships/customXml" Target="../ink/ink1022.xml"/><Relationship Id="rId665" Type="http://schemas.openxmlformats.org/officeDocument/2006/relationships/image" Target="../media/image1117.png"/><Relationship Id="rId872" Type="http://schemas.openxmlformats.org/officeDocument/2006/relationships/customXml" Target="../ink/ink1231.xml"/><Relationship Id="rId15" Type="http://schemas.openxmlformats.org/officeDocument/2006/relationships/customXml" Target="../ink/ink799.xml"/><Relationship Id="rId318" Type="http://schemas.openxmlformats.org/officeDocument/2006/relationships/image" Target="../media/image945.png"/><Relationship Id="rId525" Type="http://schemas.openxmlformats.org/officeDocument/2006/relationships/image" Target="../media/image1047.png"/><Relationship Id="rId732" Type="http://schemas.openxmlformats.org/officeDocument/2006/relationships/image" Target="../media/image1150.png"/><Relationship Id="rId99" Type="http://schemas.openxmlformats.org/officeDocument/2006/relationships/customXml" Target="../ink/ink841.xml"/><Relationship Id="rId164" Type="http://schemas.openxmlformats.org/officeDocument/2006/relationships/image" Target="../media/image868.png"/><Relationship Id="rId371" Type="http://schemas.openxmlformats.org/officeDocument/2006/relationships/customXml" Target="../ink/ink977.xml"/><Relationship Id="rId469" Type="http://schemas.openxmlformats.org/officeDocument/2006/relationships/image" Target="../media/image1019.png"/><Relationship Id="rId676" Type="http://schemas.openxmlformats.org/officeDocument/2006/relationships/customXml" Target="../ink/ink1131.xml"/><Relationship Id="rId883" Type="http://schemas.openxmlformats.org/officeDocument/2006/relationships/image" Target="../media/image1224.png"/><Relationship Id="rId26" Type="http://schemas.openxmlformats.org/officeDocument/2006/relationships/image" Target="../media/image799.png"/><Relationship Id="rId231" Type="http://schemas.openxmlformats.org/officeDocument/2006/relationships/customXml" Target="../ink/ink907.xml"/><Relationship Id="rId329" Type="http://schemas.openxmlformats.org/officeDocument/2006/relationships/customXml" Target="../ink/ink956.xml"/><Relationship Id="rId536" Type="http://schemas.openxmlformats.org/officeDocument/2006/relationships/customXml" Target="../ink/ink1061.xml"/><Relationship Id="rId175" Type="http://schemas.openxmlformats.org/officeDocument/2006/relationships/customXml" Target="../ink/ink879.xml"/><Relationship Id="rId743" Type="http://schemas.openxmlformats.org/officeDocument/2006/relationships/image" Target="../media/image1155.png"/><Relationship Id="rId950" Type="http://schemas.openxmlformats.org/officeDocument/2006/relationships/customXml" Target="../ink/ink1270.xml"/><Relationship Id="rId382" Type="http://schemas.openxmlformats.org/officeDocument/2006/relationships/image" Target="../media/image977.png"/><Relationship Id="rId603" Type="http://schemas.openxmlformats.org/officeDocument/2006/relationships/image" Target="../media/image1086.png"/><Relationship Id="rId687" Type="http://schemas.openxmlformats.org/officeDocument/2006/relationships/customXml" Target="../ink/ink1137.xml"/><Relationship Id="rId810" Type="http://schemas.openxmlformats.org/officeDocument/2006/relationships/image" Target="../media/image1188.png"/><Relationship Id="rId908" Type="http://schemas.openxmlformats.org/officeDocument/2006/relationships/customXml" Target="../ink/ink1249.xml"/><Relationship Id="rId242" Type="http://schemas.openxmlformats.org/officeDocument/2006/relationships/image" Target="../media/image907.png"/><Relationship Id="rId894" Type="http://schemas.openxmlformats.org/officeDocument/2006/relationships/customXml" Target="../ink/ink1242.xml"/><Relationship Id="rId37" Type="http://schemas.openxmlformats.org/officeDocument/2006/relationships/customXml" Target="../ink/ink810.xml"/><Relationship Id="rId102" Type="http://schemas.openxmlformats.org/officeDocument/2006/relationships/image" Target="../media/image837.png"/><Relationship Id="rId547" Type="http://schemas.openxmlformats.org/officeDocument/2006/relationships/image" Target="../media/image1058.png"/><Relationship Id="rId754" Type="http://schemas.openxmlformats.org/officeDocument/2006/relationships/customXml" Target="../ink/ink1171.xml"/><Relationship Id="rId961" Type="http://schemas.openxmlformats.org/officeDocument/2006/relationships/image" Target="../media/image1263.png"/><Relationship Id="rId90" Type="http://schemas.openxmlformats.org/officeDocument/2006/relationships/image" Target="../media/image831.png"/><Relationship Id="rId186" Type="http://schemas.openxmlformats.org/officeDocument/2006/relationships/image" Target="../media/image879.png"/><Relationship Id="rId393" Type="http://schemas.openxmlformats.org/officeDocument/2006/relationships/image" Target="../media/image982.png"/><Relationship Id="rId407" Type="http://schemas.openxmlformats.org/officeDocument/2006/relationships/customXml" Target="../ink/ink996.xml"/><Relationship Id="rId614" Type="http://schemas.openxmlformats.org/officeDocument/2006/relationships/customXml" Target="../ink/ink1100.xml"/><Relationship Id="rId821" Type="http://schemas.openxmlformats.org/officeDocument/2006/relationships/customXml" Target="../ink/ink1205.xml"/><Relationship Id="rId253" Type="http://schemas.openxmlformats.org/officeDocument/2006/relationships/customXml" Target="../ink/ink918.xml"/><Relationship Id="rId460" Type="http://schemas.openxmlformats.org/officeDocument/2006/relationships/customXml" Target="../ink/ink1023.xml"/><Relationship Id="rId698" Type="http://schemas.openxmlformats.org/officeDocument/2006/relationships/image" Target="../media/image1133.png"/><Relationship Id="rId919" Type="http://schemas.openxmlformats.org/officeDocument/2006/relationships/image" Target="../media/image1242.png"/><Relationship Id="rId48" Type="http://schemas.openxmlformats.org/officeDocument/2006/relationships/image" Target="../media/image810.png"/><Relationship Id="rId113" Type="http://schemas.openxmlformats.org/officeDocument/2006/relationships/customXml" Target="../ink/ink848.xml"/><Relationship Id="rId320" Type="http://schemas.openxmlformats.org/officeDocument/2006/relationships/image" Target="../media/image946.png"/><Relationship Id="rId558" Type="http://schemas.openxmlformats.org/officeDocument/2006/relationships/customXml" Target="../ink/ink1072.xml"/><Relationship Id="rId765" Type="http://schemas.openxmlformats.org/officeDocument/2006/relationships/image" Target="../media/image1166.png"/><Relationship Id="rId972" Type="http://schemas.openxmlformats.org/officeDocument/2006/relationships/customXml" Target="../ink/ink1281.xml"/><Relationship Id="rId197" Type="http://schemas.openxmlformats.org/officeDocument/2006/relationships/customXml" Target="../ink/ink890.xml"/><Relationship Id="rId418" Type="http://schemas.openxmlformats.org/officeDocument/2006/relationships/image" Target="../media/image994.png"/><Relationship Id="rId625" Type="http://schemas.openxmlformats.org/officeDocument/2006/relationships/image" Target="../media/image1097.png"/><Relationship Id="rId832" Type="http://schemas.openxmlformats.org/officeDocument/2006/relationships/customXml" Target="../ink/ink1211.xml"/><Relationship Id="rId264" Type="http://schemas.openxmlformats.org/officeDocument/2006/relationships/image" Target="../media/image918.png"/><Relationship Id="rId471" Type="http://schemas.openxmlformats.org/officeDocument/2006/relationships/image" Target="../media/image1020.png"/><Relationship Id="rId59" Type="http://schemas.openxmlformats.org/officeDocument/2006/relationships/customXml" Target="../ink/ink821.xml"/><Relationship Id="rId124" Type="http://schemas.openxmlformats.org/officeDocument/2006/relationships/image" Target="../media/image848.png"/><Relationship Id="rId569" Type="http://schemas.openxmlformats.org/officeDocument/2006/relationships/image" Target="../media/image1069.png"/><Relationship Id="rId776" Type="http://schemas.openxmlformats.org/officeDocument/2006/relationships/customXml" Target="../ink/ink1182.xml"/><Relationship Id="rId983" Type="http://schemas.openxmlformats.org/officeDocument/2006/relationships/image" Target="../media/image1274.png"/><Relationship Id="rId331" Type="http://schemas.openxmlformats.org/officeDocument/2006/relationships/customXml" Target="../ink/ink957.xml"/><Relationship Id="rId429" Type="http://schemas.openxmlformats.org/officeDocument/2006/relationships/customXml" Target="../ink/ink1007.xml"/><Relationship Id="rId636" Type="http://schemas.openxmlformats.org/officeDocument/2006/relationships/customXml" Target="../ink/ink1111.xml"/><Relationship Id="rId843" Type="http://schemas.openxmlformats.org/officeDocument/2006/relationships/image" Target="../media/image1204.png"/><Relationship Id="rId275" Type="http://schemas.openxmlformats.org/officeDocument/2006/relationships/customXml" Target="../ink/ink929.xml"/><Relationship Id="rId482" Type="http://schemas.openxmlformats.org/officeDocument/2006/relationships/customXml" Target="../ink/ink1034.xml"/><Relationship Id="rId703" Type="http://schemas.openxmlformats.org/officeDocument/2006/relationships/customXml" Target="../ink/ink1145.xml"/><Relationship Id="rId910" Type="http://schemas.openxmlformats.org/officeDocument/2006/relationships/customXml" Target="../ink/ink1250.xml"/><Relationship Id="rId135" Type="http://schemas.openxmlformats.org/officeDocument/2006/relationships/customXml" Target="../ink/ink859.xml"/><Relationship Id="rId342" Type="http://schemas.openxmlformats.org/officeDocument/2006/relationships/image" Target="../media/image957.png"/><Relationship Id="rId787" Type="http://schemas.openxmlformats.org/officeDocument/2006/relationships/image" Target="../media/image1177.png"/><Relationship Id="rId202" Type="http://schemas.openxmlformats.org/officeDocument/2006/relationships/image" Target="../media/image887.png"/><Relationship Id="rId647" Type="http://schemas.openxmlformats.org/officeDocument/2006/relationships/image" Target="../media/image1108.png"/><Relationship Id="rId854" Type="http://schemas.openxmlformats.org/officeDocument/2006/relationships/customXml" Target="../ink/ink1222.xml"/><Relationship Id="rId286" Type="http://schemas.openxmlformats.org/officeDocument/2006/relationships/image" Target="../media/image929.png"/><Relationship Id="rId493" Type="http://schemas.openxmlformats.org/officeDocument/2006/relationships/image" Target="../media/image1031.png"/><Relationship Id="rId507" Type="http://schemas.openxmlformats.org/officeDocument/2006/relationships/image" Target="../media/image1038.png"/><Relationship Id="rId714" Type="http://schemas.openxmlformats.org/officeDocument/2006/relationships/image" Target="../media/image1141.png"/><Relationship Id="rId921" Type="http://schemas.openxmlformats.org/officeDocument/2006/relationships/image" Target="../media/image1243.png"/><Relationship Id="rId50" Type="http://schemas.openxmlformats.org/officeDocument/2006/relationships/image" Target="../media/image811.png"/><Relationship Id="rId146" Type="http://schemas.openxmlformats.org/officeDocument/2006/relationships/image" Target="../media/image859.png"/><Relationship Id="rId353" Type="http://schemas.openxmlformats.org/officeDocument/2006/relationships/customXml" Target="../ink/ink968.xml"/><Relationship Id="rId560" Type="http://schemas.openxmlformats.org/officeDocument/2006/relationships/customXml" Target="../ink/ink1073.xml"/><Relationship Id="rId798" Type="http://schemas.openxmlformats.org/officeDocument/2006/relationships/customXml" Target="../ink/ink1193.xml"/><Relationship Id="rId213" Type="http://schemas.openxmlformats.org/officeDocument/2006/relationships/customXml" Target="../ink/ink898.xml"/><Relationship Id="rId420" Type="http://schemas.openxmlformats.org/officeDocument/2006/relationships/image" Target="../media/image995.png"/><Relationship Id="rId658" Type="http://schemas.openxmlformats.org/officeDocument/2006/relationships/customXml" Target="../ink/ink1122.xml"/><Relationship Id="rId865" Type="http://schemas.openxmlformats.org/officeDocument/2006/relationships/image" Target="../media/image1215.png"/><Relationship Id="rId297" Type="http://schemas.openxmlformats.org/officeDocument/2006/relationships/customXml" Target="../ink/ink940.xml"/><Relationship Id="rId518" Type="http://schemas.openxmlformats.org/officeDocument/2006/relationships/customXml" Target="../ink/ink1052.xml"/><Relationship Id="rId725" Type="http://schemas.openxmlformats.org/officeDocument/2006/relationships/customXml" Target="../ink/ink1156.xml"/><Relationship Id="rId932" Type="http://schemas.openxmlformats.org/officeDocument/2006/relationships/customXml" Target="../ink/ink1261.xml"/><Relationship Id="rId157" Type="http://schemas.openxmlformats.org/officeDocument/2006/relationships/customXml" Target="../ink/ink870.xml"/><Relationship Id="rId364" Type="http://schemas.openxmlformats.org/officeDocument/2006/relationships/image" Target="../media/image968.png"/><Relationship Id="rId61" Type="http://schemas.openxmlformats.org/officeDocument/2006/relationships/customXml" Target="../ink/ink822.xml"/><Relationship Id="rId571" Type="http://schemas.openxmlformats.org/officeDocument/2006/relationships/image" Target="../media/image1070.png"/><Relationship Id="rId669" Type="http://schemas.openxmlformats.org/officeDocument/2006/relationships/image" Target="../media/image1119.png"/><Relationship Id="rId876" Type="http://schemas.openxmlformats.org/officeDocument/2006/relationships/customXml" Target="../ink/ink1233.xml"/><Relationship Id="rId19" Type="http://schemas.openxmlformats.org/officeDocument/2006/relationships/customXml" Target="../ink/ink801.xml"/><Relationship Id="rId224" Type="http://schemas.openxmlformats.org/officeDocument/2006/relationships/image" Target="../media/image898.png"/><Relationship Id="rId431" Type="http://schemas.openxmlformats.org/officeDocument/2006/relationships/customXml" Target="../ink/ink1008.xml"/><Relationship Id="rId529" Type="http://schemas.openxmlformats.org/officeDocument/2006/relationships/image" Target="../media/image1049.png"/><Relationship Id="rId736" Type="http://schemas.openxmlformats.org/officeDocument/2006/relationships/image" Target="../media/image1152.png"/><Relationship Id="rId168" Type="http://schemas.openxmlformats.org/officeDocument/2006/relationships/image" Target="../media/image870.png"/><Relationship Id="rId943" Type="http://schemas.openxmlformats.org/officeDocument/2006/relationships/image" Target="../media/image12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281.png"/><Relationship Id="rId13" Type="http://schemas.openxmlformats.org/officeDocument/2006/relationships/customXml" Target="../ink/ink1296.xml"/><Relationship Id="rId18" Type="http://schemas.openxmlformats.org/officeDocument/2006/relationships/image" Target="../media/image1286.png"/><Relationship Id="rId3" Type="http://schemas.openxmlformats.org/officeDocument/2006/relationships/customXml" Target="../ink/ink1291.xml"/><Relationship Id="rId7" Type="http://schemas.openxmlformats.org/officeDocument/2006/relationships/customXml" Target="../ink/ink1293.xml"/><Relationship Id="rId12" Type="http://schemas.openxmlformats.org/officeDocument/2006/relationships/image" Target="../media/image1283.png"/><Relationship Id="rId17" Type="http://schemas.openxmlformats.org/officeDocument/2006/relationships/customXml" Target="../ink/ink1298.xml"/><Relationship Id="rId2" Type="http://schemas.openxmlformats.org/officeDocument/2006/relationships/notesSlide" Target="../notesSlides/notesSlide25.xml"/><Relationship Id="rId16" Type="http://schemas.openxmlformats.org/officeDocument/2006/relationships/image" Target="../media/image1285.png"/><Relationship Id="rId1" Type="http://schemas.openxmlformats.org/officeDocument/2006/relationships/slideLayout" Target="../slideLayouts/slideLayout7.xml"/><Relationship Id="rId6" Type="http://schemas.openxmlformats.org/officeDocument/2006/relationships/image" Target="../media/image1280.png"/><Relationship Id="rId11" Type="http://schemas.openxmlformats.org/officeDocument/2006/relationships/customXml" Target="../ink/ink1295.xml"/><Relationship Id="rId5" Type="http://schemas.openxmlformats.org/officeDocument/2006/relationships/customXml" Target="../ink/ink1292.xml"/><Relationship Id="rId15" Type="http://schemas.openxmlformats.org/officeDocument/2006/relationships/customXml" Target="../ink/ink1297.xml"/><Relationship Id="rId10" Type="http://schemas.openxmlformats.org/officeDocument/2006/relationships/image" Target="../media/image1282.png"/><Relationship Id="rId4" Type="http://schemas.openxmlformats.org/officeDocument/2006/relationships/image" Target="../media/image1279.png"/><Relationship Id="rId9" Type="http://schemas.openxmlformats.org/officeDocument/2006/relationships/customXml" Target="../ink/ink1294.xml"/><Relationship Id="rId14" Type="http://schemas.openxmlformats.org/officeDocument/2006/relationships/image" Target="../media/image1284.png"/></Relationships>
</file>

<file path=ppt/slides/_rels/slide26.xml.rels><?xml version="1.0" encoding="UTF-8" standalone="yes"?>
<Relationships xmlns="http://schemas.openxmlformats.org/package/2006/relationships"><Relationship Id="rId8" Type="http://schemas.openxmlformats.org/officeDocument/2006/relationships/image" Target="../media/image1289.png"/><Relationship Id="rId3" Type="http://schemas.openxmlformats.org/officeDocument/2006/relationships/customXml" Target="../ink/ink1299.xml"/><Relationship Id="rId7" Type="http://schemas.openxmlformats.org/officeDocument/2006/relationships/customXml" Target="../ink/ink130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88.png"/><Relationship Id="rId5" Type="http://schemas.openxmlformats.org/officeDocument/2006/relationships/customXml" Target="../ink/ink1300.xml"/><Relationship Id="rId10" Type="http://schemas.openxmlformats.org/officeDocument/2006/relationships/image" Target="../media/image1290.png"/><Relationship Id="rId4" Type="http://schemas.openxmlformats.org/officeDocument/2006/relationships/image" Target="../media/image1287.png"/><Relationship Id="rId9" Type="http://schemas.openxmlformats.org/officeDocument/2006/relationships/customXml" Target="../ink/ink1302.xml"/></Relationships>
</file>

<file path=ppt/slides/_rels/slide27.xml.rels><?xml version="1.0" encoding="UTF-8" standalone="yes"?>
<Relationships xmlns="http://schemas.openxmlformats.org/package/2006/relationships"><Relationship Id="rId8" Type="http://schemas.openxmlformats.org/officeDocument/2006/relationships/image" Target="../media/image1293.png"/><Relationship Id="rId3" Type="http://schemas.openxmlformats.org/officeDocument/2006/relationships/customXml" Target="../ink/ink1303.xml"/><Relationship Id="rId7" Type="http://schemas.openxmlformats.org/officeDocument/2006/relationships/customXml" Target="../ink/ink130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292.png"/><Relationship Id="rId5" Type="http://schemas.openxmlformats.org/officeDocument/2006/relationships/customXml" Target="../ink/ink1304.xml"/><Relationship Id="rId4" Type="http://schemas.openxmlformats.org/officeDocument/2006/relationships/image" Target="../media/image1291.png"/></Relationships>
</file>

<file path=ppt/slides/_rels/slide28.xml.rels><?xml version="1.0" encoding="UTF-8" standalone="yes"?>
<Relationships xmlns="http://schemas.openxmlformats.org/package/2006/relationships"><Relationship Id="rId13" Type="http://schemas.openxmlformats.org/officeDocument/2006/relationships/customXml" Target="../ink/ink1311.xml"/><Relationship Id="rId18" Type="http://schemas.openxmlformats.org/officeDocument/2006/relationships/image" Target="../media/image1301.png"/><Relationship Id="rId26" Type="http://schemas.openxmlformats.org/officeDocument/2006/relationships/image" Target="../media/image1305.png"/><Relationship Id="rId39" Type="http://schemas.openxmlformats.org/officeDocument/2006/relationships/customXml" Target="../ink/ink1324.xml"/><Relationship Id="rId21" Type="http://schemas.openxmlformats.org/officeDocument/2006/relationships/customXml" Target="../ink/ink1315.xml"/><Relationship Id="rId34" Type="http://schemas.openxmlformats.org/officeDocument/2006/relationships/image" Target="../media/image1309.png"/><Relationship Id="rId42" Type="http://schemas.openxmlformats.org/officeDocument/2006/relationships/image" Target="../media/image1313.png"/><Relationship Id="rId47" Type="http://schemas.openxmlformats.org/officeDocument/2006/relationships/customXml" Target="../ink/ink1328.xml"/><Relationship Id="rId50" Type="http://schemas.openxmlformats.org/officeDocument/2006/relationships/image" Target="../media/image1317.png"/><Relationship Id="rId55" Type="http://schemas.openxmlformats.org/officeDocument/2006/relationships/customXml" Target="../ink/ink1332.xml"/><Relationship Id="rId7" Type="http://schemas.openxmlformats.org/officeDocument/2006/relationships/customXml" Target="../ink/ink1308.xml"/><Relationship Id="rId2" Type="http://schemas.openxmlformats.org/officeDocument/2006/relationships/notesSlide" Target="../notesSlides/notesSlide28.xml"/><Relationship Id="rId16" Type="http://schemas.openxmlformats.org/officeDocument/2006/relationships/image" Target="../media/image1300.png"/><Relationship Id="rId29" Type="http://schemas.openxmlformats.org/officeDocument/2006/relationships/customXml" Target="../ink/ink1319.xml"/><Relationship Id="rId11" Type="http://schemas.openxmlformats.org/officeDocument/2006/relationships/customXml" Target="../ink/ink1310.xml"/><Relationship Id="rId24" Type="http://schemas.openxmlformats.org/officeDocument/2006/relationships/image" Target="../media/image1304.png"/><Relationship Id="rId32" Type="http://schemas.openxmlformats.org/officeDocument/2006/relationships/image" Target="../media/image1308.png"/><Relationship Id="rId37" Type="http://schemas.openxmlformats.org/officeDocument/2006/relationships/customXml" Target="../ink/ink1323.xml"/><Relationship Id="rId40" Type="http://schemas.openxmlformats.org/officeDocument/2006/relationships/image" Target="../media/image1312.png"/><Relationship Id="rId45" Type="http://schemas.openxmlformats.org/officeDocument/2006/relationships/customXml" Target="../ink/ink1327.xml"/><Relationship Id="rId53" Type="http://schemas.openxmlformats.org/officeDocument/2006/relationships/customXml" Target="../ink/ink1331.xml"/><Relationship Id="rId58" Type="http://schemas.openxmlformats.org/officeDocument/2006/relationships/image" Target="../media/image1321.png"/><Relationship Id="rId5" Type="http://schemas.openxmlformats.org/officeDocument/2006/relationships/customXml" Target="../ink/ink1307.xml"/><Relationship Id="rId19" Type="http://schemas.openxmlformats.org/officeDocument/2006/relationships/customXml" Target="../ink/ink1314.xml"/><Relationship Id="rId4" Type="http://schemas.openxmlformats.org/officeDocument/2006/relationships/image" Target="../media/image1294.png"/><Relationship Id="rId9" Type="http://schemas.openxmlformats.org/officeDocument/2006/relationships/customXml" Target="../ink/ink1309.xml"/><Relationship Id="rId14" Type="http://schemas.openxmlformats.org/officeDocument/2006/relationships/image" Target="../media/image1299.png"/><Relationship Id="rId22" Type="http://schemas.openxmlformats.org/officeDocument/2006/relationships/image" Target="../media/image1303.png"/><Relationship Id="rId27" Type="http://schemas.openxmlformats.org/officeDocument/2006/relationships/customXml" Target="../ink/ink1318.xml"/><Relationship Id="rId30" Type="http://schemas.openxmlformats.org/officeDocument/2006/relationships/image" Target="../media/image1307.png"/><Relationship Id="rId35" Type="http://schemas.openxmlformats.org/officeDocument/2006/relationships/customXml" Target="../ink/ink1322.xml"/><Relationship Id="rId43" Type="http://schemas.openxmlformats.org/officeDocument/2006/relationships/customXml" Target="../ink/ink1326.xml"/><Relationship Id="rId48" Type="http://schemas.openxmlformats.org/officeDocument/2006/relationships/image" Target="../media/image1316.png"/><Relationship Id="rId56" Type="http://schemas.openxmlformats.org/officeDocument/2006/relationships/image" Target="../media/image1320.png"/><Relationship Id="rId8" Type="http://schemas.openxmlformats.org/officeDocument/2006/relationships/image" Target="../media/image1296.png"/><Relationship Id="rId51" Type="http://schemas.openxmlformats.org/officeDocument/2006/relationships/customXml" Target="../ink/ink1330.xml"/><Relationship Id="rId3" Type="http://schemas.openxmlformats.org/officeDocument/2006/relationships/customXml" Target="../ink/ink1306.xml"/><Relationship Id="rId12" Type="http://schemas.openxmlformats.org/officeDocument/2006/relationships/image" Target="../media/image1298.png"/><Relationship Id="rId17" Type="http://schemas.openxmlformats.org/officeDocument/2006/relationships/customXml" Target="../ink/ink1313.xml"/><Relationship Id="rId25" Type="http://schemas.openxmlformats.org/officeDocument/2006/relationships/customXml" Target="../ink/ink1317.xml"/><Relationship Id="rId33" Type="http://schemas.openxmlformats.org/officeDocument/2006/relationships/customXml" Target="../ink/ink1321.xml"/><Relationship Id="rId38" Type="http://schemas.openxmlformats.org/officeDocument/2006/relationships/image" Target="../media/image1311.png"/><Relationship Id="rId46" Type="http://schemas.openxmlformats.org/officeDocument/2006/relationships/image" Target="../media/image1315.png"/><Relationship Id="rId20" Type="http://schemas.openxmlformats.org/officeDocument/2006/relationships/image" Target="../media/image1302.png"/><Relationship Id="rId41" Type="http://schemas.openxmlformats.org/officeDocument/2006/relationships/customXml" Target="../ink/ink1325.xml"/><Relationship Id="rId54" Type="http://schemas.openxmlformats.org/officeDocument/2006/relationships/image" Target="../media/image1319.png"/><Relationship Id="rId1" Type="http://schemas.openxmlformats.org/officeDocument/2006/relationships/slideLayout" Target="../slideLayouts/slideLayout7.xml"/><Relationship Id="rId6" Type="http://schemas.openxmlformats.org/officeDocument/2006/relationships/image" Target="../media/image1295.png"/><Relationship Id="rId15" Type="http://schemas.openxmlformats.org/officeDocument/2006/relationships/customXml" Target="../ink/ink1312.xml"/><Relationship Id="rId23" Type="http://schemas.openxmlformats.org/officeDocument/2006/relationships/customXml" Target="../ink/ink1316.xml"/><Relationship Id="rId28" Type="http://schemas.openxmlformats.org/officeDocument/2006/relationships/image" Target="../media/image1306.png"/><Relationship Id="rId36" Type="http://schemas.openxmlformats.org/officeDocument/2006/relationships/image" Target="../media/image1310.png"/><Relationship Id="rId49" Type="http://schemas.openxmlformats.org/officeDocument/2006/relationships/customXml" Target="../ink/ink1329.xml"/><Relationship Id="rId57" Type="http://schemas.openxmlformats.org/officeDocument/2006/relationships/customXml" Target="../ink/ink1333.xml"/><Relationship Id="rId10" Type="http://schemas.openxmlformats.org/officeDocument/2006/relationships/image" Target="../media/image1297.png"/><Relationship Id="rId31" Type="http://schemas.openxmlformats.org/officeDocument/2006/relationships/customXml" Target="../ink/ink1320.xml"/><Relationship Id="rId44" Type="http://schemas.openxmlformats.org/officeDocument/2006/relationships/image" Target="../media/image1314.png"/><Relationship Id="rId52" Type="http://schemas.openxmlformats.org/officeDocument/2006/relationships/image" Target="../media/image1318.png"/></Relationships>
</file>

<file path=ppt/slides/_rels/slide29.xml.rels><?xml version="1.0" encoding="UTF-8" standalone="yes"?>
<Relationships xmlns="http://schemas.openxmlformats.org/package/2006/relationships"><Relationship Id="rId26" Type="http://schemas.openxmlformats.org/officeDocument/2006/relationships/image" Target="../media/image1333.png"/><Relationship Id="rId21" Type="http://schemas.openxmlformats.org/officeDocument/2006/relationships/customXml" Target="../ink/ink1343.xml"/><Relationship Id="rId42" Type="http://schemas.openxmlformats.org/officeDocument/2006/relationships/image" Target="../media/image1341.png"/><Relationship Id="rId47" Type="http://schemas.openxmlformats.org/officeDocument/2006/relationships/customXml" Target="../ink/ink1356.xml"/><Relationship Id="rId63" Type="http://schemas.openxmlformats.org/officeDocument/2006/relationships/customXml" Target="../ink/ink1364.xml"/><Relationship Id="rId68" Type="http://schemas.openxmlformats.org/officeDocument/2006/relationships/image" Target="../media/image1354.png"/><Relationship Id="rId7" Type="http://schemas.openxmlformats.org/officeDocument/2006/relationships/customXml" Target="../ink/ink1336.xml"/><Relationship Id="rId2" Type="http://schemas.openxmlformats.org/officeDocument/2006/relationships/notesSlide" Target="../notesSlides/notesSlide29.xml"/><Relationship Id="rId16" Type="http://schemas.openxmlformats.org/officeDocument/2006/relationships/image" Target="../media/image1328.png"/><Relationship Id="rId29" Type="http://schemas.openxmlformats.org/officeDocument/2006/relationships/customXml" Target="../ink/ink1347.xml"/><Relationship Id="rId11" Type="http://schemas.openxmlformats.org/officeDocument/2006/relationships/customXml" Target="../ink/ink1338.xml"/><Relationship Id="rId24" Type="http://schemas.openxmlformats.org/officeDocument/2006/relationships/image" Target="../media/image1332.png"/><Relationship Id="rId32" Type="http://schemas.openxmlformats.org/officeDocument/2006/relationships/image" Target="../media/image1336.png"/><Relationship Id="rId37" Type="http://schemas.openxmlformats.org/officeDocument/2006/relationships/customXml" Target="../ink/ink1351.xml"/><Relationship Id="rId40" Type="http://schemas.openxmlformats.org/officeDocument/2006/relationships/image" Target="../media/image1340.png"/><Relationship Id="rId45" Type="http://schemas.openxmlformats.org/officeDocument/2006/relationships/customXml" Target="../ink/ink1355.xml"/><Relationship Id="rId53" Type="http://schemas.openxmlformats.org/officeDocument/2006/relationships/customXml" Target="../ink/ink1359.xml"/><Relationship Id="rId58" Type="http://schemas.openxmlformats.org/officeDocument/2006/relationships/image" Target="../media/image1349.png"/><Relationship Id="rId66" Type="http://schemas.openxmlformats.org/officeDocument/2006/relationships/image" Target="../media/image1353.png"/><Relationship Id="rId5" Type="http://schemas.openxmlformats.org/officeDocument/2006/relationships/customXml" Target="../ink/ink1335.xml"/><Relationship Id="rId61" Type="http://schemas.openxmlformats.org/officeDocument/2006/relationships/customXml" Target="../ink/ink1363.xml"/><Relationship Id="rId19" Type="http://schemas.openxmlformats.org/officeDocument/2006/relationships/customXml" Target="../ink/ink1342.xml"/><Relationship Id="rId14" Type="http://schemas.openxmlformats.org/officeDocument/2006/relationships/image" Target="../media/image1327.png"/><Relationship Id="rId22" Type="http://schemas.openxmlformats.org/officeDocument/2006/relationships/image" Target="../media/image1331.png"/><Relationship Id="rId27" Type="http://schemas.openxmlformats.org/officeDocument/2006/relationships/customXml" Target="../ink/ink1346.xml"/><Relationship Id="rId30" Type="http://schemas.openxmlformats.org/officeDocument/2006/relationships/image" Target="../media/image1335.png"/><Relationship Id="rId35" Type="http://schemas.openxmlformats.org/officeDocument/2006/relationships/customXml" Target="../ink/ink1350.xml"/><Relationship Id="rId43" Type="http://schemas.openxmlformats.org/officeDocument/2006/relationships/customXml" Target="../ink/ink1354.xml"/><Relationship Id="rId48" Type="http://schemas.openxmlformats.org/officeDocument/2006/relationships/image" Target="../media/image1344.png"/><Relationship Id="rId56" Type="http://schemas.openxmlformats.org/officeDocument/2006/relationships/image" Target="../media/image1348.png"/><Relationship Id="rId64" Type="http://schemas.openxmlformats.org/officeDocument/2006/relationships/image" Target="../media/image1352.png"/><Relationship Id="rId69" Type="http://schemas.openxmlformats.org/officeDocument/2006/relationships/customXml" Target="../ink/ink1367.xml"/><Relationship Id="rId8" Type="http://schemas.openxmlformats.org/officeDocument/2006/relationships/image" Target="../media/image1324.png"/><Relationship Id="rId51" Type="http://schemas.openxmlformats.org/officeDocument/2006/relationships/customXml" Target="../ink/ink1358.xml"/><Relationship Id="rId3" Type="http://schemas.openxmlformats.org/officeDocument/2006/relationships/customXml" Target="../ink/ink1334.xml"/><Relationship Id="rId12" Type="http://schemas.openxmlformats.org/officeDocument/2006/relationships/image" Target="../media/image1326.png"/><Relationship Id="rId17" Type="http://schemas.openxmlformats.org/officeDocument/2006/relationships/customXml" Target="../ink/ink1341.xml"/><Relationship Id="rId25" Type="http://schemas.openxmlformats.org/officeDocument/2006/relationships/customXml" Target="../ink/ink1345.xml"/><Relationship Id="rId33" Type="http://schemas.openxmlformats.org/officeDocument/2006/relationships/customXml" Target="../ink/ink1349.xml"/><Relationship Id="rId38" Type="http://schemas.openxmlformats.org/officeDocument/2006/relationships/image" Target="../media/image1339.png"/><Relationship Id="rId46" Type="http://schemas.openxmlformats.org/officeDocument/2006/relationships/image" Target="../media/image1343.png"/><Relationship Id="rId59" Type="http://schemas.openxmlformats.org/officeDocument/2006/relationships/customXml" Target="../ink/ink1362.xml"/><Relationship Id="rId67" Type="http://schemas.openxmlformats.org/officeDocument/2006/relationships/customXml" Target="../ink/ink1366.xml"/><Relationship Id="rId20" Type="http://schemas.openxmlformats.org/officeDocument/2006/relationships/image" Target="../media/image1330.png"/><Relationship Id="rId41" Type="http://schemas.openxmlformats.org/officeDocument/2006/relationships/customXml" Target="../ink/ink1353.xml"/><Relationship Id="rId54" Type="http://schemas.openxmlformats.org/officeDocument/2006/relationships/image" Target="../media/image1347.png"/><Relationship Id="rId62" Type="http://schemas.openxmlformats.org/officeDocument/2006/relationships/image" Target="../media/image1351.png"/><Relationship Id="rId70" Type="http://schemas.openxmlformats.org/officeDocument/2006/relationships/image" Target="../media/image1355.png"/><Relationship Id="rId1" Type="http://schemas.openxmlformats.org/officeDocument/2006/relationships/slideLayout" Target="../slideLayouts/slideLayout7.xml"/><Relationship Id="rId6" Type="http://schemas.openxmlformats.org/officeDocument/2006/relationships/image" Target="../media/image1323.png"/><Relationship Id="rId15" Type="http://schemas.openxmlformats.org/officeDocument/2006/relationships/customXml" Target="../ink/ink1340.xml"/><Relationship Id="rId23" Type="http://schemas.openxmlformats.org/officeDocument/2006/relationships/customXml" Target="../ink/ink1344.xml"/><Relationship Id="rId28" Type="http://schemas.openxmlformats.org/officeDocument/2006/relationships/image" Target="../media/image1334.png"/><Relationship Id="rId36" Type="http://schemas.openxmlformats.org/officeDocument/2006/relationships/image" Target="../media/image1338.png"/><Relationship Id="rId49" Type="http://schemas.openxmlformats.org/officeDocument/2006/relationships/customXml" Target="../ink/ink1357.xml"/><Relationship Id="rId57" Type="http://schemas.openxmlformats.org/officeDocument/2006/relationships/customXml" Target="../ink/ink1361.xml"/><Relationship Id="rId10" Type="http://schemas.openxmlformats.org/officeDocument/2006/relationships/image" Target="../media/image1325.png"/><Relationship Id="rId31" Type="http://schemas.openxmlformats.org/officeDocument/2006/relationships/customXml" Target="../ink/ink1348.xml"/><Relationship Id="rId44" Type="http://schemas.openxmlformats.org/officeDocument/2006/relationships/image" Target="../media/image1342.png"/><Relationship Id="rId52" Type="http://schemas.openxmlformats.org/officeDocument/2006/relationships/image" Target="../media/image1346.png"/><Relationship Id="rId60" Type="http://schemas.openxmlformats.org/officeDocument/2006/relationships/image" Target="../media/image1350.png"/><Relationship Id="rId65" Type="http://schemas.openxmlformats.org/officeDocument/2006/relationships/customXml" Target="../ink/ink1365.xml"/><Relationship Id="rId4" Type="http://schemas.openxmlformats.org/officeDocument/2006/relationships/image" Target="../media/image1322.png"/><Relationship Id="rId9" Type="http://schemas.openxmlformats.org/officeDocument/2006/relationships/customXml" Target="../ink/ink1337.xml"/><Relationship Id="rId13" Type="http://schemas.openxmlformats.org/officeDocument/2006/relationships/customXml" Target="../ink/ink1339.xml"/><Relationship Id="rId18" Type="http://schemas.openxmlformats.org/officeDocument/2006/relationships/image" Target="../media/image1329.png"/><Relationship Id="rId39" Type="http://schemas.openxmlformats.org/officeDocument/2006/relationships/customXml" Target="../ink/ink1352.xml"/><Relationship Id="rId34" Type="http://schemas.openxmlformats.org/officeDocument/2006/relationships/image" Target="../media/image1337.png"/><Relationship Id="rId50" Type="http://schemas.openxmlformats.org/officeDocument/2006/relationships/image" Target="../media/image1345.png"/><Relationship Id="rId55" Type="http://schemas.openxmlformats.org/officeDocument/2006/relationships/customXml" Target="../ink/ink13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customXml" Target="../ink/ink1425.xml"/><Relationship Id="rId21" Type="http://schemas.openxmlformats.org/officeDocument/2006/relationships/customXml" Target="../ink/ink1377.xml"/><Relationship Id="rId324" Type="http://schemas.openxmlformats.org/officeDocument/2006/relationships/image" Target="../media/image1513.png"/><Relationship Id="rId170" Type="http://schemas.openxmlformats.org/officeDocument/2006/relationships/customXml" Target="../ink/ink1452.xml"/><Relationship Id="rId268" Type="http://schemas.openxmlformats.org/officeDocument/2006/relationships/image" Target="../media/image1485.png"/><Relationship Id="rId475" Type="http://schemas.openxmlformats.org/officeDocument/2006/relationships/customXml" Target="../ink/ink1605.xml"/><Relationship Id="rId32" Type="http://schemas.openxmlformats.org/officeDocument/2006/relationships/image" Target="../media/image1370.png"/><Relationship Id="rId74" Type="http://schemas.openxmlformats.org/officeDocument/2006/relationships/image" Target="../media/image1391.png"/><Relationship Id="rId128" Type="http://schemas.openxmlformats.org/officeDocument/2006/relationships/image" Target="../media/image1417.png"/><Relationship Id="rId335" Type="http://schemas.openxmlformats.org/officeDocument/2006/relationships/customXml" Target="../ink/ink1535.xml"/><Relationship Id="rId377" Type="http://schemas.openxmlformats.org/officeDocument/2006/relationships/customXml" Target="../ink/ink1556.xml"/><Relationship Id="rId500" Type="http://schemas.openxmlformats.org/officeDocument/2006/relationships/image" Target="../media/image1600.png"/><Relationship Id="rId5" Type="http://schemas.openxmlformats.org/officeDocument/2006/relationships/customXml" Target="../ink/ink1369.xml"/><Relationship Id="rId181" Type="http://schemas.openxmlformats.org/officeDocument/2006/relationships/image" Target="../media/image1443.png"/><Relationship Id="rId237" Type="http://schemas.openxmlformats.org/officeDocument/2006/relationships/image" Target="../media/image1471.png"/><Relationship Id="rId402" Type="http://schemas.openxmlformats.org/officeDocument/2006/relationships/image" Target="../media/image1551.png"/><Relationship Id="rId279" Type="http://schemas.openxmlformats.org/officeDocument/2006/relationships/customXml" Target="../ink/ink1507.xml"/><Relationship Id="rId444" Type="http://schemas.openxmlformats.org/officeDocument/2006/relationships/image" Target="../media/image1572.png"/><Relationship Id="rId486" Type="http://schemas.openxmlformats.org/officeDocument/2006/relationships/image" Target="../media/image1593.png"/><Relationship Id="rId43" Type="http://schemas.openxmlformats.org/officeDocument/2006/relationships/customXml" Target="../ink/ink1388.xml"/><Relationship Id="rId139" Type="http://schemas.openxmlformats.org/officeDocument/2006/relationships/image" Target="../media/image1422.png"/><Relationship Id="rId290" Type="http://schemas.openxmlformats.org/officeDocument/2006/relationships/image" Target="../media/image1496.png"/><Relationship Id="rId304" Type="http://schemas.openxmlformats.org/officeDocument/2006/relationships/image" Target="../media/image1503.png"/><Relationship Id="rId346" Type="http://schemas.openxmlformats.org/officeDocument/2006/relationships/image" Target="../media/image1524.png"/><Relationship Id="rId388" Type="http://schemas.openxmlformats.org/officeDocument/2006/relationships/image" Target="../media/image1544.png"/><Relationship Id="rId511" Type="http://schemas.openxmlformats.org/officeDocument/2006/relationships/customXml" Target="../ink/ink1623.xml"/><Relationship Id="rId85" Type="http://schemas.openxmlformats.org/officeDocument/2006/relationships/customXml" Target="../ink/ink1409.xml"/><Relationship Id="rId150" Type="http://schemas.openxmlformats.org/officeDocument/2006/relationships/customXml" Target="../ink/ink1442.xml"/><Relationship Id="rId192" Type="http://schemas.openxmlformats.org/officeDocument/2006/relationships/customXml" Target="../ink/ink1463.xml"/><Relationship Id="rId206" Type="http://schemas.openxmlformats.org/officeDocument/2006/relationships/customXml" Target="../ink/ink1470.xml"/><Relationship Id="rId413" Type="http://schemas.openxmlformats.org/officeDocument/2006/relationships/customXml" Target="../ink/ink1574.xml"/><Relationship Id="rId248" Type="http://schemas.openxmlformats.org/officeDocument/2006/relationships/customXml" Target="../ink/ink1491.xml"/><Relationship Id="rId455" Type="http://schemas.openxmlformats.org/officeDocument/2006/relationships/customXml" Target="../ink/ink1595.xml"/><Relationship Id="rId497" Type="http://schemas.openxmlformats.org/officeDocument/2006/relationships/customXml" Target="../ink/ink1616.xml"/><Relationship Id="rId12" Type="http://schemas.openxmlformats.org/officeDocument/2006/relationships/image" Target="../media/image1360.png"/><Relationship Id="rId108" Type="http://schemas.openxmlformats.org/officeDocument/2006/relationships/image" Target="../media/image1407.png"/><Relationship Id="rId315" Type="http://schemas.openxmlformats.org/officeDocument/2006/relationships/customXml" Target="../ink/ink1525.xml"/><Relationship Id="rId357" Type="http://schemas.openxmlformats.org/officeDocument/2006/relationships/customXml" Target="../ink/ink1546.xml"/><Relationship Id="rId522" Type="http://schemas.openxmlformats.org/officeDocument/2006/relationships/image" Target="../media/image1611.png"/><Relationship Id="rId54" Type="http://schemas.openxmlformats.org/officeDocument/2006/relationships/image" Target="../media/image1381.png"/><Relationship Id="rId96" Type="http://schemas.openxmlformats.org/officeDocument/2006/relationships/image" Target="../media/image1401.png"/><Relationship Id="rId161" Type="http://schemas.openxmlformats.org/officeDocument/2006/relationships/image" Target="../media/image1433.png"/><Relationship Id="rId217" Type="http://schemas.openxmlformats.org/officeDocument/2006/relationships/image" Target="../media/image1461.png"/><Relationship Id="rId399" Type="http://schemas.openxmlformats.org/officeDocument/2006/relationships/customXml" Target="../ink/ink1567.xml"/><Relationship Id="rId259" Type="http://schemas.openxmlformats.org/officeDocument/2006/relationships/image" Target="../media/image1481.png"/><Relationship Id="rId424" Type="http://schemas.openxmlformats.org/officeDocument/2006/relationships/image" Target="../media/image1562.png"/><Relationship Id="rId466" Type="http://schemas.openxmlformats.org/officeDocument/2006/relationships/image" Target="../media/image1583.png"/><Relationship Id="rId23" Type="http://schemas.openxmlformats.org/officeDocument/2006/relationships/customXml" Target="../ink/ink1378.xml"/><Relationship Id="rId119" Type="http://schemas.openxmlformats.org/officeDocument/2006/relationships/customXml" Target="../ink/ink1426.xml"/><Relationship Id="rId270" Type="http://schemas.openxmlformats.org/officeDocument/2006/relationships/image" Target="../media/image1486.png"/><Relationship Id="rId326" Type="http://schemas.openxmlformats.org/officeDocument/2006/relationships/image" Target="../media/image1514.png"/><Relationship Id="rId65" Type="http://schemas.openxmlformats.org/officeDocument/2006/relationships/customXml" Target="../ink/ink1399.xml"/><Relationship Id="rId130" Type="http://schemas.openxmlformats.org/officeDocument/2006/relationships/image" Target="../media/image1418.png"/><Relationship Id="rId368" Type="http://schemas.openxmlformats.org/officeDocument/2006/relationships/image" Target="../media/image1534.png"/><Relationship Id="rId172" Type="http://schemas.openxmlformats.org/officeDocument/2006/relationships/customXml" Target="../ink/ink1453.xml"/><Relationship Id="rId228" Type="http://schemas.openxmlformats.org/officeDocument/2006/relationships/customXml" Target="../ink/ink1481.xml"/><Relationship Id="rId435" Type="http://schemas.openxmlformats.org/officeDocument/2006/relationships/customXml" Target="../ink/ink1585.xml"/><Relationship Id="rId477" Type="http://schemas.openxmlformats.org/officeDocument/2006/relationships/customXml" Target="../ink/ink1606.xml"/><Relationship Id="rId281" Type="http://schemas.openxmlformats.org/officeDocument/2006/relationships/customXml" Target="../ink/ink1508.xml"/><Relationship Id="rId337" Type="http://schemas.openxmlformats.org/officeDocument/2006/relationships/customXml" Target="../ink/ink1536.xml"/><Relationship Id="rId502" Type="http://schemas.openxmlformats.org/officeDocument/2006/relationships/image" Target="../media/image1601.png"/><Relationship Id="rId34" Type="http://schemas.openxmlformats.org/officeDocument/2006/relationships/image" Target="../media/image1371.png"/><Relationship Id="rId76" Type="http://schemas.openxmlformats.org/officeDocument/2006/relationships/image" Target="../media/image1392.png"/><Relationship Id="rId141" Type="http://schemas.openxmlformats.org/officeDocument/2006/relationships/image" Target="../media/image1423.png"/><Relationship Id="rId379" Type="http://schemas.openxmlformats.org/officeDocument/2006/relationships/customXml" Target="../ink/ink1557.xml"/><Relationship Id="rId7" Type="http://schemas.openxmlformats.org/officeDocument/2006/relationships/customXml" Target="../ink/ink1370.xml"/><Relationship Id="rId183" Type="http://schemas.openxmlformats.org/officeDocument/2006/relationships/image" Target="../media/image1444.png"/><Relationship Id="rId239" Type="http://schemas.openxmlformats.org/officeDocument/2006/relationships/image" Target="../media/image1472.png"/><Relationship Id="rId390" Type="http://schemas.openxmlformats.org/officeDocument/2006/relationships/image" Target="../media/image1545.png"/><Relationship Id="rId404" Type="http://schemas.openxmlformats.org/officeDocument/2006/relationships/image" Target="../media/image1552.png"/><Relationship Id="rId446" Type="http://schemas.openxmlformats.org/officeDocument/2006/relationships/image" Target="../media/image1573.png"/><Relationship Id="rId250" Type="http://schemas.openxmlformats.org/officeDocument/2006/relationships/customXml" Target="../ink/ink1492.xml"/><Relationship Id="rId292" Type="http://schemas.openxmlformats.org/officeDocument/2006/relationships/image" Target="../media/image1497.png"/><Relationship Id="rId306" Type="http://schemas.openxmlformats.org/officeDocument/2006/relationships/image" Target="../media/image1504.png"/><Relationship Id="rId488" Type="http://schemas.openxmlformats.org/officeDocument/2006/relationships/image" Target="../media/image1594.png"/><Relationship Id="rId45" Type="http://schemas.openxmlformats.org/officeDocument/2006/relationships/customXml" Target="../ink/ink1389.xml"/><Relationship Id="rId87" Type="http://schemas.openxmlformats.org/officeDocument/2006/relationships/customXml" Target="../ink/ink1410.xml"/><Relationship Id="rId110" Type="http://schemas.openxmlformats.org/officeDocument/2006/relationships/image" Target="../media/image1408.png"/><Relationship Id="rId348" Type="http://schemas.openxmlformats.org/officeDocument/2006/relationships/image" Target="../media/image1525.png"/><Relationship Id="rId513" Type="http://schemas.openxmlformats.org/officeDocument/2006/relationships/customXml" Target="../ink/ink1624.xml"/><Relationship Id="rId152" Type="http://schemas.openxmlformats.org/officeDocument/2006/relationships/customXml" Target="../ink/ink1443.xml"/><Relationship Id="rId194" Type="http://schemas.openxmlformats.org/officeDocument/2006/relationships/customXml" Target="../ink/ink1464.xml"/><Relationship Id="rId208" Type="http://schemas.openxmlformats.org/officeDocument/2006/relationships/customXml" Target="../ink/ink1471.xml"/><Relationship Id="rId415" Type="http://schemas.openxmlformats.org/officeDocument/2006/relationships/customXml" Target="../ink/ink1575.xml"/><Relationship Id="rId457" Type="http://schemas.openxmlformats.org/officeDocument/2006/relationships/customXml" Target="../ink/ink1596.xml"/><Relationship Id="rId261" Type="http://schemas.openxmlformats.org/officeDocument/2006/relationships/image" Target="../media/image1482.png"/><Relationship Id="rId499" Type="http://schemas.openxmlformats.org/officeDocument/2006/relationships/customXml" Target="../ink/ink1617.xml"/><Relationship Id="rId14" Type="http://schemas.openxmlformats.org/officeDocument/2006/relationships/image" Target="../media/image1361.png"/><Relationship Id="rId56" Type="http://schemas.openxmlformats.org/officeDocument/2006/relationships/image" Target="../media/image1382.png"/><Relationship Id="rId317" Type="http://schemas.openxmlformats.org/officeDocument/2006/relationships/customXml" Target="../ink/ink1526.xml"/><Relationship Id="rId359" Type="http://schemas.openxmlformats.org/officeDocument/2006/relationships/customXml" Target="../ink/ink1547.xml"/><Relationship Id="rId98" Type="http://schemas.openxmlformats.org/officeDocument/2006/relationships/image" Target="../media/image1402.png"/><Relationship Id="rId121" Type="http://schemas.openxmlformats.org/officeDocument/2006/relationships/customXml" Target="../ink/ink1427.xml"/><Relationship Id="rId163" Type="http://schemas.openxmlformats.org/officeDocument/2006/relationships/image" Target="../media/image1434.png"/><Relationship Id="rId219" Type="http://schemas.openxmlformats.org/officeDocument/2006/relationships/image" Target="../media/image1462.png"/><Relationship Id="rId370" Type="http://schemas.openxmlformats.org/officeDocument/2006/relationships/image" Target="../media/image1535.png"/><Relationship Id="rId426" Type="http://schemas.openxmlformats.org/officeDocument/2006/relationships/image" Target="../media/image1563.png"/><Relationship Id="rId230" Type="http://schemas.openxmlformats.org/officeDocument/2006/relationships/customXml" Target="../ink/ink1482.xml"/><Relationship Id="rId468" Type="http://schemas.openxmlformats.org/officeDocument/2006/relationships/image" Target="../media/image1584.png"/><Relationship Id="rId25" Type="http://schemas.openxmlformats.org/officeDocument/2006/relationships/customXml" Target="../ink/ink1379.xml"/><Relationship Id="rId67" Type="http://schemas.openxmlformats.org/officeDocument/2006/relationships/customXml" Target="../ink/ink1400.xml"/><Relationship Id="rId272" Type="http://schemas.openxmlformats.org/officeDocument/2006/relationships/image" Target="../media/image1487.png"/><Relationship Id="rId328" Type="http://schemas.openxmlformats.org/officeDocument/2006/relationships/image" Target="../media/image1515.png"/><Relationship Id="rId132" Type="http://schemas.openxmlformats.org/officeDocument/2006/relationships/customXml" Target="../ink/ink1433.xml"/><Relationship Id="rId174" Type="http://schemas.openxmlformats.org/officeDocument/2006/relationships/customXml" Target="../ink/ink1454.xml"/><Relationship Id="rId381" Type="http://schemas.openxmlformats.org/officeDocument/2006/relationships/customXml" Target="../ink/ink1558.xml"/><Relationship Id="rId241" Type="http://schemas.openxmlformats.org/officeDocument/2006/relationships/image" Target="../media/image1473.png"/><Relationship Id="rId437" Type="http://schemas.openxmlformats.org/officeDocument/2006/relationships/customXml" Target="../ink/ink1586.xml"/><Relationship Id="rId479" Type="http://schemas.openxmlformats.org/officeDocument/2006/relationships/customXml" Target="../ink/ink1607.xml"/><Relationship Id="rId36" Type="http://schemas.openxmlformats.org/officeDocument/2006/relationships/image" Target="../media/image1372.png"/><Relationship Id="rId283" Type="http://schemas.openxmlformats.org/officeDocument/2006/relationships/customXml" Target="../ink/ink1509.xml"/><Relationship Id="rId339" Type="http://schemas.openxmlformats.org/officeDocument/2006/relationships/customXml" Target="../ink/ink1537.xml"/><Relationship Id="rId490" Type="http://schemas.openxmlformats.org/officeDocument/2006/relationships/image" Target="../media/image1595.png"/><Relationship Id="rId504" Type="http://schemas.openxmlformats.org/officeDocument/2006/relationships/image" Target="../media/image1602.png"/><Relationship Id="rId78" Type="http://schemas.openxmlformats.org/officeDocument/2006/relationships/image" Target="../media/image964.png"/><Relationship Id="rId101" Type="http://schemas.openxmlformats.org/officeDocument/2006/relationships/customXml" Target="../ink/ink1417.xml"/><Relationship Id="rId143" Type="http://schemas.openxmlformats.org/officeDocument/2006/relationships/image" Target="../media/image1424.png"/><Relationship Id="rId185" Type="http://schemas.openxmlformats.org/officeDocument/2006/relationships/image" Target="../media/image1445.png"/><Relationship Id="rId350" Type="http://schemas.openxmlformats.org/officeDocument/2006/relationships/image" Target="../media/image1526.png"/><Relationship Id="rId406" Type="http://schemas.openxmlformats.org/officeDocument/2006/relationships/image" Target="../media/image1553.png"/><Relationship Id="rId9" Type="http://schemas.openxmlformats.org/officeDocument/2006/relationships/customXml" Target="../ink/ink1371.xml"/><Relationship Id="rId210" Type="http://schemas.openxmlformats.org/officeDocument/2006/relationships/customXml" Target="../ink/ink1472.xml"/><Relationship Id="rId392" Type="http://schemas.openxmlformats.org/officeDocument/2006/relationships/image" Target="../media/image1546.png"/><Relationship Id="rId448" Type="http://schemas.openxmlformats.org/officeDocument/2006/relationships/image" Target="../media/image1574.png"/><Relationship Id="rId252" Type="http://schemas.openxmlformats.org/officeDocument/2006/relationships/customXml" Target="../ink/ink1493.xml"/><Relationship Id="rId294" Type="http://schemas.openxmlformats.org/officeDocument/2006/relationships/image" Target="../media/image1498.png"/><Relationship Id="rId308" Type="http://schemas.openxmlformats.org/officeDocument/2006/relationships/image" Target="../media/image1505.png"/><Relationship Id="rId515" Type="http://schemas.openxmlformats.org/officeDocument/2006/relationships/customXml" Target="../ink/ink1625.xml"/><Relationship Id="rId47" Type="http://schemas.openxmlformats.org/officeDocument/2006/relationships/customXml" Target="../ink/ink1390.xml"/><Relationship Id="rId89" Type="http://schemas.openxmlformats.org/officeDocument/2006/relationships/customXml" Target="../ink/ink1411.xml"/><Relationship Id="rId112" Type="http://schemas.openxmlformats.org/officeDocument/2006/relationships/image" Target="../media/image1409.png"/><Relationship Id="rId154" Type="http://schemas.openxmlformats.org/officeDocument/2006/relationships/customXml" Target="../ink/ink1444.xml"/><Relationship Id="rId361" Type="http://schemas.openxmlformats.org/officeDocument/2006/relationships/customXml" Target="../ink/ink1548.xml"/><Relationship Id="rId196" Type="http://schemas.openxmlformats.org/officeDocument/2006/relationships/customXml" Target="../ink/ink1465.xml"/><Relationship Id="rId417" Type="http://schemas.openxmlformats.org/officeDocument/2006/relationships/customXml" Target="../ink/ink1576.xml"/><Relationship Id="rId459" Type="http://schemas.openxmlformats.org/officeDocument/2006/relationships/customXml" Target="../ink/ink1597.xml"/><Relationship Id="rId16" Type="http://schemas.openxmlformats.org/officeDocument/2006/relationships/image" Target="../media/image1362.png"/><Relationship Id="rId221" Type="http://schemas.openxmlformats.org/officeDocument/2006/relationships/image" Target="../media/image1463.png"/><Relationship Id="rId263" Type="http://schemas.openxmlformats.org/officeDocument/2006/relationships/customXml" Target="../ink/ink1499.xml"/><Relationship Id="rId319" Type="http://schemas.openxmlformats.org/officeDocument/2006/relationships/customXml" Target="../ink/ink1527.xml"/><Relationship Id="rId470" Type="http://schemas.openxmlformats.org/officeDocument/2006/relationships/image" Target="../media/image1585.png"/><Relationship Id="rId58" Type="http://schemas.openxmlformats.org/officeDocument/2006/relationships/image" Target="../media/image1383.png"/><Relationship Id="rId123" Type="http://schemas.openxmlformats.org/officeDocument/2006/relationships/customXml" Target="../ink/ink1428.xml"/><Relationship Id="rId330" Type="http://schemas.openxmlformats.org/officeDocument/2006/relationships/image" Target="../media/image1516.png"/><Relationship Id="rId165" Type="http://schemas.openxmlformats.org/officeDocument/2006/relationships/image" Target="../media/image1435.png"/><Relationship Id="rId372" Type="http://schemas.openxmlformats.org/officeDocument/2006/relationships/image" Target="../media/image1536.png"/><Relationship Id="rId428" Type="http://schemas.openxmlformats.org/officeDocument/2006/relationships/image" Target="../media/image1564.png"/><Relationship Id="rId232" Type="http://schemas.openxmlformats.org/officeDocument/2006/relationships/customXml" Target="../ink/ink1483.xml"/><Relationship Id="rId274" Type="http://schemas.openxmlformats.org/officeDocument/2006/relationships/image" Target="../media/image1488.png"/><Relationship Id="rId481" Type="http://schemas.openxmlformats.org/officeDocument/2006/relationships/customXml" Target="../ink/ink1608.xml"/><Relationship Id="rId27" Type="http://schemas.openxmlformats.org/officeDocument/2006/relationships/customXml" Target="../ink/ink1380.xml"/><Relationship Id="rId69" Type="http://schemas.openxmlformats.org/officeDocument/2006/relationships/customXml" Target="../ink/ink1401.xml"/><Relationship Id="rId134" Type="http://schemas.openxmlformats.org/officeDocument/2006/relationships/customXml" Target="../ink/ink1434.xml"/><Relationship Id="rId80" Type="http://schemas.openxmlformats.org/officeDocument/2006/relationships/image" Target="../media/image1393.png"/><Relationship Id="rId176" Type="http://schemas.openxmlformats.org/officeDocument/2006/relationships/customXml" Target="../ink/ink1455.xml"/><Relationship Id="rId341" Type="http://schemas.openxmlformats.org/officeDocument/2006/relationships/customXml" Target="../ink/ink1538.xml"/><Relationship Id="rId383" Type="http://schemas.openxmlformats.org/officeDocument/2006/relationships/customXml" Target="../ink/ink1559.xml"/><Relationship Id="rId439" Type="http://schemas.openxmlformats.org/officeDocument/2006/relationships/customXml" Target="../ink/ink1587.xml"/><Relationship Id="rId201" Type="http://schemas.openxmlformats.org/officeDocument/2006/relationships/image" Target="../media/image1453.png"/><Relationship Id="rId243" Type="http://schemas.openxmlformats.org/officeDocument/2006/relationships/image" Target="../media/image1474.png"/><Relationship Id="rId285" Type="http://schemas.openxmlformats.org/officeDocument/2006/relationships/customXml" Target="../ink/ink1510.xml"/><Relationship Id="rId450" Type="http://schemas.openxmlformats.org/officeDocument/2006/relationships/image" Target="../media/image1575.png"/><Relationship Id="rId506" Type="http://schemas.openxmlformats.org/officeDocument/2006/relationships/image" Target="../media/image1603.png"/><Relationship Id="rId38" Type="http://schemas.openxmlformats.org/officeDocument/2006/relationships/image" Target="../media/image1373.png"/><Relationship Id="rId103" Type="http://schemas.openxmlformats.org/officeDocument/2006/relationships/customXml" Target="../ink/ink1418.xml"/><Relationship Id="rId310" Type="http://schemas.openxmlformats.org/officeDocument/2006/relationships/image" Target="../media/image1506.png"/><Relationship Id="rId492" Type="http://schemas.openxmlformats.org/officeDocument/2006/relationships/image" Target="../media/image1596.png"/><Relationship Id="rId91" Type="http://schemas.openxmlformats.org/officeDocument/2006/relationships/customXml" Target="../ink/ink1412.xml"/><Relationship Id="rId145" Type="http://schemas.openxmlformats.org/officeDocument/2006/relationships/image" Target="../media/image1425.png"/><Relationship Id="rId187" Type="http://schemas.openxmlformats.org/officeDocument/2006/relationships/image" Target="../media/image1446.png"/><Relationship Id="rId352" Type="http://schemas.openxmlformats.org/officeDocument/2006/relationships/image" Target="../media/image1527.png"/><Relationship Id="rId394" Type="http://schemas.openxmlformats.org/officeDocument/2006/relationships/image" Target="../media/image1547.png"/><Relationship Id="rId408" Type="http://schemas.openxmlformats.org/officeDocument/2006/relationships/image" Target="../media/image1554.png"/><Relationship Id="rId212" Type="http://schemas.openxmlformats.org/officeDocument/2006/relationships/customXml" Target="../ink/ink1473.xml"/><Relationship Id="rId254" Type="http://schemas.openxmlformats.org/officeDocument/2006/relationships/customXml" Target="../ink/ink1494.xml"/><Relationship Id="rId49" Type="http://schemas.openxmlformats.org/officeDocument/2006/relationships/customXml" Target="../ink/ink1391.xml"/><Relationship Id="rId114" Type="http://schemas.openxmlformats.org/officeDocument/2006/relationships/image" Target="../media/image1410.png"/><Relationship Id="rId296" Type="http://schemas.openxmlformats.org/officeDocument/2006/relationships/image" Target="../media/image1499.png"/><Relationship Id="rId461" Type="http://schemas.openxmlformats.org/officeDocument/2006/relationships/customXml" Target="../ink/ink1598.xml"/><Relationship Id="rId517" Type="http://schemas.openxmlformats.org/officeDocument/2006/relationships/customXml" Target="../ink/ink1626.xml"/><Relationship Id="rId60" Type="http://schemas.openxmlformats.org/officeDocument/2006/relationships/image" Target="../media/image1384.png"/><Relationship Id="rId156" Type="http://schemas.openxmlformats.org/officeDocument/2006/relationships/customXml" Target="../ink/ink1445.xml"/><Relationship Id="rId198" Type="http://schemas.openxmlformats.org/officeDocument/2006/relationships/customXml" Target="../ink/ink1466.xml"/><Relationship Id="rId321" Type="http://schemas.openxmlformats.org/officeDocument/2006/relationships/customXml" Target="../ink/ink1528.xml"/><Relationship Id="rId363" Type="http://schemas.openxmlformats.org/officeDocument/2006/relationships/customXml" Target="../ink/ink1549.xml"/><Relationship Id="rId419" Type="http://schemas.openxmlformats.org/officeDocument/2006/relationships/customXml" Target="../ink/ink1577.xml"/><Relationship Id="rId223" Type="http://schemas.openxmlformats.org/officeDocument/2006/relationships/image" Target="../media/image1464.png"/><Relationship Id="rId430" Type="http://schemas.openxmlformats.org/officeDocument/2006/relationships/image" Target="../media/image1565.png"/><Relationship Id="rId18" Type="http://schemas.openxmlformats.org/officeDocument/2006/relationships/image" Target="../media/image1363.png"/><Relationship Id="rId265" Type="http://schemas.openxmlformats.org/officeDocument/2006/relationships/customXml" Target="../ink/ink1500.xml"/><Relationship Id="rId472" Type="http://schemas.openxmlformats.org/officeDocument/2006/relationships/image" Target="../media/image1586.png"/><Relationship Id="rId125" Type="http://schemas.openxmlformats.org/officeDocument/2006/relationships/customXml" Target="../ink/ink1429.xml"/><Relationship Id="rId167" Type="http://schemas.openxmlformats.org/officeDocument/2006/relationships/image" Target="../media/image1436.png"/><Relationship Id="rId332" Type="http://schemas.openxmlformats.org/officeDocument/2006/relationships/image" Target="../media/image1517.png"/><Relationship Id="rId374" Type="http://schemas.openxmlformats.org/officeDocument/2006/relationships/image" Target="../media/image1537.png"/><Relationship Id="rId71" Type="http://schemas.openxmlformats.org/officeDocument/2006/relationships/customXml" Target="../ink/ink1402.xml"/><Relationship Id="rId234" Type="http://schemas.openxmlformats.org/officeDocument/2006/relationships/customXml" Target="../ink/ink1484.xml"/><Relationship Id="rId2" Type="http://schemas.openxmlformats.org/officeDocument/2006/relationships/notesSlide" Target="../notesSlides/notesSlide30.xml"/><Relationship Id="rId29" Type="http://schemas.openxmlformats.org/officeDocument/2006/relationships/customXml" Target="../ink/ink1381.xml"/><Relationship Id="rId276" Type="http://schemas.openxmlformats.org/officeDocument/2006/relationships/image" Target="../media/image1489.png"/><Relationship Id="rId441" Type="http://schemas.openxmlformats.org/officeDocument/2006/relationships/customXml" Target="../ink/ink1588.xml"/><Relationship Id="rId483" Type="http://schemas.openxmlformats.org/officeDocument/2006/relationships/customXml" Target="../ink/ink1609.xml"/><Relationship Id="rId40" Type="http://schemas.openxmlformats.org/officeDocument/2006/relationships/image" Target="../media/image1374.png"/><Relationship Id="rId136" Type="http://schemas.openxmlformats.org/officeDocument/2006/relationships/customXml" Target="../ink/ink1435.xml"/><Relationship Id="rId178" Type="http://schemas.openxmlformats.org/officeDocument/2006/relationships/customXml" Target="../ink/ink1456.xml"/><Relationship Id="rId301" Type="http://schemas.openxmlformats.org/officeDocument/2006/relationships/customXml" Target="../ink/ink1518.xml"/><Relationship Id="rId343" Type="http://schemas.openxmlformats.org/officeDocument/2006/relationships/customXml" Target="../ink/ink1539.xml"/><Relationship Id="rId82" Type="http://schemas.openxmlformats.org/officeDocument/2006/relationships/image" Target="../media/image1394.png"/><Relationship Id="rId203" Type="http://schemas.openxmlformats.org/officeDocument/2006/relationships/image" Target="../media/image1454.png"/><Relationship Id="rId385" Type="http://schemas.openxmlformats.org/officeDocument/2006/relationships/customXml" Target="../ink/ink1560.xml"/><Relationship Id="rId245" Type="http://schemas.openxmlformats.org/officeDocument/2006/relationships/image" Target="../media/image1475.png"/><Relationship Id="rId287" Type="http://schemas.openxmlformats.org/officeDocument/2006/relationships/customXml" Target="../ink/ink1511.xml"/><Relationship Id="rId410" Type="http://schemas.openxmlformats.org/officeDocument/2006/relationships/image" Target="../media/image1555.png"/><Relationship Id="rId452" Type="http://schemas.openxmlformats.org/officeDocument/2006/relationships/image" Target="../media/image1576.png"/><Relationship Id="rId494" Type="http://schemas.openxmlformats.org/officeDocument/2006/relationships/image" Target="../media/image1597.png"/><Relationship Id="rId508" Type="http://schemas.openxmlformats.org/officeDocument/2006/relationships/image" Target="../media/image1604.png"/><Relationship Id="rId105" Type="http://schemas.openxmlformats.org/officeDocument/2006/relationships/customXml" Target="../ink/ink1419.xml"/><Relationship Id="rId147" Type="http://schemas.openxmlformats.org/officeDocument/2006/relationships/image" Target="../media/image1426.png"/><Relationship Id="rId312" Type="http://schemas.openxmlformats.org/officeDocument/2006/relationships/image" Target="../media/image1507.png"/><Relationship Id="rId354" Type="http://schemas.openxmlformats.org/officeDocument/2006/relationships/image" Target="../media/image1273.png"/><Relationship Id="rId51" Type="http://schemas.openxmlformats.org/officeDocument/2006/relationships/customXml" Target="../ink/ink1392.xml"/><Relationship Id="rId93" Type="http://schemas.openxmlformats.org/officeDocument/2006/relationships/customXml" Target="../ink/ink1413.xml"/><Relationship Id="rId189" Type="http://schemas.openxmlformats.org/officeDocument/2006/relationships/image" Target="../media/image1447.png"/><Relationship Id="rId396" Type="http://schemas.openxmlformats.org/officeDocument/2006/relationships/image" Target="../media/image1548.png"/><Relationship Id="rId214" Type="http://schemas.openxmlformats.org/officeDocument/2006/relationships/customXml" Target="../ink/ink1474.xml"/><Relationship Id="rId256" Type="http://schemas.openxmlformats.org/officeDocument/2006/relationships/customXml" Target="../ink/ink1495.xml"/><Relationship Id="rId298" Type="http://schemas.openxmlformats.org/officeDocument/2006/relationships/image" Target="../media/image1500.png"/><Relationship Id="rId421" Type="http://schemas.openxmlformats.org/officeDocument/2006/relationships/customXml" Target="../ink/ink1578.xml"/><Relationship Id="rId463" Type="http://schemas.openxmlformats.org/officeDocument/2006/relationships/customXml" Target="../ink/ink1599.xml"/><Relationship Id="rId519" Type="http://schemas.openxmlformats.org/officeDocument/2006/relationships/customXml" Target="../ink/ink1627.xml"/><Relationship Id="rId116" Type="http://schemas.openxmlformats.org/officeDocument/2006/relationships/image" Target="../media/image1411.png"/><Relationship Id="rId158" Type="http://schemas.openxmlformats.org/officeDocument/2006/relationships/customXml" Target="../ink/ink1446.xml"/><Relationship Id="rId323" Type="http://schemas.openxmlformats.org/officeDocument/2006/relationships/customXml" Target="../ink/ink1529.xml"/><Relationship Id="rId20" Type="http://schemas.openxmlformats.org/officeDocument/2006/relationships/image" Target="../media/image1364.png"/><Relationship Id="rId62" Type="http://schemas.openxmlformats.org/officeDocument/2006/relationships/image" Target="../media/image1385.png"/><Relationship Id="rId365" Type="http://schemas.openxmlformats.org/officeDocument/2006/relationships/customXml" Target="../ink/ink1550.xml"/><Relationship Id="rId225" Type="http://schemas.openxmlformats.org/officeDocument/2006/relationships/image" Target="../media/image1465.png"/><Relationship Id="rId267" Type="http://schemas.openxmlformats.org/officeDocument/2006/relationships/customXml" Target="../ink/ink1501.xml"/><Relationship Id="rId432" Type="http://schemas.openxmlformats.org/officeDocument/2006/relationships/image" Target="../media/image1566.png"/><Relationship Id="rId474" Type="http://schemas.openxmlformats.org/officeDocument/2006/relationships/image" Target="../media/image1587.png"/><Relationship Id="rId127" Type="http://schemas.openxmlformats.org/officeDocument/2006/relationships/customXml" Target="../ink/ink1430.xml"/><Relationship Id="rId31" Type="http://schemas.openxmlformats.org/officeDocument/2006/relationships/customXml" Target="../ink/ink1382.xml"/><Relationship Id="rId73" Type="http://schemas.openxmlformats.org/officeDocument/2006/relationships/customXml" Target="../ink/ink1403.xml"/><Relationship Id="rId169" Type="http://schemas.openxmlformats.org/officeDocument/2006/relationships/image" Target="../media/image1437.png"/><Relationship Id="rId334" Type="http://schemas.openxmlformats.org/officeDocument/2006/relationships/image" Target="../media/image1518.png"/><Relationship Id="rId376" Type="http://schemas.openxmlformats.org/officeDocument/2006/relationships/image" Target="../media/image1538.png"/><Relationship Id="rId4" Type="http://schemas.openxmlformats.org/officeDocument/2006/relationships/image" Target="../media/image1356.png"/><Relationship Id="rId180" Type="http://schemas.openxmlformats.org/officeDocument/2006/relationships/customXml" Target="../ink/ink1457.xml"/><Relationship Id="rId236" Type="http://schemas.openxmlformats.org/officeDocument/2006/relationships/customXml" Target="../ink/ink1485.xml"/><Relationship Id="rId278" Type="http://schemas.openxmlformats.org/officeDocument/2006/relationships/image" Target="../media/image1490.png"/><Relationship Id="rId401" Type="http://schemas.openxmlformats.org/officeDocument/2006/relationships/customXml" Target="../ink/ink1568.xml"/><Relationship Id="rId443" Type="http://schemas.openxmlformats.org/officeDocument/2006/relationships/customXml" Target="../ink/ink1589.xml"/><Relationship Id="rId303" Type="http://schemas.openxmlformats.org/officeDocument/2006/relationships/customXml" Target="../ink/ink1519.xml"/><Relationship Id="rId485" Type="http://schemas.openxmlformats.org/officeDocument/2006/relationships/customXml" Target="../ink/ink1610.xml"/><Relationship Id="rId42" Type="http://schemas.openxmlformats.org/officeDocument/2006/relationships/image" Target="../media/image1375.png"/><Relationship Id="rId84" Type="http://schemas.openxmlformats.org/officeDocument/2006/relationships/image" Target="../media/image1395.png"/><Relationship Id="rId138" Type="http://schemas.openxmlformats.org/officeDocument/2006/relationships/customXml" Target="../ink/ink1436.xml"/><Relationship Id="rId345" Type="http://schemas.openxmlformats.org/officeDocument/2006/relationships/customXml" Target="../ink/ink1540.xml"/><Relationship Id="rId387" Type="http://schemas.openxmlformats.org/officeDocument/2006/relationships/customXml" Target="../ink/ink1561.xml"/><Relationship Id="rId510" Type="http://schemas.openxmlformats.org/officeDocument/2006/relationships/image" Target="../media/image1605.png"/><Relationship Id="rId191" Type="http://schemas.openxmlformats.org/officeDocument/2006/relationships/image" Target="../media/image1448.png"/><Relationship Id="rId205" Type="http://schemas.openxmlformats.org/officeDocument/2006/relationships/image" Target="../media/image1455.png"/><Relationship Id="rId247" Type="http://schemas.openxmlformats.org/officeDocument/2006/relationships/image" Target="../media/image1476.png"/><Relationship Id="rId412" Type="http://schemas.openxmlformats.org/officeDocument/2006/relationships/image" Target="../media/image1556.png"/><Relationship Id="rId107" Type="http://schemas.openxmlformats.org/officeDocument/2006/relationships/customXml" Target="../ink/ink1420.xml"/><Relationship Id="rId289" Type="http://schemas.openxmlformats.org/officeDocument/2006/relationships/customXml" Target="../ink/ink1512.xml"/><Relationship Id="rId454" Type="http://schemas.openxmlformats.org/officeDocument/2006/relationships/image" Target="../media/image1577.png"/><Relationship Id="rId496" Type="http://schemas.openxmlformats.org/officeDocument/2006/relationships/image" Target="../media/image1598.png"/><Relationship Id="rId11" Type="http://schemas.openxmlformats.org/officeDocument/2006/relationships/customXml" Target="../ink/ink1372.xml"/><Relationship Id="rId53" Type="http://schemas.openxmlformats.org/officeDocument/2006/relationships/customXml" Target="../ink/ink1393.xml"/><Relationship Id="rId149" Type="http://schemas.openxmlformats.org/officeDocument/2006/relationships/image" Target="../media/image1427.png"/><Relationship Id="rId314" Type="http://schemas.openxmlformats.org/officeDocument/2006/relationships/image" Target="../media/image1508.png"/><Relationship Id="rId356" Type="http://schemas.openxmlformats.org/officeDocument/2006/relationships/image" Target="../media/image1528.png"/><Relationship Id="rId398" Type="http://schemas.openxmlformats.org/officeDocument/2006/relationships/image" Target="../media/image1549.png"/><Relationship Id="rId521" Type="http://schemas.openxmlformats.org/officeDocument/2006/relationships/customXml" Target="../ink/ink1628.xml"/><Relationship Id="rId95" Type="http://schemas.openxmlformats.org/officeDocument/2006/relationships/customXml" Target="../ink/ink1414.xml"/><Relationship Id="rId160" Type="http://schemas.openxmlformats.org/officeDocument/2006/relationships/customXml" Target="../ink/ink1447.xml"/><Relationship Id="rId216" Type="http://schemas.openxmlformats.org/officeDocument/2006/relationships/customXml" Target="../ink/ink1475.xml"/><Relationship Id="rId423" Type="http://schemas.openxmlformats.org/officeDocument/2006/relationships/customXml" Target="../ink/ink1579.xml"/><Relationship Id="rId258" Type="http://schemas.openxmlformats.org/officeDocument/2006/relationships/customXml" Target="../ink/ink1496.xml"/><Relationship Id="rId465" Type="http://schemas.openxmlformats.org/officeDocument/2006/relationships/customXml" Target="../ink/ink1600.xml"/><Relationship Id="rId22" Type="http://schemas.openxmlformats.org/officeDocument/2006/relationships/image" Target="../media/image1365.png"/><Relationship Id="rId64" Type="http://schemas.openxmlformats.org/officeDocument/2006/relationships/image" Target="../media/image1386.png"/><Relationship Id="rId118" Type="http://schemas.openxmlformats.org/officeDocument/2006/relationships/image" Target="../media/image1412.png"/><Relationship Id="rId325" Type="http://schemas.openxmlformats.org/officeDocument/2006/relationships/customXml" Target="../ink/ink1530.xml"/><Relationship Id="rId367" Type="http://schemas.openxmlformats.org/officeDocument/2006/relationships/customXml" Target="../ink/ink1551.xml"/><Relationship Id="rId171" Type="http://schemas.openxmlformats.org/officeDocument/2006/relationships/image" Target="../media/image1438.png"/><Relationship Id="rId227" Type="http://schemas.openxmlformats.org/officeDocument/2006/relationships/image" Target="../media/image1466.png"/><Relationship Id="rId269" Type="http://schemas.openxmlformats.org/officeDocument/2006/relationships/customXml" Target="../ink/ink1502.xml"/><Relationship Id="rId434" Type="http://schemas.openxmlformats.org/officeDocument/2006/relationships/image" Target="../media/image1567.png"/><Relationship Id="rId476" Type="http://schemas.openxmlformats.org/officeDocument/2006/relationships/image" Target="../media/image1588.png"/><Relationship Id="rId33" Type="http://schemas.openxmlformats.org/officeDocument/2006/relationships/customXml" Target="../ink/ink1383.xml"/><Relationship Id="rId129" Type="http://schemas.openxmlformats.org/officeDocument/2006/relationships/customXml" Target="../ink/ink1431.xml"/><Relationship Id="rId280" Type="http://schemas.openxmlformats.org/officeDocument/2006/relationships/image" Target="../media/image1491.png"/><Relationship Id="rId336" Type="http://schemas.openxmlformats.org/officeDocument/2006/relationships/image" Target="../media/image1519.png"/><Relationship Id="rId501" Type="http://schemas.openxmlformats.org/officeDocument/2006/relationships/customXml" Target="../ink/ink1618.xml"/><Relationship Id="rId75" Type="http://schemas.openxmlformats.org/officeDocument/2006/relationships/customXml" Target="../ink/ink1404.xml"/><Relationship Id="rId140" Type="http://schemas.openxmlformats.org/officeDocument/2006/relationships/customXml" Target="../ink/ink1437.xml"/><Relationship Id="rId182" Type="http://schemas.openxmlformats.org/officeDocument/2006/relationships/customXml" Target="../ink/ink1458.xml"/><Relationship Id="rId378" Type="http://schemas.openxmlformats.org/officeDocument/2006/relationships/image" Target="../media/image1539.png"/><Relationship Id="rId403" Type="http://schemas.openxmlformats.org/officeDocument/2006/relationships/customXml" Target="../ink/ink1569.xml"/><Relationship Id="rId6" Type="http://schemas.openxmlformats.org/officeDocument/2006/relationships/image" Target="../media/image1357.png"/><Relationship Id="rId238" Type="http://schemas.openxmlformats.org/officeDocument/2006/relationships/customXml" Target="../ink/ink1486.xml"/><Relationship Id="rId445" Type="http://schemas.openxmlformats.org/officeDocument/2006/relationships/customXml" Target="../ink/ink1590.xml"/><Relationship Id="rId487" Type="http://schemas.openxmlformats.org/officeDocument/2006/relationships/customXml" Target="../ink/ink1611.xml"/><Relationship Id="rId291" Type="http://schemas.openxmlformats.org/officeDocument/2006/relationships/customXml" Target="../ink/ink1513.xml"/><Relationship Id="rId305" Type="http://schemas.openxmlformats.org/officeDocument/2006/relationships/customXml" Target="../ink/ink1520.xml"/><Relationship Id="rId347" Type="http://schemas.openxmlformats.org/officeDocument/2006/relationships/customXml" Target="../ink/ink1541.xml"/><Relationship Id="rId512" Type="http://schemas.openxmlformats.org/officeDocument/2006/relationships/image" Target="../media/image1606.png"/><Relationship Id="rId44" Type="http://schemas.openxmlformats.org/officeDocument/2006/relationships/image" Target="../media/image1376.png"/><Relationship Id="rId86" Type="http://schemas.openxmlformats.org/officeDocument/2006/relationships/image" Target="../media/image1396.png"/><Relationship Id="rId151" Type="http://schemas.openxmlformats.org/officeDocument/2006/relationships/image" Target="../media/image1428.png"/><Relationship Id="rId389" Type="http://schemas.openxmlformats.org/officeDocument/2006/relationships/customXml" Target="../ink/ink1562.xml"/><Relationship Id="rId193" Type="http://schemas.openxmlformats.org/officeDocument/2006/relationships/image" Target="../media/image1449.png"/><Relationship Id="rId207" Type="http://schemas.openxmlformats.org/officeDocument/2006/relationships/image" Target="../media/image1456.png"/><Relationship Id="rId249" Type="http://schemas.openxmlformats.org/officeDocument/2006/relationships/image" Target="../media/image1477.png"/><Relationship Id="rId414" Type="http://schemas.openxmlformats.org/officeDocument/2006/relationships/image" Target="../media/image1557.png"/><Relationship Id="rId456" Type="http://schemas.openxmlformats.org/officeDocument/2006/relationships/image" Target="../media/image1578.png"/><Relationship Id="rId498" Type="http://schemas.openxmlformats.org/officeDocument/2006/relationships/image" Target="../media/image1599.png"/><Relationship Id="rId13" Type="http://schemas.openxmlformats.org/officeDocument/2006/relationships/customXml" Target="../ink/ink1373.xml"/><Relationship Id="rId109" Type="http://schemas.openxmlformats.org/officeDocument/2006/relationships/customXml" Target="../ink/ink1421.xml"/><Relationship Id="rId260" Type="http://schemas.openxmlformats.org/officeDocument/2006/relationships/customXml" Target="../ink/ink1497.xml"/><Relationship Id="rId316" Type="http://schemas.openxmlformats.org/officeDocument/2006/relationships/image" Target="../media/image1509.png"/><Relationship Id="rId523" Type="http://schemas.openxmlformats.org/officeDocument/2006/relationships/hyperlink" Target="https://www.youtube.com/watch?v=l-XIaQxD1h4" TargetMode="External"/><Relationship Id="rId55" Type="http://schemas.openxmlformats.org/officeDocument/2006/relationships/customXml" Target="../ink/ink1394.xml"/><Relationship Id="rId97" Type="http://schemas.openxmlformats.org/officeDocument/2006/relationships/customXml" Target="../ink/ink1415.xml"/><Relationship Id="rId120" Type="http://schemas.openxmlformats.org/officeDocument/2006/relationships/image" Target="../media/image1413.png"/><Relationship Id="rId358" Type="http://schemas.openxmlformats.org/officeDocument/2006/relationships/image" Target="../media/image1529.png"/><Relationship Id="rId162" Type="http://schemas.openxmlformats.org/officeDocument/2006/relationships/customXml" Target="../ink/ink1448.xml"/><Relationship Id="rId218" Type="http://schemas.openxmlformats.org/officeDocument/2006/relationships/customXml" Target="../ink/ink1476.xml"/><Relationship Id="rId425" Type="http://schemas.openxmlformats.org/officeDocument/2006/relationships/customXml" Target="../ink/ink1580.xml"/><Relationship Id="rId467" Type="http://schemas.openxmlformats.org/officeDocument/2006/relationships/customXml" Target="../ink/ink1601.xml"/><Relationship Id="rId271" Type="http://schemas.openxmlformats.org/officeDocument/2006/relationships/customXml" Target="../ink/ink1503.xml"/><Relationship Id="rId24" Type="http://schemas.openxmlformats.org/officeDocument/2006/relationships/image" Target="../media/image1366.png"/><Relationship Id="rId66" Type="http://schemas.openxmlformats.org/officeDocument/2006/relationships/image" Target="../media/image1387.png"/><Relationship Id="rId131" Type="http://schemas.openxmlformats.org/officeDocument/2006/relationships/customXml" Target="../ink/ink1432.xml"/><Relationship Id="rId327" Type="http://schemas.openxmlformats.org/officeDocument/2006/relationships/customXml" Target="../ink/ink1531.xml"/><Relationship Id="rId369" Type="http://schemas.openxmlformats.org/officeDocument/2006/relationships/customXml" Target="../ink/ink1552.xml"/><Relationship Id="rId173" Type="http://schemas.openxmlformats.org/officeDocument/2006/relationships/image" Target="../media/image1439.png"/><Relationship Id="rId229" Type="http://schemas.openxmlformats.org/officeDocument/2006/relationships/image" Target="../media/image1467.png"/><Relationship Id="rId380" Type="http://schemas.openxmlformats.org/officeDocument/2006/relationships/image" Target="../media/image1540.png"/><Relationship Id="rId436" Type="http://schemas.openxmlformats.org/officeDocument/2006/relationships/image" Target="../media/image1568.png"/><Relationship Id="rId240" Type="http://schemas.openxmlformats.org/officeDocument/2006/relationships/customXml" Target="../ink/ink1487.xml"/><Relationship Id="rId478" Type="http://schemas.openxmlformats.org/officeDocument/2006/relationships/image" Target="../media/image1589.png"/><Relationship Id="rId35" Type="http://schemas.openxmlformats.org/officeDocument/2006/relationships/customXml" Target="../ink/ink1384.xml"/><Relationship Id="rId77" Type="http://schemas.openxmlformats.org/officeDocument/2006/relationships/customXml" Target="../ink/ink1405.xml"/><Relationship Id="rId100" Type="http://schemas.openxmlformats.org/officeDocument/2006/relationships/image" Target="../media/image1403.png"/><Relationship Id="rId282" Type="http://schemas.openxmlformats.org/officeDocument/2006/relationships/image" Target="../media/image1492.png"/><Relationship Id="rId338" Type="http://schemas.openxmlformats.org/officeDocument/2006/relationships/image" Target="../media/image1520.png"/><Relationship Id="rId503" Type="http://schemas.openxmlformats.org/officeDocument/2006/relationships/customXml" Target="../ink/ink1619.xml"/><Relationship Id="rId8" Type="http://schemas.openxmlformats.org/officeDocument/2006/relationships/image" Target="../media/image1358.png"/><Relationship Id="rId142" Type="http://schemas.openxmlformats.org/officeDocument/2006/relationships/customXml" Target="../ink/ink1438.xml"/><Relationship Id="rId184" Type="http://schemas.openxmlformats.org/officeDocument/2006/relationships/customXml" Target="../ink/ink1459.xml"/><Relationship Id="rId391" Type="http://schemas.openxmlformats.org/officeDocument/2006/relationships/customXml" Target="../ink/ink1563.xml"/><Relationship Id="rId405" Type="http://schemas.openxmlformats.org/officeDocument/2006/relationships/customXml" Target="../ink/ink1570.xml"/><Relationship Id="rId447" Type="http://schemas.openxmlformats.org/officeDocument/2006/relationships/customXml" Target="../ink/ink1591.xml"/><Relationship Id="rId251" Type="http://schemas.openxmlformats.org/officeDocument/2006/relationships/image" Target="../media/image1478.png"/><Relationship Id="rId489" Type="http://schemas.openxmlformats.org/officeDocument/2006/relationships/customXml" Target="../ink/ink1612.xml"/><Relationship Id="rId46" Type="http://schemas.openxmlformats.org/officeDocument/2006/relationships/image" Target="../media/image1377.png"/><Relationship Id="rId293" Type="http://schemas.openxmlformats.org/officeDocument/2006/relationships/customXml" Target="../ink/ink1514.xml"/><Relationship Id="rId307" Type="http://schemas.openxmlformats.org/officeDocument/2006/relationships/customXml" Target="../ink/ink1521.xml"/><Relationship Id="rId349" Type="http://schemas.openxmlformats.org/officeDocument/2006/relationships/customXml" Target="../ink/ink1542.xml"/><Relationship Id="rId514" Type="http://schemas.openxmlformats.org/officeDocument/2006/relationships/image" Target="../media/image1607.png"/><Relationship Id="rId88" Type="http://schemas.openxmlformats.org/officeDocument/2006/relationships/image" Target="../media/image1397.png"/><Relationship Id="rId111" Type="http://schemas.openxmlformats.org/officeDocument/2006/relationships/customXml" Target="../ink/ink1422.xml"/><Relationship Id="rId153" Type="http://schemas.openxmlformats.org/officeDocument/2006/relationships/image" Target="../media/image1429.png"/><Relationship Id="rId195" Type="http://schemas.openxmlformats.org/officeDocument/2006/relationships/image" Target="../media/image1450.png"/><Relationship Id="rId209" Type="http://schemas.openxmlformats.org/officeDocument/2006/relationships/image" Target="../media/image1457.png"/><Relationship Id="rId360" Type="http://schemas.openxmlformats.org/officeDocument/2006/relationships/image" Target="../media/image1530.png"/><Relationship Id="rId416" Type="http://schemas.openxmlformats.org/officeDocument/2006/relationships/image" Target="../media/image1558.png"/><Relationship Id="rId220" Type="http://schemas.openxmlformats.org/officeDocument/2006/relationships/customXml" Target="../ink/ink1477.xml"/><Relationship Id="rId458" Type="http://schemas.openxmlformats.org/officeDocument/2006/relationships/image" Target="../media/image1579.png"/><Relationship Id="rId15" Type="http://schemas.openxmlformats.org/officeDocument/2006/relationships/customXml" Target="../ink/ink1374.xml"/><Relationship Id="rId57" Type="http://schemas.openxmlformats.org/officeDocument/2006/relationships/customXml" Target="../ink/ink1395.xml"/><Relationship Id="rId262" Type="http://schemas.openxmlformats.org/officeDocument/2006/relationships/customXml" Target="../ink/ink1498.xml"/><Relationship Id="rId318" Type="http://schemas.openxmlformats.org/officeDocument/2006/relationships/image" Target="../media/image1510.png"/><Relationship Id="rId99" Type="http://schemas.openxmlformats.org/officeDocument/2006/relationships/customXml" Target="../ink/ink1416.xml"/><Relationship Id="rId122" Type="http://schemas.openxmlformats.org/officeDocument/2006/relationships/image" Target="../media/image1414.png"/><Relationship Id="rId164" Type="http://schemas.openxmlformats.org/officeDocument/2006/relationships/customXml" Target="../ink/ink1449.xml"/><Relationship Id="rId371" Type="http://schemas.openxmlformats.org/officeDocument/2006/relationships/customXml" Target="../ink/ink1553.xml"/><Relationship Id="rId427" Type="http://schemas.openxmlformats.org/officeDocument/2006/relationships/customXml" Target="../ink/ink1581.xml"/><Relationship Id="rId469" Type="http://schemas.openxmlformats.org/officeDocument/2006/relationships/customXml" Target="../ink/ink1602.xml"/><Relationship Id="rId26" Type="http://schemas.openxmlformats.org/officeDocument/2006/relationships/image" Target="../media/image1367.png"/><Relationship Id="rId231" Type="http://schemas.openxmlformats.org/officeDocument/2006/relationships/image" Target="../media/image1468.png"/><Relationship Id="rId273" Type="http://schemas.openxmlformats.org/officeDocument/2006/relationships/customXml" Target="../ink/ink1504.xml"/><Relationship Id="rId329" Type="http://schemas.openxmlformats.org/officeDocument/2006/relationships/customXml" Target="../ink/ink1532.xml"/><Relationship Id="rId480" Type="http://schemas.openxmlformats.org/officeDocument/2006/relationships/image" Target="../media/image1590.png"/><Relationship Id="rId68" Type="http://schemas.openxmlformats.org/officeDocument/2006/relationships/image" Target="../media/image1388.png"/><Relationship Id="rId133" Type="http://schemas.openxmlformats.org/officeDocument/2006/relationships/image" Target="../media/image1419.png"/><Relationship Id="rId175" Type="http://schemas.openxmlformats.org/officeDocument/2006/relationships/image" Target="../media/image1440.png"/><Relationship Id="rId340" Type="http://schemas.openxmlformats.org/officeDocument/2006/relationships/image" Target="../media/image1521.png"/><Relationship Id="rId200" Type="http://schemas.openxmlformats.org/officeDocument/2006/relationships/customXml" Target="../ink/ink1467.xml"/><Relationship Id="rId382" Type="http://schemas.openxmlformats.org/officeDocument/2006/relationships/image" Target="../media/image1541.png"/><Relationship Id="rId438" Type="http://schemas.openxmlformats.org/officeDocument/2006/relationships/image" Target="../media/image1569.png"/><Relationship Id="rId242" Type="http://schemas.openxmlformats.org/officeDocument/2006/relationships/customXml" Target="../ink/ink1488.xml"/><Relationship Id="rId284" Type="http://schemas.openxmlformats.org/officeDocument/2006/relationships/image" Target="../media/image1493.png"/><Relationship Id="rId491" Type="http://schemas.openxmlformats.org/officeDocument/2006/relationships/customXml" Target="../ink/ink1613.xml"/><Relationship Id="rId505" Type="http://schemas.openxmlformats.org/officeDocument/2006/relationships/customXml" Target="../ink/ink1620.xml"/><Relationship Id="rId37" Type="http://schemas.openxmlformats.org/officeDocument/2006/relationships/customXml" Target="../ink/ink1385.xml"/><Relationship Id="rId79" Type="http://schemas.openxmlformats.org/officeDocument/2006/relationships/customXml" Target="../ink/ink1406.xml"/><Relationship Id="rId102" Type="http://schemas.openxmlformats.org/officeDocument/2006/relationships/image" Target="../media/image1404.png"/><Relationship Id="rId144" Type="http://schemas.openxmlformats.org/officeDocument/2006/relationships/customXml" Target="../ink/ink1439.xml"/><Relationship Id="rId90" Type="http://schemas.openxmlformats.org/officeDocument/2006/relationships/image" Target="../media/image1398.png"/><Relationship Id="rId186" Type="http://schemas.openxmlformats.org/officeDocument/2006/relationships/customXml" Target="../ink/ink1460.xml"/><Relationship Id="rId351" Type="http://schemas.openxmlformats.org/officeDocument/2006/relationships/customXml" Target="../ink/ink1543.xml"/><Relationship Id="rId393" Type="http://schemas.openxmlformats.org/officeDocument/2006/relationships/customXml" Target="../ink/ink1564.xml"/><Relationship Id="rId407" Type="http://schemas.openxmlformats.org/officeDocument/2006/relationships/customXml" Target="../ink/ink1571.xml"/><Relationship Id="rId449" Type="http://schemas.openxmlformats.org/officeDocument/2006/relationships/customXml" Target="../ink/ink1592.xml"/><Relationship Id="rId211" Type="http://schemas.openxmlformats.org/officeDocument/2006/relationships/image" Target="../media/image1458.png"/><Relationship Id="rId253" Type="http://schemas.openxmlformats.org/officeDocument/2006/relationships/image" Target="../media/image1479.png"/><Relationship Id="rId295" Type="http://schemas.openxmlformats.org/officeDocument/2006/relationships/customXml" Target="../ink/ink1515.xml"/><Relationship Id="rId309" Type="http://schemas.openxmlformats.org/officeDocument/2006/relationships/customXml" Target="../ink/ink1522.xml"/><Relationship Id="rId460" Type="http://schemas.openxmlformats.org/officeDocument/2006/relationships/image" Target="../media/image1580.png"/><Relationship Id="rId516" Type="http://schemas.openxmlformats.org/officeDocument/2006/relationships/image" Target="../media/image1608.png"/><Relationship Id="rId48" Type="http://schemas.openxmlformats.org/officeDocument/2006/relationships/image" Target="../media/image1378.png"/><Relationship Id="rId113" Type="http://schemas.openxmlformats.org/officeDocument/2006/relationships/customXml" Target="../ink/ink1423.xml"/><Relationship Id="rId320" Type="http://schemas.openxmlformats.org/officeDocument/2006/relationships/image" Target="../media/image1511.png"/><Relationship Id="rId155" Type="http://schemas.openxmlformats.org/officeDocument/2006/relationships/image" Target="../media/image1430.png"/><Relationship Id="rId197" Type="http://schemas.openxmlformats.org/officeDocument/2006/relationships/image" Target="../media/image1451.png"/><Relationship Id="rId362" Type="http://schemas.openxmlformats.org/officeDocument/2006/relationships/image" Target="../media/image1531.png"/><Relationship Id="rId418" Type="http://schemas.openxmlformats.org/officeDocument/2006/relationships/image" Target="../media/image1559.png"/><Relationship Id="rId222" Type="http://schemas.openxmlformats.org/officeDocument/2006/relationships/customXml" Target="../ink/ink1478.xml"/><Relationship Id="rId264" Type="http://schemas.openxmlformats.org/officeDocument/2006/relationships/image" Target="../media/image1483.png"/><Relationship Id="rId471" Type="http://schemas.openxmlformats.org/officeDocument/2006/relationships/customXml" Target="../ink/ink1603.xml"/><Relationship Id="rId17" Type="http://schemas.openxmlformats.org/officeDocument/2006/relationships/customXml" Target="../ink/ink1375.xml"/><Relationship Id="rId59" Type="http://schemas.openxmlformats.org/officeDocument/2006/relationships/customXml" Target="../ink/ink1396.xml"/><Relationship Id="rId124" Type="http://schemas.openxmlformats.org/officeDocument/2006/relationships/image" Target="../media/image1415.png"/><Relationship Id="rId70" Type="http://schemas.openxmlformats.org/officeDocument/2006/relationships/image" Target="../media/image1389.png"/><Relationship Id="rId166" Type="http://schemas.openxmlformats.org/officeDocument/2006/relationships/customXml" Target="../ink/ink1450.xml"/><Relationship Id="rId331" Type="http://schemas.openxmlformats.org/officeDocument/2006/relationships/customXml" Target="../ink/ink1533.xml"/><Relationship Id="rId373" Type="http://schemas.openxmlformats.org/officeDocument/2006/relationships/customXml" Target="../ink/ink1554.xml"/><Relationship Id="rId429" Type="http://schemas.openxmlformats.org/officeDocument/2006/relationships/customXml" Target="../ink/ink1582.xml"/><Relationship Id="rId1" Type="http://schemas.openxmlformats.org/officeDocument/2006/relationships/slideLayout" Target="../slideLayouts/slideLayout7.xml"/><Relationship Id="rId233" Type="http://schemas.openxmlformats.org/officeDocument/2006/relationships/image" Target="../media/image1469.png"/><Relationship Id="rId440" Type="http://schemas.openxmlformats.org/officeDocument/2006/relationships/image" Target="../media/image1570.png"/><Relationship Id="rId28" Type="http://schemas.openxmlformats.org/officeDocument/2006/relationships/image" Target="../media/image1368.png"/><Relationship Id="rId275" Type="http://schemas.openxmlformats.org/officeDocument/2006/relationships/customXml" Target="../ink/ink1505.xml"/><Relationship Id="rId300" Type="http://schemas.openxmlformats.org/officeDocument/2006/relationships/image" Target="../media/image1501.png"/><Relationship Id="rId482" Type="http://schemas.openxmlformats.org/officeDocument/2006/relationships/image" Target="../media/image1591.png"/><Relationship Id="rId81" Type="http://schemas.openxmlformats.org/officeDocument/2006/relationships/customXml" Target="../ink/ink1407.xml"/><Relationship Id="rId135" Type="http://schemas.openxmlformats.org/officeDocument/2006/relationships/image" Target="../media/image1420.png"/><Relationship Id="rId177" Type="http://schemas.openxmlformats.org/officeDocument/2006/relationships/image" Target="../media/image1441.png"/><Relationship Id="rId342" Type="http://schemas.openxmlformats.org/officeDocument/2006/relationships/image" Target="../media/image1522.png"/><Relationship Id="rId384" Type="http://schemas.openxmlformats.org/officeDocument/2006/relationships/image" Target="../media/image1542.png"/><Relationship Id="rId202" Type="http://schemas.openxmlformats.org/officeDocument/2006/relationships/customXml" Target="../ink/ink1468.xml"/><Relationship Id="rId244" Type="http://schemas.openxmlformats.org/officeDocument/2006/relationships/customXml" Target="../ink/ink1489.xml"/><Relationship Id="rId39" Type="http://schemas.openxmlformats.org/officeDocument/2006/relationships/customXml" Target="../ink/ink1386.xml"/><Relationship Id="rId286" Type="http://schemas.openxmlformats.org/officeDocument/2006/relationships/image" Target="../media/image1494.png"/><Relationship Id="rId451" Type="http://schemas.openxmlformats.org/officeDocument/2006/relationships/customXml" Target="../ink/ink1593.xml"/><Relationship Id="rId493" Type="http://schemas.openxmlformats.org/officeDocument/2006/relationships/customXml" Target="../ink/ink1614.xml"/><Relationship Id="rId507" Type="http://schemas.openxmlformats.org/officeDocument/2006/relationships/customXml" Target="../ink/ink1621.xml"/><Relationship Id="rId50" Type="http://schemas.openxmlformats.org/officeDocument/2006/relationships/image" Target="../media/image1379.png"/><Relationship Id="rId104" Type="http://schemas.openxmlformats.org/officeDocument/2006/relationships/image" Target="../media/image1405.png"/><Relationship Id="rId146" Type="http://schemas.openxmlformats.org/officeDocument/2006/relationships/customXml" Target="../ink/ink1440.xml"/><Relationship Id="rId188" Type="http://schemas.openxmlformats.org/officeDocument/2006/relationships/customXml" Target="../ink/ink1461.xml"/><Relationship Id="rId311" Type="http://schemas.openxmlformats.org/officeDocument/2006/relationships/customXml" Target="../ink/ink1523.xml"/><Relationship Id="rId353" Type="http://schemas.openxmlformats.org/officeDocument/2006/relationships/customXml" Target="../ink/ink1544.xml"/><Relationship Id="rId395" Type="http://schemas.openxmlformats.org/officeDocument/2006/relationships/customXml" Target="../ink/ink1565.xml"/><Relationship Id="rId409" Type="http://schemas.openxmlformats.org/officeDocument/2006/relationships/customXml" Target="../ink/ink1572.xml"/><Relationship Id="rId92" Type="http://schemas.openxmlformats.org/officeDocument/2006/relationships/image" Target="../media/image1399.png"/><Relationship Id="rId213" Type="http://schemas.openxmlformats.org/officeDocument/2006/relationships/image" Target="../media/image1459.png"/><Relationship Id="rId420" Type="http://schemas.openxmlformats.org/officeDocument/2006/relationships/image" Target="../media/image1560.png"/><Relationship Id="rId255" Type="http://schemas.openxmlformats.org/officeDocument/2006/relationships/image" Target="../media/image830.png"/><Relationship Id="rId297" Type="http://schemas.openxmlformats.org/officeDocument/2006/relationships/customXml" Target="../ink/ink1516.xml"/><Relationship Id="rId462" Type="http://schemas.openxmlformats.org/officeDocument/2006/relationships/image" Target="../media/image1581.png"/><Relationship Id="rId518" Type="http://schemas.openxmlformats.org/officeDocument/2006/relationships/image" Target="../media/image1609.png"/><Relationship Id="rId115" Type="http://schemas.openxmlformats.org/officeDocument/2006/relationships/customXml" Target="../ink/ink1424.xml"/><Relationship Id="rId157" Type="http://schemas.openxmlformats.org/officeDocument/2006/relationships/image" Target="../media/image1431.png"/><Relationship Id="rId322" Type="http://schemas.openxmlformats.org/officeDocument/2006/relationships/image" Target="../media/image1512.png"/><Relationship Id="rId364" Type="http://schemas.openxmlformats.org/officeDocument/2006/relationships/image" Target="../media/image1532.png"/><Relationship Id="rId61" Type="http://schemas.openxmlformats.org/officeDocument/2006/relationships/customXml" Target="../ink/ink1397.xml"/><Relationship Id="rId199" Type="http://schemas.openxmlformats.org/officeDocument/2006/relationships/image" Target="../media/image1452.png"/><Relationship Id="rId19" Type="http://schemas.openxmlformats.org/officeDocument/2006/relationships/customXml" Target="../ink/ink1376.xml"/><Relationship Id="rId224" Type="http://schemas.openxmlformats.org/officeDocument/2006/relationships/customXml" Target="../ink/ink1479.xml"/><Relationship Id="rId266" Type="http://schemas.openxmlformats.org/officeDocument/2006/relationships/image" Target="../media/image1484.png"/><Relationship Id="rId431" Type="http://schemas.openxmlformats.org/officeDocument/2006/relationships/customXml" Target="../ink/ink1583.xml"/><Relationship Id="rId473" Type="http://schemas.openxmlformats.org/officeDocument/2006/relationships/customXml" Target="../ink/ink1604.xml"/><Relationship Id="rId30" Type="http://schemas.openxmlformats.org/officeDocument/2006/relationships/image" Target="../media/image1369.png"/><Relationship Id="rId126" Type="http://schemas.openxmlformats.org/officeDocument/2006/relationships/image" Target="../media/image1416.png"/><Relationship Id="rId168" Type="http://schemas.openxmlformats.org/officeDocument/2006/relationships/customXml" Target="../ink/ink1451.xml"/><Relationship Id="rId333" Type="http://schemas.openxmlformats.org/officeDocument/2006/relationships/customXml" Target="../ink/ink1534.xml"/><Relationship Id="rId72" Type="http://schemas.openxmlformats.org/officeDocument/2006/relationships/image" Target="../media/image1390.png"/><Relationship Id="rId375" Type="http://schemas.openxmlformats.org/officeDocument/2006/relationships/customXml" Target="../ink/ink1555.xml"/><Relationship Id="rId3" Type="http://schemas.openxmlformats.org/officeDocument/2006/relationships/customXml" Target="../ink/ink1368.xml"/><Relationship Id="rId235" Type="http://schemas.openxmlformats.org/officeDocument/2006/relationships/image" Target="../media/image1470.png"/><Relationship Id="rId277" Type="http://schemas.openxmlformats.org/officeDocument/2006/relationships/customXml" Target="../ink/ink1506.xml"/><Relationship Id="rId400" Type="http://schemas.openxmlformats.org/officeDocument/2006/relationships/image" Target="../media/image1550.png"/><Relationship Id="rId442" Type="http://schemas.openxmlformats.org/officeDocument/2006/relationships/image" Target="../media/image1571.png"/><Relationship Id="rId484" Type="http://schemas.openxmlformats.org/officeDocument/2006/relationships/image" Target="../media/image1592.png"/><Relationship Id="rId137" Type="http://schemas.openxmlformats.org/officeDocument/2006/relationships/image" Target="../media/image1421.png"/><Relationship Id="rId302" Type="http://schemas.openxmlformats.org/officeDocument/2006/relationships/image" Target="../media/image1502.png"/><Relationship Id="rId344" Type="http://schemas.openxmlformats.org/officeDocument/2006/relationships/image" Target="../media/image1523.png"/><Relationship Id="rId41" Type="http://schemas.openxmlformats.org/officeDocument/2006/relationships/customXml" Target="../ink/ink1387.xml"/><Relationship Id="rId83" Type="http://schemas.openxmlformats.org/officeDocument/2006/relationships/customXml" Target="../ink/ink1408.xml"/><Relationship Id="rId179" Type="http://schemas.openxmlformats.org/officeDocument/2006/relationships/image" Target="../media/image1442.png"/><Relationship Id="rId386" Type="http://schemas.openxmlformats.org/officeDocument/2006/relationships/image" Target="../media/image1543.png"/><Relationship Id="rId190" Type="http://schemas.openxmlformats.org/officeDocument/2006/relationships/customXml" Target="../ink/ink1462.xml"/><Relationship Id="rId204" Type="http://schemas.openxmlformats.org/officeDocument/2006/relationships/customXml" Target="../ink/ink1469.xml"/><Relationship Id="rId246" Type="http://schemas.openxmlformats.org/officeDocument/2006/relationships/customXml" Target="../ink/ink1490.xml"/><Relationship Id="rId288" Type="http://schemas.openxmlformats.org/officeDocument/2006/relationships/image" Target="../media/image1495.png"/><Relationship Id="rId411" Type="http://schemas.openxmlformats.org/officeDocument/2006/relationships/customXml" Target="../ink/ink1573.xml"/><Relationship Id="rId453" Type="http://schemas.openxmlformats.org/officeDocument/2006/relationships/customXml" Target="../ink/ink1594.xml"/><Relationship Id="rId509" Type="http://schemas.openxmlformats.org/officeDocument/2006/relationships/customXml" Target="../ink/ink1622.xml"/><Relationship Id="rId106" Type="http://schemas.openxmlformats.org/officeDocument/2006/relationships/image" Target="../media/image1406.png"/><Relationship Id="rId313" Type="http://schemas.openxmlformats.org/officeDocument/2006/relationships/customXml" Target="../ink/ink1524.xml"/><Relationship Id="rId495" Type="http://schemas.openxmlformats.org/officeDocument/2006/relationships/customXml" Target="../ink/ink1615.xml"/><Relationship Id="rId10" Type="http://schemas.openxmlformats.org/officeDocument/2006/relationships/image" Target="../media/image1359.png"/><Relationship Id="rId52" Type="http://schemas.openxmlformats.org/officeDocument/2006/relationships/image" Target="../media/image1380.png"/><Relationship Id="rId94" Type="http://schemas.openxmlformats.org/officeDocument/2006/relationships/image" Target="../media/image1400.png"/><Relationship Id="rId148" Type="http://schemas.openxmlformats.org/officeDocument/2006/relationships/customXml" Target="../ink/ink1441.xml"/><Relationship Id="rId355" Type="http://schemas.openxmlformats.org/officeDocument/2006/relationships/customXml" Target="../ink/ink1545.xml"/><Relationship Id="rId397" Type="http://schemas.openxmlformats.org/officeDocument/2006/relationships/customXml" Target="../ink/ink1566.xml"/><Relationship Id="rId520" Type="http://schemas.openxmlformats.org/officeDocument/2006/relationships/image" Target="../media/image1610.png"/><Relationship Id="rId215" Type="http://schemas.openxmlformats.org/officeDocument/2006/relationships/image" Target="../media/image1460.png"/><Relationship Id="rId257" Type="http://schemas.openxmlformats.org/officeDocument/2006/relationships/image" Target="../media/image1480.png"/><Relationship Id="rId422" Type="http://schemas.openxmlformats.org/officeDocument/2006/relationships/image" Target="../media/image1561.png"/><Relationship Id="rId464" Type="http://schemas.openxmlformats.org/officeDocument/2006/relationships/image" Target="../media/image1582.png"/><Relationship Id="rId299" Type="http://schemas.openxmlformats.org/officeDocument/2006/relationships/customXml" Target="../ink/ink1517.xml"/><Relationship Id="rId63" Type="http://schemas.openxmlformats.org/officeDocument/2006/relationships/customXml" Target="../ink/ink1398.xml"/><Relationship Id="rId159" Type="http://schemas.openxmlformats.org/officeDocument/2006/relationships/image" Target="../media/image1432.png"/><Relationship Id="rId366" Type="http://schemas.openxmlformats.org/officeDocument/2006/relationships/image" Target="../media/image1533.png"/><Relationship Id="rId226" Type="http://schemas.openxmlformats.org/officeDocument/2006/relationships/customXml" Target="../ink/ink1480.xml"/><Relationship Id="rId433" Type="http://schemas.openxmlformats.org/officeDocument/2006/relationships/customXml" Target="../ink/ink1584.xml"/></Relationships>
</file>

<file path=ppt/slides/_rels/slide31.xml.rels><?xml version="1.0" encoding="UTF-8" standalone="yes"?>
<Relationships xmlns="http://schemas.openxmlformats.org/package/2006/relationships"><Relationship Id="rId3" Type="http://schemas.openxmlformats.org/officeDocument/2006/relationships/image" Target="../media/image16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13.png"/><Relationship Id="rId7" Type="http://schemas.openxmlformats.org/officeDocument/2006/relationships/image" Target="../media/image161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ustomXml" Target="../ink/ink1630.xml"/><Relationship Id="rId5" Type="http://schemas.openxmlformats.org/officeDocument/2006/relationships/image" Target="../media/image1614.png"/><Relationship Id="rId4" Type="http://schemas.openxmlformats.org/officeDocument/2006/relationships/customXml" Target="../ink/ink16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5.png"/><Relationship Id="rId3" Type="http://schemas.openxmlformats.org/officeDocument/2006/relationships/image" Target="NULL"/><Relationship Id="rId7" Type="http://schemas.openxmlformats.org/officeDocument/2006/relationships/image" Target="../media/image22.png"/><Relationship Id="rId12"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1.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17" Type="http://schemas.openxmlformats.org/officeDocument/2006/relationships/image" Target="../media/image83.png"/><Relationship Id="rId671" Type="http://schemas.openxmlformats.org/officeDocument/2006/relationships/customXml" Target="../ink/ink360.xml"/><Relationship Id="rId769" Type="http://schemas.openxmlformats.org/officeDocument/2006/relationships/image" Target="../media/image407.png"/><Relationship Id="rId21" Type="http://schemas.openxmlformats.org/officeDocument/2006/relationships/image" Target="../media/image34.png"/><Relationship Id="rId324" Type="http://schemas.openxmlformats.org/officeDocument/2006/relationships/customXml" Target="../ink/ink186.xml"/><Relationship Id="rId531" Type="http://schemas.openxmlformats.org/officeDocument/2006/relationships/customXml" Target="../ink/ink290.xml"/><Relationship Id="rId629" Type="http://schemas.openxmlformats.org/officeDocument/2006/relationships/customXml" Target="../ink/ink339.xml"/><Relationship Id="rId170" Type="http://schemas.openxmlformats.org/officeDocument/2006/relationships/customXml" Target="../ink/ink108.xml"/><Relationship Id="rId836" Type="http://schemas.openxmlformats.org/officeDocument/2006/relationships/customXml" Target="../ink/ink443.xml"/><Relationship Id="rId268" Type="http://schemas.openxmlformats.org/officeDocument/2006/relationships/customXml" Target="../ink/ink157.xml"/><Relationship Id="rId475" Type="http://schemas.openxmlformats.org/officeDocument/2006/relationships/customXml" Target="../ink/ink262.xml"/><Relationship Id="rId682" Type="http://schemas.openxmlformats.org/officeDocument/2006/relationships/image" Target="../media/image364.png"/><Relationship Id="rId903" Type="http://schemas.openxmlformats.org/officeDocument/2006/relationships/customXml" Target="../ink/ink477.xml"/><Relationship Id="rId32" Type="http://schemas.openxmlformats.org/officeDocument/2006/relationships/customXml" Target="../ink/ink39.xml"/><Relationship Id="rId128" Type="http://schemas.openxmlformats.org/officeDocument/2006/relationships/customXml" Target="../ink/ink87.xml"/><Relationship Id="rId335" Type="http://schemas.openxmlformats.org/officeDocument/2006/relationships/image" Target="../media/image191.png"/><Relationship Id="rId542" Type="http://schemas.openxmlformats.org/officeDocument/2006/relationships/image" Target="../media/image294.png"/><Relationship Id="rId181" Type="http://schemas.openxmlformats.org/officeDocument/2006/relationships/image" Target="../media/image115.png"/><Relationship Id="rId402" Type="http://schemas.openxmlformats.org/officeDocument/2006/relationships/image" Target="../media/image224.png"/><Relationship Id="rId847" Type="http://schemas.openxmlformats.org/officeDocument/2006/relationships/customXml" Target="../ink/ink449.xml"/><Relationship Id="rId279" Type="http://schemas.openxmlformats.org/officeDocument/2006/relationships/image" Target="../media/image164.png"/><Relationship Id="rId486" Type="http://schemas.openxmlformats.org/officeDocument/2006/relationships/image" Target="../media/image266.png"/><Relationship Id="rId693" Type="http://schemas.openxmlformats.org/officeDocument/2006/relationships/customXml" Target="../ink/ink371.xml"/><Relationship Id="rId707" Type="http://schemas.openxmlformats.org/officeDocument/2006/relationships/customXml" Target="../ink/ink378.xml"/><Relationship Id="rId914" Type="http://schemas.openxmlformats.org/officeDocument/2006/relationships/image" Target="../media/image479.png"/><Relationship Id="rId43" Type="http://schemas.openxmlformats.org/officeDocument/2006/relationships/image" Target="../media/image46.png"/><Relationship Id="rId139" Type="http://schemas.openxmlformats.org/officeDocument/2006/relationships/image" Target="../media/image94.png"/><Relationship Id="rId346" Type="http://schemas.openxmlformats.org/officeDocument/2006/relationships/customXml" Target="../ink/ink197.xml"/><Relationship Id="rId553" Type="http://schemas.openxmlformats.org/officeDocument/2006/relationships/customXml" Target="../ink/ink301.xml"/><Relationship Id="rId760" Type="http://schemas.openxmlformats.org/officeDocument/2006/relationships/customXml" Target="../ink/ink405.xml"/><Relationship Id="rId192" Type="http://schemas.openxmlformats.org/officeDocument/2006/relationships/customXml" Target="../ink/ink119.xml"/><Relationship Id="rId206" Type="http://schemas.openxmlformats.org/officeDocument/2006/relationships/customXml" Target="../ink/ink126.xml"/><Relationship Id="rId413" Type="http://schemas.openxmlformats.org/officeDocument/2006/relationships/customXml" Target="../ink/ink231.xml"/><Relationship Id="rId858" Type="http://schemas.openxmlformats.org/officeDocument/2006/relationships/image" Target="../media/image451.png"/><Relationship Id="rId497" Type="http://schemas.openxmlformats.org/officeDocument/2006/relationships/customXml" Target="../ink/ink273.xml"/><Relationship Id="rId620" Type="http://schemas.openxmlformats.org/officeDocument/2006/relationships/image" Target="../media/image333.png"/><Relationship Id="rId718" Type="http://schemas.openxmlformats.org/officeDocument/2006/relationships/image" Target="../media/image382.png"/><Relationship Id="rId925" Type="http://schemas.openxmlformats.org/officeDocument/2006/relationships/customXml" Target="../ink/ink488.xml"/><Relationship Id="rId357" Type="http://schemas.openxmlformats.org/officeDocument/2006/relationships/image" Target="../media/image202.png"/><Relationship Id="rId54" Type="http://schemas.openxmlformats.org/officeDocument/2006/relationships/customXml" Target="../ink/ink50.xml"/><Relationship Id="rId217" Type="http://schemas.openxmlformats.org/officeDocument/2006/relationships/image" Target="../media/image133.png"/><Relationship Id="rId564" Type="http://schemas.openxmlformats.org/officeDocument/2006/relationships/image" Target="../media/image305.png"/><Relationship Id="rId771" Type="http://schemas.openxmlformats.org/officeDocument/2006/relationships/image" Target="../media/image408.png"/><Relationship Id="rId869" Type="http://schemas.openxmlformats.org/officeDocument/2006/relationships/customXml" Target="../ink/ink460.xml"/><Relationship Id="rId424" Type="http://schemas.openxmlformats.org/officeDocument/2006/relationships/image" Target="../media/image235.png"/><Relationship Id="rId631" Type="http://schemas.openxmlformats.org/officeDocument/2006/relationships/customXml" Target="../ink/ink340.xml"/><Relationship Id="rId729" Type="http://schemas.openxmlformats.org/officeDocument/2006/relationships/customXml" Target="../ink/ink389.xml"/><Relationship Id="rId270" Type="http://schemas.openxmlformats.org/officeDocument/2006/relationships/customXml" Target="../ink/ink158.xml"/><Relationship Id="rId936" Type="http://schemas.openxmlformats.org/officeDocument/2006/relationships/image" Target="../media/image490.png"/><Relationship Id="rId65" Type="http://schemas.openxmlformats.org/officeDocument/2006/relationships/image" Target="../media/image57.png"/><Relationship Id="rId130" Type="http://schemas.openxmlformats.org/officeDocument/2006/relationships/customXml" Target="../ink/ink88.xml"/><Relationship Id="rId368" Type="http://schemas.openxmlformats.org/officeDocument/2006/relationships/customXml" Target="../ink/ink208.xml"/><Relationship Id="rId575" Type="http://schemas.openxmlformats.org/officeDocument/2006/relationships/customXml" Target="../ink/ink312.xml"/><Relationship Id="rId782" Type="http://schemas.openxmlformats.org/officeDocument/2006/relationships/customXml" Target="../ink/ink416.xml"/><Relationship Id="rId228" Type="http://schemas.openxmlformats.org/officeDocument/2006/relationships/customXml" Target="../ink/ink137.xml"/><Relationship Id="rId435" Type="http://schemas.openxmlformats.org/officeDocument/2006/relationships/customXml" Target="../ink/ink242.xml"/><Relationship Id="rId642" Type="http://schemas.openxmlformats.org/officeDocument/2006/relationships/image" Target="../media/image344.png"/><Relationship Id="rId281" Type="http://schemas.openxmlformats.org/officeDocument/2006/relationships/image" Target="../media/image165.png"/><Relationship Id="rId502" Type="http://schemas.openxmlformats.org/officeDocument/2006/relationships/image" Target="../media/image274.png"/><Relationship Id="rId947" Type="http://schemas.openxmlformats.org/officeDocument/2006/relationships/customXml" Target="../ink/ink499.xml"/><Relationship Id="rId76" Type="http://schemas.openxmlformats.org/officeDocument/2006/relationships/customXml" Target="../ink/ink61.xml"/><Relationship Id="rId141" Type="http://schemas.openxmlformats.org/officeDocument/2006/relationships/image" Target="../media/image95.png"/><Relationship Id="rId379" Type="http://schemas.openxmlformats.org/officeDocument/2006/relationships/image" Target="../media/image213.png"/><Relationship Id="rId586" Type="http://schemas.openxmlformats.org/officeDocument/2006/relationships/image" Target="../media/image316.png"/><Relationship Id="rId793" Type="http://schemas.openxmlformats.org/officeDocument/2006/relationships/image" Target="../media/image419.png"/><Relationship Id="rId807" Type="http://schemas.openxmlformats.org/officeDocument/2006/relationships/image" Target="../media/image426.png"/><Relationship Id="rId7" Type="http://schemas.openxmlformats.org/officeDocument/2006/relationships/image" Target="../media/image27.png"/><Relationship Id="rId239" Type="http://schemas.openxmlformats.org/officeDocument/2006/relationships/image" Target="../media/image144.png"/><Relationship Id="rId446" Type="http://schemas.openxmlformats.org/officeDocument/2006/relationships/image" Target="../media/image246.png"/><Relationship Id="rId653" Type="http://schemas.openxmlformats.org/officeDocument/2006/relationships/customXml" Target="../ink/ink351.xml"/><Relationship Id="rId292" Type="http://schemas.openxmlformats.org/officeDocument/2006/relationships/image" Target="../media/image170.png"/><Relationship Id="rId306" Type="http://schemas.openxmlformats.org/officeDocument/2006/relationships/image" Target="../media/image177.png"/><Relationship Id="rId860" Type="http://schemas.openxmlformats.org/officeDocument/2006/relationships/image" Target="../media/image452.png"/><Relationship Id="rId87" Type="http://schemas.openxmlformats.org/officeDocument/2006/relationships/image" Target="../media/image68.png"/><Relationship Id="rId513" Type="http://schemas.openxmlformats.org/officeDocument/2006/relationships/customXml" Target="../ink/ink281.xml"/><Relationship Id="rId597" Type="http://schemas.openxmlformats.org/officeDocument/2006/relationships/customXml" Target="../ink/ink323.xml"/><Relationship Id="rId720" Type="http://schemas.openxmlformats.org/officeDocument/2006/relationships/image" Target="../media/image383.png"/><Relationship Id="rId818" Type="http://schemas.openxmlformats.org/officeDocument/2006/relationships/customXml" Target="../ink/ink434.xml"/><Relationship Id="rId152" Type="http://schemas.openxmlformats.org/officeDocument/2006/relationships/customXml" Target="../ink/ink99.xml"/><Relationship Id="rId457" Type="http://schemas.openxmlformats.org/officeDocument/2006/relationships/customXml" Target="../ink/ink253.xml"/><Relationship Id="rId664" Type="http://schemas.openxmlformats.org/officeDocument/2006/relationships/image" Target="../media/image355.png"/><Relationship Id="rId871" Type="http://schemas.openxmlformats.org/officeDocument/2006/relationships/customXml" Target="../ink/ink461.xml"/><Relationship Id="rId14" Type="http://schemas.openxmlformats.org/officeDocument/2006/relationships/customXml" Target="../ink/ink30.xml"/><Relationship Id="rId317" Type="http://schemas.openxmlformats.org/officeDocument/2006/relationships/image" Target="../media/image182.png"/><Relationship Id="rId524" Type="http://schemas.openxmlformats.org/officeDocument/2006/relationships/image" Target="../media/image285.png"/><Relationship Id="rId731" Type="http://schemas.openxmlformats.org/officeDocument/2006/relationships/customXml" Target="../ink/ink390.xml"/><Relationship Id="rId98" Type="http://schemas.openxmlformats.org/officeDocument/2006/relationships/customXml" Target="../ink/ink72.xml"/><Relationship Id="rId163" Type="http://schemas.openxmlformats.org/officeDocument/2006/relationships/image" Target="../media/image106.png"/><Relationship Id="rId370" Type="http://schemas.openxmlformats.org/officeDocument/2006/relationships/customXml" Target="../ink/ink209.xml"/><Relationship Id="rId829" Type="http://schemas.openxmlformats.org/officeDocument/2006/relationships/image" Target="../media/image437.png"/><Relationship Id="rId230" Type="http://schemas.openxmlformats.org/officeDocument/2006/relationships/customXml" Target="../ink/ink138.xml"/><Relationship Id="rId468" Type="http://schemas.openxmlformats.org/officeDocument/2006/relationships/image" Target="../media/image257.png"/><Relationship Id="rId675" Type="http://schemas.openxmlformats.org/officeDocument/2006/relationships/customXml" Target="../ink/ink362.xml"/><Relationship Id="rId882" Type="http://schemas.openxmlformats.org/officeDocument/2006/relationships/image" Target="../media/image463.png"/><Relationship Id="rId25" Type="http://schemas.openxmlformats.org/officeDocument/2006/relationships/image" Target="../media/image36.png"/><Relationship Id="rId328" Type="http://schemas.openxmlformats.org/officeDocument/2006/relationships/customXml" Target="../ink/ink188.xml"/><Relationship Id="rId535" Type="http://schemas.openxmlformats.org/officeDocument/2006/relationships/customXml" Target="../ink/ink292.xml"/><Relationship Id="rId742" Type="http://schemas.openxmlformats.org/officeDocument/2006/relationships/image" Target="../media/image394.png"/><Relationship Id="rId174" Type="http://schemas.openxmlformats.org/officeDocument/2006/relationships/customXml" Target="../ink/ink110.xml"/><Relationship Id="rId381" Type="http://schemas.openxmlformats.org/officeDocument/2006/relationships/image" Target="../media/image214.png"/><Relationship Id="rId602" Type="http://schemas.openxmlformats.org/officeDocument/2006/relationships/image" Target="../media/image324.png"/><Relationship Id="rId241" Type="http://schemas.openxmlformats.org/officeDocument/2006/relationships/image" Target="../media/image145.png"/><Relationship Id="rId479" Type="http://schemas.openxmlformats.org/officeDocument/2006/relationships/customXml" Target="../ink/ink264.xml"/><Relationship Id="rId686" Type="http://schemas.openxmlformats.org/officeDocument/2006/relationships/image" Target="../media/image366.png"/><Relationship Id="rId893" Type="http://schemas.openxmlformats.org/officeDocument/2006/relationships/customXml" Target="../ink/ink472.xml"/><Relationship Id="rId907" Type="http://schemas.openxmlformats.org/officeDocument/2006/relationships/customXml" Target="../ink/ink479.xml"/><Relationship Id="rId36" Type="http://schemas.openxmlformats.org/officeDocument/2006/relationships/customXml" Target="../ink/ink41.xml"/><Relationship Id="rId339" Type="http://schemas.openxmlformats.org/officeDocument/2006/relationships/image" Target="../media/image193.png"/><Relationship Id="rId546" Type="http://schemas.openxmlformats.org/officeDocument/2006/relationships/image" Target="../media/image296.png"/><Relationship Id="rId753" Type="http://schemas.openxmlformats.org/officeDocument/2006/relationships/image" Target="../media/image399.png"/><Relationship Id="rId101" Type="http://schemas.openxmlformats.org/officeDocument/2006/relationships/image" Target="../media/image75.png"/><Relationship Id="rId185" Type="http://schemas.openxmlformats.org/officeDocument/2006/relationships/image" Target="../media/image117.png"/><Relationship Id="rId406" Type="http://schemas.openxmlformats.org/officeDocument/2006/relationships/image" Target="../media/image226.png"/><Relationship Id="rId392" Type="http://schemas.openxmlformats.org/officeDocument/2006/relationships/image" Target="../media/image219.png"/><Relationship Id="rId613" Type="http://schemas.openxmlformats.org/officeDocument/2006/relationships/customXml" Target="../ink/ink331.xml"/><Relationship Id="rId697" Type="http://schemas.openxmlformats.org/officeDocument/2006/relationships/customXml" Target="../ink/ink373.xml"/><Relationship Id="rId820" Type="http://schemas.openxmlformats.org/officeDocument/2006/relationships/customXml" Target="../ink/ink435.xml"/><Relationship Id="rId918" Type="http://schemas.openxmlformats.org/officeDocument/2006/relationships/image" Target="../media/image481.png"/><Relationship Id="rId252" Type="http://schemas.openxmlformats.org/officeDocument/2006/relationships/customXml" Target="../ink/ink149.xml"/><Relationship Id="rId47" Type="http://schemas.openxmlformats.org/officeDocument/2006/relationships/image" Target="../media/image48.png"/><Relationship Id="rId112" Type="http://schemas.openxmlformats.org/officeDocument/2006/relationships/customXml" Target="../ink/ink79.xml"/><Relationship Id="rId557" Type="http://schemas.openxmlformats.org/officeDocument/2006/relationships/customXml" Target="../ink/ink303.xml"/><Relationship Id="rId764" Type="http://schemas.openxmlformats.org/officeDocument/2006/relationships/customXml" Target="../ink/ink407.xml"/><Relationship Id="rId196" Type="http://schemas.openxmlformats.org/officeDocument/2006/relationships/customXml" Target="../ink/ink121.xml"/><Relationship Id="rId417" Type="http://schemas.openxmlformats.org/officeDocument/2006/relationships/customXml" Target="../ink/ink233.xml"/><Relationship Id="rId624" Type="http://schemas.openxmlformats.org/officeDocument/2006/relationships/image" Target="../media/image335.png"/><Relationship Id="rId831" Type="http://schemas.openxmlformats.org/officeDocument/2006/relationships/image" Target="../media/image438.png"/><Relationship Id="rId263" Type="http://schemas.openxmlformats.org/officeDocument/2006/relationships/image" Target="../media/image156.png"/><Relationship Id="rId470" Type="http://schemas.openxmlformats.org/officeDocument/2006/relationships/image" Target="../media/image258.png"/><Relationship Id="rId929" Type="http://schemas.openxmlformats.org/officeDocument/2006/relationships/customXml" Target="../ink/ink490.xml"/><Relationship Id="rId58" Type="http://schemas.openxmlformats.org/officeDocument/2006/relationships/customXml" Target="../ink/ink52.xml"/><Relationship Id="rId123" Type="http://schemas.openxmlformats.org/officeDocument/2006/relationships/image" Target="../media/image86.png"/><Relationship Id="rId330" Type="http://schemas.openxmlformats.org/officeDocument/2006/relationships/customXml" Target="../ink/ink189.xml"/><Relationship Id="rId568" Type="http://schemas.openxmlformats.org/officeDocument/2006/relationships/image" Target="../media/image307.png"/><Relationship Id="rId775" Type="http://schemas.openxmlformats.org/officeDocument/2006/relationships/image" Target="../media/image410.png"/><Relationship Id="rId428" Type="http://schemas.openxmlformats.org/officeDocument/2006/relationships/image" Target="../media/image237.png"/><Relationship Id="rId635" Type="http://schemas.openxmlformats.org/officeDocument/2006/relationships/customXml" Target="../ink/ink342.xml"/><Relationship Id="rId842" Type="http://schemas.openxmlformats.org/officeDocument/2006/relationships/customXml" Target="../ink/ink446.xml"/><Relationship Id="rId274" Type="http://schemas.openxmlformats.org/officeDocument/2006/relationships/customXml" Target="../ink/ink160.xml"/><Relationship Id="rId481" Type="http://schemas.openxmlformats.org/officeDocument/2006/relationships/customXml" Target="../ink/ink265.xml"/><Relationship Id="rId702" Type="http://schemas.openxmlformats.org/officeDocument/2006/relationships/image" Target="../media/image374.png"/><Relationship Id="rId69" Type="http://schemas.openxmlformats.org/officeDocument/2006/relationships/image" Target="../media/image59.png"/><Relationship Id="rId134" Type="http://schemas.openxmlformats.org/officeDocument/2006/relationships/customXml" Target="../ink/ink90.xml"/><Relationship Id="rId579" Type="http://schemas.openxmlformats.org/officeDocument/2006/relationships/customXml" Target="../ink/ink314.xml"/><Relationship Id="rId786" Type="http://schemas.openxmlformats.org/officeDocument/2006/relationships/customXml" Target="../ink/ink418.xml"/><Relationship Id="rId341" Type="http://schemas.openxmlformats.org/officeDocument/2006/relationships/image" Target="../media/image194.png"/><Relationship Id="rId439" Type="http://schemas.openxmlformats.org/officeDocument/2006/relationships/customXml" Target="../ink/ink244.xml"/><Relationship Id="rId646" Type="http://schemas.openxmlformats.org/officeDocument/2006/relationships/image" Target="../media/image346.png"/><Relationship Id="rId201" Type="http://schemas.openxmlformats.org/officeDocument/2006/relationships/image" Target="../media/image125.png"/><Relationship Id="rId285" Type="http://schemas.openxmlformats.org/officeDocument/2006/relationships/customXml" Target="../ink/ink166.xml"/><Relationship Id="rId506" Type="http://schemas.openxmlformats.org/officeDocument/2006/relationships/image" Target="../media/image276.png"/><Relationship Id="rId853" Type="http://schemas.openxmlformats.org/officeDocument/2006/relationships/customXml" Target="../ink/ink452.xml"/><Relationship Id="rId492" Type="http://schemas.openxmlformats.org/officeDocument/2006/relationships/image" Target="../media/image269.png"/><Relationship Id="rId713" Type="http://schemas.openxmlformats.org/officeDocument/2006/relationships/customXml" Target="../ink/ink381.xml"/><Relationship Id="rId797" Type="http://schemas.openxmlformats.org/officeDocument/2006/relationships/image" Target="../media/image421.png"/><Relationship Id="rId920" Type="http://schemas.openxmlformats.org/officeDocument/2006/relationships/image" Target="../media/image482.png"/><Relationship Id="rId145" Type="http://schemas.openxmlformats.org/officeDocument/2006/relationships/image" Target="../media/image97.png"/><Relationship Id="rId352" Type="http://schemas.openxmlformats.org/officeDocument/2006/relationships/customXml" Target="../ink/ink200.xml"/><Relationship Id="rId212" Type="http://schemas.openxmlformats.org/officeDocument/2006/relationships/customXml" Target="../ink/ink129.xml"/><Relationship Id="rId657" Type="http://schemas.openxmlformats.org/officeDocument/2006/relationships/customXml" Target="../ink/ink353.xml"/><Relationship Id="rId864" Type="http://schemas.openxmlformats.org/officeDocument/2006/relationships/image" Target="../media/image454.png"/><Relationship Id="rId296" Type="http://schemas.openxmlformats.org/officeDocument/2006/relationships/image" Target="../media/image172.png"/><Relationship Id="rId517" Type="http://schemas.openxmlformats.org/officeDocument/2006/relationships/customXml" Target="../ink/ink283.xml"/><Relationship Id="rId724" Type="http://schemas.openxmlformats.org/officeDocument/2006/relationships/image" Target="../media/image385.png"/><Relationship Id="rId931" Type="http://schemas.openxmlformats.org/officeDocument/2006/relationships/customXml" Target="../ink/ink491.xml"/><Relationship Id="rId60" Type="http://schemas.openxmlformats.org/officeDocument/2006/relationships/customXml" Target="../ink/ink53.xml"/><Relationship Id="rId156" Type="http://schemas.openxmlformats.org/officeDocument/2006/relationships/customXml" Target="../ink/ink101.xml"/><Relationship Id="rId363" Type="http://schemas.openxmlformats.org/officeDocument/2006/relationships/image" Target="../media/image205.png"/><Relationship Id="rId570" Type="http://schemas.openxmlformats.org/officeDocument/2006/relationships/image" Target="../media/image308.png"/><Relationship Id="rId223" Type="http://schemas.openxmlformats.org/officeDocument/2006/relationships/image" Target="../media/image136.png"/><Relationship Id="rId430" Type="http://schemas.openxmlformats.org/officeDocument/2006/relationships/image" Target="../media/image238.png"/><Relationship Id="rId668" Type="http://schemas.openxmlformats.org/officeDocument/2006/relationships/image" Target="../media/image357.png"/><Relationship Id="rId875" Type="http://schemas.openxmlformats.org/officeDocument/2006/relationships/customXml" Target="../ink/ink463.xml"/><Relationship Id="rId18" Type="http://schemas.openxmlformats.org/officeDocument/2006/relationships/customXml" Target="../ink/ink32.xml"/><Relationship Id="rId528" Type="http://schemas.openxmlformats.org/officeDocument/2006/relationships/image" Target="../media/image287.png"/><Relationship Id="rId735" Type="http://schemas.openxmlformats.org/officeDocument/2006/relationships/customXml" Target="../ink/ink392.xml"/><Relationship Id="rId942" Type="http://schemas.openxmlformats.org/officeDocument/2006/relationships/image" Target="../media/image493.png"/><Relationship Id="rId167" Type="http://schemas.openxmlformats.org/officeDocument/2006/relationships/image" Target="../media/image108.png"/><Relationship Id="rId374" Type="http://schemas.openxmlformats.org/officeDocument/2006/relationships/customXml" Target="../ink/ink211.xml"/><Relationship Id="rId581" Type="http://schemas.openxmlformats.org/officeDocument/2006/relationships/customXml" Target="../ink/ink315.xml"/><Relationship Id="rId71" Type="http://schemas.openxmlformats.org/officeDocument/2006/relationships/image" Target="../media/image60.png"/><Relationship Id="rId234" Type="http://schemas.openxmlformats.org/officeDocument/2006/relationships/customXml" Target="../ink/ink140.xml"/><Relationship Id="rId679" Type="http://schemas.openxmlformats.org/officeDocument/2006/relationships/customXml" Target="../ink/ink364.xml"/><Relationship Id="rId802" Type="http://schemas.openxmlformats.org/officeDocument/2006/relationships/customXml" Target="../ink/ink426.xml"/><Relationship Id="rId886" Type="http://schemas.openxmlformats.org/officeDocument/2006/relationships/image" Target="../media/image465.png"/><Relationship Id="rId2" Type="http://schemas.openxmlformats.org/officeDocument/2006/relationships/notesSlide" Target="../notesSlides/notesSlide9.xml"/><Relationship Id="rId29" Type="http://schemas.openxmlformats.org/officeDocument/2006/relationships/image" Target="../media/image38.png"/><Relationship Id="rId441" Type="http://schemas.openxmlformats.org/officeDocument/2006/relationships/customXml" Target="../ink/ink245.xml"/><Relationship Id="rId539" Type="http://schemas.openxmlformats.org/officeDocument/2006/relationships/customXml" Target="../ink/ink294.xml"/><Relationship Id="rId746" Type="http://schemas.openxmlformats.org/officeDocument/2006/relationships/image" Target="../media/image396.png"/><Relationship Id="rId178" Type="http://schemas.openxmlformats.org/officeDocument/2006/relationships/customXml" Target="../ink/ink112.xml"/><Relationship Id="rId301" Type="http://schemas.openxmlformats.org/officeDocument/2006/relationships/customXml" Target="../ink/ink174.xml"/><Relationship Id="rId82" Type="http://schemas.openxmlformats.org/officeDocument/2006/relationships/customXml" Target="../ink/ink64.xml"/><Relationship Id="rId385" Type="http://schemas.openxmlformats.org/officeDocument/2006/relationships/customXml" Target="../ink/ink217.xml"/><Relationship Id="rId592" Type="http://schemas.openxmlformats.org/officeDocument/2006/relationships/image" Target="../media/image319.png"/><Relationship Id="rId606" Type="http://schemas.openxmlformats.org/officeDocument/2006/relationships/image" Target="../media/image326.png"/><Relationship Id="rId813" Type="http://schemas.openxmlformats.org/officeDocument/2006/relationships/image" Target="../media/image429.png"/><Relationship Id="rId245" Type="http://schemas.openxmlformats.org/officeDocument/2006/relationships/image" Target="../media/image147.png"/><Relationship Id="rId452" Type="http://schemas.openxmlformats.org/officeDocument/2006/relationships/image" Target="../media/image249.png"/><Relationship Id="rId897" Type="http://schemas.openxmlformats.org/officeDocument/2006/relationships/customXml" Target="../ink/ink474.xml"/><Relationship Id="rId105" Type="http://schemas.openxmlformats.org/officeDocument/2006/relationships/image" Target="../media/image77.png"/><Relationship Id="rId312" Type="http://schemas.openxmlformats.org/officeDocument/2006/relationships/customXml" Target="../ink/ink180.xml"/><Relationship Id="rId757" Type="http://schemas.openxmlformats.org/officeDocument/2006/relationships/image" Target="../media/image401.png"/><Relationship Id="rId93" Type="http://schemas.openxmlformats.org/officeDocument/2006/relationships/image" Target="../media/image71.png"/><Relationship Id="rId189" Type="http://schemas.openxmlformats.org/officeDocument/2006/relationships/image" Target="../media/image119.png"/><Relationship Id="rId396" Type="http://schemas.openxmlformats.org/officeDocument/2006/relationships/image" Target="../media/image221.png"/><Relationship Id="rId617" Type="http://schemas.openxmlformats.org/officeDocument/2006/relationships/customXml" Target="../ink/ink333.xml"/><Relationship Id="rId824" Type="http://schemas.openxmlformats.org/officeDocument/2006/relationships/customXml" Target="../ink/ink437.xml"/><Relationship Id="rId256" Type="http://schemas.openxmlformats.org/officeDocument/2006/relationships/customXml" Target="../ink/ink151.xml"/><Relationship Id="rId463" Type="http://schemas.openxmlformats.org/officeDocument/2006/relationships/customXml" Target="../ink/ink256.xml"/><Relationship Id="rId670" Type="http://schemas.openxmlformats.org/officeDocument/2006/relationships/image" Target="../media/image358.png"/><Relationship Id="rId116" Type="http://schemas.openxmlformats.org/officeDocument/2006/relationships/customXml" Target="../ink/ink81.xml"/><Relationship Id="rId323" Type="http://schemas.openxmlformats.org/officeDocument/2006/relationships/image" Target="../media/image185.png"/><Relationship Id="rId530" Type="http://schemas.openxmlformats.org/officeDocument/2006/relationships/image" Target="../media/image288.png"/><Relationship Id="rId768" Type="http://schemas.openxmlformats.org/officeDocument/2006/relationships/customXml" Target="../ink/ink409.xml"/><Relationship Id="rId20" Type="http://schemas.openxmlformats.org/officeDocument/2006/relationships/customXml" Target="../ink/ink33.xml"/><Relationship Id="rId628" Type="http://schemas.openxmlformats.org/officeDocument/2006/relationships/image" Target="../media/image337.png"/><Relationship Id="rId835" Type="http://schemas.openxmlformats.org/officeDocument/2006/relationships/image" Target="../media/image440.png"/><Relationship Id="rId267" Type="http://schemas.openxmlformats.org/officeDocument/2006/relationships/image" Target="../media/image158.png"/><Relationship Id="rId474" Type="http://schemas.openxmlformats.org/officeDocument/2006/relationships/image" Target="../media/image260.png"/><Relationship Id="rId127" Type="http://schemas.openxmlformats.org/officeDocument/2006/relationships/image" Target="../media/image88.png"/><Relationship Id="rId681" Type="http://schemas.openxmlformats.org/officeDocument/2006/relationships/customXml" Target="../ink/ink365.xml"/><Relationship Id="rId779" Type="http://schemas.openxmlformats.org/officeDocument/2006/relationships/image" Target="../media/image412.png"/><Relationship Id="rId902" Type="http://schemas.openxmlformats.org/officeDocument/2006/relationships/image" Target="../media/image473.png"/><Relationship Id="rId31" Type="http://schemas.openxmlformats.org/officeDocument/2006/relationships/image" Target="../media/image39.png"/><Relationship Id="rId334" Type="http://schemas.openxmlformats.org/officeDocument/2006/relationships/customXml" Target="../ink/ink191.xml"/><Relationship Id="rId541" Type="http://schemas.openxmlformats.org/officeDocument/2006/relationships/customXml" Target="../ink/ink295.xml"/><Relationship Id="rId639" Type="http://schemas.openxmlformats.org/officeDocument/2006/relationships/customXml" Target="../ink/ink344.xml"/><Relationship Id="rId180" Type="http://schemas.openxmlformats.org/officeDocument/2006/relationships/customXml" Target="../ink/ink113.xml"/><Relationship Id="rId278" Type="http://schemas.openxmlformats.org/officeDocument/2006/relationships/customXml" Target="../ink/ink162.xml"/><Relationship Id="rId401" Type="http://schemas.openxmlformats.org/officeDocument/2006/relationships/customXml" Target="../ink/ink225.xml"/><Relationship Id="rId846" Type="http://schemas.openxmlformats.org/officeDocument/2006/relationships/customXml" Target="../ink/ink448.xml"/><Relationship Id="rId485" Type="http://schemas.openxmlformats.org/officeDocument/2006/relationships/customXml" Target="../ink/ink267.xml"/><Relationship Id="rId692" Type="http://schemas.openxmlformats.org/officeDocument/2006/relationships/image" Target="../media/image369.png"/><Relationship Id="rId706" Type="http://schemas.openxmlformats.org/officeDocument/2006/relationships/image" Target="../media/image376.png"/><Relationship Id="rId913" Type="http://schemas.openxmlformats.org/officeDocument/2006/relationships/customXml" Target="../ink/ink482.xml"/><Relationship Id="rId42" Type="http://schemas.openxmlformats.org/officeDocument/2006/relationships/customXml" Target="../ink/ink44.xml"/><Relationship Id="rId138" Type="http://schemas.openxmlformats.org/officeDocument/2006/relationships/customXml" Target="../ink/ink92.xml"/><Relationship Id="rId345" Type="http://schemas.openxmlformats.org/officeDocument/2006/relationships/image" Target="../media/image196.png"/><Relationship Id="rId552" Type="http://schemas.openxmlformats.org/officeDocument/2006/relationships/image" Target="../media/image299.png"/><Relationship Id="rId191" Type="http://schemas.openxmlformats.org/officeDocument/2006/relationships/image" Target="../media/image120.png"/><Relationship Id="rId205" Type="http://schemas.openxmlformats.org/officeDocument/2006/relationships/image" Target="../media/image127.png"/><Relationship Id="rId412" Type="http://schemas.openxmlformats.org/officeDocument/2006/relationships/image" Target="../media/image229.png"/><Relationship Id="rId857" Type="http://schemas.openxmlformats.org/officeDocument/2006/relationships/customXml" Target="../ink/ink454.xml"/><Relationship Id="rId289" Type="http://schemas.openxmlformats.org/officeDocument/2006/relationships/customXml" Target="../ink/ink168.xml"/><Relationship Id="rId496" Type="http://schemas.openxmlformats.org/officeDocument/2006/relationships/image" Target="../media/image271.png"/><Relationship Id="rId717" Type="http://schemas.openxmlformats.org/officeDocument/2006/relationships/customXml" Target="../ink/ink383.xml"/><Relationship Id="rId924" Type="http://schemas.openxmlformats.org/officeDocument/2006/relationships/image" Target="../media/image484.png"/><Relationship Id="rId53" Type="http://schemas.openxmlformats.org/officeDocument/2006/relationships/image" Target="../media/image51.png"/><Relationship Id="rId149" Type="http://schemas.openxmlformats.org/officeDocument/2006/relationships/image" Target="../media/image99.png"/><Relationship Id="rId356" Type="http://schemas.openxmlformats.org/officeDocument/2006/relationships/customXml" Target="../ink/ink202.xml"/><Relationship Id="rId563" Type="http://schemas.openxmlformats.org/officeDocument/2006/relationships/customXml" Target="../ink/ink306.xml"/><Relationship Id="rId770" Type="http://schemas.openxmlformats.org/officeDocument/2006/relationships/customXml" Target="../ink/ink410.xml"/><Relationship Id="rId216" Type="http://schemas.openxmlformats.org/officeDocument/2006/relationships/customXml" Target="../ink/ink131.xml"/><Relationship Id="rId423" Type="http://schemas.openxmlformats.org/officeDocument/2006/relationships/customXml" Target="../ink/ink236.xml"/><Relationship Id="rId868" Type="http://schemas.openxmlformats.org/officeDocument/2006/relationships/image" Target="../media/image456.png"/><Relationship Id="rId630" Type="http://schemas.openxmlformats.org/officeDocument/2006/relationships/image" Target="../media/image338.png"/><Relationship Id="rId728" Type="http://schemas.openxmlformats.org/officeDocument/2006/relationships/image" Target="../media/image387.png"/><Relationship Id="rId935" Type="http://schemas.openxmlformats.org/officeDocument/2006/relationships/customXml" Target="../ink/ink493.xml"/><Relationship Id="rId64" Type="http://schemas.openxmlformats.org/officeDocument/2006/relationships/customXml" Target="../ink/ink55.xml"/><Relationship Id="rId367" Type="http://schemas.openxmlformats.org/officeDocument/2006/relationships/image" Target="../media/image207.png"/><Relationship Id="rId574" Type="http://schemas.openxmlformats.org/officeDocument/2006/relationships/image" Target="../media/image310.png"/><Relationship Id="rId227" Type="http://schemas.openxmlformats.org/officeDocument/2006/relationships/image" Target="../media/image138.png"/><Relationship Id="rId781" Type="http://schemas.openxmlformats.org/officeDocument/2006/relationships/image" Target="../media/image413.png"/><Relationship Id="rId879" Type="http://schemas.openxmlformats.org/officeDocument/2006/relationships/customXml" Target="../ink/ink465.xml"/><Relationship Id="rId434" Type="http://schemas.openxmlformats.org/officeDocument/2006/relationships/image" Target="../media/image240.png"/><Relationship Id="rId641" Type="http://schemas.openxmlformats.org/officeDocument/2006/relationships/customXml" Target="../ink/ink345.xml"/><Relationship Id="rId739" Type="http://schemas.openxmlformats.org/officeDocument/2006/relationships/customXml" Target="../ink/ink394.xml"/><Relationship Id="rId280" Type="http://schemas.openxmlformats.org/officeDocument/2006/relationships/customXml" Target="../ink/ink163.xml"/><Relationship Id="rId501" Type="http://schemas.openxmlformats.org/officeDocument/2006/relationships/customXml" Target="../ink/ink275.xml"/><Relationship Id="rId946" Type="http://schemas.openxmlformats.org/officeDocument/2006/relationships/image" Target="../media/image495.png"/><Relationship Id="rId75" Type="http://schemas.openxmlformats.org/officeDocument/2006/relationships/image" Target="../media/image62.png"/><Relationship Id="rId140" Type="http://schemas.openxmlformats.org/officeDocument/2006/relationships/customXml" Target="../ink/ink93.xml"/><Relationship Id="rId378" Type="http://schemas.openxmlformats.org/officeDocument/2006/relationships/customXml" Target="../ink/ink213.xml"/><Relationship Id="rId585" Type="http://schemas.openxmlformats.org/officeDocument/2006/relationships/customXml" Target="../ink/ink317.xml"/><Relationship Id="rId792" Type="http://schemas.openxmlformats.org/officeDocument/2006/relationships/customXml" Target="../ink/ink421.xml"/><Relationship Id="rId806" Type="http://schemas.openxmlformats.org/officeDocument/2006/relationships/customXml" Target="../ink/ink428.xml"/><Relationship Id="rId6" Type="http://schemas.openxmlformats.org/officeDocument/2006/relationships/customXml" Target="../ink/ink26.xml"/><Relationship Id="rId238" Type="http://schemas.openxmlformats.org/officeDocument/2006/relationships/customXml" Target="../ink/ink142.xml"/><Relationship Id="rId445" Type="http://schemas.openxmlformats.org/officeDocument/2006/relationships/customXml" Target="../ink/ink247.xml"/><Relationship Id="rId652" Type="http://schemas.openxmlformats.org/officeDocument/2006/relationships/image" Target="../media/image349.png"/><Relationship Id="rId291" Type="http://schemas.openxmlformats.org/officeDocument/2006/relationships/customXml" Target="../ink/ink169.xml"/><Relationship Id="rId305" Type="http://schemas.openxmlformats.org/officeDocument/2006/relationships/customXml" Target="../ink/ink176.xml"/><Relationship Id="rId512" Type="http://schemas.openxmlformats.org/officeDocument/2006/relationships/image" Target="../media/image279.png"/><Relationship Id="rId86" Type="http://schemas.openxmlformats.org/officeDocument/2006/relationships/customXml" Target="../ink/ink66.xml"/><Relationship Id="rId151" Type="http://schemas.openxmlformats.org/officeDocument/2006/relationships/image" Target="../media/image100.png"/><Relationship Id="rId389" Type="http://schemas.openxmlformats.org/officeDocument/2006/relationships/customXml" Target="../ink/ink219.xml"/><Relationship Id="rId596" Type="http://schemas.openxmlformats.org/officeDocument/2006/relationships/image" Target="../media/image321.png"/><Relationship Id="rId817" Type="http://schemas.openxmlformats.org/officeDocument/2006/relationships/image" Target="../media/image431.png"/><Relationship Id="rId249" Type="http://schemas.openxmlformats.org/officeDocument/2006/relationships/image" Target="../media/image149.png"/><Relationship Id="rId456" Type="http://schemas.openxmlformats.org/officeDocument/2006/relationships/image" Target="../media/image251.png"/><Relationship Id="rId663" Type="http://schemas.openxmlformats.org/officeDocument/2006/relationships/customXml" Target="../ink/ink356.xml"/><Relationship Id="rId870" Type="http://schemas.openxmlformats.org/officeDocument/2006/relationships/image" Target="../media/image457.png"/><Relationship Id="rId13" Type="http://schemas.openxmlformats.org/officeDocument/2006/relationships/image" Target="../media/image30.png"/><Relationship Id="rId109" Type="http://schemas.openxmlformats.org/officeDocument/2006/relationships/image" Target="../media/image79.png"/><Relationship Id="rId316" Type="http://schemas.openxmlformats.org/officeDocument/2006/relationships/customXml" Target="../ink/ink182.xml"/><Relationship Id="rId523" Type="http://schemas.openxmlformats.org/officeDocument/2006/relationships/customXml" Target="../ink/ink286.xml"/><Relationship Id="rId97" Type="http://schemas.openxmlformats.org/officeDocument/2006/relationships/image" Target="../media/image73.png"/><Relationship Id="rId730" Type="http://schemas.openxmlformats.org/officeDocument/2006/relationships/image" Target="../media/image388.png"/><Relationship Id="rId828" Type="http://schemas.openxmlformats.org/officeDocument/2006/relationships/customXml" Target="../ink/ink439.xml"/><Relationship Id="rId162" Type="http://schemas.openxmlformats.org/officeDocument/2006/relationships/customXml" Target="../ink/ink104.xml"/><Relationship Id="rId467" Type="http://schemas.openxmlformats.org/officeDocument/2006/relationships/customXml" Target="../ink/ink258.xml"/><Relationship Id="rId674" Type="http://schemas.openxmlformats.org/officeDocument/2006/relationships/image" Target="../media/image360.png"/><Relationship Id="rId881" Type="http://schemas.openxmlformats.org/officeDocument/2006/relationships/customXml" Target="../ink/ink466.xml"/><Relationship Id="rId24" Type="http://schemas.openxmlformats.org/officeDocument/2006/relationships/customXml" Target="../ink/ink35.xml"/><Relationship Id="rId327" Type="http://schemas.openxmlformats.org/officeDocument/2006/relationships/image" Target="../media/image187.png"/><Relationship Id="rId534" Type="http://schemas.openxmlformats.org/officeDocument/2006/relationships/image" Target="../media/image290.png"/><Relationship Id="rId741" Type="http://schemas.openxmlformats.org/officeDocument/2006/relationships/customXml" Target="../ink/ink395.xml"/><Relationship Id="rId839" Type="http://schemas.openxmlformats.org/officeDocument/2006/relationships/image" Target="../media/image442.png"/><Relationship Id="rId173" Type="http://schemas.openxmlformats.org/officeDocument/2006/relationships/image" Target="../media/image111.png"/><Relationship Id="rId380" Type="http://schemas.openxmlformats.org/officeDocument/2006/relationships/customXml" Target="../ink/ink214.xml"/><Relationship Id="rId601" Type="http://schemas.openxmlformats.org/officeDocument/2006/relationships/customXml" Target="../ink/ink325.xml"/><Relationship Id="rId240" Type="http://schemas.openxmlformats.org/officeDocument/2006/relationships/customXml" Target="../ink/ink143.xml"/><Relationship Id="rId478" Type="http://schemas.openxmlformats.org/officeDocument/2006/relationships/image" Target="../media/image262.png"/><Relationship Id="rId685" Type="http://schemas.openxmlformats.org/officeDocument/2006/relationships/customXml" Target="../ink/ink367.xml"/><Relationship Id="rId892" Type="http://schemas.openxmlformats.org/officeDocument/2006/relationships/image" Target="../media/image468.png"/><Relationship Id="rId906" Type="http://schemas.openxmlformats.org/officeDocument/2006/relationships/image" Target="../media/image475.png"/><Relationship Id="rId35" Type="http://schemas.openxmlformats.org/officeDocument/2006/relationships/image" Target="../media/image41.png"/><Relationship Id="rId100" Type="http://schemas.openxmlformats.org/officeDocument/2006/relationships/customXml" Target="../ink/ink73.xml"/><Relationship Id="rId338" Type="http://schemas.openxmlformats.org/officeDocument/2006/relationships/customXml" Target="../ink/ink193.xml"/><Relationship Id="rId545" Type="http://schemas.openxmlformats.org/officeDocument/2006/relationships/customXml" Target="../ink/ink297.xml"/><Relationship Id="rId752" Type="http://schemas.openxmlformats.org/officeDocument/2006/relationships/customXml" Target="../ink/ink401.xml"/><Relationship Id="rId184" Type="http://schemas.openxmlformats.org/officeDocument/2006/relationships/customXml" Target="../ink/ink115.xml"/><Relationship Id="rId391" Type="http://schemas.openxmlformats.org/officeDocument/2006/relationships/customXml" Target="../ink/ink220.xml"/><Relationship Id="rId405" Type="http://schemas.openxmlformats.org/officeDocument/2006/relationships/customXml" Target="../ink/ink227.xml"/><Relationship Id="rId612" Type="http://schemas.openxmlformats.org/officeDocument/2006/relationships/image" Target="../media/image329.png"/><Relationship Id="rId251" Type="http://schemas.openxmlformats.org/officeDocument/2006/relationships/image" Target="../media/image150.png"/><Relationship Id="rId489" Type="http://schemas.openxmlformats.org/officeDocument/2006/relationships/customXml" Target="../ink/ink269.xml"/><Relationship Id="rId696" Type="http://schemas.openxmlformats.org/officeDocument/2006/relationships/image" Target="../media/image371.png"/><Relationship Id="rId917" Type="http://schemas.openxmlformats.org/officeDocument/2006/relationships/customXml" Target="../ink/ink484.xml"/><Relationship Id="rId46" Type="http://schemas.openxmlformats.org/officeDocument/2006/relationships/customXml" Target="../ink/ink46.xml"/><Relationship Id="rId349" Type="http://schemas.openxmlformats.org/officeDocument/2006/relationships/image" Target="../media/image198.png"/><Relationship Id="rId556" Type="http://schemas.openxmlformats.org/officeDocument/2006/relationships/image" Target="../media/image301.png"/><Relationship Id="rId763" Type="http://schemas.openxmlformats.org/officeDocument/2006/relationships/image" Target="../media/image404.png"/><Relationship Id="rId111" Type="http://schemas.openxmlformats.org/officeDocument/2006/relationships/image" Target="../media/image80.png"/><Relationship Id="rId195" Type="http://schemas.openxmlformats.org/officeDocument/2006/relationships/image" Target="../media/image122.png"/><Relationship Id="rId209" Type="http://schemas.openxmlformats.org/officeDocument/2006/relationships/image" Target="../media/image129.png"/><Relationship Id="rId416" Type="http://schemas.openxmlformats.org/officeDocument/2006/relationships/image" Target="../media/image231.png"/><Relationship Id="rId623" Type="http://schemas.openxmlformats.org/officeDocument/2006/relationships/customXml" Target="../ink/ink336.xml"/><Relationship Id="rId830" Type="http://schemas.openxmlformats.org/officeDocument/2006/relationships/customXml" Target="../ink/ink440.xml"/><Relationship Id="rId928" Type="http://schemas.openxmlformats.org/officeDocument/2006/relationships/image" Target="../media/image486.png"/><Relationship Id="rId57" Type="http://schemas.openxmlformats.org/officeDocument/2006/relationships/image" Target="../media/image53.png"/><Relationship Id="rId262" Type="http://schemas.openxmlformats.org/officeDocument/2006/relationships/customXml" Target="../ink/ink154.xml"/><Relationship Id="rId567" Type="http://schemas.openxmlformats.org/officeDocument/2006/relationships/customXml" Target="../ink/ink308.xml"/><Relationship Id="rId122" Type="http://schemas.openxmlformats.org/officeDocument/2006/relationships/customXml" Target="../ink/ink84.xml"/><Relationship Id="rId774" Type="http://schemas.openxmlformats.org/officeDocument/2006/relationships/customXml" Target="../ink/ink412.xml"/><Relationship Id="rId427" Type="http://schemas.openxmlformats.org/officeDocument/2006/relationships/customXml" Target="../ink/ink238.xml"/><Relationship Id="rId634" Type="http://schemas.openxmlformats.org/officeDocument/2006/relationships/image" Target="../media/image340.png"/><Relationship Id="rId841" Type="http://schemas.openxmlformats.org/officeDocument/2006/relationships/image" Target="../media/image443.png"/><Relationship Id="rId273" Type="http://schemas.openxmlformats.org/officeDocument/2006/relationships/image" Target="../media/image161.png"/><Relationship Id="rId480" Type="http://schemas.openxmlformats.org/officeDocument/2006/relationships/image" Target="../media/image263.png"/><Relationship Id="rId701" Type="http://schemas.openxmlformats.org/officeDocument/2006/relationships/customXml" Target="../ink/ink375.xml"/><Relationship Id="rId939" Type="http://schemas.openxmlformats.org/officeDocument/2006/relationships/customXml" Target="../ink/ink495.xml"/><Relationship Id="rId68" Type="http://schemas.openxmlformats.org/officeDocument/2006/relationships/customXml" Target="../ink/ink57.xml"/><Relationship Id="rId133" Type="http://schemas.openxmlformats.org/officeDocument/2006/relationships/image" Target="../media/image91.png"/><Relationship Id="rId340" Type="http://schemas.openxmlformats.org/officeDocument/2006/relationships/customXml" Target="../ink/ink194.xml"/><Relationship Id="rId578" Type="http://schemas.openxmlformats.org/officeDocument/2006/relationships/image" Target="../media/image312.png"/><Relationship Id="rId785" Type="http://schemas.openxmlformats.org/officeDocument/2006/relationships/image" Target="../media/image415.png"/><Relationship Id="rId200" Type="http://schemas.openxmlformats.org/officeDocument/2006/relationships/customXml" Target="../ink/ink123.xml"/><Relationship Id="rId438" Type="http://schemas.openxmlformats.org/officeDocument/2006/relationships/image" Target="../media/image242.png"/><Relationship Id="rId645" Type="http://schemas.openxmlformats.org/officeDocument/2006/relationships/customXml" Target="../ink/ink347.xml"/><Relationship Id="rId852" Type="http://schemas.openxmlformats.org/officeDocument/2006/relationships/image" Target="../media/image448.png"/><Relationship Id="rId284" Type="http://schemas.openxmlformats.org/officeDocument/2006/relationships/image" Target="../media/image166.png"/><Relationship Id="rId491" Type="http://schemas.openxmlformats.org/officeDocument/2006/relationships/customXml" Target="../ink/ink270.xml"/><Relationship Id="rId505" Type="http://schemas.openxmlformats.org/officeDocument/2006/relationships/customXml" Target="../ink/ink277.xml"/><Relationship Id="rId712" Type="http://schemas.openxmlformats.org/officeDocument/2006/relationships/image" Target="../media/image379.png"/><Relationship Id="rId79" Type="http://schemas.openxmlformats.org/officeDocument/2006/relationships/image" Target="../media/image64.png"/><Relationship Id="rId144" Type="http://schemas.openxmlformats.org/officeDocument/2006/relationships/customXml" Target="../ink/ink95.xml"/><Relationship Id="rId589" Type="http://schemas.openxmlformats.org/officeDocument/2006/relationships/customXml" Target="../ink/ink319.xml"/><Relationship Id="rId796" Type="http://schemas.openxmlformats.org/officeDocument/2006/relationships/customXml" Target="../ink/ink423.xml"/><Relationship Id="rId351" Type="http://schemas.openxmlformats.org/officeDocument/2006/relationships/image" Target="../media/image199.png"/><Relationship Id="rId449" Type="http://schemas.openxmlformats.org/officeDocument/2006/relationships/customXml" Target="../ink/ink249.xml"/><Relationship Id="rId656" Type="http://schemas.openxmlformats.org/officeDocument/2006/relationships/image" Target="../media/image351.png"/><Relationship Id="rId863" Type="http://schemas.openxmlformats.org/officeDocument/2006/relationships/customXml" Target="../ink/ink457.xml"/><Relationship Id="rId211" Type="http://schemas.openxmlformats.org/officeDocument/2006/relationships/image" Target="../media/image130.png"/><Relationship Id="rId295" Type="http://schemas.openxmlformats.org/officeDocument/2006/relationships/customXml" Target="../ink/ink171.xml"/><Relationship Id="rId309" Type="http://schemas.openxmlformats.org/officeDocument/2006/relationships/customXml" Target="../ink/ink178.xml"/><Relationship Id="rId516" Type="http://schemas.openxmlformats.org/officeDocument/2006/relationships/image" Target="../media/image281.png"/><Relationship Id="rId723" Type="http://schemas.openxmlformats.org/officeDocument/2006/relationships/customXml" Target="../ink/ink386.xml"/><Relationship Id="rId930" Type="http://schemas.openxmlformats.org/officeDocument/2006/relationships/image" Target="../media/image487.png"/><Relationship Id="rId155" Type="http://schemas.openxmlformats.org/officeDocument/2006/relationships/image" Target="../media/image102.png"/><Relationship Id="rId362" Type="http://schemas.openxmlformats.org/officeDocument/2006/relationships/customXml" Target="../ink/ink205.xml"/><Relationship Id="rId222" Type="http://schemas.openxmlformats.org/officeDocument/2006/relationships/customXml" Target="../ink/ink134.xml"/><Relationship Id="rId667" Type="http://schemas.openxmlformats.org/officeDocument/2006/relationships/customXml" Target="../ink/ink358.xml"/><Relationship Id="rId874" Type="http://schemas.openxmlformats.org/officeDocument/2006/relationships/image" Target="../media/image459.png"/><Relationship Id="rId17" Type="http://schemas.openxmlformats.org/officeDocument/2006/relationships/image" Target="../media/image32.png"/><Relationship Id="rId527" Type="http://schemas.openxmlformats.org/officeDocument/2006/relationships/customXml" Target="../ink/ink288.xml"/><Relationship Id="rId734" Type="http://schemas.openxmlformats.org/officeDocument/2006/relationships/image" Target="../media/image390.png"/><Relationship Id="rId941" Type="http://schemas.openxmlformats.org/officeDocument/2006/relationships/customXml" Target="../ink/ink496.xml"/><Relationship Id="rId70" Type="http://schemas.openxmlformats.org/officeDocument/2006/relationships/customXml" Target="../ink/ink58.xml"/><Relationship Id="rId166" Type="http://schemas.openxmlformats.org/officeDocument/2006/relationships/customXml" Target="../ink/ink106.xml"/><Relationship Id="rId373" Type="http://schemas.openxmlformats.org/officeDocument/2006/relationships/image" Target="../media/image210.png"/><Relationship Id="rId580" Type="http://schemas.openxmlformats.org/officeDocument/2006/relationships/image" Target="../media/image313.png"/><Relationship Id="rId801" Type="http://schemas.openxmlformats.org/officeDocument/2006/relationships/image" Target="../media/image423.png"/><Relationship Id="rId1" Type="http://schemas.openxmlformats.org/officeDocument/2006/relationships/slideLayout" Target="../slideLayouts/slideLayout7.xml"/><Relationship Id="rId233" Type="http://schemas.openxmlformats.org/officeDocument/2006/relationships/image" Target="../media/image141.png"/><Relationship Id="rId440" Type="http://schemas.openxmlformats.org/officeDocument/2006/relationships/image" Target="../media/image243.png"/><Relationship Id="rId678" Type="http://schemas.openxmlformats.org/officeDocument/2006/relationships/image" Target="../media/image362.png"/><Relationship Id="rId885" Type="http://schemas.openxmlformats.org/officeDocument/2006/relationships/customXml" Target="../ink/ink468.xml"/><Relationship Id="rId28" Type="http://schemas.openxmlformats.org/officeDocument/2006/relationships/customXml" Target="../ink/ink37.xml"/><Relationship Id="rId300" Type="http://schemas.openxmlformats.org/officeDocument/2006/relationships/image" Target="../media/image174.png"/><Relationship Id="rId538" Type="http://schemas.openxmlformats.org/officeDocument/2006/relationships/image" Target="../media/image292.png"/><Relationship Id="rId745" Type="http://schemas.openxmlformats.org/officeDocument/2006/relationships/customXml" Target="../ink/ink397.xml"/><Relationship Id="rId952" Type="http://schemas.openxmlformats.org/officeDocument/2006/relationships/image" Target="../media/image498.png"/><Relationship Id="rId81" Type="http://schemas.openxmlformats.org/officeDocument/2006/relationships/image" Target="../media/image65.png"/><Relationship Id="rId135" Type="http://schemas.openxmlformats.org/officeDocument/2006/relationships/image" Target="../media/image92.png"/><Relationship Id="rId177" Type="http://schemas.openxmlformats.org/officeDocument/2006/relationships/image" Target="../media/image113.png"/><Relationship Id="rId342" Type="http://schemas.openxmlformats.org/officeDocument/2006/relationships/customXml" Target="../ink/ink195.xml"/><Relationship Id="rId384" Type="http://schemas.openxmlformats.org/officeDocument/2006/relationships/customXml" Target="../ink/ink216.xml"/><Relationship Id="rId591" Type="http://schemas.openxmlformats.org/officeDocument/2006/relationships/customXml" Target="../ink/ink320.xml"/><Relationship Id="rId605" Type="http://schemas.openxmlformats.org/officeDocument/2006/relationships/customXml" Target="../ink/ink327.xml"/><Relationship Id="rId787" Type="http://schemas.openxmlformats.org/officeDocument/2006/relationships/image" Target="../media/image416.png"/><Relationship Id="rId812" Type="http://schemas.openxmlformats.org/officeDocument/2006/relationships/customXml" Target="../ink/ink431.xml"/><Relationship Id="rId202" Type="http://schemas.openxmlformats.org/officeDocument/2006/relationships/customXml" Target="../ink/ink124.xml"/><Relationship Id="rId244" Type="http://schemas.openxmlformats.org/officeDocument/2006/relationships/customXml" Target="../ink/ink145.xml"/><Relationship Id="rId647" Type="http://schemas.openxmlformats.org/officeDocument/2006/relationships/customXml" Target="../ink/ink348.xml"/><Relationship Id="rId689" Type="http://schemas.openxmlformats.org/officeDocument/2006/relationships/customXml" Target="../ink/ink369.xml"/><Relationship Id="rId854" Type="http://schemas.openxmlformats.org/officeDocument/2006/relationships/image" Target="../media/image449.png"/><Relationship Id="rId896" Type="http://schemas.openxmlformats.org/officeDocument/2006/relationships/image" Target="../media/image470.png"/><Relationship Id="rId39" Type="http://schemas.openxmlformats.org/officeDocument/2006/relationships/image" Target="../media/image44.png"/><Relationship Id="rId286" Type="http://schemas.openxmlformats.org/officeDocument/2006/relationships/image" Target="../media/image167.png"/><Relationship Id="rId451" Type="http://schemas.openxmlformats.org/officeDocument/2006/relationships/customXml" Target="../ink/ink250.xml"/><Relationship Id="rId493" Type="http://schemas.openxmlformats.org/officeDocument/2006/relationships/customXml" Target="../ink/ink271.xml"/><Relationship Id="rId507" Type="http://schemas.openxmlformats.org/officeDocument/2006/relationships/customXml" Target="../ink/ink278.xml"/><Relationship Id="rId549" Type="http://schemas.openxmlformats.org/officeDocument/2006/relationships/customXml" Target="../ink/ink299.xml"/><Relationship Id="rId714" Type="http://schemas.openxmlformats.org/officeDocument/2006/relationships/image" Target="../media/image380.png"/><Relationship Id="rId756" Type="http://schemas.openxmlformats.org/officeDocument/2006/relationships/customXml" Target="../ink/ink403.xml"/><Relationship Id="rId921" Type="http://schemas.openxmlformats.org/officeDocument/2006/relationships/customXml" Target="../ink/ink486.xml"/><Relationship Id="rId50" Type="http://schemas.openxmlformats.org/officeDocument/2006/relationships/customXml" Target="../ink/ink48.xml"/><Relationship Id="rId104" Type="http://schemas.openxmlformats.org/officeDocument/2006/relationships/customXml" Target="../ink/ink75.xml"/><Relationship Id="rId146" Type="http://schemas.openxmlformats.org/officeDocument/2006/relationships/customXml" Target="../ink/ink96.xml"/><Relationship Id="rId188" Type="http://schemas.openxmlformats.org/officeDocument/2006/relationships/customXml" Target="../ink/ink117.xml"/><Relationship Id="rId311" Type="http://schemas.openxmlformats.org/officeDocument/2006/relationships/image" Target="../media/image179.png"/><Relationship Id="rId353" Type="http://schemas.openxmlformats.org/officeDocument/2006/relationships/image" Target="../media/image200.png"/><Relationship Id="rId395" Type="http://schemas.openxmlformats.org/officeDocument/2006/relationships/customXml" Target="../ink/ink222.xml"/><Relationship Id="rId409" Type="http://schemas.openxmlformats.org/officeDocument/2006/relationships/customXml" Target="../ink/ink229.xml"/><Relationship Id="rId560" Type="http://schemas.openxmlformats.org/officeDocument/2006/relationships/image" Target="../media/image303.png"/><Relationship Id="rId798" Type="http://schemas.openxmlformats.org/officeDocument/2006/relationships/customXml" Target="../ink/ink424.xml"/><Relationship Id="rId92" Type="http://schemas.openxmlformats.org/officeDocument/2006/relationships/customXml" Target="../ink/ink69.xml"/><Relationship Id="rId213" Type="http://schemas.openxmlformats.org/officeDocument/2006/relationships/image" Target="../media/image131.png"/><Relationship Id="rId420" Type="http://schemas.openxmlformats.org/officeDocument/2006/relationships/image" Target="../media/image233.png"/><Relationship Id="rId616" Type="http://schemas.openxmlformats.org/officeDocument/2006/relationships/image" Target="../media/image331.png"/><Relationship Id="rId658" Type="http://schemas.openxmlformats.org/officeDocument/2006/relationships/image" Target="../media/image352.png"/><Relationship Id="rId823" Type="http://schemas.openxmlformats.org/officeDocument/2006/relationships/image" Target="../media/image434.png"/><Relationship Id="rId865" Type="http://schemas.openxmlformats.org/officeDocument/2006/relationships/customXml" Target="../ink/ink458.xml"/><Relationship Id="rId255" Type="http://schemas.openxmlformats.org/officeDocument/2006/relationships/image" Target="../media/image152.png"/><Relationship Id="rId297" Type="http://schemas.openxmlformats.org/officeDocument/2006/relationships/customXml" Target="../ink/ink172.xml"/><Relationship Id="rId462" Type="http://schemas.openxmlformats.org/officeDocument/2006/relationships/image" Target="../media/image254.png"/><Relationship Id="rId518" Type="http://schemas.openxmlformats.org/officeDocument/2006/relationships/image" Target="../media/image282.png"/><Relationship Id="rId725" Type="http://schemas.openxmlformats.org/officeDocument/2006/relationships/customXml" Target="../ink/ink387.xml"/><Relationship Id="rId932" Type="http://schemas.openxmlformats.org/officeDocument/2006/relationships/image" Target="../media/image488.png"/><Relationship Id="rId115" Type="http://schemas.openxmlformats.org/officeDocument/2006/relationships/image" Target="../media/image82.png"/><Relationship Id="rId157" Type="http://schemas.openxmlformats.org/officeDocument/2006/relationships/image" Target="../media/image103.png"/><Relationship Id="rId322" Type="http://schemas.openxmlformats.org/officeDocument/2006/relationships/customXml" Target="../ink/ink185.xml"/><Relationship Id="rId364" Type="http://schemas.openxmlformats.org/officeDocument/2006/relationships/customXml" Target="../ink/ink206.xml"/><Relationship Id="rId767" Type="http://schemas.openxmlformats.org/officeDocument/2006/relationships/image" Target="../media/image406.png"/><Relationship Id="rId61" Type="http://schemas.openxmlformats.org/officeDocument/2006/relationships/image" Target="../media/image55.png"/><Relationship Id="rId199" Type="http://schemas.openxmlformats.org/officeDocument/2006/relationships/image" Target="../media/image124.png"/><Relationship Id="rId571" Type="http://schemas.openxmlformats.org/officeDocument/2006/relationships/customXml" Target="../ink/ink310.xml"/><Relationship Id="rId627" Type="http://schemas.openxmlformats.org/officeDocument/2006/relationships/customXml" Target="../ink/ink338.xml"/><Relationship Id="rId669" Type="http://schemas.openxmlformats.org/officeDocument/2006/relationships/customXml" Target="../ink/ink359.xml"/><Relationship Id="rId834" Type="http://schemas.openxmlformats.org/officeDocument/2006/relationships/customXml" Target="../ink/ink442.xml"/><Relationship Id="rId876" Type="http://schemas.openxmlformats.org/officeDocument/2006/relationships/image" Target="../media/image460.png"/><Relationship Id="rId19" Type="http://schemas.openxmlformats.org/officeDocument/2006/relationships/image" Target="../media/image33.png"/><Relationship Id="rId224" Type="http://schemas.openxmlformats.org/officeDocument/2006/relationships/customXml" Target="../ink/ink135.xml"/><Relationship Id="rId266" Type="http://schemas.openxmlformats.org/officeDocument/2006/relationships/customXml" Target="../ink/ink156.xml"/><Relationship Id="rId431" Type="http://schemas.openxmlformats.org/officeDocument/2006/relationships/customXml" Target="../ink/ink240.xml"/><Relationship Id="rId473" Type="http://schemas.openxmlformats.org/officeDocument/2006/relationships/customXml" Target="../ink/ink261.xml"/><Relationship Id="rId529" Type="http://schemas.openxmlformats.org/officeDocument/2006/relationships/customXml" Target="../ink/ink289.xml"/><Relationship Id="rId680" Type="http://schemas.openxmlformats.org/officeDocument/2006/relationships/image" Target="../media/image363.png"/><Relationship Id="rId736" Type="http://schemas.openxmlformats.org/officeDocument/2006/relationships/image" Target="../media/image391.png"/><Relationship Id="rId901" Type="http://schemas.openxmlformats.org/officeDocument/2006/relationships/customXml" Target="../ink/ink476.xml"/><Relationship Id="rId30" Type="http://schemas.openxmlformats.org/officeDocument/2006/relationships/customXml" Target="../ink/ink38.xml"/><Relationship Id="rId126" Type="http://schemas.openxmlformats.org/officeDocument/2006/relationships/customXml" Target="../ink/ink86.xml"/><Relationship Id="rId168" Type="http://schemas.openxmlformats.org/officeDocument/2006/relationships/customXml" Target="../ink/ink107.xml"/><Relationship Id="rId333" Type="http://schemas.openxmlformats.org/officeDocument/2006/relationships/image" Target="../media/image190.png"/><Relationship Id="rId540" Type="http://schemas.openxmlformats.org/officeDocument/2006/relationships/image" Target="../media/image293.png"/><Relationship Id="rId778" Type="http://schemas.openxmlformats.org/officeDocument/2006/relationships/customXml" Target="../ink/ink414.xml"/><Relationship Id="rId943" Type="http://schemas.openxmlformats.org/officeDocument/2006/relationships/customXml" Target="../ink/ink497.xml"/><Relationship Id="rId72" Type="http://schemas.openxmlformats.org/officeDocument/2006/relationships/customXml" Target="../ink/ink59.xml"/><Relationship Id="rId375" Type="http://schemas.openxmlformats.org/officeDocument/2006/relationships/image" Target="../media/image211.png"/><Relationship Id="rId582" Type="http://schemas.openxmlformats.org/officeDocument/2006/relationships/image" Target="../media/image314.png"/><Relationship Id="rId638" Type="http://schemas.openxmlformats.org/officeDocument/2006/relationships/image" Target="../media/image342.png"/><Relationship Id="rId803" Type="http://schemas.openxmlformats.org/officeDocument/2006/relationships/image" Target="../media/image424.png"/><Relationship Id="rId845" Type="http://schemas.openxmlformats.org/officeDocument/2006/relationships/image" Target="../media/image445.png"/><Relationship Id="rId3" Type="http://schemas.openxmlformats.org/officeDocument/2006/relationships/image" Target="NULL"/><Relationship Id="rId235" Type="http://schemas.openxmlformats.org/officeDocument/2006/relationships/image" Target="../media/image142.png"/><Relationship Id="rId277" Type="http://schemas.openxmlformats.org/officeDocument/2006/relationships/image" Target="../media/image163.png"/><Relationship Id="rId400" Type="http://schemas.openxmlformats.org/officeDocument/2006/relationships/image" Target="../media/image223.png"/><Relationship Id="rId442" Type="http://schemas.openxmlformats.org/officeDocument/2006/relationships/image" Target="../media/image244.png"/><Relationship Id="rId484" Type="http://schemas.openxmlformats.org/officeDocument/2006/relationships/image" Target="../media/image265.png"/><Relationship Id="rId705" Type="http://schemas.openxmlformats.org/officeDocument/2006/relationships/customXml" Target="../ink/ink377.xml"/><Relationship Id="rId887" Type="http://schemas.openxmlformats.org/officeDocument/2006/relationships/customXml" Target="../ink/ink469.xml"/><Relationship Id="rId137" Type="http://schemas.openxmlformats.org/officeDocument/2006/relationships/image" Target="../media/image93.png"/><Relationship Id="rId302" Type="http://schemas.openxmlformats.org/officeDocument/2006/relationships/image" Target="../media/image175.png"/><Relationship Id="rId344" Type="http://schemas.openxmlformats.org/officeDocument/2006/relationships/customXml" Target="../ink/ink196.xml"/><Relationship Id="rId691" Type="http://schemas.openxmlformats.org/officeDocument/2006/relationships/customXml" Target="../ink/ink370.xml"/><Relationship Id="rId747" Type="http://schemas.openxmlformats.org/officeDocument/2006/relationships/customXml" Target="../ink/ink398.xml"/><Relationship Id="rId789" Type="http://schemas.openxmlformats.org/officeDocument/2006/relationships/image" Target="../media/image417.png"/><Relationship Id="rId912" Type="http://schemas.openxmlformats.org/officeDocument/2006/relationships/image" Target="../media/image478.png"/><Relationship Id="rId41" Type="http://schemas.openxmlformats.org/officeDocument/2006/relationships/image" Target="../media/image45.png"/><Relationship Id="rId83" Type="http://schemas.openxmlformats.org/officeDocument/2006/relationships/image" Target="../media/image66.png"/><Relationship Id="rId179" Type="http://schemas.openxmlformats.org/officeDocument/2006/relationships/image" Target="../media/image114.png"/><Relationship Id="rId386" Type="http://schemas.openxmlformats.org/officeDocument/2006/relationships/image" Target="../media/image216.png"/><Relationship Id="rId551" Type="http://schemas.openxmlformats.org/officeDocument/2006/relationships/customXml" Target="../ink/ink300.xml"/><Relationship Id="rId593" Type="http://schemas.openxmlformats.org/officeDocument/2006/relationships/customXml" Target="../ink/ink321.xml"/><Relationship Id="rId607" Type="http://schemas.openxmlformats.org/officeDocument/2006/relationships/customXml" Target="../ink/ink328.xml"/><Relationship Id="rId649" Type="http://schemas.openxmlformats.org/officeDocument/2006/relationships/customXml" Target="../ink/ink349.xml"/><Relationship Id="rId814" Type="http://schemas.openxmlformats.org/officeDocument/2006/relationships/customXml" Target="../ink/ink432.xml"/><Relationship Id="rId856" Type="http://schemas.openxmlformats.org/officeDocument/2006/relationships/image" Target="../media/image450.png"/><Relationship Id="rId190" Type="http://schemas.openxmlformats.org/officeDocument/2006/relationships/customXml" Target="../ink/ink118.xml"/><Relationship Id="rId204" Type="http://schemas.openxmlformats.org/officeDocument/2006/relationships/customXml" Target="../ink/ink125.xml"/><Relationship Id="rId246" Type="http://schemas.openxmlformats.org/officeDocument/2006/relationships/customXml" Target="../ink/ink146.xml"/><Relationship Id="rId288" Type="http://schemas.openxmlformats.org/officeDocument/2006/relationships/image" Target="../media/image168.png"/><Relationship Id="rId411" Type="http://schemas.openxmlformats.org/officeDocument/2006/relationships/customXml" Target="../ink/ink230.xml"/><Relationship Id="rId453" Type="http://schemas.openxmlformats.org/officeDocument/2006/relationships/customXml" Target="../ink/ink251.xml"/><Relationship Id="rId509" Type="http://schemas.openxmlformats.org/officeDocument/2006/relationships/customXml" Target="../ink/ink279.xml"/><Relationship Id="rId660" Type="http://schemas.openxmlformats.org/officeDocument/2006/relationships/image" Target="../media/image353.png"/><Relationship Id="rId898" Type="http://schemas.openxmlformats.org/officeDocument/2006/relationships/image" Target="../media/image471.png"/><Relationship Id="rId106" Type="http://schemas.openxmlformats.org/officeDocument/2006/relationships/customXml" Target="../ink/ink76.xml"/><Relationship Id="rId313" Type="http://schemas.openxmlformats.org/officeDocument/2006/relationships/image" Target="../media/image180.png"/><Relationship Id="rId495" Type="http://schemas.openxmlformats.org/officeDocument/2006/relationships/customXml" Target="../ink/ink272.xml"/><Relationship Id="rId716" Type="http://schemas.openxmlformats.org/officeDocument/2006/relationships/image" Target="../media/image381.png"/><Relationship Id="rId758" Type="http://schemas.openxmlformats.org/officeDocument/2006/relationships/customXml" Target="../ink/ink404.xml"/><Relationship Id="rId923" Type="http://schemas.openxmlformats.org/officeDocument/2006/relationships/customXml" Target="../ink/ink487.xml"/><Relationship Id="rId10" Type="http://schemas.openxmlformats.org/officeDocument/2006/relationships/customXml" Target="../ink/ink28.xml"/><Relationship Id="rId52" Type="http://schemas.openxmlformats.org/officeDocument/2006/relationships/customXml" Target="../ink/ink49.xml"/><Relationship Id="rId94" Type="http://schemas.openxmlformats.org/officeDocument/2006/relationships/customXml" Target="../ink/ink70.xml"/><Relationship Id="rId148" Type="http://schemas.openxmlformats.org/officeDocument/2006/relationships/customXml" Target="../ink/ink97.xml"/><Relationship Id="rId355" Type="http://schemas.openxmlformats.org/officeDocument/2006/relationships/image" Target="../media/image201.png"/><Relationship Id="rId397" Type="http://schemas.openxmlformats.org/officeDocument/2006/relationships/customXml" Target="../ink/ink223.xml"/><Relationship Id="rId520" Type="http://schemas.openxmlformats.org/officeDocument/2006/relationships/image" Target="../media/image283.png"/><Relationship Id="rId562" Type="http://schemas.openxmlformats.org/officeDocument/2006/relationships/image" Target="../media/image304.png"/><Relationship Id="rId618" Type="http://schemas.openxmlformats.org/officeDocument/2006/relationships/image" Target="../media/image332.png"/><Relationship Id="rId825" Type="http://schemas.openxmlformats.org/officeDocument/2006/relationships/image" Target="../media/image435.png"/><Relationship Id="rId215" Type="http://schemas.openxmlformats.org/officeDocument/2006/relationships/image" Target="../media/image132.png"/><Relationship Id="rId257" Type="http://schemas.openxmlformats.org/officeDocument/2006/relationships/image" Target="../media/image153.png"/><Relationship Id="rId422" Type="http://schemas.openxmlformats.org/officeDocument/2006/relationships/image" Target="../media/image234.png"/><Relationship Id="rId464" Type="http://schemas.openxmlformats.org/officeDocument/2006/relationships/image" Target="../media/image255.png"/><Relationship Id="rId867" Type="http://schemas.openxmlformats.org/officeDocument/2006/relationships/customXml" Target="../ink/ink459.xml"/><Relationship Id="rId299" Type="http://schemas.openxmlformats.org/officeDocument/2006/relationships/customXml" Target="../ink/ink173.xml"/><Relationship Id="rId727" Type="http://schemas.openxmlformats.org/officeDocument/2006/relationships/customXml" Target="../ink/ink388.xml"/><Relationship Id="rId934" Type="http://schemas.openxmlformats.org/officeDocument/2006/relationships/image" Target="../media/image489.png"/><Relationship Id="rId63" Type="http://schemas.openxmlformats.org/officeDocument/2006/relationships/image" Target="../media/image56.png"/><Relationship Id="rId159" Type="http://schemas.openxmlformats.org/officeDocument/2006/relationships/image" Target="../media/image104.png"/><Relationship Id="rId366" Type="http://schemas.openxmlformats.org/officeDocument/2006/relationships/customXml" Target="../ink/ink207.xml"/><Relationship Id="rId573" Type="http://schemas.openxmlformats.org/officeDocument/2006/relationships/customXml" Target="../ink/ink311.xml"/><Relationship Id="rId780" Type="http://schemas.openxmlformats.org/officeDocument/2006/relationships/customXml" Target="../ink/ink415.xml"/><Relationship Id="rId226" Type="http://schemas.openxmlformats.org/officeDocument/2006/relationships/customXml" Target="../ink/ink136.xml"/><Relationship Id="rId433" Type="http://schemas.openxmlformats.org/officeDocument/2006/relationships/customXml" Target="../ink/ink241.xml"/><Relationship Id="rId878" Type="http://schemas.openxmlformats.org/officeDocument/2006/relationships/image" Target="../media/image461.png"/><Relationship Id="rId640" Type="http://schemas.openxmlformats.org/officeDocument/2006/relationships/image" Target="../media/image343.png"/><Relationship Id="rId738" Type="http://schemas.openxmlformats.org/officeDocument/2006/relationships/image" Target="../media/image392.png"/><Relationship Id="rId945" Type="http://schemas.openxmlformats.org/officeDocument/2006/relationships/customXml" Target="../ink/ink498.xml"/><Relationship Id="rId74" Type="http://schemas.openxmlformats.org/officeDocument/2006/relationships/customXml" Target="../ink/ink60.xml"/><Relationship Id="rId377" Type="http://schemas.openxmlformats.org/officeDocument/2006/relationships/image" Target="../media/image212.png"/><Relationship Id="rId500" Type="http://schemas.openxmlformats.org/officeDocument/2006/relationships/image" Target="../media/image273.png"/><Relationship Id="rId584" Type="http://schemas.openxmlformats.org/officeDocument/2006/relationships/image" Target="../media/image315.png"/><Relationship Id="rId805" Type="http://schemas.openxmlformats.org/officeDocument/2006/relationships/image" Target="../media/image425.png"/><Relationship Id="rId5" Type="http://schemas.openxmlformats.org/officeDocument/2006/relationships/image" Target="../media/image26.png"/><Relationship Id="rId237" Type="http://schemas.openxmlformats.org/officeDocument/2006/relationships/image" Target="../media/image143.png"/><Relationship Id="rId791" Type="http://schemas.openxmlformats.org/officeDocument/2006/relationships/image" Target="../media/image418.png"/><Relationship Id="rId889" Type="http://schemas.openxmlformats.org/officeDocument/2006/relationships/customXml" Target="../ink/ink470.xml"/><Relationship Id="rId444" Type="http://schemas.openxmlformats.org/officeDocument/2006/relationships/image" Target="../media/image245.png"/><Relationship Id="rId651" Type="http://schemas.openxmlformats.org/officeDocument/2006/relationships/customXml" Target="../ink/ink350.xml"/><Relationship Id="rId749" Type="http://schemas.openxmlformats.org/officeDocument/2006/relationships/customXml" Target="../ink/ink399.xml"/><Relationship Id="rId290" Type="http://schemas.openxmlformats.org/officeDocument/2006/relationships/image" Target="../media/image169.png"/><Relationship Id="rId304" Type="http://schemas.openxmlformats.org/officeDocument/2006/relationships/image" Target="../media/image176.png"/><Relationship Id="rId388" Type="http://schemas.openxmlformats.org/officeDocument/2006/relationships/image" Target="../media/image217.png"/><Relationship Id="rId511" Type="http://schemas.openxmlformats.org/officeDocument/2006/relationships/customXml" Target="../ink/ink280.xml"/><Relationship Id="rId609" Type="http://schemas.openxmlformats.org/officeDocument/2006/relationships/customXml" Target="../ink/ink329.xml"/><Relationship Id="rId85" Type="http://schemas.openxmlformats.org/officeDocument/2006/relationships/image" Target="../media/image67.png"/><Relationship Id="rId150" Type="http://schemas.openxmlformats.org/officeDocument/2006/relationships/customXml" Target="../ink/ink98.xml"/><Relationship Id="rId595" Type="http://schemas.openxmlformats.org/officeDocument/2006/relationships/customXml" Target="../ink/ink322.xml"/><Relationship Id="rId816" Type="http://schemas.openxmlformats.org/officeDocument/2006/relationships/customXml" Target="../ink/ink433.xml"/><Relationship Id="rId248" Type="http://schemas.openxmlformats.org/officeDocument/2006/relationships/customXml" Target="../ink/ink147.xml"/><Relationship Id="rId455" Type="http://schemas.openxmlformats.org/officeDocument/2006/relationships/customXml" Target="../ink/ink252.xml"/><Relationship Id="rId662" Type="http://schemas.openxmlformats.org/officeDocument/2006/relationships/image" Target="../media/image354.png"/><Relationship Id="rId12" Type="http://schemas.openxmlformats.org/officeDocument/2006/relationships/customXml" Target="../ink/ink29.xml"/><Relationship Id="rId108" Type="http://schemas.openxmlformats.org/officeDocument/2006/relationships/customXml" Target="../ink/ink77.xml"/><Relationship Id="rId315" Type="http://schemas.openxmlformats.org/officeDocument/2006/relationships/image" Target="../media/image181.png"/><Relationship Id="rId522" Type="http://schemas.openxmlformats.org/officeDocument/2006/relationships/image" Target="../media/image284.png"/><Relationship Id="rId96" Type="http://schemas.openxmlformats.org/officeDocument/2006/relationships/customXml" Target="../ink/ink71.xml"/><Relationship Id="rId161" Type="http://schemas.openxmlformats.org/officeDocument/2006/relationships/image" Target="../media/image105.png"/><Relationship Id="rId399" Type="http://schemas.openxmlformats.org/officeDocument/2006/relationships/customXml" Target="../ink/ink224.xml"/><Relationship Id="rId827" Type="http://schemas.openxmlformats.org/officeDocument/2006/relationships/image" Target="../media/image436.png"/><Relationship Id="rId259" Type="http://schemas.openxmlformats.org/officeDocument/2006/relationships/image" Target="../media/image154.png"/><Relationship Id="rId466" Type="http://schemas.openxmlformats.org/officeDocument/2006/relationships/image" Target="../media/image256.png"/><Relationship Id="rId673" Type="http://schemas.openxmlformats.org/officeDocument/2006/relationships/customXml" Target="../ink/ink361.xml"/><Relationship Id="rId880" Type="http://schemas.openxmlformats.org/officeDocument/2006/relationships/image" Target="../media/image462.png"/><Relationship Id="rId23" Type="http://schemas.openxmlformats.org/officeDocument/2006/relationships/image" Target="../media/image35.png"/><Relationship Id="rId119" Type="http://schemas.openxmlformats.org/officeDocument/2006/relationships/image" Target="../media/image84.png"/><Relationship Id="rId326" Type="http://schemas.openxmlformats.org/officeDocument/2006/relationships/customXml" Target="../ink/ink187.xml"/><Relationship Id="rId533" Type="http://schemas.openxmlformats.org/officeDocument/2006/relationships/customXml" Target="../ink/ink291.xml"/><Relationship Id="rId740" Type="http://schemas.openxmlformats.org/officeDocument/2006/relationships/image" Target="../media/image393.png"/><Relationship Id="rId838" Type="http://schemas.openxmlformats.org/officeDocument/2006/relationships/customXml" Target="../ink/ink444.xml"/><Relationship Id="rId172" Type="http://schemas.openxmlformats.org/officeDocument/2006/relationships/customXml" Target="../ink/ink109.xml"/><Relationship Id="rId477" Type="http://schemas.openxmlformats.org/officeDocument/2006/relationships/customXml" Target="../ink/ink263.xml"/><Relationship Id="rId600" Type="http://schemas.openxmlformats.org/officeDocument/2006/relationships/image" Target="../media/image323.png"/><Relationship Id="rId684" Type="http://schemas.openxmlformats.org/officeDocument/2006/relationships/image" Target="../media/image365.png"/><Relationship Id="rId337" Type="http://schemas.openxmlformats.org/officeDocument/2006/relationships/image" Target="../media/image192.png"/><Relationship Id="rId891" Type="http://schemas.openxmlformats.org/officeDocument/2006/relationships/customXml" Target="../ink/ink471.xml"/><Relationship Id="rId905" Type="http://schemas.openxmlformats.org/officeDocument/2006/relationships/customXml" Target="../ink/ink478.xml"/><Relationship Id="rId34" Type="http://schemas.openxmlformats.org/officeDocument/2006/relationships/customXml" Target="../ink/ink40.xml"/><Relationship Id="rId544" Type="http://schemas.openxmlformats.org/officeDocument/2006/relationships/image" Target="../media/image295.png"/><Relationship Id="rId751" Type="http://schemas.openxmlformats.org/officeDocument/2006/relationships/customXml" Target="../ink/ink400.xml"/><Relationship Id="rId849" Type="http://schemas.openxmlformats.org/officeDocument/2006/relationships/customXml" Target="../ink/ink450.xml"/><Relationship Id="rId183" Type="http://schemas.openxmlformats.org/officeDocument/2006/relationships/image" Target="../media/image116.png"/><Relationship Id="rId390" Type="http://schemas.openxmlformats.org/officeDocument/2006/relationships/image" Target="../media/image218.png"/><Relationship Id="rId404" Type="http://schemas.openxmlformats.org/officeDocument/2006/relationships/image" Target="../media/image225.png"/><Relationship Id="rId611" Type="http://schemas.openxmlformats.org/officeDocument/2006/relationships/customXml" Target="../ink/ink330.xml"/><Relationship Id="rId250" Type="http://schemas.openxmlformats.org/officeDocument/2006/relationships/customXml" Target="../ink/ink148.xml"/><Relationship Id="rId488" Type="http://schemas.openxmlformats.org/officeDocument/2006/relationships/image" Target="../media/image267.png"/><Relationship Id="rId695" Type="http://schemas.openxmlformats.org/officeDocument/2006/relationships/customXml" Target="../ink/ink372.xml"/><Relationship Id="rId709" Type="http://schemas.openxmlformats.org/officeDocument/2006/relationships/customXml" Target="../ink/ink379.xml"/><Relationship Id="rId916" Type="http://schemas.openxmlformats.org/officeDocument/2006/relationships/image" Target="../media/image480.png"/><Relationship Id="rId45" Type="http://schemas.openxmlformats.org/officeDocument/2006/relationships/image" Target="../media/image47.png"/><Relationship Id="rId110" Type="http://schemas.openxmlformats.org/officeDocument/2006/relationships/customXml" Target="../ink/ink78.xml"/><Relationship Id="rId348" Type="http://schemas.openxmlformats.org/officeDocument/2006/relationships/customXml" Target="../ink/ink198.xml"/><Relationship Id="rId555" Type="http://schemas.openxmlformats.org/officeDocument/2006/relationships/customXml" Target="../ink/ink302.xml"/><Relationship Id="rId762" Type="http://schemas.openxmlformats.org/officeDocument/2006/relationships/customXml" Target="../ink/ink406.xml"/><Relationship Id="rId194" Type="http://schemas.openxmlformats.org/officeDocument/2006/relationships/customXml" Target="../ink/ink120.xml"/><Relationship Id="rId208" Type="http://schemas.openxmlformats.org/officeDocument/2006/relationships/customXml" Target="../ink/ink127.xml"/><Relationship Id="rId415" Type="http://schemas.openxmlformats.org/officeDocument/2006/relationships/customXml" Target="../ink/ink232.xml"/><Relationship Id="rId622" Type="http://schemas.openxmlformats.org/officeDocument/2006/relationships/image" Target="../media/image334.png"/><Relationship Id="rId261" Type="http://schemas.openxmlformats.org/officeDocument/2006/relationships/image" Target="../media/image155.png"/><Relationship Id="rId499" Type="http://schemas.openxmlformats.org/officeDocument/2006/relationships/customXml" Target="../ink/ink274.xml"/><Relationship Id="rId927" Type="http://schemas.openxmlformats.org/officeDocument/2006/relationships/customXml" Target="../ink/ink489.xml"/><Relationship Id="rId56" Type="http://schemas.openxmlformats.org/officeDocument/2006/relationships/customXml" Target="../ink/ink51.xml"/><Relationship Id="rId359" Type="http://schemas.openxmlformats.org/officeDocument/2006/relationships/image" Target="../media/image203.png"/><Relationship Id="rId566" Type="http://schemas.openxmlformats.org/officeDocument/2006/relationships/image" Target="../media/image306.png"/><Relationship Id="rId773" Type="http://schemas.openxmlformats.org/officeDocument/2006/relationships/image" Target="../media/image409.png"/><Relationship Id="rId121" Type="http://schemas.openxmlformats.org/officeDocument/2006/relationships/image" Target="../media/image85.png"/><Relationship Id="rId219" Type="http://schemas.openxmlformats.org/officeDocument/2006/relationships/image" Target="../media/image134.png"/><Relationship Id="rId426" Type="http://schemas.openxmlformats.org/officeDocument/2006/relationships/image" Target="../media/image236.png"/><Relationship Id="rId633" Type="http://schemas.openxmlformats.org/officeDocument/2006/relationships/customXml" Target="../ink/ink341.xml"/><Relationship Id="rId840" Type="http://schemas.openxmlformats.org/officeDocument/2006/relationships/customXml" Target="../ink/ink445.xml"/><Relationship Id="rId938" Type="http://schemas.openxmlformats.org/officeDocument/2006/relationships/image" Target="../media/image491.png"/><Relationship Id="rId67" Type="http://schemas.openxmlformats.org/officeDocument/2006/relationships/image" Target="../media/image58.png"/><Relationship Id="rId272" Type="http://schemas.openxmlformats.org/officeDocument/2006/relationships/customXml" Target="../ink/ink159.xml"/><Relationship Id="rId577" Type="http://schemas.openxmlformats.org/officeDocument/2006/relationships/customXml" Target="../ink/ink313.xml"/><Relationship Id="rId700" Type="http://schemas.openxmlformats.org/officeDocument/2006/relationships/image" Target="../media/image373.png"/><Relationship Id="rId132" Type="http://schemas.openxmlformats.org/officeDocument/2006/relationships/customXml" Target="../ink/ink89.xml"/><Relationship Id="rId784" Type="http://schemas.openxmlformats.org/officeDocument/2006/relationships/customXml" Target="../ink/ink417.xml"/><Relationship Id="rId437" Type="http://schemas.openxmlformats.org/officeDocument/2006/relationships/customXml" Target="../ink/ink243.xml"/><Relationship Id="rId644" Type="http://schemas.openxmlformats.org/officeDocument/2006/relationships/image" Target="../media/image345.png"/><Relationship Id="rId851" Type="http://schemas.openxmlformats.org/officeDocument/2006/relationships/customXml" Target="../ink/ink451.xml"/><Relationship Id="rId283" Type="http://schemas.openxmlformats.org/officeDocument/2006/relationships/customXml" Target="../ink/ink165.xml"/><Relationship Id="rId490" Type="http://schemas.openxmlformats.org/officeDocument/2006/relationships/image" Target="../media/image268.png"/><Relationship Id="rId504" Type="http://schemas.openxmlformats.org/officeDocument/2006/relationships/image" Target="../media/image275.png"/><Relationship Id="rId711" Type="http://schemas.openxmlformats.org/officeDocument/2006/relationships/customXml" Target="../ink/ink380.xml"/><Relationship Id="rId949" Type="http://schemas.openxmlformats.org/officeDocument/2006/relationships/customXml" Target="../ink/ink500.xml"/><Relationship Id="rId78" Type="http://schemas.openxmlformats.org/officeDocument/2006/relationships/customXml" Target="../ink/ink62.xml"/><Relationship Id="rId143" Type="http://schemas.openxmlformats.org/officeDocument/2006/relationships/image" Target="../media/image96.png"/><Relationship Id="rId350" Type="http://schemas.openxmlformats.org/officeDocument/2006/relationships/customXml" Target="../ink/ink199.xml"/><Relationship Id="rId588" Type="http://schemas.openxmlformats.org/officeDocument/2006/relationships/image" Target="../media/image317.png"/><Relationship Id="rId795" Type="http://schemas.openxmlformats.org/officeDocument/2006/relationships/image" Target="../media/image420.png"/><Relationship Id="rId809" Type="http://schemas.openxmlformats.org/officeDocument/2006/relationships/image" Target="../media/image427.png"/><Relationship Id="rId9" Type="http://schemas.openxmlformats.org/officeDocument/2006/relationships/image" Target="../media/image28.png"/><Relationship Id="rId210" Type="http://schemas.openxmlformats.org/officeDocument/2006/relationships/customXml" Target="../ink/ink128.xml"/><Relationship Id="rId448" Type="http://schemas.openxmlformats.org/officeDocument/2006/relationships/image" Target="../media/image247.png"/><Relationship Id="rId655" Type="http://schemas.openxmlformats.org/officeDocument/2006/relationships/customXml" Target="../ink/ink352.xml"/><Relationship Id="rId862" Type="http://schemas.openxmlformats.org/officeDocument/2006/relationships/image" Target="../media/image453.png"/><Relationship Id="rId294" Type="http://schemas.openxmlformats.org/officeDocument/2006/relationships/image" Target="../media/image171.png"/><Relationship Id="rId308" Type="http://schemas.openxmlformats.org/officeDocument/2006/relationships/image" Target="../media/image178.png"/><Relationship Id="rId515" Type="http://schemas.openxmlformats.org/officeDocument/2006/relationships/customXml" Target="../ink/ink282.xml"/><Relationship Id="rId722" Type="http://schemas.openxmlformats.org/officeDocument/2006/relationships/image" Target="../media/image384.png"/><Relationship Id="rId89" Type="http://schemas.openxmlformats.org/officeDocument/2006/relationships/image" Target="../media/image69.png"/><Relationship Id="rId154" Type="http://schemas.openxmlformats.org/officeDocument/2006/relationships/customXml" Target="../ink/ink100.xml"/><Relationship Id="rId361" Type="http://schemas.openxmlformats.org/officeDocument/2006/relationships/image" Target="../media/image204.png"/><Relationship Id="rId599" Type="http://schemas.openxmlformats.org/officeDocument/2006/relationships/customXml" Target="../ink/ink324.xml"/><Relationship Id="rId459" Type="http://schemas.openxmlformats.org/officeDocument/2006/relationships/customXml" Target="../ink/ink254.xml"/><Relationship Id="rId666" Type="http://schemas.openxmlformats.org/officeDocument/2006/relationships/image" Target="../media/image356.png"/><Relationship Id="rId873" Type="http://schemas.openxmlformats.org/officeDocument/2006/relationships/customXml" Target="../ink/ink462.xml"/><Relationship Id="rId16" Type="http://schemas.openxmlformats.org/officeDocument/2006/relationships/customXml" Target="../ink/ink31.xml"/><Relationship Id="rId221" Type="http://schemas.openxmlformats.org/officeDocument/2006/relationships/image" Target="../media/image135.png"/><Relationship Id="rId319" Type="http://schemas.openxmlformats.org/officeDocument/2006/relationships/image" Target="../media/image183.png"/><Relationship Id="rId526" Type="http://schemas.openxmlformats.org/officeDocument/2006/relationships/image" Target="../media/image286.png"/><Relationship Id="rId733" Type="http://schemas.openxmlformats.org/officeDocument/2006/relationships/customXml" Target="../ink/ink391.xml"/><Relationship Id="rId940" Type="http://schemas.openxmlformats.org/officeDocument/2006/relationships/image" Target="../media/image492.png"/><Relationship Id="rId165" Type="http://schemas.openxmlformats.org/officeDocument/2006/relationships/image" Target="../media/image107.png"/><Relationship Id="rId372" Type="http://schemas.openxmlformats.org/officeDocument/2006/relationships/customXml" Target="../ink/ink210.xml"/><Relationship Id="rId677" Type="http://schemas.openxmlformats.org/officeDocument/2006/relationships/customXml" Target="../ink/ink363.xml"/><Relationship Id="rId800" Type="http://schemas.openxmlformats.org/officeDocument/2006/relationships/customXml" Target="../ink/ink425.xml"/><Relationship Id="rId232" Type="http://schemas.openxmlformats.org/officeDocument/2006/relationships/customXml" Target="../ink/ink139.xml"/><Relationship Id="rId884" Type="http://schemas.openxmlformats.org/officeDocument/2006/relationships/image" Target="../media/image464.png"/><Relationship Id="rId27" Type="http://schemas.openxmlformats.org/officeDocument/2006/relationships/image" Target="../media/image37.png"/><Relationship Id="rId537" Type="http://schemas.openxmlformats.org/officeDocument/2006/relationships/customXml" Target="../ink/ink293.xml"/><Relationship Id="rId744" Type="http://schemas.openxmlformats.org/officeDocument/2006/relationships/image" Target="../media/image395.png"/><Relationship Id="rId951" Type="http://schemas.openxmlformats.org/officeDocument/2006/relationships/customXml" Target="../ink/ink501.xml"/><Relationship Id="rId80" Type="http://schemas.openxmlformats.org/officeDocument/2006/relationships/customXml" Target="../ink/ink63.xml"/><Relationship Id="rId176" Type="http://schemas.openxmlformats.org/officeDocument/2006/relationships/customXml" Target="../ink/ink111.xml"/><Relationship Id="rId383" Type="http://schemas.openxmlformats.org/officeDocument/2006/relationships/image" Target="../media/image215.png"/><Relationship Id="rId590" Type="http://schemas.openxmlformats.org/officeDocument/2006/relationships/image" Target="../media/image318.png"/><Relationship Id="rId604" Type="http://schemas.openxmlformats.org/officeDocument/2006/relationships/image" Target="../media/image325.png"/><Relationship Id="rId811" Type="http://schemas.openxmlformats.org/officeDocument/2006/relationships/image" Target="../media/image428.png"/><Relationship Id="rId243" Type="http://schemas.openxmlformats.org/officeDocument/2006/relationships/image" Target="../media/image146.png"/><Relationship Id="rId450" Type="http://schemas.openxmlformats.org/officeDocument/2006/relationships/image" Target="../media/image248.png"/><Relationship Id="rId688" Type="http://schemas.openxmlformats.org/officeDocument/2006/relationships/image" Target="../media/image367.png"/><Relationship Id="rId895" Type="http://schemas.openxmlformats.org/officeDocument/2006/relationships/customXml" Target="../ink/ink473.xml"/><Relationship Id="rId909" Type="http://schemas.openxmlformats.org/officeDocument/2006/relationships/customXml" Target="../ink/ink480.xml"/><Relationship Id="rId38" Type="http://schemas.openxmlformats.org/officeDocument/2006/relationships/customXml" Target="../ink/ink42.xml"/><Relationship Id="rId103" Type="http://schemas.openxmlformats.org/officeDocument/2006/relationships/image" Target="../media/image76.png"/><Relationship Id="rId310" Type="http://schemas.openxmlformats.org/officeDocument/2006/relationships/customXml" Target="../ink/ink179.xml"/><Relationship Id="rId548" Type="http://schemas.openxmlformats.org/officeDocument/2006/relationships/image" Target="../media/image297.png"/><Relationship Id="rId755" Type="http://schemas.openxmlformats.org/officeDocument/2006/relationships/image" Target="../media/image400.png"/><Relationship Id="rId91" Type="http://schemas.openxmlformats.org/officeDocument/2006/relationships/image" Target="../media/image70.png"/><Relationship Id="rId187" Type="http://schemas.openxmlformats.org/officeDocument/2006/relationships/image" Target="../media/image118.png"/><Relationship Id="rId394" Type="http://schemas.openxmlformats.org/officeDocument/2006/relationships/image" Target="../media/image220.png"/><Relationship Id="rId408" Type="http://schemas.openxmlformats.org/officeDocument/2006/relationships/image" Target="../media/image227.png"/><Relationship Id="rId615" Type="http://schemas.openxmlformats.org/officeDocument/2006/relationships/customXml" Target="../ink/ink332.xml"/><Relationship Id="rId822" Type="http://schemas.openxmlformats.org/officeDocument/2006/relationships/customXml" Target="../ink/ink436.xml"/><Relationship Id="rId254" Type="http://schemas.openxmlformats.org/officeDocument/2006/relationships/customXml" Target="../ink/ink150.xml"/><Relationship Id="rId699" Type="http://schemas.openxmlformats.org/officeDocument/2006/relationships/customXml" Target="../ink/ink374.xml"/><Relationship Id="rId49" Type="http://schemas.openxmlformats.org/officeDocument/2006/relationships/image" Target="../media/image49.png"/><Relationship Id="rId114" Type="http://schemas.openxmlformats.org/officeDocument/2006/relationships/customXml" Target="../ink/ink80.xml"/><Relationship Id="rId461" Type="http://schemas.openxmlformats.org/officeDocument/2006/relationships/customXml" Target="../ink/ink255.xml"/><Relationship Id="rId559" Type="http://schemas.openxmlformats.org/officeDocument/2006/relationships/customXml" Target="../ink/ink304.xml"/><Relationship Id="rId766" Type="http://schemas.openxmlformats.org/officeDocument/2006/relationships/customXml" Target="../ink/ink408.xml"/><Relationship Id="rId198" Type="http://schemas.openxmlformats.org/officeDocument/2006/relationships/customXml" Target="../ink/ink122.xml"/><Relationship Id="rId321" Type="http://schemas.openxmlformats.org/officeDocument/2006/relationships/image" Target="../media/image184.png"/><Relationship Id="rId419" Type="http://schemas.openxmlformats.org/officeDocument/2006/relationships/customXml" Target="../ink/ink234.xml"/><Relationship Id="rId626" Type="http://schemas.openxmlformats.org/officeDocument/2006/relationships/image" Target="../media/image336.png"/><Relationship Id="rId833" Type="http://schemas.openxmlformats.org/officeDocument/2006/relationships/image" Target="../media/image439.png"/><Relationship Id="rId265" Type="http://schemas.openxmlformats.org/officeDocument/2006/relationships/image" Target="../media/image157.png"/><Relationship Id="rId472" Type="http://schemas.openxmlformats.org/officeDocument/2006/relationships/image" Target="../media/image259.png"/><Relationship Id="rId900" Type="http://schemas.openxmlformats.org/officeDocument/2006/relationships/image" Target="../media/image472.png"/><Relationship Id="rId125" Type="http://schemas.openxmlformats.org/officeDocument/2006/relationships/image" Target="../media/image87.png"/><Relationship Id="rId332" Type="http://schemas.openxmlformats.org/officeDocument/2006/relationships/customXml" Target="../ink/ink190.xml"/><Relationship Id="rId777" Type="http://schemas.openxmlformats.org/officeDocument/2006/relationships/image" Target="../media/image411.png"/><Relationship Id="rId637" Type="http://schemas.openxmlformats.org/officeDocument/2006/relationships/customXml" Target="../ink/ink343.xml"/><Relationship Id="rId844" Type="http://schemas.openxmlformats.org/officeDocument/2006/relationships/customXml" Target="../ink/ink447.xml"/><Relationship Id="rId276" Type="http://schemas.openxmlformats.org/officeDocument/2006/relationships/customXml" Target="../ink/ink161.xml"/><Relationship Id="rId483" Type="http://schemas.openxmlformats.org/officeDocument/2006/relationships/customXml" Target="../ink/ink266.xml"/><Relationship Id="rId690" Type="http://schemas.openxmlformats.org/officeDocument/2006/relationships/image" Target="../media/image368.png"/><Relationship Id="rId704" Type="http://schemas.openxmlformats.org/officeDocument/2006/relationships/image" Target="../media/image375.png"/><Relationship Id="rId911" Type="http://schemas.openxmlformats.org/officeDocument/2006/relationships/customXml" Target="../ink/ink481.xml"/><Relationship Id="rId40" Type="http://schemas.openxmlformats.org/officeDocument/2006/relationships/customXml" Target="../ink/ink43.xml"/><Relationship Id="rId136" Type="http://schemas.openxmlformats.org/officeDocument/2006/relationships/customXml" Target="../ink/ink91.xml"/><Relationship Id="rId343" Type="http://schemas.openxmlformats.org/officeDocument/2006/relationships/image" Target="../media/image195.png"/><Relationship Id="rId550" Type="http://schemas.openxmlformats.org/officeDocument/2006/relationships/image" Target="../media/image298.png"/><Relationship Id="rId788" Type="http://schemas.openxmlformats.org/officeDocument/2006/relationships/customXml" Target="../ink/ink419.xml"/><Relationship Id="rId203" Type="http://schemas.openxmlformats.org/officeDocument/2006/relationships/image" Target="../media/image126.png"/><Relationship Id="rId648" Type="http://schemas.openxmlformats.org/officeDocument/2006/relationships/image" Target="../media/image347.png"/><Relationship Id="rId855" Type="http://schemas.openxmlformats.org/officeDocument/2006/relationships/customXml" Target="../ink/ink453.xml"/><Relationship Id="rId287" Type="http://schemas.openxmlformats.org/officeDocument/2006/relationships/customXml" Target="../ink/ink167.xml"/><Relationship Id="rId410" Type="http://schemas.openxmlformats.org/officeDocument/2006/relationships/image" Target="../media/image228.png"/><Relationship Id="rId494" Type="http://schemas.openxmlformats.org/officeDocument/2006/relationships/image" Target="../media/image270.png"/><Relationship Id="rId508" Type="http://schemas.openxmlformats.org/officeDocument/2006/relationships/image" Target="../media/image277.png"/><Relationship Id="rId715" Type="http://schemas.openxmlformats.org/officeDocument/2006/relationships/customXml" Target="../ink/ink382.xml"/><Relationship Id="rId922" Type="http://schemas.openxmlformats.org/officeDocument/2006/relationships/image" Target="../media/image483.png"/><Relationship Id="rId147" Type="http://schemas.openxmlformats.org/officeDocument/2006/relationships/image" Target="../media/image98.png"/><Relationship Id="rId354" Type="http://schemas.openxmlformats.org/officeDocument/2006/relationships/customXml" Target="../ink/ink201.xml"/><Relationship Id="rId799" Type="http://schemas.openxmlformats.org/officeDocument/2006/relationships/image" Target="../media/image422.png"/><Relationship Id="rId51" Type="http://schemas.openxmlformats.org/officeDocument/2006/relationships/image" Target="../media/image50.png"/><Relationship Id="rId561" Type="http://schemas.openxmlformats.org/officeDocument/2006/relationships/customXml" Target="../ink/ink305.xml"/><Relationship Id="rId659" Type="http://schemas.openxmlformats.org/officeDocument/2006/relationships/customXml" Target="../ink/ink354.xml"/><Relationship Id="rId866" Type="http://schemas.openxmlformats.org/officeDocument/2006/relationships/image" Target="../media/image455.png"/><Relationship Id="rId214" Type="http://schemas.openxmlformats.org/officeDocument/2006/relationships/customXml" Target="../ink/ink130.xml"/><Relationship Id="rId298" Type="http://schemas.openxmlformats.org/officeDocument/2006/relationships/image" Target="../media/image173.png"/><Relationship Id="rId421" Type="http://schemas.openxmlformats.org/officeDocument/2006/relationships/customXml" Target="../ink/ink235.xml"/><Relationship Id="rId519" Type="http://schemas.openxmlformats.org/officeDocument/2006/relationships/customXml" Target="../ink/ink284.xml"/><Relationship Id="rId158" Type="http://schemas.openxmlformats.org/officeDocument/2006/relationships/customXml" Target="../ink/ink102.xml"/><Relationship Id="rId726" Type="http://schemas.openxmlformats.org/officeDocument/2006/relationships/image" Target="../media/image386.png"/><Relationship Id="rId933" Type="http://schemas.openxmlformats.org/officeDocument/2006/relationships/customXml" Target="../ink/ink492.xml"/><Relationship Id="rId62" Type="http://schemas.openxmlformats.org/officeDocument/2006/relationships/customXml" Target="../ink/ink54.xml"/><Relationship Id="rId365" Type="http://schemas.openxmlformats.org/officeDocument/2006/relationships/image" Target="../media/image206.png"/><Relationship Id="rId572" Type="http://schemas.openxmlformats.org/officeDocument/2006/relationships/image" Target="../media/image309.png"/><Relationship Id="rId225" Type="http://schemas.openxmlformats.org/officeDocument/2006/relationships/image" Target="../media/image137.png"/><Relationship Id="rId432" Type="http://schemas.openxmlformats.org/officeDocument/2006/relationships/image" Target="../media/image239.png"/><Relationship Id="rId877" Type="http://schemas.openxmlformats.org/officeDocument/2006/relationships/customXml" Target="../ink/ink464.xml"/><Relationship Id="rId737" Type="http://schemas.openxmlformats.org/officeDocument/2006/relationships/customXml" Target="../ink/ink393.xml"/><Relationship Id="rId944" Type="http://schemas.openxmlformats.org/officeDocument/2006/relationships/image" Target="../media/image494.png"/><Relationship Id="rId73" Type="http://schemas.openxmlformats.org/officeDocument/2006/relationships/image" Target="../media/image61.png"/><Relationship Id="rId169" Type="http://schemas.openxmlformats.org/officeDocument/2006/relationships/image" Target="../media/image109.png"/><Relationship Id="rId376" Type="http://schemas.openxmlformats.org/officeDocument/2006/relationships/customXml" Target="../ink/ink212.xml"/><Relationship Id="rId583" Type="http://schemas.openxmlformats.org/officeDocument/2006/relationships/customXml" Target="../ink/ink316.xml"/><Relationship Id="rId790" Type="http://schemas.openxmlformats.org/officeDocument/2006/relationships/customXml" Target="../ink/ink420.xml"/><Relationship Id="rId804" Type="http://schemas.openxmlformats.org/officeDocument/2006/relationships/customXml" Target="../ink/ink427.xml"/><Relationship Id="rId4" Type="http://schemas.openxmlformats.org/officeDocument/2006/relationships/customXml" Target="../ink/ink25.xml"/><Relationship Id="rId236" Type="http://schemas.openxmlformats.org/officeDocument/2006/relationships/customXml" Target="../ink/ink141.xml"/><Relationship Id="rId443" Type="http://schemas.openxmlformats.org/officeDocument/2006/relationships/customXml" Target="../ink/ink246.xml"/><Relationship Id="rId650" Type="http://schemas.openxmlformats.org/officeDocument/2006/relationships/image" Target="../media/image348.png"/><Relationship Id="rId888" Type="http://schemas.openxmlformats.org/officeDocument/2006/relationships/image" Target="../media/image466.png"/><Relationship Id="rId303" Type="http://schemas.openxmlformats.org/officeDocument/2006/relationships/customXml" Target="../ink/ink175.xml"/><Relationship Id="rId748" Type="http://schemas.openxmlformats.org/officeDocument/2006/relationships/image" Target="../media/image397.png"/><Relationship Id="rId84" Type="http://schemas.openxmlformats.org/officeDocument/2006/relationships/customXml" Target="../ink/ink65.xml"/><Relationship Id="rId387" Type="http://schemas.openxmlformats.org/officeDocument/2006/relationships/customXml" Target="../ink/ink218.xml"/><Relationship Id="rId510" Type="http://schemas.openxmlformats.org/officeDocument/2006/relationships/image" Target="../media/image278.png"/><Relationship Id="rId594" Type="http://schemas.openxmlformats.org/officeDocument/2006/relationships/image" Target="../media/image320.png"/><Relationship Id="rId608" Type="http://schemas.openxmlformats.org/officeDocument/2006/relationships/image" Target="../media/image327.png"/><Relationship Id="rId815" Type="http://schemas.openxmlformats.org/officeDocument/2006/relationships/image" Target="../media/image430.png"/><Relationship Id="rId247" Type="http://schemas.openxmlformats.org/officeDocument/2006/relationships/image" Target="../media/image148.png"/><Relationship Id="rId899" Type="http://schemas.openxmlformats.org/officeDocument/2006/relationships/customXml" Target="../ink/ink475.xml"/><Relationship Id="rId107" Type="http://schemas.openxmlformats.org/officeDocument/2006/relationships/image" Target="../media/image78.png"/><Relationship Id="rId454" Type="http://schemas.openxmlformats.org/officeDocument/2006/relationships/image" Target="../media/image250.png"/><Relationship Id="rId661" Type="http://schemas.openxmlformats.org/officeDocument/2006/relationships/customXml" Target="../ink/ink355.xml"/><Relationship Id="rId759" Type="http://schemas.openxmlformats.org/officeDocument/2006/relationships/image" Target="../media/image402.png"/><Relationship Id="rId11" Type="http://schemas.openxmlformats.org/officeDocument/2006/relationships/image" Target="../media/image29.png"/><Relationship Id="rId314" Type="http://schemas.openxmlformats.org/officeDocument/2006/relationships/customXml" Target="../ink/ink181.xml"/><Relationship Id="rId398" Type="http://schemas.openxmlformats.org/officeDocument/2006/relationships/image" Target="../media/image222.png"/><Relationship Id="rId521" Type="http://schemas.openxmlformats.org/officeDocument/2006/relationships/customXml" Target="../ink/ink285.xml"/><Relationship Id="rId619" Type="http://schemas.openxmlformats.org/officeDocument/2006/relationships/customXml" Target="../ink/ink334.xml"/><Relationship Id="rId95" Type="http://schemas.openxmlformats.org/officeDocument/2006/relationships/image" Target="../media/image72.png"/><Relationship Id="rId160" Type="http://schemas.openxmlformats.org/officeDocument/2006/relationships/customXml" Target="../ink/ink103.xml"/><Relationship Id="rId826" Type="http://schemas.openxmlformats.org/officeDocument/2006/relationships/customXml" Target="../ink/ink438.xml"/><Relationship Id="rId258" Type="http://schemas.openxmlformats.org/officeDocument/2006/relationships/customXml" Target="../ink/ink152.xml"/><Relationship Id="rId465" Type="http://schemas.openxmlformats.org/officeDocument/2006/relationships/customXml" Target="../ink/ink257.xml"/><Relationship Id="rId672" Type="http://schemas.openxmlformats.org/officeDocument/2006/relationships/image" Target="../media/image359.png"/><Relationship Id="rId22" Type="http://schemas.openxmlformats.org/officeDocument/2006/relationships/customXml" Target="../ink/ink34.xml"/><Relationship Id="rId118" Type="http://schemas.openxmlformats.org/officeDocument/2006/relationships/customXml" Target="../ink/ink82.xml"/><Relationship Id="rId325" Type="http://schemas.openxmlformats.org/officeDocument/2006/relationships/image" Target="../media/image186.png"/><Relationship Id="rId532" Type="http://schemas.openxmlformats.org/officeDocument/2006/relationships/image" Target="../media/image289.png"/><Relationship Id="rId171" Type="http://schemas.openxmlformats.org/officeDocument/2006/relationships/image" Target="../media/image110.png"/><Relationship Id="rId837" Type="http://schemas.openxmlformats.org/officeDocument/2006/relationships/image" Target="../media/image441.png"/><Relationship Id="rId269" Type="http://schemas.openxmlformats.org/officeDocument/2006/relationships/image" Target="../media/image159.png"/><Relationship Id="rId476" Type="http://schemas.openxmlformats.org/officeDocument/2006/relationships/image" Target="../media/image261.png"/><Relationship Id="rId683" Type="http://schemas.openxmlformats.org/officeDocument/2006/relationships/customXml" Target="../ink/ink366.xml"/><Relationship Id="rId890" Type="http://schemas.openxmlformats.org/officeDocument/2006/relationships/image" Target="../media/image467.png"/><Relationship Id="rId904" Type="http://schemas.openxmlformats.org/officeDocument/2006/relationships/image" Target="../media/image474.png"/><Relationship Id="rId33" Type="http://schemas.openxmlformats.org/officeDocument/2006/relationships/image" Target="../media/image40.png"/><Relationship Id="rId129" Type="http://schemas.openxmlformats.org/officeDocument/2006/relationships/image" Target="../media/image89.png"/><Relationship Id="rId336" Type="http://schemas.openxmlformats.org/officeDocument/2006/relationships/customXml" Target="../ink/ink192.xml"/><Relationship Id="rId543" Type="http://schemas.openxmlformats.org/officeDocument/2006/relationships/customXml" Target="../ink/ink296.xml"/><Relationship Id="rId182" Type="http://schemas.openxmlformats.org/officeDocument/2006/relationships/customXml" Target="../ink/ink114.xml"/><Relationship Id="rId403" Type="http://schemas.openxmlformats.org/officeDocument/2006/relationships/customXml" Target="../ink/ink226.xml"/><Relationship Id="rId750" Type="http://schemas.openxmlformats.org/officeDocument/2006/relationships/image" Target="../media/image398.png"/><Relationship Id="rId848" Type="http://schemas.openxmlformats.org/officeDocument/2006/relationships/image" Target="../media/image446.png"/><Relationship Id="rId487" Type="http://schemas.openxmlformats.org/officeDocument/2006/relationships/customXml" Target="../ink/ink268.xml"/><Relationship Id="rId610" Type="http://schemas.openxmlformats.org/officeDocument/2006/relationships/image" Target="../media/image328.png"/><Relationship Id="rId694" Type="http://schemas.openxmlformats.org/officeDocument/2006/relationships/image" Target="../media/image370.png"/><Relationship Id="rId708" Type="http://schemas.openxmlformats.org/officeDocument/2006/relationships/image" Target="../media/image377.png"/><Relationship Id="rId915" Type="http://schemas.openxmlformats.org/officeDocument/2006/relationships/customXml" Target="../ink/ink483.xml"/><Relationship Id="rId347" Type="http://schemas.openxmlformats.org/officeDocument/2006/relationships/image" Target="../media/image197.png"/><Relationship Id="rId44" Type="http://schemas.openxmlformats.org/officeDocument/2006/relationships/customXml" Target="../ink/ink45.xml"/><Relationship Id="rId554" Type="http://schemas.openxmlformats.org/officeDocument/2006/relationships/image" Target="../media/image300.png"/><Relationship Id="rId761" Type="http://schemas.openxmlformats.org/officeDocument/2006/relationships/image" Target="../media/image403.png"/><Relationship Id="rId859" Type="http://schemas.openxmlformats.org/officeDocument/2006/relationships/customXml" Target="../ink/ink455.xml"/><Relationship Id="rId193" Type="http://schemas.openxmlformats.org/officeDocument/2006/relationships/image" Target="../media/image121.png"/><Relationship Id="rId207" Type="http://schemas.openxmlformats.org/officeDocument/2006/relationships/image" Target="../media/image128.png"/><Relationship Id="rId414" Type="http://schemas.openxmlformats.org/officeDocument/2006/relationships/image" Target="../media/image230.png"/><Relationship Id="rId498" Type="http://schemas.openxmlformats.org/officeDocument/2006/relationships/image" Target="../media/image272.png"/><Relationship Id="rId621" Type="http://schemas.openxmlformats.org/officeDocument/2006/relationships/customXml" Target="../ink/ink335.xml"/><Relationship Id="rId260" Type="http://schemas.openxmlformats.org/officeDocument/2006/relationships/customXml" Target="../ink/ink153.xml"/><Relationship Id="rId719" Type="http://schemas.openxmlformats.org/officeDocument/2006/relationships/customXml" Target="../ink/ink384.xml"/><Relationship Id="rId926" Type="http://schemas.openxmlformats.org/officeDocument/2006/relationships/image" Target="../media/image485.png"/><Relationship Id="rId55" Type="http://schemas.openxmlformats.org/officeDocument/2006/relationships/image" Target="../media/image52.png"/><Relationship Id="rId120" Type="http://schemas.openxmlformats.org/officeDocument/2006/relationships/customXml" Target="../ink/ink83.xml"/><Relationship Id="rId358" Type="http://schemas.openxmlformats.org/officeDocument/2006/relationships/customXml" Target="../ink/ink203.xml"/><Relationship Id="rId565" Type="http://schemas.openxmlformats.org/officeDocument/2006/relationships/customXml" Target="../ink/ink307.xml"/><Relationship Id="rId772" Type="http://schemas.openxmlformats.org/officeDocument/2006/relationships/customXml" Target="../ink/ink411.xml"/><Relationship Id="rId218" Type="http://schemas.openxmlformats.org/officeDocument/2006/relationships/customXml" Target="../ink/ink132.xml"/><Relationship Id="rId425" Type="http://schemas.openxmlformats.org/officeDocument/2006/relationships/customXml" Target="../ink/ink237.xml"/><Relationship Id="rId632" Type="http://schemas.openxmlformats.org/officeDocument/2006/relationships/image" Target="../media/image339.png"/><Relationship Id="rId271" Type="http://schemas.openxmlformats.org/officeDocument/2006/relationships/image" Target="../media/image160.png"/><Relationship Id="rId937" Type="http://schemas.openxmlformats.org/officeDocument/2006/relationships/customXml" Target="../ink/ink494.xml"/><Relationship Id="rId66" Type="http://schemas.openxmlformats.org/officeDocument/2006/relationships/customXml" Target="../ink/ink56.xml"/><Relationship Id="rId131" Type="http://schemas.openxmlformats.org/officeDocument/2006/relationships/image" Target="../media/image90.png"/><Relationship Id="rId369" Type="http://schemas.openxmlformats.org/officeDocument/2006/relationships/image" Target="../media/image208.png"/><Relationship Id="rId576" Type="http://schemas.openxmlformats.org/officeDocument/2006/relationships/image" Target="../media/image311.png"/><Relationship Id="rId783" Type="http://schemas.openxmlformats.org/officeDocument/2006/relationships/image" Target="../media/image414.png"/><Relationship Id="rId229" Type="http://schemas.openxmlformats.org/officeDocument/2006/relationships/image" Target="../media/image139.png"/><Relationship Id="rId436" Type="http://schemas.openxmlformats.org/officeDocument/2006/relationships/image" Target="../media/image241.png"/><Relationship Id="rId643" Type="http://schemas.openxmlformats.org/officeDocument/2006/relationships/customXml" Target="../ink/ink346.xml"/><Relationship Id="rId850" Type="http://schemas.openxmlformats.org/officeDocument/2006/relationships/image" Target="../media/image447.png"/><Relationship Id="rId948" Type="http://schemas.openxmlformats.org/officeDocument/2006/relationships/image" Target="../media/image496.png"/><Relationship Id="rId77" Type="http://schemas.openxmlformats.org/officeDocument/2006/relationships/image" Target="../media/image63.png"/><Relationship Id="rId282" Type="http://schemas.openxmlformats.org/officeDocument/2006/relationships/customXml" Target="../ink/ink164.xml"/><Relationship Id="rId503" Type="http://schemas.openxmlformats.org/officeDocument/2006/relationships/customXml" Target="../ink/ink276.xml"/><Relationship Id="rId587" Type="http://schemas.openxmlformats.org/officeDocument/2006/relationships/customXml" Target="../ink/ink318.xml"/><Relationship Id="rId710" Type="http://schemas.openxmlformats.org/officeDocument/2006/relationships/image" Target="../media/image378.png"/><Relationship Id="rId808" Type="http://schemas.openxmlformats.org/officeDocument/2006/relationships/customXml" Target="../ink/ink429.xml"/><Relationship Id="rId8" Type="http://schemas.openxmlformats.org/officeDocument/2006/relationships/customXml" Target="../ink/ink27.xml"/><Relationship Id="rId142" Type="http://schemas.openxmlformats.org/officeDocument/2006/relationships/customXml" Target="../ink/ink94.xml"/><Relationship Id="rId447" Type="http://schemas.openxmlformats.org/officeDocument/2006/relationships/customXml" Target="../ink/ink248.xml"/><Relationship Id="rId794" Type="http://schemas.openxmlformats.org/officeDocument/2006/relationships/customXml" Target="../ink/ink422.xml"/><Relationship Id="rId654" Type="http://schemas.openxmlformats.org/officeDocument/2006/relationships/image" Target="../media/image350.png"/><Relationship Id="rId861" Type="http://schemas.openxmlformats.org/officeDocument/2006/relationships/customXml" Target="../ink/ink456.xml"/><Relationship Id="rId293" Type="http://schemas.openxmlformats.org/officeDocument/2006/relationships/customXml" Target="../ink/ink170.xml"/><Relationship Id="rId307" Type="http://schemas.openxmlformats.org/officeDocument/2006/relationships/customXml" Target="../ink/ink177.xml"/><Relationship Id="rId514" Type="http://schemas.openxmlformats.org/officeDocument/2006/relationships/image" Target="../media/image280.png"/><Relationship Id="rId721" Type="http://schemas.openxmlformats.org/officeDocument/2006/relationships/customXml" Target="../ink/ink385.xml"/><Relationship Id="rId88" Type="http://schemas.openxmlformats.org/officeDocument/2006/relationships/customXml" Target="../ink/ink67.xml"/><Relationship Id="rId153" Type="http://schemas.openxmlformats.org/officeDocument/2006/relationships/image" Target="../media/image101.png"/><Relationship Id="rId360" Type="http://schemas.openxmlformats.org/officeDocument/2006/relationships/customXml" Target="../ink/ink204.xml"/><Relationship Id="rId598" Type="http://schemas.openxmlformats.org/officeDocument/2006/relationships/image" Target="../media/image322.png"/><Relationship Id="rId819" Type="http://schemas.openxmlformats.org/officeDocument/2006/relationships/image" Target="../media/image432.png"/><Relationship Id="rId220" Type="http://schemas.openxmlformats.org/officeDocument/2006/relationships/customXml" Target="../ink/ink133.xml"/><Relationship Id="rId458" Type="http://schemas.openxmlformats.org/officeDocument/2006/relationships/image" Target="../media/image252.png"/><Relationship Id="rId665" Type="http://schemas.openxmlformats.org/officeDocument/2006/relationships/customXml" Target="../ink/ink357.xml"/><Relationship Id="rId872" Type="http://schemas.openxmlformats.org/officeDocument/2006/relationships/image" Target="../media/image458.png"/><Relationship Id="rId15" Type="http://schemas.openxmlformats.org/officeDocument/2006/relationships/image" Target="../media/image31.png"/><Relationship Id="rId318" Type="http://schemas.openxmlformats.org/officeDocument/2006/relationships/customXml" Target="../ink/ink183.xml"/><Relationship Id="rId525" Type="http://schemas.openxmlformats.org/officeDocument/2006/relationships/customXml" Target="../ink/ink287.xml"/><Relationship Id="rId732" Type="http://schemas.openxmlformats.org/officeDocument/2006/relationships/image" Target="../media/image389.png"/><Relationship Id="rId99" Type="http://schemas.openxmlformats.org/officeDocument/2006/relationships/image" Target="../media/image74.png"/><Relationship Id="rId164" Type="http://schemas.openxmlformats.org/officeDocument/2006/relationships/customXml" Target="../ink/ink105.xml"/><Relationship Id="rId371" Type="http://schemas.openxmlformats.org/officeDocument/2006/relationships/image" Target="../media/image209.png"/><Relationship Id="rId469" Type="http://schemas.openxmlformats.org/officeDocument/2006/relationships/customXml" Target="../ink/ink259.xml"/><Relationship Id="rId676" Type="http://schemas.openxmlformats.org/officeDocument/2006/relationships/image" Target="../media/image361.png"/><Relationship Id="rId883" Type="http://schemas.openxmlformats.org/officeDocument/2006/relationships/customXml" Target="../ink/ink467.xml"/><Relationship Id="rId26" Type="http://schemas.openxmlformats.org/officeDocument/2006/relationships/customXml" Target="../ink/ink36.xml"/><Relationship Id="rId231" Type="http://schemas.openxmlformats.org/officeDocument/2006/relationships/image" Target="../media/image140.png"/><Relationship Id="rId329" Type="http://schemas.openxmlformats.org/officeDocument/2006/relationships/image" Target="../media/image188.png"/><Relationship Id="rId536" Type="http://schemas.openxmlformats.org/officeDocument/2006/relationships/image" Target="../media/image291.png"/><Relationship Id="rId175" Type="http://schemas.openxmlformats.org/officeDocument/2006/relationships/image" Target="../media/image112.png"/><Relationship Id="rId743" Type="http://schemas.openxmlformats.org/officeDocument/2006/relationships/customXml" Target="../ink/ink396.xml"/><Relationship Id="rId950" Type="http://schemas.openxmlformats.org/officeDocument/2006/relationships/image" Target="../media/image497.png"/><Relationship Id="rId382" Type="http://schemas.openxmlformats.org/officeDocument/2006/relationships/customXml" Target="../ink/ink215.xml"/><Relationship Id="rId603" Type="http://schemas.openxmlformats.org/officeDocument/2006/relationships/customXml" Target="../ink/ink326.xml"/><Relationship Id="rId687" Type="http://schemas.openxmlformats.org/officeDocument/2006/relationships/customXml" Target="../ink/ink368.xml"/><Relationship Id="rId810" Type="http://schemas.openxmlformats.org/officeDocument/2006/relationships/customXml" Target="../ink/ink430.xml"/><Relationship Id="rId908" Type="http://schemas.openxmlformats.org/officeDocument/2006/relationships/image" Target="../media/image476.png"/><Relationship Id="rId242" Type="http://schemas.openxmlformats.org/officeDocument/2006/relationships/customXml" Target="../ink/ink144.xml"/><Relationship Id="rId894" Type="http://schemas.openxmlformats.org/officeDocument/2006/relationships/image" Target="../media/image469.png"/><Relationship Id="rId37" Type="http://schemas.openxmlformats.org/officeDocument/2006/relationships/image" Target="../media/image42.png"/><Relationship Id="rId102" Type="http://schemas.openxmlformats.org/officeDocument/2006/relationships/customXml" Target="../ink/ink74.xml"/><Relationship Id="rId547" Type="http://schemas.openxmlformats.org/officeDocument/2006/relationships/customXml" Target="../ink/ink298.xml"/><Relationship Id="rId754" Type="http://schemas.openxmlformats.org/officeDocument/2006/relationships/customXml" Target="../ink/ink402.xml"/><Relationship Id="rId90" Type="http://schemas.openxmlformats.org/officeDocument/2006/relationships/customXml" Target="../ink/ink68.xml"/><Relationship Id="rId186" Type="http://schemas.openxmlformats.org/officeDocument/2006/relationships/customXml" Target="../ink/ink116.xml"/><Relationship Id="rId393" Type="http://schemas.openxmlformats.org/officeDocument/2006/relationships/customXml" Target="../ink/ink221.xml"/><Relationship Id="rId407" Type="http://schemas.openxmlformats.org/officeDocument/2006/relationships/customXml" Target="../ink/ink228.xml"/><Relationship Id="rId614" Type="http://schemas.openxmlformats.org/officeDocument/2006/relationships/image" Target="../media/image330.png"/><Relationship Id="rId821" Type="http://schemas.openxmlformats.org/officeDocument/2006/relationships/image" Target="../media/image433.png"/><Relationship Id="rId253" Type="http://schemas.openxmlformats.org/officeDocument/2006/relationships/image" Target="../media/image151.png"/><Relationship Id="rId460" Type="http://schemas.openxmlformats.org/officeDocument/2006/relationships/image" Target="../media/image253.png"/><Relationship Id="rId698" Type="http://schemas.openxmlformats.org/officeDocument/2006/relationships/image" Target="../media/image372.png"/><Relationship Id="rId919" Type="http://schemas.openxmlformats.org/officeDocument/2006/relationships/customXml" Target="../ink/ink485.xml"/><Relationship Id="rId48" Type="http://schemas.openxmlformats.org/officeDocument/2006/relationships/customXml" Target="../ink/ink47.xml"/><Relationship Id="rId113" Type="http://schemas.openxmlformats.org/officeDocument/2006/relationships/image" Target="../media/image81.png"/><Relationship Id="rId320" Type="http://schemas.openxmlformats.org/officeDocument/2006/relationships/customXml" Target="../ink/ink184.xml"/><Relationship Id="rId558" Type="http://schemas.openxmlformats.org/officeDocument/2006/relationships/image" Target="../media/image302.png"/><Relationship Id="rId765" Type="http://schemas.openxmlformats.org/officeDocument/2006/relationships/image" Target="../media/image405.png"/><Relationship Id="rId197" Type="http://schemas.openxmlformats.org/officeDocument/2006/relationships/image" Target="../media/image123.png"/><Relationship Id="rId418" Type="http://schemas.openxmlformats.org/officeDocument/2006/relationships/image" Target="../media/image232.png"/><Relationship Id="rId625" Type="http://schemas.openxmlformats.org/officeDocument/2006/relationships/customXml" Target="../ink/ink337.xml"/><Relationship Id="rId832" Type="http://schemas.openxmlformats.org/officeDocument/2006/relationships/customXml" Target="../ink/ink441.xml"/><Relationship Id="rId264" Type="http://schemas.openxmlformats.org/officeDocument/2006/relationships/customXml" Target="../ink/ink155.xml"/><Relationship Id="rId471" Type="http://schemas.openxmlformats.org/officeDocument/2006/relationships/customXml" Target="../ink/ink260.xml"/><Relationship Id="rId59" Type="http://schemas.openxmlformats.org/officeDocument/2006/relationships/image" Target="../media/image54.png"/><Relationship Id="rId124" Type="http://schemas.openxmlformats.org/officeDocument/2006/relationships/customXml" Target="../ink/ink85.xml"/><Relationship Id="rId569" Type="http://schemas.openxmlformats.org/officeDocument/2006/relationships/customXml" Target="../ink/ink309.xml"/><Relationship Id="rId776" Type="http://schemas.openxmlformats.org/officeDocument/2006/relationships/customXml" Target="../ink/ink413.xml"/><Relationship Id="rId331" Type="http://schemas.openxmlformats.org/officeDocument/2006/relationships/image" Target="../media/image189.png"/><Relationship Id="rId429" Type="http://schemas.openxmlformats.org/officeDocument/2006/relationships/customXml" Target="../ink/ink239.xml"/><Relationship Id="rId636" Type="http://schemas.openxmlformats.org/officeDocument/2006/relationships/image" Target="../media/image341.png"/><Relationship Id="rId843" Type="http://schemas.openxmlformats.org/officeDocument/2006/relationships/image" Target="../media/image444.png"/><Relationship Id="rId275" Type="http://schemas.openxmlformats.org/officeDocument/2006/relationships/image" Target="../media/image162.png"/><Relationship Id="rId482" Type="http://schemas.openxmlformats.org/officeDocument/2006/relationships/image" Target="../media/image264.png"/><Relationship Id="rId703" Type="http://schemas.openxmlformats.org/officeDocument/2006/relationships/customXml" Target="../ink/ink376.xml"/><Relationship Id="rId910" Type="http://schemas.openxmlformats.org/officeDocument/2006/relationships/image" Target="../media/image4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ED3CFA-DEC3-4B8D-9A77-6A72E4BE56D8}"/>
                  </a:ext>
                </a:extLst>
              </p14:cNvPr>
              <p14:cNvContentPartPr/>
              <p14:nvPr/>
            </p14:nvContentPartPr>
            <p14:xfrm>
              <a:off x="1235379" y="2430188"/>
              <a:ext cx="3334320" cy="124560"/>
            </p14:xfrm>
          </p:contentPart>
        </mc:Choice>
        <mc:Fallback xmlns="">
          <p:pic>
            <p:nvPicPr>
              <p:cNvPr id="2" name="Freihand 1">
                <a:extLst>
                  <a:ext uri="{FF2B5EF4-FFF2-40B4-BE49-F238E27FC236}">
                    <a16:creationId xmlns:a16="http://schemas.microsoft.com/office/drawing/2014/main" id="{A6ED3CFA-DEC3-4B8D-9A77-6A72E4BE56D8}"/>
                  </a:ext>
                </a:extLst>
              </p:cNvPr>
              <p:cNvPicPr/>
              <p:nvPr/>
            </p:nvPicPr>
            <p:blipFill>
              <a:blip r:embed="rId4"/>
              <a:stretch>
                <a:fillRect/>
              </a:stretch>
            </p:blipFill>
            <p:spPr>
              <a:xfrm>
                <a:off x="1231059" y="2425868"/>
                <a:ext cx="3342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D38BA85-BE33-4008-947D-E7161DDE444D}"/>
                  </a:ext>
                </a:extLst>
              </p14:cNvPr>
              <p14:cNvContentPartPr/>
              <p14:nvPr/>
            </p14:nvContentPartPr>
            <p14:xfrm>
              <a:off x="7350339" y="2501468"/>
              <a:ext cx="2310120" cy="108720"/>
            </p14:xfrm>
          </p:contentPart>
        </mc:Choice>
        <mc:Fallback xmlns="">
          <p:pic>
            <p:nvPicPr>
              <p:cNvPr id="5" name="Freihand 4">
                <a:extLst>
                  <a:ext uri="{FF2B5EF4-FFF2-40B4-BE49-F238E27FC236}">
                    <a16:creationId xmlns:a16="http://schemas.microsoft.com/office/drawing/2014/main" id="{5D38BA85-BE33-4008-947D-E7161DDE444D}"/>
                  </a:ext>
                </a:extLst>
              </p:cNvPr>
              <p:cNvPicPr/>
              <p:nvPr/>
            </p:nvPicPr>
            <p:blipFill>
              <a:blip r:embed="rId6"/>
              <a:stretch>
                <a:fillRect/>
              </a:stretch>
            </p:blipFill>
            <p:spPr>
              <a:xfrm>
                <a:off x="7346019" y="2497148"/>
                <a:ext cx="2318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6E2227D-8D84-42EF-9DD3-057D3C96A075}"/>
                  </a:ext>
                </a:extLst>
              </p14:cNvPr>
              <p14:cNvContentPartPr/>
              <p14:nvPr/>
            </p14:nvContentPartPr>
            <p14:xfrm>
              <a:off x="1333299" y="2832668"/>
              <a:ext cx="3633480" cy="192960"/>
            </p14:xfrm>
          </p:contentPart>
        </mc:Choice>
        <mc:Fallback xmlns="">
          <p:pic>
            <p:nvPicPr>
              <p:cNvPr id="6" name="Freihand 5">
                <a:extLst>
                  <a:ext uri="{FF2B5EF4-FFF2-40B4-BE49-F238E27FC236}">
                    <a16:creationId xmlns:a16="http://schemas.microsoft.com/office/drawing/2014/main" id="{76E2227D-8D84-42EF-9DD3-057D3C96A075}"/>
                  </a:ext>
                </a:extLst>
              </p:cNvPr>
              <p:cNvPicPr/>
              <p:nvPr/>
            </p:nvPicPr>
            <p:blipFill>
              <a:blip r:embed="rId8"/>
              <a:stretch>
                <a:fillRect/>
              </a:stretch>
            </p:blipFill>
            <p:spPr>
              <a:xfrm>
                <a:off x="1328979" y="2828348"/>
                <a:ext cx="364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E4E1089-D0D8-4907-BCC5-BFAC0534C809}"/>
                  </a:ext>
                </a:extLst>
              </p14:cNvPr>
              <p14:cNvContentPartPr/>
              <p14:nvPr/>
            </p14:nvContentPartPr>
            <p14:xfrm>
              <a:off x="6663099" y="4380668"/>
              <a:ext cx="1992960" cy="732600"/>
            </p14:xfrm>
          </p:contentPart>
        </mc:Choice>
        <mc:Fallback xmlns="">
          <p:pic>
            <p:nvPicPr>
              <p:cNvPr id="7" name="Freihand 6">
                <a:extLst>
                  <a:ext uri="{FF2B5EF4-FFF2-40B4-BE49-F238E27FC236}">
                    <a16:creationId xmlns:a16="http://schemas.microsoft.com/office/drawing/2014/main" id="{8E4E1089-D0D8-4907-BCC5-BFAC0534C809}"/>
                  </a:ext>
                </a:extLst>
              </p:cNvPr>
              <p:cNvPicPr/>
              <p:nvPr/>
            </p:nvPicPr>
            <p:blipFill>
              <a:blip r:embed="rId10"/>
              <a:stretch>
                <a:fillRect/>
              </a:stretch>
            </p:blipFill>
            <p:spPr>
              <a:xfrm>
                <a:off x="6658779" y="4376348"/>
                <a:ext cx="200160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4E7AD1E-C770-417D-BF78-F925D0FF3E64}"/>
                  </a:ext>
                </a:extLst>
              </p14:cNvPr>
              <p14:cNvContentPartPr/>
              <p14:nvPr/>
            </p14:nvContentPartPr>
            <p14:xfrm>
              <a:off x="7277619" y="4481468"/>
              <a:ext cx="1193400" cy="525960"/>
            </p14:xfrm>
          </p:contentPart>
        </mc:Choice>
        <mc:Fallback xmlns="">
          <p:pic>
            <p:nvPicPr>
              <p:cNvPr id="9" name="Freihand 8">
                <a:extLst>
                  <a:ext uri="{FF2B5EF4-FFF2-40B4-BE49-F238E27FC236}">
                    <a16:creationId xmlns:a16="http://schemas.microsoft.com/office/drawing/2014/main" id="{C4E7AD1E-C770-417D-BF78-F925D0FF3E64}"/>
                  </a:ext>
                </a:extLst>
              </p:cNvPr>
              <p:cNvPicPr/>
              <p:nvPr/>
            </p:nvPicPr>
            <p:blipFill>
              <a:blip r:embed="rId12"/>
              <a:stretch>
                <a:fillRect/>
              </a:stretch>
            </p:blipFill>
            <p:spPr>
              <a:xfrm>
                <a:off x="7273299" y="4477148"/>
                <a:ext cx="120204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DADF11B-D961-4F7B-9249-EEC865AC61D5}"/>
                  </a:ext>
                </a:extLst>
              </p14:cNvPr>
              <p14:cNvContentPartPr/>
              <p14:nvPr/>
            </p14:nvContentPartPr>
            <p14:xfrm>
              <a:off x="6703059" y="4408028"/>
              <a:ext cx="667440" cy="522720"/>
            </p14:xfrm>
          </p:contentPart>
        </mc:Choice>
        <mc:Fallback xmlns="">
          <p:pic>
            <p:nvPicPr>
              <p:cNvPr id="10" name="Freihand 9">
                <a:extLst>
                  <a:ext uri="{FF2B5EF4-FFF2-40B4-BE49-F238E27FC236}">
                    <a16:creationId xmlns:a16="http://schemas.microsoft.com/office/drawing/2014/main" id="{8DADF11B-D961-4F7B-9249-EEC865AC61D5}"/>
                  </a:ext>
                </a:extLst>
              </p:cNvPr>
              <p:cNvPicPr/>
              <p:nvPr/>
            </p:nvPicPr>
            <p:blipFill>
              <a:blip r:embed="rId14"/>
              <a:stretch>
                <a:fillRect/>
              </a:stretch>
            </p:blipFill>
            <p:spPr>
              <a:xfrm>
                <a:off x="6698739" y="4403708"/>
                <a:ext cx="676080" cy="531360"/>
              </a:xfrm>
              <a:prstGeom prst="rect">
                <a:avLst/>
              </a:prstGeom>
            </p:spPr>
          </p:pic>
        </mc:Fallback>
      </mc:AlternateContent>
      <p:grpSp>
        <p:nvGrpSpPr>
          <p:cNvPr id="40" name="Gruppieren 39">
            <a:extLst>
              <a:ext uri="{FF2B5EF4-FFF2-40B4-BE49-F238E27FC236}">
                <a16:creationId xmlns:a16="http://schemas.microsoft.com/office/drawing/2014/main" id="{D0E32F8B-92AB-404C-9EAE-8F96CA1DF32C}"/>
              </a:ext>
            </a:extLst>
          </p:cNvPr>
          <p:cNvGrpSpPr/>
          <p:nvPr/>
        </p:nvGrpSpPr>
        <p:grpSpPr>
          <a:xfrm>
            <a:off x="5454939" y="4897988"/>
            <a:ext cx="2810880" cy="991080"/>
            <a:chOff x="5454939" y="4897988"/>
            <a:chExt cx="2810880" cy="99108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2D09B2B-2041-490C-804C-55AA17509113}"/>
                    </a:ext>
                  </a:extLst>
                </p14:cNvPr>
                <p14:cNvContentPartPr/>
                <p14:nvPr/>
              </p14:nvContentPartPr>
              <p14:xfrm>
                <a:off x="6597579" y="4897988"/>
                <a:ext cx="324360" cy="274320"/>
              </p14:xfrm>
            </p:contentPart>
          </mc:Choice>
          <mc:Fallback xmlns="">
            <p:pic>
              <p:nvPicPr>
                <p:cNvPr id="11" name="Freihand 10">
                  <a:extLst>
                    <a:ext uri="{FF2B5EF4-FFF2-40B4-BE49-F238E27FC236}">
                      <a16:creationId xmlns:a16="http://schemas.microsoft.com/office/drawing/2014/main" id="{62D09B2B-2041-490C-804C-55AA17509113}"/>
                    </a:ext>
                  </a:extLst>
                </p:cNvPr>
                <p:cNvPicPr/>
                <p:nvPr/>
              </p:nvPicPr>
              <p:blipFill>
                <a:blip r:embed="rId16"/>
                <a:stretch>
                  <a:fillRect/>
                </a:stretch>
              </p:blipFill>
              <p:spPr>
                <a:xfrm>
                  <a:off x="6593259" y="4893668"/>
                  <a:ext cx="333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E4FD063-650A-4754-AF4F-BC5F64085C6D}"/>
                    </a:ext>
                  </a:extLst>
                </p14:cNvPr>
                <p14:cNvContentPartPr/>
                <p14:nvPr/>
              </p14:nvContentPartPr>
              <p14:xfrm>
                <a:off x="6435939" y="5081948"/>
                <a:ext cx="280440" cy="192960"/>
              </p14:xfrm>
            </p:contentPart>
          </mc:Choice>
          <mc:Fallback xmlns="">
            <p:pic>
              <p:nvPicPr>
                <p:cNvPr id="12" name="Freihand 11">
                  <a:extLst>
                    <a:ext uri="{FF2B5EF4-FFF2-40B4-BE49-F238E27FC236}">
                      <a16:creationId xmlns:a16="http://schemas.microsoft.com/office/drawing/2014/main" id="{3E4FD063-650A-4754-AF4F-BC5F64085C6D}"/>
                    </a:ext>
                  </a:extLst>
                </p:cNvPr>
                <p:cNvPicPr/>
                <p:nvPr/>
              </p:nvPicPr>
              <p:blipFill>
                <a:blip r:embed="rId18"/>
                <a:stretch>
                  <a:fillRect/>
                </a:stretch>
              </p:blipFill>
              <p:spPr>
                <a:xfrm>
                  <a:off x="6431619" y="5077628"/>
                  <a:ext cx="289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D0DCD4C-09E2-40B7-9DF3-EDD3ED65254F}"/>
                    </a:ext>
                  </a:extLst>
                </p14:cNvPr>
                <p14:cNvContentPartPr/>
                <p14:nvPr/>
              </p14:nvContentPartPr>
              <p14:xfrm>
                <a:off x="5912139" y="5295068"/>
                <a:ext cx="131400" cy="190800"/>
              </p14:xfrm>
            </p:contentPart>
          </mc:Choice>
          <mc:Fallback xmlns="">
            <p:pic>
              <p:nvPicPr>
                <p:cNvPr id="13" name="Freihand 12">
                  <a:extLst>
                    <a:ext uri="{FF2B5EF4-FFF2-40B4-BE49-F238E27FC236}">
                      <a16:creationId xmlns:a16="http://schemas.microsoft.com/office/drawing/2014/main" id="{CD0DCD4C-09E2-40B7-9DF3-EDD3ED65254F}"/>
                    </a:ext>
                  </a:extLst>
                </p:cNvPr>
                <p:cNvPicPr/>
                <p:nvPr/>
              </p:nvPicPr>
              <p:blipFill>
                <a:blip r:embed="rId20"/>
                <a:stretch>
                  <a:fillRect/>
                </a:stretch>
              </p:blipFill>
              <p:spPr>
                <a:xfrm>
                  <a:off x="5907819" y="5290748"/>
                  <a:ext cx="140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2C90D8A-DAAB-4FC9-B031-94C95635119E}"/>
                    </a:ext>
                  </a:extLst>
                </p14:cNvPr>
                <p14:cNvContentPartPr/>
                <p14:nvPr/>
              </p14:nvContentPartPr>
              <p14:xfrm>
                <a:off x="6038139" y="5396228"/>
                <a:ext cx="126360" cy="88920"/>
              </p14:xfrm>
            </p:contentPart>
          </mc:Choice>
          <mc:Fallback xmlns="">
            <p:pic>
              <p:nvPicPr>
                <p:cNvPr id="14" name="Freihand 13">
                  <a:extLst>
                    <a:ext uri="{FF2B5EF4-FFF2-40B4-BE49-F238E27FC236}">
                      <a16:creationId xmlns:a16="http://schemas.microsoft.com/office/drawing/2014/main" id="{42C90D8A-DAAB-4FC9-B031-94C95635119E}"/>
                    </a:ext>
                  </a:extLst>
                </p:cNvPr>
                <p:cNvPicPr/>
                <p:nvPr/>
              </p:nvPicPr>
              <p:blipFill>
                <a:blip r:embed="rId22"/>
                <a:stretch>
                  <a:fillRect/>
                </a:stretch>
              </p:blipFill>
              <p:spPr>
                <a:xfrm>
                  <a:off x="6033819" y="5391908"/>
                  <a:ext cx="135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0703938C-6A58-4B2E-80DF-5E23E34F27AF}"/>
                    </a:ext>
                  </a:extLst>
                </p14:cNvPr>
                <p14:cNvContentPartPr/>
                <p14:nvPr/>
              </p14:nvContentPartPr>
              <p14:xfrm>
                <a:off x="6173859" y="5281028"/>
                <a:ext cx="317520" cy="190440"/>
              </p14:xfrm>
            </p:contentPart>
          </mc:Choice>
          <mc:Fallback xmlns="">
            <p:pic>
              <p:nvPicPr>
                <p:cNvPr id="15" name="Freihand 14">
                  <a:extLst>
                    <a:ext uri="{FF2B5EF4-FFF2-40B4-BE49-F238E27FC236}">
                      <a16:creationId xmlns:a16="http://schemas.microsoft.com/office/drawing/2014/main" id="{0703938C-6A58-4B2E-80DF-5E23E34F27AF}"/>
                    </a:ext>
                  </a:extLst>
                </p:cNvPr>
                <p:cNvPicPr/>
                <p:nvPr/>
              </p:nvPicPr>
              <p:blipFill>
                <a:blip r:embed="rId24"/>
                <a:stretch>
                  <a:fillRect/>
                </a:stretch>
              </p:blipFill>
              <p:spPr>
                <a:xfrm>
                  <a:off x="6169539" y="5276708"/>
                  <a:ext cx="326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CFBC24B4-E3DB-4A3A-9BCA-B58D0BBC759F}"/>
                    </a:ext>
                  </a:extLst>
                </p14:cNvPr>
                <p14:cNvContentPartPr/>
                <p14:nvPr/>
              </p14:nvContentPartPr>
              <p14:xfrm>
                <a:off x="6363579" y="5295428"/>
                <a:ext cx="20880" cy="9360"/>
              </p14:xfrm>
            </p:contentPart>
          </mc:Choice>
          <mc:Fallback xmlns="">
            <p:pic>
              <p:nvPicPr>
                <p:cNvPr id="16" name="Freihand 15">
                  <a:extLst>
                    <a:ext uri="{FF2B5EF4-FFF2-40B4-BE49-F238E27FC236}">
                      <a16:creationId xmlns:a16="http://schemas.microsoft.com/office/drawing/2014/main" id="{CFBC24B4-E3DB-4A3A-9BCA-B58D0BBC759F}"/>
                    </a:ext>
                  </a:extLst>
                </p:cNvPr>
                <p:cNvPicPr/>
                <p:nvPr/>
              </p:nvPicPr>
              <p:blipFill>
                <a:blip r:embed="rId26"/>
                <a:stretch>
                  <a:fillRect/>
                </a:stretch>
              </p:blipFill>
              <p:spPr>
                <a:xfrm>
                  <a:off x="6359259" y="5291108"/>
                  <a:ext cx="29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4D12D6C-8B3F-4939-8CD0-FD5447551794}"/>
                    </a:ext>
                  </a:extLst>
                </p14:cNvPr>
                <p14:cNvContentPartPr/>
                <p14:nvPr/>
              </p14:nvContentPartPr>
              <p14:xfrm>
                <a:off x="5948139" y="5650028"/>
                <a:ext cx="3960" cy="119160"/>
              </p14:xfrm>
            </p:contentPart>
          </mc:Choice>
          <mc:Fallback xmlns="">
            <p:pic>
              <p:nvPicPr>
                <p:cNvPr id="18" name="Freihand 17">
                  <a:extLst>
                    <a:ext uri="{FF2B5EF4-FFF2-40B4-BE49-F238E27FC236}">
                      <a16:creationId xmlns:a16="http://schemas.microsoft.com/office/drawing/2014/main" id="{B4D12D6C-8B3F-4939-8CD0-FD5447551794}"/>
                    </a:ext>
                  </a:extLst>
                </p:cNvPr>
                <p:cNvPicPr/>
                <p:nvPr/>
              </p:nvPicPr>
              <p:blipFill>
                <a:blip r:embed="rId28"/>
                <a:stretch>
                  <a:fillRect/>
                </a:stretch>
              </p:blipFill>
              <p:spPr>
                <a:xfrm>
                  <a:off x="5943819" y="5645708"/>
                  <a:ext cx="1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DEA87B19-3AE8-4F26-B3D6-D4897499C0BA}"/>
                    </a:ext>
                  </a:extLst>
                </p14:cNvPr>
                <p14:cNvContentPartPr/>
                <p14:nvPr/>
              </p14:nvContentPartPr>
              <p14:xfrm>
                <a:off x="5912499" y="5620508"/>
                <a:ext cx="159120" cy="36720"/>
              </p14:xfrm>
            </p:contentPart>
          </mc:Choice>
          <mc:Fallback xmlns="">
            <p:pic>
              <p:nvPicPr>
                <p:cNvPr id="19" name="Freihand 18">
                  <a:extLst>
                    <a:ext uri="{FF2B5EF4-FFF2-40B4-BE49-F238E27FC236}">
                      <a16:creationId xmlns:a16="http://schemas.microsoft.com/office/drawing/2014/main" id="{DEA87B19-3AE8-4F26-B3D6-D4897499C0BA}"/>
                    </a:ext>
                  </a:extLst>
                </p:cNvPr>
                <p:cNvPicPr/>
                <p:nvPr/>
              </p:nvPicPr>
              <p:blipFill>
                <a:blip r:embed="rId30"/>
                <a:stretch>
                  <a:fillRect/>
                </a:stretch>
              </p:blipFill>
              <p:spPr>
                <a:xfrm>
                  <a:off x="5908179" y="5616188"/>
                  <a:ext cx="167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4A7DF1F-8A58-4E91-8E86-C43B1C35762C}"/>
                    </a:ext>
                  </a:extLst>
                </p14:cNvPr>
                <p14:cNvContentPartPr/>
                <p14:nvPr/>
              </p14:nvContentPartPr>
              <p14:xfrm>
                <a:off x="5927619" y="5681348"/>
                <a:ext cx="133560" cy="65520"/>
              </p14:xfrm>
            </p:contentPart>
          </mc:Choice>
          <mc:Fallback xmlns="">
            <p:pic>
              <p:nvPicPr>
                <p:cNvPr id="20" name="Freihand 19">
                  <a:extLst>
                    <a:ext uri="{FF2B5EF4-FFF2-40B4-BE49-F238E27FC236}">
                      <a16:creationId xmlns:a16="http://schemas.microsoft.com/office/drawing/2014/main" id="{A4A7DF1F-8A58-4E91-8E86-C43B1C35762C}"/>
                    </a:ext>
                  </a:extLst>
                </p:cNvPr>
                <p:cNvPicPr/>
                <p:nvPr/>
              </p:nvPicPr>
              <p:blipFill>
                <a:blip r:embed="rId32"/>
                <a:stretch>
                  <a:fillRect/>
                </a:stretch>
              </p:blipFill>
              <p:spPr>
                <a:xfrm>
                  <a:off x="5923299" y="5677028"/>
                  <a:ext cx="142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8AD79516-1AF0-4B99-AAE8-FDD6A6F1CF78}"/>
                    </a:ext>
                  </a:extLst>
                </p14:cNvPr>
                <p14:cNvContentPartPr/>
                <p14:nvPr/>
              </p14:nvContentPartPr>
              <p14:xfrm>
                <a:off x="6111939" y="5675588"/>
                <a:ext cx="91800" cy="84600"/>
              </p14:xfrm>
            </p:contentPart>
          </mc:Choice>
          <mc:Fallback xmlns="">
            <p:pic>
              <p:nvPicPr>
                <p:cNvPr id="21" name="Freihand 20">
                  <a:extLst>
                    <a:ext uri="{FF2B5EF4-FFF2-40B4-BE49-F238E27FC236}">
                      <a16:creationId xmlns:a16="http://schemas.microsoft.com/office/drawing/2014/main" id="{8AD79516-1AF0-4B99-AAE8-FDD6A6F1CF78}"/>
                    </a:ext>
                  </a:extLst>
                </p:cNvPr>
                <p:cNvPicPr/>
                <p:nvPr/>
              </p:nvPicPr>
              <p:blipFill>
                <a:blip r:embed="rId34"/>
                <a:stretch>
                  <a:fillRect/>
                </a:stretch>
              </p:blipFill>
              <p:spPr>
                <a:xfrm>
                  <a:off x="6107619" y="5671268"/>
                  <a:ext cx="100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6C0C052E-C9BA-4483-BF18-53118961DDBB}"/>
                    </a:ext>
                  </a:extLst>
                </p14:cNvPr>
                <p14:cNvContentPartPr/>
                <p14:nvPr/>
              </p14:nvContentPartPr>
              <p14:xfrm>
                <a:off x="5500299" y="5715548"/>
                <a:ext cx="144360" cy="15480"/>
              </p14:xfrm>
            </p:contentPart>
          </mc:Choice>
          <mc:Fallback xmlns="">
            <p:pic>
              <p:nvPicPr>
                <p:cNvPr id="22" name="Freihand 21">
                  <a:extLst>
                    <a:ext uri="{FF2B5EF4-FFF2-40B4-BE49-F238E27FC236}">
                      <a16:creationId xmlns:a16="http://schemas.microsoft.com/office/drawing/2014/main" id="{6C0C052E-C9BA-4483-BF18-53118961DDBB}"/>
                    </a:ext>
                  </a:extLst>
                </p:cNvPr>
                <p:cNvPicPr/>
                <p:nvPr/>
              </p:nvPicPr>
              <p:blipFill>
                <a:blip r:embed="rId36"/>
                <a:stretch>
                  <a:fillRect/>
                </a:stretch>
              </p:blipFill>
              <p:spPr>
                <a:xfrm>
                  <a:off x="5495979" y="5711228"/>
                  <a:ext cx="153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49D9EAA-BE09-4CA0-81A3-21906CE72F55}"/>
                    </a:ext>
                  </a:extLst>
                </p14:cNvPr>
                <p14:cNvContentPartPr/>
                <p14:nvPr/>
              </p14:nvContentPartPr>
              <p14:xfrm>
                <a:off x="5454939" y="5737508"/>
                <a:ext cx="147600" cy="31320"/>
              </p14:xfrm>
            </p:contentPart>
          </mc:Choice>
          <mc:Fallback xmlns="">
            <p:pic>
              <p:nvPicPr>
                <p:cNvPr id="23" name="Freihand 22">
                  <a:extLst>
                    <a:ext uri="{FF2B5EF4-FFF2-40B4-BE49-F238E27FC236}">
                      <a16:creationId xmlns:a16="http://schemas.microsoft.com/office/drawing/2014/main" id="{749D9EAA-BE09-4CA0-81A3-21906CE72F55}"/>
                    </a:ext>
                  </a:extLst>
                </p:cNvPr>
                <p:cNvPicPr/>
                <p:nvPr/>
              </p:nvPicPr>
              <p:blipFill>
                <a:blip r:embed="rId38"/>
                <a:stretch>
                  <a:fillRect/>
                </a:stretch>
              </p:blipFill>
              <p:spPr>
                <a:xfrm>
                  <a:off x="5450619" y="5733188"/>
                  <a:ext cx="156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3ED9D88-47ED-4426-8A69-11BEF84488DD}"/>
                    </a:ext>
                  </a:extLst>
                </p14:cNvPr>
                <p14:cNvContentPartPr/>
                <p14:nvPr/>
              </p14:nvContentPartPr>
              <p14:xfrm>
                <a:off x="5630619" y="5695028"/>
                <a:ext cx="85680" cy="110880"/>
              </p14:xfrm>
            </p:contentPart>
          </mc:Choice>
          <mc:Fallback xmlns="">
            <p:pic>
              <p:nvPicPr>
                <p:cNvPr id="24" name="Freihand 23">
                  <a:extLst>
                    <a:ext uri="{FF2B5EF4-FFF2-40B4-BE49-F238E27FC236}">
                      <a16:creationId xmlns:a16="http://schemas.microsoft.com/office/drawing/2014/main" id="{33ED9D88-47ED-4426-8A69-11BEF84488DD}"/>
                    </a:ext>
                  </a:extLst>
                </p:cNvPr>
                <p:cNvPicPr/>
                <p:nvPr/>
              </p:nvPicPr>
              <p:blipFill>
                <a:blip r:embed="rId40"/>
                <a:stretch>
                  <a:fillRect/>
                </a:stretch>
              </p:blipFill>
              <p:spPr>
                <a:xfrm>
                  <a:off x="5626299" y="5690708"/>
                  <a:ext cx="94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A385F93-9B49-4A37-BA50-98815EB57263}"/>
                    </a:ext>
                  </a:extLst>
                </p14:cNvPr>
                <p14:cNvContentPartPr/>
                <p14:nvPr/>
              </p14:nvContentPartPr>
              <p14:xfrm>
                <a:off x="6416139" y="5684588"/>
                <a:ext cx="192600" cy="204480"/>
              </p14:xfrm>
            </p:contentPart>
          </mc:Choice>
          <mc:Fallback xmlns="">
            <p:pic>
              <p:nvPicPr>
                <p:cNvPr id="26" name="Freihand 25">
                  <a:extLst>
                    <a:ext uri="{FF2B5EF4-FFF2-40B4-BE49-F238E27FC236}">
                      <a16:creationId xmlns:a16="http://schemas.microsoft.com/office/drawing/2014/main" id="{DA385F93-9B49-4A37-BA50-98815EB57263}"/>
                    </a:ext>
                  </a:extLst>
                </p:cNvPr>
                <p:cNvPicPr/>
                <p:nvPr/>
              </p:nvPicPr>
              <p:blipFill>
                <a:blip r:embed="rId42"/>
                <a:stretch>
                  <a:fillRect/>
                </a:stretch>
              </p:blipFill>
              <p:spPr>
                <a:xfrm>
                  <a:off x="6411819" y="5680268"/>
                  <a:ext cx="201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CC79449-9A6C-4927-8984-9285D3B4BC2F}"/>
                    </a:ext>
                  </a:extLst>
                </p14:cNvPr>
                <p14:cNvContentPartPr/>
                <p14:nvPr/>
              </p14:nvContentPartPr>
              <p14:xfrm>
                <a:off x="6599019" y="5675228"/>
                <a:ext cx="92880" cy="83880"/>
              </p14:xfrm>
            </p:contentPart>
          </mc:Choice>
          <mc:Fallback xmlns="">
            <p:pic>
              <p:nvPicPr>
                <p:cNvPr id="27" name="Freihand 26">
                  <a:extLst>
                    <a:ext uri="{FF2B5EF4-FFF2-40B4-BE49-F238E27FC236}">
                      <a16:creationId xmlns:a16="http://schemas.microsoft.com/office/drawing/2014/main" id="{0CC79449-9A6C-4927-8984-9285D3B4BC2F}"/>
                    </a:ext>
                  </a:extLst>
                </p:cNvPr>
                <p:cNvPicPr/>
                <p:nvPr/>
              </p:nvPicPr>
              <p:blipFill>
                <a:blip r:embed="rId44"/>
                <a:stretch>
                  <a:fillRect/>
                </a:stretch>
              </p:blipFill>
              <p:spPr>
                <a:xfrm>
                  <a:off x="6594699" y="5670908"/>
                  <a:ext cx="101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25196B8-A164-4560-93F5-6FDD154ED97B}"/>
                    </a:ext>
                  </a:extLst>
                </p14:cNvPr>
                <p14:cNvContentPartPr/>
                <p14:nvPr/>
              </p14:nvContentPartPr>
              <p14:xfrm>
                <a:off x="6703419" y="5592068"/>
                <a:ext cx="153720" cy="151200"/>
              </p14:xfrm>
            </p:contentPart>
          </mc:Choice>
          <mc:Fallback xmlns="">
            <p:pic>
              <p:nvPicPr>
                <p:cNvPr id="29" name="Freihand 28">
                  <a:extLst>
                    <a:ext uri="{FF2B5EF4-FFF2-40B4-BE49-F238E27FC236}">
                      <a16:creationId xmlns:a16="http://schemas.microsoft.com/office/drawing/2014/main" id="{325196B8-A164-4560-93F5-6FDD154ED97B}"/>
                    </a:ext>
                  </a:extLst>
                </p:cNvPr>
                <p:cNvPicPr/>
                <p:nvPr/>
              </p:nvPicPr>
              <p:blipFill>
                <a:blip r:embed="rId46"/>
                <a:stretch>
                  <a:fillRect/>
                </a:stretch>
              </p:blipFill>
              <p:spPr>
                <a:xfrm>
                  <a:off x="6699099" y="5587748"/>
                  <a:ext cx="162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46648B4-CE12-4C5F-874A-84FFCD58F846}"/>
                    </a:ext>
                  </a:extLst>
                </p14:cNvPr>
                <p14:cNvContentPartPr/>
                <p14:nvPr/>
              </p14:nvContentPartPr>
              <p14:xfrm>
                <a:off x="6907899" y="5667668"/>
                <a:ext cx="124560" cy="60840"/>
              </p14:xfrm>
            </p:contentPart>
          </mc:Choice>
          <mc:Fallback xmlns="">
            <p:pic>
              <p:nvPicPr>
                <p:cNvPr id="30" name="Freihand 29">
                  <a:extLst>
                    <a:ext uri="{FF2B5EF4-FFF2-40B4-BE49-F238E27FC236}">
                      <a16:creationId xmlns:a16="http://schemas.microsoft.com/office/drawing/2014/main" id="{146648B4-CE12-4C5F-874A-84FFCD58F846}"/>
                    </a:ext>
                  </a:extLst>
                </p:cNvPr>
                <p:cNvPicPr/>
                <p:nvPr/>
              </p:nvPicPr>
              <p:blipFill>
                <a:blip r:embed="rId48"/>
                <a:stretch>
                  <a:fillRect/>
                </a:stretch>
              </p:blipFill>
              <p:spPr>
                <a:xfrm>
                  <a:off x="6903579" y="5663348"/>
                  <a:ext cx="133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EB3FB988-BAA9-4960-A955-1F785CC309A2}"/>
                    </a:ext>
                  </a:extLst>
                </p14:cNvPr>
                <p14:cNvContentPartPr/>
                <p14:nvPr/>
              </p14:nvContentPartPr>
              <p14:xfrm>
                <a:off x="7018059" y="5547068"/>
                <a:ext cx="67320" cy="189000"/>
              </p14:xfrm>
            </p:contentPart>
          </mc:Choice>
          <mc:Fallback xmlns="">
            <p:pic>
              <p:nvPicPr>
                <p:cNvPr id="31" name="Freihand 30">
                  <a:extLst>
                    <a:ext uri="{FF2B5EF4-FFF2-40B4-BE49-F238E27FC236}">
                      <a16:creationId xmlns:a16="http://schemas.microsoft.com/office/drawing/2014/main" id="{EB3FB988-BAA9-4960-A955-1F785CC309A2}"/>
                    </a:ext>
                  </a:extLst>
                </p:cNvPr>
                <p:cNvPicPr/>
                <p:nvPr/>
              </p:nvPicPr>
              <p:blipFill>
                <a:blip r:embed="rId50"/>
                <a:stretch>
                  <a:fillRect/>
                </a:stretch>
              </p:blipFill>
              <p:spPr>
                <a:xfrm>
                  <a:off x="7013739" y="5542748"/>
                  <a:ext cx="75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5323A7D-A196-452F-8BCA-490A8A02F41B}"/>
                    </a:ext>
                  </a:extLst>
                </p14:cNvPr>
                <p14:cNvContentPartPr/>
                <p14:nvPr/>
              </p14:nvContentPartPr>
              <p14:xfrm>
                <a:off x="7119219" y="5644988"/>
                <a:ext cx="116280" cy="80640"/>
              </p14:xfrm>
            </p:contentPart>
          </mc:Choice>
          <mc:Fallback xmlns="">
            <p:pic>
              <p:nvPicPr>
                <p:cNvPr id="32" name="Freihand 31">
                  <a:extLst>
                    <a:ext uri="{FF2B5EF4-FFF2-40B4-BE49-F238E27FC236}">
                      <a16:creationId xmlns:a16="http://schemas.microsoft.com/office/drawing/2014/main" id="{65323A7D-A196-452F-8BCA-490A8A02F41B}"/>
                    </a:ext>
                  </a:extLst>
                </p:cNvPr>
                <p:cNvPicPr/>
                <p:nvPr/>
              </p:nvPicPr>
              <p:blipFill>
                <a:blip r:embed="rId52"/>
                <a:stretch>
                  <a:fillRect/>
                </a:stretch>
              </p:blipFill>
              <p:spPr>
                <a:xfrm>
                  <a:off x="7114899" y="5640668"/>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F3CAF73F-B5E7-4FFA-AC53-0BE3749C9874}"/>
                    </a:ext>
                  </a:extLst>
                </p14:cNvPr>
                <p14:cNvContentPartPr/>
                <p14:nvPr/>
              </p14:nvContentPartPr>
              <p14:xfrm>
                <a:off x="7390659" y="5662268"/>
                <a:ext cx="105480" cy="185040"/>
              </p14:xfrm>
            </p:contentPart>
          </mc:Choice>
          <mc:Fallback xmlns="">
            <p:pic>
              <p:nvPicPr>
                <p:cNvPr id="33" name="Freihand 32">
                  <a:extLst>
                    <a:ext uri="{FF2B5EF4-FFF2-40B4-BE49-F238E27FC236}">
                      <a16:creationId xmlns:a16="http://schemas.microsoft.com/office/drawing/2014/main" id="{F3CAF73F-B5E7-4FFA-AC53-0BE3749C9874}"/>
                    </a:ext>
                  </a:extLst>
                </p:cNvPr>
                <p:cNvPicPr/>
                <p:nvPr/>
              </p:nvPicPr>
              <p:blipFill>
                <a:blip r:embed="rId54"/>
                <a:stretch>
                  <a:fillRect/>
                </a:stretch>
              </p:blipFill>
              <p:spPr>
                <a:xfrm>
                  <a:off x="7386339" y="5657948"/>
                  <a:ext cx="114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B657CF74-5DBF-4767-B345-0561C7AEA1A9}"/>
                    </a:ext>
                  </a:extLst>
                </p14:cNvPr>
                <p14:cNvContentPartPr/>
                <p14:nvPr/>
              </p14:nvContentPartPr>
              <p14:xfrm>
                <a:off x="7368339" y="5543828"/>
                <a:ext cx="206640" cy="214920"/>
              </p14:xfrm>
            </p:contentPart>
          </mc:Choice>
          <mc:Fallback xmlns="">
            <p:pic>
              <p:nvPicPr>
                <p:cNvPr id="34" name="Freihand 33">
                  <a:extLst>
                    <a:ext uri="{FF2B5EF4-FFF2-40B4-BE49-F238E27FC236}">
                      <a16:creationId xmlns:a16="http://schemas.microsoft.com/office/drawing/2014/main" id="{B657CF74-5DBF-4767-B345-0561C7AEA1A9}"/>
                    </a:ext>
                  </a:extLst>
                </p:cNvPr>
                <p:cNvPicPr/>
                <p:nvPr/>
              </p:nvPicPr>
              <p:blipFill>
                <a:blip r:embed="rId56"/>
                <a:stretch>
                  <a:fillRect/>
                </a:stretch>
              </p:blipFill>
              <p:spPr>
                <a:xfrm>
                  <a:off x="7364019" y="5539508"/>
                  <a:ext cx="2152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3BCADEB-6ADD-4E24-BE55-277BB6881EB3}"/>
                    </a:ext>
                  </a:extLst>
                </p14:cNvPr>
                <p14:cNvContentPartPr/>
                <p14:nvPr/>
              </p14:nvContentPartPr>
              <p14:xfrm>
                <a:off x="7596579" y="5628428"/>
                <a:ext cx="151920" cy="90000"/>
              </p14:xfrm>
            </p:contentPart>
          </mc:Choice>
          <mc:Fallback xmlns="">
            <p:pic>
              <p:nvPicPr>
                <p:cNvPr id="35" name="Freihand 34">
                  <a:extLst>
                    <a:ext uri="{FF2B5EF4-FFF2-40B4-BE49-F238E27FC236}">
                      <a16:creationId xmlns:a16="http://schemas.microsoft.com/office/drawing/2014/main" id="{63BCADEB-6ADD-4E24-BE55-277BB6881EB3}"/>
                    </a:ext>
                  </a:extLst>
                </p:cNvPr>
                <p:cNvPicPr/>
                <p:nvPr/>
              </p:nvPicPr>
              <p:blipFill>
                <a:blip r:embed="rId58"/>
                <a:stretch>
                  <a:fillRect/>
                </a:stretch>
              </p:blipFill>
              <p:spPr>
                <a:xfrm>
                  <a:off x="7592259" y="5624108"/>
                  <a:ext cx="160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6912F3C-05D1-4E1B-94E0-A35676D831EA}"/>
                    </a:ext>
                  </a:extLst>
                </p14:cNvPr>
                <p14:cNvContentPartPr/>
                <p14:nvPr/>
              </p14:nvContentPartPr>
              <p14:xfrm>
                <a:off x="7779459" y="5504948"/>
                <a:ext cx="104040" cy="195120"/>
              </p14:xfrm>
            </p:contentPart>
          </mc:Choice>
          <mc:Fallback xmlns="">
            <p:pic>
              <p:nvPicPr>
                <p:cNvPr id="36" name="Freihand 35">
                  <a:extLst>
                    <a:ext uri="{FF2B5EF4-FFF2-40B4-BE49-F238E27FC236}">
                      <a16:creationId xmlns:a16="http://schemas.microsoft.com/office/drawing/2014/main" id="{16912F3C-05D1-4E1B-94E0-A35676D831EA}"/>
                    </a:ext>
                  </a:extLst>
                </p:cNvPr>
                <p:cNvPicPr/>
                <p:nvPr/>
              </p:nvPicPr>
              <p:blipFill>
                <a:blip r:embed="rId60"/>
                <a:stretch>
                  <a:fillRect/>
                </a:stretch>
              </p:blipFill>
              <p:spPr>
                <a:xfrm>
                  <a:off x="7775139" y="5500628"/>
                  <a:ext cx="112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F7392A2F-F63A-423F-ADBB-F3716E191B2C}"/>
                    </a:ext>
                  </a:extLst>
                </p14:cNvPr>
                <p14:cNvContentPartPr/>
                <p14:nvPr/>
              </p14:nvContentPartPr>
              <p14:xfrm>
                <a:off x="7854699" y="5548868"/>
                <a:ext cx="180720" cy="173880"/>
              </p14:xfrm>
            </p:contentPart>
          </mc:Choice>
          <mc:Fallback xmlns="">
            <p:pic>
              <p:nvPicPr>
                <p:cNvPr id="37" name="Freihand 36">
                  <a:extLst>
                    <a:ext uri="{FF2B5EF4-FFF2-40B4-BE49-F238E27FC236}">
                      <a16:creationId xmlns:a16="http://schemas.microsoft.com/office/drawing/2014/main" id="{F7392A2F-F63A-423F-ADBB-F3716E191B2C}"/>
                    </a:ext>
                  </a:extLst>
                </p:cNvPr>
                <p:cNvPicPr/>
                <p:nvPr/>
              </p:nvPicPr>
              <p:blipFill>
                <a:blip r:embed="rId62"/>
                <a:stretch>
                  <a:fillRect/>
                </a:stretch>
              </p:blipFill>
              <p:spPr>
                <a:xfrm>
                  <a:off x="7850379" y="5544548"/>
                  <a:ext cx="189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BC20DA54-998B-422E-9C06-2ED1DBE70707}"/>
                    </a:ext>
                  </a:extLst>
                </p14:cNvPr>
                <p14:cNvContentPartPr/>
                <p14:nvPr/>
              </p14:nvContentPartPr>
              <p14:xfrm>
                <a:off x="5958219" y="5832908"/>
                <a:ext cx="360" cy="360"/>
              </p14:xfrm>
            </p:contentPart>
          </mc:Choice>
          <mc:Fallback xmlns="">
            <p:pic>
              <p:nvPicPr>
                <p:cNvPr id="38" name="Freihand 37">
                  <a:extLst>
                    <a:ext uri="{FF2B5EF4-FFF2-40B4-BE49-F238E27FC236}">
                      <a16:creationId xmlns:a16="http://schemas.microsoft.com/office/drawing/2014/main" id="{BC20DA54-998B-422E-9C06-2ED1DBE70707}"/>
                    </a:ext>
                  </a:extLst>
                </p:cNvPr>
                <p:cNvPicPr/>
                <p:nvPr/>
              </p:nvPicPr>
              <p:blipFill>
                <a:blip r:embed="rId64"/>
                <a:stretch>
                  <a:fillRect/>
                </a:stretch>
              </p:blipFill>
              <p:spPr>
                <a:xfrm>
                  <a:off x="5953899" y="5828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898BF15-9435-468F-A49D-1F26CA75D29C}"/>
                    </a:ext>
                  </a:extLst>
                </p14:cNvPr>
                <p14:cNvContentPartPr/>
                <p14:nvPr/>
              </p14:nvContentPartPr>
              <p14:xfrm>
                <a:off x="5952459" y="5834708"/>
                <a:ext cx="2313360" cy="26640"/>
              </p14:xfrm>
            </p:contentPart>
          </mc:Choice>
          <mc:Fallback xmlns="">
            <p:pic>
              <p:nvPicPr>
                <p:cNvPr id="39" name="Freihand 38">
                  <a:extLst>
                    <a:ext uri="{FF2B5EF4-FFF2-40B4-BE49-F238E27FC236}">
                      <a16:creationId xmlns:a16="http://schemas.microsoft.com/office/drawing/2014/main" id="{A898BF15-9435-468F-A49D-1F26CA75D29C}"/>
                    </a:ext>
                  </a:extLst>
                </p:cNvPr>
                <p:cNvPicPr/>
                <p:nvPr/>
              </p:nvPicPr>
              <p:blipFill>
                <a:blip r:embed="rId66"/>
                <a:stretch>
                  <a:fillRect/>
                </a:stretch>
              </p:blipFill>
              <p:spPr>
                <a:xfrm>
                  <a:off x="5948139" y="5830388"/>
                  <a:ext cx="2322000" cy="3528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0B8671D-1460-4B44-90BD-26798CF7129B}"/>
                  </a:ext>
                </a:extLst>
              </p14:cNvPr>
              <p14:cNvContentPartPr/>
              <p14:nvPr/>
            </p14:nvContentPartPr>
            <p14:xfrm>
              <a:off x="409179" y="1282148"/>
              <a:ext cx="6368760" cy="153720"/>
            </p14:xfrm>
          </p:contentPart>
        </mc:Choice>
        <mc:Fallback xmlns="">
          <p:pic>
            <p:nvPicPr>
              <p:cNvPr id="2" name="Freihand 1">
                <a:extLst>
                  <a:ext uri="{FF2B5EF4-FFF2-40B4-BE49-F238E27FC236}">
                    <a16:creationId xmlns:a16="http://schemas.microsoft.com/office/drawing/2014/main" id="{40B8671D-1460-4B44-90BD-26798CF7129B}"/>
                  </a:ext>
                </a:extLst>
              </p:cNvPr>
              <p:cNvPicPr/>
              <p:nvPr/>
            </p:nvPicPr>
            <p:blipFill>
              <a:blip r:embed="rId4"/>
              <a:stretch>
                <a:fillRect/>
              </a:stretch>
            </p:blipFill>
            <p:spPr>
              <a:xfrm>
                <a:off x="404859" y="1277828"/>
                <a:ext cx="6377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161FFF8-6D71-4CF3-89EC-3BF8B2C47473}"/>
                  </a:ext>
                </a:extLst>
              </p14:cNvPr>
              <p14:cNvContentPartPr/>
              <p14:nvPr/>
            </p14:nvContentPartPr>
            <p14:xfrm>
              <a:off x="3190539" y="1909988"/>
              <a:ext cx="1577520" cy="45000"/>
            </p14:xfrm>
          </p:contentPart>
        </mc:Choice>
        <mc:Fallback xmlns="">
          <p:pic>
            <p:nvPicPr>
              <p:cNvPr id="5" name="Freihand 4">
                <a:extLst>
                  <a:ext uri="{FF2B5EF4-FFF2-40B4-BE49-F238E27FC236}">
                    <a16:creationId xmlns:a16="http://schemas.microsoft.com/office/drawing/2014/main" id="{7161FFF8-6D71-4CF3-89EC-3BF8B2C47473}"/>
                  </a:ext>
                </a:extLst>
              </p:cNvPr>
              <p:cNvPicPr/>
              <p:nvPr/>
            </p:nvPicPr>
            <p:blipFill>
              <a:blip r:embed="rId6"/>
              <a:stretch>
                <a:fillRect/>
              </a:stretch>
            </p:blipFill>
            <p:spPr>
              <a:xfrm>
                <a:off x="3186219" y="1905668"/>
                <a:ext cx="158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9A7D32A-64C8-4CDC-B812-AEFAA77C820F}"/>
                  </a:ext>
                </a:extLst>
              </p14:cNvPr>
              <p14:cNvContentPartPr/>
              <p14:nvPr/>
            </p14:nvContentPartPr>
            <p14:xfrm>
              <a:off x="2334819" y="2873708"/>
              <a:ext cx="3472920" cy="130680"/>
            </p14:xfrm>
          </p:contentPart>
        </mc:Choice>
        <mc:Fallback xmlns="">
          <p:pic>
            <p:nvPicPr>
              <p:cNvPr id="6" name="Freihand 5">
                <a:extLst>
                  <a:ext uri="{FF2B5EF4-FFF2-40B4-BE49-F238E27FC236}">
                    <a16:creationId xmlns:a16="http://schemas.microsoft.com/office/drawing/2014/main" id="{59A7D32A-64C8-4CDC-B812-AEFAA77C820F}"/>
                  </a:ext>
                </a:extLst>
              </p:cNvPr>
              <p:cNvPicPr/>
              <p:nvPr/>
            </p:nvPicPr>
            <p:blipFill>
              <a:blip r:embed="rId8"/>
              <a:stretch>
                <a:fillRect/>
              </a:stretch>
            </p:blipFill>
            <p:spPr>
              <a:xfrm>
                <a:off x="2330499" y="2869388"/>
                <a:ext cx="348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817ECBD-68B0-4C8E-8E0F-CB685A0D253A}"/>
                  </a:ext>
                </a:extLst>
              </p14:cNvPr>
              <p14:cNvContentPartPr/>
              <p14:nvPr/>
            </p14:nvContentPartPr>
            <p14:xfrm>
              <a:off x="2182539" y="3327668"/>
              <a:ext cx="5162400" cy="35640"/>
            </p14:xfrm>
          </p:contentPart>
        </mc:Choice>
        <mc:Fallback xmlns="">
          <p:pic>
            <p:nvPicPr>
              <p:cNvPr id="7" name="Freihand 6">
                <a:extLst>
                  <a:ext uri="{FF2B5EF4-FFF2-40B4-BE49-F238E27FC236}">
                    <a16:creationId xmlns:a16="http://schemas.microsoft.com/office/drawing/2014/main" id="{4817ECBD-68B0-4C8E-8E0F-CB685A0D253A}"/>
                  </a:ext>
                </a:extLst>
              </p:cNvPr>
              <p:cNvPicPr/>
              <p:nvPr/>
            </p:nvPicPr>
            <p:blipFill>
              <a:blip r:embed="rId10"/>
              <a:stretch>
                <a:fillRect/>
              </a:stretch>
            </p:blipFill>
            <p:spPr>
              <a:xfrm>
                <a:off x="2178219" y="3323348"/>
                <a:ext cx="5171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2CBD532-C91A-4158-BADA-57CC7CED9780}"/>
                  </a:ext>
                </a:extLst>
              </p14:cNvPr>
              <p14:cNvContentPartPr/>
              <p14:nvPr/>
            </p14:nvContentPartPr>
            <p14:xfrm>
              <a:off x="300459" y="2666348"/>
              <a:ext cx="797400" cy="36360"/>
            </p14:xfrm>
          </p:contentPart>
        </mc:Choice>
        <mc:Fallback xmlns="">
          <p:pic>
            <p:nvPicPr>
              <p:cNvPr id="8" name="Freihand 7">
                <a:extLst>
                  <a:ext uri="{FF2B5EF4-FFF2-40B4-BE49-F238E27FC236}">
                    <a16:creationId xmlns:a16="http://schemas.microsoft.com/office/drawing/2014/main" id="{B2CBD532-C91A-4158-BADA-57CC7CED9780}"/>
                  </a:ext>
                </a:extLst>
              </p:cNvPr>
              <p:cNvPicPr/>
              <p:nvPr/>
            </p:nvPicPr>
            <p:blipFill>
              <a:blip r:embed="rId12"/>
              <a:stretch>
                <a:fillRect/>
              </a:stretch>
            </p:blipFill>
            <p:spPr>
              <a:xfrm>
                <a:off x="296139" y="2662028"/>
                <a:ext cx="806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DF3BCD2-CA90-4D9B-A74F-62B2D943E553}"/>
                  </a:ext>
                </a:extLst>
              </p14:cNvPr>
              <p14:cNvContentPartPr/>
              <p14:nvPr/>
            </p14:nvContentPartPr>
            <p14:xfrm>
              <a:off x="2081739" y="5265548"/>
              <a:ext cx="3126960" cy="69480"/>
            </p14:xfrm>
          </p:contentPart>
        </mc:Choice>
        <mc:Fallback xmlns="">
          <p:pic>
            <p:nvPicPr>
              <p:cNvPr id="10" name="Freihand 9">
                <a:extLst>
                  <a:ext uri="{FF2B5EF4-FFF2-40B4-BE49-F238E27FC236}">
                    <a16:creationId xmlns:a16="http://schemas.microsoft.com/office/drawing/2014/main" id="{FDF3BCD2-CA90-4D9B-A74F-62B2D943E553}"/>
                  </a:ext>
                </a:extLst>
              </p:cNvPr>
              <p:cNvPicPr/>
              <p:nvPr/>
            </p:nvPicPr>
            <p:blipFill>
              <a:blip r:embed="rId14"/>
              <a:stretch>
                <a:fillRect/>
              </a:stretch>
            </p:blipFill>
            <p:spPr>
              <a:xfrm>
                <a:off x="2077419" y="5261228"/>
                <a:ext cx="3135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B2C1998-3753-49A0-AFC5-0F00EF17E588}"/>
                  </a:ext>
                </a:extLst>
              </p14:cNvPr>
              <p14:cNvContentPartPr/>
              <p14:nvPr/>
            </p14:nvContentPartPr>
            <p14:xfrm>
              <a:off x="1898139" y="5127308"/>
              <a:ext cx="2369520" cy="638640"/>
            </p14:xfrm>
          </p:contentPart>
        </mc:Choice>
        <mc:Fallback xmlns="">
          <p:pic>
            <p:nvPicPr>
              <p:cNvPr id="11" name="Freihand 10">
                <a:extLst>
                  <a:ext uri="{FF2B5EF4-FFF2-40B4-BE49-F238E27FC236}">
                    <a16:creationId xmlns:a16="http://schemas.microsoft.com/office/drawing/2014/main" id="{7B2C1998-3753-49A0-AFC5-0F00EF17E588}"/>
                  </a:ext>
                </a:extLst>
              </p:cNvPr>
              <p:cNvPicPr/>
              <p:nvPr/>
            </p:nvPicPr>
            <p:blipFill>
              <a:blip r:embed="rId16"/>
              <a:stretch>
                <a:fillRect/>
              </a:stretch>
            </p:blipFill>
            <p:spPr>
              <a:xfrm>
                <a:off x="1893819" y="5122988"/>
                <a:ext cx="237816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ED74FF1-FF4E-4969-AB08-6CB785CFDFC0}"/>
                  </a:ext>
                </a:extLst>
              </p14:cNvPr>
              <p14:cNvContentPartPr/>
              <p14:nvPr/>
            </p14:nvContentPartPr>
            <p14:xfrm>
              <a:off x="173019" y="4264388"/>
              <a:ext cx="794880" cy="77040"/>
            </p14:xfrm>
          </p:contentPart>
        </mc:Choice>
        <mc:Fallback xmlns="">
          <p:pic>
            <p:nvPicPr>
              <p:cNvPr id="12" name="Freihand 11">
                <a:extLst>
                  <a:ext uri="{FF2B5EF4-FFF2-40B4-BE49-F238E27FC236}">
                    <a16:creationId xmlns:a16="http://schemas.microsoft.com/office/drawing/2014/main" id="{EED74FF1-FF4E-4969-AB08-6CB785CFDFC0}"/>
                  </a:ext>
                </a:extLst>
              </p:cNvPr>
              <p:cNvPicPr/>
              <p:nvPr/>
            </p:nvPicPr>
            <p:blipFill>
              <a:blip r:embed="rId18"/>
              <a:stretch>
                <a:fillRect/>
              </a:stretch>
            </p:blipFill>
            <p:spPr>
              <a:xfrm>
                <a:off x="168699" y="4260068"/>
                <a:ext cx="803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53E9F0D-833A-4DFA-B291-2D898F72E746}"/>
                  </a:ext>
                </a:extLst>
              </p14:cNvPr>
              <p14:cNvContentPartPr/>
              <p14:nvPr/>
            </p14:nvContentPartPr>
            <p14:xfrm>
              <a:off x="101379" y="3762548"/>
              <a:ext cx="859320" cy="833040"/>
            </p14:xfrm>
          </p:contentPart>
        </mc:Choice>
        <mc:Fallback xmlns="">
          <p:pic>
            <p:nvPicPr>
              <p:cNvPr id="13" name="Freihand 12">
                <a:extLst>
                  <a:ext uri="{FF2B5EF4-FFF2-40B4-BE49-F238E27FC236}">
                    <a16:creationId xmlns:a16="http://schemas.microsoft.com/office/drawing/2014/main" id="{553E9F0D-833A-4DFA-B291-2D898F72E746}"/>
                  </a:ext>
                </a:extLst>
              </p:cNvPr>
              <p:cNvPicPr/>
              <p:nvPr/>
            </p:nvPicPr>
            <p:blipFill>
              <a:blip r:embed="rId20"/>
              <a:stretch>
                <a:fillRect/>
              </a:stretch>
            </p:blipFill>
            <p:spPr>
              <a:xfrm>
                <a:off x="97059" y="3758228"/>
                <a:ext cx="867960" cy="8416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15,9 </a:t>
            </a:r>
            <a:r>
              <a:rPr lang="de-DE" sz="2177" dirty="0"/>
              <a:t>Bio. Euro</a:t>
            </a:r>
          </a:p>
          <a:p>
            <a:endParaRPr lang="de-DE" sz="2177" dirty="0"/>
          </a:p>
          <a:p>
            <a:r>
              <a:rPr lang="de-DE" sz="2177" dirty="0"/>
              <a:t>M2</a:t>
            </a:r>
            <a:r>
              <a:rPr lang="de-DE" sz="2177"/>
              <a:t>:  15,1 </a:t>
            </a:r>
            <a:r>
              <a:rPr lang="de-DE" sz="2177" dirty="0"/>
              <a:t>Bio. Euro</a:t>
            </a:r>
          </a:p>
          <a:p>
            <a:endParaRPr lang="de-DE" sz="2177" dirty="0"/>
          </a:p>
          <a:p>
            <a:r>
              <a:rPr lang="de-DE" sz="2177" dirty="0"/>
              <a:t>M1</a:t>
            </a:r>
            <a:r>
              <a:rPr lang="de-DE" sz="2177"/>
              <a:t>:   10,6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8D981A71-8C78-9068-DBC9-2920F2BA4E54}"/>
              </a:ext>
            </a:extLst>
          </p:cNvPr>
          <p:cNvPicPr>
            <a:picLocks noChangeAspect="1"/>
          </p:cNvPicPr>
          <p:nvPr/>
        </p:nvPicPr>
        <p:blipFill>
          <a:blip r:embed="rId3"/>
          <a:stretch>
            <a:fillRect/>
          </a:stretch>
        </p:blipFill>
        <p:spPr>
          <a:xfrm>
            <a:off x="441472" y="686805"/>
            <a:ext cx="6891483" cy="431549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9FC73FB-CF0E-4A00-BAB4-BE9E41C8794A}"/>
                  </a:ext>
                </a:extLst>
              </p14:cNvPr>
              <p14:cNvContentPartPr/>
              <p14:nvPr/>
            </p14:nvContentPartPr>
            <p14:xfrm>
              <a:off x="5241459" y="1713365"/>
              <a:ext cx="1722240" cy="940680"/>
            </p14:xfrm>
          </p:contentPart>
        </mc:Choice>
        <mc:Fallback xmlns="">
          <p:pic>
            <p:nvPicPr>
              <p:cNvPr id="5" name="Freihand 4">
                <a:extLst>
                  <a:ext uri="{FF2B5EF4-FFF2-40B4-BE49-F238E27FC236}">
                    <a16:creationId xmlns:a16="http://schemas.microsoft.com/office/drawing/2014/main" id="{C9FC73FB-CF0E-4A00-BAB4-BE9E41C8794A}"/>
                  </a:ext>
                </a:extLst>
              </p:cNvPr>
              <p:cNvPicPr/>
              <p:nvPr/>
            </p:nvPicPr>
            <p:blipFill>
              <a:blip r:embed="rId5"/>
              <a:stretch>
                <a:fillRect/>
              </a:stretch>
            </p:blipFill>
            <p:spPr>
              <a:xfrm>
                <a:off x="5237139" y="1709045"/>
                <a:ext cx="173088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DBCA622E-C609-4756-9CFA-D614063C83E3}"/>
                  </a:ext>
                </a:extLst>
              </p14:cNvPr>
              <p14:cNvContentPartPr/>
              <p14:nvPr/>
            </p14:nvContentPartPr>
            <p14:xfrm>
              <a:off x="9525819" y="171845"/>
              <a:ext cx="144720" cy="229680"/>
            </p14:xfrm>
          </p:contentPart>
        </mc:Choice>
        <mc:Fallback xmlns="">
          <p:pic>
            <p:nvPicPr>
              <p:cNvPr id="11" name="Freihand 10">
                <a:extLst>
                  <a:ext uri="{FF2B5EF4-FFF2-40B4-BE49-F238E27FC236}">
                    <a16:creationId xmlns:a16="http://schemas.microsoft.com/office/drawing/2014/main" id="{DBCA622E-C609-4756-9CFA-D614063C83E3}"/>
                  </a:ext>
                </a:extLst>
              </p:cNvPr>
              <p:cNvPicPr/>
              <p:nvPr/>
            </p:nvPicPr>
            <p:blipFill>
              <a:blip r:embed="rId7"/>
              <a:stretch>
                <a:fillRect/>
              </a:stretch>
            </p:blipFill>
            <p:spPr>
              <a:xfrm>
                <a:off x="9521499" y="167525"/>
                <a:ext cx="153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F1F56076-844A-411B-BDBF-3CFE9C38522C}"/>
                  </a:ext>
                </a:extLst>
              </p14:cNvPr>
              <p14:cNvContentPartPr/>
              <p14:nvPr/>
            </p14:nvContentPartPr>
            <p14:xfrm>
              <a:off x="8582259" y="1116485"/>
              <a:ext cx="2543040" cy="56880"/>
            </p14:xfrm>
          </p:contentPart>
        </mc:Choice>
        <mc:Fallback xmlns="">
          <p:pic>
            <p:nvPicPr>
              <p:cNvPr id="12" name="Freihand 11">
                <a:extLst>
                  <a:ext uri="{FF2B5EF4-FFF2-40B4-BE49-F238E27FC236}">
                    <a16:creationId xmlns:a16="http://schemas.microsoft.com/office/drawing/2014/main" id="{F1F56076-844A-411B-BDBF-3CFE9C38522C}"/>
                  </a:ext>
                </a:extLst>
              </p:cNvPr>
              <p:cNvPicPr/>
              <p:nvPr/>
            </p:nvPicPr>
            <p:blipFill>
              <a:blip r:embed="rId9"/>
              <a:stretch>
                <a:fillRect/>
              </a:stretch>
            </p:blipFill>
            <p:spPr>
              <a:xfrm>
                <a:off x="8577939" y="1112165"/>
                <a:ext cx="2551680" cy="65520"/>
              </a:xfrm>
              <a:prstGeom prst="rect">
                <a:avLst/>
              </a:prstGeom>
            </p:spPr>
          </p:pic>
        </mc:Fallback>
      </mc:AlternateContent>
      <p:grpSp>
        <p:nvGrpSpPr>
          <p:cNvPr id="176" name="Gruppieren 175">
            <a:extLst>
              <a:ext uri="{FF2B5EF4-FFF2-40B4-BE49-F238E27FC236}">
                <a16:creationId xmlns:a16="http://schemas.microsoft.com/office/drawing/2014/main" id="{DEDE4995-B243-40DC-BA0B-6DAF8104756D}"/>
              </a:ext>
            </a:extLst>
          </p:cNvPr>
          <p:cNvGrpSpPr/>
          <p:nvPr/>
        </p:nvGrpSpPr>
        <p:grpSpPr>
          <a:xfrm>
            <a:off x="7484259" y="598805"/>
            <a:ext cx="4656600" cy="3580560"/>
            <a:chOff x="7484259" y="598805"/>
            <a:chExt cx="4656600" cy="3580560"/>
          </a:xfrm>
        </p:grpSpPr>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2AB30BDF-980D-4110-8916-F74D4F81C6B3}"/>
                    </a:ext>
                  </a:extLst>
                </p14:cNvPr>
                <p14:cNvContentPartPr/>
                <p14:nvPr/>
              </p14:nvContentPartPr>
              <p14:xfrm>
                <a:off x="7649499" y="1161125"/>
                <a:ext cx="970560" cy="1684080"/>
              </p14:xfrm>
            </p:contentPart>
          </mc:Choice>
          <mc:Fallback xmlns="">
            <p:pic>
              <p:nvPicPr>
                <p:cNvPr id="13" name="Freihand 12">
                  <a:extLst>
                    <a:ext uri="{FF2B5EF4-FFF2-40B4-BE49-F238E27FC236}">
                      <a16:creationId xmlns:a16="http://schemas.microsoft.com/office/drawing/2014/main" id="{2AB30BDF-980D-4110-8916-F74D4F81C6B3}"/>
                    </a:ext>
                  </a:extLst>
                </p:cNvPr>
                <p:cNvPicPr/>
                <p:nvPr/>
              </p:nvPicPr>
              <p:blipFill>
                <a:blip r:embed="rId11"/>
                <a:stretch>
                  <a:fillRect/>
                </a:stretch>
              </p:blipFill>
              <p:spPr>
                <a:xfrm>
                  <a:off x="7645179" y="1156805"/>
                  <a:ext cx="979200" cy="169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24DFD571-A5A3-4074-97AE-DCEEC1883E13}"/>
                    </a:ext>
                  </a:extLst>
                </p14:cNvPr>
                <p14:cNvContentPartPr/>
                <p14:nvPr/>
              </p14:nvContentPartPr>
              <p14:xfrm>
                <a:off x="8101659" y="2696165"/>
                <a:ext cx="156600" cy="242280"/>
              </p14:xfrm>
            </p:contentPart>
          </mc:Choice>
          <mc:Fallback xmlns="">
            <p:pic>
              <p:nvPicPr>
                <p:cNvPr id="15" name="Freihand 14">
                  <a:extLst>
                    <a:ext uri="{FF2B5EF4-FFF2-40B4-BE49-F238E27FC236}">
                      <a16:creationId xmlns:a16="http://schemas.microsoft.com/office/drawing/2014/main" id="{24DFD571-A5A3-4074-97AE-DCEEC1883E13}"/>
                    </a:ext>
                  </a:extLst>
                </p:cNvPr>
                <p:cNvPicPr/>
                <p:nvPr/>
              </p:nvPicPr>
              <p:blipFill>
                <a:blip r:embed="rId13"/>
                <a:stretch>
                  <a:fillRect/>
                </a:stretch>
              </p:blipFill>
              <p:spPr>
                <a:xfrm>
                  <a:off x="8097339" y="2691845"/>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9FD0FB48-113F-437E-B3CF-BFCF42197168}"/>
                    </a:ext>
                  </a:extLst>
                </p14:cNvPr>
                <p14:cNvContentPartPr/>
                <p14:nvPr/>
              </p14:nvContentPartPr>
              <p14:xfrm>
                <a:off x="8507379" y="2660165"/>
                <a:ext cx="87480" cy="152640"/>
              </p14:xfrm>
            </p:contentPart>
          </mc:Choice>
          <mc:Fallback xmlns="">
            <p:pic>
              <p:nvPicPr>
                <p:cNvPr id="16" name="Freihand 15">
                  <a:extLst>
                    <a:ext uri="{FF2B5EF4-FFF2-40B4-BE49-F238E27FC236}">
                      <a16:creationId xmlns:a16="http://schemas.microsoft.com/office/drawing/2014/main" id="{9FD0FB48-113F-437E-B3CF-BFCF42197168}"/>
                    </a:ext>
                  </a:extLst>
                </p:cNvPr>
                <p:cNvPicPr/>
                <p:nvPr/>
              </p:nvPicPr>
              <p:blipFill>
                <a:blip r:embed="rId15"/>
                <a:stretch>
                  <a:fillRect/>
                </a:stretch>
              </p:blipFill>
              <p:spPr>
                <a:xfrm>
                  <a:off x="8503059" y="2655845"/>
                  <a:ext cx="9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0BCC2E60-379F-4F03-8D24-1DE61EBF8C10}"/>
                    </a:ext>
                  </a:extLst>
                </p14:cNvPr>
                <p14:cNvContentPartPr/>
                <p14:nvPr/>
              </p14:nvContentPartPr>
              <p14:xfrm>
                <a:off x="8640219" y="2629925"/>
                <a:ext cx="203400" cy="270720"/>
              </p14:xfrm>
            </p:contentPart>
          </mc:Choice>
          <mc:Fallback xmlns="">
            <p:pic>
              <p:nvPicPr>
                <p:cNvPr id="17" name="Freihand 16">
                  <a:extLst>
                    <a:ext uri="{FF2B5EF4-FFF2-40B4-BE49-F238E27FC236}">
                      <a16:creationId xmlns:a16="http://schemas.microsoft.com/office/drawing/2014/main" id="{0BCC2E60-379F-4F03-8D24-1DE61EBF8C10}"/>
                    </a:ext>
                  </a:extLst>
                </p:cNvPr>
                <p:cNvPicPr/>
                <p:nvPr/>
              </p:nvPicPr>
              <p:blipFill>
                <a:blip r:embed="rId17"/>
                <a:stretch>
                  <a:fillRect/>
                </a:stretch>
              </p:blipFill>
              <p:spPr>
                <a:xfrm>
                  <a:off x="8635899" y="2625605"/>
                  <a:ext cx="212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F2D415D3-92CF-4BB3-A076-65FAFDDD2B1B}"/>
                    </a:ext>
                  </a:extLst>
                </p14:cNvPr>
                <p14:cNvContentPartPr/>
                <p14:nvPr/>
              </p14:nvContentPartPr>
              <p14:xfrm>
                <a:off x="8897619" y="2743325"/>
                <a:ext cx="11160" cy="24480"/>
              </p14:xfrm>
            </p:contentPart>
          </mc:Choice>
          <mc:Fallback xmlns="">
            <p:pic>
              <p:nvPicPr>
                <p:cNvPr id="18" name="Freihand 17">
                  <a:extLst>
                    <a:ext uri="{FF2B5EF4-FFF2-40B4-BE49-F238E27FC236}">
                      <a16:creationId xmlns:a16="http://schemas.microsoft.com/office/drawing/2014/main" id="{F2D415D3-92CF-4BB3-A076-65FAFDDD2B1B}"/>
                    </a:ext>
                  </a:extLst>
                </p:cNvPr>
                <p:cNvPicPr/>
                <p:nvPr/>
              </p:nvPicPr>
              <p:blipFill>
                <a:blip r:embed="rId19"/>
                <a:stretch>
                  <a:fillRect/>
                </a:stretch>
              </p:blipFill>
              <p:spPr>
                <a:xfrm>
                  <a:off x="8893299" y="2739005"/>
                  <a:ext cx="1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54AB09C7-7E71-46E6-9714-48F1C125E3ED}"/>
                    </a:ext>
                  </a:extLst>
                </p14:cNvPr>
                <p14:cNvContentPartPr/>
                <p14:nvPr/>
              </p14:nvContentPartPr>
              <p14:xfrm>
                <a:off x="9178419" y="2632085"/>
                <a:ext cx="12600" cy="120960"/>
              </p14:xfrm>
            </p:contentPart>
          </mc:Choice>
          <mc:Fallback xmlns="">
            <p:pic>
              <p:nvPicPr>
                <p:cNvPr id="19" name="Freihand 18">
                  <a:extLst>
                    <a:ext uri="{FF2B5EF4-FFF2-40B4-BE49-F238E27FC236}">
                      <a16:creationId xmlns:a16="http://schemas.microsoft.com/office/drawing/2014/main" id="{54AB09C7-7E71-46E6-9714-48F1C125E3ED}"/>
                    </a:ext>
                  </a:extLst>
                </p:cNvPr>
                <p:cNvPicPr/>
                <p:nvPr/>
              </p:nvPicPr>
              <p:blipFill>
                <a:blip r:embed="rId21"/>
                <a:stretch>
                  <a:fillRect/>
                </a:stretch>
              </p:blipFill>
              <p:spPr>
                <a:xfrm>
                  <a:off x="9174099" y="2627765"/>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854CA9C-FE23-4ECA-A7FE-CB78F738E75A}"/>
                    </a:ext>
                  </a:extLst>
                </p14:cNvPr>
                <p14:cNvContentPartPr/>
                <p14:nvPr/>
              </p14:nvContentPartPr>
              <p14:xfrm>
                <a:off x="9074019" y="2604365"/>
                <a:ext cx="189360" cy="172800"/>
              </p14:xfrm>
            </p:contentPart>
          </mc:Choice>
          <mc:Fallback xmlns="">
            <p:pic>
              <p:nvPicPr>
                <p:cNvPr id="20" name="Freihand 19">
                  <a:extLst>
                    <a:ext uri="{FF2B5EF4-FFF2-40B4-BE49-F238E27FC236}">
                      <a16:creationId xmlns:a16="http://schemas.microsoft.com/office/drawing/2014/main" id="{2854CA9C-FE23-4ECA-A7FE-CB78F738E75A}"/>
                    </a:ext>
                  </a:extLst>
                </p:cNvPr>
                <p:cNvPicPr/>
                <p:nvPr/>
              </p:nvPicPr>
              <p:blipFill>
                <a:blip r:embed="rId23"/>
                <a:stretch>
                  <a:fillRect/>
                </a:stretch>
              </p:blipFill>
              <p:spPr>
                <a:xfrm>
                  <a:off x="9069699" y="2600045"/>
                  <a:ext cx="19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69F748D9-8237-4773-99F7-CBA82C97EFFC}"/>
                    </a:ext>
                  </a:extLst>
                </p14:cNvPr>
                <p14:cNvContentPartPr/>
                <p14:nvPr/>
              </p14:nvContentPartPr>
              <p14:xfrm>
                <a:off x="9317379" y="2634965"/>
                <a:ext cx="20160" cy="96840"/>
              </p14:xfrm>
            </p:contentPart>
          </mc:Choice>
          <mc:Fallback xmlns="">
            <p:pic>
              <p:nvPicPr>
                <p:cNvPr id="21" name="Freihand 20">
                  <a:extLst>
                    <a:ext uri="{FF2B5EF4-FFF2-40B4-BE49-F238E27FC236}">
                      <a16:creationId xmlns:a16="http://schemas.microsoft.com/office/drawing/2014/main" id="{69F748D9-8237-4773-99F7-CBA82C97EFFC}"/>
                    </a:ext>
                  </a:extLst>
                </p:cNvPr>
                <p:cNvPicPr/>
                <p:nvPr/>
              </p:nvPicPr>
              <p:blipFill>
                <a:blip r:embed="rId25"/>
                <a:stretch>
                  <a:fillRect/>
                </a:stretch>
              </p:blipFill>
              <p:spPr>
                <a:xfrm>
                  <a:off x="9313059" y="2630645"/>
                  <a:ext cx="28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37DE9D6-7A84-4960-B389-2E6711843578}"/>
                    </a:ext>
                  </a:extLst>
                </p14:cNvPr>
                <p14:cNvContentPartPr/>
                <p14:nvPr/>
              </p14:nvContentPartPr>
              <p14:xfrm>
                <a:off x="9339699" y="2605445"/>
                <a:ext cx="144360" cy="150120"/>
              </p14:xfrm>
            </p:contentPart>
          </mc:Choice>
          <mc:Fallback xmlns="">
            <p:pic>
              <p:nvPicPr>
                <p:cNvPr id="22" name="Freihand 21">
                  <a:extLst>
                    <a:ext uri="{FF2B5EF4-FFF2-40B4-BE49-F238E27FC236}">
                      <a16:creationId xmlns:a16="http://schemas.microsoft.com/office/drawing/2014/main" id="{937DE9D6-7A84-4960-B389-2E6711843578}"/>
                    </a:ext>
                  </a:extLst>
                </p:cNvPr>
                <p:cNvPicPr/>
                <p:nvPr/>
              </p:nvPicPr>
              <p:blipFill>
                <a:blip r:embed="rId27"/>
                <a:stretch>
                  <a:fillRect/>
                </a:stretch>
              </p:blipFill>
              <p:spPr>
                <a:xfrm>
                  <a:off x="9335379" y="2601125"/>
                  <a:ext cx="153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3FE3FF1E-1DD1-4C13-ABCF-E433BC364AE8}"/>
                    </a:ext>
                  </a:extLst>
                </p14:cNvPr>
                <p14:cNvContentPartPr/>
                <p14:nvPr/>
              </p14:nvContentPartPr>
              <p14:xfrm>
                <a:off x="9722739" y="2608685"/>
                <a:ext cx="12600" cy="111960"/>
              </p14:xfrm>
            </p:contentPart>
          </mc:Choice>
          <mc:Fallback xmlns="">
            <p:pic>
              <p:nvPicPr>
                <p:cNvPr id="24" name="Freihand 23">
                  <a:extLst>
                    <a:ext uri="{FF2B5EF4-FFF2-40B4-BE49-F238E27FC236}">
                      <a16:creationId xmlns:a16="http://schemas.microsoft.com/office/drawing/2014/main" id="{3FE3FF1E-1DD1-4C13-ABCF-E433BC364AE8}"/>
                    </a:ext>
                  </a:extLst>
                </p:cNvPr>
                <p:cNvPicPr/>
                <p:nvPr/>
              </p:nvPicPr>
              <p:blipFill>
                <a:blip r:embed="rId29"/>
                <a:stretch>
                  <a:fillRect/>
                </a:stretch>
              </p:blipFill>
              <p:spPr>
                <a:xfrm>
                  <a:off x="9718419" y="2604365"/>
                  <a:ext cx="21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7D6787DE-FC3C-413E-B1B2-77F2365EF6F4}"/>
                    </a:ext>
                  </a:extLst>
                </p14:cNvPr>
                <p14:cNvContentPartPr/>
                <p14:nvPr/>
              </p14:nvContentPartPr>
              <p14:xfrm>
                <a:off x="9725979" y="2595725"/>
                <a:ext cx="124560" cy="14400"/>
              </p14:xfrm>
            </p:contentPart>
          </mc:Choice>
          <mc:Fallback xmlns="">
            <p:pic>
              <p:nvPicPr>
                <p:cNvPr id="25" name="Freihand 24">
                  <a:extLst>
                    <a:ext uri="{FF2B5EF4-FFF2-40B4-BE49-F238E27FC236}">
                      <a16:creationId xmlns:a16="http://schemas.microsoft.com/office/drawing/2014/main" id="{7D6787DE-FC3C-413E-B1B2-77F2365EF6F4}"/>
                    </a:ext>
                  </a:extLst>
                </p:cNvPr>
                <p:cNvPicPr/>
                <p:nvPr/>
              </p:nvPicPr>
              <p:blipFill>
                <a:blip r:embed="rId31"/>
                <a:stretch>
                  <a:fillRect/>
                </a:stretch>
              </p:blipFill>
              <p:spPr>
                <a:xfrm>
                  <a:off x="9721659" y="2591405"/>
                  <a:ext cx="133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077AAEBB-E3A6-445E-9421-9D20F3605911}"/>
                    </a:ext>
                  </a:extLst>
                </p14:cNvPr>
                <p14:cNvContentPartPr/>
                <p14:nvPr/>
              </p14:nvContentPartPr>
              <p14:xfrm>
                <a:off x="9712299" y="2640725"/>
                <a:ext cx="148680" cy="97200"/>
              </p14:xfrm>
            </p:contentPart>
          </mc:Choice>
          <mc:Fallback xmlns="">
            <p:pic>
              <p:nvPicPr>
                <p:cNvPr id="26" name="Freihand 25">
                  <a:extLst>
                    <a:ext uri="{FF2B5EF4-FFF2-40B4-BE49-F238E27FC236}">
                      <a16:creationId xmlns:a16="http://schemas.microsoft.com/office/drawing/2014/main" id="{077AAEBB-E3A6-445E-9421-9D20F3605911}"/>
                    </a:ext>
                  </a:extLst>
                </p:cNvPr>
                <p:cNvPicPr/>
                <p:nvPr/>
              </p:nvPicPr>
              <p:blipFill>
                <a:blip r:embed="rId33"/>
                <a:stretch>
                  <a:fillRect/>
                </a:stretch>
              </p:blipFill>
              <p:spPr>
                <a:xfrm>
                  <a:off x="9707979" y="2636405"/>
                  <a:ext cx="157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966A9DF7-54EC-4243-A4C4-B4F025D752A1}"/>
                    </a:ext>
                  </a:extLst>
                </p14:cNvPr>
                <p14:cNvContentPartPr/>
                <p14:nvPr/>
              </p14:nvContentPartPr>
              <p14:xfrm>
                <a:off x="9882939" y="2655485"/>
                <a:ext cx="186120" cy="62640"/>
              </p14:xfrm>
            </p:contentPart>
          </mc:Choice>
          <mc:Fallback xmlns="">
            <p:pic>
              <p:nvPicPr>
                <p:cNvPr id="27" name="Freihand 26">
                  <a:extLst>
                    <a:ext uri="{FF2B5EF4-FFF2-40B4-BE49-F238E27FC236}">
                      <a16:creationId xmlns:a16="http://schemas.microsoft.com/office/drawing/2014/main" id="{966A9DF7-54EC-4243-A4C4-B4F025D752A1}"/>
                    </a:ext>
                  </a:extLst>
                </p:cNvPr>
                <p:cNvPicPr/>
                <p:nvPr/>
              </p:nvPicPr>
              <p:blipFill>
                <a:blip r:embed="rId35"/>
                <a:stretch>
                  <a:fillRect/>
                </a:stretch>
              </p:blipFill>
              <p:spPr>
                <a:xfrm>
                  <a:off x="9878619" y="2651165"/>
                  <a:ext cx="194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6FB13F0B-576F-44DC-8907-5AC6AF33E224}"/>
                    </a:ext>
                  </a:extLst>
                </p14:cNvPr>
                <p14:cNvContentPartPr/>
                <p14:nvPr/>
              </p14:nvContentPartPr>
              <p14:xfrm>
                <a:off x="10076259" y="2654765"/>
                <a:ext cx="75600" cy="44280"/>
              </p14:xfrm>
            </p:contentPart>
          </mc:Choice>
          <mc:Fallback xmlns="">
            <p:pic>
              <p:nvPicPr>
                <p:cNvPr id="28" name="Freihand 27">
                  <a:extLst>
                    <a:ext uri="{FF2B5EF4-FFF2-40B4-BE49-F238E27FC236}">
                      <a16:creationId xmlns:a16="http://schemas.microsoft.com/office/drawing/2014/main" id="{6FB13F0B-576F-44DC-8907-5AC6AF33E224}"/>
                    </a:ext>
                  </a:extLst>
                </p:cNvPr>
                <p:cNvPicPr/>
                <p:nvPr/>
              </p:nvPicPr>
              <p:blipFill>
                <a:blip r:embed="rId37"/>
                <a:stretch>
                  <a:fillRect/>
                </a:stretch>
              </p:blipFill>
              <p:spPr>
                <a:xfrm>
                  <a:off x="10071939" y="2650445"/>
                  <a:ext cx="8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4C2B6CAD-89CE-433A-851F-C6FB45CED0AD}"/>
                    </a:ext>
                  </a:extLst>
                </p14:cNvPr>
                <p14:cNvContentPartPr/>
                <p14:nvPr/>
              </p14:nvContentPartPr>
              <p14:xfrm>
                <a:off x="10187859" y="2626685"/>
                <a:ext cx="97920" cy="87840"/>
              </p14:xfrm>
            </p:contentPart>
          </mc:Choice>
          <mc:Fallback xmlns="">
            <p:pic>
              <p:nvPicPr>
                <p:cNvPr id="29" name="Freihand 28">
                  <a:extLst>
                    <a:ext uri="{FF2B5EF4-FFF2-40B4-BE49-F238E27FC236}">
                      <a16:creationId xmlns:a16="http://schemas.microsoft.com/office/drawing/2014/main" id="{4C2B6CAD-89CE-433A-851F-C6FB45CED0AD}"/>
                    </a:ext>
                  </a:extLst>
                </p:cNvPr>
                <p:cNvPicPr/>
                <p:nvPr/>
              </p:nvPicPr>
              <p:blipFill>
                <a:blip r:embed="rId39"/>
                <a:stretch>
                  <a:fillRect/>
                </a:stretch>
              </p:blipFill>
              <p:spPr>
                <a:xfrm>
                  <a:off x="10183539" y="2622365"/>
                  <a:ext cx="10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18EE97F4-B22D-45A2-9EBE-A8C658776970}"/>
                    </a:ext>
                  </a:extLst>
                </p14:cNvPr>
                <p14:cNvContentPartPr/>
                <p14:nvPr/>
              </p14:nvContentPartPr>
              <p14:xfrm>
                <a:off x="10178139" y="2667725"/>
                <a:ext cx="114480" cy="27720"/>
              </p14:xfrm>
            </p:contentPart>
          </mc:Choice>
          <mc:Fallback xmlns="">
            <p:pic>
              <p:nvPicPr>
                <p:cNvPr id="30" name="Freihand 29">
                  <a:extLst>
                    <a:ext uri="{FF2B5EF4-FFF2-40B4-BE49-F238E27FC236}">
                      <a16:creationId xmlns:a16="http://schemas.microsoft.com/office/drawing/2014/main" id="{18EE97F4-B22D-45A2-9EBE-A8C658776970}"/>
                    </a:ext>
                  </a:extLst>
                </p:cNvPr>
                <p:cNvPicPr/>
                <p:nvPr/>
              </p:nvPicPr>
              <p:blipFill>
                <a:blip r:embed="rId41"/>
                <a:stretch>
                  <a:fillRect/>
                </a:stretch>
              </p:blipFill>
              <p:spPr>
                <a:xfrm>
                  <a:off x="10173819" y="2663405"/>
                  <a:ext cx="123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3CE02B43-387B-4F92-ABD8-CAB6686EC677}"/>
                    </a:ext>
                  </a:extLst>
                </p14:cNvPr>
                <p14:cNvContentPartPr/>
                <p14:nvPr/>
              </p14:nvContentPartPr>
              <p14:xfrm>
                <a:off x="10302339" y="2598965"/>
                <a:ext cx="349560" cy="97200"/>
              </p14:xfrm>
            </p:contentPart>
          </mc:Choice>
          <mc:Fallback xmlns="">
            <p:pic>
              <p:nvPicPr>
                <p:cNvPr id="31" name="Freihand 30">
                  <a:extLst>
                    <a:ext uri="{FF2B5EF4-FFF2-40B4-BE49-F238E27FC236}">
                      <a16:creationId xmlns:a16="http://schemas.microsoft.com/office/drawing/2014/main" id="{3CE02B43-387B-4F92-ABD8-CAB6686EC677}"/>
                    </a:ext>
                  </a:extLst>
                </p:cNvPr>
                <p:cNvPicPr/>
                <p:nvPr/>
              </p:nvPicPr>
              <p:blipFill>
                <a:blip r:embed="rId43"/>
                <a:stretch>
                  <a:fillRect/>
                </a:stretch>
              </p:blipFill>
              <p:spPr>
                <a:xfrm>
                  <a:off x="10298019" y="2594645"/>
                  <a:ext cx="35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30F2180E-9904-47F8-8C56-E85102DCBB50}"/>
                    </a:ext>
                  </a:extLst>
                </p14:cNvPr>
                <p14:cNvContentPartPr/>
                <p14:nvPr/>
              </p14:nvContentPartPr>
              <p14:xfrm>
                <a:off x="8519619" y="3014045"/>
                <a:ext cx="10080" cy="104760"/>
              </p14:xfrm>
            </p:contentPart>
          </mc:Choice>
          <mc:Fallback xmlns="">
            <p:pic>
              <p:nvPicPr>
                <p:cNvPr id="33" name="Freihand 32">
                  <a:extLst>
                    <a:ext uri="{FF2B5EF4-FFF2-40B4-BE49-F238E27FC236}">
                      <a16:creationId xmlns:a16="http://schemas.microsoft.com/office/drawing/2014/main" id="{30F2180E-9904-47F8-8C56-E85102DCBB50}"/>
                    </a:ext>
                  </a:extLst>
                </p:cNvPr>
                <p:cNvPicPr/>
                <p:nvPr/>
              </p:nvPicPr>
              <p:blipFill>
                <a:blip r:embed="rId45"/>
                <a:stretch>
                  <a:fillRect/>
                </a:stretch>
              </p:blipFill>
              <p:spPr>
                <a:xfrm>
                  <a:off x="8515299" y="3009725"/>
                  <a:ext cx="1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26D3DC96-BD69-44B4-BB03-21022E2BBB89}"/>
                    </a:ext>
                  </a:extLst>
                </p14:cNvPr>
                <p14:cNvContentPartPr/>
                <p14:nvPr/>
              </p14:nvContentPartPr>
              <p14:xfrm>
                <a:off x="8450139" y="2982365"/>
                <a:ext cx="138240" cy="165240"/>
              </p14:xfrm>
            </p:contentPart>
          </mc:Choice>
          <mc:Fallback xmlns="">
            <p:pic>
              <p:nvPicPr>
                <p:cNvPr id="34" name="Freihand 33">
                  <a:extLst>
                    <a:ext uri="{FF2B5EF4-FFF2-40B4-BE49-F238E27FC236}">
                      <a16:creationId xmlns:a16="http://schemas.microsoft.com/office/drawing/2014/main" id="{26D3DC96-BD69-44B4-BB03-21022E2BBB89}"/>
                    </a:ext>
                  </a:extLst>
                </p:cNvPr>
                <p:cNvPicPr/>
                <p:nvPr/>
              </p:nvPicPr>
              <p:blipFill>
                <a:blip r:embed="rId47"/>
                <a:stretch>
                  <a:fillRect/>
                </a:stretch>
              </p:blipFill>
              <p:spPr>
                <a:xfrm>
                  <a:off x="8445819" y="2978045"/>
                  <a:ext cx="146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5103119E-9B62-4261-813A-DD2F7910A00A}"/>
                    </a:ext>
                  </a:extLst>
                </p14:cNvPr>
                <p14:cNvContentPartPr/>
                <p14:nvPr/>
              </p14:nvContentPartPr>
              <p14:xfrm>
                <a:off x="8642739" y="3022325"/>
                <a:ext cx="14400" cy="73440"/>
              </p14:xfrm>
            </p:contentPart>
          </mc:Choice>
          <mc:Fallback xmlns="">
            <p:pic>
              <p:nvPicPr>
                <p:cNvPr id="35" name="Freihand 34">
                  <a:extLst>
                    <a:ext uri="{FF2B5EF4-FFF2-40B4-BE49-F238E27FC236}">
                      <a16:creationId xmlns:a16="http://schemas.microsoft.com/office/drawing/2014/main" id="{5103119E-9B62-4261-813A-DD2F7910A00A}"/>
                    </a:ext>
                  </a:extLst>
                </p:cNvPr>
                <p:cNvPicPr/>
                <p:nvPr/>
              </p:nvPicPr>
              <p:blipFill>
                <a:blip r:embed="rId49"/>
                <a:stretch>
                  <a:fillRect/>
                </a:stretch>
              </p:blipFill>
              <p:spPr>
                <a:xfrm>
                  <a:off x="8638419" y="3018005"/>
                  <a:ext cx="2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BC26E4EE-08B6-4153-9CD8-CAACD475C750}"/>
                    </a:ext>
                  </a:extLst>
                </p14:cNvPr>
                <p14:cNvContentPartPr/>
                <p14:nvPr/>
              </p14:nvContentPartPr>
              <p14:xfrm>
                <a:off x="8719059" y="2998205"/>
                <a:ext cx="10080" cy="104040"/>
              </p14:xfrm>
            </p:contentPart>
          </mc:Choice>
          <mc:Fallback xmlns="">
            <p:pic>
              <p:nvPicPr>
                <p:cNvPr id="36" name="Freihand 35">
                  <a:extLst>
                    <a:ext uri="{FF2B5EF4-FFF2-40B4-BE49-F238E27FC236}">
                      <a16:creationId xmlns:a16="http://schemas.microsoft.com/office/drawing/2014/main" id="{BC26E4EE-08B6-4153-9CD8-CAACD475C750}"/>
                    </a:ext>
                  </a:extLst>
                </p:cNvPr>
                <p:cNvPicPr/>
                <p:nvPr/>
              </p:nvPicPr>
              <p:blipFill>
                <a:blip r:embed="rId51"/>
                <a:stretch>
                  <a:fillRect/>
                </a:stretch>
              </p:blipFill>
              <p:spPr>
                <a:xfrm>
                  <a:off x="8714739" y="2993885"/>
                  <a:ext cx="1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7D2535B5-103F-46C2-ABD5-6E033D9A8D03}"/>
                    </a:ext>
                  </a:extLst>
                </p14:cNvPr>
                <p14:cNvContentPartPr/>
                <p14:nvPr/>
              </p14:nvContentPartPr>
              <p14:xfrm>
                <a:off x="8665779" y="2985605"/>
                <a:ext cx="107640" cy="62640"/>
              </p14:xfrm>
            </p:contentPart>
          </mc:Choice>
          <mc:Fallback xmlns="">
            <p:pic>
              <p:nvPicPr>
                <p:cNvPr id="37" name="Freihand 36">
                  <a:extLst>
                    <a:ext uri="{FF2B5EF4-FFF2-40B4-BE49-F238E27FC236}">
                      <a16:creationId xmlns:a16="http://schemas.microsoft.com/office/drawing/2014/main" id="{7D2535B5-103F-46C2-ABD5-6E033D9A8D03}"/>
                    </a:ext>
                  </a:extLst>
                </p:cNvPr>
                <p:cNvPicPr/>
                <p:nvPr/>
              </p:nvPicPr>
              <p:blipFill>
                <a:blip r:embed="rId53"/>
                <a:stretch>
                  <a:fillRect/>
                </a:stretch>
              </p:blipFill>
              <p:spPr>
                <a:xfrm>
                  <a:off x="8661459" y="2981285"/>
                  <a:ext cx="116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E0123BF9-3415-4D16-B3A9-58DEB98CE943}"/>
                    </a:ext>
                  </a:extLst>
                </p14:cNvPr>
                <p14:cNvContentPartPr/>
                <p14:nvPr/>
              </p14:nvContentPartPr>
              <p14:xfrm>
                <a:off x="8847579" y="2930525"/>
                <a:ext cx="74520" cy="169920"/>
              </p14:xfrm>
            </p:contentPart>
          </mc:Choice>
          <mc:Fallback xmlns="">
            <p:pic>
              <p:nvPicPr>
                <p:cNvPr id="38" name="Freihand 37">
                  <a:extLst>
                    <a:ext uri="{FF2B5EF4-FFF2-40B4-BE49-F238E27FC236}">
                      <a16:creationId xmlns:a16="http://schemas.microsoft.com/office/drawing/2014/main" id="{E0123BF9-3415-4D16-B3A9-58DEB98CE943}"/>
                    </a:ext>
                  </a:extLst>
                </p:cNvPr>
                <p:cNvPicPr/>
                <p:nvPr/>
              </p:nvPicPr>
              <p:blipFill>
                <a:blip r:embed="rId55"/>
                <a:stretch>
                  <a:fillRect/>
                </a:stretch>
              </p:blipFill>
              <p:spPr>
                <a:xfrm>
                  <a:off x="8843259" y="2926205"/>
                  <a:ext cx="83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C0342D0F-A457-4FA7-B630-9DB4526F4671}"/>
                    </a:ext>
                  </a:extLst>
                </p14:cNvPr>
                <p14:cNvContentPartPr/>
                <p14:nvPr/>
              </p14:nvContentPartPr>
              <p14:xfrm>
                <a:off x="8988699" y="2965085"/>
                <a:ext cx="11160" cy="101160"/>
              </p14:xfrm>
            </p:contentPart>
          </mc:Choice>
          <mc:Fallback xmlns="">
            <p:pic>
              <p:nvPicPr>
                <p:cNvPr id="39" name="Freihand 38">
                  <a:extLst>
                    <a:ext uri="{FF2B5EF4-FFF2-40B4-BE49-F238E27FC236}">
                      <a16:creationId xmlns:a16="http://schemas.microsoft.com/office/drawing/2014/main" id="{C0342D0F-A457-4FA7-B630-9DB4526F4671}"/>
                    </a:ext>
                  </a:extLst>
                </p:cNvPr>
                <p:cNvPicPr/>
                <p:nvPr/>
              </p:nvPicPr>
              <p:blipFill>
                <a:blip r:embed="rId57"/>
                <a:stretch>
                  <a:fillRect/>
                </a:stretch>
              </p:blipFill>
              <p:spPr>
                <a:xfrm>
                  <a:off x="8984379" y="2960765"/>
                  <a:ext cx="1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F997A80D-5076-4A98-AF99-AEEA6FE289F3}"/>
                    </a:ext>
                  </a:extLst>
                </p14:cNvPr>
                <p14:cNvContentPartPr/>
                <p14:nvPr/>
              </p14:nvContentPartPr>
              <p14:xfrm>
                <a:off x="8916699" y="2966165"/>
                <a:ext cx="160920" cy="97560"/>
              </p14:xfrm>
            </p:contentPart>
          </mc:Choice>
          <mc:Fallback xmlns="">
            <p:pic>
              <p:nvPicPr>
                <p:cNvPr id="40" name="Freihand 39">
                  <a:extLst>
                    <a:ext uri="{FF2B5EF4-FFF2-40B4-BE49-F238E27FC236}">
                      <a16:creationId xmlns:a16="http://schemas.microsoft.com/office/drawing/2014/main" id="{F997A80D-5076-4A98-AF99-AEEA6FE289F3}"/>
                    </a:ext>
                  </a:extLst>
                </p:cNvPr>
                <p:cNvPicPr/>
                <p:nvPr/>
              </p:nvPicPr>
              <p:blipFill>
                <a:blip r:embed="rId59"/>
                <a:stretch>
                  <a:fillRect/>
                </a:stretch>
              </p:blipFill>
              <p:spPr>
                <a:xfrm>
                  <a:off x="8912379" y="2961845"/>
                  <a:ext cx="169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3F8E640E-7037-4E0E-912B-BA5460F7E546}"/>
                    </a:ext>
                  </a:extLst>
                </p14:cNvPr>
                <p14:cNvContentPartPr/>
                <p14:nvPr/>
              </p14:nvContentPartPr>
              <p14:xfrm>
                <a:off x="9184179" y="2952845"/>
                <a:ext cx="101880" cy="83160"/>
              </p14:xfrm>
            </p:contentPart>
          </mc:Choice>
          <mc:Fallback xmlns="">
            <p:pic>
              <p:nvPicPr>
                <p:cNvPr id="42" name="Freihand 41">
                  <a:extLst>
                    <a:ext uri="{FF2B5EF4-FFF2-40B4-BE49-F238E27FC236}">
                      <a16:creationId xmlns:a16="http://schemas.microsoft.com/office/drawing/2014/main" id="{3F8E640E-7037-4E0E-912B-BA5460F7E546}"/>
                    </a:ext>
                  </a:extLst>
                </p:cNvPr>
                <p:cNvPicPr/>
                <p:nvPr/>
              </p:nvPicPr>
              <p:blipFill>
                <a:blip r:embed="rId61"/>
                <a:stretch>
                  <a:fillRect/>
                </a:stretch>
              </p:blipFill>
              <p:spPr>
                <a:xfrm>
                  <a:off x="9179859" y="2948525"/>
                  <a:ext cx="110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5A21B56C-DE14-43F1-B4E1-6F2AD5692EF0}"/>
                    </a:ext>
                  </a:extLst>
                </p14:cNvPr>
                <p14:cNvContentPartPr/>
                <p14:nvPr/>
              </p14:nvContentPartPr>
              <p14:xfrm>
                <a:off x="9324939" y="2961485"/>
                <a:ext cx="54360" cy="52920"/>
              </p14:xfrm>
            </p:contentPart>
          </mc:Choice>
          <mc:Fallback xmlns="">
            <p:pic>
              <p:nvPicPr>
                <p:cNvPr id="43" name="Freihand 42">
                  <a:extLst>
                    <a:ext uri="{FF2B5EF4-FFF2-40B4-BE49-F238E27FC236}">
                      <a16:creationId xmlns:a16="http://schemas.microsoft.com/office/drawing/2014/main" id="{5A21B56C-DE14-43F1-B4E1-6F2AD5692EF0}"/>
                    </a:ext>
                  </a:extLst>
                </p:cNvPr>
                <p:cNvPicPr/>
                <p:nvPr/>
              </p:nvPicPr>
              <p:blipFill>
                <a:blip r:embed="rId63"/>
                <a:stretch>
                  <a:fillRect/>
                </a:stretch>
              </p:blipFill>
              <p:spPr>
                <a:xfrm>
                  <a:off x="9320619" y="2957165"/>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CBD6C25F-AB66-45A7-86D5-9B4345D4FC77}"/>
                    </a:ext>
                  </a:extLst>
                </p14:cNvPr>
                <p14:cNvContentPartPr/>
                <p14:nvPr/>
              </p14:nvContentPartPr>
              <p14:xfrm>
                <a:off x="9406659" y="2931245"/>
                <a:ext cx="72360" cy="82080"/>
              </p14:xfrm>
            </p:contentPart>
          </mc:Choice>
          <mc:Fallback xmlns="">
            <p:pic>
              <p:nvPicPr>
                <p:cNvPr id="44" name="Freihand 43">
                  <a:extLst>
                    <a:ext uri="{FF2B5EF4-FFF2-40B4-BE49-F238E27FC236}">
                      <a16:creationId xmlns:a16="http://schemas.microsoft.com/office/drawing/2014/main" id="{CBD6C25F-AB66-45A7-86D5-9B4345D4FC77}"/>
                    </a:ext>
                  </a:extLst>
                </p:cNvPr>
                <p:cNvPicPr/>
                <p:nvPr/>
              </p:nvPicPr>
              <p:blipFill>
                <a:blip r:embed="rId65"/>
                <a:stretch>
                  <a:fillRect/>
                </a:stretch>
              </p:blipFill>
              <p:spPr>
                <a:xfrm>
                  <a:off x="9402339" y="2926925"/>
                  <a:ext cx="81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E9CB4778-6290-4695-AD36-10D4509E5EE7}"/>
                    </a:ext>
                  </a:extLst>
                </p14:cNvPr>
                <p14:cNvContentPartPr/>
                <p14:nvPr/>
              </p14:nvContentPartPr>
              <p14:xfrm>
                <a:off x="9485499" y="2930885"/>
                <a:ext cx="65520" cy="70920"/>
              </p14:xfrm>
            </p:contentPart>
          </mc:Choice>
          <mc:Fallback xmlns="">
            <p:pic>
              <p:nvPicPr>
                <p:cNvPr id="45" name="Freihand 44">
                  <a:extLst>
                    <a:ext uri="{FF2B5EF4-FFF2-40B4-BE49-F238E27FC236}">
                      <a16:creationId xmlns:a16="http://schemas.microsoft.com/office/drawing/2014/main" id="{E9CB4778-6290-4695-AD36-10D4509E5EE7}"/>
                    </a:ext>
                  </a:extLst>
                </p:cNvPr>
                <p:cNvPicPr/>
                <p:nvPr/>
              </p:nvPicPr>
              <p:blipFill>
                <a:blip r:embed="rId67"/>
                <a:stretch>
                  <a:fillRect/>
                </a:stretch>
              </p:blipFill>
              <p:spPr>
                <a:xfrm>
                  <a:off x="9481179" y="2926565"/>
                  <a:ext cx="74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59A2478D-72EF-4E50-BC0F-CD60EFF622FF}"/>
                    </a:ext>
                  </a:extLst>
                </p14:cNvPr>
                <p14:cNvContentPartPr/>
                <p14:nvPr/>
              </p14:nvContentPartPr>
              <p14:xfrm>
                <a:off x="9526539" y="2896325"/>
                <a:ext cx="66600" cy="152280"/>
              </p14:xfrm>
            </p:contentPart>
          </mc:Choice>
          <mc:Fallback xmlns="">
            <p:pic>
              <p:nvPicPr>
                <p:cNvPr id="46" name="Freihand 45">
                  <a:extLst>
                    <a:ext uri="{FF2B5EF4-FFF2-40B4-BE49-F238E27FC236}">
                      <a16:creationId xmlns:a16="http://schemas.microsoft.com/office/drawing/2014/main" id="{59A2478D-72EF-4E50-BC0F-CD60EFF622FF}"/>
                    </a:ext>
                  </a:extLst>
                </p:cNvPr>
                <p:cNvPicPr/>
                <p:nvPr/>
              </p:nvPicPr>
              <p:blipFill>
                <a:blip r:embed="rId69"/>
                <a:stretch>
                  <a:fillRect/>
                </a:stretch>
              </p:blipFill>
              <p:spPr>
                <a:xfrm>
                  <a:off x="9522219" y="2892005"/>
                  <a:ext cx="75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88DCDD75-C1CE-4F2C-9136-9A04C281165E}"/>
                    </a:ext>
                  </a:extLst>
                </p14:cNvPr>
                <p14:cNvContentPartPr/>
                <p14:nvPr/>
              </p14:nvContentPartPr>
              <p14:xfrm>
                <a:off x="9675579" y="2936645"/>
                <a:ext cx="163080" cy="38520"/>
              </p14:xfrm>
            </p:contentPart>
          </mc:Choice>
          <mc:Fallback xmlns="">
            <p:pic>
              <p:nvPicPr>
                <p:cNvPr id="48" name="Freihand 47">
                  <a:extLst>
                    <a:ext uri="{FF2B5EF4-FFF2-40B4-BE49-F238E27FC236}">
                      <a16:creationId xmlns:a16="http://schemas.microsoft.com/office/drawing/2014/main" id="{88DCDD75-C1CE-4F2C-9136-9A04C281165E}"/>
                    </a:ext>
                  </a:extLst>
                </p:cNvPr>
                <p:cNvPicPr/>
                <p:nvPr/>
              </p:nvPicPr>
              <p:blipFill>
                <a:blip r:embed="rId71"/>
                <a:stretch>
                  <a:fillRect/>
                </a:stretch>
              </p:blipFill>
              <p:spPr>
                <a:xfrm>
                  <a:off x="9671259" y="2932325"/>
                  <a:ext cx="17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E561C09E-7CC3-44E2-A07D-1AA4ED05B81B}"/>
                    </a:ext>
                  </a:extLst>
                </p14:cNvPr>
                <p14:cNvContentPartPr/>
                <p14:nvPr/>
              </p14:nvContentPartPr>
              <p14:xfrm>
                <a:off x="9692139" y="2978765"/>
                <a:ext cx="180000" cy="50040"/>
              </p14:xfrm>
            </p:contentPart>
          </mc:Choice>
          <mc:Fallback xmlns="">
            <p:pic>
              <p:nvPicPr>
                <p:cNvPr id="49" name="Freihand 48">
                  <a:extLst>
                    <a:ext uri="{FF2B5EF4-FFF2-40B4-BE49-F238E27FC236}">
                      <a16:creationId xmlns:a16="http://schemas.microsoft.com/office/drawing/2014/main" id="{E561C09E-7CC3-44E2-A07D-1AA4ED05B81B}"/>
                    </a:ext>
                  </a:extLst>
                </p:cNvPr>
                <p:cNvPicPr/>
                <p:nvPr/>
              </p:nvPicPr>
              <p:blipFill>
                <a:blip r:embed="rId73"/>
                <a:stretch>
                  <a:fillRect/>
                </a:stretch>
              </p:blipFill>
              <p:spPr>
                <a:xfrm>
                  <a:off x="9687819" y="2974445"/>
                  <a:ext cx="188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86D80C26-DA3C-461A-AEDE-79D7AFDB4259}"/>
                    </a:ext>
                  </a:extLst>
                </p14:cNvPr>
                <p14:cNvContentPartPr/>
                <p14:nvPr/>
              </p14:nvContentPartPr>
              <p14:xfrm>
                <a:off x="10039179" y="2795885"/>
                <a:ext cx="118800" cy="195480"/>
              </p14:xfrm>
            </p:contentPart>
          </mc:Choice>
          <mc:Fallback xmlns="">
            <p:pic>
              <p:nvPicPr>
                <p:cNvPr id="51" name="Freihand 50">
                  <a:extLst>
                    <a:ext uri="{FF2B5EF4-FFF2-40B4-BE49-F238E27FC236}">
                      <a16:creationId xmlns:a16="http://schemas.microsoft.com/office/drawing/2014/main" id="{86D80C26-DA3C-461A-AEDE-79D7AFDB4259}"/>
                    </a:ext>
                  </a:extLst>
                </p:cNvPr>
                <p:cNvPicPr/>
                <p:nvPr/>
              </p:nvPicPr>
              <p:blipFill>
                <a:blip r:embed="rId75"/>
                <a:stretch>
                  <a:fillRect/>
                </a:stretch>
              </p:blipFill>
              <p:spPr>
                <a:xfrm>
                  <a:off x="10034859" y="2791565"/>
                  <a:ext cx="127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7322D36D-D796-418F-85A2-7EF1DCCF8959}"/>
                    </a:ext>
                  </a:extLst>
                </p14:cNvPr>
                <p14:cNvContentPartPr/>
                <p14:nvPr/>
              </p14:nvContentPartPr>
              <p14:xfrm>
                <a:off x="10122699" y="2902085"/>
                <a:ext cx="31680" cy="126720"/>
              </p14:xfrm>
            </p:contentPart>
          </mc:Choice>
          <mc:Fallback xmlns="">
            <p:pic>
              <p:nvPicPr>
                <p:cNvPr id="52" name="Freihand 51">
                  <a:extLst>
                    <a:ext uri="{FF2B5EF4-FFF2-40B4-BE49-F238E27FC236}">
                      <a16:creationId xmlns:a16="http://schemas.microsoft.com/office/drawing/2014/main" id="{7322D36D-D796-418F-85A2-7EF1DCCF8959}"/>
                    </a:ext>
                  </a:extLst>
                </p:cNvPr>
                <p:cNvPicPr/>
                <p:nvPr/>
              </p:nvPicPr>
              <p:blipFill>
                <a:blip r:embed="rId77"/>
                <a:stretch>
                  <a:fillRect/>
                </a:stretch>
              </p:blipFill>
              <p:spPr>
                <a:xfrm>
                  <a:off x="10118379" y="289776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12484E0E-238A-4D7B-8616-D5EFA1C2062B}"/>
                    </a:ext>
                  </a:extLst>
                </p14:cNvPr>
                <p14:cNvContentPartPr/>
                <p14:nvPr/>
              </p14:nvContentPartPr>
              <p14:xfrm>
                <a:off x="10332939" y="2881205"/>
                <a:ext cx="10440" cy="118080"/>
              </p14:xfrm>
            </p:contentPart>
          </mc:Choice>
          <mc:Fallback xmlns="">
            <p:pic>
              <p:nvPicPr>
                <p:cNvPr id="53" name="Freihand 52">
                  <a:extLst>
                    <a:ext uri="{FF2B5EF4-FFF2-40B4-BE49-F238E27FC236}">
                      <a16:creationId xmlns:a16="http://schemas.microsoft.com/office/drawing/2014/main" id="{12484E0E-238A-4D7B-8616-D5EFA1C2062B}"/>
                    </a:ext>
                  </a:extLst>
                </p:cNvPr>
                <p:cNvPicPr/>
                <p:nvPr/>
              </p:nvPicPr>
              <p:blipFill>
                <a:blip r:embed="rId79"/>
                <a:stretch>
                  <a:fillRect/>
                </a:stretch>
              </p:blipFill>
              <p:spPr>
                <a:xfrm>
                  <a:off x="10328619" y="2876885"/>
                  <a:ext cx="1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826FD04-045C-452C-94D1-7C67D765DD86}"/>
                    </a:ext>
                  </a:extLst>
                </p14:cNvPr>
                <p14:cNvContentPartPr/>
                <p14:nvPr/>
              </p14:nvContentPartPr>
              <p14:xfrm>
                <a:off x="10263099" y="2862485"/>
                <a:ext cx="165240" cy="158400"/>
              </p14:xfrm>
            </p:contentPart>
          </mc:Choice>
          <mc:Fallback xmlns="">
            <p:pic>
              <p:nvPicPr>
                <p:cNvPr id="54" name="Freihand 53">
                  <a:extLst>
                    <a:ext uri="{FF2B5EF4-FFF2-40B4-BE49-F238E27FC236}">
                      <a16:creationId xmlns:a16="http://schemas.microsoft.com/office/drawing/2014/main" id="{9826FD04-045C-452C-94D1-7C67D765DD86}"/>
                    </a:ext>
                  </a:extLst>
                </p:cNvPr>
                <p:cNvPicPr/>
                <p:nvPr/>
              </p:nvPicPr>
              <p:blipFill>
                <a:blip r:embed="rId81"/>
                <a:stretch>
                  <a:fillRect/>
                </a:stretch>
              </p:blipFill>
              <p:spPr>
                <a:xfrm>
                  <a:off x="10258779" y="2858165"/>
                  <a:ext cx="173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A91411C-DA51-4181-9394-66CD8EDD61C8}"/>
                    </a:ext>
                  </a:extLst>
                </p14:cNvPr>
                <p14:cNvContentPartPr/>
                <p14:nvPr/>
              </p14:nvContentPartPr>
              <p14:xfrm>
                <a:off x="10467579" y="2868605"/>
                <a:ext cx="38520" cy="141120"/>
              </p14:xfrm>
            </p:contentPart>
          </mc:Choice>
          <mc:Fallback xmlns="">
            <p:pic>
              <p:nvPicPr>
                <p:cNvPr id="55" name="Freihand 54">
                  <a:extLst>
                    <a:ext uri="{FF2B5EF4-FFF2-40B4-BE49-F238E27FC236}">
                      <a16:creationId xmlns:a16="http://schemas.microsoft.com/office/drawing/2014/main" id="{AA91411C-DA51-4181-9394-66CD8EDD61C8}"/>
                    </a:ext>
                  </a:extLst>
                </p:cNvPr>
                <p:cNvPicPr/>
                <p:nvPr/>
              </p:nvPicPr>
              <p:blipFill>
                <a:blip r:embed="rId83"/>
                <a:stretch>
                  <a:fillRect/>
                </a:stretch>
              </p:blipFill>
              <p:spPr>
                <a:xfrm>
                  <a:off x="10463259" y="2864285"/>
                  <a:ext cx="47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90D873DF-6919-46D5-8D26-FD40F05DE5DF}"/>
                    </a:ext>
                  </a:extLst>
                </p14:cNvPr>
                <p14:cNvContentPartPr/>
                <p14:nvPr/>
              </p14:nvContentPartPr>
              <p14:xfrm>
                <a:off x="10553979" y="2949965"/>
                <a:ext cx="64800" cy="48240"/>
              </p14:xfrm>
            </p:contentPart>
          </mc:Choice>
          <mc:Fallback xmlns="">
            <p:pic>
              <p:nvPicPr>
                <p:cNvPr id="56" name="Freihand 55">
                  <a:extLst>
                    <a:ext uri="{FF2B5EF4-FFF2-40B4-BE49-F238E27FC236}">
                      <a16:creationId xmlns:a16="http://schemas.microsoft.com/office/drawing/2014/main" id="{90D873DF-6919-46D5-8D26-FD40F05DE5DF}"/>
                    </a:ext>
                  </a:extLst>
                </p:cNvPr>
                <p:cNvPicPr/>
                <p:nvPr/>
              </p:nvPicPr>
              <p:blipFill>
                <a:blip r:embed="rId85"/>
                <a:stretch>
                  <a:fillRect/>
                </a:stretch>
              </p:blipFill>
              <p:spPr>
                <a:xfrm>
                  <a:off x="10549659" y="2945645"/>
                  <a:ext cx="73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EAA710A-3A5D-4641-9E24-C2AA32431F30}"/>
                    </a:ext>
                  </a:extLst>
                </p14:cNvPr>
                <p14:cNvContentPartPr/>
                <p14:nvPr/>
              </p14:nvContentPartPr>
              <p14:xfrm>
                <a:off x="10798419" y="2838005"/>
                <a:ext cx="157320" cy="113400"/>
              </p14:xfrm>
            </p:contentPart>
          </mc:Choice>
          <mc:Fallback xmlns="">
            <p:pic>
              <p:nvPicPr>
                <p:cNvPr id="57" name="Freihand 56">
                  <a:extLst>
                    <a:ext uri="{FF2B5EF4-FFF2-40B4-BE49-F238E27FC236}">
                      <a16:creationId xmlns:a16="http://schemas.microsoft.com/office/drawing/2014/main" id="{8EAA710A-3A5D-4641-9E24-C2AA32431F30}"/>
                    </a:ext>
                  </a:extLst>
                </p:cNvPr>
                <p:cNvPicPr/>
                <p:nvPr/>
              </p:nvPicPr>
              <p:blipFill>
                <a:blip r:embed="rId87"/>
                <a:stretch>
                  <a:fillRect/>
                </a:stretch>
              </p:blipFill>
              <p:spPr>
                <a:xfrm>
                  <a:off x="10794099" y="2833685"/>
                  <a:ext cx="165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A04CF712-6425-46FB-95E9-F910CA4CF377}"/>
                    </a:ext>
                  </a:extLst>
                </p14:cNvPr>
                <p14:cNvContentPartPr/>
                <p14:nvPr/>
              </p14:nvContentPartPr>
              <p14:xfrm>
                <a:off x="10768179" y="2877245"/>
                <a:ext cx="177480" cy="52200"/>
              </p14:xfrm>
            </p:contentPart>
          </mc:Choice>
          <mc:Fallback xmlns="">
            <p:pic>
              <p:nvPicPr>
                <p:cNvPr id="58" name="Freihand 57">
                  <a:extLst>
                    <a:ext uri="{FF2B5EF4-FFF2-40B4-BE49-F238E27FC236}">
                      <a16:creationId xmlns:a16="http://schemas.microsoft.com/office/drawing/2014/main" id="{A04CF712-6425-46FB-95E9-F910CA4CF377}"/>
                    </a:ext>
                  </a:extLst>
                </p:cNvPr>
                <p:cNvPicPr/>
                <p:nvPr/>
              </p:nvPicPr>
              <p:blipFill>
                <a:blip r:embed="rId89"/>
                <a:stretch>
                  <a:fillRect/>
                </a:stretch>
              </p:blipFill>
              <p:spPr>
                <a:xfrm>
                  <a:off x="10763859" y="2872925"/>
                  <a:ext cx="186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D99EF2BA-E77A-4A72-A468-FCAFDC1C40D7}"/>
                    </a:ext>
                  </a:extLst>
                </p14:cNvPr>
                <p14:cNvContentPartPr/>
                <p14:nvPr/>
              </p14:nvContentPartPr>
              <p14:xfrm>
                <a:off x="10740099" y="2880845"/>
                <a:ext cx="230400" cy="81000"/>
              </p14:xfrm>
            </p:contentPart>
          </mc:Choice>
          <mc:Fallback xmlns="">
            <p:pic>
              <p:nvPicPr>
                <p:cNvPr id="59" name="Freihand 58">
                  <a:extLst>
                    <a:ext uri="{FF2B5EF4-FFF2-40B4-BE49-F238E27FC236}">
                      <a16:creationId xmlns:a16="http://schemas.microsoft.com/office/drawing/2014/main" id="{D99EF2BA-E77A-4A72-A468-FCAFDC1C40D7}"/>
                    </a:ext>
                  </a:extLst>
                </p:cNvPr>
                <p:cNvPicPr/>
                <p:nvPr/>
              </p:nvPicPr>
              <p:blipFill>
                <a:blip r:embed="rId91"/>
                <a:stretch>
                  <a:fillRect/>
                </a:stretch>
              </p:blipFill>
              <p:spPr>
                <a:xfrm>
                  <a:off x="10735779" y="2876525"/>
                  <a:ext cx="239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1DDDC41-2E09-4672-A6F0-CD6ED2E5260F}"/>
                    </a:ext>
                  </a:extLst>
                </p14:cNvPr>
                <p14:cNvContentPartPr/>
                <p14:nvPr/>
              </p14:nvContentPartPr>
              <p14:xfrm>
                <a:off x="11164539" y="2862845"/>
                <a:ext cx="105480" cy="72000"/>
              </p14:xfrm>
            </p:contentPart>
          </mc:Choice>
          <mc:Fallback xmlns="">
            <p:pic>
              <p:nvPicPr>
                <p:cNvPr id="61" name="Freihand 60">
                  <a:extLst>
                    <a:ext uri="{FF2B5EF4-FFF2-40B4-BE49-F238E27FC236}">
                      <a16:creationId xmlns:a16="http://schemas.microsoft.com/office/drawing/2014/main" id="{91DDDC41-2E09-4672-A6F0-CD6ED2E5260F}"/>
                    </a:ext>
                  </a:extLst>
                </p:cNvPr>
                <p:cNvPicPr/>
                <p:nvPr/>
              </p:nvPicPr>
              <p:blipFill>
                <a:blip r:embed="rId93"/>
                <a:stretch>
                  <a:fillRect/>
                </a:stretch>
              </p:blipFill>
              <p:spPr>
                <a:xfrm>
                  <a:off x="11160219" y="2858525"/>
                  <a:ext cx="114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3947F0C1-EE77-47B7-B5B1-7DDB3E119697}"/>
                    </a:ext>
                  </a:extLst>
                </p14:cNvPr>
                <p14:cNvContentPartPr/>
                <p14:nvPr/>
              </p14:nvContentPartPr>
              <p14:xfrm>
                <a:off x="11334099" y="2777885"/>
                <a:ext cx="151920" cy="191160"/>
              </p14:xfrm>
            </p:contentPart>
          </mc:Choice>
          <mc:Fallback xmlns="">
            <p:pic>
              <p:nvPicPr>
                <p:cNvPr id="62" name="Freihand 61">
                  <a:extLst>
                    <a:ext uri="{FF2B5EF4-FFF2-40B4-BE49-F238E27FC236}">
                      <a16:creationId xmlns:a16="http://schemas.microsoft.com/office/drawing/2014/main" id="{3947F0C1-EE77-47B7-B5B1-7DDB3E119697}"/>
                    </a:ext>
                  </a:extLst>
                </p:cNvPr>
                <p:cNvPicPr/>
                <p:nvPr/>
              </p:nvPicPr>
              <p:blipFill>
                <a:blip r:embed="rId95"/>
                <a:stretch>
                  <a:fillRect/>
                </a:stretch>
              </p:blipFill>
              <p:spPr>
                <a:xfrm>
                  <a:off x="11329779" y="2773565"/>
                  <a:ext cx="160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AB7386CE-8DF4-4159-B5AD-1281CC5ADF07}"/>
                    </a:ext>
                  </a:extLst>
                </p14:cNvPr>
                <p14:cNvContentPartPr/>
                <p14:nvPr/>
              </p14:nvContentPartPr>
              <p14:xfrm>
                <a:off x="11493579" y="2794445"/>
                <a:ext cx="97920" cy="103680"/>
              </p14:xfrm>
            </p:contentPart>
          </mc:Choice>
          <mc:Fallback xmlns="">
            <p:pic>
              <p:nvPicPr>
                <p:cNvPr id="63" name="Freihand 62">
                  <a:extLst>
                    <a:ext uri="{FF2B5EF4-FFF2-40B4-BE49-F238E27FC236}">
                      <a16:creationId xmlns:a16="http://schemas.microsoft.com/office/drawing/2014/main" id="{AB7386CE-8DF4-4159-B5AD-1281CC5ADF07}"/>
                    </a:ext>
                  </a:extLst>
                </p:cNvPr>
                <p:cNvPicPr/>
                <p:nvPr/>
              </p:nvPicPr>
              <p:blipFill>
                <a:blip r:embed="rId97"/>
                <a:stretch>
                  <a:fillRect/>
                </a:stretch>
              </p:blipFill>
              <p:spPr>
                <a:xfrm>
                  <a:off x="11489259" y="2790125"/>
                  <a:ext cx="10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7242596-243D-4D49-9C7E-3E86BB43546C}"/>
                    </a:ext>
                  </a:extLst>
                </p14:cNvPr>
                <p14:cNvContentPartPr/>
                <p14:nvPr/>
              </p14:nvContentPartPr>
              <p14:xfrm>
                <a:off x="11677539" y="2742245"/>
                <a:ext cx="165240" cy="140760"/>
              </p14:xfrm>
            </p:contentPart>
          </mc:Choice>
          <mc:Fallback xmlns="">
            <p:pic>
              <p:nvPicPr>
                <p:cNvPr id="64" name="Freihand 63">
                  <a:extLst>
                    <a:ext uri="{FF2B5EF4-FFF2-40B4-BE49-F238E27FC236}">
                      <a16:creationId xmlns:a16="http://schemas.microsoft.com/office/drawing/2014/main" id="{07242596-243D-4D49-9C7E-3E86BB43546C}"/>
                    </a:ext>
                  </a:extLst>
                </p:cNvPr>
                <p:cNvPicPr/>
                <p:nvPr/>
              </p:nvPicPr>
              <p:blipFill>
                <a:blip r:embed="rId99"/>
                <a:stretch>
                  <a:fillRect/>
                </a:stretch>
              </p:blipFill>
              <p:spPr>
                <a:xfrm>
                  <a:off x="11673219" y="2737925"/>
                  <a:ext cx="173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931C43A5-281D-4C34-A627-F717EE098C97}"/>
                    </a:ext>
                  </a:extLst>
                </p14:cNvPr>
                <p14:cNvContentPartPr/>
                <p14:nvPr/>
              </p14:nvContentPartPr>
              <p14:xfrm>
                <a:off x="11816499" y="2738285"/>
                <a:ext cx="17640" cy="34560"/>
              </p14:xfrm>
            </p:contentPart>
          </mc:Choice>
          <mc:Fallback xmlns="">
            <p:pic>
              <p:nvPicPr>
                <p:cNvPr id="65" name="Freihand 64">
                  <a:extLst>
                    <a:ext uri="{FF2B5EF4-FFF2-40B4-BE49-F238E27FC236}">
                      <a16:creationId xmlns:a16="http://schemas.microsoft.com/office/drawing/2014/main" id="{931C43A5-281D-4C34-A627-F717EE098C97}"/>
                    </a:ext>
                  </a:extLst>
                </p:cNvPr>
                <p:cNvPicPr/>
                <p:nvPr/>
              </p:nvPicPr>
              <p:blipFill>
                <a:blip r:embed="rId101"/>
                <a:stretch>
                  <a:fillRect/>
                </a:stretch>
              </p:blipFill>
              <p:spPr>
                <a:xfrm>
                  <a:off x="11812179" y="2733965"/>
                  <a:ext cx="2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1E4AA7B2-13C7-4750-B51C-97E49639778D}"/>
                    </a:ext>
                  </a:extLst>
                </p14:cNvPr>
                <p14:cNvContentPartPr/>
                <p14:nvPr/>
              </p14:nvContentPartPr>
              <p14:xfrm>
                <a:off x="11852139" y="2822885"/>
                <a:ext cx="88200" cy="72720"/>
              </p14:xfrm>
            </p:contentPart>
          </mc:Choice>
          <mc:Fallback xmlns="">
            <p:pic>
              <p:nvPicPr>
                <p:cNvPr id="66" name="Freihand 65">
                  <a:extLst>
                    <a:ext uri="{FF2B5EF4-FFF2-40B4-BE49-F238E27FC236}">
                      <a16:creationId xmlns:a16="http://schemas.microsoft.com/office/drawing/2014/main" id="{1E4AA7B2-13C7-4750-B51C-97E49639778D}"/>
                    </a:ext>
                  </a:extLst>
                </p:cNvPr>
                <p:cNvPicPr/>
                <p:nvPr/>
              </p:nvPicPr>
              <p:blipFill>
                <a:blip r:embed="rId103"/>
                <a:stretch>
                  <a:fillRect/>
                </a:stretch>
              </p:blipFill>
              <p:spPr>
                <a:xfrm>
                  <a:off x="11847819" y="2818565"/>
                  <a:ext cx="9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E1C846B5-0AC5-4D82-A467-149E1AF77706}"/>
                    </a:ext>
                  </a:extLst>
                </p14:cNvPr>
                <p14:cNvContentPartPr/>
                <p14:nvPr/>
              </p14:nvContentPartPr>
              <p14:xfrm>
                <a:off x="11263179" y="2943485"/>
                <a:ext cx="762120" cy="89640"/>
              </p14:xfrm>
            </p:contentPart>
          </mc:Choice>
          <mc:Fallback xmlns="">
            <p:pic>
              <p:nvPicPr>
                <p:cNvPr id="67" name="Freihand 66">
                  <a:extLst>
                    <a:ext uri="{FF2B5EF4-FFF2-40B4-BE49-F238E27FC236}">
                      <a16:creationId xmlns:a16="http://schemas.microsoft.com/office/drawing/2014/main" id="{E1C846B5-0AC5-4D82-A467-149E1AF77706}"/>
                    </a:ext>
                  </a:extLst>
                </p:cNvPr>
                <p:cNvPicPr/>
                <p:nvPr/>
              </p:nvPicPr>
              <p:blipFill>
                <a:blip r:embed="rId105"/>
                <a:stretch>
                  <a:fillRect/>
                </a:stretch>
              </p:blipFill>
              <p:spPr>
                <a:xfrm>
                  <a:off x="11258859" y="2939165"/>
                  <a:ext cx="770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9481917C-C8CF-4D13-BD71-B8051C5339BC}"/>
                    </a:ext>
                  </a:extLst>
                </p14:cNvPr>
                <p14:cNvContentPartPr/>
                <p14:nvPr/>
              </p14:nvContentPartPr>
              <p14:xfrm>
                <a:off x="11409339" y="2545685"/>
                <a:ext cx="21960" cy="105120"/>
              </p14:xfrm>
            </p:contentPart>
          </mc:Choice>
          <mc:Fallback xmlns="">
            <p:pic>
              <p:nvPicPr>
                <p:cNvPr id="69" name="Freihand 68">
                  <a:extLst>
                    <a:ext uri="{FF2B5EF4-FFF2-40B4-BE49-F238E27FC236}">
                      <a16:creationId xmlns:a16="http://schemas.microsoft.com/office/drawing/2014/main" id="{9481917C-C8CF-4D13-BD71-B8051C5339BC}"/>
                    </a:ext>
                  </a:extLst>
                </p:cNvPr>
                <p:cNvPicPr/>
                <p:nvPr/>
              </p:nvPicPr>
              <p:blipFill>
                <a:blip r:embed="rId107"/>
                <a:stretch>
                  <a:fillRect/>
                </a:stretch>
              </p:blipFill>
              <p:spPr>
                <a:xfrm>
                  <a:off x="11405019" y="2541365"/>
                  <a:ext cx="30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2C06DD50-C551-4E92-A8C9-268C60B9E897}"/>
                    </a:ext>
                  </a:extLst>
                </p14:cNvPr>
                <p14:cNvContentPartPr/>
                <p14:nvPr/>
              </p14:nvContentPartPr>
              <p14:xfrm>
                <a:off x="11407179" y="2512205"/>
                <a:ext cx="105480" cy="30600"/>
              </p14:xfrm>
            </p:contentPart>
          </mc:Choice>
          <mc:Fallback xmlns="">
            <p:pic>
              <p:nvPicPr>
                <p:cNvPr id="70" name="Freihand 69">
                  <a:extLst>
                    <a:ext uri="{FF2B5EF4-FFF2-40B4-BE49-F238E27FC236}">
                      <a16:creationId xmlns:a16="http://schemas.microsoft.com/office/drawing/2014/main" id="{2C06DD50-C551-4E92-A8C9-268C60B9E897}"/>
                    </a:ext>
                  </a:extLst>
                </p:cNvPr>
                <p:cNvPicPr/>
                <p:nvPr/>
              </p:nvPicPr>
              <p:blipFill>
                <a:blip r:embed="rId109"/>
                <a:stretch>
                  <a:fillRect/>
                </a:stretch>
              </p:blipFill>
              <p:spPr>
                <a:xfrm>
                  <a:off x="11402859" y="2507885"/>
                  <a:ext cx="114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1269AB50-2519-461E-B4D2-9522F2AEB87E}"/>
                    </a:ext>
                  </a:extLst>
                </p14:cNvPr>
                <p14:cNvContentPartPr/>
                <p14:nvPr/>
              </p14:nvContentPartPr>
              <p14:xfrm>
                <a:off x="11403579" y="2560805"/>
                <a:ext cx="113040" cy="99360"/>
              </p14:xfrm>
            </p:contentPart>
          </mc:Choice>
          <mc:Fallback xmlns="">
            <p:pic>
              <p:nvPicPr>
                <p:cNvPr id="71" name="Freihand 70">
                  <a:extLst>
                    <a:ext uri="{FF2B5EF4-FFF2-40B4-BE49-F238E27FC236}">
                      <a16:creationId xmlns:a16="http://schemas.microsoft.com/office/drawing/2014/main" id="{1269AB50-2519-461E-B4D2-9522F2AEB87E}"/>
                    </a:ext>
                  </a:extLst>
                </p:cNvPr>
                <p:cNvPicPr/>
                <p:nvPr/>
              </p:nvPicPr>
              <p:blipFill>
                <a:blip r:embed="rId111"/>
                <a:stretch>
                  <a:fillRect/>
                </a:stretch>
              </p:blipFill>
              <p:spPr>
                <a:xfrm>
                  <a:off x="11399259" y="2556485"/>
                  <a:ext cx="121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12B327B6-74B9-4C3F-A9AE-26263721CCE0}"/>
                    </a:ext>
                  </a:extLst>
                </p14:cNvPr>
                <p14:cNvContentPartPr/>
                <p14:nvPr/>
              </p14:nvContentPartPr>
              <p14:xfrm>
                <a:off x="11563059" y="2497085"/>
                <a:ext cx="144720" cy="119520"/>
              </p14:xfrm>
            </p:contentPart>
          </mc:Choice>
          <mc:Fallback xmlns="">
            <p:pic>
              <p:nvPicPr>
                <p:cNvPr id="72" name="Freihand 71">
                  <a:extLst>
                    <a:ext uri="{FF2B5EF4-FFF2-40B4-BE49-F238E27FC236}">
                      <a16:creationId xmlns:a16="http://schemas.microsoft.com/office/drawing/2014/main" id="{12B327B6-74B9-4C3F-A9AE-26263721CCE0}"/>
                    </a:ext>
                  </a:extLst>
                </p:cNvPr>
                <p:cNvPicPr/>
                <p:nvPr/>
              </p:nvPicPr>
              <p:blipFill>
                <a:blip r:embed="rId113"/>
                <a:stretch>
                  <a:fillRect/>
                </a:stretch>
              </p:blipFill>
              <p:spPr>
                <a:xfrm>
                  <a:off x="11558739" y="2492765"/>
                  <a:ext cx="153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FCEF9201-FF75-483B-80D0-51FA37A55F3E}"/>
                    </a:ext>
                  </a:extLst>
                </p14:cNvPr>
                <p14:cNvContentPartPr/>
                <p14:nvPr/>
              </p14:nvContentPartPr>
              <p14:xfrm>
                <a:off x="11233299" y="3113765"/>
                <a:ext cx="208080" cy="161640"/>
              </p14:xfrm>
            </p:contentPart>
          </mc:Choice>
          <mc:Fallback xmlns="">
            <p:pic>
              <p:nvPicPr>
                <p:cNvPr id="73" name="Freihand 72">
                  <a:extLst>
                    <a:ext uri="{FF2B5EF4-FFF2-40B4-BE49-F238E27FC236}">
                      <a16:creationId xmlns:a16="http://schemas.microsoft.com/office/drawing/2014/main" id="{FCEF9201-FF75-483B-80D0-51FA37A55F3E}"/>
                    </a:ext>
                  </a:extLst>
                </p:cNvPr>
                <p:cNvPicPr/>
                <p:nvPr/>
              </p:nvPicPr>
              <p:blipFill>
                <a:blip r:embed="rId115"/>
                <a:stretch>
                  <a:fillRect/>
                </a:stretch>
              </p:blipFill>
              <p:spPr>
                <a:xfrm>
                  <a:off x="11228979" y="3109445"/>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12854C63-D383-4F4F-812A-5B7877C69D4D}"/>
                    </a:ext>
                  </a:extLst>
                </p14:cNvPr>
                <p14:cNvContentPartPr/>
                <p14:nvPr/>
              </p14:nvContentPartPr>
              <p14:xfrm>
                <a:off x="11449299" y="3187205"/>
                <a:ext cx="56880" cy="58320"/>
              </p14:xfrm>
            </p:contentPart>
          </mc:Choice>
          <mc:Fallback xmlns="">
            <p:pic>
              <p:nvPicPr>
                <p:cNvPr id="74" name="Freihand 73">
                  <a:extLst>
                    <a:ext uri="{FF2B5EF4-FFF2-40B4-BE49-F238E27FC236}">
                      <a16:creationId xmlns:a16="http://schemas.microsoft.com/office/drawing/2014/main" id="{12854C63-D383-4F4F-812A-5B7877C69D4D}"/>
                    </a:ext>
                  </a:extLst>
                </p:cNvPr>
                <p:cNvPicPr/>
                <p:nvPr/>
              </p:nvPicPr>
              <p:blipFill>
                <a:blip r:embed="rId117"/>
                <a:stretch>
                  <a:fillRect/>
                </a:stretch>
              </p:blipFill>
              <p:spPr>
                <a:xfrm>
                  <a:off x="11444979" y="3182885"/>
                  <a:ext cx="65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91C4A5F-82CA-4DD8-BE6E-8B43FBC78AEF}"/>
                    </a:ext>
                  </a:extLst>
                </p14:cNvPr>
                <p14:cNvContentPartPr/>
                <p14:nvPr/>
              </p14:nvContentPartPr>
              <p14:xfrm>
                <a:off x="11488899" y="3151565"/>
                <a:ext cx="127800" cy="106560"/>
              </p14:xfrm>
            </p:contentPart>
          </mc:Choice>
          <mc:Fallback xmlns="">
            <p:pic>
              <p:nvPicPr>
                <p:cNvPr id="75" name="Freihand 74">
                  <a:extLst>
                    <a:ext uri="{FF2B5EF4-FFF2-40B4-BE49-F238E27FC236}">
                      <a16:creationId xmlns:a16="http://schemas.microsoft.com/office/drawing/2014/main" id="{891C4A5F-82CA-4DD8-BE6E-8B43FBC78AEF}"/>
                    </a:ext>
                  </a:extLst>
                </p:cNvPr>
                <p:cNvPicPr/>
                <p:nvPr/>
              </p:nvPicPr>
              <p:blipFill>
                <a:blip r:embed="rId119"/>
                <a:stretch>
                  <a:fillRect/>
                </a:stretch>
              </p:blipFill>
              <p:spPr>
                <a:xfrm>
                  <a:off x="11484579" y="3147245"/>
                  <a:ext cx="136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0CAB99BE-9D18-4518-84A5-C8770D216A29}"/>
                    </a:ext>
                  </a:extLst>
                </p14:cNvPr>
                <p14:cNvContentPartPr/>
                <p14:nvPr/>
              </p14:nvContentPartPr>
              <p14:xfrm>
                <a:off x="11531379" y="3161285"/>
                <a:ext cx="169200" cy="69120"/>
              </p14:xfrm>
            </p:contentPart>
          </mc:Choice>
          <mc:Fallback xmlns="">
            <p:pic>
              <p:nvPicPr>
                <p:cNvPr id="76" name="Freihand 75">
                  <a:extLst>
                    <a:ext uri="{FF2B5EF4-FFF2-40B4-BE49-F238E27FC236}">
                      <a16:creationId xmlns:a16="http://schemas.microsoft.com/office/drawing/2014/main" id="{0CAB99BE-9D18-4518-84A5-C8770D216A29}"/>
                    </a:ext>
                  </a:extLst>
                </p:cNvPr>
                <p:cNvPicPr/>
                <p:nvPr/>
              </p:nvPicPr>
              <p:blipFill>
                <a:blip r:embed="rId121"/>
                <a:stretch>
                  <a:fillRect/>
                </a:stretch>
              </p:blipFill>
              <p:spPr>
                <a:xfrm>
                  <a:off x="11527059" y="3156965"/>
                  <a:ext cx="17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856CEE1C-C265-4EC4-85BB-1B8BDE1B1C42}"/>
                    </a:ext>
                  </a:extLst>
                </p14:cNvPr>
                <p14:cNvContentPartPr/>
                <p14:nvPr/>
              </p14:nvContentPartPr>
              <p14:xfrm>
                <a:off x="11702739" y="3172085"/>
                <a:ext cx="97920" cy="93600"/>
              </p14:xfrm>
            </p:contentPart>
          </mc:Choice>
          <mc:Fallback xmlns="">
            <p:pic>
              <p:nvPicPr>
                <p:cNvPr id="77" name="Freihand 76">
                  <a:extLst>
                    <a:ext uri="{FF2B5EF4-FFF2-40B4-BE49-F238E27FC236}">
                      <a16:creationId xmlns:a16="http://schemas.microsoft.com/office/drawing/2014/main" id="{856CEE1C-C265-4EC4-85BB-1B8BDE1B1C42}"/>
                    </a:ext>
                  </a:extLst>
                </p:cNvPr>
                <p:cNvPicPr/>
                <p:nvPr/>
              </p:nvPicPr>
              <p:blipFill>
                <a:blip r:embed="rId123"/>
                <a:stretch>
                  <a:fillRect/>
                </a:stretch>
              </p:blipFill>
              <p:spPr>
                <a:xfrm>
                  <a:off x="11698419" y="3167765"/>
                  <a:ext cx="106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7DAD5DB8-203F-4514-87F3-F7203486AF27}"/>
                    </a:ext>
                  </a:extLst>
                </p14:cNvPr>
                <p14:cNvContentPartPr/>
                <p14:nvPr/>
              </p14:nvContentPartPr>
              <p14:xfrm>
                <a:off x="11794179" y="3144725"/>
                <a:ext cx="117000" cy="103680"/>
              </p14:xfrm>
            </p:contentPart>
          </mc:Choice>
          <mc:Fallback xmlns="">
            <p:pic>
              <p:nvPicPr>
                <p:cNvPr id="78" name="Freihand 77">
                  <a:extLst>
                    <a:ext uri="{FF2B5EF4-FFF2-40B4-BE49-F238E27FC236}">
                      <a16:creationId xmlns:a16="http://schemas.microsoft.com/office/drawing/2014/main" id="{7DAD5DB8-203F-4514-87F3-F7203486AF27}"/>
                    </a:ext>
                  </a:extLst>
                </p:cNvPr>
                <p:cNvPicPr/>
                <p:nvPr/>
              </p:nvPicPr>
              <p:blipFill>
                <a:blip r:embed="rId125"/>
                <a:stretch>
                  <a:fillRect/>
                </a:stretch>
              </p:blipFill>
              <p:spPr>
                <a:xfrm>
                  <a:off x="11789859" y="3140405"/>
                  <a:ext cx="125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DE459E54-36A2-4EE6-B0D0-EA9911F30F13}"/>
                    </a:ext>
                  </a:extLst>
                </p14:cNvPr>
                <p14:cNvContentPartPr/>
                <p14:nvPr/>
              </p14:nvContentPartPr>
              <p14:xfrm>
                <a:off x="11118099" y="3416165"/>
                <a:ext cx="8640" cy="96480"/>
              </p14:xfrm>
            </p:contentPart>
          </mc:Choice>
          <mc:Fallback xmlns="">
            <p:pic>
              <p:nvPicPr>
                <p:cNvPr id="81" name="Freihand 80">
                  <a:extLst>
                    <a:ext uri="{FF2B5EF4-FFF2-40B4-BE49-F238E27FC236}">
                      <a16:creationId xmlns:a16="http://schemas.microsoft.com/office/drawing/2014/main" id="{DE459E54-36A2-4EE6-B0D0-EA9911F30F13}"/>
                    </a:ext>
                  </a:extLst>
                </p:cNvPr>
                <p:cNvPicPr/>
                <p:nvPr/>
              </p:nvPicPr>
              <p:blipFill>
                <a:blip r:embed="rId127"/>
                <a:stretch>
                  <a:fillRect/>
                </a:stretch>
              </p:blipFill>
              <p:spPr>
                <a:xfrm>
                  <a:off x="11113779" y="3411845"/>
                  <a:ext cx="1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4B7E06C4-9CFC-4A33-A52B-E15FD22BB7AB}"/>
                    </a:ext>
                  </a:extLst>
                </p14:cNvPr>
                <p14:cNvContentPartPr/>
                <p14:nvPr/>
              </p14:nvContentPartPr>
              <p14:xfrm>
                <a:off x="11110899" y="3392405"/>
                <a:ext cx="84960" cy="17280"/>
              </p14:xfrm>
            </p:contentPart>
          </mc:Choice>
          <mc:Fallback xmlns="">
            <p:pic>
              <p:nvPicPr>
                <p:cNvPr id="82" name="Freihand 81">
                  <a:extLst>
                    <a:ext uri="{FF2B5EF4-FFF2-40B4-BE49-F238E27FC236}">
                      <a16:creationId xmlns:a16="http://schemas.microsoft.com/office/drawing/2014/main" id="{4B7E06C4-9CFC-4A33-A52B-E15FD22BB7AB}"/>
                    </a:ext>
                  </a:extLst>
                </p:cNvPr>
                <p:cNvPicPr/>
                <p:nvPr/>
              </p:nvPicPr>
              <p:blipFill>
                <a:blip r:embed="rId129"/>
                <a:stretch>
                  <a:fillRect/>
                </a:stretch>
              </p:blipFill>
              <p:spPr>
                <a:xfrm>
                  <a:off x="11106579" y="3388085"/>
                  <a:ext cx="93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1E790CC1-BED3-4D4F-816F-3796A9493D68}"/>
                    </a:ext>
                  </a:extLst>
                </p14:cNvPr>
                <p14:cNvContentPartPr/>
                <p14:nvPr/>
              </p14:nvContentPartPr>
              <p14:xfrm>
                <a:off x="11217819" y="3402125"/>
                <a:ext cx="101520" cy="54360"/>
              </p14:xfrm>
            </p:contentPart>
          </mc:Choice>
          <mc:Fallback xmlns="">
            <p:pic>
              <p:nvPicPr>
                <p:cNvPr id="83" name="Freihand 82">
                  <a:extLst>
                    <a:ext uri="{FF2B5EF4-FFF2-40B4-BE49-F238E27FC236}">
                      <a16:creationId xmlns:a16="http://schemas.microsoft.com/office/drawing/2014/main" id="{1E790CC1-BED3-4D4F-816F-3796A9493D68}"/>
                    </a:ext>
                  </a:extLst>
                </p:cNvPr>
                <p:cNvPicPr/>
                <p:nvPr/>
              </p:nvPicPr>
              <p:blipFill>
                <a:blip r:embed="rId131"/>
                <a:stretch>
                  <a:fillRect/>
                </a:stretch>
              </p:blipFill>
              <p:spPr>
                <a:xfrm>
                  <a:off x="11213499" y="3397805"/>
                  <a:ext cx="110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8FBE2E41-09FA-4848-B633-6FDE590FFD4E}"/>
                    </a:ext>
                  </a:extLst>
                </p14:cNvPr>
                <p14:cNvContentPartPr/>
                <p14:nvPr/>
              </p14:nvContentPartPr>
              <p14:xfrm>
                <a:off x="11227179" y="3443165"/>
                <a:ext cx="116280" cy="78120"/>
              </p14:xfrm>
            </p:contentPart>
          </mc:Choice>
          <mc:Fallback xmlns="">
            <p:pic>
              <p:nvPicPr>
                <p:cNvPr id="84" name="Freihand 83">
                  <a:extLst>
                    <a:ext uri="{FF2B5EF4-FFF2-40B4-BE49-F238E27FC236}">
                      <a16:creationId xmlns:a16="http://schemas.microsoft.com/office/drawing/2014/main" id="{8FBE2E41-09FA-4848-B633-6FDE590FFD4E}"/>
                    </a:ext>
                  </a:extLst>
                </p:cNvPr>
                <p:cNvPicPr/>
                <p:nvPr/>
              </p:nvPicPr>
              <p:blipFill>
                <a:blip r:embed="rId133"/>
                <a:stretch>
                  <a:fillRect/>
                </a:stretch>
              </p:blipFill>
              <p:spPr>
                <a:xfrm>
                  <a:off x="11222859" y="3438845"/>
                  <a:ext cx="12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96E15FE8-CA1F-4625-9918-30227A8C7FA8}"/>
                    </a:ext>
                  </a:extLst>
                </p14:cNvPr>
                <p14:cNvContentPartPr/>
                <p14:nvPr/>
              </p14:nvContentPartPr>
              <p14:xfrm>
                <a:off x="11380539" y="3376565"/>
                <a:ext cx="106920" cy="118080"/>
              </p14:xfrm>
            </p:contentPart>
          </mc:Choice>
          <mc:Fallback xmlns="">
            <p:pic>
              <p:nvPicPr>
                <p:cNvPr id="85" name="Freihand 84">
                  <a:extLst>
                    <a:ext uri="{FF2B5EF4-FFF2-40B4-BE49-F238E27FC236}">
                      <a16:creationId xmlns:a16="http://schemas.microsoft.com/office/drawing/2014/main" id="{96E15FE8-CA1F-4625-9918-30227A8C7FA8}"/>
                    </a:ext>
                  </a:extLst>
                </p:cNvPr>
                <p:cNvPicPr/>
                <p:nvPr/>
              </p:nvPicPr>
              <p:blipFill>
                <a:blip r:embed="rId135"/>
                <a:stretch>
                  <a:fillRect/>
                </a:stretch>
              </p:blipFill>
              <p:spPr>
                <a:xfrm>
                  <a:off x="11376219" y="3372245"/>
                  <a:ext cx="115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7EF32CD4-E924-40E1-8171-EDD536316EF7}"/>
                    </a:ext>
                  </a:extLst>
                </p14:cNvPr>
                <p14:cNvContentPartPr/>
                <p14:nvPr/>
              </p14:nvContentPartPr>
              <p14:xfrm>
                <a:off x="11522019" y="3363605"/>
                <a:ext cx="64800" cy="98640"/>
              </p14:xfrm>
            </p:contentPart>
          </mc:Choice>
          <mc:Fallback xmlns="">
            <p:pic>
              <p:nvPicPr>
                <p:cNvPr id="86" name="Freihand 85">
                  <a:extLst>
                    <a:ext uri="{FF2B5EF4-FFF2-40B4-BE49-F238E27FC236}">
                      <a16:creationId xmlns:a16="http://schemas.microsoft.com/office/drawing/2014/main" id="{7EF32CD4-E924-40E1-8171-EDD536316EF7}"/>
                    </a:ext>
                  </a:extLst>
                </p:cNvPr>
                <p:cNvPicPr/>
                <p:nvPr/>
              </p:nvPicPr>
              <p:blipFill>
                <a:blip r:embed="rId137"/>
                <a:stretch>
                  <a:fillRect/>
                </a:stretch>
              </p:blipFill>
              <p:spPr>
                <a:xfrm>
                  <a:off x="11517699" y="3359285"/>
                  <a:ext cx="73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A99D65C6-15AA-408F-B3F7-7ACA0EAD9F36}"/>
                    </a:ext>
                  </a:extLst>
                </p14:cNvPr>
                <p14:cNvContentPartPr/>
                <p14:nvPr/>
              </p14:nvContentPartPr>
              <p14:xfrm>
                <a:off x="11577099" y="3376205"/>
                <a:ext cx="84240" cy="78840"/>
              </p14:xfrm>
            </p:contentPart>
          </mc:Choice>
          <mc:Fallback xmlns="">
            <p:pic>
              <p:nvPicPr>
                <p:cNvPr id="87" name="Freihand 86">
                  <a:extLst>
                    <a:ext uri="{FF2B5EF4-FFF2-40B4-BE49-F238E27FC236}">
                      <a16:creationId xmlns:a16="http://schemas.microsoft.com/office/drawing/2014/main" id="{A99D65C6-15AA-408F-B3F7-7ACA0EAD9F36}"/>
                    </a:ext>
                  </a:extLst>
                </p:cNvPr>
                <p:cNvPicPr/>
                <p:nvPr/>
              </p:nvPicPr>
              <p:blipFill>
                <a:blip r:embed="rId139"/>
                <a:stretch>
                  <a:fillRect/>
                </a:stretch>
              </p:blipFill>
              <p:spPr>
                <a:xfrm>
                  <a:off x="11572779" y="3371885"/>
                  <a:ext cx="92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96430ADE-6525-45F0-8EFF-BC3F9FAD1EAA}"/>
                    </a:ext>
                  </a:extLst>
                </p14:cNvPr>
                <p14:cNvContentPartPr/>
                <p14:nvPr/>
              </p14:nvContentPartPr>
              <p14:xfrm>
                <a:off x="11719299" y="3340565"/>
                <a:ext cx="189720" cy="140400"/>
              </p14:xfrm>
            </p:contentPart>
          </mc:Choice>
          <mc:Fallback xmlns="">
            <p:pic>
              <p:nvPicPr>
                <p:cNvPr id="88" name="Freihand 87">
                  <a:extLst>
                    <a:ext uri="{FF2B5EF4-FFF2-40B4-BE49-F238E27FC236}">
                      <a16:creationId xmlns:a16="http://schemas.microsoft.com/office/drawing/2014/main" id="{96430ADE-6525-45F0-8EFF-BC3F9FAD1EAA}"/>
                    </a:ext>
                  </a:extLst>
                </p:cNvPr>
                <p:cNvPicPr/>
                <p:nvPr/>
              </p:nvPicPr>
              <p:blipFill>
                <a:blip r:embed="rId141"/>
                <a:stretch>
                  <a:fillRect/>
                </a:stretch>
              </p:blipFill>
              <p:spPr>
                <a:xfrm>
                  <a:off x="11714979" y="3336245"/>
                  <a:ext cx="19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AF51EEDA-1CC6-4149-9A42-3C45270D888C}"/>
                    </a:ext>
                  </a:extLst>
                </p14:cNvPr>
                <p14:cNvContentPartPr/>
                <p14:nvPr/>
              </p14:nvContentPartPr>
              <p14:xfrm>
                <a:off x="11913339" y="3347045"/>
                <a:ext cx="19440" cy="47160"/>
              </p14:xfrm>
            </p:contentPart>
          </mc:Choice>
          <mc:Fallback xmlns="">
            <p:pic>
              <p:nvPicPr>
                <p:cNvPr id="89" name="Freihand 88">
                  <a:extLst>
                    <a:ext uri="{FF2B5EF4-FFF2-40B4-BE49-F238E27FC236}">
                      <a16:creationId xmlns:a16="http://schemas.microsoft.com/office/drawing/2014/main" id="{AF51EEDA-1CC6-4149-9A42-3C45270D888C}"/>
                    </a:ext>
                  </a:extLst>
                </p:cNvPr>
                <p:cNvPicPr/>
                <p:nvPr/>
              </p:nvPicPr>
              <p:blipFill>
                <a:blip r:embed="rId143"/>
                <a:stretch>
                  <a:fillRect/>
                </a:stretch>
              </p:blipFill>
              <p:spPr>
                <a:xfrm>
                  <a:off x="11909019" y="3342725"/>
                  <a:ext cx="28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D7152EF3-36FC-4C87-A406-A528687DCAB4}"/>
                    </a:ext>
                  </a:extLst>
                </p14:cNvPr>
                <p14:cNvContentPartPr/>
                <p14:nvPr/>
              </p14:nvContentPartPr>
              <p14:xfrm>
                <a:off x="11934579" y="3388085"/>
                <a:ext cx="67680" cy="95760"/>
              </p14:xfrm>
            </p:contentPart>
          </mc:Choice>
          <mc:Fallback xmlns="">
            <p:pic>
              <p:nvPicPr>
                <p:cNvPr id="90" name="Freihand 89">
                  <a:extLst>
                    <a:ext uri="{FF2B5EF4-FFF2-40B4-BE49-F238E27FC236}">
                      <a16:creationId xmlns:a16="http://schemas.microsoft.com/office/drawing/2014/main" id="{D7152EF3-36FC-4C87-A406-A528687DCAB4}"/>
                    </a:ext>
                  </a:extLst>
                </p:cNvPr>
                <p:cNvPicPr/>
                <p:nvPr/>
              </p:nvPicPr>
              <p:blipFill>
                <a:blip r:embed="rId145"/>
                <a:stretch>
                  <a:fillRect/>
                </a:stretch>
              </p:blipFill>
              <p:spPr>
                <a:xfrm>
                  <a:off x="11930259" y="3383765"/>
                  <a:ext cx="76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460F2AD1-168E-45BE-B1D7-439C34B6BFA4}"/>
                    </a:ext>
                  </a:extLst>
                </p14:cNvPr>
                <p14:cNvContentPartPr/>
                <p14:nvPr/>
              </p14:nvContentPartPr>
              <p14:xfrm>
                <a:off x="10239699" y="3936005"/>
                <a:ext cx="207360" cy="68400"/>
              </p14:xfrm>
            </p:contentPart>
          </mc:Choice>
          <mc:Fallback xmlns="">
            <p:pic>
              <p:nvPicPr>
                <p:cNvPr id="100" name="Freihand 99">
                  <a:extLst>
                    <a:ext uri="{FF2B5EF4-FFF2-40B4-BE49-F238E27FC236}">
                      <a16:creationId xmlns:a16="http://schemas.microsoft.com/office/drawing/2014/main" id="{460F2AD1-168E-45BE-B1D7-439C34B6BFA4}"/>
                    </a:ext>
                  </a:extLst>
                </p:cNvPr>
                <p:cNvPicPr/>
                <p:nvPr/>
              </p:nvPicPr>
              <p:blipFill>
                <a:blip r:embed="rId147"/>
                <a:stretch>
                  <a:fillRect/>
                </a:stretch>
              </p:blipFill>
              <p:spPr>
                <a:xfrm>
                  <a:off x="10235379" y="3931685"/>
                  <a:ext cx="216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FFAD4C1-71F1-4C81-9BA5-49B707C398D9}"/>
                    </a:ext>
                  </a:extLst>
                </p14:cNvPr>
                <p14:cNvContentPartPr/>
                <p14:nvPr/>
              </p14:nvContentPartPr>
              <p14:xfrm>
                <a:off x="10436259" y="3871925"/>
                <a:ext cx="59760" cy="132840"/>
              </p14:xfrm>
            </p:contentPart>
          </mc:Choice>
          <mc:Fallback xmlns="">
            <p:pic>
              <p:nvPicPr>
                <p:cNvPr id="101" name="Freihand 100">
                  <a:extLst>
                    <a:ext uri="{FF2B5EF4-FFF2-40B4-BE49-F238E27FC236}">
                      <a16:creationId xmlns:a16="http://schemas.microsoft.com/office/drawing/2014/main" id="{7FFAD4C1-71F1-4C81-9BA5-49B707C398D9}"/>
                    </a:ext>
                  </a:extLst>
                </p:cNvPr>
                <p:cNvPicPr/>
                <p:nvPr/>
              </p:nvPicPr>
              <p:blipFill>
                <a:blip r:embed="rId149"/>
                <a:stretch>
                  <a:fillRect/>
                </a:stretch>
              </p:blipFill>
              <p:spPr>
                <a:xfrm>
                  <a:off x="10431939" y="3867605"/>
                  <a:ext cx="68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50F8A71-F2FD-482A-A110-D9481FCC3D1B}"/>
                    </a:ext>
                  </a:extLst>
                </p14:cNvPr>
                <p14:cNvContentPartPr/>
                <p14:nvPr/>
              </p14:nvContentPartPr>
              <p14:xfrm>
                <a:off x="10755579" y="3676805"/>
                <a:ext cx="146160" cy="5040"/>
              </p14:xfrm>
            </p:contentPart>
          </mc:Choice>
          <mc:Fallback xmlns="">
            <p:pic>
              <p:nvPicPr>
                <p:cNvPr id="91" name="Freihand 90">
                  <a:extLst>
                    <a:ext uri="{FF2B5EF4-FFF2-40B4-BE49-F238E27FC236}">
                      <a16:creationId xmlns:a16="http://schemas.microsoft.com/office/drawing/2014/main" id="{550F8A71-F2FD-482A-A110-D9481FCC3D1B}"/>
                    </a:ext>
                  </a:extLst>
                </p:cNvPr>
                <p:cNvPicPr/>
                <p:nvPr/>
              </p:nvPicPr>
              <p:blipFill>
                <a:blip r:embed="rId151"/>
                <a:stretch>
                  <a:fillRect/>
                </a:stretch>
              </p:blipFill>
              <p:spPr>
                <a:xfrm>
                  <a:off x="10751259" y="3672485"/>
                  <a:ext cx="154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16AA564E-AC0B-4A8B-AED2-8924ABB4FCA8}"/>
                    </a:ext>
                  </a:extLst>
                </p14:cNvPr>
                <p14:cNvContentPartPr/>
                <p14:nvPr/>
              </p14:nvContentPartPr>
              <p14:xfrm>
                <a:off x="10758819" y="3712445"/>
                <a:ext cx="148680" cy="21240"/>
              </p14:xfrm>
            </p:contentPart>
          </mc:Choice>
          <mc:Fallback xmlns="">
            <p:pic>
              <p:nvPicPr>
                <p:cNvPr id="92" name="Freihand 91">
                  <a:extLst>
                    <a:ext uri="{FF2B5EF4-FFF2-40B4-BE49-F238E27FC236}">
                      <a16:creationId xmlns:a16="http://schemas.microsoft.com/office/drawing/2014/main" id="{16AA564E-AC0B-4A8B-AED2-8924ABB4FCA8}"/>
                    </a:ext>
                  </a:extLst>
                </p:cNvPr>
                <p:cNvPicPr/>
                <p:nvPr/>
              </p:nvPicPr>
              <p:blipFill>
                <a:blip r:embed="rId153"/>
                <a:stretch>
                  <a:fillRect/>
                </a:stretch>
              </p:blipFill>
              <p:spPr>
                <a:xfrm>
                  <a:off x="10754499" y="3708125"/>
                  <a:ext cx="157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A6B2CF29-E938-4553-AD34-584269D1669E}"/>
                    </a:ext>
                  </a:extLst>
                </p14:cNvPr>
                <p14:cNvContentPartPr/>
                <p14:nvPr/>
              </p14:nvContentPartPr>
              <p14:xfrm>
                <a:off x="10906419" y="3650885"/>
                <a:ext cx="99360" cy="103680"/>
              </p14:xfrm>
            </p:contentPart>
          </mc:Choice>
          <mc:Fallback xmlns="">
            <p:pic>
              <p:nvPicPr>
                <p:cNvPr id="93" name="Freihand 92">
                  <a:extLst>
                    <a:ext uri="{FF2B5EF4-FFF2-40B4-BE49-F238E27FC236}">
                      <a16:creationId xmlns:a16="http://schemas.microsoft.com/office/drawing/2014/main" id="{A6B2CF29-E938-4553-AD34-584269D1669E}"/>
                    </a:ext>
                  </a:extLst>
                </p:cNvPr>
                <p:cNvPicPr/>
                <p:nvPr/>
              </p:nvPicPr>
              <p:blipFill>
                <a:blip r:embed="rId155"/>
                <a:stretch>
                  <a:fillRect/>
                </a:stretch>
              </p:blipFill>
              <p:spPr>
                <a:xfrm>
                  <a:off x="10902099" y="3646565"/>
                  <a:ext cx="108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19BCEC4C-2408-42FB-9C89-A6BDA2E42FEA}"/>
                    </a:ext>
                  </a:extLst>
                </p14:cNvPr>
                <p14:cNvContentPartPr/>
                <p14:nvPr/>
              </p14:nvContentPartPr>
              <p14:xfrm>
                <a:off x="11156259" y="3654485"/>
                <a:ext cx="138600" cy="99720"/>
              </p14:xfrm>
            </p:contentPart>
          </mc:Choice>
          <mc:Fallback xmlns="">
            <p:pic>
              <p:nvPicPr>
                <p:cNvPr id="94" name="Freihand 93">
                  <a:extLst>
                    <a:ext uri="{FF2B5EF4-FFF2-40B4-BE49-F238E27FC236}">
                      <a16:creationId xmlns:a16="http://schemas.microsoft.com/office/drawing/2014/main" id="{19BCEC4C-2408-42FB-9C89-A6BDA2E42FEA}"/>
                    </a:ext>
                  </a:extLst>
                </p:cNvPr>
                <p:cNvPicPr/>
                <p:nvPr/>
              </p:nvPicPr>
              <p:blipFill>
                <a:blip r:embed="rId157"/>
                <a:stretch>
                  <a:fillRect/>
                </a:stretch>
              </p:blipFill>
              <p:spPr>
                <a:xfrm>
                  <a:off x="11151939" y="3650165"/>
                  <a:ext cx="147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74EC8723-3490-496F-AFBF-C7635790630B}"/>
                    </a:ext>
                  </a:extLst>
                </p14:cNvPr>
                <p14:cNvContentPartPr/>
                <p14:nvPr/>
              </p14:nvContentPartPr>
              <p14:xfrm>
                <a:off x="11321499" y="3634325"/>
                <a:ext cx="132120" cy="129960"/>
              </p14:xfrm>
            </p:contentPart>
          </mc:Choice>
          <mc:Fallback xmlns="">
            <p:pic>
              <p:nvPicPr>
                <p:cNvPr id="95" name="Freihand 94">
                  <a:extLst>
                    <a:ext uri="{FF2B5EF4-FFF2-40B4-BE49-F238E27FC236}">
                      <a16:creationId xmlns:a16="http://schemas.microsoft.com/office/drawing/2014/main" id="{74EC8723-3490-496F-AFBF-C7635790630B}"/>
                    </a:ext>
                  </a:extLst>
                </p:cNvPr>
                <p:cNvPicPr/>
                <p:nvPr/>
              </p:nvPicPr>
              <p:blipFill>
                <a:blip r:embed="rId159"/>
                <a:stretch>
                  <a:fillRect/>
                </a:stretch>
              </p:blipFill>
              <p:spPr>
                <a:xfrm>
                  <a:off x="11317179" y="3630005"/>
                  <a:ext cx="140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B98F023B-E496-4A55-9C7A-E3E76D9A225B}"/>
                    </a:ext>
                  </a:extLst>
                </p14:cNvPr>
                <p14:cNvContentPartPr/>
                <p14:nvPr/>
              </p14:nvContentPartPr>
              <p14:xfrm>
                <a:off x="11400339" y="3631805"/>
                <a:ext cx="198000" cy="96840"/>
              </p14:xfrm>
            </p:contentPart>
          </mc:Choice>
          <mc:Fallback xmlns="">
            <p:pic>
              <p:nvPicPr>
                <p:cNvPr id="96" name="Freihand 95">
                  <a:extLst>
                    <a:ext uri="{FF2B5EF4-FFF2-40B4-BE49-F238E27FC236}">
                      <a16:creationId xmlns:a16="http://schemas.microsoft.com/office/drawing/2014/main" id="{B98F023B-E496-4A55-9C7A-E3E76D9A225B}"/>
                    </a:ext>
                  </a:extLst>
                </p:cNvPr>
                <p:cNvPicPr/>
                <p:nvPr/>
              </p:nvPicPr>
              <p:blipFill>
                <a:blip r:embed="rId161"/>
                <a:stretch>
                  <a:fillRect/>
                </a:stretch>
              </p:blipFill>
              <p:spPr>
                <a:xfrm>
                  <a:off x="11396019" y="3627485"/>
                  <a:ext cx="206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81C0A469-1C41-4144-A4FB-62390890CEC9}"/>
                    </a:ext>
                  </a:extLst>
                </p14:cNvPr>
                <p14:cNvContentPartPr/>
                <p14:nvPr/>
              </p14:nvContentPartPr>
              <p14:xfrm>
                <a:off x="11473419" y="3587525"/>
                <a:ext cx="73800" cy="55800"/>
              </p14:xfrm>
            </p:contentPart>
          </mc:Choice>
          <mc:Fallback xmlns="">
            <p:pic>
              <p:nvPicPr>
                <p:cNvPr id="97" name="Freihand 96">
                  <a:extLst>
                    <a:ext uri="{FF2B5EF4-FFF2-40B4-BE49-F238E27FC236}">
                      <a16:creationId xmlns:a16="http://schemas.microsoft.com/office/drawing/2014/main" id="{81C0A469-1C41-4144-A4FB-62390890CEC9}"/>
                    </a:ext>
                  </a:extLst>
                </p:cNvPr>
                <p:cNvPicPr/>
                <p:nvPr/>
              </p:nvPicPr>
              <p:blipFill>
                <a:blip r:embed="rId163"/>
                <a:stretch>
                  <a:fillRect/>
                </a:stretch>
              </p:blipFill>
              <p:spPr>
                <a:xfrm>
                  <a:off x="11469099" y="3583205"/>
                  <a:ext cx="82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8D4B59E2-24B3-41BD-801D-38FD8B90D82E}"/>
                    </a:ext>
                  </a:extLst>
                </p14:cNvPr>
                <p14:cNvContentPartPr/>
                <p14:nvPr/>
              </p14:nvContentPartPr>
              <p14:xfrm>
                <a:off x="11568459" y="3681845"/>
                <a:ext cx="86400" cy="68040"/>
              </p14:xfrm>
            </p:contentPart>
          </mc:Choice>
          <mc:Fallback xmlns="">
            <p:pic>
              <p:nvPicPr>
                <p:cNvPr id="98" name="Freihand 97">
                  <a:extLst>
                    <a:ext uri="{FF2B5EF4-FFF2-40B4-BE49-F238E27FC236}">
                      <a16:creationId xmlns:a16="http://schemas.microsoft.com/office/drawing/2014/main" id="{8D4B59E2-24B3-41BD-801D-38FD8B90D82E}"/>
                    </a:ext>
                  </a:extLst>
                </p:cNvPr>
                <p:cNvPicPr/>
                <p:nvPr/>
              </p:nvPicPr>
              <p:blipFill>
                <a:blip r:embed="rId165"/>
                <a:stretch>
                  <a:fillRect/>
                </a:stretch>
              </p:blipFill>
              <p:spPr>
                <a:xfrm>
                  <a:off x="11564139" y="3677525"/>
                  <a:ext cx="95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B593B699-70D1-4269-BC82-3E5EE2127F38}"/>
                    </a:ext>
                  </a:extLst>
                </p14:cNvPr>
                <p14:cNvContentPartPr/>
                <p14:nvPr/>
              </p14:nvContentPartPr>
              <p14:xfrm>
                <a:off x="10706979" y="3927005"/>
                <a:ext cx="10440" cy="2880"/>
              </p14:xfrm>
            </p:contentPart>
          </mc:Choice>
          <mc:Fallback xmlns="">
            <p:pic>
              <p:nvPicPr>
                <p:cNvPr id="103" name="Freihand 102">
                  <a:extLst>
                    <a:ext uri="{FF2B5EF4-FFF2-40B4-BE49-F238E27FC236}">
                      <a16:creationId xmlns:a16="http://schemas.microsoft.com/office/drawing/2014/main" id="{B593B699-70D1-4269-BC82-3E5EE2127F38}"/>
                    </a:ext>
                  </a:extLst>
                </p:cNvPr>
                <p:cNvPicPr/>
                <p:nvPr/>
              </p:nvPicPr>
              <p:blipFill>
                <a:blip r:embed="rId167"/>
                <a:stretch>
                  <a:fillRect/>
                </a:stretch>
              </p:blipFill>
              <p:spPr>
                <a:xfrm>
                  <a:off x="10702659" y="3922685"/>
                  <a:ext cx="19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F02FDC55-8E68-4433-B24C-039962470166}"/>
                    </a:ext>
                  </a:extLst>
                </p14:cNvPr>
                <p14:cNvContentPartPr/>
                <p14:nvPr/>
              </p14:nvContentPartPr>
              <p14:xfrm>
                <a:off x="10703739" y="3872285"/>
                <a:ext cx="21960" cy="93240"/>
              </p14:xfrm>
            </p:contentPart>
          </mc:Choice>
          <mc:Fallback xmlns="">
            <p:pic>
              <p:nvPicPr>
                <p:cNvPr id="104" name="Freihand 103">
                  <a:extLst>
                    <a:ext uri="{FF2B5EF4-FFF2-40B4-BE49-F238E27FC236}">
                      <a16:creationId xmlns:a16="http://schemas.microsoft.com/office/drawing/2014/main" id="{F02FDC55-8E68-4433-B24C-039962470166}"/>
                    </a:ext>
                  </a:extLst>
                </p:cNvPr>
                <p:cNvPicPr/>
                <p:nvPr/>
              </p:nvPicPr>
              <p:blipFill>
                <a:blip r:embed="rId169"/>
                <a:stretch>
                  <a:fillRect/>
                </a:stretch>
              </p:blipFill>
              <p:spPr>
                <a:xfrm>
                  <a:off x="10699419" y="3867965"/>
                  <a:ext cx="3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18F7919E-8FFE-4525-AD25-594A3D6E9B18}"/>
                    </a:ext>
                  </a:extLst>
                </p14:cNvPr>
                <p14:cNvContentPartPr/>
                <p14:nvPr/>
              </p14:nvContentPartPr>
              <p14:xfrm>
                <a:off x="10764579" y="3889205"/>
                <a:ext cx="360" cy="360"/>
              </p14:xfrm>
            </p:contentPart>
          </mc:Choice>
          <mc:Fallback xmlns="">
            <p:pic>
              <p:nvPicPr>
                <p:cNvPr id="105" name="Freihand 104">
                  <a:extLst>
                    <a:ext uri="{FF2B5EF4-FFF2-40B4-BE49-F238E27FC236}">
                      <a16:creationId xmlns:a16="http://schemas.microsoft.com/office/drawing/2014/main" id="{18F7919E-8FFE-4525-AD25-594A3D6E9B18}"/>
                    </a:ext>
                  </a:extLst>
                </p:cNvPr>
                <p:cNvPicPr/>
                <p:nvPr/>
              </p:nvPicPr>
              <p:blipFill>
                <a:blip r:embed="rId171"/>
                <a:stretch>
                  <a:fillRect/>
                </a:stretch>
              </p:blipFill>
              <p:spPr>
                <a:xfrm>
                  <a:off x="10760259" y="3884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11E89BB0-6472-4A45-8B84-EC21032DD6BE}"/>
                    </a:ext>
                  </a:extLst>
                </p14:cNvPr>
                <p14:cNvContentPartPr/>
                <p14:nvPr/>
              </p14:nvContentPartPr>
              <p14:xfrm>
                <a:off x="10752339" y="3844205"/>
                <a:ext cx="209880" cy="122760"/>
              </p14:xfrm>
            </p:contentPart>
          </mc:Choice>
          <mc:Fallback xmlns="">
            <p:pic>
              <p:nvPicPr>
                <p:cNvPr id="106" name="Freihand 105">
                  <a:extLst>
                    <a:ext uri="{FF2B5EF4-FFF2-40B4-BE49-F238E27FC236}">
                      <a16:creationId xmlns:a16="http://schemas.microsoft.com/office/drawing/2014/main" id="{11E89BB0-6472-4A45-8B84-EC21032DD6BE}"/>
                    </a:ext>
                  </a:extLst>
                </p:cNvPr>
                <p:cNvPicPr/>
                <p:nvPr/>
              </p:nvPicPr>
              <p:blipFill>
                <a:blip r:embed="rId173"/>
                <a:stretch>
                  <a:fillRect/>
                </a:stretch>
              </p:blipFill>
              <p:spPr>
                <a:xfrm>
                  <a:off x="10748019" y="3839885"/>
                  <a:ext cx="21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65E5A62F-4AF6-42F5-A976-9189081EE6A9}"/>
                    </a:ext>
                  </a:extLst>
                </p14:cNvPr>
                <p14:cNvContentPartPr/>
                <p14:nvPr/>
              </p14:nvContentPartPr>
              <p14:xfrm>
                <a:off x="11005779" y="3852845"/>
                <a:ext cx="51480" cy="71640"/>
              </p14:xfrm>
            </p:contentPart>
          </mc:Choice>
          <mc:Fallback xmlns="">
            <p:pic>
              <p:nvPicPr>
                <p:cNvPr id="107" name="Freihand 106">
                  <a:extLst>
                    <a:ext uri="{FF2B5EF4-FFF2-40B4-BE49-F238E27FC236}">
                      <a16:creationId xmlns:a16="http://schemas.microsoft.com/office/drawing/2014/main" id="{65E5A62F-4AF6-42F5-A976-9189081EE6A9}"/>
                    </a:ext>
                  </a:extLst>
                </p:cNvPr>
                <p:cNvPicPr/>
                <p:nvPr/>
              </p:nvPicPr>
              <p:blipFill>
                <a:blip r:embed="rId175"/>
                <a:stretch>
                  <a:fillRect/>
                </a:stretch>
              </p:blipFill>
              <p:spPr>
                <a:xfrm>
                  <a:off x="11001459" y="3848525"/>
                  <a:ext cx="60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B678A2E2-221D-49D1-8CB5-363790543A00}"/>
                    </a:ext>
                  </a:extLst>
                </p14:cNvPr>
                <p14:cNvContentPartPr/>
                <p14:nvPr/>
              </p14:nvContentPartPr>
              <p14:xfrm>
                <a:off x="11086059" y="3819005"/>
                <a:ext cx="65520" cy="114840"/>
              </p14:xfrm>
            </p:contentPart>
          </mc:Choice>
          <mc:Fallback xmlns="">
            <p:pic>
              <p:nvPicPr>
                <p:cNvPr id="108" name="Freihand 107">
                  <a:extLst>
                    <a:ext uri="{FF2B5EF4-FFF2-40B4-BE49-F238E27FC236}">
                      <a16:creationId xmlns:a16="http://schemas.microsoft.com/office/drawing/2014/main" id="{B678A2E2-221D-49D1-8CB5-363790543A00}"/>
                    </a:ext>
                  </a:extLst>
                </p:cNvPr>
                <p:cNvPicPr/>
                <p:nvPr/>
              </p:nvPicPr>
              <p:blipFill>
                <a:blip r:embed="rId177"/>
                <a:stretch>
                  <a:fillRect/>
                </a:stretch>
              </p:blipFill>
              <p:spPr>
                <a:xfrm>
                  <a:off x="11081739" y="3814685"/>
                  <a:ext cx="74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1ADAF6BB-98D4-4799-A0C2-CC05EA412442}"/>
                    </a:ext>
                  </a:extLst>
                </p14:cNvPr>
                <p14:cNvContentPartPr/>
                <p14:nvPr/>
              </p14:nvContentPartPr>
              <p14:xfrm>
                <a:off x="11322579" y="3875525"/>
                <a:ext cx="10440" cy="85680"/>
              </p14:xfrm>
            </p:contentPart>
          </mc:Choice>
          <mc:Fallback xmlns="">
            <p:pic>
              <p:nvPicPr>
                <p:cNvPr id="109" name="Freihand 108">
                  <a:extLst>
                    <a:ext uri="{FF2B5EF4-FFF2-40B4-BE49-F238E27FC236}">
                      <a16:creationId xmlns:a16="http://schemas.microsoft.com/office/drawing/2014/main" id="{1ADAF6BB-98D4-4799-A0C2-CC05EA412442}"/>
                    </a:ext>
                  </a:extLst>
                </p:cNvPr>
                <p:cNvPicPr/>
                <p:nvPr/>
              </p:nvPicPr>
              <p:blipFill>
                <a:blip r:embed="rId179"/>
                <a:stretch>
                  <a:fillRect/>
                </a:stretch>
              </p:blipFill>
              <p:spPr>
                <a:xfrm>
                  <a:off x="11318259" y="3871205"/>
                  <a:ext cx="1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1E5850E9-AFA4-4440-91FF-81696DD843C2}"/>
                    </a:ext>
                  </a:extLst>
                </p14:cNvPr>
                <p14:cNvContentPartPr/>
                <p14:nvPr/>
              </p14:nvContentPartPr>
              <p14:xfrm>
                <a:off x="11291259" y="3823325"/>
                <a:ext cx="112680" cy="138960"/>
              </p14:xfrm>
            </p:contentPart>
          </mc:Choice>
          <mc:Fallback xmlns="">
            <p:pic>
              <p:nvPicPr>
                <p:cNvPr id="110" name="Freihand 109">
                  <a:extLst>
                    <a:ext uri="{FF2B5EF4-FFF2-40B4-BE49-F238E27FC236}">
                      <a16:creationId xmlns:a16="http://schemas.microsoft.com/office/drawing/2014/main" id="{1E5850E9-AFA4-4440-91FF-81696DD843C2}"/>
                    </a:ext>
                  </a:extLst>
                </p:cNvPr>
                <p:cNvPicPr/>
                <p:nvPr/>
              </p:nvPicPr>
              <p:blipFill>
                <a:blip r:embed="rId181"/>
                <a:stretch>
                  <a:fillRect/>
                </a:stretch>
              </p:blipFill>
              <p:spPr>
                <a:xfrm>
                  <a:off x="11286939" y="3819005"/>
                  <a:ext cx="12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63BC5AF2-47CC-4CF0-988D-E134FE719E2D}"/>
                    </a:ext>
                  </a:extLst>
                </p14:cNvPr>
                <p14:cNvContentPartPr/>
                <p14:nvPr/>
              </p14:nvContentPartPr>
              <p14:xfrm>
                <a:off x="11426259" y="3834485"/>
                <a:ext cx="65880" cy="109440"/>
              </p14:xfrm>
            </p:contentPart>
          </mc:Choice>
          <mc:Fallback xmlns="">
            <p:pic>
              <p:nvPicPr>
                <p:cNvPr id="111" name="Freihand 110">
                  <a:extLst>
                    <a:ext uri="{FF2B5EF4-FFF2-40B4-BE49-F238E27FC236}">
                      <a16:creationId xmlns:a16="http://schemas.microsoft.com/office/drawing/2014/main" id="{63BC5AF2-47CC-4CF0-988D-E134FE719E2D}"/>
                    </a:ext>
                  </a:extLst>
                </p:cNvPr>
                <p:cNvPicPr/>
                <p:nvPr/>
              </p:nvPicPr>
              <p:blipFill>
                <a:blip r:embed="rId183"/>
                <a:stretch>
                  <a:fillRect/>
                </a:stretch>
              </p:blipFill>
              <p:spPr>
                <a:xfrm>
                  <a:off x="11421939" y="3830165"/>
                  <a:ext cx="74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5E3047F6-EED2-4E13-9704-1D2056CDA2F6}"/>
                    </a:ext>
                  </a:extLst>
                </p14:cNvPr>
                <p14:cNvContentPartPr/>
                <p14:nvPr/>
              </p14:nvContentPartPr>
              <p14:xfrm>
                <a:off x="11504019" y="3868685"/>
                <a:ext cx="60840" cy="68040"/>
              </p14:xfrm>
            </p:contentPart>
          </mc:Choice>
          <mc:Fallback xmlns="">
            <p:pic>
              <p:nvPicPr>
                <p:cNvPr id="112" name="Freihand 111">
                  <a:extLst>
                    <a:ext uri="{FF2B5EF4-FFF2-40B4-BE49-F238E27FC236}">
                      <a16:creationId xmlns:a16="http://schemas.microsoft.com/office/drawing/2014/main" id="{5E3047F6-EED2-4E13-9704-1D2056CDA2F6}"/>
                    </a:ext>
                  </a:extLst>
                </p:cNvPr>
                <p:cNvPicPr/>
                <p:nvPr/>
              </p:nvPicPr>
              <p:blipFill>
                <a:blip r:embed="rId185"/>
                <a:stretch>
                  <a:fillRect/>
                </a:stretch>
              </p:blipFill>
              <p:spPr>
                <a:xfrm>
                  <a:off x="11499699" y="3864365"/>
                  <a:ext cx="69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079F1EF2-9558-471A-9E35-DAA10DD90713}"/>
                    </a:ext>
                  </a:extLst>
                </p14:cNvPr>
                <p14:cNvContentPartPr/>
                <p14:nvPr/>
              </p14:nvContentPartPr>
              <p14:xfrm>
                <a:off x="10849179" y="4089725"/>
                <a:ext cx="10440" cy="61200"/>
              </p14:xfrm>
            </p:contentPart>
          </mc:Choice>
          <mc:Fallback xmlns="">
            <p:pic>
              <p:nvPicPr>
                <p:cNvPr id="113" name="Freihand 112">
                  <a:extLst>
                    <a:ext uri="{FF2B5EF4-FFF2-40B4-BE49-F238E27FC236}">
                      <a16:creationId xmlns:a16="http://schemas.microsoft.com/office/drawing/2014/main" id="{079F1EF2-9558-471A-9E35-DAA10DD90713}"/>
                    </a:ext>
                  </a:extLst>
                </p:cNvPr>
                <p:cNvPicPr/>
                <p:nvPr/>
              </p:nvPicPr>
              <p:blipFill>
                <a:blip r:embed="rId187"/>
                <a:stretch>
                  <a:fillRect/>
                </a:stretch>
              </p:blipFill>
              <p:spPr>
                <a:xfrm>
                  <a:off x="10844859" y="4085405"/>
                  <a:ext cx="19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546615AA-30DA-4F1D-8F6A-68E88E6B33C3}"/>
                    </a:ext>
                  </a:extLst>
                </p14:cNvPr>
                <p14:cNvContentPartPr/>
                <p14:nvPr/>
              </p14:nvContentPartPr>
              <p14:xfrm>
                <a:off x="10792299" y="4040765"/>
                <a:ext cx="117360" cy="138600"/>
              </p14:xfrm>
            </p:contentPart>
          </mc:Choice>
          <mc:Fallback xmlns="">
            <p:pic>
              <p:nvPicPr>
                <p:cNvPr id="114" name="Freihand 113">
                  <a:extLst>
                    <a:ext uri="{FF2B5EF4-FFF2-40B4-BE49-F238E27FC236}">
                      <a16:creationId xmlns:a16="http://schemas.microsoft.com/office/drawing/2014/main" id="{546615AA-30DA-4F1D-8F6A-68E88E6B33C3}"/>
                    </a:ext>
                  </a:extLst>
                </p:cNvPr>
                <p:cNvPicPr/>
                <p:nvPr/>
              </p:nvPicPr>
              <p:blipFill>
                <a:blip r:embed="rId189"/>
                <a:stretch>
                  <a:fillRect/>
                </a:stretch>
              </p:blipFill>
              <p:spPr>
                <a:xfrm>
                  <a:off x="10787979" y="4036445"/>
                  <a:ext cx="126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3BB21BD1-EEFB-4315-975F-A5AB8043C0CD}"/>
                    </a:ext>
                  </a:extLst>
                </p14:cNvPr>
                <p14:cNvContentPartPr/>
                <p14:nvPr/>
              </p14:nvContentPartPr>
              <p14:xfrm>
                <a:off x="10960059" y="4052285"/>
                <a:ext cx="42480" cy="94680"/>
              </p14:xfrm>
            </p:contentPart>
          </mc:Choice>
          <mc:Fallback xmlns="">
            <p:pic>
              <p:nvPicPr>
                <p:cNvPr id="115" name="Freihand 114">
                  <a:extLst>
                    <a:ext uri="{FF2B5EF4-FFF2-40B4-BE49-F238E27FC236}">
                      <a16:creationId xmlns:a16="http://schemas.microsoft.com/office/drawing/2014/main" id="{3BB21BD1-EEFB-4315-975F-A5AB8043C0CD}"/>
                    </a:ext>
                  </a:extLst>
                </p:cNvPr>
                <p:cNvPicPr/>
                <p:nvPr/>
              </p:nvPicPr>
              <p:blipFill>
                <a:blip r:embed="rId191"/>
                <a:stretch>
                  <a:fillRect/>
                </a:stretch>
              </p:blipFill>
              <p:spPr>
                <a:xfrm>
                  <a:off x="10955739" y="4047965"/>
                  <a:ext cx="51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D23CF57A-6CBF-4027-9348-58F5CE4B39A4}"/>
                    </a:ext>
                  </a:extLst>
                </p14:cNvPr>
                <p14:cNvContentPartPr/>
                <p14:nvPr/>
              </p14:nvContentPartPr>
              <p14:xfrm>
                <a:off x="10975899" y="4023125"/>
                <a:ext cx="156960" cy="129960"/>
              </p14:xfrm>
            </p:contentPart>
          </mc:Choice>
          <mc:Fallback xmlns="">
            <p:pic>
              <p:nvPicPr>
                <p:cNvPr id="116" name="Freihand 115">
                  <a:extLst>
                    <a:ext uri="{FF2B5EF4-FFF2-40B4-BE49-F238E27FC236}">
                      <a16:creationId xmlns:a16="http://schemas.microsoft.com/office/drawing/2014/main" id="{D23CF57A-6CBF-4027-9348-58F5CE4B39A4}"/>
                    </a:ext>
                  </a:extLst>
                </p:cNvPr>
                <p:cNvPicPr/>
                <p:nvPr/>
              </p:nvPicPr>
              <p:blipFill>
                <a:blip r:embed="rId193"/>
                <a:stretch>
                  <a:fillRect/>
                </a:stretch>
              </p:blipFill>
              <p:spPr>
                <a:xfrm>
                  <a:off x="10971579" y="4018805"/>
                  <a:ext cx="165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FAD2A5-3954-4039-9623-CBE90CA73FA0}"/>
                    </a:ext>
                  </a:extLst>
                </p14:cNvPr>
                <p14:cNvContentPartPr/>
                <p14:nvPr/>
              </p14:nvContentPartPr>
              <p14:xfrm>
                <a:off x="11204499" y="4002965"/>
                <a:ext cx="73440" cy="134640"/>
              </p14:xfrm>
            </p:contentPart>
          </mc:Choice>
          <mc:Fallback xmlns="">
            <p:pic>
              <p:nvPicPr>
                <p:cNvPr id="117" name="Freihand 116">
                  <a:extLst>
                    <a:ext uri="{FF2B5EF4-FFF2-40B4-BE49-F238E27FC236}">
                      <a16:creationId xmlns:a16="http://schemas.microsoft.com/office/drawing/2014/main" id="{B2FAD2A5-3954-4039-9623-CBE90CA73FA0}"/>
                    </a:ext>
                  </a:extLst>
                </p:cNvPr>
                <p:cNvPicPr/>
                <p:nvPr/>
              </p:nvPicPr>
              <p:blipFill>
                <a:blip r:embed="rId195"/>
                <a:stretch>
                  <a:fillRect/>
                </a:stretch>
              </p:blipFill>
              <p:spPr>
                <a:xfrm>
                  <a:off x="11200179" y="3998645"/>
                  <a:ext cx="82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22DB4AF-5BC8-48F4-8852-C60F0D4895C5}"/>
                    </a:ext>
                  </a:extLst>
                </p14:cNvPr>
                <p14:cNvContentPartPr/>
                <p14:nvPr/>
              </p14:nvContentPartPr>
              <p14:xfrm>
                <a:off x="11353899" y="4029965"/>
                <a:ext cx="15120" cy="105480"/>
              </p14:xfrm>
            </p:contentPart>
          </mc:Choice>
          <mc:Fallback xmlns="">
            <p:pic>
              <p:nvPicPr>
                <p:cNvPr id="118" name="Freihand 117">
                  <a:extLst>
                    <a:ext uri="{FF2B5EF4-FFF2-40B4-BE49-F238E27FC236}">
                      <a16:creationId xmlns:a16="http://schemas.microsoft.com/office/drawing/2014/main" id="{B22DB4AF-5BC8-48F4-8852-C60F0D4895C5}"/>
                    </a:ext>
                  </a:extLst>
                </p:cNvPr>
                <p:cNvPicPr/>
                <p:nvPr/>
              </p:nvPicPr>
              <p:blipFill>
                <a:blip r:embed="rId197"/>
                <a:stretch>
                  <a:fillRect/>
                </a:stretch>
              </p:blipFill>
              <p:spPr>
                <a:xfrm>
                  <a:off x="11349579" y="4025645"/>
                  <a:ext cx="23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FC8137A6-D8FF-4C13-8790-07C1E200FDE2}"/>
                    </a:ext>
                  </a:extLst>
                </p14:cNvPr>
                <p14:cNvContentPartPr/>
                <p14:nvPr/>
              </p14:nvContentPartPr>
              <p14:xfrm>
                <a:off x="11364699" y="4017365"/>
                <a:ext cx="125280" cy="56880"/>
              </p14:xfrm>
            </p:contentPart>
          </mc:Choice>
          <mc:Fallback xmlns="">
            <p:pic>
              <p:nvPicPr>
                <p:cNvPr id="119" name="Freihand 118">
                  <a:extLst>
                    <a:ext uri="{FF2B5EF4-FFF2-40B4-BE49-F238E27FC236}">
                      <a16:creationId xmlns:a16="http://schemas.microsoft.com/office/drawing/2014/main" id="{FC8137A6-D8FF-4C13-8790-07C1E200FDE2}"/>
                    </a:ext>
                  </a:extLst>
                </p:cNvPr>
                <p:cNvPicPr/>
                <p:nvPr/>
              </p:nvPicPr>
              <p:blipFill>
                <a:blip r:embed="rId199"/>
                <a:stretch>
                  <a:fillRect/>
                </a:stretch>
              </p:blipFill>
              <p:spPr>
                <a:xfrm>
                  <a:off x="11360379" y="4013045"/>
                  <a:ext cx="133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E83BFDCB-3818-4FB1-9EB7-C9D5DD7973A8}"/>
                    </a:ext>
                  </a:extLst>
                </p14:cNvPr>
                <p14:cNvContentPartPr/>
                <p14:nvPr/>
              </p14:nvContentPartPr>
              <p14:xfrm>
                <a:off x="11378019" y="4094405"/>
                <a:ext cx="112320" cy="43560"/>
              </p14:xfrm>
            </p:contentPart>
          </mc:Choice>
          <mc:Fallback xmlns="">
            <p:pic>
              <p:nvPicPr>
                <p:cNvPr id="120" name="Freihand 119">
                  <a:extLst>
                    <a:ext uri="{FF2B5EF4-FFF2-40B4-BE49-F238E27FC236}">
                      <a16:creationId xmlns:a16="http://schemas.microsoft.com/office/drawing/2014/main" id="{E83BFDCB-3818-4FB1-9EB7-C9D5DD7973A8}"/>
                    </a:ext>
                  </a:extLst>
                </p:cNvPr>
                <p:cNvPicPr/>
                <p:nvPr/>
              </p:nvPicPr>
              <p:blipFill>
                <a:blip r:embed="rId201"/>
                <a:stretch>
                  <a:fillRect/>
                </a:stretch>
              </p:blipFill>
              <p:spPr>
                <a:xfrm>
                  <a:off x="11373699" y="4090085"/>
                  <a:ext cx="120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9310291-1AAC-4967-BD9B-3B61E2C82921}"/>
                    </a:ext>
                  </a:extLst>
                </p14:cNvPr>
                <p14:cNvContentPartPr/>
                <p14:nvPr/>
              </p14:nvContentPartPr>
              <p14:xfrm>
                <a:off x="11466579" y="4041485"/>
                <a:ext cx="203040" cy="80640"/>
              </p14:xfrm>
            </p:contentPart>
          </mc:Choice>
          <mc:Fallback xmlns="">
            <p:pic>
              <p:nvPicPr>
                <p:cNvPr id="121" name="Freihand 120">
                  <a:extLst>
                    <a:ext uri="{FF2B5EF4-FFF2-40B4-BE49-F238E27FC236}">
                      <a16:creationId xmlns:a16="http://schemas.microsoft.com/office/drawing/2014/main" id="{59310291-1AAC-4967-BD9B-3B61E2C82921}"/>
                    </a:ext>
                  </a:extLst>
                </p:cNvPr>
                <p:cNvPicPr/>
                <p:nvPr/>
              </p:nvPicPr>
              <p:blipFill>
                <a:blip r:embed="rId203"/>
                <a:stretch>
                  <a:fillRect/>
                </a:stretch>
              </p:blipFill>
              <p:spPr>
                <a:xfrm>
                  <a:off x="11462259" y="4037165"/>
                  <a:ext cx="21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1F28BA67-3EF3-47DF-9CB9-309C084FFC25}"/>
                    </a:ext>
                  </a:extLst>
                </p14:cNvPr>
                <p14:cNvContentPartPr/>
                <p14:nvPr/>
              </p14:nvContentPartPr>
              <p14:xfrm>
                <a:off x="11658819" y="4082165"/>
                <a:ext cx="20880" cy="15120"/>
              </p14:xfrm>
            </p:contentPart>
          </mc:Choice>
          <mc:Fallback xmlns="">
            <p:pic>
              <p:nvPicPr>
                <p:cNvPr id="123" name="Freihand 122">
                  <a:extLst>
                    <a:ext uri="{FF2B5EF4-FFF2-40B4-BE49-F238E27FC236}">
                      <a16:creationId xmlns:a16="http://schemas.microsoft.com/office/drawing/2014/main" id="{1F28BA67-3EF3-47DF-9CB9-309C084FFC25}"/>
                    </a:ext>
                  </a:extLst>
                </p:cNvPr>
                <p:cNvPicPr/>
                <p:nvPr/>
              </p:nvPicPr>
              <p:blipFill>
                <a:blip r:embed="rId205"/>
                <a:stretch>
                  <a:fillRect/>
                </a:stretch>
              </p:blipFill>
              <p:spPr>
                <a:xfrm>
                  <a:off x="11654499" y="4077845"/>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FA7BFD23-465D-432A-BFD9-041D9291CFF4}"/>
                    </a:ext>
                  </a:extLst>
                </p14:cNvPr>
                <p14:cNvContentPartPr/>
                <p14:nvPr/>
              </p14:nvContentPartPr>
              <p14:xfrm>
                <a:off x="11658459" y="4018085"/>
                <a:ext cx="87840" cy="100800"/>
              </p14:xfrm>
            </p:contentPart>
          </mc:Choice>
          <mc:Fallback xmlns="">
            <p:pic>
              <p:nvPicPr>
                <p:cNvPr id="124" name="Freihand 123">
                  <a:extLst>
                    <a:ext uri="{FF2B5EF4-FFF2-40B4-BE49-F238E27FC236}">
                      <a16:creationId xmlns:a16="http://schemas.microsoft.com/office/drawing/2014/main" id="{FA7BFD23-465D-432A-BFD9-041D9291CFF4}"/>
                    </a:ext>
                  </a:extLst>
                </p:cNvPr>
                <p:cNvPicPr/>
                <p:nvPr/>
              </p:nvPicPr>
              <p:blipFill>
                <a:blip r:embed="rId207"/>
                <a:stretch>
                  <a:fillRect/>
                </a:stretch>
              </p:blipFill>
              <p:spPr>
                <a:xfrm>
                  <a:off x="11654139" y="4013765"/>
                  <a:ext cx="96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AF090E60-CF29-4654-B51C-8C5B87448948}"/>
                    </a:ext>
                  </a:extLst>
                </p14:cNvPr>
                <p14:cNvContentPartPr/>
                <p14:nvPr/>
              </p14:nvContentPartPr>
              <p14:xfrm>
                <a:off x="11767179" y="4049765"/>
                <a:ext cx="20160" cy="22680"/>
              </p14:xfrm>
            </p:contentPart>
          </mc:Choice>
          <mc:Fallback xmlns="">
            <p:pic>
              <p:nvPicPr>
                <p:cNvPr id="126" name="Freihand 125">
                  <a:extLst>
                    <a:ext uri="{FF2B5EF4-FFF2-40B4-BE49-F238E27FC236}">
                      <a16:creationId xmlns:a16="http://schemas.microsoft.com/office/drawing/2014/main" id="{AF090E60-CF29-4654-B51C-8C5B87448948}"/>
                    </a:ext>
                  </a:extLst>
                </p:cNvPr>
                <p:cNvPicPr/>
                <p:nvPr/>
              </p:nvPicPr>
              <p:blipFill>
                <a:blip r:embed="rId209"/>
                <a:stretch>
                  <a:fillRect/>
                </a:stretch>
              </p:blipFill>
              <p:spPr>
                <a:xfrm>
                  <a:off x="11762859" y="4045445"/>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B31E9500-43E4-479B-909F-F867F9C383E8}"/>
                    </a:ext>
                  </a:extLst>
                </p14:cNvPr>
                <p14:cNvContentPartPr/>
                <p14:nvPr/>
              </p14:nvContentPartPr>
              <p14:xfrm>
                <a:off x="11736939" y="4030325"/>
                <a:ext cx="33480" cy="69840"/>
              </p14:xfrm>
            </p:contentPart>
          </mc:Choice>
          <mc:Fallback xmlns="">
            <p:pic>
              <p:nvPicPr>
                <p:cNvPr id="128" name="Freihand 127">
                  <a:extLst>
                    <a:ext uri="{FF2B5EF4-FFF2-40B4-BE49-F238E27FC236}">
                      <a16:creationId xmlns:a16="http://schemas.microsoft.com/office/drawing/2014/main" id="{B31E9500-43E4-479B-909F-F867F9C383E8}"/>
                    </a:ext>
                  </a:extLst>
                </p:cNvPr>
                <p:cNvPicPr/>
                <p:nvPr/>
              </p:nvPicPr>
              <p:blipFill>
                <a:blip r:embed="rId211"/>
                <a:stretch>
                  <a:fillRect/>
                </a:stretch>
              </p:blipFill>
              <p:spPr>
                <a:xfrm>
                  <a:off x="11732619" y="4026005"/>
                  <a:ext cx="42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F3969A7D-CC57-4688-96D1-84C829644806}"/>
                    </a:ext>
                  </a:extLst>
                </p14:cNvPr>
                <p14:cNvContentPartPr/>
                <p14:nvPr/>
              </p14:nvContentPartPr>
              <p14:xfrm>
                <a:off x="11745939" y="4015205"/>
                <a:ext cx="106560" cy="97200"/>
              </p14:xfrm>
            </p:contentPart>
          </mc:Choice>
          <mc:Fallback xmlns="">
            <p:pic>
              <p:nvPicPr>
                <p:cNvPr id="129" name="Freihand 128">
                  <a:extLst>
                    <a:ext uri="{FF2B5EF4-FFF2-40B4-BE49-F238E27FC236}">
                      <a16:creationId xmlns:a16="http://schemas.microsoft.com/office/drawing/2014/main" id="{F3969A7D-CC57-4688-96D1-84C829644806}"/>
                    </a:ext>
                  </a:extLst>
                </p:cNvPr>
                <p:cNvPicPr/>
                <p:nvPr/>
              </p:nvPicPr>
              <p:blipFill>
                <a:blip r:embed="rId213"/>
                <a:stretch>
                  <a:fillRect/>
                </a:stretch>
              </p:blipFill>
              <p:spPr>
                <a:xfrm>
                  <a:off x="11741619" y="4010885"/>
                  <a:ext cx="115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FC05E3E1-2513-4591-BF21-6172A02D8880}"/>
                    </a:ext>
                  </a:extLst>
                </p14:cNvPr>
                <p14:cNvContentPartPr/>
                <p14:nvPr/>
              </p14:nvContentPartPr>
              <p14:xfrm>
                <a:off x="11763939" y="4048325"/>
                <a:ext cx="92880" cy="19800"/>
              </p14:xfrm>
            </p:contentPart>
          </mc:Choice>
          <mc:Fallback xmlns="">
            <p:pic>
              <p:nvPicPr>
                <p:cNvPr id="130" name="Freihand 129">
                  <a:extLst>
                    <a:ext uri="{FF2B5EF4-FFF2-40B4-BE49-F238E27FC236}">
                      <a16:creationId xmlns:a16="http://schemas.microsoft.com/office/drawing/2014/main" id="{FC05E3E1-2513-4591-BF21-6172A02D8880}"/>
                    </a:ext>
                  </a:extLst>
                </p:cNvPr>
                <p:cNvPicPr/>
                <p:nvPr/>
              </p:nvPicPr>
              <p:blipFill>
                <a:blip r:embed="rId215"/>
                <a:stretch>
                  <a:fillRect/>
                </a:stretch>
              </p:blipFill>
              <p:spPr>
                <a:xfrm>
                  <a:off x="11759619" y="4044005"/>
                  <a:ext cx="101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C0068182-9409-4D1C-AB5A-4FEEE683A210}"/>
                    </a:ext>
                  </a:extLst>
                </p14:cNvPr>
                <p14:cNvContentPartPr/>
                <p14:nvPr/>
              </p14:nvContentPartPr>
              <p14:xfrm>
                <a:off x="11838819" y="4036445"/>
                <a:ext cx="140040" cy="67320"/>
              </p14:xfrm>
            </p:contentPart>
          </mc:Choice>
          <mc:Fallback xmlns="">
            <p:pic>
              <p:nvPicPr>
                <p:cNvPr id="131" name="Freihand 130">
                  <a:extLst>
                    <a:ext uri="{FF2B5EF4-FFF2-40B4-BE49-F238E27FC236}">
                      <a16:creationId xmlns:a16="http://schemas.microsoft.com/office/drawing/2014/main" id="{C0068182-9409-4D1C-AB5A-4FEEE683A210}"/>
                    </a:ext>
                  </a:extLst>
                </p:cNvPr>
                <p:cNvPicPr/>
                <p:nvPr/>
              </p:nvPicPr>
              <p:blipFill>
                <a:blip r:embed="rId217"/>
                <a:stretch>
                  <a:fillRect/>
                </a:stretch>
              </p:blipFill>
              <p:spPr>
                <a:xfrm>
                  <a:off x="11834499" y="4032125"/>
                  <a:ext cx="14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7E7A5E36-9E8A-409D-A89A-0913346C8C2C}"/>
                    </a:ext>
                  </a:extLst>
                </p14:cNvPr>
                <p14:cNvContentPartPr/>
                <p14:nvPr/>
              </p14:nvContentPartPr>
              <p14:xfrm>
                <a:off x="12001899" y="4008005"/>
                <a:ext cx="87120" cy="95400"/>
              </p14:xfrm>
            </p:contentPart>
          </mc:Choice>
          <mc:Fallback xmlns="">
            <p:pic>
              <p:nvPicPr>
                <p:cNvPr id="132" name="Freihand 131">
                  <a:extLst>
                    <a:ext uri="{FF2B5EF4-FFF2-40B4-BE49-F238E27FC236}">
                      <a16:creationId xmlns:a16="http://schemas.microsoft.com/office/drawing/2014/main" id="{7E7A5E36-9E8A-409D-A89A-0913346C8C2C}"/>
                    </a:ext>
                  </a:extLst>
                </p:cNvPr>
                <p:cNvPicPr/>
                <p:nvPr/>
              </p:nvPicPr>
              <p:blipFill>
                <a:blip r:embed="rId219"/>
                <a:stretch>
                  <a:fillRect/>
                </a:stretch>
              </p:blipFill>
              <p:spPr>
                <a:xfrm>
                  <a:off x="11997579" y="4003685"/>
                  <a:ext cx="95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3" name="Freihand 132">
                  <a:extLst>
                    <a:ext uri="{FF2B5EF4-FFF2-40B4-BE49-F238E27FC236}">
                      <a16:creationId xmlns:a16="http://schemas.microsoft.com/office/drawing/2014/main" id="{96DBC17F-DEDD-4B4C-B0D6-DB6C623ECC77}"/>
                    </a:ext>
                  </a:extLst>
                </p14:cNvPr>
                <p14:cNvContentPartPr/>
                <p14:nvPr/>
              </p14:nvContentPartPr>
              <p14:xfrm>
                <a:off x="12040059" y="3962285"/>
                <a:ext cx="100800" cy="203400"/>
              </p14:xfrm>
            </p:contentPart>
          </mc:Choice>
          <mc:Fallback xmlns="">
            <p:pic>
              <p:nvPicPr>
                <p:cNvPr id="133" name="Freihand 132">
                  <a:extLst>
                    <a:ext uri="{FF2B5EF4-FFF2-40B4-BE49-F238E27FC236}">
                      <a16:creationId xmlns:a16="http://schemas.microsoft.com/office/drawing/2014/main" id="{96DBC17F-DEDD-4B4C-B0D6-DB6C623ECC77}"/>
                    </a:ext>
                  </a:extLst>
                </p:cNvPr>
                <p:cNvPicPr/>
                <p:nvPr/>
              </p:nvPicPr>
              <p:blipFill>
                <a:blip r:embed="rId221"/>
                <a:stretch>
                  <a:fillRect/>
                </a:stretch>
              </p:blipFill>
              <p:spPr>
                <a:xfrm>
                  <a:off x="12035739" y="3957965"/>
                  <a:ext cx="109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21D16018-417D-4A4B-AB5A-79F09305333D}"/>
                    </a:ext>
                  </a:extLst>
                </p14:cNvPr>
                <p14:cNvContentPartPr/>
                <p14:nvPr/>
              </p14:nvContentPartPr>
              <p14:xfrm>
                <a:off x="8739579" y="3615605"/>
                <a:ext cx="1953720" cy="511200"/>
              </p14:xfrm>
            </p:contentPart>
          </mc:Choice>
          <mc:Fallback xmlns="">
            <p:pic>
              <p:nvPicPr>
                <p:cNvPr id="135" name="Freihand 134">
                  <a:extLst>
                    <a:ext uri="{FF2B5EF4-FFF2-40B4-BE49-F238E27FC236}">
                      <a16:creationId xmlns:a16="http://schemas.microsoft.com/office/drawing/2014/main" id="{21D16018-417D-4A4B-AB5A-79F09305333D}"/>
                    </a:ext>
                  </a:extLst>
                </p:cNvPr>
                <p:cNvPicPr/>
                <p:nvPr/>
              </p:nvPicPr>
              <p:blipFill>
                <a:blip r:embed="rId223"/>
                <a:stretch>
                  <a:fillRect/>
                </a:stretch>
              </p:blipFill>
              <p:spPr>
                <a:xfrm>
                  <a:off x="8735259" y="3611285"/>
                  <a:ext cx="19623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9447FA95-1CBC-48C9-A01F-9E6499889CEB}"/>
                    </a:ext>
                  </a:extLst>
                </p14:cNvPr>
                <p14:cNvContentPartPr/>
                <p14:nvPr/>
              </p14:nvContentPartPr>
              <p14:xfrm>
                <a:off x="8588379" y="3512645"/>
                <a:ext cx="181440" cy="197280"/>
              </p14:xfrm>
            </p:contentPart>
          </mc:Choice>
          <mc:Fallback xmlns="">
            <p:pic>
              <p:nvPicPr>
                <p:cNvPr id="136" name="Freihand 135">
                  <a:extLst>
                    <a:ext uri="{FF2B5EF4-FFF2-40B4-BE49-F238E27FC236}">
                      <a16:creationId xmlns:a16="http://schemas.microsoft.com/office/drawing/2014/main" id="{9447FA95-1CBC-48C9-A01F-9E6499889CEB}"/>
                    </a:ext>
                  </a:extLst>
                </p:cNvPr>
                <p:cNvPicPr/>
                <p:nvPr/>
              </p:nvPicPr>
              <p:blipFill>
                <a:blip r:embed="rId225"/>
                <a:stretch>
                  <a:fillRect/>
                </a:stretch>
              </p:blipFill>
              <p:spPr>
                <a:xfrm>
                  <a:off x="8584059" y="3508325"/>
                  <a:ext cx="19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8949920F-6F0B-4751-9759-863999B561A3}"/>
                    </a:ext>
                  </a:extLst>
                </p14:cNvPr>
                <p14:cNvContentPartPr/>
                <p14:nvPr/>
              </p14:nvContentPartPr>
              <p14:xfrm>
                <a:off x="7548699" y="3570605"/>
                <a:ext cx="29520" cy="114480"/>
              </p14:xfrm>
            </p:contentPart>
          </mc:Choice>
          <mc:Fallback xmlns="">
            <p:pic>
              <p:nvPicPr>
                <p:cNvPr id="138" name="Freihand 137">
                  <a:extLst>
                    <a:ext uri="{FF2B5EF4-FFF2-40B4-BE49-F238E27FC236}">
                      <a16:creationId xmlns:a16="http://schemas.microsoft.com/office/drawing/2014/main" id="{8949920F-6F0B-4751-9759-863999B561A3}"/>
                    </a:ext>
                  </a:extLst>
                </p:cNvPr>
                <p:cNvPicPr/>
                <p:nvPr/>
              </p:nvPicPr>
              <p:blipFill>
                <a:blip r:embed="rId227"/>
                <a:stretch>
                  <a:fillRect/>
                </a:stretch>
              </p:blipFill>
              <p:spPr>
                <a:xfrm>
                  <a:off x="7544379" y="3566285"/>
                  <a:ext cx="3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1670B1C1-4441-4E15-B5E6-02F2943C1D4D}"/>
                    </a:ext>
                  </a:extLst>
                </p14:cNvPr>
                <p14:cNvContentPartPr/>
                <p14:nvPr/>
              </p14:nvContentPartPr>
              <p14:xfrm>
                <a:off x="7484259" y="3504005"/>
                <a:ext cx="169200" cy="193680"/>
              </p14:xfrm>
            </p:contentPart>
          </mc:Choice>
          <mc:Fallback xmlns="">
            <p:pic>
              <p:nvPicPr>
                <p:cNvPr id="139" name="Freihand 138">
                  <a:extLst>
                    <a:ext uri="{FF2B5EF4-FFF2-40B4-BE49-F238E27FC236}">
                      <a16:creationId xmlns:a16="http://schemas.microsoft.com/office/drawing/2014/main" id="{1670B1C1-4441-4E15-B5E6-02F2943C1D4D}"/>
                    </a:ext>
                  </a:extLst>
                </p:cNvPr>
                <p:cNvPicPr/>
                <p:nvPr/>
              </p:nvPicPr>
              <p:blipFill>
                <a:blip r:embed="rId229"/>
                <a:stretch>
                  <a:fillRect/>
                </a:stretch>
              </p:blipFill>
              <p:spPr>
                <a:xfrm>
                  <a:off x="7479939" y="3499685"/>
                  <a:ext cx="177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BE92F130-D0A9-41A8-9E8B-2687E108BE92}"/>
                    </a:ext>
                  </a:extLst>
                </p14:cNvPr>
                <p14:cNvContentPartPr/>
                <p14:nvPr/>
              </p14:nvContentPartPr>
              <p14:xfrm>
                <a:off x="7690899" y="3505445"/>
                <a:ext cx="31680" cy="106560"/>
              </p14:xfrm>
            </p:contentPart>
          </mc:Choice>
          <mc:Fallback xmlns="">
            <p:pic>
              <p:nvPicPr>
                <p:cNvPr id="140" name="Freihand 139">
                  <a:extLst>
                    <a:ext uri="{FF2B5EF4-FFF2-40B4-BE49-F238E27FC236}">
                      <a16:creationId xmlns:a16="http://schemas.microsoft.com/office/drawing/2014/main" id="{BE92F130-D0A9-41A8-9E8B-2687E108BE92}"/>
                    </a:ext>
                  </a:extLst>
                </p:cNvPr>
                <p:cNvPicPr/>
                <p:nvPr/>
              </p:nvPicPr>
              <p:blipFill>
                <a:blip r:embed="rId231"/>
                <a:stretch>
                  <a:fillRect/>
                </a:stretch>
              </p:blipFill>
              <p:spPr>
                <a:xfrm>
                  <a:off x="7686579" y="3501125"/>
                  <a:ext cx="40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5DEA47B-CF2E-4571-A249-383724622893}"/>
                    </a:ext>
                  </a:extLst>
                </p14:cNvPr>
                <p14:cNvContentPartPr/>
                <p14:nvPr/>
              </p14:nvContentPartPr>
              <p14:xfrm>
                <a:off x="7748139" y="3476285"/>
                <a:ext cx="51840" cy="120240"/>
              </p14:xfrm>
            </p:contentPart>
          </mc:Choice>
          <mc:Fallback xmlns="">
            <p:pic>
              <p:nvPicPr>
                <p:cNvPr id="141" name="Freihand 140">
                  <a:extLst>
                    <a:ext uri="{FF2B5EF4-FFF2-40B4-BE49-F238E27FC236}">
                      <a16:creationId xmlns:a16="http://schemas.microsoft.com/office/drawing/2014/main" id="{D5DEA47B-CF2E-4571-A249-383724622893}"/>
                    </a:ext>
                  </a:extLst>
                </p:cNvPr>
                <p:cNvPicPr/>
                <p:nvPr/>
              </p:nvPicPr>
              <p:blipFill>
                <a:blip r:embed="rId233"/>
                <a:stretch>
                  <a:fillRect/>
                </a:stretch>
              </p:blipFill>
              <p:spPr>
                <a:xfrm>
                  <a:off x="7743819" y="3471965"/>
                  <a:ext cx="60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81116450-A84A-4E79-824F-FC5A46E72561}"/>
                    </a:ext>
                  </a:extLst>
                </p14:cNvPr>
                <p14:cNvContentPartPr/>
                <p14:nvPr/>
              </p14:nvContentPartPr>
              <p14:xfrm>
                <a:off x="7679379" y="3429845"/>
                <a:ext cx="169560" cy="94320"/>
              </p14:xfrm>
            </p:contentPart>
          </mc:Choice>
          <mc:Fallback xmlns="">
            <p:pic>
              <p:nvPicPr>
                <p:cNvPr id="142" name="Freihand 141">
                  <a:extLst>
                    <a:ext uri="{FF2B5EF4-FFF2-40B4-BE49-F238E27FC236}">
                      <a16:creationId xmlns:a16="http://schemas.microsoft.com/office/drawing/2014/main" id="{81116450-A84A-4E79-824F-FC5A46E72561}"/>
                    </a:ext>
                  </a:extLst>
                </p:cNvPr>
                <p:cNvPicPr/>
                <p:nvPr/>
              </p:nvPicPr>
              <p:blipFill>
                <a:blip r:embed="rId235"/>
                <a:stretch>
                  <a:fillRect/>
                </a:stretch>
              </p:blipFill>
              <p:spPr>
                <a:xfrm>
                  <a:off x="7675059" y="3425525"/>
                  <a:ext cx="17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8A06B17D-1453-4D6F-AC20-B59BF0CF8205}"/>
                    </a:ext>
                  </a:extLst>
                </p14:cNvPr>
                <p14:cNvContentPartPr/>
                <p14:nvPr/>
              </p14:nvContentPartPr>
              <p14:xfrm>
                <a:off x="7892139" y="3370805"/>
                <a:ext cx="120240" cy="176760"/>
              </p14:xfrm>
            </p:contentPart>
          </mc:Choice>
          <mc:Fallback xmlns="">
            <p:pic>
              <p:nvPicPr>
                <p:cNvPr id="143" name="Freihand 142">
                  <a:extLst>
                    <a:ext uri="{FF2B5EF4-FFF2-40B4-BE49-F238E27FC236}">
                      <a16:creationId xmlns:a16="http://schemas.microsoft.com/office/drawing/2014/main" id="{8A06B17D-1453-4D6F-AC20-B59BF0CF8205}"/>
                    </a:ext>
                  </a:extLst>
                </p:cNvPr>
                <p:cNvPicPr/>
                <p:nvPr/>
              </p:nvPicPr>
              <p:blipFill>
                <a:blip r:embed="rId237"/>
                <a:stretch>
                  <a:fillRect/>
                </a:stretch>
              </p:blipFill>
              <p:spPr>
                <a:xfrm>
                  <a:off x="7887819" y="3366485"/>
                  <a:ext cx="12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3B49991C-91B1-4607-84CF-13A6F1FAFC62}"/>
                    </a:ext>
                  </a:extLst>
                </p14:cNvPr>
                <p14:cNvContentPartPr/>
                <p14:nvPr/>
              </p14:nvContentPartPr>
              <p14:xfrm>
                <a:off x="8019579" y="3397085"/>
                <a:ext cx="25200" cy="82440"/>
              </p14:xfrm>
            </p:contentPart>
          </mc:Choice>
          <mc:Fallback xmlns="">
            <p:pic>
              <p:nvPicPr>
                <p:cNvPr id="144" name="Freihand 143">
                  <a:extLst>
                    <a:ext uri="{FF2B5EF4-FFF2-40B4-BE49-F238E27FC236}">
                      <a16:creationId xmlns:a16="http://schemas.microsoft.com/office/drawing/2014/main" id="{3B49991C-91B1-4607-84CF-13A6F1FAFC62}"/>
                    </a:ext>
                  </a:extLst>
                </p:cNvPr>
                <p:cNvPicPr/>
                <p:nvPr/>
              </p:nvPicPr>
              <p:blipFill>
                <a:blip r:embed="rId239"/>
                <a:stretch>
                  <a:fillRect/>
                </a:stretch>
              </p:blipFill>
              <p:spPr>
                <a:xfrm>
                  <a:off x="8015259" y="3392765"/>
                  <a:ext cx="3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B3A4922A-D620-48D9-8801-A923463A58B7}"/>
                    </a:ext>
                  </a:extLst>
                </p14:cNvPr>
                <p14:cNvContentPartPr/>
                <p14:nvPr/>
              </p14:nvContentPartPr>
              <p14:xfrm>
                <a:off x="8003019" y="3344885"/>
                <a:ext cx="113040" cy="64440"/>
              </p14:xfrm>
            </p:contentPart>
          </mc:Choice>
          <mc:Fallback xmlns="">
            <p:pic>
              <p:nvPicPr>
                <p:cNvPr id="145" name="Freihand 144">
                  <a:extLst>
                    <a:ext uri="{FF2B5EF4-FFF2-40B4-BE49-F238E27FC236}">
                      <a16:creationId xmlns:a16="http://schemas.microsoft.com/office/drawing/2014/main" id="{B3A4922A-D620-48D9-8801-A923463A58B7}"/>
                    </a:ext>
                  </a:extLst>
                </p:cNvPr>
                <p:cNvPicPr/>
                <p:nvPr/>
              </p:nvPicPr>
              <p:blipFill>
                <a:blip r:embed="rId241"/>
                <a:stretch>
                  <a:fillRect/>
                </a:stretch>
              </p:blipFill>
              <p:spPr>
                <a:xfrm>
                  <a:off x="7998699" y="3340565"/>
                  <a:ext cx="12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8B6D4391-7840-4707-A209-8158FF89EA72}"/>
                    </a:ext>
                  </a:extLst>
                </p14:cNvPr>
                <p14:cNvContentPartPr/>
                <p14:nvPr/>
              </p14:nvContentPartPr>
              <p14:xfrm>
                <a:off x="8053419" y="3417965"/>
                <a:ext cx="91440" cy="53640"/>
              </p14:xfrm>
            </p:contentPart>
          </mc:Choice>
          <mc:Fallback xmlns="">
            <p:pic>
              <p:nvPicPr>
                <p:cNvPr id="146" name="Freihand 145">
                  <a:extLst>
                    <a:ext uri="{FF2B5EF4-FFF2-40B4-BE49-F238E27FC236}">
                      <a16:creationId xmlns:a16="http://schemas.microsoft.com/office/drawing/2014/main" id="{8B6D4391-7840-4707-A209-8158FF89EA72}"/>
                    </a:ext>
                  </a:extLst>
                </p:cNvPr>
                <p:cNvPicPr/>
                <p:nvPr/>
              </p:nvPicPr>
              <p:blipFill>
                <a:blip r:embed="rId243"/>
                <a:stretch>
                  <a:fillRect/>
                </a:stretch>
              </p:blipFill>
              <p:spPr>
                <a:xfrm>
                  <a:off x="8049099" y="3413645"/>
                  <a:ext cx="10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A644909F-D5F6-443D-A045-753EF62EF2ED}"/>
                    </a:ext>
                  </a:extLst>
                </p14:cNvPr>
                <p14:cNvContentPartPr/>
                <p14:nvPr/>
              </p14:nvContentPartPr>
              <p14:xfrm>
                <a:off x="8134419" y="3358205"/>
                <a:ext cx="133920" cy="73080"/>
              </p14:xfrm>
            </p:contentPart>
          </mc:Choice>
          <mc:Fallback xmlns="">
            <p:pic>
              <p:nvPicPr>
                <p:cNvPr id="147" name="Freihand 146">
                  <a:extLst>
                    <a:ext uri="{FF2B5EF4-FFF2-40B4-BE49-F238E27FC236}">
                      <a16:creationId xmlns:a16="http://schemas.microsoft.com/office/drawing/2014/main" id="{A644909F-D5F6-443D-A045-753EF62EF2ED}"/>
                    </a:ext>
                  </a:extLst>
                </p:cNvPr>
                <p:cNvPicPr/>
                <p:nvPr/>
              </p:nvPicPr>
              <p:blipFill>
                <a:blip r:embed="rId245"/>
                <a:stretch>
                  <a:fillRect/>
                </a:stretch>
              </p:blipFill>
              <p:spPr>
                <a:xfrm>
                  <a:off x="8130099" y="3353885"/>
                  <a:ext cx="14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41A5B413-34C8-4089-94B4-760B1030D761}"/>
                    </a:ext>
                  </a:extLst>
                </p14:cNvPr>
                <p14:cNvContentPartPr/>
                <p14:nvPr/>
              </p14:nvContentPartPr>
              <p14:xfrm>
                <a:off x="8268699" y="3321845"/>
                <a:ext cx="119520" cy="81720"/>
              </p14:xfrm>
            </p:contentPart>
          </mc:Choice>
          <mc:Fallback xmlns="">
            <p:pic>
              <p:nvPicPr>
                <p:cNvPr id="148" name="Freihand 147">
                  <a:extLst>
                    <a:ext uri="{FF2B5EF4-FFF2-40B4-BE49-F238E27FC236}">
                      <a16:creationId xmlns:a16="http://schemas.microsoft.com/office/drawing/2014/main" id="{41A5B413-34C8-4089-94B4-760B1030D761}"/>
                    </a:ext>
                  </a:extLst>
                </p:cNvPr>
                <p:cNvPicPr/>
                <p:nvPr/>
              </p:nvPicPr>
              <p:blipFill>
                <a:blip r:embed="rId247"/>
                <a:stretch>
                  <a:fillRect/>
                </a:stretch>
              </p:blipFill>
              <p:spPr>
                <a:xfrm>
                  <a:off x="8264379" y="3317525"/>
                  <a:ext cx="128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A4D001F8-D35B-4F53-ACAA-AF5F8059B03B}"/>
                    </a:ext>
                  </a:extLst>
                </p14:cNvPr>
                <p14:cNvContentPartPr/>
                <p14:nvPr/>
              </p14:nvContentPartPr>
              <p14:xfrm>
                <a:off x="8422779" y="3280805"/>
                <a:ext cx="249480" cy="100440"/>
              </p14:xfrm>
            </p:contentPart>
          </mc:Choice>
          <mc:Fallback xmlns="">
            <p:pic>
              <p:nvPicPr>
                <p:cNvPr id="149" name="Freihand 148">
                  <a:extLst>
                    <a:ext uri="{FF2B5EF4-FFF2-40B4-BE49-F238E27FC236}">
                      <a16:creationId xmlns:a16="http://schemas.microsoft.com/office/drawing/2014/main" id="{A4D001F8-D35B-4F53-ACAA-AF5F8059B03B}"/>
                    </a:ext>
                  </a:extLst>
                </p:cNvPr>
                <p:cNvPicPr/>
                <p:nvPr/>
              </p:nvPicPr>
              <p:blipFill>
                <a:blip r:embed="rId249"/>
                <a:stretch>
                  <a:fillRect/>
                </a:stretch>
              </p:blipFill>
              <p:spPr>
                <a:xfrm>
                  <a:off x="8418459" y="3276485"/>
                  <a:ext cx="258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50917A2A-3342-41AE-B15F-1437FF86AAE7}"/>
                    </a:ext>
                  </a:extLst>
                </p14:cNvPr>
                <p14:cNvContentPartPr/>
                <p14:nvPr/>
              </p14:nvContentPartPr>
              <p14:xfrm>
                <a:off x="8748579" y="3235805"/>
                <a:ext cx="132120" cy="93960"/>
              </p14:xfrm>
            </p:contentPart>
          </mc:Choice>
          <mc:Fallback xmlns="">
            <p:pic>
              <p:nvPicPr>
                <p:cNvPr id="150" name="Freihand 149">
                  <a:extLst>
                    <a:ext uri="{FF2B5EF4-FFF2-40B4-BE49-F238E27FC236}">
                      <a16:creationId xmlns:a16="http://schemas.microsoft.com/office/drawing/2014/main" id="{50917A2A-3342-41AE-B15F-1437FF86AAE7}"/>
                    </a:ext>
                  </a:extLst>
                </p:cNvPr>
                <p:cNvPicPr/>
                <p:nvPr/>
              </p:nvPicPr>
              <p:blipFill>
                <a:blip r:embed="rId251"/>
                <a:stretch>
                  <a:fillRect/>
                </a:stretch>
              </p:blipFill>
              <p:spPr>
                <a:xfrm>
                  <a:off x="8744259" y="3231485"/>
                  <a:ext cx="140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01FD6462-00F1-4EAD-8289-D80CF390C485}"/>
                    </a:ext>
                  </a:extLst>
                </p14:cNvPr>
                <p14:cNvContentPartPr/>
                <p14:nvPr/>
              </p14:nvContentPartPr>
              <p14:xfrm>
                <a:off x="8852259" y="3230765"/>
                <a:ext cx="73080" cy="89640"/>
              </p14:xfrm>
            </p:contentPart>
          </mc:Choice>
          <mc:Fallback xmlns="">
            <p:pic>
              <p:nvPicPr>
                <p:cNvPr id="151" name="Freihand 150">
                  <a:extLst>
                    <a:ext uri="{FF2B5EF4-FFF2-40B4-BE49-F238E27FC236}">
                      <a16:creationId xmlns:a16="http://schemas.microsoft.com/office/drawing/2014/main" id="{01FD6462-00F1-4EAD-8289-D80CF390C485}"/>
                    </a:ext>
                  </a:extLst>
                </p:cNvPr>
                <p:cNvPicPr/>
                <p:nvPr/>
              </p:nvPicPr>
              <p:blipFill>
                <a:blip r:embed="rId253"/>
                <a:stretch>
                  <a:fillRect/>
                </a:stretch>
              </p:blipFill>
              <p:spPr>
                <a:xfrm>
                  <a:off x="8847939" y="3226445"/>
                  <a:ext cx="8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6F6F7D66-291F-49B4-BBAB-0248F2F461D9}"/>
                    </a:ext>
                  </a:extLst>
                </p14:cNvPr>
                <p14:cNvContentPartPr/>
                <p14:nvPr/>
              </p14:nvContentPartPr>
              <p14:xfrm>
                <a:off x="8942619" y="3210605"/>
                <a:ext cx="88920" cy="106200"/>
              </p14:xfrm>
            </p:contentPart>
          </mc:Choice>
          <mc:Fallback xmlns="">
            <p:pic>
              <p:nvPicPr>
                <p:cNvPr id="152" name="Freihand 151">
                  <a:extLst>
                    <a:ext uri="{FF2B5EF4-FFF2-40B4-BE49-F238E27FC236}">
                      <a16:creationId xmlns:a16="http://schemas.microsoft.com/office/drawing/2014/main" id="{6F6F7D66-291F-49B4-BBAB-0248F2F461D9}"/>
                    </a:ext>
                  </a:extLst>
                </p:cNvPr>
                <p:cNvPicPr/>
                <p:nvPr/>
              </p:nvPicPr>
              <p:blipFill>
                <a:blip r:embed="rId255"/>
                <a:stretch>
                  <a:fillRect/>
                </a:stretch>
              </p:blipFill>
              <p:spPr>
                <a:xfrm>
                  <a:off x="8938299" y="3206285"/>
                  <a:ext cx="9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A5643096-B1E8-4603-B41B-FFE80A9B8461}"/>
                    </a:ext>
                  </a:extLst>
                </p14:cNvPr>
                <p14:cNvContentPartPr/>
                <p14:nvPr/>
              </p14:nvContentPartPr>
              <p14:xfrm>
                <a:off x="9073299" y="3200525"/>
                <a:ext cx="99000" cy="116280"/>
              </p14:xfrm>
            </p:contentPart>
          </mc:Choice>
          <mc:Fallback xmlns="">
            <p:pic>
              <p:nvPicPr>
                <p:cNvPr id="153" name="Freihand 152">
                  <a:extLst>
                    <a:ext uri="{FF2B5EF4-FFF2-40B4-BE49-F238E27FC236}">
                      <a16:creationId xmlns:a16="http://schemas.microsoft.com/office/drawing/2014/main" id="{A5643096-B1E8-4603-B41B-FFE80A9B8461}"/>
                    </a:ext>
                  </a:extLst>
                </p:cNvPr>
                <p:cNvPicPr/>
                <p:nvPr/>
              </p:nvPicPr>
              <p:blipFill>
                <a:blip r:embed="rId257"/>
                <a:stretch>
                  <a:fillRect/>
                </a:stretch>
              </p:blipFill>
              <p:spPr>
                <a:xfrm>
                  <a:off x="9068979" y="3196205"/>
                  <a:ext cx="107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44927264-1109-4900-81D7-69BF52586FCB}"/>
                    </a:ext>
                  </a:extLst>
                </p14:cNvPr>
                <p14:cNvContentPartPr/>
                <p14:nvPr/>
              </p14:nvContentPartPr>
              <p14:xfrm>
                <a:off x="9170139" y="3151925"/>
                <a:ext cx="62280" cy="182520"/>
              </p14:xfrm>
            </p:contentPart>
          </mc:Choice>
          <mc:Fallback xmlns="">
            <p:pic>
              <p:nvPicPr>
                <p:cNvPr id="154" name="Freihand 153">
                  <a:extLst>
                    <a:ext uri="{FF2B5EF4-FFF2-40B4-BE49-F238E27FC236}">
                      <a16:creationId xmlns:a16="http://schemas.microsoft.com/office/drawing/2014/main" id="{44927264-1109-4900-81D7-69BF52586FCB}"/>
                    </a:ext>
                  </a:extLst>
                </p:cNvPr>
                <p:cNvPicPr/>
                <p:nvPr/>
              </p:nvPicPr>
              <p:blipFill>
                <a:blip r:embed="rId259"/>
                <a:stretch>
                  <a:fillRect/>
                </a:stretch>
              </p:blipFill>
              <p:spPr>
                <a:xfrm>
                  <a:off x="9165819" y="3147605"/>
                  <a:ext cx="70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6" name="Freihand 155">
                  <a:extLst>
                    <a:ext uri="{FF2B5EF4-FFF2-40B4-BE49-F238E27FC236}">
                      <a16:creationId xmlns:a16="http://schemas.microsoft.com/office/drawing/2014/main" id="{AE3ABD08-762B-4F4B-8E67-06D9AC6EA1EF}"/>
                    </a:ext>
                  </a:extLst>
                </p14:cNvPr>
                <p14:cNvContentPartPr/>
                <p14:nvPr/>
              </p14:nvContentPartPr>
              <p14:xfrm>
                <a:off x="9289299" y="3234005"/>
                <a:ext cx="136800" cy="39240"/>
              </p14:xfrm>
            </p:contentPart>
          </mc:Choice>
          <mc:Fallback xmlns="">
            <p:pic>
              <p:nvPicPr>
                <p:cNvPr id="156" name="Freihand 155">
                  <a:extLst>
                    <a:ext uri="{FF2B5EF4-FFF2-40B4-BE49-F238E27FC236}">
                      <a16:creationId xmlns:a16="http://schemas.microsoft.com/office/drawing/2014/main" id="{AE3ABD08-762B-4F4B-8E67-06D9AC6EA1EF}"/>
                    </a:ext>
                  </a:extLst>
                </p:cNvPr>
                <p:cNvPicPr/>
                <p:nvPr/>
              </p:nvPicPr>
              <p:blipFill>
                <a:blip r:embed="rId261"/>
                <a:stretch>
                  <a:fillRect/>
                </a:stretch>
              </p:blipFill>
              <p:spPr>
                <a:xfrm>
                  <a:off x="9284979" y="3229685"/>
                  <a:ext cx="145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40EF276D-8AF3-4709-835C-92CC1ADCDCBA}"/>
                    </a:ext>
                  </a:extLst>
                </p14:cNvPr>
                <p14:cNvContentPartPr/>
                <p14:nvPr/>
              </p14:nvContentPartPr>
              <p14:xfrm>
                <a:off x="9319899" y="3250925"/>
                <a:ext cx="162720" cy="55080"/>
              </p14:xfrm>
            </p:contentPart>
          </mc:Choice>
          <mc:Fallback xmlns="">
            <p:pic>
              <p:nvPicPr>
                <p:cNvPr id="157" name="Freihand 156">
                  <a:extLst>
                    <a:ext uri="{FF2B5EF4-FFF2-40B4-BE49-F238E27FC236}">
                      <a16:creationId xmlns:a16="http://schemas.microsoft.com/office/drawing/2014/main" id="{40EF276D-8AF3-4709-835C-92CC1ADCDCBA}"/>
                    </a:ext>
                  </a:extLst>
                </p:cNvPr>
                <p:cNvPicPr/>
                <p:nvPr/>
              </p:nvPicPr>
              <p:blipFill>
                <a:blip r:embed="rId263"/>
                <a:stretch>
                  <a:fillRect/>
                </a:stretch>
              </p:blipFill>
              <p:spPr>
                <a:xfrm>
                  <a:off x="9315579" y="3246605"/>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8D2A867-F15B-4AC1-8BAF-D264074D8697}"/>
                    </a:ext>
                  </a:extLst>
                </p14:cNvPr>
                <p14:cNvContentPartPr/>
                <p14:nvPr/>
              </p14:nvContentPartPr>
              <p14:xfrm>
                <a:off x="9552459" y="3177845"/>
                <a:ext cx="74880" cy="135720"/>
              </p14:xfrm>
            </p:contentPart>
          </mc:Choice>
          <mc:Fallback xmlns="">
            <p:pic>
              <p:nvPicPr>
                <p:cNvPr id="159" name="Freihand 158">
                  <a:extLst>
                    <a:ext uri="{FF2B5EF4-FFF2-40B4-BE49-F238E27FC236}">
                      <a16:creationId xmlns:a16="http://schemas.microsoft.com/office/drawing/2014/main" id="{28D2A867-F15B-4AC1-8BAF-D264074D8697}"/>
                    </a:ext>
                  </a:extLst>
                </p:cNvPr>
                <p:cNvPicPr/>
                <p:nvPr/>
              </p:nvPicPr>
              <p:blipFill>
                <a:blip r:embed="rId265"/>
                <a:stretch>
                  <a:fillRect/>
                </a:stretch>
              </p:blipFill>
              <p:spPr>
                <a:xfrm>
                  <a:off x="9548139" y="3173525"/>
                  <a:ext cx="83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A875BF45-58F4-41BE-9029-79439B1A5A75}"/>
                    </a:ext>
                  </a:extLst>
                </p14:cNvPr>
                <p14:cNvContentPartPr/>
                <p14:nvPr/>
              </p14:nvContentPartPr>
              <p14:xfrm>
                <a:off x="9660459" y="3180365"/>
                <a:ext cx="86040" cy="110880"/>
              </p14:xfrm>
            </p:contentPart>
          </mc:Choice>
          <mc:Fallback xmlns="">
            <p:pic>
              <p:nvPicPr>
                <p:cNvPr id="160" name="Freihand 159">
                  <a:extLst>
                    <a:ext uri="{FF2B5EF4-FFF2-40B4-BE49-F238E27FC236}">
                      <a16:creationId xmlns:a16="http://schemas.microsoft.com/office/drawing/2014/main" id="{A875BF45-58F4-41BE-9029-79439B1A5A75}"/>
                    </a:ext>
                  </a:extLst>
                </p:cNvPr>
                <p:cNvPicPr/>
                <p:nvPr/>
              </p:nvPicPr>
              <p:blipFill>
                <a:blip r:embed="rId267"/>
                <a:stretch>
                  <a:fillRect/>
                </a:stretch>
              </p:blipFill>
              <p:spPr>
                <a:xfrm>
                  <a:off x="9656139" y="3176045"/>
                  <a:ext cx="94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1C2FAB69-1B3C-405D-8D90-D93DB49EF0F7}"/>
                    </a:ext>
                  </a:extLst>
                </p14:cNvPr>
                <p14:cNvContentPartPr/>
                <p14:nvPr/>
              </p14:nvContentPartPr>
              <p14:xfrm>
                <a:off x="9750819" y="3245885"/>
                <a:ext cx="22680" cy="73440"/>
              </p14:xfrm>
            </p:contentPart>
          </mc:Choice>
          <mc:Fallback xmlns="">
            <p:pic>
              <p:nvPicPr>
                <p:cNvPr id="161" name="Freihand 160">
                  <a:extLst>
                    <a:ext uri="{FF2B5EF4-FFF2-40B4-BE49-F238E27FC236}">
                      <a16:creationId xmlns:a16="http://schemas.microsoft.com/office/drawing/2014/main" id="{1C2FAB69-1B3C-405D-8D90-D93DB49EF0F7}"/>
                    </a:ext>
                  </a:extLst>
                </p:cNvPr>
                <p:cNvPicPr/>
                <p:nvPr/>
              </p:nvPicPr>
              <p:blipFill>
                <a:blip r:embed="rId269"/>
                <a:stretch>
                  <a:fillRect/>
                </a:stretch>
              </p:blipFill>
              <p:spPr>
                <a:xfrm>
                  <a:off x="9746499" y="3241565"/>
                  <a:ext cx="3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849D9356-C971-42FF-B611-580D3145CB91}"/>
                    </a:ext>
                  </a:extLst>
                </p14:cNvPr>
                <p14:cNvContentPartPr/>
                <p14:nvPr/>
              </p14:nvContentPartPr>
              <p14:xfrm>
                <a:off x="9811299" y="3142565"/>
                <a:ext cx="95400" cy="97200"/>
              </p14:xfrm>
            </p:contentPart>
          </mc:Choice>
          <mc:Fallback xmlns="">
            <p:pic>
              <p:nvPicPr>
                <p:cNvPr id="163" name="Freihand 162">
                  <a:extLst>
                    <a:ext uri="{FF2B5EF4-FFF2-40B4-BE49-F238E27FC236}">
                      <a16:creationId xmlns:a16="http://schemas.microsoft.com/office/drawing/2014/main" id="{849D9356-C971-42FF-B611-580D3145CB91}"/>
                    </a:ext>
                  </a:extLst>
                </p:cNvPr>
                <p:cNvPicPr/>
                <p:nvPr/>
              </p:nvPicPr>
              <p:blipFill>
                <a:blip r:embed="rId271"/>
                <a:stretch>
                  <a:fillRect/>
                </a:stretch>
              </p:blipFill>
              <p:spPr>
                <a:xfrm>
                  <a:off x="9806979" y="3138245"/>
                  <a:ext cx="104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3D0F8A2B-F2DA-4992-A918-677D12138479}"/>
                    </a:ext>
                  </a:extLst>
                </p14:cNvPr>
                <p14:cNvContentPartPr/>
                <p14:nvPr/>
              </p14:nvContentPartPr>
              <p14:xfrm>
                <a:off x="9885459" y="3133565"/>
                <a:ext cx="40320" cy="107280"/>
              </p14:xfrm>
            </p:contentPart>
          </mc:Choice>
          <mc:Fallback xmlns="">
            <p:pic>
              <p:nvPicPr>
                <p:cNvPr id="164" name="Freihand 163">
                  <a:extLst>
                    <a:ext uri="{FF2B5EF4-FFF2-40B4-BE49-F238E27FC236}">
                      <a16:creationId xmlns:a16="http://schemas.microsoft.com/office/drawing/2014/main" id="{3D0F8A2B-F2DA-4992-A918-677D12138479}"/>
                    </a:ext>
                  </a:extLst>
                </p:cNvPr>
                <p:cNvPicPr/>
                <p:nvPr/>
              </p:nvPicPr>
              <p:blipFill>
                <a:blip r:embed="rId273"/>
                <a:stretch>
                  <a:fillRect/>
                </a:stretch>
              </p:blipFill>
              <p:spPr>
                <a:xfrm>
                  <a:off x="9881139" y="3129245"/>
                  <a:ext cx="4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9DA6837A-132B-4589-8CFE-0B1FEFB100D0}"/>
                    </a:ext>
                  </a:extLst>
                </p14:cNvPr>
                <p14:cNvContentPartPr/>
                <p14:nvPr/>
              </p14:nvContentPartPr>
              <p14:xfrm>
                <a:off x="10019019" y="3122765"/>
                <a:ext cx="11880" cy="102600"/>
              </p14:xfrm>
            </p:contentPart>
          </mc:Choice>
          <mc:Fallback xmlns="">
            <p:pic>
              <p:nvPicPr>
                <p:cNvPr id="165" name="Freihand 164">
                  <a:extLst>
                    <a:ext uri="{FF2B5EF4-FFF2-40B4-BE49-F238E27FC236}">
                      <a16:creationId xmlns:a16="http://schemas.microsoft.com/office/drawing/2014/main" id="{9DA6837A-132B-4589-8CFE-0B1FEFB100D0}"/>
                    </a:ext>
                  </a:extLst>
                </p:cNvPr>
                <p:cNvPicPr/>
                <p:nvPr/>
              </p:nvPicPr>
              <p:blipFill>
                <a:blip r:embed="rId275"/>
                <a:stretch>
                  <a:fillRect/>
                </a:stretch>
              </p:blipFill>
              <p:spPr>
                <a:xfrm>
                  <a:off x="10014699" y="3118445"/>
                  <a:ext cx="20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661A5519-062F-48F7-A94C-CA5C20E96E69}"/>
                    </a:ext>
                  </a:extLst>
                </p14:cNvPr>
                <p14:cNvContentPartPr/>
                <p14:nvPr/>
              </p14:nvContentPartPr>
              <p14:xfrm>
                <a:off x="9980139" y="3104405"/>
                <a:ext cx="95400" cy="132840"/>
              </p14:xfrm>
            </p:contentPart>
          </mc:Choice>
          <mc:Fallback xmlns="">
            <p:pic>
              <p:nvPicPr>
                <p:cNvPr id="166" name="Freihand 165">
                  <a:extLst>
                    <a:ext uri="{FF2B5EF4-FFF2-40B4-BE49-F238E27FC236}">
                      <a16:creationId xmlns:a16="http://schemas.microsoft.com/office/drawing/2014/main" id="{661A5519-062F-48F7-A94C-CA5C20E96E69}"/>
                    </a:ext>
                  </a:extLst>
                </p:cNvPr>
                <p:cNvPicPr/>
                <p:nvPr/>
              </p:nvPicPr>
              <p:blipFill>
                <a:blip r:embed="rId277"/>
                <a:stretch>
                  <a:fillRect/>
                </a:stretch>
              </p:blipFill>
              <p:spPr>
                <a:xfrm>
                  <a:off x="9975819" y="3100085"/>
                  <a:ext cx="104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760B118D-FAF2-4B82-9998-C3258B301787}"/>
                    </a:ext>
                  </a:extLst>
                </p14:cNvPr>
                <p14:cNvContentPartPr/>
                <p14:nvPr/>
              </p14:nvContentPartPr>
              <p14:xfrm>
                <a:off x="10119459" y="3140765"/>
                <a:ext cx="14400" cy="64440"/>
              </p14:xfrm>
            </p:contentPart>
          </mc:Choice>
          <mc:Fallback xmlns="">
            <p:pic>
              <p:nvPicPr>
                <p:cNvPr id="167" name="Freihand 166">
                  <a:extLst>
                    <a:ext uri="{FF2B5EF4-FFF2-40B4-BE49-F238E27FC236}">
                      <a16:creationId xmlns:a16="http://schemas.microsoft.com/office/drawing/2014/main" id="{760B118D-FAF2-4B82-9998-C3258B301787}"/>
                    </a:ext>
                  </a:extLst>
                </p:cNvPr>
                <p:cNvPicPr/>
                <p:nvPr/>
              </p:nvPicPr>
              <p:blipFill>
                <a:blip r:embed="rId279"/>
                <a:stretch>
                  <a:fillRect/>
                </a:stretch>
              </p:blipFill>
              <p:spPr>
                <a:xfrm>
                  <a:off x="10115139" y="3136445"/>
                  <a:ext cx="23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FB4D7231-2197-462E-9373-3C885BF10791}"/>
                    </a:ext>
                  </a:extLst>
                </p14:cNvPr>
                <p14:cNvContentPartPr/>
                <p14:nvPr/>
              </p14:nvContentPartPr>
              <p14:xfrm>
                <a:off x="10126299" y="3098285"/>
                <a:ext cx="93960" cy="115920"/>
              </p14:xfrm>
            </p:contentPart>
          </mc:Choice>
          <mc:Fallback xmlns="">
            <p:pic>
              <p:nvPicPr>
                <p:cNvPr id="168" name="Freihand 167">
                  <a:extLst>
                    <a:ext uri="{FF2B5EF4-FFF2-40B4-BE49-F238E27FC236}">
                      <a16:creationId xmlns:a16="http://schemas.microsoft.com/office/drawing/2014/main" id="{FB4D7231-2197-462E-9373-3C885BF10791}"/>
                    </a:ext>
                  </a:extLst>
                </p:cNvPr>
                <p:cNvPicPr/>
                <p:nvPr/>
              </p:nvPicPr>
              <p:blipFill>
                <a:blip r:embed="rId281"/>
                <a:stretch>
                  <a:fillRect/>
                </a:stretch>
              </p:blipFill>
              <p:spPr>
                <a:xfrm>
                  <a:off x="10121979" y="3093965"/>
                  <a:ext cx="102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6CF2C942-1919-464B-A369-9A7F7ACA78EA}"/>
                    </a:ext>
                  </a:extLst>
                </p14:cNvPr>
                <p14:cNvContentPartPr/>
                <p14:nvPr/>
              </p14:nvContentPartPr>
              <p14:xfrm>
                <a:off x="10308459" y="3118445"/>
                <a:ext cx="97560" cy="78480"/>
              </p14:xfrm>
            </p:contentPart>
          </mc:Choice>
          <mc:Fallback xmlns="">
            <p:pic>
              <p:nvPicPr>
                <p:cNvPr id="169" name="Freihand 168">
                  <a:extLst>
                    <a:ext uri="{FF2B5EF4-FFF2-40B4-BE49-F238E27FC236}">
                      <a16:creationId xmlns:a16="http://schemas.microsoft.com/office/drawing/2014/main" id="{6CF2C942-1919-464B-A369-9A7F7ACA78EA}"/>
                    </a:ext>
                  </a:extLst>
                </p:cNvPr>
                <p:cNvPicPr/>
                <p:nvPr/>
              </p:nvPicPr>
              <p:blipFill>
                <a:blip r:embed="rId283"/>
                <a:stretch>
                  <a:fillRect/>
                </a:stretch>
              </p:blipFill>
              <p:spPr>
                <a:xfrm>
                  <a:off x="10304139" y="3114125"/>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2BA608AE-FC43-4F9B-9351-91CDED0600BA}"/>
                    </a:ext>
                  </a:extLst>
                </p14:cNvPr>
                <p14:cNvContentPartPr/>
                <p14:nvPr/>
              </p14:nvContentPartPr>
              <p14:xfrm>
                <a:off x="10266339" y="3127445"/>
                <a:ext cx="157680" cy="72000"/>
              </p14:xfrm>
            </p:contentPart>
          </mc:Choice>
          <mc:Fallback xmlns="">
            <p:pic>
              <p:nvPicPr>
                <p:cNvPr id="170" name="Freihand 169">
                  <a:extLst>
                    <a:ext uri="{FF2B5EF4-FFF2-40B4-BE49-F238E27FC236}">
                      <a16:creationId xmlns:a16="http://schemas.microsoft.com/office/drawing/2014/main" id="{2BA608AE-FC43-4F9B-9351-91CDED0600BA}"/>
                    </a:ext>
                  </a:extLst>
                </p:cNvPr>
                <p:cNvPicPr/>
                <p:nvPr/>
              </p:nvPicPr>
              <p:blipFill>
                <a:blip r:embed="rId285"/>
                <a:stretch>
                  <a:fillRect/>
                </a:stretch>
              </p:blipFill>
              <p:spPr>
                <a:xfrm>
                  <a:off x="10262019" y="3123125"/>
                  <a:ext cx="166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21CE9D70-3217-4ADF-898E-A750996D87FC}"/>
                    </a:ext>
                  </a:extLst>
                </p14:cNvPr>
                <p14:cNvContentPartPr/>
                <p14:nvPr/>
              </p14:nvContentPartPr>
              <p14:xfrm>
                <a:off x="9629139" y="3343445"/>
                <a:ext cx="549720" cy="45000"/>
              </p14:xfrm>
            </p:contentPart>
          </mc:Choice>
          <mc:Fallback xmlns="">
            <p:pic>
              <p:nvPicPr>
                <p:cNvPr id="171" name="Freihand 170">
                  <a:extLst>
                    <a:ext uri="{FF2B5EF4-FFF2-40B4-BE49-F238E27FC236}">
                      <a16:creationId xmlns:a16="http://schemas.microsoft.com/office/drawing/2014/main" id="{21CE9D70-3217-4ADF-898E-A750996D87FC}"/>
                    </a:ext>
                  </a:extLst>
                </p:cNvPr>
                <p:cNvPicPr/>
                <p:nvPr/>
              </p:nvPicPr>
              <p:blipFill>
                <a:blip r:embed="rId287"/>
                <a:stretch>
                  <a:fillRect/>
                </a:stretch>
              </p:blipFill>
              <p:spPr>
                <a:xfrm>
                  <a:off x="9624819" y="3339125"/>
                  <a:ext cx="558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789EA23-5E4F-4D72-B7BC-99840239AD51}"/>
                    </a:ext>
                  </a:extLst>
                </p14:cNvPr>
                <p14:cNvContentPartPr/>
                <p14:nvPr/>
              </p14:nvContentPartPr>
              <p14:xfrm>
                <a:off x="9643539" y="3384845"/>
                <a:ext cx="622800" cy="78120"/>
              </p14:xfrm>
            </p:contentPart>
          </mc:Choice>
          <mc:Fallback xmlns="">
            <p:pic>
              <p:nvPicPr>
                <p:cNvPr id="172" name="Freihand 171">
                  <a:extLst>
                    <a:ext uri="{FF2B5EF4-FFF2-40B4-BE49-F238E27FC236}">
                      <a16:creationId xmlns:a16="http://schemas.microsoft.com/office/drawing/2014/main" id="{9789EA23-5E4F-4D72-B7BC-99840239AD51}"/>
                    </a:ext>
                  </a:extLst>
                </p:cNvPr>
                <p:cNvPicPr/>
                <p:nvPr/>
              </p:nvPicPr>
              <p:blipFill>
                <a:blip r:embed="rId289"/>
                <a:stretch>
                  <a:fillRect/>
                </a:stretch>
              </p:blipFill>
              <p:spPr>
                <a:xfrm>
                  <a:off x="9639219" y="3380525"/>
                  <a:ext cx="63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 name="Freihand 173">
                  <a:extLst>
                    <a:ext uri="{FF2B5EF4-FFF2-40B4-BE49-F238E27FC236}">
                      <a16:creationId xmlns:a16="http://schemas.microsoft.com/office/drawing/2014/main" id="{1D7CF8CC-EE58-43E9-AE81-8C841464AD00}"/>
                    </a:ext>
                  </a:extLst>
                </p14:cNvPr>
                <p14:cNvContentPartPr/>
                <p14:nvPr/>
              </p14:nvContentPartPr>
              <p14:xfrm>
                <a:off x="9358419" y="2895965"/>
                <a:ext cx="1358640" cy="686880"/>
              </p14:xfrm>
            </p:contentPart>
          </mc:Choice>
          <mc:Fallback xmlns="">
            <p:pic>
              <p:nvPicPr>
                <p:cNvPr id="174" name="Freihand 173">
                  <a:extLst>
                    <a:ext uri="{FF2B5EF4-FFF2-40B4-BE49-F238E27FC236}">
                      <a16:creationId xmlns:a16="http://schemas.microsoft.com/office/drawing/2014/main" id="{1D7CF8CC-EE58-43E9-AE81-8C841464AD00}"/>
                    </a:ext>
                  </a:extLst>
                </p:cNvPr>
                <p:cNvPicPr/>
                <p:nvPr/>
              </p:nvPicPr>
              <p:blipFill>
                <a:blip r:embed="rId291"/>
                <a:stretch>
                  <a:fillRect/>
                </a:stretch>
              </p:blipFill>
              <p:spPr>
                <a:xfrm>
                  <a:off x="9354099" y="2891645"/>
                  <a:ext cx="136728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5" name="Freihand 174">
                  <a:extLst>
                    <a:ext uri="{FF2B5EF4-FFF2-40B4-BE49-F238E27FC236}">
                      <a16:creationId xmlns:a16="http://schemas.microsoft.com/office/drawing/2014/main" id="{82903176-724B-4787-996C-A584252C060E}"/>
                    </a:ext>
                  </a:extLst>
                </p14:cNvPr>
                <p14:cNvContentPartPr/>
                <p14:nvPr/>
              </p14:nvContentPartPr>
              <p14:xfrm>
                <a:off x="8362299" y="598805"/>
                <a:ext cx="2982960" cy="775440"/>
              </p14:xfrm>
            </p:contentPart>
          </mc:Choice>
          <mc:Fallback xmlns="">
            <p:pic>
              <p:nvPicPr>
                <p:cNvPr id="175" name="Freihand 174">
                  <a:extLst>
                    <a:ext uri="{FF2B5EF4-FFF2-40B4-BE49-F238E27FC236}">
                      <a16:creationId xmlns:a16="http://schemas.microsoft.com/office/drawing/2014/main" id="{82903176-724B-4787-996C-A584252C060E}"/>
                    </a:ext>
                  </a:extLst>
                </p:cNvPr>
                <p:cNvPicPr/>
                <p:nvPr/>
              </p:nvPicPr>
              <p:blipFill>
                <a:blip r:embed="rId293"/>
                <a:stretch>
                  <a:fillRect/>
                </a:stretch>
              </p:blipFill>
              <p:spPr>
                <a:xfrm>
                  <a:off x="8357979" y="594485"/>
                  <a:ext cx="2991600" cy="784080"/>
                </a:xfrm>
                <a:prstGeom prst="rect">
                  <a:avLst/>
                </a:prstGeom>
              </p:spPr>
            </p:pic>
          </mc:Fallback>
        </mc:AlternateContent>
      </p:grpSp>
      <p:grpSp>
        <p:nvGrpSpPr>
          <p:cNvPr id="178" name="Gruppieren 177">
            <a:extLst>
              <a:ext uri="{FF2B5EF4-FFF2-40B4-BE49-F238E27FC236}">
                <a16:creationId xmlns:a16="http://schemas.microsoft.com/office/drawing/2014/main" id="{7FB91DC9-808C-4AE3-9C8F-D8BD38D02CA2}"/>
              </a:ext>
            </a:extLst>
          </p:cNvPr>
          <p:cNvGrpSpPr/>
          <p:nvPr/>
        </p:nvGrpSpPr>
        <p:grpSpPr>
          <a:xfrm>
            <a:off x="5423619" y="1588085"/>
            <a:ext cx="1832040" cy="994680"/>
            <a:chOff x="5423619" y="1588085"/>
            <a:chExt cx="1832040" cy="994680"/>
          </a:xfrm>
        </p:grpSpPr>
        <mc:AlternateContent xmlns:mc="http://schemas.openxmlformats.org/markup-compatibility/2006" xmlns:p14="http://schemas.microsoft.com/office/powerpoint/2010/main">
          <mc:Choice Requires="p14">
            <p:contentPart p14:bwMode="auto" r:id="rId294">
              <p14:nvContentPartPr>
                <p14:cNvPr id="7" name="Freihand 6">
                  <a:extLst>
                    <a:ext uri="{FF2B5EF4-FFF2-40B4-BE49-F238E27FC236}">
                      <a16:creationId xmlns:a16="http://schemas.microsoft.com/office/drawing/2014/main" id="{D1C74307-E284-407C-8C49-D48C4AE1F00A}"/>
                    </a:ext>
                  </a:extLst>
                </p14:cNvPr>
                <p14:cNvContentPartPr/>
                <p14:nvPr/>
              </p14:nvContentPartPr>
              <p14:xfrm>
                <a:off x="7162059" y="1610405"/>
                <a:ext cx="3600" cy="15480"/>
              </p14:xfrm>
            </p:contentPart>
          </mc:Choice>
          <mc:Fallback xmlns="">
            <p:pic>
              <p:nvPicPr>
                <p:cNvPr id="7" name="Freihand 6">
                  <a:extLst>
                    <a:ext uri="{FF2B5EF4-FFF2-40B4-BE49-F238E27FC236}">
                      <a16:creationId xmlns:a16="http://schemas.microsoft.com/office/drawing/2014/main" id="{D1C74307-E284-407C-8C49-D48C4AE1F00A}"/>
                    </a:ext>
                  </a:extLst>
                </p:cNvPr>
                <p:cNvPicPr/>
                <p:nvPr/>
              </p:nvPicPr>
              <p:blipFill>
                <a:blip r:embed="rId295"/>
                <a:stretch>
                  <a:fillRect/>
                </a:stretch>
              </p:blipFill>
              <p:spPr>
                <a:xfrm>
                  <a:off x="7157739" y="1606085"/>
                  <a:ext cx="12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 name="Freihand 7">
                  <a:extLst>
                    <a:ext uri="{FF2B5EF4-FFF2-40B4-BE49-F238E27FC236}">
                      <a16:creationId xmlns:a16="http://schemas.microsoft.com/office/drawing/2014/main" id="{4DF0A9A1-3D42-43BF-8EE9-208FFB2BED70}"/>
                    </a:ext>
                  </a:extLst>
                </p14:cNvPr>
                <p14:cNvContentPartPr/>
                <p14:nvPr/>
              </p14:nvContentPartPr>
              <p14:xfrm>
                <a:off x="6974139" y="1588085"/>
                <a:ext cx="281520" cy="362160"/>
              </p14:xfrm>
            </p:contentPart>
          </mc:Choice>
          <mc:Fallback xmlns="">
            <p:pic>
              <p:nvPicPr>
                <p:cNvPr id="8" name="Freihand 7">
                  <a:extLst>
                    <a:ext uri="{FF2B5EF4-FFF2-40B4-BE49-F238E27FC236}">
                      <a16:creationId xmlns:a16="http://schemas.microsoft.com/office/drawing/2014/main" id="{4DF0A9A1-3D42-43BF-8EE9-208FFB2BED70}"/>
                    </a:ext>
                  </a:extLst>
                </p:cNvPr>
                <p:cNvPicPr/>
                <p:nvPr/>
              </p:nvPicPr>
              <p:blipFill>
                <a:blip r:embed="rId297"/>
                <a:stretch>
                  <a:fillRect/>
                </a:stretch>
              </p:blipFill>
              <p:spPr>
                <a:xfrm>
                  <a:off x="6969819" y="1583765"/>
                  <a:ext cx="2901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 name="Freihand 8">
                  <a:extLst>
                    <a:ext uri="{FF2B5EF4-FFF2-40B4-BE49-F238E27FC236}">
                      <a16:creationId xmlns:a16="http://schemas.microsoft.com/office/drawing/2014/main" id="{3BD178A0-B946-49E9-B7F8-070932C3D1B3}"/>
                    </a:ext>
                  </a:extLst>
                </p14:cNvPr>
                <p14:cNvContentPartPr/>
                <p14:nvPr/>
              </p14:nvContentPartPr>
              <p14:xfrm>
                <a:off x="6852459" y="2169125"/>
                <a:ext cx="389160" cy="325800"/>
              </p14:xfrm>
            </p:contentPart>
          </mc:Choice>
          <mc:Fallback xmlns="">
            <p:pic>
              <p:nvPicPr>
                <p:cNvPr id="9" name="Freihand 8">
                  <a:extLst>
                    <a:ext uri="{FF2B5EF4-FFF2-40B4-BE49-F238E27FC236}">
                      <a16:creationId xmlns:a16="http://schemas.microsoft.com/office/drawing/2014/main" id="{3BD178A0-B946-49E9-B7F8-070932C3D1B3}"/>
                    </a:ext>
                  </a:extLst>
                </p:cNvPr>
                <p:cNvPicPr/>
                <p:nvPr/>
              </p:nvPicPr>
              <p:blipFill>
                <a:blip r:embed="rId299"/>
                <a:stretch>
                  <a:fillRect/>
                </a:stretch>
              </p:blipFill>
              <p:spPr>
                <a:xfrm>
                  <a:off x="6848139" y="2164805"/>
                  <a:ext cx="397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7" name="Freihand 176">
                  <a:extLst>
                    <a:ext uri="{FF2B5EF4-FFF2-40B4-BE49-F238E27FC236}">
                      <a16:creationId xmlns:a16="http://schemas.microsoft.com/office/drawing/2014/main" id="{BC7362FE-493F-4552-8E50-238D3587FB15}"/>
                    </a:ext>
                  </a:extLst>
                </p14:cNvPr>
                <p14:cNvContentPartPr/>
                <p14:nvPr/>
              </p14:nvContentPartPr>
              <p14:xfrm>
                <a:off x="5423619" y="1750805"/>
                <a:ext cx="1476720" cy="831960"/>
              </p14:xfrm>
            </p:contentPart>
          </mc:Choice>
          <mc:Fallback xmlns="">
            <p:pic>
              <p:nvPicPr>
                <p:cNvPr id="177" name="Freihand 176">
                  <a:extLst>
                    <a:ext uri="{FF2B5EF4-FFF2-40B4-BE49-F238E27FC236}">
                      <a16:creationId xmlns:a16="http://schemas.microsoft.com/office/drawing/2014/main" id="{BC7362FE-493F-4552-8E50-238D3587FB15}"/>
                    </a:ext>
                  </a:extLst>
                </p:cNvPr>
                <p:cNvPicPr/>
                <p:nvPr/>
              </p:nvPicPr>
              <p:blipFill>
                <a:blip r:embed="rId301"/>
                <a:stretch>
                  <a:fillRect/>
                </a:stretch>
              </p:blipFill>
              <p:spPr>
                <a:xfrm>
                  <a:off x="5419299" y="1746485"/>
                  <a:ext cx="1485360" cy="84060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75012D39-AC1D-4F77-8629-4954AFCB522A}"/>
                  </a:ext>
                </a:extLst>
              </p14:cNvPr>
              <p14:cNvContentPartPr/>
              <p14:nvPr/>
            </p14:nvContentPartPr>
            <p14:xfrm>
              <a:off x="4302579" y="788228"/>
              <a:ext cx="3734640" cy="982800"/>
            </p14:xfrm>
          </p:contentPart>
        </mc:Choice>
        <mc:Fallback xmlns="">
          <p:pic>
            <p:nvPicPr>
              <p:cNvPr id="10" name="Freihand 9">
                <a:extLst>
                  <a:ext uri="{FF2B5EF4-FFF2-40B4-BE49-F238E27FC236}">
                    <a16:creationId xmlns:a16="http://schemas.microsoft.com/office/drawing/2014/main" id="{75012D39-AC1D-4F77-8629-4954AFCB522A}"/>
                  </a:ext>
                </a:extLst>
              </p:cNvPr>
              <p:cNvPicPr/>
              <p:nvPr/>
            </p:nvPicPr>
            <p:blipFill>
              <a:blip r:embed="rId4"/>
              <a:stretch>
                <a:fillRect/>
              </a:stretch>
            </p:blipFill>
            <p:spPr>
              <a:xfrm>
                <a:off x="4298259" y="783908"/>
                <a:ext cx="37432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B41A7785-B8A6-4367-8996-6AA4F81C10AF}"/>
                  </a:ext>
                </a:extLst>
              </p14:cNvPr>
              <p14:cNvContentPartPr/>
              <p14:nvPr/>
            </p14:nvContentPartPr>
            <p14:xfrm>
              <a:off x="4461339" y="2400668"/>
              <a:ext cx="1856520" cy="715680"/>
            </p14:xfrm>
          </p:contentPart>
        </mc:Choice>
        <mc:Fallback xmlns="">
          <p:pic>
            <p:nvPicPr>
              <p:cNvPr id="12" name="Freihand 11">
                <a:extLst>
                  <a:ext uri="{FF2B5EF4-FFF2-40B4-BE49-F238E27FC236}">
                    <a16:creationId xmlns:a16="http://schemas.microsoft.com/office/drawing/2014/main" id="{B41A7785-B8A6-4367-8996-6AA4F81C10AF}"/>
                  </a:ext>
                </a:extLst>
              </p:cNvPr>
              <p:cNvPicPr/>
              <p:nvPr/>
            </p:nvPicPr>
            <p:blipFill>
              <a:blip r:embed="rId6"/>
              <a:stretch>
                <a:fillRect/>
              </a:stretch>
            </p:blipFill>
            <p:spPr>
              <a:xfrm>
                <a:off x="4457019" y="2396348"/>
                <a:ext cx="18651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B125CBC9-11B0-4C86-AAA8-9DD1EA8D3C5E}"/>
                  </a:ext>
                </a:extLst>
              </p14:cNvPr>
              <p14:cNvContentPartPr/>
              <p14:nvPr/>
            </p14:nvContentPartPr>
            <p14:xfrm>
              <a:off x="4517139" y="2926268"/>
              <a:ext cx="1686960" cy="100440"/>
            </p14:xfrm>
          </p:contentPart>
        </mc:Choice>
        <mc:Fallback xmlns="">
          <p:pic>
            <p:nvPicPr>
              <p:cNvPr id="14" name="Freihand 13">
                <a:extLst>
                  <a:ext uri="{FF2B5EF4-FFF2-40B4-BE49-F238E27FC236}">
                    <a16:creationId xmlns:a16="http://schemas.microsoft.com/office/drawing/2014/main" id="{B125CBC9-11B0-4C86-AAA8-9DD1EA8D3C5E}"/>
                  </a:ext>
                </a:extLst>
              </p:cNvPr>
              <p:cNvPicPr/>
              <p:nvPr/>
            </p:nvPicPr>
            <p:blipFill>
              <a:blip r:embed="rId8"/>
              <a:stretch>
                <a:fillRect/>
              </a:stretch>
            </p:blipFill>
            <p:spPr>
              <a:xfrm>
                <a:off x="4512819" y="2921948"/>
                <a:ext cx="1695600" cy="109080"/>
              </a:xfrm>
              <a:prstGeom prst="rect">
                <a:avLst/>
              </a:prstGeom>
            </p:spPr>
          </p:pic>
        </mc:Fallback>
      </mc:AlternateContent>
      <p:grpSp>
        <p:nvGrpSpPr>
          <p:cNvPr id="28" name="Gruppieren 27">
            <a:extLst>
              <a:ext uri="{FF2B5EF4-FFF2-40B4-BE49-F238E27FC236}">
                <a16:creationId xmlns:a16="http://schemas.microsoft.com/office/drawing/2014/main" id="{FF17187B-9C8A-48FB-A50D-71F919EF7997}"/>
              </a:ext>
            </a:extLst>
          </p:cNvPr>
          <p:cNvGrpSpPr/>
          <p:nvPr/>
        </p:nvGrpSpPr>
        <p:grpSpPr>
          <a:xfrm>
            <a:off x="1859619" y="586628"/>
            <a:ext cx="6158520" cy="2629800"/>
            <a:chOff x="1859619" y="586628"/>
            <a:chExt cx="6158520" cy="26298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F38DB12-FEC0-43F6-A1B4-3A79374C6E69}"/>
                    </a:ext>
                  </a:extLst>
                </p14:cNvPr>
                <p14:cNvContentPartPr/>
                <p14:nvPr/>
              </p14:nvContentPartPr>
              <p14:xfrm>
                <a:off x="2274339" y="1588148"/>
                <a:ext cx="1801080" cy="26280"/>
              </p14:xfrm>
            </p:contentPart>
          </mc:Choice>
          <mc:Fallback xmlns="">
            <p:pic>
              <p:nvPicPr>
                <p:cNvPr id="8" name="Freihand 7">
                  <a:extLst>
                    <a:ext uri="{FF2B5EF4-FFF2-40B4-BE49-F238E27FC236}">
                      <a16:creationId xmlns:a16="http://schemas.microsoft.com/office/drawing/2014/main" id="{CF38DB12-FEC0-43F6-A1B4-3A79374C6E69}"/>
                    </a:ext>
                  </a:extLst>
                </p:cNvPr>
                <p:cNvPicPr/>
                <p:nvPr/>
              </p:nvPicPr>
              <p:blipFill>
                <a:blip r:embed="rId10"/>
                <a:stretch>
                  <a:fillRect/>
                </a:stretch>
              </p:blipFill>
              <p:spPr>
                <a:xfrm>
                  <a:off x="2270019" y="1583828"/>
                  <a:ext cx="1809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D7D4DD6-4326-48DB-9C60-939F6126806A}"/>
                    </a:ext>
                  </a:extLst>
                </p14:cNvPr>
                <p14:cNvContentPartPr/>
                <p14:nvPr/>
              </p14:nvContentPartPr>
              <p14:xfrm>
                <a:off x="4479699" y="1510388"/>
                <a:ext cx="3538440" cy="45000"/>
              </p14:xfrm>
            </p:contentPart>
          </mc:Choice>
          <mc:Fallback xmlns="">
            <p:pic>
              <p:nvPicPr>
                <p:cNvPr id="9" name="Freihand 8">
                  <a:extLst>
                    <a:ext uri="{FF2B5EF4-FFF2-40B4-BE49-F238E27FC236}">
                      <a16:creationId xmlns:a16="http://schemas.microsoft.com/office/drawing/2014/main" id="{1D7D4DD6-4326-48DB-9C60-939F6126806A}"/>
                    </a:ext>
                  </a:extLst>
                </p:cNvPr>
                <p:cNvPicPr/>
                <p:nvPr/>
              </p:nvPicPr>
              <p:blipFill>
                <a:blip r:embed="rId12"/>
                <a:stretch>
                  <a:fillRect/>
                </a:stretch>
              </p:blipFill>
              <p:spPr>
                <a:xfrm>
                  <a:off x="4475379" y="1506068"/>
                  <a:ext cx="3547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BBD01DC-E5FF-4865-A3BD-B107F764B892}"/>
                    </a:ext>
                  </a:extLst>
                </p14:cNvPr>
                <p14:cNvContentPartPr/>
                <p14:nvPr/>
              </p14:nvContentPartPr>
              <p14:xfrm>
                <a:off x="4556379" y="625868"/>
                <a:ext cx="3306240" cy="1205640"/>
              </p14:xfrm>
            </p:contentPart>
          </mc:Choice>
          <mc:Fallback xmlns="">
            <p:pic>
              <p:nvPicPr>
                <p:cNvPr id="16" name="Freihand 15">
                  <a:extLst>
                    <a:ext uri="{FF2B5EF4-FFF2-40B4-BE49-F238E27FC236}">
                      <a16:creationId xmlns:a16="http://schemas.microsoft.com/office/drawing/2014/main" id="{1BBD01DC-E5FF-4865-A3BD-B107F764B892}"/>
                    </a:ext>
                  </a:extLst>
                </p:cNvPr>
                <p:cNvPicPr/>
                <p:nvPr/>
              </p:nvPicPr>
              <p:blipFill>
                <a:blip r:embed="rId14"/>
                <a:stretch>
                  <a:fillRect/>
                </a:stretch>
              </p:blipFill>
              <p:spPr>
                <a:xfrm>
                  <a:off x="4552059" y="621548"/>
                  <a:ext cx="3314880" cy="121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727EBC71-0330-4A8C-B4CA-AC0F3769D5E1}"/>
                    </a:ext>
                  </a:extLst>
                </p14:cNvPr>
                <p14:cNvContentPartPr/>
                <p14:nvPr/>
              </p14:nvContentPartPr>
              <p14:xfrm>
                <a:off x="2353539" y="2973788"/>
                <a:ext cx="1616040" cy="50040"/>
              </p14:xfrm>
            </p:contentPart>
          </mc:Choice>
          <mc:Fallback xmlns="">
            <p:pic>
              <p:nvPicPr>
                <p:cNvPr id="2" name="Freihand 1">
                  <a:extLst>
                    <a:ext uri="{FF2B5EF4-FFF2-40B4-BE49-F238E27FC236}">
                      <a16:creationId xmlns:a16="http://schemas.microsoft.com/office/drawing/2014/main" id="{727EBC71-0330-4A8C-B4CA-AC0F3769D5E1}"/>
                    </a:ext>
                  </a:extLst>
                </p:cNvPr>
                <p:cNvPicPr/>
                <p:nvPr/>
              </p:nvPicPr>
              <p:blipFill>
                <a:blip r:embed="rId16"/>
                <a:stretch>
                  <a:fillRect/>
                </a:stretch>
              </p:blipFill>
              <p:spPr>
                <a:xfrm>
                  <a:off x="2349219" y="2969468"/>
                  <a:ext cx="1624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2346E348-656E-4B75-AD47-8A62158A031C}"/>
                    </a:ext>
                  </a:extLst>
                </p14:cNvPr>
                <p14:cNvContentPartPr/>
                <p14:nvPr/>
              </p14:nvContentPartPr>
              <p14:xfrm>
                <a:off x="4520379" y="2931668"/>
                <a:ext cx="1906200" cy="49680"/>
              </p14:xfrm>
            </p:contentPart>
          </mc:Choice>
          <mc:Fallback xmlns="">
            <p:pic>
              <p:nvPicPr>
                <p:cNvPr id="4" name="Freihand 3">
                  <a:extLst>
                    <a:ext uri="{FF2B5EF4-FFF2-40B4-BE49-F238E27FC236}">
                      <a16:creationId xmlns:a16="http://schemas.microsoft.com/office/drawing/2014/main" id="{2346E348-656E-4B75-AD47-8A62158A031C}"/>
                    </a:ext>
                  </a:extLst>
                </p:cNvPr>
                <p:cNvPicPr/>
                <p:nvPr/>
              </p:nvPicPr>
              <p:blipFill>
                <a:blip r:embed="rId18"/>
                <a:stretch>
                  <a:fillRect/>
                </a:stretch>
              </p:blipFill>
              <p:spPr>
                <a:xfrm>
                  <a:off x="4516059" y="2927348"/>
                  <a:ext cx="191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59362C1B-CC05-48BB-B009-337625BDAA22}"/>
                    </a:ext>
                  </a:extLst>
                </p14:cNvPr>
                <p14:cNvContentPartPr/>
                <p14:nvPr/>
              </p14:nvContentPartPr>
              <p14:xfrm>
                <a:off x="4403739" y="2273948"/>
                <a:ext cx="2348640" cy="876960"/>
              </p14:xfrm>
            </p:contentPart>
          </mc:Choice>
          <mc:Fallback xmlns="">
            <p:pic>
              <p:nvPicPr>
                <p:cNvPr id="17" name="Freihand 16">
                  <a:extLst>
                    <a:ext uri="{FF2B5EF4-FFF2-40B4-BE49-F238E27FC236}">
                      <a16:creationId xmlns:a16="http://schemas.microsoft.com/office/drawing/2014/main" id="{59362C1B-CC05-48BB-B009-337625BDAA22}"/>
                    </a:ext>
                  </a:extLst>
                </p:cNvPr>
                <p:cNvPicPr/>
                <p:nvPr/>
              </p:nvPicPr>
              <p:blipFill>
                <a:blip r:embed="rId20"/>
                <a:stretch>
                  <a:fillRect/>
                </a:stretch>
              </p:blipFill>
              <p:spPr>
                <a:xfrm>
                  <a:off x="4399419" y="2269628"/>
                  <a:ext cx="23572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C3BBA6-01AC-4229-AB81-4DD03C2A03D7}"/>
                    </a:ext>
                  </a:extLst>
                </p14:cNvPr>
                <p14:cNvContentPartPr/>
                <p14:nvPr/>
              </p14:nvContentPartPr>
              <p14:xfrm>
                <a:off x="3068499" y="1825388"/>
                <a:ext cx="69120" cy="478080"/>
              </p14:xfrm>
            </p:contentPart>
          </mc:Choice>
          <mc:Fallback xmlns="">
            <p:pic>
              <p:nvPicPr>
                <p:cNvPr id="20" name="Freihand 19">
                  <a:extLst>
                    <a:ext uri="{FF2B5EF4-FFF2-40B4-BE49-F238E27FC236}">
                      <a16:creationId xmlns:a16="http://schemas.microsoft.com/office/drawing/2014/main" id="{8BC3BBA6-01AC-4229-AB81-4DD03C2A03D7}"/>
                    </a:ext>
                  </a:extLst>
                </p:cNvPr>
                <p:cNvPicPr/>
                <p:nvPr/>
              </p:nvPicPr>
              <p:blipFill>
                <a:blip r:embed="rId22"/>
                <a:stretch>
                  <a:fillRect/>
                </a:stretch>
              </p:blipFill>
              <p:spPr>
                <a:xfrm>
                  <a:off x="3064179" y="1821068"/>
                  <a:ext cx="777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FCCBE862-D3BC-4841-8C19-DB049D43716E}"/>
                    </a:ext>
                  </a:extLst>
                </p14:cNvPr>
                <p14:cNvContentPartPr/>
                <p14:nvPr/>
              </p14:nvContentPartPr>
              <p14:xfrm>
                <a:off x="2975979" y="2096108"/>
                <a:ext cx="217440" cy="389880"/>
              </p14:xfrm>
            </p:contentPart>
          </mc:Choice>
          <mc:Fallback xmlns="">
            <p:pic>
              <p:nvPicPr>
                <p:cNvPr id="21" name="Freihand 20">
                  <a:extLst>
                    <a:ext uri="{FF2B5EF4-FFF2-40B4-BE49-F238E27FC236}">
                      <a16:creationId xmlns:a16="http://schemas.microsoft.com/office/drawing/2014/main" id="{FCCBE862-D3BC-4841-8C19-DB049D43716E}"/>
                    </a:ext>
                  </a:extLst>
                </p:cNvPr>
                <p:cNvPicPr/>
                <p:nvPr/>
              </p:nvPicPr>
              <p:blipFill>
                <a:blip r:embed="rId24"/>
                <a:stretch>
                  <a:fillRect/>
                </a:stretch>
              </p:blipFill>
              <p:spPr>
                <a:xfrm>
                  <a:off x="2971659" y="2091788"/>
                  <a:ext cx="226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F18346F-C1C7-4CB1-BA8F-B735C0C62D25}"/>
                    </a:ext>
                  </a:extLst>
                </p14:cNvPr>
                <p14:cNvContentPartPr/>
                <p14:nvPr/>
              </p14:nvContentPartPr>
              <p14:xfrm>
                <a:off x="2960859" y="1670588"/>
                <a:ext cx="218520" cy="203040"/>
              </p14:xfrm>
            </p:contentPart>
          </mc:Choice>
          <mc:Fallback xmlns="">
            <p:pic>
              <p:nvPicPr>
                <p:cNvPr id="22" name="Freihand 21">
                  <a:extLst>
                    <a:ext uri="{FF2B5EF4-FFF2-40B4-BE49-F238E27FC236}">
                      <a16:creationId xmlns:a16="http://schemas.microsoft.com/office/drawing/2014/main" id="{3F18346F-C1C7-4CB1-BA8F-B735C0C62D25}"/>
                    </a:ext>
                  </a:extLst>
                </p:cNvPr>
                <p:cNvPicPr/>
                <p:nvPr/>
              </p:nvPicPr>
              <p:blipFill>
                <a:blip r:embed="rId26"/>
                <a:stretch>
                  <a:fillRect/>
                </a:stretch>
              </p:blipFill>
              <p:spPr>
                <a:xfrm>
                  <a:off x="2956539" y="1666268"/>
                  <a:ext cx="227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2DF2BD00-E40B-4BF8-9B6A-89CA117E63F3}"/>
                    </a:ext>
                  </a:extLst>
                </p14:cNvPr>
                <p14:cNvContentPartPr/>
                <p14:nvPr/>
              </p14:nvContentPartPr>
              <p14:xfrm>
                <a:off x="3270819" y="1955348"/>
                <a:ext cx="171000" cy="132840"/>
              </p14:xfrm>
            </p:contentPart>
          </mc:Choice>
          <mc:Fallback xmlns="">
            <p:pic>
              <p:nvPicPr>
                <p:cNvPr id="23" name="Freihand 22">
                  <a:extLst>
                    <a:ext uri="{FF2B5EF4-FFF2-40B4-BE49-F238E27FC236}">
                      <a16:creationId xmlns:a16="http://schemas.microsoft.com/office/drawing/2014/main" id="{2DF2BD00-E40B-4BF8-9B6A-89CA117E63F3}"/>
                    </a:ext>
                  </a:extLst>
                </p:cNvPr>
                <p:cNvPicPr/>
                <p:nvPr/>
              </p:nvPicPr>
              <p:blipFill>
                <a:blip r:embed="rId28"/>
                <a:stretch>
                  <a:fillRect/>
                </a:stretch>
              </p:blipFill>
              <p:spPr>
                <a:xfrm>
                  <a:off x="3266499" y="1951028"/>
                  <a:ext cx="17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3F576492-DFA8-41E7-99DD-194B5609FC49}"/>
                    </a:ext>
                  </a:extLst>
                </p14:cNvPr>
                <p14:cNvContentPartPr/>
                <p14:nvPr/>
              </p14:nvContentPartPr>
              <p14:xfrm>
                <a:off x="3502299" y="1971908"/>
                <a:ext cx="18360" cy="91440"/>
              </p14:xfrm>
            </p:contentPart>
          </mc:Choice>
          <mc:Fallback xmlns="">
            <p:pic>
              <p:nvPicPr>
                <p:cNvPr id="24" name="Freihand 23">
                  <a:extLst>
                    <a:ext uri="{FF2B5EF4-FFF2-40B4-BE49-F238E27FC236}">
                      <a16:creationId xmlns:a16="http://schemas.microsoft.com/office/drawing/2014/main" id="{3F576492-DFA8-41E7-99DD-194B5609FC49}"/>
                    </a:ext>
                  </a:extLst>
                </p:cNvPr>
                <p:cNvPicPr/>
                <p:nvPr/>
              </p:nvPicPr>
              <p:blipFill>
                <a:blip r:embed="rId30"/>
                <a:stretch>
                  <a:fillRect/>
                </a:stretch>
              </p:blipFill>
              <p:spPr>
                <a:xfrm>
                  <a:off x="3497979" y="1967588"/>
                  <a:ext cx="2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DC75C5E-BB40-449D-B043-BFC41E89C00B}"/>
                    </a:ext>
                  </a:extLst>
                </p14:cNvPr>
                <p14:cNvContentPartPr/>
                <p14:nvPr/>
              </p14:nvContentPartPr>
              <p14:xfrm>
                <a:off x="3571419" y="1903508"/>
                <a:ext cx="123120" cy="150120"/>
              </p14:xfrm>
            </p:contentPart>
          </mc:Choice>
          <mc:Fallback xmlns="">
            <p:pic>
              <p:nvPicPr>
                <p:cNvPr id="25" name="Freihand 24">
                  <a:extLst>
                    <a:ext uri="{FF2B5EF4-FFF2-40B4-BE49-F238E27FC236}">
                      <a16:creationId xmlns:a16="http://schemas.microsoft.com/office/drawing/2014/main" id="{4DC75C5E-BB40-449D-B043-BFC41E89C00B}"/>
                    </a:ext>
                  </a:extLst>
                </p:cNvPr>
                <p:cNvPicPr/>
                <p:nvPr/>
              </p:nvPicPr>
              <p:blipFill>
                <a:blip r:embed="rId32"/>
                <a:stretch>
                  <a:fillRect/>
                </a:stretch>
              </p:blipFill>
              <p:spPr>
                <a:xfrm>
                  <a:off x="3567099" y="1899188"/>
                  <a:ext cx="13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32F8540D-A9D6-4067-A382-754E59210C6E}"/>
                    </a:ext>
                  </a:extLst>
                </p14:cNvPr>
                <p14:cNvContentPartPr/>
                <p14:nvPr/>
              </p14:nvContentPartPr>
              <p14:xfrm>
                <a:off x="1859619" y="586628"/>
                <a:ext cx="6026040" cy="2629800"/>
              </p14:xfrm>
            </p:contentPart>
          </mc:Choice>
          <mc:Fallback xmlns="">
            <p:pic>
              <p:nvPicPr>
                <p:cNvPr id="27" name="Freihand 26">
                  <a:extLst>
                    <a:ext uri="{FF2B5EF4-FFF2-40B4-BE49-F238E27FC236}">
                      <a16:creationId xmlns:a16="http://schemas.microsoft.com/office/drawing/2014/main" id="{32F8540D-A9D6-4067-A382-754E59210C6E}"/>
                    </a:ext>
                  </a:extLst>
                </p:cNvPr>
                <p:cNvPicPr/>
                <p:nvPr/>
              </p:nvPicPr>
              <p:blipFill>
                <a:blip r:embed="rId34"/>
                <a:stretch>
                  <a:fillRect/>
                </a:stretch>
              </p:blipFill>
              <p:spPr>
                <a:xfrm>
                  <a:off x="1855299" y="582308"/>
                  <a:ext cx="6034680" cy="26384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F1F6F50-4A42-432E-83C1-41BAB444E9BB}"/>
                  </a:ext>
                </a:extLst>
              </p14:cNvPr>
              <p14:cNvContentPartPr/>
              <p14:nvPr/>
            </p14:nvContentPartPr>
            <p14:xfrm>
              <a:off x="742179" y="1673765"/>
              <a:ext cx="1487160" cy="113400"/>
            </p14:xfrm>
          </p:contentPart>
        </mc:Choice>
        <mc:Fallback xmlns="">
          <p:pic>
            <p:nvPicPr>
              <p:cNvPr id="2" name="Freihand 1">
                <a:extLst>
                  <a:ext uri="{FF2B5EF4-FFF2-40B4-BE49-F238E27FC236}">
                    <a16:creationId xmlns:a16="http://schemas.microsoft.com/office/drawing/2014/main" id="{AF1F6F50-4A42-432E-83C1-41BAB444E9BB}"/>
                  </a:ext>
                </a:extLst>
              </p:cNvPr>
              <p:cNvPicPr/>
              <p:nvPr/>
            </p:nvPicPr>
            <p:blipFill>
              <a:blip r:embed="rId4"/>
              <a:stretch>
                <a:fillRect/>
              </a:stretch>
            </p:blipFill>
            <p:spPr>
              <a:xfrm>
                <a:off x="737859" y="1669445"/>
                <a:ext cx="1495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76E2A3F-4A4B-4618-9170-7E4B7DBB364D}"/>
                  </a:ext>
                </a:extLst>
              </p14:cNvPr>
              <p14:cNvContentPartPr/>
              <p14:nvPr/>
            </p14:nvContentPartPr>
            <p14:xfrm>
              <a:off x="1218459" y="1616165"/>
              <a:ext cx="4591080" cy="162000"/>
            </p14:xfrm>
          </p:contentPart>
        </mc:Choice>
        <mc:Fallback xmlns="">
          <p:pic>
            <p:nvPicPr>
              <p:cNvPr id="4" name="Freihand 3">
                <a:extLst>
                  <a:ext uri="{FF2B5EF4-FFF2-40B4-BE49-F238E27FC236}">
                    <a16:creationId xmlns:a16="http://schemas.microsoft.com/office/drawing/2014/main" id="{F76E2A3F-4A4B-4618-9170-7E4B7DBB364D}"/>
                  </a:ext>
                </a:extLst>
              </p:cNvPr>
              <p:cNvPicPr/>
              <p:nvPr/>
            </p:nvPicPr>
            <p:blipFill>
              <a:blip r:embed="rId6"/>
              <a:stretch>
                <a:fillRect/>
              </a:stretch>
            </p:blipFill>
            <p:spPr>
              <a:xfrm>
                <a:off x="1214139" y="1611845"/>
                <a:ext cx="4599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A562BD9-BBBD-45E4-84D4-88538152CFF5}"/>
                  </a:ext>
                </a:extLst>
              </p14:cNvPr>
              <p14:cNvContentPartPr/>
              <p14:nvPr/>
            </p14:nvContentPartPr>
            <p14:xfrm>
              <a:off x="1357419" y="2786885"/>
              <a:ext cx="7574400" cy="120600"/>
            </p14:xfrm>
          </p:contentPart>
        </mc:Choice>
        <mc:Fallback xmlns="">
          <p:pic>
            <p:nvPicPr>
              <p:cNvPr id="6" name="Freihand 5">
                <a:extLst>
                  <a:ext uri="{FF2B5EF4-FFF2-40B4-BE49-F238E27FC236}">
                    <a16:creationId xmlns:a16="http://schemas.microsoft.com/office/drawing/2014/main" id="{5A562BD9-BBBD-45E4-84D4-88538152CFF5}"/>
                  </a:ext>
                </a:extLst>
              </p:cNvPr>
              <p:cNvPicPr/>
              <p:nvPr/>
            </p:nvPicPr>
            <p:blipFill>
              <a:blip r:embed="rId8"/>
              <a:stretch>
                <a:fillRect/>
              </a:stretch>
            </p:blipFill>
            <p:spPr>
              <a:xfrm>
                <a:off x="1353099" y="2782565"/>
                <a:ext cx="7583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FBF0844-65A9-498E-9173-DEEC64D8AAE6}"/>
                  </a:ext>
                </a:extLst>
              </p14:cNvPr>
              <p14:cNvContentPartPr/>
              <p14:nvPr/>
            </p14:nvContentPartPr>
            <p14:xfrm>
              <a:off x="3466299" y="3970565"/>
              <a:ext cx="2875320" cy="61920"/>
            </p14:xfrm>
          </p:contentPart>
        </mc:Choice>
        <mc:Fallback xmlns="">
          <p:pic>
            <p:nvPicPr>
              <p:cNvPr id="7" name="Freihand 6">
                <a:extLst>
                  <a:ext uri="{FF2B5EF4-FFF2-40B4-BE49-F238E27FC236}">
                    <a16:creationId xmlns:a16="http://schemas.microsoft.com/office/drawing/2014/main" id="{7FBF0844-65A9-498E-9173-DEEC64D8AAE6}"/>
                  </a:ext>
                </a:extLst>
              </p:cNvPr>
              <p:cNvPicPr/>
              <p:nvPr/>
            </p:nvPicPr>
            <p:blipFill>
              <a:blip r:embed="rId10"/>
              <a:stretch>
                <a:fillRect/>
              </a:stretch>
            </p:blipFill>
            <p:spPr>
              <a:xfrm>
                <a:off x="3461979" y="3966245"/>
                <a:ext cx="2883960" cy="70560"/>
              </a:xfrm>
              <a:prstGeom prst="rect">
                <a:avLst/>
              </a:prstGeom>
            </p:spPr>
          </p:pic>
        </mc:Fallback>
      </mc:AlternateContent>
      <p:grpSp>
        <p:nvGrpSpPr>
          <p:cNvPr id="28" name="Gruppieren 27">
            <a:extLst>
              <a:ext uri="{FF2B5EF4-FFF2-40B4-BE49-F238E27FC236}">
                <a16:creationId xmlns:a16="http://schemas.microsoft.com/office/drawing/2014/main" id="{D7A39CA4-3C86-43F1-84A0-55F3768DB6A9}"/>
              </a:ext>
            </a:extLst>
          </p:cNvPr>
          <p:cNvGrpSpPr/>
          <p:nvPr/>
        </p:nvGrpSpPr>
        <p:grpSpPr>
          <a:xfrm>
            <a:off x="4458459" y="3422285"/>
            <a:ext cx="2135520" cy="203760"/>
            <a:chOff x="4458459" y="3422285"/>
            <a:chExt cx="2135520" cy="2037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A4CB11C-06DF-4C45-B1DB-01DDC8632732}"/>
                    </a:ext>
                  </a:extLst>
                </p14:cNvPr>
                <p14:cNvContentPartPr/>
                <p14:nvPr/>
              </p14:nvContentPartPr>
              <p14:xfrm>
                <a:off x="4531539" y="3518765"/>
                <a:ext cx="144000" cy="64440"/>
              </p14:xfrm>
            </p:contentPart>
          </mc:Choice>
          <mc:Fallback xmlns="">
            <p:pic>
              <p:nvPicPr>
                <p:cNvPr id="9" name="Freihand 8">
                  <a:extLst>
                    <a:ext uri="{FF2B5EF4-FFF2-40B4-BE49-F238E27FC236}">
                      <a16:creationId xmlns:a16="http://schemas.microsoft.com/office/drawing/2014/main" id="{AA4CB11C-06DF-4C45-B1DB-01DDC8632732}"/>
                    </a:ext>
                  </a:extLst>
                </p:cNvPr>
                <p:cNvPicPr/>
                <p:nvPr/>
              </p:nvPicPr>
              <p:blipFill>
                <a:blip r:embed="rId12"/>
                <a:stretch>
                  <a:fillRect/>
                </a:stretch>
              </p:blipFill>
              <p:spPr>
                <a:xfrm>
                  <a:off x="4527219" y="3514445"/>
                  <a:ext cx="15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DC8D81-7476-4161-B325-9737690AB3CC}"/>
                    </a:ext>
                  </a:extLst>
                </p14:cNvPr>
                <p14:cNvContentPartPr/>
                <p14:nvPr/>
              </p14:nvContentPartPr>
              <p14:xfrm>
                <a:off x="4458459" y="3512645"/>
                <a:ext cx="166680" cy="113400"/>
              </p14:xfrm>
            </p:contentPart>
          </mc:Choice>
          <mc:Fallback xmlns="">
            <p:pic>
              <p:nvPicPr>
                <p:cNvPr id="10" name="Freihand 9">
                  <a:extLst>
                    <a:ext uri="{FF2B5EF4-FFF2-40B4-BE49-F238E27FC236}">
                      <a16:creationId xmlns:a16="http://schemas.microsoft.com/office/drawing/2014/main" id="{6ADC8D81-7476-4161-B325-9737690AB3CC}"/>
                    </a:ext>
                  </a:extLst>
                </p:cNvPr>
                <p:cNvPicPr/>
                <p:nvPr/>
              </p:nvPicPr>
              <p:blipFill>
                <a:blip r:embed="rId14"/>
                <a:stretch>
                  <a:fillRect/>
                </a:stretch>
              </p:blipFill>
              <p:spPr>
                <a:xfrm>
                  <a:off x="4454139" y="3508325"/>
                  <a:ext cx="175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BD15AD9-4201-42FF-9684-3A9D4D9AC966}"/>
                    </a:ext>
                  </a:extLst>
                </p14:cNvPr>
                <p14:cNvContentPartPr/>
                <p14:nvPr/>
              </p14:nvContentPartPr>
              <p14:xfrm>
                <a:off x="4849779" y="3465485"/>
                <a:ext cx="23400" cy="82080"/>
              </p14:xfrm>
            </p:contentPart>
          </mc:Choice>
          <mc:Fallback xmlns="">
            <p:pic>
              <p:nvPicPr>
                <p:cNvPr id="11" name="Freihand 10">
                  <a:extLst>
                    <a:ext uri="{FF2B5EF4-FFF2-40B4-BE49-F238E27FC236}">
                      <a16:creationId xmlns:a16="http://schemas.microsoft.com/office/drawing/2014/main" id="{5BD15AD9-4201-42FF-9684-3A9D4D9AC966}"/>
                    </a:ext>
                  </a:extLst>
                </p:cNvPr>
                <p:cNvPicPr/>
                <p:nvPr/>
              </p:nvPicPr>
              <p:blipFill>
                <a:blip r:embed="rId16"/>
                <a:stretch>
                  <a:fillRect/>
                </a:stretch>
              </p:blipFill>
              <p:spPr>
                <a:xfrm>
                  <a:off x="4845459" y="3461165"/>
                  <a:ext cx="32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49A977F-8580-447A-936D-E91030071867}"/>
                    </a:ext>
                  </a:extLst>
                </p14:cNvPr>
                <p14:cNvContentPartPr/>
                <p14:nvPr/>
              </p14:nvContentPartPr>
              <p14:xfrm>
                <a:off x="4855179" y="3453245"/>
                <a:ext cx="77760" cy="78120"/>
              </p14:xfrm>
            </p:contentPart>
          </mc:Choice>
          <mc:Fallback xmlns="">
            <p:pic>
              <p:nvPicPr>
                <p:cNvPr id="12" name="Freihand 11">
                  <a:extLst>
                    <a:ext uri="{FF2B5EF4-FFF2-40B4-BE49-F238E27FC236}">
                      <a16:creationId xmlns:a16="http://schemas.microsoft.com/office/drawing/2014/main" id="{449A977F-8580-447A-936D-E91030071867}"/>
                    </a:ext>
                  </a:extLst>
                </p:cNvPr>
                <p:cNvPicPr/>
                <p:nvPr/>
              </p:nvPicPr>
              <p:blipFill>
                <a:blip r:embed="rId18"/>
                <a:stretch>
                  <a:fillRect/>
                </a:stretch>
              </p:blipFill>
              <p:spPr>
                <a:xfrm>
                  <a:off x="4850859" y="3448925"/>
                  <a:ext cx="86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3FBDD8C-BFCA-448D-A30E-A65E5B33627E}"/>
                    </a:ext>
                  </a:extLst>
                </p14:cNvPr>
                <p14:cNvContentPartPr/>
                <p14:nvPr/>
              </p14:nvContentPartPr>
              <p14:xfrm>
                <a:off x="4988379" y="3473405"/>
                <a:ext cx="101880" cy="88920"/>
              </p14:xfrm>
            </p:contentPart>
          </mc:Choice>
          <mc:Fallback xmlns="">
            <p:pic>
              <p:nvPicPr>
                <p:cNvPr id="13" name="Freihand 12">
                  <a:extLst>
                    <a:ext uri="{FF2B5EF4-FFF2-40B4-BE49-F238E27FC236}">
                      <a16:creationId xmlns:a16="http://schemas.microsoft.com/office/drawing/2014/main" id="{03FBDD8C-BFCA-448D-A30E-A65E5B33627E}"/>
                    </a:ext>
                  </a:extLst>
                </p:cNvPr>
                <p:cNvPicPr/>
                <p:nvPr/>
              </p:nvPicPr>
              <p:blipFill>
                <a:blip r:embed="rId20"/>
                <a:stretch>
                  <a:fillRect/>
                </a:stretch>
              </p:blipFill>
              <p:spPr>
                <a:xfrm>
                  <a:off x="4984059" y="3469085"/>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9440A2B-C0C0-4061-B86A-3729AC5D1851}"/>
                    </a:ext>
                  </a:extLst>
                </p14:cNvPr>
                <p14:cNvContentPartPr/>
                <p14:nvPr/>
              </p14:nvContentPartPr>
              <p14:xfrm>
                <a:off x="5112219" y="3426605"/>
                <a:ext cx="155880" cy="118440"/>
              </p14:xfrm>
            </p:contentPart>
          </mc:Choice>
          <mc:Fallback xmlns="">
            <p:pic>
              <p:nvPicPr>
                <p:cNvPr id="14" name="Freihand 13">
                  <a:extLst>
                    <a:ext uri="{FF2B5EF4-FFF2-40B4-BE49-F238E27FC236}">
                      <a16:creationId xmlns:a16="http://schemas.microsoft.com/office/drawing/2014/main" id="{99440A2B-C0C0-4061-B86A-3729AC5D1851}"/>
                    </a:ext>
                  </a:extLst>
                </p:cNvPr>
                <p:cNvPicPr/>
                <p:nvPr/>
              </p:nvPicPr>
              <p:blipFill>
                <a:blip r:embed="rId22"/>
                <a:stretch>
                  <a:fillRect/>
                </a:stretch>
              </p:blipFill>
              <p:spPr>
                <a:xfrm>
                  <a:off x="5107899" y="3422285"/>
                  <a:ext cx="16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90BE482-12A2-4DE2-9D0A-70E3CDE1504E}"/>
                    </a:ext>
                  </a:extLst>
                </p14:cNvPr>
                <p14:cNvContentPartPr/>
                <p14:nvPr/>
              </p14:nvContentPartPr>
              <p14:xfrm>
                <a:off x="5289339" y="3480965"/>
                <a:ext cx="93960" cy="124560"/>
              </p14:xfrm>
            </p:contentPart>
          </mc:Choice>
          <mc:Fallback xmlns="">
            <p:pic>
              <p:nvPicPr>
                <p:cNvPr id="16" name="Freihand 15">
                  <a:extLst>
                    <a:ext uri="{FF2B5EF4-FFF2-40B4-BE49-F238E27FC236}">
                      <a16:creationId xmlns:a16="http://schemas.microsoft.com/office/drawing/2014/main" id="{490BE482-12A2-4DE2-9D0A-70E3CDE1504E}"/>
                    </a:ext>
                  </a:extLst>
                </p:cNvPr>
                <p:cNvPicPr/>
                <p:nvPr/>
              </p:nvPicPr>
              <p:blipFill>
                <a:blip r:embed="rId24"/>
                <a:stretch>
                  <a:fillRect/>
                </a:stretch>
              </p:blipFill>
              <p:spPr>
                <a:xfrm>
                  <a:off x="5285019" y="3476645"/>
                  <a:ext cx="102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ED9004B4-8A50-4848-8A97-9FC9DCEEC33F}"/>
                    </a:ext>
                  </a:extLst>
                </p14:cNvPr>
                <p14:cNvContentPartPr/>
                <p14:nvPr/>
              </p14:nvContentPartPr>
              <p14:xfrm>
                <a:off x="5399859" y="3496085"/>
                <a:ext cx="176400" cy="60480"/>
              </p14:xfrm>
            </p:contentPart>
          </mc:Choice>
          <mc:Fallback xmlns="">
            <p:pic>
              <p:nvPicPr>
                <p:cNvPr id="17" name="Freihand 16">
                  <a:extLst>
                    <a:ext uri="{FF2B5EF4-FFF2-40B4-BE49-F238E27FC236}">
                      <a16:creationId xmlns:a16="http://schemas.microsoft.com/office/drawing/2014/main" id="{ED9004B4-8A50-4848-8A97-9FC9DCEEC33F}"/>
                    </a:ext>
                  </a:extLst>
                </p:cNvPr>
                <p:cNvPicPr/>
                <p:nvPr/>
              </p:nvPicPr>
              <p:blipFill>
                <a:blip r:embed="rId26"/>
                <a:stretch>
                  <a:fillRect/>
                </a:stretch>
              </p:blipFill>
              <p:spPr>
                <a:xfrm>
                  <a:off x="5395539" y="3491765"/>
                  <a:ext cx="185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F831472-F737-409E-88BF-36D0453439BD}"/>
                    </a:ext>
                  </a:extLst>
                </p14:cNvPr>
                <p14:cNvContentPartPr/>
                <p14:nvPr/>
              </p14:nvContentPartPr>
              <p14:xfrm>
                <a:off x="5574819" y="3453245"/>
                <a:ext cx="51840" cy="11520"/>
              </p14:xfrm>
            </p:contentPart>
          </mc:Choice>
          <mc:Fallback xmlns="">
            <p:pic>
              <p:nvPicPr>
                <p:cNvPr id="18" name="Freihand 17">
                  <a:extLst>
                    <a:ext uri="{FF2B5EF4-FFF2-40B4-BE49-F238E27FC236}">
                      <a16:creationId xmlns:a16="http://schemas.microsoft.com/office/drawing/2014/main" id="{3F831472-F737-409E-88BF-36D0453439BD}"/>
                    </a:ext>
                  </a:extLst>
                </p:cNvPr>
                <p:cNvPicPr/>
                <p:nvPr/>
              </p:nvPicPr>
              <p:blipFill>
                <a:blip r:embed="rId28"/>
                <a:stretch>
                  <a:fillRect/>
                </a:stretch>
              </p:blipFill>
              <p:spPr>
                <a:xfrm>
                  <a:off x="5570499" y="3448925"/>
                  <a:ext cx="60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940A9B2-AC40-4367-A28B-EBC944129745}"/>
                    </a:ext>
                  </a:extLst>
                </p14:cNvPr>
                <p14:cNvContentPartPr/>
                <p14:nvPr/>
              </p14:nvContentPartPr>
              <p14:xfrm>
                <a:off x="5586699" y="3470885"/>
                <a:ext cx="87480" cy="91800"/>
              </p14:xfrm>
            </p:contentPart>
          </mc:Choice>
          <mc:Fallback xmlns="">
            <p:pic>
              <p:nvPicPr>
                <p:cNvPr id="19" name="Freihand 18">
                  <a:extLst>
                    <a:ext uri="{FF2B5EF4-FFF2-40B4-BE49-F238E27FC236}">
                      <a16:creationId xmlns:a16="http://schemas.microsoft.com/office/drawing/2014/main" id="{1940A9B2-AC40-4367-A28B-EBC944129745}"/>
                    </a:ext>
                  </a:extLst>
                </p:cNvPr>
                <p:cNvPicPr/>
                <p:nvPr/>
              </p:nvPicPr>
              <p:blipFill>
                <a:blip r:embed="rId30"/>
                <a:stretch>
                  <a:fillRect/>
                </a:stretch>
              </p:blipFill>
              <p:spPr>
                <a:xfrm>
                  <a:off x="5582379" y="3466565"/>
                  <a:ext cx="96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EC9CC67-FB65-45DF-B984-5C917D89277B}"/>
                    </a:ext>
                  </a:extLst>
                </p14:cNvPr>
                <p14:cNvContentPartPr/>
                <p14:nvPr/>
              </p14:nvContentPartPr>
              <p14:xfrm>
                <a:off x="5801259" y="3443165"/>
                <a:ext cx="77040" cy="102600"/>
              </p14:xfrm>
            </p:contentPart>
          </mc:Choice>
          <mc:Fallback xmlns="">
            <p:pic>
              <p:nvPicPr>
                <p:cNvPr id="20" name="Freihand 19">
                  <a:extLst>
                    <a:ext uri="{FF2B5EF4-FFF2-40B4-BE49-F238E27FC236}">
                      <a16:creationId xmlns:a16="http://schemas.microsoft.com/office/drawing/2014/main" id="{5EC9CC67-FB65-45DF-B984-5C917D89277B}"/>
                    </a:ext>
                  </a:extLst>
                </p:cNvPr>
                <p:cNvPicPr/>
                <p:nvPr/>
              </p:nvPicPr>
              <p:blipFill>
                <a:blip r:embed="rId32"/>
                <a:stretch>
                  <a:fillRect/>
                </a:stretch>
              </p:blipFill>
              <p:spPr>
                <a:xfrm>
                  <a:off x="5796939" y="3438845"/>
                  <a:ext cx="8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AA51FFA-4054-4F45-AAD6-7A443117B21C}"/>
                    </a:ext>
                  </a:extLst>
                </p14:cNvPr>
                <p14:cNvContentPartPr/>
                <p14:nvPr/>
              </p14:nvContentPartPr>
              <p14:xfrm>
                <a:off x="5752659" y="3459725"/>
                <a:ext cx="134640" cy="109440"/>
              </p14:xfrm>
            </p:contentPart>
          </mc:Choice>
          <mc:Fallback xmlns="">
            <p:pic>
              <p:nvPicPr>
                <p:cNvPr id="22" name="Freihand 21">
                  <a:extLst>
                    <a:ext uri="{FF2B5EF4-FFF2-40B4-BE49-F238E27FC236}">
                      <a16:creationId xmlns:a16="http://schemas.microsoft.com/office/drawing/2014/main" id="{BAA51FFA-4054-4F45-AAD6-7A443117B21C}"/>
                    </a:ext>
                  </a:extLst>
                </p:cNvPr>
                <p:cNvPicPr/>
                <p:nvPr/>
              </p:nvPicPr>
              <p:blipFill>
                <a:blip r:embed="rId34"/>
                <a:stretch>
                  <a:fillRect/>
                </a:stretch>
              </p:blipFill>
              <p:spPr>
                <a:xfrm>
                  <a:off x="5748339" y="3455405"/>
                  <a:ext cx="143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42B8000-81CC-4D3F-BF7E-6FF492692CD5}"/>
                    </a:ext>
                  </a:extLst>
                </p14:cNvPr>
                <p14:cNvContentPartPr/>
                <p14:nvPr/>
              </p14:nvContentPartPr>
              <p14:xfrm>
                <a:off x="5928339" y="3436685"/>
                <a:ext cx="81000" cy="130320"/>
              </p14:xfrm>
            </p:contentPart>
          </mc:Choice>
          <mc:Fallback xmlns="">
            <p:pic>
              <p:nvPicPr>
                <p:cNvPr id="23" name="Freihand 22">
                  <a:extLst>
                    <a:ext uri="{FF2B5EF4-FFF2-40B4-BE49-F238E27FC236}">
                      <a16:creationId xmlns:a16="http://schemas.microsoft.com/office/drawing/2014/main" id="{D42B8000-81CC-4D3F-BF7E-6FF492692CD5}"/>
                    </a:ext>
                  </a:extLst>
                </p:cNvPr>
                <p:cNvPicPr/>
                <p:nvPr/>
              </p:nvPicPr>
              <p:blipFill>
                <a:blip r:embed="rId36"/>
                <a:stretch>
                  <a:fillRect/>
                </a:stretch>
              </p:blipFill>
              <p:spPr>
                <a:xfrm>
                  <a:off x="5924019" y="3432365"/>
                  <a:ext cx="8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4535B5F-9DA8-4172-8A88-FB41FE47DA3D}"/>
                    </a:ext>
                  </a:extLst>
                </p14:cNvPr>
                <p14:cNvContentPartPr/>
                <p14:nvPr/>
              </p14:nvContentPartPr>
              <p14:xfrm>
                <a:off x="6073779" y="3422285"/>
                <a:ext cx="115200" cy="137880"/>
              </p14:xfrm>
            </p:contentPart>
          </mc:Choice>
          <mc:Fallback xmlns="">
            <p:pic>
              <p:nvPicPr>
                <p:cNvPr id="24" name="Freihand 23">
                  <a:extLst>
                    <a:ext uri="{FF2B5EF4-FFF2-40B4-BE49-F238E27FC236}">
                      <a16:creationId xmlns:a16="http://schemas.microsoft.com/office/drawing/2014/main" id="{24535B5F-9DA8-4172-8A88-FB41FE47DA3D}"/>
                    </a:ext>
                  </a:extLst>
                </p:cNvPr>
                <p:cNvPicPr/>
                <p:nvPr/>
              </p:nvPicPr>
              <p:blipFill>
                <a:blip r:embed="rId38"/>
                <a:stretch>
                  <a:fillRect/>
                </a:stretch>
              </p:blipFill>
              <p:spPr>
                <a:xfrm>
                  <a:off x="6069459" y="3417965"/>
                  <a:ext cx="12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F9D2A56-6F83-42D3-B836-E4B2905E4420}"/>
                    </a:ext>
                  </a:extLst>
                </p14:cNvPr>
                <p14:cNvContentPartPr/>
                <p14:nvPr/>
              </p14:nvContentPartPr>
              <p14:xfrm>
                <a:off x="6078819" y="3449285"/>
                <a:ext cx="214560" cy="44280"/>
              </p14:xfrm>
            </p:contentPart>
          </mc:Choice>
          <mc:Fallback xmlns="">
            <p:pic>
              <p:nvPicPr>
                <p:cNvPr id="25" name="Freihand 24">
                  <a:extLst>
                    <a:ext uri="{FF2B5EF4-FFF2-40B4-BE49-F238E27FC236}">
                      <a16:creationId xmlns:a16="http://schemas.microsoft.com/office/drawing/2014/main" id="{EF9D2A56-6F83-42D3-B836-E4B2905E4420}"/>
                    </a:ext>
                  </a:extLst>
                </p:cNvPr>
                <p:cNvPicPr/>
                <p:nvPr/>
              </p:nvPicPr>
              <p:blipFill>
                <a:blip r:embed="rId40"/>
                <a:stretch>
                  <a:fillRect/>
                </a:stretch>
              </p:blipFill>
              <p:spPr>
                <a:xfrm>
                  <a:off x="6074499" y="3444965"/>
                  <a:ext cx="223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94A54D8-EA33-4548-A76B-EA362A51F36D}"/>
                    </a:ext>
                  </a:extLst>
                </p14:cNvPr>
                <p14:cNvContentPartPr/>
                <p14:nvPr/>
              </p14:nvContentPartPr>
              <p14:xfrm>
                <a:off x="6240819" y="3436325"/>
                <a:ext cx="85680" cy="119520"/>
              </p14:xfrm>
            </p:contentPart>
          </mc:Choice>
          <mc:Fallback xmlns="">
            <p:pic>
              <p:nvPicPr>
                <p:cNvPr id="26" name="Freihand 25">
                  <a:extLst>
                    <a:ext uri="{FF2B5EF4-FFF2-40B4-BE49-F238E27FC236}">
                      <a16:creationId xmlns:a16="http://schemas.microsoft.com/office/drawing/2014/main" id="{794A54D8-EA33-4548-A76B-EA362A51F36D}"/>
                    </a:ext>
                  </a:extLst>
                </p:cNvPr>
                <p:cNvPicPr/>
                <p:nvPr/>
              </p:nvPicPr>
              <p:blipFill>
                <a:blip r:embed="rId42"/>
                <a:stretch>
                  <a:fillRect/>
                </a:stretch>
              </p:blipFill>
              <p:spPr>
                <a:xfrm>
                  <a:off x="6236499" y="3432005"/>
                  <a:ext cx="94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5F7ECC1-BF16-44D1-BD2B-FAA2A9E2996D}"/>
                    </a:ext>
                  </a:extLst>
                </p14:cNvPr>
                <p14:cNvContentPartPr/>
                <p14:nvPr/>
              </p14:nvContentPartPr>
              <p14:xfrm>
                <a:off x="4812699" y="3587885"/>
                <a:ext cx="1781280" cy="37080"/>
              </p14:xfrm>
            </p:contentPart>
          </mc:Choice>
          <mc:Fallback xmlns="">
            <p:pic>
              <p:nvPicPr>
                <p:cNvPr id="27" name="Freihand 26">
                  <a:extLst>
                    <a:ext uri="{FF2B5EF4-FFF2-40B4-BE49-F238E27FC236}">
                      <a16:creationId xmlns:a16="http://schemas.microsoft.com/office/drawing/2014/main" id="{B5F7ECC1-BF16-44D1-BD2B-FAA2A9E2996D}"/>
                    </a:ext>
                  </a:extLst>
                </p:cNvPr>
                <p:cNvPicPr/>
                <p:nvPr/>
              </p:nvPicPr>
              <p:blipFill>
                <a:blip r:embed="rId44"/>
                <a:stretch>
                  <a:fillRect/>
                </a:stretch>
              </p:blipFill>
              <p:spPr>
                <a:xfrm>
                  <a:off x="4808379" y="3583565"/>
                  <a:ext cx="178992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F42D83C0-2B3D-449D-9D6D-4D202FB5E07E}"/>
                  </a:ext>
                </a:extLst>
              </p14:cNvPr>
              <p14:cNvContentPartPr/>
              <p14:nvPr/>
            </p14:nvContentPartPr>
            <p14:xfrm>
              <a:off x="9694659" y="3944645"/>
              <a:ext cx="1353600" cy="59040"/>
            </p14:xfrm>
          </p:contentPart>
        </mc:Choice>
        <mc:Fallback xmlns="">
          <p:pic>
            <p:nvPicPr>
              <p:cNvPr id="29" name="Freihand 28">
                <a:extLst>
                  <a:ext uri="{FF2B5EF4-FFF2-40B4-BE49-F238E27FC236}">
                    <a16:creationId xmlns:a16="http://schemas.microsoft.com/office/drawing/2014/main" id="{F42D83C0-2B3D-449D-9D6D-4D202FB5E07E}"/>
                  </a:ext>
                </a:extLst>
              </p:cNvPr>
              <p:cNvPicPr/>
              <p:nvPr/>
            </p:nvPicPr>
            <p:blipFill>
              <a:blip r:embed="rId46"/>
              <a:stretch>
                <a:fillRect/>
              </a:stretch>
            </p:blipFill>
            <p:spPr>
              <a:xfrm>
                <a:off x="9690339" y="3940325"/>
                <a:ext cx="1362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8A3F7738-768F-4E02-B75A-E0E982C8D5E2}"/>
                  </a:ext>
                </a:extLst>
              </p14:cNvPr>
              <p14:cNvContentPartPr/>
              <p14:nvPr/>
            </p14:nvContentPartPr>
            <p14:xfrm>
              <a:off x="504219" y="4186205"/>
              <a:ext cx="6162840" cy="144360"/>
            </p14:xfrm>
          </p:contentPart>
        </mc:Choice>
        <mc:Fallback xmlns="">
          <p:pic>
            <p:nvPicPr>
              <p:cNvPr id="30" name="Freihand 29">
                <a:extLst>
                  <a:ext uri="{FF2B5EF4-FFF2-40B4-BE49-F238E27FC236}">
                    <a16:creationId xmlns:a16="http://schemas.microsoft.com/office/drawing/2014/main" id="{8A3F7738-768F-4E02-B75A-E0E982C8D5E2}"/>
                  </a:ext>
                </a:extLst>
              </p:cNvPr>
              <p:cNvPicPr/>
              <p:nvPr/>
            </p:nvPicPr>
            <p:blipFill>
              <a:blip r:embed="rId48"/>
              <a:stretch>
                <a:fillRect/>
              </a:stretch>
            </p:blipFill>
            <p:spPr>
              <a:xfrm>
                <a:off x="499899" y="4181885"/>
                <a:ext cx="6171480" cy="153000"/>
              </a:xfrm>
              <a:prstGeom prst="rect">
                <a:avLst/>
              </a:prstGeom>
            </p:spPr>
          </p:pic>
        </mc:Fallback>
      </mc:AlternateContent>
      <p:grpSp>
        <p:nvGrpSpPr>
          <p:cNvPr id="54" name="Gruppieren 53">
            <a:extLst>
              <a:ext uri="{FF2B5EF4-FFF2-40B4-BE49-F238E27FC236}">
                <a16:creationId xmlns:a16="http://schemas.microsoft.com/office/drawing/2014/main" id="{F8C544B1-763C-40DD-8A8E-B30B62F5BE1B}"/>
              </a:ext>
            </a:extLst>
          </p:cNvPr>
          <p:cNvGrpSpPr/>
          <p:nvPr/>
        </p:nvGrpSpPr>
        <p:grpSpPr>
          <a:xfrm>
            <a:off x="5599299" y="5234165"/>
            <a:ext cx="1913760" cy="1370880"/>
            <a:chOff x="5599299" y="5234165"/>
            <a:chExt cx="1913760" cy="137088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D29D4D6-C847-44F2-BD35-E126C1317CAE}"/>
                    </a:ext>
                  </a:extLst>
                </p14:cNvPr>
                <p14:cNvContentPartPr/>
                <p14:nvPr/>
              </p14:nvContentPartPr>
              <p14:xfrm>
                <a:off x="5921859" y="5439005"/>
                <a:ext cx="38880" cy="927360"/>
              </p14:xfrm>
            </p:contentPart>
          </mc:Choice>
          <mc:Fallback xmlns="">
            <p:pic>
              <p:nvPicPr>
                <p:cNvPr id="31" name="Freihand 30">
                  <a:extLst>
                    <a:ext uri="{FF2B5EF4-FFF2-40B4-BE49-F238E27FC236}">
                      <a16:creationId xmlns:a16="http://schemas.microsoft.com/office/drawing/2014/main" id="{CD29D4D6-C847-44F2-BD35-E126C1317CAE}"/>
                    </a:ext>
                  </a:extLst>
                </p:cNvPr>
                <p:cNvPicPr/>
                <p:nvPr/>
              </p:nvPicPr>
              <p:blipFill>
                <a:blip r:embed="rId50"/>
                <a:stretch>
                  <a:fillRect/>
                </a:stretch>
              </p:blipFill>
              <p:spPr>
                <a:xfrm>
                  <a:off x="5917539" y="5434685"/>
                  <a:ext cx="4752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B8C6D19C-145D-4831-BFF3-11A66168EE26}"/>
                    </a:ext>
                  </a:extLst>
                </p14:cNvPr>
                <p14:cNvContentPartPr/>
                <p14:nvPr/>
              </p14:nvContentPartPr>
              <p14:xfrm>
                <a:off x="5756979" y="6241445"/>
                <a:ext cx="1355760" cy="50400"/>
              </p14:xfrm>
            </p:contentPart>
          </mc:Choice>
          <mc:Fallback xmlns="">
            <p:pic>
              <p:nvPicPr>
                <p:cNvPr id="32" name="Freihand 31">
                  <a:extLst>
                    <a:ext uri="{FF2B5EF4-FFF2-40B4-BE49-F238E27FC236}">
                      <a16:creationId xmlns:a16="http://schemas.microsoft.com/office/drawing/2014/main" id="{B8C6D19C-145D-4831-BFF3-11A66168EE26}"/>
                    </a:ext>
                  </a:extLst>
                </p:cNvPr>
                <p:cNvPicPr/>
                <p:nvPr/>
              </p:nvPicPr>
              <p:blipFill>
                <a:blip r:embed="rId52"/>
                <a:stretch>
                  <a:fillRect/>
                </a:stretch>
              </p:blipFill>
              <p:spPr>
                <a:xfrm>
                  <a:off x="5752659" y="6237125"/>
                  <a:ext cx="136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95E8839-DA62-4AE1-BF28-FF14E10555E9}"/>
                    </a:ext>
                  </a:extLst>
                </p14:cNvPr>
                <p14:cNvContentPartPr/>
                <p14:nvPr/>
              </p14:nvContentPartPr>
              <p14:xfrm>
                <a:off x="7109139" y="6121565"/>
                <a:ext cx="207720" cy="235080"/>
              </p14:xfrm>
            </p:contentPart>
          </mc:Choice>
          <mc:Fallback xmlns="">
            <p:pic>
              <p:nvPicPr>
                <p:cNvPr id="33" name="Freihand 32">
                  <a:extLst>
                    <a:ext uri="{FF2B5EF4-FFF2-40B4-BE49-F238E27FC236}">
                      <a16:creationId xmlns:a16="http://schemas.microsoft.com/office/drawing/2014/main" id="{D95E8839-DA62-4AE1-BF28-FF14E10555E9}"/>
                    </a:ext>
                  </a:extLst>
                </p:cNvPr>
                <p:cNvPicPr/>
                <p:nvPr/>
              </p:nvPicPr>
              <p:blipFill>
                <a:blip r:embed="rId54"/>
                <a:stretch>
                  <a:fillRect/>
                </a:stretch>
              </p:blipFill>
              <p:spPr>
                <a:xfrm>
                  <a:off x="7104819" y="6117245"/>
                  <a:ext cx="21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322EF0AF-6A09-4F74-9139-E02F8FA8FA31}"/>
                    </a:ext>
                  </a:extLst>
                </p14:cNvPr>
                <p14:cNvContentPartPr/>
                <p14:nvPr/>
              </p14:nvContentPartPr>
              <p14:xfrm>
                <a:off x="5809539" y="5234165"/>
                <a:ext cx="302760" cy="259560"/>
              </p14:xfrm>
            </p:contentPart>
          </mc:Choice>
          <mc:Fallback xmlns="">
            <p:pic>
              <p:nvPicPr>
                <p:cNvPr id="34" name="Freihand 33">
                  <a:extLst>
                    <a:ext uri="{FF2B5EF4-FFF2-40B4-BE49-F238E27FC236}">
                      <a16:creationId xmlns:a16="http://schemas.microsoft.com/office/drawing/2014/main" id="{322EF0AF-6A09-4F74-9139-E02F8FA8FA31}"/>
                    </a:ext>
                  </a:extLst>
                </p:cNvPr>
                <p:cNvPicPr/>
                <p:nvPr/>
              </p:nvPicPr>
              <p:blipFill>
                <a:blip r:embed="rId56"/>
                <a:stretch>
                  <a:fillRect/>
                </a:stretch>
              </p:blipFill>
              <p:spPr>
                <a:xfrm>
                  <a:off x="5805219" y="5229845"/>
                  <a:ext cx="311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02A3D94-ACB9-4B8D-A1CF-70A900254F3D}"/>
                    </a:ext>
                  </a:extLst>
                </p14:cNvPr>
                <p14:cNvContentPartPr/>
                <p14:nvPr/>
              </p14:nvContentPartPr>
              <p14:xfrm>
                <a:off x="5599299" y="5273765"/>
                <a:ext cx="123120" cy="264240"/>
              </p14:xfrm>
            </p:contentPart>
          </mc:Choice>
          <mc:Fallback xmlns="">
            <p:pic>
              <p:nvPicPr>
                <p:cNvPr id="35" name="Freihand 34">
                  <a:extLst>
                    <a:ext uri="{FF2B5EF4-FFF2-40B4-BE49-F238E27FC236}">
                      <a16:creationId xmlns:a16="http://schemas.microsoft.com/office/drawing/2014/main" id="{602A3D94-ACB9-4B8D-A1CF-70A900254F3D}"/>
                    </a:ext>
                  </a:extLst>
                </p:cNvPr>
                <p:cNvPicPr/>
                <p:nvPr/>
              </p:nvPicPr>
              <p:blipFill>
                <a:blip r:embed="rId58"/>
                <a:stretch>
                  <a:fillRect/>
                </a:stretch>
              </p:blipFill>
              <p:spPr>
                <a:xfrm>
                  <a:off x="5594979" y="5269445"/>
                  <a:ext cx="131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D315DDFB-092A-43FD-A4D8-ACE19E9952B3}"/>
                    </a:ext>
                  </a:extLst>
                </p14:cNvPr>
                <p14:cNvContentPartPr/>
                <p14:nvPr/>
              </p14:nvContentPartPr>
              <p14:xfrm>
                <a:off x="7136499" y="6417485"/>
                <a:ext cx="116640" cy="187560"/>
              </p14:xfrm>
            </p:contentPart>
          </mc:Choice>
          <mc:Fallback xmlns="">
            <p:pic>
              <p:nvPicPr>
                <p:cNvPr id="36" name="Freihand 35">
                  <a:extLst>
                    <a:ext uri="{FF2B5EF4-FFF2-40B4-BE49-F238E27FC236}">
                      <a16:creationId xmlns:a16="http://schemas.microsoft.com/office/drawing/2014/main" id="{D315DDFB-092A-43FD-A4D8-ACE19E9952B3}"/>
                    </a:ext>
                  </a:extLst>
                </p:cNvPr>
                <p:cNvPicPr/>
                <p:nvPr/>
              </p:nvPicPr>
              <p:blipFill>
                <a:blip r:embed="rId60"/>
                <a:stretch>
                  <a:fillRect/>
                </a:stretch>
              </p:blipFill>
              <p:spPr>
                <a:xfrm>
                  <a:off x="7132179" y="6413165"/>
                  <a:ext cx="125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FE8F638-1710-46CC-82C8-66A10D76AEDE}"/>
                    </a:ext>
                  </a:extLst>
                </p14:cNvPr>
                <p14:cNvContentPartPr/>
                <p14:nvPr/>
              </p14:nvContentPartPr>
              <p14:xfrm>
                <a:off x="7175379" y="6429725"/>
                <a:ext cx="190080" cy="99360"/>
              </p14:xfrm>
            </p:contentPart>
          </mc:Choice>
          <mc:Fallback xmlns="">
            <p:pic>
              <p:nvPicPr>
                <p:cNvPr id="37" name="Freihand 36">
                  <a:extLst>
                    <a:ext uri="{FF2B5EF4-FFF2-40B4-BE49-F238E27FC236}">
                      <a16:creationId xmlns:a16="http://schemas.microsoft.com/office/drawing/2014/main" id="{1FE8F638-1710-46CC-82C8-66A10D76AEDE}"/>
                    </a:ext>
                  </a:extLst>
                </p:cNvPr>
                <p:cNvPicPr/>
                <p:nvPr/>
              </p:nvPicPr>
              <p:blipFill>
                <a:blip r:embed="rId62"/>
                <a:stretch>
                  <a:fillRect/>
                </a:stretch>
              </p:blipFill>
              <p:spPr>
                <a:xfrm>
                  <a:off x="7171059" y="6425405"/>
                  <a:ext cx="198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A40A5B3-8B05-4E35-96A6-FC4904D611A1}"/>
                    </a:ext>
                  </a:extLst>
                </p14:cNvPr>
                <p14:cNvContentPartPr/>
                <p14:nvPr/>
              </p14:nvContentPartPr>
              <p14:xfrm>
                <a:off x="6228579" y="5475005"/>
                <a:ext cx="932760" cy="599040"/>
              </p14:xfrm>
            </p:contentPart>
          </mc:Choice>
          <mc:Fallback xmlns="">
            <p:pic>
              <p:nvPicPr>
                <p:cNvPr id="38" name="Freihand 37">
                  <a:extLst>
                    <a:ext uri="{FF2B5EF4-FFF2-40B4-BE49-F238E27FC236}">
                      <a16:creationId xmlns:a16="http://schemas.microsoft.com/office/drawing/2014/main" id="{4A40A5B3-8B05-4E35-96A6-FC4904D611A1}"/>
                    </a:ext>
                  </a:extLst>
                </p:cNvPr>
                <p:cNvPicPr/>
                <p:nvPr/>
              </p:nvPicPr>
              <p:blipFill>
                <a:blip r:embed="rId64"/>
                <a:stretch>
                  <a:fillRect/>
                </a:stretch>
              </p:blipFill>
              <p:spPr>
                <a:xfrm>
                  <a:off x="6224259" y="5470685"/>
                  <a:ext cx="94140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596FA42-6A7C-4DB4-B432-71EFBA46295C}"/>
                    </a:ext>
                  </a:extLst>
                </p14:cNvPr>
                <p14:cNvContentPartPr/>
                <p14:nvPr/>
              </p14:nvContentPartPr>
              <p14:xfrm>
                <a:off x="6345579" y="5358725"/>
                <a:ext cx="810360" cy="637560"/>
              </p14:xfrm>
            </p:contentPart>
          </mc:Choice>
          <mc:Fallback xmlns="">
            <p:pic>
              <p:nvPicPr>
                <p:cNvPr id="39" name="Freihand 38">
                  <a:extLst>
                    <a:ext uri="{FF2B5EF4-FFF2-40B4-BE49-F238E27FC236}">
                      <a16:creationId xmlns:a16="http://schemas.microsoft.com/office/drawing/2014/main" id="{A596FA42-6A7C-4DB4-B432-71EFBA46295C}"/>
                    </a:ext>
                  </a:extLst>
                </p:cNvPr>
                <p:cNvPicPr/>
                <p:nvPr/>
              </p:nvPicPr>
              <p:blipFill>
                <a:blip r:embed="rId66"/>
                <a:stretch>
                  <a:fillRect/>
                </a:stretch>
              </p:blipFill>
              <p:spPr>
                <a:xfrm>
                  <a:off x="6341259" y="5354405"/>
                  <a:ext cx="81900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D4B2D02-BAFC-41D7-9E5E-ADDE53F0B800}"/>
                    </a:ext>
                  </a:extLst>
                </p14:cNvPr>
                <p14:cNvContentPartPr/>
                <p14:nvPr/>
              </p14:nvContentPartPr>
              <p14:xfrm>
                <a:off x="7356459" y="5264765"/>
                <a:ext cx="137520" cy="181440"/>
              </p14:xfrm>
            </p:contentPart>
          </mc:Choice>
          <mc:Fallback xmlns="">
            <p:pic>
              <p:nvPicPr>
                <p:cNvPr id="40" name="Freihand 39">
                  <a:extLst>
                    <a:ext uri="{FF2B5EF4-FFF2-40B4-BE49-F238E27FC236}">
                      <a16:creationId xmlns:a16="http://schemas.microsoft.com/office/drawing/2014/main" id="{DD4B2D02-BAFC-41D7-9E5E-ADDE53F0B800}"/>
                    </a:ext>
                  </a:extLst>
                </p:cNvPr>
                <p:cNvPicPr/>
                <p:nvPr/>
              </p:nvPicPr>
              <p:blipFill>
                <a:blip r:embed="rId68"/>
                <a:stretch>
                  <a:fillRect/>
                </a:stretch>
              </p:blipFill>
              <p:spPr>
                <a:xfrm>
                  <a:off x="7352139" y="5260445"/>
                  <a:ext cx="146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B275C515-7CFE-4B05-9250-57B428E6B941}"/>
                    </a:ext>
                  </a:extLst>
                </p14:cNvPr>
                <p14:cNvContentPartPr/>
                <p14:nvPr/>
              </p14:nvContentPartPr>
              <p14:xfrm>
                <a:off x="7386339" y="5305805"/>
                <a:ext cx="101880" cy="170280"/>
              </p14:xfrm>
            </p:contentPart>
          </mc:Choice>
          <mc:Fallback xmlns="">
            <p:pic>
              <p:nvPicPr>
                <p:cNvPr id="41" name="Freihand 40">
                  <a:extLst>
                    <a:ext uri="{FF2B5EF4-FFF2-40B4-BE49-F238E27FC236}">
                      <a16:creationId xmlns:a16="http://schemas.microsoft.com/office/drawing/2014/main" id="{B275C515-7CFE-4B05-9250-57B428E6B941}"/>
                    </a:ext>
                  </a:extLst>
                </p:cNvPr>
                <p:cNvPicPr/>
                <p:nvPr/>
              </p:nvPicPr>
              <p:blipFill>
                <a:blip r:embed="rId70"/>
                <a:stretch>
                  <a:fillRect/>
                </a:stretch>
              </p:blipFill>
              <p:spPr>
                <a:xfrm>
                  <a:off x="7382019" y="5301485"/>
                  <a:ext cx="110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C5F6043-E257-42C8-88DC-BEDF452BA72D}"/>
                    </a:ext>
                  </a:extLst>
                </p14:cNvPr>
                <p14:cNvContentPartPr/>
                <p14:nvPr/>
              </p14:nvContentPartPr>
              <p14:xfrm>
                <a:off x="7334139" y="5376005"/>
                <a:ext cx="178920" cy="27000"/>
              </p14:xfrm>
            </p:contentPart>
          </mc:Choice>
          <mc:Fallback xmlns="">
            <p:pic>
              <p:nvPicPr>
                <p:cNvPr id="42" name="Freihand 41">
                  <a:extLst>
                    <a:ext uri="{FF2B5EF4-FFF2-40B4-BE49-F238E27FC236}">
                      <a16:creationId xmlns:a16="http://schemas.microsoft.com/office/drawing/2014/main" id="{FC5F6043-E257-42C8-88DC-BEDF452BA72D}"/>
                    </a:ext>
                  </a:extLst>
                </p:cNvPr>
                <p:cNvPicPr/>
                <p:nvPr/>
              </p:nvPicPr>
              <p:blipFill>
                <a:blip r:embed="rId72"/>
                <a:stretch>
                  <a:fillRect/>
                </a:stretch>
              </p:blipFill>
              <p:spPr>
                <a:xfrm>
                  <a:off x="7329819" y="5371685"/>
                  <a:ext cx="187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B44E078-CDBF-4326-93DA-7FF1D8DF8C6A}"/>
                    </a:ext>
                  </a:extLst>
                </p14:cNvPr>
                <p14:cNvContentPartPr/>
                <p14:nvPr/>
              </p14:nvContentPartPr>
              <p14:xfrm>
                <a:off x="7326219" y="5939045"/>
                <a:ext cx="6840" cy="116640"/>
              </p14:xfrm>
            </p:contentPart>
          </mc:Choice>
          <mc:Fallback xmlns="">
            <p:pic>
              <p:nvPicPr>
                <p:cNvPr id="43" name="Freihand 42">
                  <a:extLst>
                    <a:ext uri="{FF2B5EF4-FFF2-40B4-BE49-F238E27FC236}">
                      <a16:creationId xmlns:a16="http://schemas.microsoft.com/office/drawing/2014/main" id="{2B44E078-CDBF-4326-93DA-7FF1D8DF8C6A}"/>
                    </a:ext>
                  </a:extLst>
                </p:cNvPr>
                <p:cNvPicPr/>
                <p:nvPr/>
              </p:nvPicPr>
              <p:blipFill>
                <a:blip r:embed="rId74"/>
                <a:stretch>
                  <a:fillRect/>
                </a:stretch>
              </p:blipFill>
              <p:spPr>
                <a:xfrm>
                  <a:off x="7321899" y="5934725"/>
                  <a:ext cx="15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B141F64-881D-45D9-8947-01F9A7298C11}"/>
                    </a:ext>
                  </a:extLst>
                </p14:cNvPr>
                <p14:cNvContentPartPr/>
                <p14:nvPr/>
              </p14:nvContentPartPr>
              <p14:xfrm>
                <a:off x="7335939" y="5883245"/>
                <a:ext cx="140040" cy="136080"/>
              </p14:xfrm>
            </p:contentPart>
          </mc:Choice>
          <mc:Fallback xmlns="">
            <p:pic>
              <p:nvPicPr>
                <p:cNvPr id="44" name="Freihand 43">
                  <a:extLst>
                    <a:ext uri="{FF2B5EF4-FFF2-40B4-BE49-F238E27FC236}">
                      <a16:creationId xmlns:a16="http://schemas.microsoft.com/office/drawing/2014/main" id="{AB141F64-881D-45D9-8947-01F9A7298C11}"/>
                    </a:ext>
                  </a:extLst>
                </p:cNvPr>
                <p:cNvPicPr/>
                <p:nvPr/>
              </p:nvPicPr>
              <p:blipFill>
                <a:blip r:embed="rId76"/>
                <a:stretch>
                  <a:fillRect/>
                </a:stretch>
              </p:blipFill>
              <p:spPr>
                <a:xfrm>
                  <a:off x="7331619" y="5878925"/>
                  <a:ext cx="148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56646EEF-B979-49DC-BD56-01D99BE0BCEC}"/>
                    </a:ext>
                  </a:extLst>
                </p14:cNvPr>
                <p14:cNvContentPartPr/>
                <p14:nvPr/>
              </p14:nvContentPartPr>
              <p14:xfrm>
                <a:off x="6011139" y="5739605"/>
                <a:ext cx="423360" cy="30240"/>
              </p14:xfrm>
            </p:contentPart>
          </mc:Choice>
          <mc:Fallback xmlns="">
            <p:pic>
              <p:nvPicPr>
                <p:cNvPr id="45" name="Freihand 44">
                  <a:extLst>
                    <a:ext uri="{FF2B5EF4-FFF2-40B4-BE49-F238E27FC236}">
                      <a16:creationId xmlns:a16="http://schemas.microsoft.com/office/drawing/2014/main" id="{56646EEF-B979-49DC-BD56-01D99BE0BCEC}"/>
                    </a:ext>
                  </a:extLst>
                </p:cNvPr>
                <p:cNvPicPr/>
                <p:nvPr/>
              </p:nvPicPr>
              <p:blipFill>
                <a:blip r:embed="rId78"/>
                <a:stretch>
                  <a:fillRect/>
                </a:stretch>
              </p:blipFill>
              <p:spPr>
                <a:xfrm>
                  <a:off x="6006819" y="5735285"/>
                  <a:ext cx="432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8A8B0A7-5598-4C7E-9FA6-FDDB0AD0A478}"/>
                    </a:ext>
                  </a:extLst>
                </p14:cNvPr>
                <p14:cNvContentPartPr/>
                <p14:nvPr/>
              </p14:nvContentPartPr>
              <p14:xfrm>
                <a:off x="6640779" y="5726645"/>
                <a:ext cx="16920" cy="18720"/>
              </p14:xfrm>
            </p:contentPart>
          </mc:Choice>
          <mc:Fallback xmlns="">
            <p:pic>
              <p:nvPicPr>
                <p:cNvPr id="46" name="Freihand 45">
                  <a:extLst>
                    <a:ext uri="{FF2B5EF4-FFF2-40B4-BE49-F238E27FC236}">
                      <a16:creationId xmlns:a16="http://schemas.microsoft.com/office/drawing/2014/main" id="{C8A8B0A7-5598-4C7E-9FA6-FDDB0AD0A478}"/>
                    </a:ext>
                  </a:extLst>
                </p:cNvPr>
                <p:cNvPicPr/>
                <p:nvPr/>
              </p:nvPicPr>
              <p:blipFill>
                <a:blip r:embed="rId80"/>
                <a:stretch>
                  <a:fillRect/>
                </a:stretch>
              </p:blipFill>
              <p:spPr>
                <a:xfrm>
                  <a:off x="6636459" y="5722325"/>
                  <a:ext cx="25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7FAADDD9-D348-4DB3-A26F-423E46A3D8CA}"/>
                    </a:ext>
                  </a:extLst>
                </p14:cNvPr>
                <p14:cNvContentPartPr/>
                <p14:nvPr/>
              </p14:nvContentPartPr>
              <p14:xfrm>
                <a:off x="6703779" y="5800805"/>
                <a:ext cx="62640" cy="335160"/>
              </p14:xfrm>
            </p:contentPart>
          </mc:Choice>
          <mc:Fallback xmlns="">
            <p:pic>
              <p:nvPicPr>
                <p:cNvPr id="47" name="Freihand 46">
                  <a:extLst>
                    <a:ext uri="{FF2B5EF4-FFF2-40B4-BE49-F238E27FC236}">
                      <a16:creationId xmlns:a16="http://schemas.microsoft.com/office/drawing/2014/main" id="{7FAADDD9-D348-4DB3-A26F-423E46A3D8CA}"/>
                    </a:ext>
                  </a:extLst>
                </p:cNvPr>
                <p:cNvPicPr/>
                <p:nvPr/>
              </p:nvPicPr>
              <p:blipFill>
                <a:blip r:embed="rId82"/>
                <a:stretch>
                  <a:fillRect/>
                </a:stretch>
              </p:blipFill>
              <p:spPr>
                <a:xfrm>
                  <a:off x="6699459" y="5796485"/>
                  <a:ext cx="71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AFD0322D-7AAD-4EF8-9B06-B19EDB3ABCD0}"/>
                    </a:ext>
                  </a:extLst>
                </p14:cNvPr>
                <p14:cNvContentPartPr/>
                <p14:nvPr/>
              </p14:nvContentPartPr>
              <p14:xfrm>
                <a:off x="5649699" y="5680205"/>
                <a:ext cx="95040" cy="173160"/>
              </p14:xfrm>
            </p:contentPart>
          </mc:Choice>
          <mc:Fallback xmlns="">
            <p:pic>
              <p:nvPicPr>
                <p:cNvPr id="48" name="Freihand 47">
                  <a:extLst>
                    <a:ext uri="{FF2B5EF4-FFF2-40B4-BE49-F238E27FC236}">
                      <a16:creationId xmlns:a16="http://schemas.microsoft.com/office/drawing/2014/main" id="{AFD0322D-7AAD-4EF8-9B06-B19EDB3ABCD0}"/>
                    </a:ext>
                  </a:extLst>
                </p:cNvPr>
                <p:cNvPicPr/>
                <p:nvPr/>
              </p:nvPicPr>
              <p:blipFill>
                <a:blip r:embed="rId84"/>
                <a:stretch>
                  <a:fillRect/>
                </a:stretch>
              </p:blipFill>
              <p:spPr>
                <a:xfrm>
                  <a:off x="5645379" y="5675885"/>
                  <a:ext cx="103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F8EB62F8-C872-4252-AAD0-14B74B3B1BFD}"/>
                    </a:ext>
                  </a:extLst>
                </p14:cNvPr>
                <p14:cNvContentPartPr/>
                <p14:nvPr/>
              </p14:nvContentPartPr>
              <p14:xfrm>
                <a:off x="5729259" y="5612885"/>
                <a:ext cx="168480" cy="119880"/>
              </p14:xfrm>
            </p:contentPart>
          </mc:Choice>
          <mc:Fallback xmlns="">
            <p:pic>
              <p:nvPicPr>
                <p:cNvPr id="49" name="Freihand 48">
                  <a:extLst>
                    <a:ext uri="{FF2B5EF4-FFF2-40B4-BE49-F238E27FC236}">
                      <a16:creationId xmlns:a16="http://schemas.microsoft.com/office/drawing/2014/main" id="{F8EB62F8-C872-4252-AAD0-14B74B3B1BFD}"/>
                    </a:ext>
                  </a:extLst>
                </p:cNvPr>
                <p:cNvPicPr/>
                <p:nvPr/>
              </p:nvPicPr>
              <p:blipFill>
                <a:blip r:embed="rId86"/>
                <a:stretch>
                  <a:fillRect/>
                </a:stretch>
              </p:blipFill>
              <p:spPr>
                <a:xfrm>
                  <a:off x="5724939" y="5608565"/>
                  <a:ext cx="17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48D2BE8-DE52-46BB-8F33-C840676A052C}"/>
                    </a:ext>
                  </a:extLst>
                </p14:cNvPr>
                <p14:cNvContentPartPr/>
                <p14:nvPr/>
              </p14:nvContentPartPr>
              <p14:xfrm>
                <a:off x="6638979" y="6365285"/>
                <a:ext cx="114480" cy="140040"/>
              </p14:xfrm>
            </p:contentPart>
          </mc:Choice>
          <mc:Fallback xmlns="">
            <p:pic>
              <p:nvPicPr>
                <p:cNvPr id="50" name="Freihand 49">
                  <a:extLst>
                    <a:ext uri="{FF2B5EF4-FFF2-40B4-BE49-F238E27FC236}">
                      <a16:creationId xmlns:a16="http://schemas.microsoft.com/office/drawing/2014/main" id="{548D2BE8-DE52-46BB-8F33-C840676A052C}"/>
                    </a:ext>
                  </a:extLst>
                </p:cNvPr>
                <p:cNvPicPr/>
                <p:nvPr/>
              </p:nvPicPr>
              <p:blipFill>
                <a:blip r:embed="rId88"/>
                <a:stretch>
                  <a:fillRect/>
                </a:stretch>
              </p:blipFill>
              <p:spPr>
                <a:xfrm>
                  <a:off x="6634659" y="6360965"/>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EB91CDB9-A11D-4D0F-B9C7-155A5BC4ED4B}"/>
                    </a:ext>
                  </a:extLst>
                </p14:cNvPr>
                <p14:cNvContentPartPr/>
                <p14:nvPr/>
              </p14:nvContentPartPr>
              <p14:xfrm>
                <a:off x="6704499" y="6360245"/>
                <a:ext cx="102960" cy="71640"/>
              </p14:xfrm>
            </p:contentPart>
          </mc:Choice>
          <mc:Fallback xmlns="">
            <p:pic>
              <p:nvPicPr>
                <p:cNvPr id="51" name="Freihand 50">
                  <a:extLst>
                    <a:ext uri="{FF2B5EF4-FFF2-40B4-BE49-F238E27FC236}">
                      <a16:creationId xmlns:a16="http://schemas.microsoft.com/office/drawing/2014/main" id="{EB91CDB9-A11D-4D0F-B9C7-155A5BC4ED4B}"/>
                    </a:ext>
                  </a:extLst>
                </p:cNvPr>
                <p:cNvPicPr/>
                <p:nvPr/>
              </p:nvPicPr>
              <p:blipFill>
                <a:blip r:embed="rId90"/>
                <a:stretch>
                  <a:fillRect/>
                </a:stretch>
              </p:blipFill>
              <p:spPr>
                <a:xfrm>
                  <a:off x="6700179" y="6355925"/>
                  <a:ext cx="111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E5BC9C43-E84D-4618-BADB-9FD55C0B24A9}"/>
                    </a:ext>
                  </a:extLst>
                </p14:cNvPr>
                <p14:cNvContentPartPr/>
                <p14:nvPr/>
              </p14:nvContentPartPr>
              <p14:xfrm>
                <a:off x="6816459" y="6324245"/>
                <a:ext cx="92880" cy="77400"/>
              </p14:xfrm>
            </p:contentPart>
          </mc:Choice>
          <mc:Fallback xmlns="">
            <p:pic>
              <p:nvPicPr>
                <p:cNvPr id="52" name="Freihand 51">
                  <a:extLst>
                    <a:ext uri="{FF2B5EF4-FFF2-40B4-BE49-F238E27FC236}">
                      <a16:creationId xmlns:a16="http://schemas.microsoft.com/office/drawing/2014/main" id="{E5BC9C43-E84D-4618-BADB-9FD55C0B24A9}"/>
                    </a:ext>
                  </a:extLst>
                </p:cNvPr>
                <p:cNvPicPr/>
                <p:nvPr/>
              </p:nvPicPr>
              <p:blipFill>
                <a:blip r:embed="rId92"/>
                <a:stretch>
                  <a:fillRect/>
                </a:stretch>
              </p:blipFill>
              <p:spPr>
                <a:xfrm>
                  <a:off x="6812139" y="6319925"/>
                  <a:ext cx="101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A728D71A-0591-4566-B627-E5940D795FE1}"/>
                    </a:ext>
                  </a:extLst>
                </p14:cNvPr>
                <p14:cNvContentPartPr/>
                <p14:nvPr/>
              </p14:nvContentPartPr>
              <p14:xfrm>
                <a:off x="6623499" y="5646005"/>
                <a:ext cx="189360" cy="114480"/>
              </p14:xfrm>
            </p:contentPart>
          </mc:Choice>
          <mc:Fallback xmlns="">
            <p:pic>
              <p:nvPicPr>
                <p:cNvPr id="53" name="Freihand 52">
                  <a:extLst>
                    <a:ext uri="{FF2B5EF4-FFF2-40B4-BE49-F238E27FC236}">
                      <a16:creationId xmlns:a16="http://schemas.microsoft.com/office/drawing/2014/main" id="{A728D71A-0591-4566-B627-E5940D795FE1}"/>
                    </a:ext>
                  </a:extLst>
                </p:cNvPr>
                <p:cNvPicPr/>
                <p:nvPr/>
              </p:nvPicPr>
              <p:blipFill>
                <a:blip r:embed="rId94"/>
                <a:stretch>
                  <a:fillRect/>
                </a:stretch>
              </p:blipFill>
              <p:spPr>
                <a:xfrm>
                  <a:off x="6619179" y="5641685"/>
                  <a:ext cx="198000" cy="12312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980E855-3D73-4885-AFB3-B2D94621A95A}"/>
                  </a:ext>
                </a:extLst>
              </p14:cNvPr>
              <p14:cNvContentPartPr/>
              <p14:nvPr/>
            </p14:nvContentPartPr>
            <p14:xfrm>
              <a:off x="5588499" y="868148"/>
              <a:ext cx="311040" cy="207000"/>
            </p14:xfrm>
          </p:contentPart>
        </mc:Choice>
        <mc:Fallback xmlns="">
          <p:pic>
            <p:nvPicPr>
              <p:cNvPr id="2" name="Freihand 1">
                <a:extLst>
                  <a:ext uri="{FF2B5EF4-FFF2-40B4-BE49-F238E27FC236}">
                    <a16:creationId xmlns:a16="http://schemas.microsoft.com/office/drawing/2014/main" id="{B980E855-3D73-4885-AFB3-B2D94621A95A}"/>
                  </a:ext>
                </a:extLst>
              </p:cNvPr>
              <p:cNvPicPr/>
              <p:nvPr/>
            </p:nvPicPr>
            <p:blipFill>
              <a:blip r:embed="rId5"/>
              <a:stretch>
                <a:fillRect/>
              </a:stretch>
            </p:blipFill>
            <p:spPr>
              <a:xfrm>
                <a:off x="5584179" y="863828"/>
                <a:ext cx="319680" cy="215640"/>
              </a:xfrm>
              <a:prstGeom prst="rect">
                <a:avLst/>
              </a:prstGeom>
            </p:spPr>
          </p:pic>
        </mc:Fallback>
      </mc:AlternateContent>
      <p:grpSp>
        <p:nvGrpSpPr>
          <p:cNvPr id="12" name="Gruppieren 11">
            <a:extLst>
              <a:ext uri="{FF2B5EF4-FFF2-40B4-BE49-F238E27FC236}">
                <a16:creationId xmlns:a16="http://schemas.microsoft.com/office/drawing/2014/main" id="{5292CEE6-0F7D-4DD0-B679-7F6971A5A4AB}"/>
              </a:ext>
            </a:extLst>
          </p:cNvPr>
          <p:cNvGrpSpPr/>
          <p:nvPr/>
        </p:nvGrpSpPr>
        <p:grpSpPr>
          <a:xfrm>
            <a:off x="5743299" y="988748"/>
            <a:ext cx="1492920" cy="369000"/>
            <a:chOff x="5743299" y="988748"/>
            <a:chExt cx="1492920" cy="3690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BEAD525-020C-4479-B24A-36568DDC201F}"/>
                    </a:ext>
                  </a:extLst>
                </p14:cNvPr>
                <p14:cNvContentPartPr/>
                <p14:nvPr/>
              </p14:nvContentPartPr>
              <p14:xfrm>
                <a:off x="5801619" y="1049588"/>
                <a:ext cx="106200" cy="167760"/>
              </p14:xfrm>
            </p:contentPart>
          </mc:Choice>
          <mc:Fallback xmlns="">
            <p:pic>
              <p:nvPicPr>
                <p:cNvPr id="3" name="Freihand 2">
                  <a:extLst>
                    <a:ext uri="{FF2B5EF4-FFF2-40B4-BE49-F238E27FC236}">
                      <a16:creationId xmlns:a16="http://schemas.microsoft.com/office/drawing/2014/main" id="{2BEAD525-020C-4479-B24A-36568DDC201F}"/>
                    </a:ext>
                  </a:extLst>
                </p:cNvPr>
                <p:cNvPicPr/>
                <p:nvPr/>
              </p:nvPicPr>
              <p:blipFill>
                <a:blip r:embed="rId7"/>
                <a:stretch>
                  <a:fillRect/>
                </a:stretch>
              </p:blipFill>
              <p:spPr>
                <a:xfrm>
                  <a:off x="5797299" y="1045268"/>
                  <a:ext cx="11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FE01739-99AC-4D0D-BA84-7A8FF6023A29}"/>
                    </a:ext>
                  </a:extLst>
                </p14:cNvPr>
                <p14:cNvContentPartPr/>
                <p14:nvPr/>
              </p14:nvContentPartPr>
              <p14:xfrm>
                <a:off x="5743299" y="988748"/>
                <a:ext cx="166680" cy="145080"/>
              </p14:xfrm>
            </p:contentPart>
          </mc:Choice>
          <mc:Fallback xmlns="">
            <p:pic>
              <p:nvPicPr>
                <p:cNvPr id="4" name="Freihand 3">
                  <a:extLst>
                    <a:ext uri="{FF2B5EF4-FFF2-40B4-BE49-F238E27FC236}">
                      <a16:creationId xmlns:a16="http://schemas.microsoft.com/office/drawing/2014/main" id="{4FE01739-99AC-4D0D-BA84-7A8FF6023A29}"/>
                    </a:ext>
                  </a:extLst>
                </p:cNvPr>
                <p:cNvPicPr/>
                <p:nvPr/>
              </p:nvPicPr>
              <p:blipFill>
                <a:blip r:embed="rId9"/>
                <a:stretch>
                  <a:fillRect/>
                </a:stretch>
              </p:blipFill>
              <p:spPr>
                <a:xfrm>
                  <a:off x="5738979" y="984428"/>
                  <a:ext cx="175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9884BF7-D209-4604-AF98-F77F7F30D9D9}"/>
                    </a:ext>
                  </a:extLst>
                </p14:cNvPr>
                <p14:cNvContentPartPr/>
                <p14:nvPr/>
              </p14:nvContentPartPr>
              <p14:xfrm>
                <a:off x="5967939" y="1132748"/>
                <a:ext cx="178920" cy="199080"/>
              </p14:xfrm>
            </p:contentPart>
          </mc:Choice>
          <mc:Fallback xmlns="">
            <p:pic>
              <p:nvPicPr>
                <p:cNvPr id="5" name="Freihand 4">
                  <a:extLst>
                    <a:ext uri="{FF2B5EF4-FFF2-40B4-BE49-F238E27FC236}">
                      <a16:creationId xmlns:a16="http://schemas.microsoft.com/office/drawing/2014/main" id="{D9884BF7-D209-4604-AF98-F77F7F30D9D9}"/>
                    </a:ext>
                  </a:extLst>
                </p:cNvPr>
                <p:cNvPicPr/>
                <p:nvPr/>
              </p:nvPicPr>
              <p:blipFill>
                <a:blip r:embed="rId11"/>
                <a:stretch>
                  <a:fillRect/>
                </a:stretch>
              </p:blipFill>
              <p:spPr>
                <a:xfrm>
                  <a:off x="5963619" y="1128428"/>
                  <a:ext cx="187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3263941-E7E6-4BE3-AC9C-583DA48C3EDC}"/>
                    </a:ext>
                  </a:extLst>
                </p14:cNvPr>
                <p14:cNvContentPartPr/>
                <p14:nvPr/>
              </p14:nvContentPartPr>
              <p14:xfrm>
                <a:off x="6160179" y="1089188"/>
                <a:ext cx="212040" cy="196920"/>
              </p14:xfrm>
            </p:contentPart>
          </mc:Choice>
          <mc:Fallback xmlns="">
            <p:pic>
              <p:nvPicPr>
                <p:cNvPr id="9" name="Freihand 8">
                  <a:extLst>
                    <a:ext uri="{FF2B5EF4-FFF2-40B4-BE49-F238E27FC236}">
                      <a16:creationId xmlns:a16="http://schemas.microsoft.com/office/drawing/2014/main" id="{63263941-E7E6-4BE3-AC9C-583DA48C3EDC}"/>
                    </a:ext>
                  </a:extLst>
                </p:cNvPr>
                <p:cNvPicPr/>
                <p:nvPr/>
              </p:nvPicPr>
              <p:blipFill>
                <a:blip r:embed="rId13"/>
                <a:stretch>
                  <a:fillRect/>
                </a:stretch>
              </p:blipFill>
              <p:spPr>
                <a:xfrm>
                  <a:off x="6155859" y="1084868"/>
                  <a:ext cx="220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D4343AA-5FB9-46AD-9F50-C1DC46B05731}"/>
                    </a:ext>
                  </a:extLst>
                </p14:cNvPr>
                <p14:cNvContentPartPr/>
                <p14:nvPr/>
              </p14:nvContentPartPr>
              <p14:xfrm>
                <a:off x="6331539" y="1086308"/>
                <a:ext cx="147240" cy="171000"/>
              </p14:xfrm>
            </p:contentPart>
          </mc:Choice>
          <mc:Fallback xmlns="">
            <p:pic>
              <p:nvPicPr>
                <p:cNvPr id="10" name="Freihand 9">
                  <a:extLst>
                    <a:ext uri="{FF2B5EF4-FFF2-40B4-BE49-F238E27FC236}">
                      <a16:creationId xmlns:a16="http://schemas.microsoft.com/office/drawing/2014/main" id="{9D4343AA-5FB9-46AD-9F50-C1DC46B05731}"/>
                    </a:ext>
                  </a:extLst>
                </p:cNvPr>
                <p:cNvPicPr/>
                <p:nvPr/>
              </p:nvPicPr>
              <p:blipFill>
                <a:blip r:embed="rId15"/>
                <a:stretch>
                  <a:fillRect/>
                </a:stretch>
              </p:blipFill>
              <p:spPr>
                <a:xfrm>
                  <a:off x="6327219" y="1081988"/>
                  <a:ext cx="155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BC0CAF0-DDD3-457F-80C8-DE5BFDC3C0B5}"/>
                    </a:ext>
                  </a:extLst>
                </p14:cNvPr>
                <p14:cNvContentPartPr/>
                <p14:nvPr/>
              </p14:nvContentPartPr>
              <p14:xfrm>
                <a:off x="6524499" y="1002788"/>
                <a:ext cx="711720" cy="354960"/>
              </p14:xfrm>
            </p:contentPart>
          </mc:Choice>
          <mc:Fallback xmlns="">
            <p:pic>
              <p:nvPicPr>
                <p:cNvPr id="11" name="Freihand 10">
                  <a:extLst>
                    <a:ext uri="{FF2B5EF4-FFF2-40B4-BE49-F238E27FC236}">
                      <a16:creationId xmlns:a16="http://schemas.microsoft.com/office/drawing/2014/main" id="{4BC0CAF0-DDD3-457F-80C8-DE5BFDC3C0B5}"/>
                    </a:ext>
                  </a:extLst>
                </p:cNvPr>
                <p:cNvPicPr/>
                <p:nvPr/>
              </p:nvPicPr>
              <p:blipFill>
                <a:blip r:embed="rId17"/>
                <a:stretch>
                  <a:fillRect/>
                </a:stretch>
              </p:blipFill>
              <p:spPr>
                <a:xfrm>
                  <a:off x="6520179" y="998468"/>
                  <a:ext cx="720360" cy="36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87C435C-2F4F-447C-A808-C644927E6D5D}"/>
                  </a:ext>
                </a:extLst>
              </p14:cNvPr>
              <p14:cNvContentPartPr/>
              <p14:nvPr/>
            </p14:nvContentPartPr>
            <p14:xfrm>
              <a:off x="3518499" y="1819628"/>
              <a:ext cx="3629880" cy="825120"/>
            </p14:xfrm>
          </p:contentPart>
        </mc:Choice>
        <mc:Fallback xmlns="">
          <p:pic>
            <p:nvPicPr>
              <p:cNvPr id="13" name="Freihand 12">
                <a:extLst>
                  <a:ext uri="{FF2B5EF4-FFF2-40B4-BE49-F238E27FC236}">
                    <a16:creationId xmlns:a16="http://schemas.microsoft.com/office/drawing/2014/main" id="{587C435C-2F4F-447C-A808-C644927E6D5D}"/>
                  </a:ext>
                </a:extLst>
              </p:cNvPr>
              <p:cNvPicPr/>
              <p:nvPr/>
            </p:nvPicPr>
            <p:blipFill>
              <a:blip r:embed="rId19"/>
              <a:stretch>
                <a:fillRect/>
              </a:stretch>
            </p:blipFill>
            <p:spPr>
              <a:xfrm>
                <a:off x="3514179" y="1815308"/>
                <a:ext cx="363852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A47DDA58-AAA4-4838-90FE-50C6C0F8BB36}"/>
                  </a:ext>
                </a:extLst>
              </p14:cNvPr>
              <p14:cNvContentPartPr/>
              <p14:nvPr/>
            </p14:nvContentPartPr>
            <p14:xfrm>
              <a:off x="6806739" y="2753108"/>
              <a:ext cx="1909440" cy="609840"/>
            </p14:xfrm>
          </p:contentPart>
        </mc:Choice>
        <mc:Fallback xmlns="">
          <p:pic>
            <p:nvPicPr>
              <p:cNvPr id="14" name="Freihand 13">
                <a:extLst>
                  <a:ext uri="{FF2B5EF4-FFF2-40B4-BE49-F238E27FC236}">
                    <a16:creationId xmlns:a16="http://schemas.microsoft.com/office/drawing/2014/main" id="{A47DDA58-AAA4-4838-90FE-50C6C0F8BB36}"/>
                  </a:ext>
                </a:extLst>
              </p:cNvPr>
              <p:cNvPicPr/>
              <p:nvPr/>
            </p:nvPicPr>
            <p:blipFill>
              <a:blip r:embed="rId21"/>
              <a:stretch>
                <a:fillRect/>
              </a:stretch>
            </p:blipFill>
            <p:spPr>
              <a:xfrm>
                <a:off x="6802419" y="2748788"/>
                <a:ext cx="191808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0B860553-B833-4F4B-BECE-EE5FDE019611}"/>
                  </a:ext>
                </a:extLst>
              </p14:cNvPr>
              <p14:cNvContentPartPr/>
              <p14:nvPr/>
            </p14:nvContentPartPr>
            <p14:xfrm>
              <a:off x="5963259" y="2707388"/>
              <a:ext cx="607320" cy="551520"/>
            </p14:xfrm>
          </p:contentPart>
        </mc:Choice>
        <mc:Fallback xmlns="">
          <p:pic>
            <p:nvPicPr>
              <p:cNvPr id="15" name="Freihand 14">
                <a:extLst>
                  <a:ext uri="{FF2B5EF4-FFF2-40B4-BE49-F238E27FC236}">
                    <a16:creationId xmlns:a16="http://schemas.microsoft.com/office/drawing/2014/main" id="{0B860553-B833-4F4B-BECE-EE5FDE019611}"/>
                  </a:ext>
                </a:extLst>
              </p:cNvPr>
              <p:cNvPicPr/>
              <p:nvPr/>
            </p:nvPicPr>
            <p:blipFill>
              <a:blip r:embed="rId23"/>
              <a:stretch>
                <a:fillRect/>
              </a:stretch>
            </p:blipFill>
            <p:spPr>
              <a:xfrm>
                <a:off x="5958939" y="2703068"/>
                <a:ext cx="61596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5F523AA-FCBC-4569-AF44-9348C1067D41}"/>
                  </a:ext>
                </a:extLst>
              </p14:cNvPr>
              <p14:cNvContentPartPr/>
              <p14:nvPr/>
            </p14:nvContentPartPr>
            <p14:xfrm>
              <a:off x="4482219" y="4837868"/>
              <a:ext cx="1036800" cy="740880"/>
            </p14:xfrm>
          </p:contentPart>
        </mc:Choice>
        <mc:Fallback xmlns="">
          <p:pic>
            <p:nvPicPr>
              <p:cNvPr id="16" name="Freihand 15">
                <a:extLst>
                  <a:ext uri="{FF2B5EF4-FFF2-40B4-BE49-F238E27FC236}">
                    <a16:creationId xmlns:a16="http://schemas.microsoft.com/office/drawing/2014/main" id="{95F523AA-FCBC-4569-AF44-9348C1067D41}"/>
                  </a:ext>
                </a:extLst>
              </p:cNvPr>
              <p:cNvPicPr/>
              <p:nvPr/>
            </p:nvPicPr>
            <p:blipFill>
              <a:blip r:embed="rId25"/>
              <a:stretch>
                <a:fillRect/>
              </a:stretch>
            </p:blipFill>
            <p:spPr>
              <a:xfrm>
                <a:off x="4477899" y="4833548"/>
                <a:ext cx="1045440" cy="749520"/>
              </a:xfrm>
              <a:prstGeom prst="rect">
                <a:avLst/>
              </a:prstGeom>
            </p:spPr>
          </p:pic>
        </mc:Fallback>
      </mc:AlternateContent>
      <p:grpSp>
        <p:nvGrpSpPr>
          <p:cNvPr id="19" name="Gruppieren 18">
            <a:extLst>
              <a:ext uri="{FF2B5EF4-FFF2-40B4-BE49-F238E27FC236}">
                <a16:creationId xmlns:a16="http://schemas.microsoft.com/office/drawing/2014/main" id="{78B2FD85-FFEB-48BC-9F6E-F61B4C6BC091}"/>
              </a:ext>
            </a:extLst>
          </p:cNvPr>
          <p:cNvGrpSpPr/>
          <p:nvPr/>
        </p:nvGrpSpPr>
        <p:grpSpPr>
          <a:xfrm>
            <a:off x="6594339" y="2747348"/>
            <a:ext cx="2164320" cy="685440"/>
            <a:chOff x="6594339" y="2747348"/>
            <a:chExt cx="2164320" cy="68544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6E38A7E5-3BC4-42BF-BCEE-1E3A8D79C0CB}"/>
                    </a:ext>
                  </a:extLst>
                </p14:cNvPr>
                <p14:cNvContentPartPr/>
                <p14:nvPr/>
              </p14:nvContentPartPr>
              <p14:xfrm>
                <a:off x="6594339" y="2747348"/>
                <a:ext cx="2164320" cy="660600"/>
              </p14:xfrm>
            </p:contentPart>
          </mc:Choice>
          <mc:Fallback xmlns="">
            <p:pic>
              <p:nvPicPr>
                <p:cNvPr id="17" name="Freihand 16">
                  <a:extLst>
                    <a:ext uri="{FF2B5EF4-FFF2-40B4-BE49-F238E27FC236}">
                      <a16:creationId xmlns:a16="http://schemas.microsoft.com/office/drawing/2014/main" id="{6E38A7E5-3BC4-42BF-BCEE-1E3A8D79C0CB}"/>
                    </a:ext>
                  </a:extLst>
                </p:cNvPr>
                <p:cNvPicPr/>
                <p:nvPr/>
              </p:nvPicPr>
              <p:blipFill>
                <a:blip r:embed="rId27"/>
                <a:stretch>
                  <a:fillRect/>
                </a:stretch>
              </p:blipFill>
              <p:spPr>
                <a:xfrm>
                  <a:off x="6590019" y="2743028"/>
                  <a:ext cx="21729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2409292-8545-4078-AFF2-58A115A13D5E}"/>
                    </a:ext>
                  </a:extLst>
                </p14:cNvPr>
                <p14:cNvContentPartPr/>
                <p14:nvPr/>
              </p14:nvContentPartPr>
              <p14:xfrm>
                <a:off x="7498659" y="2762108"/>
                <a:ext cx="419040" cy="670680"/>
              </p14:xfrm>
            </p:contentPart>
          </mc:Choice>
          <mc:Fallback xmlns="">
            <p:pic>
              <p:nvPicPr>
                <p:cNvPr id="18" name="Freihand 17">
                  <a:extLst>
                    <a:ext uri="{FF2B5EF4-FFF2-40B4-BE49-F238E27FC236}">
                      <a16:creationId xmlns:a16="http://schemas.microsoft.com/office/drawing/2014/main" id="{D2409292-8545-4078-AFF2-58A115A13D5E}"/>
                    </a:ext>
                  </a:extLst>
                </p:cNvPr>
                <p:cNvPicPr/>
                <p:nvPr/>
              </p:nvPicPr>
              <p:blipFill>
                <a:blip r:embed="rId29"/>
                <a:stretch>
                  <a:fillRect/>
                </a:stretch>
              </p:blipFill>
              <p:spPr>
                <a:xfrm>
                  <a:off x="7494339" y="2757788"/>
                  <a:ext cx="427680" cy="67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0B1D345-F4D9-4111-A910-4988B11177D0}"/>
                  </a:ext>
                </a:extLst>
              </p14:cNvPr>
              <p14:cNvContentPartPr/>
              <p14:nvPr/>
            </p14:nvContentPartPr>
            <p14:xfrm>
              <a:off x="2501499" y="5965388"/>
              <a:ext cx="4206240" cy="706320"/>
            </p14:xfrm>
          </p:contentPart>
        </mc:Choice>
        <mc:Fallback xmlns="">
          <p:pic>
            <p:nvPicPr>
              <p:cNvPr id="20" name="Freihand 19">
                <a:extLst>
                  <a:ext uri="{FF2B5EF4-FFF2-40B4-BE49-F238E27FC236}">
                    <a16:creationId xmlns:a16="http://schemas.microsoft.com/office/drawing/2014/main" id="{70B1D345-F4D9-4111-A910-4988B11177D0}"/>
                  </a:ext>
                </a:extLst>
              </p:cNvPr>
              <p:cNvPicPr/>
              <p:nvPr/>
            </p:nvPicPr>
            <p:blipFill>
              <a:blip r:embed="rId31"/>
              <a:stretch>
                <a:fillRect/>
              </a:stretch>
            </p:blipFill>
            <p:spPr>
              <a:xfrm>
                <a:off x="2497179" y="5961068"/>
                <a:ext cx="4214880" cy="714960"/>
              </a:xfrm>
              <a:prstGeom prst="rect">
                <a:avLst/>
              </a:prstGeom>
            </p:spPr>
          </p:pic>
        </mc:Fallback>
      </mc:AlternateContent>
      <p:grpSp>
        <p:nvGrpSpPr>
          <p:cNvPr id="28" name="Gruppieren 27">
            <a:extLst>
              <a:ext uri="{FF2B5EF4-FFF2-40B4-BE49-F238E27FC236}">
                <a16:creationId xmlns:a16="http://schemas.microsoft.com/office/drawing/2014/main" id="{038E273A-90D4-4467-B16A-94D76BC8D4E8}"/>
              </a:ext>
            </a:extLst>
          </p:cNvPr>
          <p:cNvGrpSpPr/>
          <p:nvPr/>
        </p:nvGrpSpPr>
        <p:grpSpPr>
          <a:xfrm>
            <a:off x="5840139" y="5856308"/>
            <a:ext cx="757080" cy="879120"/>
            <a:chOff x="5840139" y="5856308"/>
            <a:chExt cx="757080" cy="87912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EBAC4F03-5BA6-4D6A-8BD7-F1741433417E}"/>
                    </a:ext>
                  </a:extLst>
                </p14:cNvPr>
                <p14:cNvContentPartPr/>
                <p14:nvPr/>
              </p14:nvContentPartPr>
              <p14:xfrm>
                <a:off x="6143259" y="6073748"/>
                <a:ext cx="24480" cy="122400"/>
              </p14:xfrm>
            </p:contentPart>
          </mc:Choice>
          <mc:Fallback xmlns="">
            <p:pic>
              <p:nvPicPr>
                <p:cNvPr id="21" name="Freihand 20">
                  <a:extLst>
                    <a:ext uri="{FF2B5EF4-FFF2-40B4-BE49-F238E27FC236}">
                      <a16:creationId xmlns:a16="http://schemas.microsoft.com/office/drawing/2014/main" id="{EBAC4F03-5BA6-4D6A-8BD7-F1741433417E}"/>
                    </a:ext>
                  </a:extLst>
                </p:cNvPr>
                <p:cNvPicPr/>
                <p:nvPr/>
              </p:nvPicPr>
              <p:blipFill>
                <a:blip r:embed="rId33"/>
                <a:stretch>
                  <a:fillRect/>
                </a:stretch>
              </p:blipFill>
              <p:spPr>
                <a:xfrm>
                  <a:off x="6138939" y="6069428"/>
                  <a:ext cx="33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78BD6C1-DC1E-4C31-AE1A-6649D7C03310}"/>
                    </a:ext>
                  </a:extLst>
                </p14:cNvPr>
                <p14:cNvContentPartPr/>
                <p14:nvPr/>
              </p14:nvContentPartPr>
              <p14:xfrm>
                <a:off x="6066579" y="6116588"/>
                <a:ext cx="145800" cy="29880"/>
              </p14:xfrm>
            </p:contentPart>
          </mc:Choice>
          <mc:Fallback xmlns="">
            <p:pic>
              <p:nvPicPr>
                <p:cNvPr id="22" name="Freihand 21">
                  <a:extLst>
                    <a:ext uri="{FF2B5EF4-FFF2-40B4-BE49-F238E27FC236}">
                      <a16:creationId xmlns:a16="http://schemas.microsoft.com/office/drawing/2014/main" id="{378BD6C1-DC1E-4C31-AE1A-6649D7C03310}"/>
                    </a:ext>
                  </a:extLst>
                </p:cNvPr>
                <p:cNvPicPr/>
                <p:nvPr/>
              </p:nvPicPr>
              <p:blipFill>
                <a:blip r:embed="rId35"/>
                <a:stretch>
                  <a:fillRect/>
                </a:stretch>
              </p:blipFill>
              <p:spPr>
                <a:xfrm>
                  <a:off x="6062259" y="6112268"/>
                  <a:ext cx="154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0C08823-671B-4885-958D-A764B92B3E03}"/>
                    </a:ext>
                  </a:extLst>
                </p14:cNvPr>
                <p14:cNvContentPartPr/>
                <p14:nvPr/>
              </p14:nvContentPartPr>
              <p14:xfrm>
                <a:off x="5992059" y="6197588"/>
                <a:ext cx="103680" cy="43920"/>
              </p14:xfrm>
            </p:contentPart>
          </mc:Choice>
          <mc:Fallback xmlns="">
            <p:pic>
              <p:nvPicPr>
                <p:cNvPr id="23" name="Freihand 22">
                  <a:extLst>
                    <a:ext uri="{FF2B5EF4-FFF2-40B4-BE49-F238E27FC236}">
                      <a16:creationId xmlns:a16="http://schemas.microsoft.com/office/drawing/2014/main" id="{F0C08823-671B-4885-958D-A764B92B3E03}"/>
                    </a:ext>
                  </a:extLst>
                </p:cNvPr>
                <p:cNvPicPr/>
                <p:nvPr/>
              </p:nvPicPr>
              <p:blipFill>
                <a:blip r:embed="rId37"/>
                <a:stretch>
                  <a:fillRect/>
                </a:stretch>
              </p:blipFill>
              <p:spPr>
                <a:xfrm>
                  <a:off x="5987739" y="6193268"/>
                  <a:ext cx="11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843F7533-BA1E-4B09-AC85-AE115DDB5430}"/>
                    </a:ext>
                  </a:extLst>
                </p14:cNvPr>
                <p14:cNvContentPartPr/>
                <p14:nvPr/>
              </p14:nvContentPartPr>
              <p14:xfrm>
                <a:off x="6195099" y="6004628"/>
                <a:ext cx="123840" cy="66600"/>
              </p14:xfrm>
            </p:contentPart>
          </mc:Choice>
          <mc:Fallback xmlns="">
            <p:pic>
              <p:nvPicPr>
                <p:cNvPr id="24" name="Freihand 23">
                  <a:extLst>
                    <a:ext uri="{FF2B5EF4-FFF2-40B4-BE49-F238E27FC236}">
                      <a16:creationId xmlns:a16="http://schemas.microsoft.com/office/drawing/2014/main" id="{843F7533-BA1E-4B09-AC85-AE115DDB5430}"/>
                    </a:ext>
                  </a:extLst>
                </p:cNvPr>
                <p:cNvPicPr/>
                <p:nvPr/>
              </p:nvPicPr>
              <p:blipFill>
                <a:blip r:embed="rId39"/>
                <a:stretch>
                  <a:fillRect/>
                </a:stretch>
              </p:blipFill>
              <p:spPr>
                <a:xfrm>
                  <a:off x="6190779" y="6000308"/>
                  <a:ext cx="13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3A1FBA16-93A5-4EBF-90E7-E1681AB9460C}"/>
                    </a:ext>
                  </a:extLst>
                </p14:cNvPr>
                <p14:cNvContentPartPr/>
                <p14:nvPr/>
              </p14:nvContentPartPr>
              <p14:xfrm>
                <a:off x="6307419" y="5908868"/>
                <a:ext cx="18360" cy="37440"/>
              </p14:xfrm>
            </p:contentPart>
          </mc:Choice>
          <mc:Fallback xmlns="">
            <p:pic>
              <p:nvPicPr>
                <p:cNvPr id="26" name="Freihand 25">
                  <a:extLst>
                    <a:ext uri="{FF2B5EF4-FFF2-40B4-BE49-F238E27FC236}">
                      <a16:creationId xmlns:a16="http://schemas.microsoft.com/office/drawing/2014/main" id="{3A1FBA16-93A5-4EBF-90E7-E1681AB9460C}"/>
                    </a:ext>
                  </a:extLst>
                </p:cNvPr>
                <p:cNvPicPr/>
                <p:nvPr/>
              </p:nvPicPr>
              <p:blipFill>
                <a:blip r:embed="rId41"/>
                <a:stretch>
                  <a:fillRect/>
                </a:stretch>
              </p:blipFill>
              <p:spPr>
                <a:xfrm>
                  <a:off x="6303099" y="5904548"/>
                  <a:ext cx="2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0C3B9673-9F97-4433-9DB5-79DAA0B0156A}"/>
                    </a:ext>
                  </a:extLst>
                </p14:cNvPr>
                <p14:cNvContentPartPr/>
                <p14:nvPr/>
              </p14:nvContentPartPr>
              <p14:xfrm>
                <a:off x="5840139" y="5856308"/>
                <a:ext cx="757080" cy="879120"/>
              </p14:xfrm>
            </p:contentPart>
          </mc:Choice>
          <mc:Fallback xmlns="">
            <p:pic>
              <p:nvPicPr>
                <p:cNvPr id="27" name="Freihand 26">
                  <a:extLst>
                    <a:ext uri="{FF2B5EF4-FFF2-40B4-BE49-F238E27FC236}">
                      <a16:creationId xmlns:a16="http://schemas.microsoft.com/office/drawing/2014/main" id="{0C3B9673-9F97-4433-9DB5-79DAA0B0156A}"/>
                    </a:ext>
                  </a:extLst>
                </p:cNvPr>
                <p:cNvPicPr/>
                <p:nvPr/>
              </p:nvPicPr>
              <p:blipFill>
                <a:blip r:embed="rId43"/>
                <a:stretch>
                  <a:fillRect/>
                </a:stretch>
              </p:blipFill>
              <p:spPr>
                <a:xfrm>
                  <a:off x="5835819" y="5851988"/>
                  <a:ext cx="765720" cy="8877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F58D6B2-D83B-47A0-A1B3-E5061CA7562F}"/>
                  </a:ext>
                </a:extLst>
              </p14:cNvPr>
              <p14:cNvContentPartPr/>
              <p14:nvPr/>
            </p14:nvContentPartPr>
            <p14:xfrm>
              <a:off x="1331499" y="1047428"/>
              <a:ext cx="9168840" cy="140400"/>
            </p14:xfrm>
          </p:contentPart>
        </mc:Choice>
        <mc:Fallback xmlns="">
          <p:pic>
            <p:nvPicPr>
              <p:cNvPr id="2" name="Freihand 1">
                <a:extLst>
                  <a:ext uri="{FF2B5EF4-FFF2-40B4-BE49-F238E27FC236}">
                    <a16:creationId xmlns:a16="http://schemas.microsoft.com/office/drawing/2014/main" id="{9F58D6B2-D83B-47A0-A1B3-E5061CA7562F}"/>
                  </a:ext>
                </a:extLst>
              </p:cNvPr>
              <p:cNvPicPr/>
              <p:nvPr/>
            </p:nvPicPr>
            <p:blipFill>
              <a:blip r:embed="rId5"/>
              <a:stretch>
                <a:fillRect/>
              </a:stretch>
            </p:blipFill>
            <p:spPr>
              <a:xfrm>
                <a:off x="1327179" y="1043108"/>
                <a:ext cx="9177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841DE4C-F96E-4A2C-A429-CE4D00FB3281}"/>
                  </a:ext>
                </a:extLst>
              </p14:cNvPr>
              <p14:cNvContentPartPr/>
              <p14:nvPr/>
            </p14:nvContentPartPr>
            <p14:xfrm>
              <a:off x="5432979" y="500588"/>
              <a:ext cx="1478520" cy="655560"/>
            </p14:xfrm>
          </p:contentPart>
        </mc:Choice>
        <mc:Fallback xmlns="">
          <p:pic>
            <p:nvPicPr>
              <p:cNvPr id="3" name="Freihand 2">
                <a:extLst>
                  <a:ext uri="{FF2B5EF4-FFF2-40B4-BE49-F238E27FC236}">
                    <a16:creationId xmlns:a16="http://schemas.microsoft.com/office/drawing/2014/main" id="{1841DE4C-F96E-4A2C-A429-CE4D00FB3281}"/>
                  </a:ext>
                </a:extLst>
              </p:cNvPr>
              <p:cNvPicPr/>
              <p:nvPr/>
            </p:nvPicPr>
            <p:blipFill>
              <a:blip r:embed="rId7"/>
              <a:stretch>
                <a:fillRect/>
              </a:stretch>
            </p:blipFill>
            <p:spPr>
              <a:xfrm>
                <a:off x="5428659" y="496268"/>
                <a:ext cx="148716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9E7F8F0-B358-4A5A-ADD3-BFC6E286F11E}"/>
                  </a:ext>
                </a:extLst>
              </p14:cNvPr>
              <p14:cNvContentPartPr/>
              <p14:nvPr/>
            </p14:nvContentPartPr>
            <p14:xfrm>
              <a:off x="7144059" y="1081988"/>
              <a:ext cx="3253320" cy="81000"/>
            </p14:xfrm>
          </p:contentPart>
        </mc:Choice>
        <mc:Fallback xmlns="">
          <p:pic>
            <p:nvPicPr>
              <p:cNvPr id="5" name="Freihand 4">
                <a:extLst>
                  <a:ext uri="{FF2B5EF4-FFF2-40B4-BE49-F238E27FC236}">
                    <a16:creationId xmlns:a16="http://schemas.microsoft.com/office/drawing/2014/main" id="{89E7F8F0-B358-4A5A-ADD3-BFC6E286F11E}"/>
                  </a:ext>
                </a:extLst>
              </p:cNvPr>
              <p:cNvPicPr/>
              <p:nvPr/>
            </p:nvPicPr>
            <p:blipFill>
              <a:blip r:embed="rId9"/>
              <a:stretch>
                <a:fillRect/>
              </a:stretch>
            </p:blipFill>
            <p:spPr>
              <a:xfrm>
                <a:off x="7139739" y="1077668"/>
                <a:ext cx="3261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37F7CBFB-1F3D-4F50-82F1-722B705B925D}"/>
                  </a:ext>
                </a:extLst>
              </p14:cNvPr>
              <p14:cNvContentPartPr/>
              <p14:nvPr/>
            </p14:nvContentPartPr>
            <p14:xfrm>
              <a:off x="2994339" y="1165868"/>
              <a:ext cx="5648760" cy="687240"/>
            </p14:xfrm>
          </p:contentPart>
        </mc:Choice>
        <mc:Fallback xmlns="">
          <p:pic>
            <p:nvPicPr>
              <p:cNvPr id="9" name="Freihand 8">
                <a:extLst>
                  <a:ext uri="{FF2B5EF4-FFF2-40B4-BE49-F238E27FC236}">
                    <a16:creationId xmlns:a16="http://schemas.microsoft.com/office/drawing/2014/main" id="{37F7CBFB-1F3D-4F50-82F1-722B705B925D}"/>
                  </a:ext>
                </a:extLst>
              </p:cNvPr>
              <p:cNvPicPr/>
              <p:nvPr/>
            </p:nvPicPr>
            <p:blipFill>
              <a:blip r:embed="rId11"/>
              <a:stretch>
                <a:fillRect/>
              </a:stretch>
            </p:blipFill>
            <p:spPr>
              <a:xfrm>
                <a:off x="2990019" y="1161548"/>
                <a:ext cx="565740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06ABC918-A10F-40CA-A5BA-E78DCEBC6512}"/>
                  </a:ext>
                </a:extLst>
              </p14:cNvPr>
              <p14:cNvContentPartPr/>
              <p14:nvPr/>
            </p14:nvContentPartPr>
            <p14:xfrm>
              <a:off x="7340259" y="2685068"/>
              <a:ext cx="3394080" cy="66960"/>
            </p14:xfrm>
          </p:contentPart>
        </mc:Choice>
        <mc:Fallback xmlns="">
          <p:pic>
            <p:nvPicPr>
              <p:cNvPr id="13" name="Freihand 12">
                <a:extLst>
                  <a:ext uri="{FF2B5EF4-FFF2-40B4-BE49-F238E27FC236}">
                    <a16:creationId xmlns:a16="http://schemas.microsoft.com/office/drawing/2014/main" id="{06ABC918-A10F-40CA-A5BA-E78DCEBC6512}"/>
                  </a:ext>
                </a:extLst>
              </p:cNvPr>
              <p:cNvPicPr/>
              <p:nvPr/>
            </p:nvPicPr>
            <p:blipFill>
              <a:blip r:embed="rId13"/>
              <a:stretch>
                <a:fillRect/>
              </a:stretch>
            </p:blipFill>
            <p:spPr>
              <a:xfrm>
                <a:off x="7335939" y="2680748"/>
                <a:ext cx="3402720" cy="75600"/>
              </a:xfrm>
              <a:prstGeom prst="rect">
                <a:avLst/>
              </a:prstGeom>
            </p:spPr>
          </p:pic>
        </mc:Fallback>
      </mc:AlternateContent>
      <p:grpSp>
        <p:nvGrpSpPr>
          <p:cNvPr id="17" name="Gruppieren 16">
            <a:extLst>
              <a:ext uri="{FF2B5EF4-FFF2-40B4-BE49-F238E27FC236}">
                <a16:creationId xmlns:a16="http://schemas.microsoft.com/office/drawing/2014/main" id="{E12F5F5F-52F0-4072-BFD4-CF053FC1549C}"/>
              </a:ext>
            </a:extLst>
          </p:cNvPr>
          <p:cNvGrpSpPr/>
          <p:nvPr/>
        </p:nvGrpSpPr>
        <p:grpSpPr>
          <a:xfrm>
            <a:off x="1357419" y="1948868"/>
            <a:ext cx="5931720" cy="1101960"/>
            <a:chOff x="1357419" y="1948868"/>
            <a:chExt cx="5931720" cy="110196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0E77E1C-9A97-433C-B661-1DF3E40FBF49}"/>
                    </a:ext>
                  </a:extLst>
                </p14:cNvPr>
                <p14:cNvContentPartPr/>
                <p14:nvPr/>
              </p14:nvContentPartPr>
              <p14:xfrm>
                <a:off x="1542819" y="2690828"/>
                <a:ext cx="1451880" cy="33480"/>
              </p14:xfrm>
            </p:contentPart>
          </mc:Choice>
          <mc:Fallback xmlns="">
            <p:pic>
              <p:nvPicPr>
                <p:cNvPr id="10" name="Freihand 9">
                  <a:extLst>
                    <a:ext uri="{FF2B5EF4-FFF2-40B4-BE49-F238E27FC236}">
                      <a16:creationId xmlns:a16="http://schemas.microsoft.com/office/drawing/2014/main" id="{10E77E1C-9A97-433C-B661-1DF3E40FBF49}"/>
                    </a:ext>
                  </a:extLst>
                </p:cNvPr>
                <p:cNvPicPr/>
                <p:nvPr/>
              </p:nvPicPr>
              <p:blipFill>
                <a:blip r:embed="rId15"/>
                <a:stretch>
                  <a:fillRect/>
                </a:stretch>
              </p:blipFill>
              <p:spPr>
                <a:xfrm>
                  <a:off x="1538499" y="2686508"/>
                  <a:ext cx="146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CA3920E-BDD4-4CCE-AA0A-3C730CD617DF}"/>
                    </a:ext>
                  </a:extLst>
                </p14:cNvPr>
                <p14:cNvContentPartPr/>
                <p14:nvPr/>
              </p14:nvContentPartPr>
              <p14:xfrm>
                <a:off x="3500139" y="2646188"/>
                <a:ext cx="3529800" cy="87120"/>
              </p14:xfrm>
            </p:contentPart>
          </mc:Choice>
          <mc:Fallback xmlns="">
            <p:pic>
              <p:nvPicPr>
                <p:cNvPr id="11" name="Freihand 10">
                  <a:extLst>
                    <a:ext uri="{FF2B5EF4-FFF2-40B4-BE49-F238E27FC236}">
                      <a16:creationId xmlns:a16="http://schemas.microsoft.com/office/drawing/2014/main" id="{6CA3920E-BDD4-4CCE-AA0A-3C730CD617DF}"/>
                    </a:ext>
                  </a:extLst>
                </p:cNvPr>
                <p:cNvPicPr/>
                <p:nvPr/>
              </p:nvPicPr>
              <p:blipFill>
                <a:blip r:embed="rId17"/>
                <a:stretch>
                  <a:fillRect/>
                </a:stretch>
              </p:blipFill>
              <p:spPr>
                <a:xfrm>
                  <a:off x="3495819" y="2641868"/>
                  <a:ext cx="353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627F312-6560-406C-B90E-C7B1263F922A}"/>
                    </a:ext>
                  </a:extLst>
                </p14:cNvPr>
                <p14:cNvContentPartPr/>
                <p14:nvPr/>
              </p14:nvContentPartPr>
              <p14:xfrm>
                <a:off x="3354699" y="1965788"/>
                <a:ext cx="3934440" cy="1085040"/>
              </p14:xfrm>
            </p:contentPart>
          </mc:Choice>
          <mc:Fallback xmlns="">
            <p:pic>
              <p:nvPicPr>
                <p:cNvPr id="14" name="Freihand 13">
                  <a:extLst>
                    <a:ext uri="{FF2B5EF4-FFF2-40B4-BE49-F238E27FC236}">
                      <a16:creationId xmlns:a16="http://schemas.microsoft.com/office/drawing/2014/main" id="{5627F312-6560-406C-B90E-C7B1263F922A}"/>
                    </a:ext>
                  </a:extLst>
                </p:cNvPr>
                <p:cNvPicPr/>
                <p:nvPr/>
              </p:nvPicPr>
              <p:blipFill>
                <a:blip r:embed="rId19"/>
                <a:stretch>
                  <a:fillRect/>
                </a:stretch>
              </p:blipFill>
              <p:spPr>
                <a:xfrm>
                  <a:off x="3350379" y="1961468"/>
                  <a:ext cx="3943080" cy="109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324EF97C-CDDF-4F42-998E-62F265EDCBF1}"/>
                    </a:ext>
                  </a:extLst>
                </p14:cNvPr>
                <p14:cNvContentPartPr/>
                <p14:nvPr/>
              </p14:nvContentPartPr>
              <p14:xfrm>
                <a:off x="1357419" y="1948868"/>
                <a:ext cx="2109240" cy="909360"/>
              </p14:xfrm>
            </p:contentPart>
          </mc:Choice>
          <mc:Fallback xmlns="">
            <p:pic>
              <p:nvPicPr>
                <p:cNvPr id="16" name="Freihand 15">
                  <a:extLst>
                    <a:ext uri="{FF2B5EF4-FFF2-40B4-BE49-F238E27FC236}">
                      <a16:creationId xmlns:a16="http://schemas.microsoft.com/office/drawing/2014/main" id="{324EF97C-CDDF-4F42-998E-62F265EDCBF1}"/>
                    </a:ext>
                  </a:extLst>
                </p:cNvPr>
                <p:cNvPicPr/>
                <p:nvPr/>
              </p:nvPicPr>
              <p:blipFill>
                <a:blip r:embed="rId21"/>
                <a:stretch>
                  <a:fillRect/>
                </a:stretch>
              </p:blipFill>
              <p:spPr>
                <a:xfrm>
                  <a:off x="1353099" y="1944548"/>
                  <a:ext cx="2117880" cy="918000"/>
                </a:xfrm>
                <a:prstGeom prst="rect">
                  <a:avLst/>
                </a:prstGeom>
              </p:spPr>
            </p:pic>
          </mc:Fallback>
        </mc:AlternateContent>
      </p:grpSp>
      <p:grpSp>
        <p:nvGrpSpPr>
          <p:cNvPr id="20" name="Gruppieren 19">
            <a:extLst>
              <a:ext uri="{FF2B5EF4-FFF2-40B4-BE49-F238E27FC236}">
                <a16:creationId xmlns:a16="http://schemas.microsoft.com/office/drawing/2014/main" id="{3FCFE22C-A7FA-4470-8D59-66D4A6BBE2C6}"/>
              </a:ext>
            </a:extLst>
          </p:cNvPr>
          <p:cNvGrpSpPr/>
          <p:nvPr/>
        </p:nvGrpSpPr>
        <p:grpSpPr>
          <a:xfrm>
            <a:off x="667659" y="4446908"/>
            <a:ext cx="6945120" cy="761040"/>
            <a:chOff x="667659" y="4446908"/>
            <a:chExt cx="6945120" cy="76104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1F7DA72E-F870-4055-B2EB-E2ADD8A1322E}"/>
                    </a:ext>
                  </a:extLst>
                </p14:cNvPr>
                <p14:cNvContentPartPr/>
                <p14:nvPr/>
              </p14:nvContentPartPr>
              <p14:xfrm>
                <a:off x="667659" y="4446908"/>
                <a:ext cx="4500720" cy="610200"/>
              </p14:xfrm>
            </p:contentPart>
          </mc:Choice>
          <mc:Fallback xmlns="">
            <p:pic>
              <p:nvPicPr>
                <p:cNvPr id="18" name="Freihand 17">
                  <a:extLst>
                    <a:ext uri="{FF2B5EF4-FFF2-40B4-BE49-F238E27FC236}">
                      <a16:creationId xmlns:a16="http://schemas.microsoft.com/office/drawing/2014/main" id="{1F7DA72E-F870-4055-B2EB-E2ADD8A1322E}"/>
                    </a:ext>
                  </a:extLst>
                </p:cNvPr>
                <p:cNvPicPr/>
                <p:nvPr/>
              </p:nvPicPr>
              <p:blipFill>
                <a:blip r:embed="rId23"/>
                <a:stretch>
                  <a:fillRect/>
                </a:stretch>
              </p:blipFill>
              <p:spPr>
                <a:xfrm>
                  <a:off x="663339" y="4442588"/>
                  <a:ext cx="45093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C9B8D42-D33D-447C-98EA-CAAB087A57A7}"/>
                    </a:ext>
                  </a:extLst>
                </p14:cNvPr>
                <p14:cNvContentPartPr/>
                <p14:nvPr/>
              </p14:nvContentPartPr>
              <p14:xfrm>
                <a:off x="6339099" y="4478228"/>
                <a:ext cx="1273680" cy="729720"/>
              </p14:xfrm>
            </p:contentPart>
          </mc:Choice>
          <mc:Fallback xmlns="">
            <p:pic>
              <p:nvPicPr>
                <p:cNvPr id="19" name="Freihand 18">
                  <a:extLst>
                    <a:ext uri="{FF2B5EF4-FFF2-40B4-BE49-F238E27FC236}">
                      <a16:creationId xmlns:a16="http://schemas.microsoft.com/office/drawing/2014/main" id="{FC9B8D42-D33D-447C-98EA-CAAB087A57A7}"/>
                    </a:ext>
                  </a:extLst>
                </p:cNvPr>
                <p:cNvPicPr/>
                <p:nvPr/>
              </p:nvPicPr>
              <p:blipFill>
                <a:blip r:embed="rId25"/>
                <a:stretch>
                  <a:fillRect/>
                </a:stretch>
              </p:blipFill>
              <p:spPr>
                <a:xfrm>
                  <a:off x="6334779" y="4473908"/>
                  <a:ext cx="1282320" cy="7383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DCB366-7365-45DD-922B-D0EFB50C0835}"/>
                  </a:ext>
                </a:extLst>
              </p14:cNvPr>
              <p14:cNvContentPartPr/>
              <p14:nvPr/>
            </p14:nvContentPartPr>
            <p14:xfrm>
              <a:off x="840819" y="2224628"/>
              <a:ext cx="2652120" cy="159840"/>
            </p14:xfrm>
          </p:contentPart>
        </mc:Choice>
        <mc:Fallback xmlns="">
          <p:pic>
            <p:nvPicPr>
              <p:cNvPr id="2" name="Freihand 1">
                <a:extLst>
                  <a:ext uri="{FF2B5EF4-FFF2-40B4-BE49-F238E27FC236}">
                    <a16:creationId xmlns:a16="http://schemas.microsoft.com/office/drawing/2014/main" id="{84DCB366-7365-45DD-922B-D0EFB50C0835}"/>
                  </a:ext>
                </a:extLst>
              </p:cNvPr>
              <p:cNvPicPr/>
              <p:nvPr/>
            </p:nvPicPr>
            <p:blipFill>
              <a:blip r:embed="rId4"/>
              <a:stretch>
                <a:fillRect/>
              </a:stretch>
            </p:blipFill>
            <p:spPr>
              <a:xfrm>
                <a:off x="836499" y="2220308"/>
                <a:ext cx="2660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622ABB-7984-49BF-88E5-39535D428E4F}"/>
                  </a:ext>
                </a:extLst>
              </p14:cNvPr>
              <p14:cNvContentPartPr/>
              <p14:nvPr/>
            </p14:nvContentPartPr>
            <p14:xfrm>
              <a:off x="1007139" y="2582468"/>
              <a:ext cx="1403280" cy="75240"/>
            </p14:xfrm>
          </p:contentPart>
        </mc:Choice>
        <mc:Fallback xmlns="">
          <p:pic>
            <p:nvPicPr>
              <p:cNvPr id="3" name="Freihand 2">
                <a:extLst>
                  <a:ext uri="{FF2B5EF4-FFF2-40B4-BE49-F238E27FC236}">
                    <a16:creationId xmlns:a16="http://schemas.microsoft.com/office/drawing/2014/main" id="{FF622ABB-7984-49BF-88E5-39535D428E4F}"/>
                  </a:ext>
                </a:extLst>
              </p:cNvPr>
              <p:cNvPicPr/>
              <p:nvPr/>
            </p:nvPicPr>
            <p:blipFill>
              <a:blip r:embed="rId6"/>
              <a:stretch>
                <a:fillRect/>
              </a:stretch>
            </p:blipFill>
            <p:spPr>
              <a:xfrm>
                <a:off x="1002819" y="2578148"/>
                <a:ext cx="141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37C609E-E422-4A9F-BFB9-1F5A8084614D}"/>
                  </a:ext>
                </a:extLst>
              </p14:cNvPr>
              <p14:cNvContentPartPr/>
              <p14:nvPr/>
            </p14:nvContentPartPr>
            <p14:xfrm>
              <a:off x="2315739" y="2542868"/>
              <a:ext cx="2709360" cy="128160"/>
            </p14:xfrm>
          </p:contentPart>
        </mc:Choice>
        <mc:Fallback xmlns="">
          <p:pic>
            <p:nvPicPr>
              <p:cNvPr id="5" name="Freihand 4">
                <a:extLst>
                  <a:ext uri="{FF2B5EF4-FFF2-40B4-BE49-F238E27FC236}">
                    <a16:creationId xmlns:a16="http://schemas.microsoft.com/office/drawing/2014/main" id="{237C609E-E422-4A9F-BFB9-1F5A8084614D}"/>
                  </a:ext>
                </a:extLst>
              </p:cNvPr>
              <p:cNvPicPr/>
              <p:nvPr/>
            </p:nvPicPr>
            <p:blipFill>
              <a:blip r:embed="rId8"/>
              <a:stretch>
                <a:fillRect/>
              </a:stretch>
            </p:blipFill>
            <p:spPr>
              <a:xfrm>
                <a:off x="2311419" y="2538548"/>
                <a:ext cx="2718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02DA69B-2193-4C74-BAFB-DCDA9DF06A74}"/>
                  </a:ext>
                </a:extLst>
              </p14:cNvPr>
              <p14:cNvContentPartPr/>
              <p14:nvPr/>
            </p14:nvContentPartPr>
            <p14:xfrm>
              <a:off x="1019019" y="2955428"/>
              <a:ext cx="1557000" cy="104040"/>
            </p14:xfrm>
          </p:contentPart>
        </mc:Choice>
        <mc:Fallback xmlns="">
          <p:pic>
            <p:nvPicPr>
              <p:cNvPr id="8" name="Freihand 7">
                <a:extLst>
                  <a:ext uri="{FF2B5EF4-FFF2-40B4-BE49-F238E27FC236}">
                    <a16:creationId xmlns:a16="http://schemas.microsoft.com/office/drawing/2014/main" id="{302DA69B-2193-4C74-BAFB-DCDA9DF06A74}"/>
                  </a:ext>
                </a:extLst>
              </p:cNvPr>
              <p:cNvPicPr/>
              <p:nvPr/>
            </p:nvPicPr>
            <p:blipFill>
              <a:blip r:embed="rId10"/>
              <a:stretch>
                <a:fillRect/>
              </a:stretch>
            </p:blipFill>
            <p:spPr>
              <a:xfrm>
                <a:off x="1014699" y="2951108"/>
                <a:ext cx="156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4AB75F0-9584-4F27-9F58-9E1139A4BE39}"/>
                  </a:ext>
                </a:extLst>
              </p14:cNvPr>
              <p14:cNvContentPartPr/>
              <p14:nvPr/>
            </p14:nvContentPartPr>
            <p14:xfrm>
              <a:off x="819579" y="4510988"/>
              <a:ext cx="168840" cy="1872360"/>
            </p14:xfrm>
          </p:contentPart>
        </mc:Choice>
        <mc:Fallback xmlns="">
          <p:pic>
            <p:nvPicPr>
              <p:cNvPr id="9" name="Freihand 8">
                <a:extLst>
                  <a:ext uri="{FF2B5EF4-FFF2-40B4-BE49-F238E27FC236}">
                    <a16:creationId xmlns:a16="http://schemas.microsoft.com/office/drawing/2014/main" id="{24AB75F0-9584-4F27-9F58-9E1139A4BE39}"/>
                  </a:ext>
                </a:extLst>
              </p:cNvPr>
              <p:cNvPicPr/>
              <p:nvPr/>
            </p:nvPicPr>
            <p:blipFill>
              <a:blip r:embed="rId12"/>
              <a:stretch>
                <a:fillRect/>
              </a:stretch>
            </p:blipFill>
            <p:spPr>
              <a:xfrm>
                <a:off x="815259" y="4506668"/>
                <a:ext cx="177480" cy="18810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01582F-24EE-408C-AE01-65D137953A2C}"/>
                  </a:ext>
                </a:extLst>
              </p14:cNvPr>
              <p14:cNvContentPartPr/>
              <p14:nvPr/>
            </p14:nvContentPartPr>
            <p14:xfrm>
              <a:off x="1461459" y="2727908"/>
              <a:ext cx="3666600" cy="501120"/>
            </p14:xfrm>
          </p:contentPart>
        </mc:Choice>
        <mc:Fallback xmlns="">
          <p:pic>
            <p:nvPicPr>
              <p:cNvPr id="2" name="Freihand 1">
                <a:extLst>
                  <a:ext uri="{FF2B5EF4-FFF2-40B4-BE49-F238E27FC236}">
                    <a16:creationId xmlns:a16="http://schemas.microsoft.com/office/drawing/2014/main" id="{D401582F-24EE-408C-AE01-65D137953A2C}"/>
                  </a:ext>
                </a:extLst>
              </p:cNvPr>
              <p:cNvPicPr/>
              <p:nvPr/>
            </p:nvPicPr>
            <p:blipFill>
              <a:blip r:embed="rId4"/>
              <a:stretch>
                <a:fillRect/>
              </a:stretch>
            </p:blipFill>
            <p:spPr>
              <a:xfrm>
                <a:off x="1457139" y="2723588"/>
                <a:ext cx="367524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48C25F-EF7B-4A2E-AD17-CE32E031A50D}"/>
                  </a:ext>
                </a:extLst>
              </p14:cNvPr>
              <p14:cNvContentPartPr/>
              <p14:nvPr/>
            </p14:nvContentPartPr>
            <p14:xfrm>
              <a:off x="6328659" y="3547988"/>
              <a:ext cx="3688200" cy="522720"/>
            </p14:xfrm>
          </p:contentPart>
        </mc:Choice>
        <mc:Fallback xmlns="">
          <p:pic>
            <p:nvPicPr>
              <p:cNvPr id="3" name="Freihand 2">
                <a:extLst>
                  <a:ext uri="{FF2B5EF4-FFF2-40B4-BE49-F238E27FC236}">
                    <a16:creationId xmlns:a16="http://schemas.microsoft.com/office/drawing/2014/main" id="{A548C25F-EF7B-4A2E-AD17-CE32E031A50D}"/>
                  </a:ext>
                </a:extLst>
              </p:cNvPr>
              <p:cNvPicPr/>
              <p:nvPr/>
            </p:nvPicPr>
            <p:blipFill>
              <a:blip r:embed="rId6"/>
              <a:stretch>
                <a:fillRect/>
              </a:stretch>
            </p:blipFill>
            <p:spPr>
              <a:xfrm>
                <a:off x="6324339" y="3543668"/>
                <a:ext cx="3696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A5CA3EA-13E2-4C3F-82D3-D025A83747F3}"/>
                  </a:ext>
                </a:extLst>
              </p14:cNvPr>
              <p14:cNvContentPartPr/>
              <p14:nvPr/>
            </p14:nvContentPartPr>
            <p14:xfrm>
              <a:off x="1002099" y="2312468"/>
              <a:ext cx="9987480" cy="2273040"/>
            </p14:xfrm>
          </p:contentPart>
        </mc:Choice>
        <mc:Fallback xmlns="">
          <p:pic>
            <p:nvPicPr>
              <p:cNvPr id="4" name="Freihand 3">
                <a:extLst>
                  <a:ext uri="{FF2B5EF4-FFF2-40B4-BE49-F238E27FC236}">
                    <a16:creationId xmlns:a16="http://schemas.microsoft.com/office/drawing/2014/main" id="{CA5CA3EA-13E2-4C3F-82D3-D025A83747F3}"/>
                  </a:ext>
                </a:extLst>
              </p:cNvPr>
              <p:cNvPicPr/>
              <p:nvPr/>
            </p:nvPicPr>
            <p:blipFill>
              <a:blip r:embed="rId8"/>
              <a:stretch>
                <a:fillRect/>
              </a:stretch>
            </p:blipFill>
            <p:spPr>
              <a:xfrm>
                <a:off x="997779" y="2308148"/>
                <a:ext cx="9996120" cy="22816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327836-121E-437D-802D-57EF2BBD345C}"/>
                  </a:ext>
                </a:extLst>
              </p14:cNvPr>
              <p14:cNvContentPartPr/>
              <p14:nvPr/>
            </p14:nvContentPartPr>
            <p14:xfrm>
              <a:off x="1747299" y="2475548"/>
              <a:ext cx="1801080" cy="233280"/>
            </p14:xfrm>
          </p:contentPart>
        </mc:Choice>
        <mc:Fallback xmlns="">
          <p:pic>
            <p:nvPicPr>
              <p:cNvPr id="2" name="Freihand 1">
                <a:extLst>
                  <a:ext uri="{FF2B5EF4-FFF2-40B4-BE49-F238E27FC236}">
                    <a16:creationId xmlns:a16="http://schemas.microsoft.com/office/drawing/2014/main" id="{9C327836-121E-437D-802D-57EF2BBD345C}"/>
                  </a:ext>
                </a:extLst>
              </p:cNvPr>
              <p:cNvPicPr/>
              <p:nvPr/>
            </p:nvPicPr>
            <p:blipFill>
              <a:blip r:embed="rId4"/>
              <a:stretch>
                <a:fillRect/>
              </a:stretch>
            </p:blipFill>
            <p:spPr>
              <a:xfrm>
                <a:off x="1742979" y="2471228"/>
                <a:ext cx="1809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DBDFA77-3EC5-4423-8085-EFBE6E62321E}"/>
                  </a:ext>
                </a:extLst>
              </p14:cNvPr>
              <p14:cNvContentPartPr/>
              <p14:nvPr/>
            </p14:nvContentPartPr>
            <p14:xfrm>
              <a:off x="1604379" y="3294188"/>
              <a:ext cx="2263320" cy="247680"/>
            </p14:xfrm>
          </p:contentPart>
        </mc:Choice>
        <mc:Fallback xmlns="">
          <p:pic>
            <p:nvPicPr>
              <p:cNvPr id="5" name="Freihand 4">
                <a:extLst>
                  <a:ext uri="{FF2B5EF4-FFF2-40B4-BE49-F238E27FC236}">
                    <a16:creationId xmlns:a16="http://schemas.microsoft.com/office/drawing/2014/main" id="{1DBDFA77-3EC5-4423-8085-EFBE6E62321E}"/>
                  </a:ext>
                </a:extLst>
              </p:cNvPr>
              <p:cNvPicPr/>
              <p:nvPr/>
            </p:nvPicPr>
            <p:blipFill>
              <a:blip r:embed="rId6"/>
              <a:stretch>
                <a:fillRect/>
              </a:stretch>
            </p:blipFill>
            <p:spPr>
              <a:xfrm>
                <a:off x="1600059" y="3289868"/>
                <a:ext cx="2271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0DCBB33-7CEC-43FA-902A-E7236AA40DBD}"/>
                  </a:ext>
                </a:extLst>
              </p14:cNvPr>
              <p14:cNvContentPartPr/>
              <p14:nvPr/>
            </p14:nvContentPartPr>
            <p14:xfrm>
              <a:off x="1764579" y="4180868"/>
              <a:ext cx="2480760" cy="81000"/>
            </p14:xfrm>
          </p:contentPart>
        </mc:Choice>
        <mc:Fallback xmlns="">
          <p:pic>
            <p:nvPicPr>
              <p:cNvPr id="6" name="Freihand 5">
                <a:extLst>
                  <a:ext uri="{FF2B5EF4-FFF2-40B4-BE49-F238E27FC236}">
                    <a16:creationId xmlns:a16="http://schemas.microsoft.com/office/drawing/2014/main" id="{B0DCBB33-7CEC-43FA-902A-E7236AA40DBD}"/>
                  </a:ext>
                </a:extLst>
              </p:cNvPr>
              <p:cNvPicPr/>
              <p:nvPr/>
            </p:nvPicPr>
            <p:blipFill>
              <a:blip r:embed="rId8"/>
              <a:stretch>
                <a:fillRect/>
              </a:stretch>
            </p:blipFill>
            <p:spPr>
              <a:xfrm>
                <a:off x="1760259" y="4176548"/>
                <a:ext cx="2489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DA05076-A005-4711-8AEC-1441C1495F38}"/>
                  </a:ext>
                </a:extLst>
              </p14:cNvPr>
              <p14:cNvContentPartPr/>
              <p14:nvPr/>
            </p14:nvContentPartPr>
            <p14:xfrm>
              <a:off x="1708419" y="4824548"/>
              <a:ext cx="2106000" cy="213840"/>
            </p14:xfrm>
          </p:contentPart>
        </mc:Choice>
        <mc:Fallback xmlns="">
          <p:pic>
            <p:nvPicPr>
              <p:cNvPr id="7" name="Freihand 6">
                <a:extLst>
                  <a:ext uri="{FF2B5EF4-FFF2-40B4-BE49-F238E27FC236}">
                    <a16:creationId xmlns:a16="http://schemas.microsoft.com/office/drawing/2014/main" id="{FDA05076-A005-4711-8AEC-1441C1495F38}"/>
                  </a:ext>
                </a:extLst>
              </p:cNvPr>
              <p:cNvPicPr/>
              <p:nvPr/>
            </p:nvPicPr>
            <p:blipFill>
              <a:blip r:embed="rId10"/>
              <a:stretch>
                <a:fillRect/>
              </a:stretch>
            </p:blipFill>
            <p:spPr>
              <a:xfrm>
                <a:off x="1704099" y="4820228"/>
                <a:ext cx="2114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89744CD-FD62-46CB-8F2C-6B49340F2AB0}"/>
                  </a:ext>
                </a:extLst>
              </p14:cNvPr>
              <p14:cNvContentPartPr/>
              <p14:nvPr/>
            </p14:nvContentPartPr>
            <p14:xfrm>
              <a:off x="1593939" y="5755868"/>
              <a:ext cx="2783520" cy="149400"/>
            </p14:xfrm>
          </p:contentPart>
        </mc:Choice>
        <mc:Fallback xmlns="">
          <p:pic>
            <p:nvPicPr>
              <p:cNvPr id="8" name="Freihand 7">
                <a:extLst>
                  <a:ext uri="{FF2B5EF4-FFF2-40B4-BE49-F238E27FC236}">
                    <a16:creationId xmlns:a16="http://schemas.microsoft.com/office/drawing/2014/main" id="{289744CD-FD62-46CB-8F2C-6B49340F2AB0}"/>
                  </a:ext>
                </a:extLst>
              </p:cNvPr>
              <p:cNvPicPr/>
              <p:nvPr/>
            </p:nvPicPr>
            <p:blipFill>
              <a:blip r:embed="rId12"/>
              <a:stretch>
                <a:fillRect/>
              </a:stretch>
            </p:blipFill>
            <p:spPr>
              <a:xfrm>
                <a:off x="1589619" y="5751548"/>
                <a:ext cx="2792160" cy="1580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432688" y="881555"/>
            <a:ext cx="5165030" cy="2709993"/>
          </a:xfrm>
          <a:prstGeom prst="rect">
            <a:avLst/>
          </a:prstGeom>
          <a:noFill/>
          <a:ln>
            <a:noFill/>
          </a:ln>
        </p:spPr>
        <p:txBody>
          <a:bodyPr vert="horz" wrap="square" lIns="81646" tIns="40823" rIns="81646" bIns="40823" anchorCtr="0" compatLnSpc="0">
            <a:noAutofit/>
          </a:bodyPr>
          <a:lstStyle/>
          <a:p>
            <a:r>
              <a:rPr lang="de-DE" sz="1200" dirty="0">
                <a:solidFill>
                  <a:srgbClr val="000000"/>
                </a:solidFill>
              </a:rPr>
              <a:t>Geschäftsbank 1 hat Einlagen in Höhe von 1 </a:t>
            </a:r>
            <a:r>
              <a:rPr lang="de-DE" sz="1200" dirty="0" err="1">
                <a:solidFill>
                  <a:srgbClr val="000000"/>
                </a:solidFill>
              </a:rPr>
              <a:t>Mio</a:t>
            </a:r>
            <a:r>
              <a:rPr lang="de-DE" sz="1200" dirty="0">
                <a:solidFill>
                  <a:srgbClr val="000000"/>
                </a:solidFill>
              </a:rPr>
              <a:t> Euro. Sie hat </a:t>
            </a:r>
          </a:p>
          <a:p>
            <a:r>
              <a:rPr lang="de-DE" sz="1200" dirty="0">
                <a:solidFill>
                  <a:srgbClr val="000000"/>
                </a:solidFill>
              </a:rPr>
              <a:t>einen Reservesatz von 10% und gibt den Rest an Geschäftsbank 2</a:t>
            </a:r>
          </a:p>
          <a:p>
            <a:r>
              <a:rPr lang="de-DE" sz="1200" dirty="0">
                <a:solidFill>
                  <a:srgbClr val="000000"/>
                </a:solidFill>
              </a:rPr>
              <a:t>weiter.</a:t>
            </a:r>
          </a:p>
          <a:p>
            <a:endParaRPr lang="de-DE" sz="1200" dirty="0">
              <a:solidFill>
                <a:srgbClr val="000000"/>
              </a:solidFill>
            </a:endParaRPr>
          </a:p>
          <a:p>
            <a:r>
              <a:rPr lang="de-DE" sz="1200" dirty="0">
                <a:solidFill>
                  <a:srgbClr val="000000"/>
                </a:solidFill>
              </a:rPr>
              <a:t>1. 	Wie viel Einlagen erhält Geschäftsbank 2?</a:t>
            </a:r>
          </a:p>
          <a:p>
            <a:endParaRPr lang="de-DE" sz="1200" dirty="0">
              <a:solidFill>
                <a:srgbClr val="000000"/>
              </a:solidFill>
            </a:endParaRPr>
          </a:p>
          <a:p>
            <a:r>
              <a:rPr lang="de-DE" sz="1200" dirty="0">
                <a:solidFill>
                  <a:srgbClr val="000000"/>
                </a:solidFill>
              </a:rPr>
              <a:t>Geschäftsbank 2 hat ebenfalls einen Reservesatz von 10% und gibt den</a:t>
            </a:r>
          </a:p>
          <a:p>
            <a:r>
              <a:rPr lang="de-DE" sz="1200" dirty="0">
                <a:solidFill>
                  <a:srgbClr val="000000"/>
                </a:solidFill>
              </a:rPr>
              <a:t>Rest an Geschäftsbank 3 weiter, die wiederum einen Reservesatz von</a:t>
            </a:r>
          </a:p>
          <a:p>
            <a:r>
              <a:rPr lang="de-DE" sz="1200" dirty="0">
                <a:solidFill>
                  <a:srgbClr val="000000"/>
                </a:solidFill>
              </a:rPr>
              <a:t>10% hat. </a:t>
            </a:r>
          </a:p>
          <a:p>
            <a:endParaRPr lang="de-DE" sz="1200" dirty="0">
              <a:solidFill>
                <a:srgbClr val="000000"/>
              </a:solidFill>
            </a:endParaRPr>
          </a:p>
          <a:p>
            <a:r>
              <a:rPr lang="de-DE" sz="1200" dirty="0">
                <a:solidFill>
                  <a:srgbClr val="000000"/>
                </a:solidFill>
              </a:rPr>
              <a:t>2. 	Wie viel neue Einlagen entstehen, wenn dieser Prozess immer</a:t>
            </a:r>
          </a:p>
          <a:p>
            <a:r>
              <a:rPr lang="de-DE" sz="1200"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03BD870-0953-48A1-83C7-0C7A7536A2F3}"/>
                  </a:ext>
                </a:extLst>
              </p14:cNvPr>
              <p14:cNvContentPartPr/>
              <p14:nvPr/>
            </p14:nvContentPartPr>
            <p14:xfrm>
              <a:off x="2631099" y="1772108"/>
              <a:ext cx="1607400" cy="149760"/>
            </p14:xfrm>
          </p:contentPart>
        </mc:Choice>
        <mc:Fallback>
          <p:pic>
            <p:nvPicPr>
              <p:cNvPr id="2" name="Freihand 1">
                <a:extLst>
                  <a:ext uri="{FF2B5EF4-FFF2-40B4-BE49-F238E27FC236}">
                    <a16:creationId xmlns:a16="http://schemas.microsoft.com/office/drawing/2014/main" id="{903BD870-0953-48A1-83C7-0C7A7536A2F3}"/>
                  </a:ext>
                </a:extLst>
              </p:cNvPr>
              <p:cNvPicPr/>
              <p:nvPr/>
            </p:nvPicPr>
            <p:blipFill>
              <a:blip r:embed="rId4"/>
              <a:stretch>
                <a:fillRect/>
              </a:stretch>
            </p:blipFill>
            <p:spPr>
              <a:xfrm>
                <a:off x="2626779" y="1767788"/>
                <a:ext cx="1616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3782A81F-7478-432E-8D2A-1D1FB1437AA2}"/>
                  </a:ext>
                </a:extLst>
              </p14:cNvPr>
              <p14:cNvContentPartPr/>
              <p14:nvPr/>
            </p14:nvContentPartPr>
            <p14:xfrm>
              <a:off x="2481339" y="1865348"/>
              <a:ext cx="1665360" cy="141480"/>
            </p14:xfrm>
          </p:contentPart>
        </mc:Choice>
        <mc:Fallback>
          <p:pic>
            <p:nvPicPr>
              <p:cNvPr id="6" name="Freihand 5">
                <a:extLst>
                  <a:ext uri="{FF2B5EF4-FFF2-40B4-BE49-F238E27FC236}">
                    <a16:creationId xmlns:a16="http://schemas.microsoft.com/office/drawing/2014/main" id="{3782A81F-7478-432E-8D2A-1D1FB1437AA2}"/>
                  </a:ext>
                </a:extLst>
              </p:cNvPr>
              <p:cNvPicPr/>
              <p:nvPr/>
            </p:nvPicPr>
            <p:blipFill>
              <a:blip r:embed="rId6"/>
              <a:stretch>
                <a:fillRect/>
              </a:stretch>
            </p:blipFill>
            <p:spPr>
              <a:xfrm>
                <a:off x="2477019" y="1861028"/>
                <a:ext cx="1674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37B8616C-0ACB-4DEA-ADDF-7A8E824F05F6}"/>
                  </a:ext>
                </a:extLst>
              </p14:cNvPr>
              <p14:cNvContentPartPr/>
              <p14:nvPr/>
            </p14:nvContentPartPr>
            <p14:xfrm>
              <a:off x="5081619" y="897668"/>
              <a:ext cx="21960" cy="8280"/>
            </p14:xfrm>
          </p:contentPart>
        </mc:Choice>
        <mc:Fallback>
          <p:pic>
            <p:nvPicPr>
              <p:cNvPr id="8" name="Freihand 7">
                <a:extLst>
                  <a:ext uri="{FF2B5EF4-FFF2-40B4-BE49-F238E27FC236}">
                    <a16:creationId xmlns:a16="http://schemas.microsoft.com/office/drawing/2014/main" id="{37B8616C-0ACB-4DEA-ADDF-7A8E824F05F6}"/>
                  </a:ext>
                </a:extLst>
              </p:cNvPr>
              <p:cNvPicPr/>
              <p:nvPr/>
            </p:nvPicPr>
            <p:blipFill>
              <a:blip r:embed="rId8"/>
              <a:stretch>
                <a:fillRect/>
              </a:stretch>
            </p:blipFill>
            <p:spPr>
              <a:xfrm>
                <a:off x="5077299" y="893348"/>
                <a:ext cx="30600" cy="16920"/>
              </a:xfrm>
              <a:prstGeom prst="rect">
                <a:avLst/>
              </a:prstGeom>
            </p:spPr>
          </p:pic>
        </mc:Fallback>
      </mc:AlternateContent>
      <p:grpSp>
        <p:nvGrpSpPr>
          <p:cNvPr id="15" name="Gruppieren 14">
            <a:extLst>
              <a:ext uri="{FF2B5EF4-FFF2-40B4-BE49-F238E27FC236}">
                <a16:creationId xmlns:a16="http://schemas.microsoft.com/office/drawing/2014/main" id="{4F58333F-C37D-48E9-BB4B-5004EF9499F4}"/>
              </a:ext>
            </a:extLst>
          </p:cNvPr>
          <p:cNvGrpSpPr/>
          <p:nvPr/>
        </p:nvGrpSpPr>
        <p:grpSpPr>
          <a:xfrm>
            <a:off x="6203019" y="311228"/>
            <a:ext cx="526320" cy="198360"/>
            <a:chOff x="6203019" y="311228"/>
            <a:chExt cx="526320" cy="19836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D2B820E6-D02E-48F1-BA2B-1F744587BCFF}"/>
                    </a:ext>
                  </a:extLst>
                </p14:cNvPr>
                <p14:cNvContentPartPr/>
                <p14:nvPr/>
              </p14:nvContentPartPr>
              <p14:xfrm>
                <a:off x="6203019" y="316268"/>
                <a:ext cx="165240" cy="193320"/>
              </p14:xfrm>
            </p:contentPart>
          </mc:Choice>
          <mc:Fallback>
            <p:pic>
              <p:nvPicPr>
                <p:cNvPr id="9" name="Freihand 8">
                  <a:extLst>
                    <a:ext uri="{FF2B5EF4-FFF2-40B4-BE49-F238E27FC236}">
                      <a16:creationId xmlns:a16="http://schemas.microsoft.com/office/drawing/2014/main" id="{D2B820E6-D02E-48F1-BA2B-1F744587BCFF}"/>
                    </a:ext>
                  </a:extLst>
                </p:cNvPr>
                <p:cNvPicPr/>
                <p:nvPr/>
              </p:nvPicPr>
              <p:blipFill>
                <a:blip r:embed="rId10"/>
                <a:stretch>
                  <a:fillRect/>
                </a:stretch>
              </p:blipFill>
              <p:spPr>
                <a:xfrm>
                  <a:off x="6198699" y="311948"/>
                  <a:ext cx="173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38D954A-8B2A-4670-BD19-732FE79BB48E}"/>
                    </a:ext>
                  </a:extLst>
                </p14:cNvPr>
                <p14:cNvContentPartPr/>
                <p14:nvPr/>
              </p14:nvContentPartPr>
              <p14:xfrm>
                <a:off x="6453579" y="377108"/>
                <a:ext cx="21240" cy="109800"/>
              </p14:xfrm>
            </p:contentPart>
          </mc:Choice>
          <mc:Fallback>
            <p:pic>
              <p:nvPicPr>
                <p:cNvPr id="10" name="Freihand 9">
                  <a:extLst>
                    <a:ext uri="{FF2B5EF4-FFF2-40B4-BE49-F238E27FC236}">
                      <a16:creationId xmlns:a16="http://schemas.microsoft.com/office/drawing/2014/main" id="{B38D954A-8B2A-4670-BD19-732FE79BB48E}"/>
                    </a:ext>
                  </a:extLst>
                </p:cNvPr>
                <p:cNvPicPr/>
                <p:nvPr/>
              </p:nvPicPr>
              <p:blipFill>
                <a:blip r:embed="rId12"/>
                <a:stretch>
                  <a:fillRect/>
                </a:stretch>
              </p:blipFill>
              <p:spPr>
                <a:xfrm>
                  <a:off x="6449259" y="372788"/>
                  <a:ext cx="29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C7B5C95-C1D3-4AEB-8CA5-F15D41579B17}"/>
                    </a:ext>
                  </a:extLst>
                </p14:cNvPr>
                <p14:cNvContentPartPr/>
                <p14:nvPr/>
              </p14:nvContentPartPr>
              <p14:xfrm>
                <a:off x="6415059" y="311228"/>
                <a:ext cx="158400" cy="183960"/>
              </p14:xfrm>
            </p:contentPart>
          </mc:Choice>
          <mc:Fallback>
            <p:pic>
              <p:nvPicPr>
                <p:cNvPr id="11" name="Freihand 10">
                  <a:extLst>
                    <a:ext uri="{FF2B5EF4-FFF2-40B4-BE49-F238E27FC236}">
                      <a16:creationId xmlns:a16="http://schemas.microsoft.com/office/drawing/2014/main" id="{1C7B5C95-C1D3-4AEB-8CA5-F15D41579B17}"/>
                    </a:ext>
                  </a:extLst>
                </p:cNvPr>
                <p:cNvPicPr/>
                <p:nvPr/>
              </p:nvPicPr>
              <p:blipFill>
                <a:blip r:embed="rId14"/>
                <a:stretch>
                  <a:fillRect/>
                </a:stretch>
              </p:blipFill>
              <p:spPr>
                <a:xfrm>
                  <a:off x="6410739" y="306908"/>
                  <a:ext cx="167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C55C270-F3DB-42F3-9C0A-D1A66AFA383B}"/>
                    </a:ext>
                  </a:extLst>
                </p14:cNvPr>
                <p14:cNvContentPartPr/>
                <p14:nvPr/>
              </p14:nvContentPartPr>
              <p14:xfrm>
                <a:off x="6605859" y="350828"/>
                <a:ext cx="123480" cy="129240"/>
              </p14:xfrm>
            </p:contentPart>
          </mc:Choice>
          <mc:Fallback>
            <p:pic>
              <p:nvPicPr>
                <p:cNvPr id="12" name="Freihand 11">
                  <a:extLst>
                    <a:ext uri="{FF2B5EF4-FFF2-40B4-BE49-F238E27FC236}">
                      <a16:creationId xmlns:a16="http://schemas.microsoft.com/office/drawing/2014/main" id="{6C55C270-F3DB-42F3-9C0A-D1A66AFA383B}"/>
                    </a:ext>
                  </a:extLst>
                </p:cNvPr>
                <p:cNvPicPr/>
                <p:nvPr/>
              </p:nvPicPr>
              <p:blipFill>
                <a:blip r:embed="rId16"/>
                <a:stretch>
                  <a:fillRect/>
                </a:stretch>
              </p:blipFill>
              <p:spPr>
                <a:xfrm>
                  <a:off x="6601539" y="346508"/>
                  <a:ext cx="132120" cy="13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A91C796-8671-49F0-A154-5EE75022EB02}"/>
                  </a:ext>
                </a:extLst>
              </p14:cNvPr>
              <p14:cNvContentPartPr/>
              <p14:nvPr/>
            </p14:nvContentPartPr>
            <p14:xfrm>
              <a:off x="6912939" y="383948"/>
              <a:ext cx="27720" cy="19080"/>
            </p14:xfrm>
          </p:contentPart>
        </mc:Choice>
        <mc:Fallback>
          <p:pic>
            <p:nvPicPr>
              <p:cNvPr id="13" name="Freihand 12">
                <a:extLst>
                  <a:ext uri="{FF2B5EF4-FFF2-40B4-BE49-F238E27FC236}">
                    <a16:creationId xmlns:a16="http://schemas.microsoft.com/office/drawing/2014/main" id="{6A91C796-8671-49F0-A154-5EE75022EB02}"/>
                  </a:ext>
                </a:extLst>
              </p:cNvPr>
              <p:cNvPicPr/>
              <p:nvPr/>
            </p:nvPicPr>
            <p:blipFill>
              <a:blip r:embed="rId18"/>
              <a:stretch>
                <a:fillRect/>
              </a:stretch>
            </p:blipFill>
            <p:spPr>
              <a:xfrm>
                <a:off x="6908619" y="379628"/>
                <a:ext cx="36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3912FA0-741A-409B-8ABE-F7EF616E146F}"/>
                  </a:ext>
                </a:extLst>
              </p14:cNvPr>
              <p14:cNvContentPartPr/>
              <p14:nvPr/>
            </p14:nvContentPartPr>
            <p14:xfrm>
              <a:off x="6903939" y="483668"/>
              <a:ext cx="30240" cy="16560"/>
            </p14:xfrm>
          </p:contentPart>
        </mc:Choice>
        <mc:Fallback>
          <p:pic>
            <p:nvPicPr>
              <p:cNvPr id="14" name="Freihand 13">
                <a:extLst>
                  <a:ext uri="{FF2B5EF4-FFF2-40B4-BE49-F238E27FC236}">
                    <a16:creationId xmlns:a16="http://schemas.microsoft.com/office/drawing/2014/main" id="{63912FA0-741A-409B-8ABE-F7EF616E146F}"/>
                  </a:ext>
                </a:extLst>
              </p:cNvPr>
              <p:cNvPicPr/>
              <p:nvPr/>
            </p:nvPicPr>
            <p:blipFill>
              <a:blip r:embed="rId20"/>
              <a:stretch>
                <a:fillRect/>
              </a:stretch>
            </p:blipFill>
            <p:spPr>
              <a:xfrm>
                <a:off x="6899619" y="479348"/>
                <a:ext cx="38880" cy="25200"/>
              </a:xfrm>
              <a:prstGeom prst="rect">
                <a:avLst/>
              </a:prstGeom>
            </p:spPr>
          </p:pic>
        </mc:Fallback>
      </mc:AlternateContent>
      <p:grpSp>
        <p:nvGrpSpPr>
          <p:cNvPr id="31" name="Gruppieren 30">
            <a:extLst>
              <a:ext uri="{FF2B5EF4-FFF2-40B4-BE49-F238E27FC236}">
                <a16:creationId xmlns:a16="http://schemas.microsoft.com/office/drawing/2014/main" id="{38ED09B1-2D83-4ED5-A46B-0BC812FDAE98}"/>
              </a:ext>
            </a:extLst>
          </p:cNvPr>
          <p:cNvGrpSpPr/>
          <p:nvPr/>
        </p:nvGrpSpPr>
        <p:grpSpPr>
          <a:xfrm>
            <a:off x="8774499" y="209348"/>
            <a:ext cx="527040" cy="161280"/>
            <a:chOff x="8774499" y="209348"/>
            <a:chExt cx="527040" cy="161280"/>
          </a:xfrm>
        </p:grpSpPr>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0B4330E1-37E4-42EC-B703-BB79FA87B65E}"/>
                    </a:ext>
                  </a:extLst>
                </p14:cNvPr>
                <p14:cNvContentPartPr/>
                <p14:nvPr/>
              </p14:nvContentPartPr>
              <p14:xfrm>
                <a:off x="8774499" y="226988"/>
                <a:ext cx="120240" cy="143640"/>
              </p14:xfrm>
            </p:contentPart>
          </mc:Choice>
          <mc:Fallback>
            <p:pic>
              <p:nvPicPr>
                <p:cNvPr id="25" name="Freihand 24">
                  <a:extLst>
                    <a:ext uri="{FF2B5EF4-FFF2-40B4-BE49-F238E27FC236}">
                      <a16:creationId xmlns:a16="http://schemas.microsoft.com/office/drawing/2014/main" id="{0B4330E1-37E4-42EC-B703-BB79FA87B65E}"/>
                    </a:ext>
                  </a:extLst>
                </p:cNvPr>
                <p:cNvPicPr/>
                <p:nvPr/>
              </p:nvPicPr>
              <p:blipFill>
                <a:blip r:embed="rId22"/>
                <a:stretch>
                  <a:fillRect/>
                </a:stretch>
              </p:blipFill>
              <p:spPr>
                <a:xfrm>
                  <a:off x="8770179" y="222668"/>
                  <a:ext cx="128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4FBFAAD2-38A7-4C10-B714-20113583790F}"/>
                    </a:ext>
                  </a:extLst>
                </p14:cNvPr>
                <p14:cNvContentPartPr/>
                <p14:nvPr/>
              </p14:nvContentPartPr>
              <p14:xfrm>
                <a:off x="8827419" y="289988"/>
                <a:ext cx="198000" cy="76320"/>
              </p14:xfrm>
            </p:contentPart>
          </mc:Choice>
          <mc:Fallback>
            <p:pic>
              <p:nvPicPr>
                <p:cNvPr id="26" name="Freihand 25">
                  <a:extLst>
                    <a:ext uri="{FF2B5EF4-FFF2-40B4-BE49-F238E27FC236}">
                      <a16:creationId xmlns:a16="http://schemas.microsoft.com/office/drawing/2014/main" id="{4FBFAAD2-38A7-4C10-B714-20113583790F}"/>
                    </a:ext>
                  </a:extLst>
                </p:cNvPr>
                <p:cNvPicPr/>
                <p:nvPr/>
              </p:nvPicPr>
              <p:blipFill>
                <a:blip r:embed="rId24"/>
                <a:stretch>
                  <a:fillRect/>
                </a:stretch>
              </p:blipFill>
              <p:spPr>
                <a:xfrm>
                  <a:off x="8823099" y="285668"/>
                  <a:ext cx="206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22B86A84-A626-4E5B-9DE1-912E14ADF388}"/>
                    </a:ext>
                  </a:extLst>
                </p14:cNvPr>
                <p14:cNvContentPartPr/>
                <p14:nvPr/>
              </p14:nvContentPartPr>
              <p14:xfrm>
                <a:off x="9047379" y="243908"/>
                <a:ext cx="119520" cy="117360"/>
              </p14:xfrm>
            </p:contentPart>
          </mc:Choice>
          <mc:Fallback>
            <p:pic>
              <p:nvPicPr>
                <p:cNvPr id="27" name="Freihand 26">
                  <a:extLst>
                    <a:ext uri="{FF2B5EF4-FFF2-40B4-BE49-F238E27FC236}">
                      <a16:creationId xmlns:a16="http://schemas.microsoft.com/office/drawing/2014/main" id="{22B86A84-A626-4E5B-9DE1-912E14ADF388}"/>
                    </a:ext>
                  </a:extLst>
                </p:cNvPr>
                <p:cNvPicPr/>
                <p:nvPr/>
              </p:nvPicPr>
              <p:blipFill>
                <a:blip r:embed="rId26"/>
                <a:stretch>
                  <a:fillRect/>
                </a:stretch>
              </p:blipFill>
              <p:spPr>
                <a:xfrm>
                  <a:off x="9043059" y="239588"/>
                  <a:ext cx="128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892016AE-BE81-42CE-99C6-5C00E7FEA702}"/>
                    </a:ext>
                  </a:extLst>
                </p14:cNvPr>
                <p14:cNvContentPartPr/>
                <p14:nvPr/>
              </p14:nvContentPartPr>
              <p14:xfrm>
                <a:off x="9193899" y="293228"/>
                <a:ext cx="29160" cy="64080"/>
              </p14:xfrm>
            </p:contentPart>
          </mc:Choice>
          <mc:Fallback>
            <p:pic>
              <p:nvPicPr>
                <p:cNvPr id="28" name="Freihand 27">
                  <a:extLst>
                    <a:ext uri="{FF2B5EF4-FFF2-40B4-BE49-F238E27FC236}">
                      <a16:creationId xmlns:a16="http://schemas.microsoft.com/office/drawing/2014/main" id="{892016AE-BE81-42CE-99C6-5C00E7FEA702}"/>
                    </a:ext>
                  </a:extLst>
                </p:cNvPr>
                <p:cNvPicPr/>
                <p:nvPr/>
              </p:nvPicPr>
              <p:blipFill>
                <a:blip r:embed="rId28"/>
                <a:stretch>
                  <a:fillRect/>
                </a:stretch>
              </p:blipFill>
              <p:spPr>
                <a:xfrm>
                  <a:off x="9189579" y="288908"/>
                  <a:ext cx="37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3D539760-7F1B-4C09-9982-C82777F57EE4}"/>
                    </a:ext>
                  </a:extLst>
                </p14:cNvPr>
                <p14:cNvContentPartPr/>
                <p14:nvPr/>
              </p14:nvContentPartPr>
              <p14:xfrm>
                <a:off x="9259419" y="223748"/>
                <a:ext cx="36720" cy="140400"/>
              </p14:xfrm>
            </p:contentPart>
          </mc:Choice>
          <mc:Fallback>
            <p:pic>
              <p:nvPicPr>
                <p:cNvPr id="29" name="Freihand 28">
                  <a:extLst>
                    <a:ext uri="{FF2B5EF4-FFF2-40B4-BE49-F238E27FC236}">
                      <a16:creationId xmlns:a16="http://schemas.microsoft.com/office/drawing/2014/main" id="{3D539760-7F1B-4C09-9982-C82777F57EE4}"/>
                    </a:ext>
                  </a:extLst>
                </p:cNvPr>
                <p:cNvPicPr/>
                <p:nvPr/>
              </p:nvPicPr>
              <p:blipFill>
                <a:blip r:embed="rId30"/>
                <a:stretch>
                  <a:fillRect/>
                </a:stretch>
              </p:blipFill>
              <p:spPr>
                <a:xfrm>
                  <a:off x="9255099" y="219428"/>
                  <a:ext cx="45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26468BC8-D4AD-4ECB-9526-40D987ED71AF}"/>
                    </a:ext>
                  </a:extLst>
                </p14:cNvPr>
                <p14:cNvContentPartPr/>
                <p14:nvPr/>
              </p14:nvContentPartPr>
              <p14:xfrm>
                <a:off x="9225219" y="209348"/>
                <a:ext cx="76320" cy="67320"/>
              </p14:xfrm>
            </p:contentPart>
          </mc:Choice>
          <mc:Fallback>
            <p:pic>
              <p:nvPicPr>
                <p:cNvPr id="30" name="Freihand 29">
                  <a:extLst>
                    <a:ext uri="{FF2B5EF4-FFF2-40B4-BE49-F238E27FC236}">
                      <a16:creationId xmlns:a16="http://schemas.microsoft.com/office/drawing/2014/main" id="{26468BC8-D4AD-4ECB-9526-40D987ED71AF}"/>
                    </a:ext>
                  </a:extLst>
                </p:cNvPr>
                <p:cNvPicPr/>
                <p:nvPr/>
              </p:nvPicPr>
              <p:blipFill>
                <a:blip r:embed="rId32"/>
                <a:stretch>
                  <a:fillRect/>
                </a:stretch>
              </p:blipFill>
              <p:spPr>
                <a:xfrm>
                  <a:off x="9220899" y="205028"/>
                  <a:ext cx="849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636A92DB-10D2-4E77-BACD-0274712A9389}"/>
                  </a:ext>
                </a:extLst>
              </p14:cNvPr>
              <p14:cNvContentPartPr/>
              <p14:nvPr/>
            </p14:nvContentPartPr>
            <p14:xfrm>
              <a:off x="1863579" y="1290788"/>
              <a:ext cx="339120" cy="16920"/>
            </p14:xfrm>
          </p:contentPart>
        </mc:Choice>
        <mc:Fallback>
          <p:pic>
            <p:nvPicPr>
              <p:cNvPr id="32" name="Freihand 31">
                <a:extLst>
                  <a:ext uri="{FF2B5EF4-FFF2-40B4-BE49-F238E27FC236}">
                    <a16:creationId xmlns:a16="http://schemas.microsoft.com/office/drawing/2014/main" id="{636A92DB-10D2-4E77-BACD-0274712A9389}"/>
                  </a:ext>
                </a:extLst>
              </p:cNvPr>
              <p:cNvPicPr/>
              <p:nvPr/>
            </p:nvPicPr>
            <p:blipFill>
              <a:blip r:embed="rId34"/>
              <a:stretch>
                <a:fillRect/>
              </a:stretch>
            </p:blipFill>
            <p:spPr>
              <a:xfrm>
                <a:off x="1859259" y="1286468"/>
                <a:ext cx="347760" cy="25560"/>
              </a:xfrm>
              <a:prstGeom prst="rect">
                <a:avLst/>
              </a:prstGeom>
            </p:spPr>
          </p:pic>
        </mc:Fallback>
      </mc:AlternateContent>
      <p:grpSp>
        <p:nvGrpSpPr>
          <p:cNvPr id="40" name="Gruppieren 39">
            <a:extLst>
              <a:ext uri="{FF2B5EF4-FFF2-40B4-BE49-F238E27FC236}">
                <a16:creationId xmlns:a16="http://schemas.microsoft.com/office/drawing/2014/main" id="{222219DC-4968-4645-9EF2-0F289F7B0583}"/>
              </a:ext>
            </a:extLst>
          </p:cNvPr>
          <p:cNvGrpSpPr/>
          <p:nvPr/>
        </p:nvGrpSpPr>
        <p:grpSpPr>
          <a:xfrm>
            <a:off x="9706899" y="227708"/>
            <a:ext cx="878760" cy="160200"/>
            <a:chOff x="9706899" y="227708"/>
            <a:chExt cx="878760" cy="160200"/>
          </a:xfrm>
        </p:grpSpPr>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8299E3C7-E4EA-4098-AFFB-035509F6362E}"/>
                    </a:ext>
                  </a:extLst>
                </p14:cNvPr>
                <p14:cNvContentPartPr/>
                <p14:nvPr/>
              </p14:nvContentPartPr>
              <p14:xfrm>
                <a:off x="9706899" y="227708"/>
                <a:ext cx="95760" cy="160200"/>
              </p14:xfrm>
            </p:contentPart>
          </mc:Choice>
          <mc:Fallback>
            <p:pic>
              <p:nvPicPr>
                <p:cNvPr id="33" name="Freihand 32">
                  <a:extLst>
                    <a:ext uri="{FF2B5EF4-FFF2-40B4-BE49-F238E27FC236}">
                      <a16:creationId xmlns:a16="http://schemas.microsoft.com/office/drawing/2014/main" id="{8299E3C7-E4EA-4098-AFFB-035509F6362E}"/>
                    </a:ext>
                  </a:extLst>
                </p:cNvPr>
                <p:cNvPicPr/>
                <p:nvPr/>
              </p:nvPicPr>
              <p:blipFill>
                <a:blip r:embed="rId36"/>
                <a:stretch>
                  <a:fillRect/>
                </a:stretch>
              </p:blipFill>
              <p:spPr>
                <a:xfrm>
                  <a:off x="9702579" y="223388"/>
                  <a:ext cx="104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1B646577-AFA4-4F95-A1E1-162EBA496198}"/>
                    </a:ext>
                  </a:extLst>
                </p14:cNvPr>
                <p14:cNvContentPartPr/>
                <p14:nvPr/>
              </p14:nvContentPartPr>
              <p14:xfrm>
                <a:off x="9854139" y="244988"/>
                <a:ext cx="90000" cy="96120"/>
              </p14:xfrm>
            </p:contentPart>
          </mc:Choice>
          <mc:Fallback>
            <p:pic>
              <p:nvPicPr>
                <p:cNvPr id="34" name="Freihand 33">
                  <a:extLst>
                    <a:ext uri="{FF2B5EF4-FFF2-40B4-BE49-F238E27FC236}">
                      <a16:creationId xmlns:a16="http://schemas.microsoft.com/office/drawing/2014/main" id="{1B646577-AFA4-4F95-A1E1-162EBA496198}"/>
                    </a:ext>
                  </a:extLst>
                </p:cNvPr>
                <p:cNvPicPr/>
                <p:nvPr/>
              </p:nvPicPr>
              <p:blipFill>
                <a:blip r:embed="rId38"/>
                <a:stretch>
                  <a:fillRect/>
                </a:stretch>
              </p:blipFill>
              <p:spPr>
                <a:xfrm>
                  <a:off x="9849819" y="240668"/>
                  <a:ext cx="98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D5EC4BB3-C1FA-4E12-98BA-F54537941EC4}"/>
                    </a:ext>
                  </a:extLst>
                </p14:cNvPr>
                <p14:cNvContentPartPr/>
                <p14:nvPr/>
              </p14:nvContentPartPr>
              <p14:xfrm>
                <a:off x="9980859" y="251828"/>
                <a:ext cx="92520" cy="84960"/>
              </p14:xfrm>
            </p:contentPart>
          </mc:Choice>
          <mc:Fallback>
            <p:pic>
              <p:nvPicPr>
                <p:cNvPr id="35" name="Freihand 34">
                  <a:extLst>
                    <a:ext uri="{FF2B5EF4-FFF2-40B4-BE49-F238E27FC236}">
                      <a16:creationId xmlns:a16="http://schemas.microsoft.com/office/drawing/2014/main" id="{D5EC4BB3-C1FA-4E12-98BA-F54537941EC4}"/>
                    </a:ext>
                  </a:extLst>
                </p:cNvPr>
                <p:cNvPicPr/>
                <p:nvPr/>
              </p:nvPicPr>
              <p:blipFill>
                <a:blip r:embed="rId40"/>
                <a:stretch>
                  <a:fillRect/>
                </a:stretch>
              </p:blipFill>
              <p:spPr>
                <a:xfrm>
                  <a:off x="9976539" y="247508"/>
                  <a:ext cx="10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A63E36FF-A65F-494D-ADAA-7106392EB6C9}"/>
                    </a:ext>
                  </a:extLst>
                </p14:cNvPr>
                <p14:cNvContentPartPr/>
                <p14:nvPr/>
              </p14:nvContentPartPr>
              <p14:xfrm>
                <a:off x="10106859" y="344708"/>
                <a:ext cx="27000" cy="5040"/>
              </p14:xfrm>
            </p:contentPart>
          </mc:Choice>
          <mc:Fallback>
            <p:pic>
              <p:nvPicPr>
                <p:cNvPr id="36" name="Freihand 35">
                  <a:extLst>
                    <a:ext uri="{FF2B5EF4-FFF2-40B4-BE49-F238E27FC236}">
                      <a16:creationId xmlns:a16="http://schemas.microsoft.com/office/drawing/2014/main" id="{A63E36FF-A65F-494D-ADAA-7106392EB6C9}"/>
                    </a:ext>
                  </a:extLst>
                </p:cNvPr>
                <p:cNvPicPr/>
                <p:nvPr/>
              </p:nvPicPr>
              <p:blipFill>
                <a:blip r:embed="rId42"/>
                <a:stretch>
                  <a:fillRect/>
                </a:stretch>
              </p:blipFill>
              <p:spPr>
                <a:xfrm>
                  <a:off x="10102539" y="340388"/>
                  <a:ext cx="35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0B04AC28-4F0A-4974-815C-AE5DC44C6F59}"/>
                    </a:ext>
                  </a:extLst>
                </p14:cNvPr>
                <p14:cNvContentPartPr/>
                <p14:nvPr/>
              </p14:nvContentPartPr>
              <p14:xfrm>
                <a:off x="10188579" y="260828"/>
                <a:ext cx="81000" cy="71640"/>
              </p14:xfrm>
            </p:contentPart>
          </mc:Choice>
          <mc:Fallback>
            <p:pic>
              <p:nvPicPr>
                <p:cNvPr id="37" name="Freihand 36">
                  <a:extLst>
                    <a:ext uri="{FF2B5EF4-FFF2-40B4-BE49-F238E27FC236}">
                      <a16:creationId xmlns:a16="http://schemas.microsoft.com/office/drawing/2014/main" id="{0B04AC28-4F0A-4974-815C-AE5DC44C6F59}"/>
                    </a:ext>
                  </a:extLst>
                </p:cNvPr>
                <p:cNvPicPr/>
                <p:nvPr/>
              </p:nvPicPr>
              <p:blipFill>
                <a:blip r:embed="rId44"/>
                <a:stretch>
                  <a:fillRect/>
                </a:stretch>
              </p:blipFill>
              <p:spPr>
                <a:xfrm>
                  <a:off x="10184259" y="256508"/>
                  <a:ext cx="89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57CFFE15-4C6C-4352-B738-1444ABBE7CDC}"/>
                    </a:ext>
                  </a:extLst>
                </p14:cNvPr>
                <p14:cNvContentPartPr/>
                <p14:nvPr/>
              </p14:nvContentPartPr>
              <p14:xfrm>
                <a:off x="10299819" y="267308"/>
                <a:ext cx="90000" cy="62280"/>
              </p14:xfrm>
            </p:contentPart>
          </mc:Choice>
          <mc:Fallback>
            <p:pic>
              <p:nvPicPr>
                <p:cNvPr id="38" name="Freihand 37">
                  <a:extLst>
                    <a:ext uri="{FF2B5EF4-FFF2-40B4-BE49-F238E27FC236}">
                      <a16:creationId xmlns:a16="http://schemas.microsoft.com/office/drawing/2014/main" id="{57CFFE15-4C6C-4352-B738-1444ABBE7CDC}"/>
                    </a:ext>
                  </a:extLst>
                </p:cNvPr>
                <p:cNvPicPr/>
                <p:nvPr/>
              </p:nvPicPr>
              <p:blipFill>
                <a:blip r:embed="rId46"/>
                <a:stretch>
                  <a:fillRect/>
                </a:stretch>
              </p:blipFill>
              <p:spPr>
                <a:xfrm>
                  <a:off x="10295499" y="262988"/>
                  <a:ext cx="98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410DD2A2-7DA1-4421-AF7B-B2E6E643D348}"/>
                    </a:ext>
                  </a:extLst>
                </p14:cNvPr>
                <p14:cNvContentPartPr/>
                <p14:nvPr/>
              </p14:nvContentPartPr>
              <p14:xfrm>
                <a:off x="10467579" y="252908"/>
                <a:ext cx="118080" cy="92880"/>
              </p14:xfrm>
            </p:contentPart>
          </mc:Choice>
          <mc:Fallback>
            <p:pic>
              <p:nvPicPr>
                <p:cNvPr id="39" name="Freihand 38">
                  <a:extLst>
                    <a:ext uri="{FF2B5EF4-FFF2-40B4-BE49-F238E27FC236}">
                      <a16:creationId xmlns:a16="http://schemas.microsoft.com/office/drawing/2014/main" id="{410DD2A2-7DA1-4421-AF7B-B2E6E643D348}"/>
                    </a:ext>
                  </a:extLst>
                </p:cNvPr>
                <p:cNvPicPr/>
                <p:nvPr/>
              </p:nvPicPr>
              <p:blipFill>
                <a:blip r:embed="rId48"/>
                <a:stretch>
                  <a:fillRect/>
                </a:stretch>
              </p:blipFill>
              <p:spPr>
                <a:xfrm>
                  <a:off x="10463259" y="248588"/>
                  <a:ext cx="126720" cy="101520"/>
                </a:xfrm>
                <a:prstGeom prst="rect">
                  <a:avLst/>
                </a:prstGeom>
              </p:spPr>
            </p:pic>
          </mc:Fallback>
        </mc:AlternateContent>
      </p:grpSp>
      <p:grpSp>
        <p:nvGrpSpPr>
          <p:cNvPr id="48" name="Gruppieren 47">
            <a:extLst>
              <a:ext uri="{FF2B5EF4-FFF2-40B4-BE49-F238E27FC236}">
                <a16:creationId xmlns:a16="http://schemas.microsoft.com/office/drawing/2014/main" id="{328B1582-2E7E-4186-B9EE-88C08C5BA336}"/>
              </a:ext>
            </a:extLst>
          </p:cNvPr>
          <p:cNvGrpSpPr/>
          <p:nvPr/>
        </p:nvGrpSpPr>
        <p:grpSpPr>
          <a:xfrm>
            <a:off x="7226499" y="56708"/>
            <a:ext cx="857880" cy="385200"/>
            <a:chOff x="7226499" y="56708"/>
            <a:chExt cx="857880" cy="385200"/>
          </a:xfrm>
        </p:grpSpPr>
        <mc:AlternateContent xmlns:mc="http://schemas.openxmlformats.org/markup-compatibility/2006">
          <mc:Choice xmlns:p14="http://schemas.microsoft.com/office/powerpoint/2010/main" Requires="p14">
            <p:contentPart p14:bwMode="auto" r:id="rId49">
              <p14:nvContentPartPr>
                <p14:cNvPr id="16" name="Freihand 15">
                  <a:extLst>
                    <a:ext uri="{FF2B5EF4-FFF2-40B4-BE49-F238E27FC236}">
                      <a16:creationId xmlns:a16="http://schemas.microsoft.com/office/drawing/2014/main" id="{D5DC9A2B-649E-4295-A6D6-FDED12DA347D}"/>
                    </a:ext>
                  </a:extLst>
                </p14:cNvPr>
                <p14:cNvContentPartPr/>
                <p14:nvPr/>
              </p14:nvContentPartPr>
              <p14:xfrm>
                <a:off x="7226499" y="295028"/>
                <a:ext cx="126720" cy="135360"/>
              </p14:xfrm>
            </p:contentPart>
          </mc:Choice>
          <mc:Fallback>
            <p:pic>
              <p:nvPicPr>
                <p:cNvPr id="16" name="Freihand 15">
                  <a:extLst>
                    <a:ext uri="{FF2B5EF4-FFF2-40B4-BE49-F238E27FC236}">
                      <a16:creationId xmlns:a16="http://schemas.microsoft.com/office/drawing/2014/main" id="{D5DC9A2B-649E-4295-A6D6-FDED12DA347D}"/>
                    </a:ext>
                  </a:extLst>
                </p:cNvPr>
                <p:cNvPicPr/>
                <p:nvPr/>
              </p:nvPicPr>
              <p:blipFill>
                <a:blip r:embed="rId50"/>
                <a:stretch>
                  <a:fillRect/>
                </a:stretch>
              </p:blipFill>
              <p:spPr>
                <a:xfrm>
                  <a:off x="7222179" y="290708"/>
                  <a:ext cx="135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 name="Freihand 16">
                  <a:extLst>
                    <a:ext uri="{FF2B5EF4-FFF2-40B4-BE49-F238E27FC236}">
                      <a16:creationId xmlns:a16="http://schemas.microsoft.com/office/drawing/2014/main" id="{9BD5847D-604C-4D56-8CAF-3CB4EEA4C897}"/>
                    </a:ext>
                  </a:extLst>
                </p14:cNvPr>
                <p14:cNvContentPartPr/>
                <p14:nvPr/>
              </p14:nvContentPartPr>
              <p14:xfrm>
                <a:off x="7445019" y="270188"/>
                <a:ext cx="151920" cy="151920"/>
              </p14:xfrm>
            </p:contentPart>
          </mc:Choice>
          <mc:Fallback>
            <p:pic>
              <p:nvPicPr>
                <p:cNvPr id="17" name="Freihand 16">
                  <a:extLst>
                    <a:ext uri="{FF2B5EF4-FFF2-40B4-BE49-F238E27FC236}">
                      <a16:creationId xmlns:a16="http://schemas.microsoft.com/office/drawing/2014/main" id="{9BD5847D-604C-4D56-8CAF-3CB4EEA4C897}"/>
                    </a:ext>
                  </a:extLst>
                </p:cNvPr>
                <p:cNvPicPr/>
                <p:nvPr/>
              </p:nvPicPr>
              <p:blipFill>
                <a:blip r:embed="rId52"/>
                <a:stretch>
                  <a:fillRect/>
                </a:stretch>
              </p:blipFill>
              <p:spPr>
                <a:xfrm>
                  <a:off x="7440699" y="265868"/>
                  <a:ext cx="160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431E2CCE-E434-49AD-8A90-925A6D4D868B}"/>
                    </a:ext>
                  </a:extLst>
                </p14:cNvPr>
                <p14:cNvContentPartPr/>
                <p14:nvPr/>
              </p14:nvContentPartPr>
              <p14:xfrm>
                <a:off x="7649499" y="284588"/>
                <a:ext cx="1800" cy="9720"/>
              </p14:xfrm>
            </p:contentPart>
          </mc:Choice>
          <mc:Fallback>
            <p:pic>
              <p:nvPicPr>
                <p:cNvPr id="18" name="Freihand 17">
                  <a:extLst>
                    <a:ext uri="{FF2B5EF4-FFF2-40B4-BE49-F238E27FC236}">
                      <a16:creationId xmlns:a16="http://schemas.microsoft.com/office/drawing/2014/main" id="{431E2CCE-E434-49AD-8A90-925A6D4D868B}"/>
                    </a:ext>
                  </a:extLst>
                </p:cNvPr>
                <p:cNvPicPr/>
                <p:nvPr/>
              </p:nvPicPr>
              <p:blipFill>
                <a:blip r:embed="rId54"/>
                <a:stretch>
                  <a:fillRect/>
                </a:stretch>
              </p:blipFill>
              <p:spPr>
                <a:xfrm>
                  <a:off x="7645179" y="280268"/>
                  <a:ext cx="10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 name="Freihand 18">
                  <a:extLst>
                    <a:ext uri="{FF2B5EF4-FFF2-40B4-BE49-F238E27FC236}">
                      <a16:creationId xmlns:a16="http://schemas.microsoft.com/office/drawing/2014/main" id="{4CEF8979-31D0-43F3-8241-9F71A5AA1066}"/>
                    </a:ext>
                  </a:extLst>
                </p14:cNvPr>
                <p14:cNvContentPartPr/>
                <p14:nvPr/>
              </p14:nvContentPartPr>
              <p14:xfrm>
                <a:off x="7623219" y="358388"/>
                <a:ext cx="75240" cy="83520"/>
              </p14:xfrm>
            </p:contentPart>
          </mc:Choice>
          <mc:Fallback>
            <p:pic>
              <p:nvPicPr>
                <p:cNvPr id="19" name="Freihand 18">
                  <a:extLst>
                    <a:ext uri="{FF2B5EF4-FFF2-40B4-BE49-F238E27FC236}">
                      <a16:creationId xmlns:a16="http://schemas.microsoft.com/office/drawing/2014/main" id="{4CEF8979-31D0-43F3-8241-9F71A5AA1066}"/>
                    </a:ext>
                  </a:extLst>
                </p:cNvPr>
                <p:cNvPicPr/>
                <p:nvPr/>
              </p:nvPicPr>
              <p:blipFill>
                <a:blip r:embed="rId56"/>
                <a:stretch>
                  <a:fillRect/>
                </a:stretch>
              </p:blipFill>
              <p:spPr>
                <a:xfrm>
                  <a:off x="7618899" y="354068"/>
                  <a:ext cx="83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 name="Freihand 20">
                  <a:extLst>
                    <a:ext uri="{FF2B5EF4-FFF2-40B4-BE49-F238E27FC236}">
                      <a16:creationId xmlns:a16="http://schemas.microsoft.com/office/drawing/2014/main" id="{353A07A4-0184-451E-A5E0-07EA5003012D}"/>
                    </a:ext>
                  </a:extLst>
                </p14:cNvPr>
                <p14:cNvContentPartPr/>
                <p14:nvPr/>
              </p14:nvContentPartPr>
              <p14:xfrm>
                <a:off x="7949019" y="294308"/>
                <a:ext cx="135360" cy="136440"/>
              </p14:xfrm>
            </p:contentPart>
          </mc:Choice>
          <mc:Fallback>
            <p:pic>
              <p:nvPicPr>
                <p:cNvPr id="21" name="Freihand 20">
                  <a:extLst>
                    <a:ext uri="{FF2B5EF4-FFF2-40B4-BE49-F238E27FC236}">
                      <a16:creationId xmlns:a16="http://schemas.microsoft.com/office/drawing/2014/main" id="{353A07A4-0184-451E-A5E0-07EA5003012D}"/>
                    </a:ext>
                  </a:extLst>
                </p:cNvPr>
                <p:cNvPicPr/>
                <p:nvPr/>
              </p:nvPicPr>
              <p:blipFill>
                <a:blip r:embed="rId58"/>
                <a:stretch>
                  <a:fillRect/>
                </a:stretch>
              </p:blipFill>
              <p:spPr>
                <a:xfrm>
                  <a:off x="7944699" y="289988"/>
                  <a:ext cx="144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 name="Freihand 21">
                  <a:extLst>
                    <a:ext uri="{FF2B5EF4-FFF2-40B4-BE49-F238E27FC236}">
                      <a16:creationId xmlns:a16="http://schemas.microsoft.com/office/drawing/2014/main" id="{DEAD7729-F475-4E97-8224-72872229FAD4}"/>
                    </a:ext>
                  </a:extLst>
                </p14:cNvPr>
                <p14:cNvContentPartPr/>
                <p14:nvPr/>
              </p14:nvContentPartPr>
              <p14:xfrm>
                <a:off x="7924539" y="344348"/>
                <a:ext cx="141840" cy="12600"/>
              </p14:xfrm>
            </p:contentPart>
          </mc:Choice>
          <mc:Fallback>
            <p:pic>
              <p:nvPicPr>
                <p:cNvPr id="22" name="Freihand 21">
                  <a:extLst>
                    <a:ext uri="{FF2B5EF4-FFF2-40B4-BE49-F238E27FC236}">
                      <a16:creationId xmlns:a16="http://schemas.microsoft.com/office/drawing/2014/main" id="{DEAD7729-F475-4E97-8224-72872229FAD4}"/>
                    </a:ext>
                  </a:extLst>
                </p:cNvPr>
                <p:cNvPicPr/>
                <p:nvPr/>
              </p:nvPicPr>
              <p:blipFill>
                <a:blip r:embed="rId60"/>
                <a:stretch>
                  <a:fillRect/>
                </a:stretch>
              </p:blipFill>
              <p:spPr>
                <a:xfrm>
                  <a:off x="7920219" y="340028"/>
                  <a:ext cx="150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 name="Freihand 22">
                  <a:extLst>
                    <a:ext uri="{FF2B5EF4-FFF2-40B4-BE49-F238E27FC236}">
                      <a16:creationId xmlns:a16="http://schemas.microsoft.com/office/drawing/2014/main" id="{10071215-E790-4323-A05B-33DE54630BB5}"/>
                    </a:ext>
                  </a:extLst>
                </p14:cNvPr>
                <p14:cNvContentPartPr/>
                <p14:nvPr/>
              </p14:nvContentPartPr>
              <p14:xfrm>
                <a:off x="7892139" y="363068"/>
                <a:ext cx="174240" cy="35640"/>
              </p14:xfrm>
            </p:contentPart>
          </mc:Choice>
          <mc:Fallback>
            <p:pic>
              <p:nvPicPr>
                <p:cNvPr id="23" name="Freihand 22">
                  <a:extLst>
                    <a:ext uri="{FF2B5EF4-FFF2-40B4-BE49-F238E27FC236}">
                      <a16:creationId xmlns:a16="http://schemas.microsoft.com/office/drawing/2014/main" id="{10071215-E790-4323-A05B-33DE54630BB5}"/>
                    </a:ext>
                  </a:extLst>
                </p:cNvPr>
                <p:cNvPicPr/>
                <p:nvPr/>
              </p:nvPicPr>
              <p:blipFill>
                <a:blip r:embed="rId62"/>
                <a:stretch>
                  <a:fillRect/>
                </a:stretch>
              </p:blipFill>
              <p:spPr>
                <a:xfrm>
                  <a:off x="7887819" y="358748"/>
                  <a:ext cx="182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E7498C3D-87A9-43D2-B320-06BA3C69F6CD}"/>
                    </a:ext>
                  </a:extLst>
                </p14:cNvPr>
                <p14:cNvContentPartPr/>
                <p14:nvPr/>
              </p14:nvContentPartPr>
              <p14:xfrm>
                <a:off x="7298859" y="112148"/>
                <a:ext cx="14400" cy="65880"/>
              </p14:xfrm>
            </p:contentPart>
          </mc:Choice>
          <mc:Fallback>
            <p:pic>
              <p:nvPicPr>
                <p:cNvPr id="41" name="Freihand 40">
                  <a:extLst>
                    <a:ext uri="{FF2B5EF4-FFF2-40B4-BE49-F238E27FC236}">
                      <a16:creationId xmlns:a16="http://schemas.microsoft.com/office/drawing/2014/main" id="{E7498C3D-87A9-43D2-B320-06BA3C69F6CD}"/>
                    </a:ext>
                  </a:extLst>
                </p:cNvPr>
                <p:cNvPicPr/>
                <p:nvPr/>
              </p:nvPicPr>
              <p:blipFill>
                <a:blip r:embed="rId64"/>
                <a:stretch>
                  <a:fillRect/>
                </a:stretch>
              </p:blipFill>
              <p:spPr>
                <a:xfrm>
                  <a:off x="7294539" y="107828"/>
                  <a:ext cx="23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BBABE5CE-8165-443C-820E-906BE074E366}"/>
                    </a:ext>
                  </a:extLst>
                </p14:cNvPr>
                <p14:cNvContentPartPr/>
                <p14:nvPr/>
              </p14:nvContentPartPr>
              <p14:xfrm>
                <a:off x="7306419" y="95948"/>
                <a:ext cx="90360" cy="20160"/>
              </p14:xfrm>
            </p:contentPart>
          </mc:Choice>
          <mc:Fallback>
            <p:pic>
              <p:nvPicPr>
                <p:cNvPr id="42" name="Freihand 41">
                  <a:extLst>
                    <a:ext uri="{FF2B5EF4-FFF2-40B4-BE49-F238E27FC236}">
                      <a16:creationId xmlns:a16="http://schemas.microsoft.com/office/drawing/2014/main" id="{BBABE5CE-8165-443C-820E-906BE074E366}"/>
                    </a:ext>
                  </a:extLst>
                </p:cNvPr>
                <p:cNvPicPr/>
                <p:nvPr/>
              </p:nvPicPr>
              <p:blipFill>
                <a:blip r:embed="rId66"/>
                <a:stretch>
                  <a:fillRect/>
                </a:stretch>
              </p:blipFill>
              <p:spPr>
                <a:xfrm>
                  <a:off x="7302099" y="91628"/>
                  <a:ext cx="99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255BB932-DE1F-494A-BFF7-1F6C950305D3}"/>
                    </a:ext>
                  </a:extLst>
                </p14:cNvPr>
                <p14:cNvContentPartPr/>
                <p14:nvPr/>
              </p14:nvContentPartPr>
              <p14:xfrm>
                <a:off x="7310379" y="124748"/>
                <a:ext cx="86400" cy="54360"/>
              </p14:xfrm>
            </p:contentPart>
          </mc:Choice>
          <mc:Fallback>
            <p:pic>
              <p:nvPicPr>
                <p:cNvPr id="43" name="Freihand 42">
                  <a:extLst>
                    <a:ext uri="{FF2B5EF4-FFF2-40B4-BE49-F238E27FC236}">
                      <a16:creationId xmlns:a16="http://schemas.microsoft.com/office/drawing/2014/main" id="{255BB932-DE1F-494A-BFF7-1F6C950305D3}"/>
                    </a:ext>
                  </a:extLst>
                </p:cNvPr>
                <p:cNvPicPr/>
                <p:nvPr/>
              </p:nvPicPr>
              <p:blipFill>
                <a:blip r:embed="rId68"/>
                <a:stretch>
                  <a:fillRect/>
                </a:stretch>
              </p:blipFill>
              <p:spPr>
                <a:xfrm>
                  <a:off x="7306059" y="120428"/>
                  <a:ext cx="95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718A9A40-35F2-4183-BB05-C26886EAD31B}"/>
                    </a:ext>
                  </a:extLst>
                </p14:cNvPr>
                <p14:cNvContentPartPr/>
                <p14:nvPr/>
              </p14:nvContentPartPr>
              <p14:xfrm>
                <a:off x="7438899" y="93428"/>
                <a:ext cx="108360" cy="87480"/>
              </p14:xfrm>
            </p:contentPart>
          </mc:Choice>
          <mc:Fallback>
            <p:pic>
              <p:nvPicPr>
                <p:cNvPr id="44" name="Freihand 43">
                  <a:extLst>
                    <a:ext uri="{FF2B5EF4-FFF2-40B4-BE49-F238E27FC236}">
                      <a16:creationId xmlns:a16="http://schemas.microsoft.com/office/drawing/2014/main" id="{718A9A40-35F2-4183-BB05-C26886EAD31B}"/>
                    </a:ext>
                  </a:extLst>
                </p:cNvPr>
                <p:cNvPicPr/>
                <p:nvPr/>
              </p:nvPicPr>
              <p:blipFill>
                <a:blip r:embed="rId70"/>
                <a:stretch>
                  <a:fillRect/>
                </a:stretch>
              </p:blipFill>
              <p:spPr>
                <a:xfrm>
                  <a:off x="7434579" y="89108"/>
                  <a:ext cx="117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0E381FFE-1007-43D2-A95A-27BE7F932A03}"/>
                    </a:ext>
                  </a:extLst>
                </p14:cNvPr>
                <p14:cNvContentPartPr/>
                <p14:nvPr/>
              </p14:nvContentPartPr>
              <p14:xfrm>
                <a:off x="7580019" y="56708"/>
                <a:ext cx="36720" cy="125280"/>
              </p14:xfrm>
            </p:contentPart>
          </mc:Choice>
          <mc:Fallback>
            <p:pic>
              <p:nvPicPr>
                <p:cNvPr id="45" name="Freihand 44">
                  <a:extLst>
                    <a:ext uri="{FF2B5EF4-FFF2-40B4-BE49-F238E27FC236}">
                      <a16:creationId xmlns:a16="http://schemas.microsoft.com/office/drawing/2014/main" id="{0E381FFE-1007-43D2-A95A-27BE7F932A03}"/>
                    </a:ext>
                  </a:extLst>
                </p:cNvPr>
                <p:cNvPicPr/>
                <p:nvPr/>
              </p:nvPicPr>
              <p:blipFill>
                <a:blip r:embed="rId72"/>
                <a:stretch>
                  <a:fillRect/>
                </a:stretch>
              </p:blipFill>
              <p:spPr>
                <a:xfrm>
                  <a:off x="7575699" y="52388"/>
                  <a:ext cx="45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A003191F-534F-40B1-BFB8-FDEF1963DB63}"/>
                    </a:ext>
                  </a:extLst>
                </p14:cNvPr>
                <p14:cNvContentPartPr/>
                <p14:nvPr/>
              </p14:nvContentPartPr>
              <p14:xfrm>
                <a:off x="7639779" y="130148"/>
                <a:ext cx="82800" cy="46800"/>
              </p14:xfrm>
            </p:contentPart>
          </mc:Choice>
          <mc:Fallback>
            <p:pic>
              <p:nvPicPr>
                <p:cNvPr id="46" name="Freihand 45">
                  <a:extLst>
                    <a:ext uri="{FF2B5EF4-FFF2-40B4-BE49-F238E27FC236}">
                      <a16:creationId xmlns:a16="http://schemas.microsoft.com/office/drawing/2014/main" id="{A003191F-534F-40B1-BFB8-FDEF1963DB63}"/>
                    </a:ext>
                  </a:extLst>
                </p:cNvPr>
                <p:cNvPicPr/>
                <p:nvPr/>
              </p:nvPicPr>
              <p:blipFill>
                <a:blip r:embed="rId74"/>
                <a:stretch>
                  <a:fillRect/>
                </a:stretch>
              </p:blipFill>
              <p:spPr>
                <a:xfrm>
                  <a:off x="7635459" y="125828"/>
                  <a:ext cx="91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CAA8D697-43BB-46F2-9DA8-5C7912CC4376}"/>
                    </a:ext>
                  </a:extLst>
                </p14:cNvPr>
                <p14:cNvContentPartPr/>
                <p14:nvPr/>
              </p14:nvContentPartPr>
              <p14:xfrm>
                <a:off x="7713579" y="133028"/>
                <a:ext cx="135720" cy="113040"/>
              </p14:xfrm>
            </p:contentPart>
          </mc:Choice>
          <mc:Fallback>
            <p:pic>
              <p:nvPicPr>
                <p:cNvPr id="47" name="Freihand 46">
                  <a:extLst>
                    <a:ext uri="{FF2B5EF4-FFF2-40B4-BE49-F238E27FC236}">
                      <a16:creationId xmlns:a16="http://schemas.microsoft.com/office/drawing/2014/main" id="{CAA8D697-43BB-46F2-9DA8-5C7912CC4376}"/>
                    </a:ext>
                  </a:extLst>
                </p:cNvPr>
                <p:cNvPicPr/>
                <p:nvPr/>
              </p:nvPicPr>
              <p:blipFill>
                <a:blip r:embed="rId76"/>
                <a:stretch>
                  <a:fillRect/>
                </a:stretch>
              </p:blipFill>
              <p:spPr>
                <a:xfrm>
                  <a:off x="7709259" y="128708"/>
                  <a:ext cx="144360" cy="121680"/>
                </a:xfrm>
                <a:prstGeom prst="rect">
                  <a:avLst/>
                </a:prstGeom>
              </p:spPr>
            </p:pic>
          </mc:Fallback>
        </mc:AlternateContent>
      </p:grpSp>
      <p:grpSp>
        <p:nvGrpSpPr>
          <p:cNvPr id="55" name="Gruppieren 54">
            <a:extLst>
              <a:ext uri="{FF2B5EF4-FFF2-40B4-BE49-F238E27FC236}">
                <a16:creationId xmlns:a16="http://schemas.microsoft.com/office/drawing/2014/main" id="{4A0CF789-DA77-4DF2-9392-65881F11D08E}"/>
              </a:ext>
            </a:extLst>
          </p:cNvPr>
          <p:cNvGrpSpPr/>
          <p:nvPr/>
        </p:nvGrpSpPr>
        <p:grpSpPr>
          <a:xfrm>
            <a:off x="6160539" y="777428"/>
            <a:ext cx="513720" cy="195120"/>
            <a:chOff x="6160539" y="777428"/>
            <a:chExt cx="513720" cy="195120"/>
          </a:xfrm>
        </p:grpSpPr>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AFA92881-9B56-4AD4-920E-88DF1A4C8023}"/>
                    </a:ext>
                  </a:extLst>
                </p14:cNvPr>
                <p14:cNvContentPartPr/>
                <p14:nvPr/>
              </p14:nvContentPartPr>
              <p14:xfrm>
                <a:off x="6160539" y="804788"/>
                <a:ext cx="145800" cy="167760"/>
              </p14:xfrm>
            </p:contentPart>
          </mc:Choice>
          <mc:Fallback>
            <p:pic>
              <p:nvPicPr>
                <p:cNvPr id="49" name="Freihand 48">
                  <a:extLst>
                    <a:ext uri="{FF2B5EF4-FFF2-40B4-BE49-F238E27FC236}">
                      <a16:creationId xmlns:a16="http://schemas.microsoft.com/office/drawing/2014/main" id="{AFA92881-9B56-4AD4-920E-88DF1A4C8023}"/>
                    </a:ext>
                  </a:extLst>
                </p:cNvPr>
                <p:cNvPicPr/>
                <p:nvPr/>
              </p:nvPicPr>
              <p:blipFill>
                <a:blip r:embed="rId78"/>
                <a:stretch>
                  <a:fillRect/>
                </a:stretch>
              </p:blipFill>
              <p:spPr>
                <a:xfrm>
                  <a:off x="6156219" y="800468"/>
                  <a:ext cx="154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59DCACAD-C2BE-46D2-8AD3-77985FA017F9}"/>
                    </a:ext>
                  </a:extLst>
                </p14:cNvPr>
                <p14:cNvContentPartPr/>
                <p14:nvPr/>
              </p14:nvContentPartPr>
              <p14:xfrm>
                <a:off x="6387699" y="826028"/>
                <a:ext cx="6120" cy="105840"/>
              </p14:xfrm>
            </p:contentPart>
          </mc:Choice>
          <mc:Fallback>
            <p:pic>
              <p:nvPicPr>
                <p:cNvPr id="50" name="Freihand 49">
                  <a:extLst>
                    <a:ext uri="{FF2B5EF4-FFF2-40B4-BE49-F238E27FC236}">
                      <a16:creationId xmlns:a16="http://schemas.microsoft.com/office/drawing/2014/main" id="{59DCACAD-C2BE-46D2-8AD3-77985FA017F9}"/>
                    </a:ext>
                  </a:extLst>
                </p:cNvPr>
                <p:cNvPicPr/>
                <p:nvPr/>
              </p:nvPicPr>
              <p:blipFill>
                <a:blip r:embed="rId80"/>
                <a:stretch>
                  <a:fillRect/>
                </a:stretch>
              </p:blipFill>
              <p:spPr>
                <a:xfrm>
                  <a:off x="6383379" y="821708"/>
                  <a:ext cx="14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12340D4F-5AB4-42EF-9C76-127EA9CFE27D}"/>
                    </a:ext>
                  </a:extLst>
                </p14:cNvPr>
                <p14:cNvContentPartPr/>
                <p14:nvPr/>
              </p14:nvContentPartPr>
              <p14:xfrm>
                <a:off x="6325419" y="777428"/>
                <a:ext cx="129960" cy="177120"/>
              </p14:xfrm>
            </p:contentPart>
          </mc:Choice>
          <mc:Fallback>
            <p:pic>
              <p:nvPicPr>
                <p:cNvPr id="51" name="Freihand 50">
                  <a:extLst>
                    <a:ext uri="{FF2B5EF4-FFF2-40B4-BE49-F238E27FC236}">
                      <a16:creationId xmlns:a16="http://schemas.microsoft.com/office/drawing/2014/main" id="{12340D4F-5AB4-42EF-9C76-127EA9CFE27D}"/>
                    </a:ext>
                  </a:extLst>
                </p:cNvPr>
                <p:cNvPicPr/>
                <p:nvPr/>
              </p:nvPicPr>
              <p:blipFill>
                <a:blip r:embed="rId82"/>
                <a:stretch>
                  <a:fillRect/>
                </a:stretch>
              </p:blipFill>
              <p:spPr>
                <a:xfrm>
                  <a:off x="6321099" y="773108"/>
                  <a:ext cx="138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C8046684-1D2B-4493-BC3B-6C703A9ED972}"/>
                    </a:ext>
                  </a:extLst>
                </p14:cNvPr>
                <p14:cNvContentPartPr/>
                <p14:nvPr/>
              </p14:nvContentPartPr>
              <p14:xfrm>
                <a:off x="6555459" y="801908"/>
                <a:ext cx="118800" cy="106560"/>
              </p14:xfrm>
            </p:contentPart>
          </mc:Choice>
          <mc:Fallback>
            <p:pic>
              <p:nvPicPr>
                <p:cNvPr id="52" name="Freihand 51">
                  <a:extLst>
                    <a:ext uri="{FF2B5EF4-FFF2-40B4-BE49-F238E27FC236}">
                      <a16:creationId xmlns:a16="http://schemas.microsoft.com/office/drawing/2014/main" id="{C8046684-1D2B-4493-BC3B-6C703A9ED972}"/>
                    </a:ext>
                  </a:extLst>
                </p:cNvPr>
                <p:cNvPicPr/>
                <p:nvPr/>
              </p:nvPicPr>
              <p:blipFill>
                <a:blip r:embed="rId84"/>
                <a:stretch>
                  <a:fillRect/>
                </a:stretch>
              </p:blipFill>
              <p:spPr>
                <a:xfrm>
                  <a:off x="6551139" y="797588"/>
                  <a:ext cx="12744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DAD306C5-B18D-4F8E-A746-B538E436A9D6}"/>
                  </a:ext>
                </a:extLst>
              </p14:cNvPr>
              <p14:cNvContentPartPr/>
              <p14:nvPr/>
            </p14:nvContentPartPr>
            <p14:xfrm>
              <a:off x="6871539" y="810908"/>
              <a:ext cx="5400" cy="19080"/>
            </p14:xfrm>
          </p:contentPart>
        </mc:Choice>
        <mc:Fallback>
          <p:pic>
            <p:nvPicPr>
              <p:cNvPr id="53" name="Freihand 52">
                <a:extLst>
                  <a:ext uri="{FF2B5EF4-FFF2-40B4-BE49-F238E27FC236}">
                    <a16:creationId xmlns:a16="http://schemas.microsoft.com/office/drawing/2014/main" id="{DAD306C5-B18D-4F8E-A746-B538E436A9D6}"/>
                  </a:ext>
                </a:extLst>
              </p:cNvPr>
              <p:cNvPicPr/>
              <p:nvPr/>
            </p:nvPicPr>
            <p:blipFill>
              <a:blip r:embed="rId86"/>
              <a:stretch>
                <a:fillRect/>
              </a:stretch>
            </p:blipFill>
            <p:spPr>
              <a:xfrm>
                <a:off x="6867219" y="806588"/>
                <a:ext cx="14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88BACFF6-1701-4248-BEF3-9A0BD9A35469}"/>
                  </a:ext>
                </a:extLst>
              </p14:cNvPr>
              <p14:cNvContentPartPr/>
              <p14:nvPr/>
            </p14:nvContentPartPr>
            <p14:xfrm>
              <a:off x="6867579" y="905228"/>
              <a:ext cx="10080" cy="8280"/>
            </p14:xfrm>
          </p:contentPart>
        </mc:Choice>
        <mc:Fallback>
          <p:pic>
            <p:nvPicPr>
              <p:cNvPr id="54" name="Freihand 53">
                <a:extLst>
                  <a:ext uri="{FF2B5EF4-FFF2-40B4-BE49-F238E27FC236}">
                    <a16:creationId xmlns:a16="http://schemas.microsoft.com/office/drawing/2014/main" id="{88BACFF6-1701-4248-BEF3-9A0BD9A35469}"/>
                  </a:ext>
                </a:extLst>
              </p:cNvPr>
              <p:cNvPicPr/>
              <p:nvPr/>
            </p:nvPicPr>
            <p:blipFill>
              <a:blip r:embed="rId88"/>
              <a:stretch>
                <a:fillRect/>
              </a:stretch>
            </p:blipFill>
            <p:spPr>
              <a:xfrm>
                <a:off x="6863259" y="900908"/>
                <a:ext cx="18720" cy="16920"/>
              </a:xfrm>
              <a:prstGeom prst="rect">
                <a:avLst/>
              </a:prstGeom>
            </p:spPr>
          </p:pic>
        </mc:Fallback>
      </mc:AlternateContent>
      <p:grpSp>
        <p:nvGrpSpPr>
          <p:cNvPr id="87" name="Gruppieren 86">
            <a:extLst>
              <a:ext uri="{FF2B5EF4-FFF2-40B4-BE49-F238E27FC236}">
                <a16:creationId xmlns:a16="http://schemas.microsoft.com/office/drawing/2014/main" id="{77719555-1C2A-4BE6-B2B0-8BDBEA478074}"/>
              </a:ext>
            </a:extLst>
          </p:cNvPr>
          <p:cNvGrpSpPr/>
          <p:nvPr/>
        </p:nvGrpSpPr>
        <p:grpSpPr>
          <a:xfrm>
            <a:off x="7076739" y="699668"/>
            <a:ext cx="1076040" cy="176400"/>
            <a:chOff x="7076739" y="699668"/>
            <a:chExt cx="1076040" cy="176400"/>
          </a:xfrm>
        </p:grpSpPr>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0B210F23-7E2E-4839-9B63-F8882B250872}"/>
                    </a:ext>
                  </a:extLst>
                </p14:cNvPr>
                <p14:cNvContentPartPr/>
                <p14:nvPr/>
              </p14:nvContentPartPr>
              <p14:xfrm>
                <a:off x="7076739" y="699668"/>
                <a:ext cx="123840" cy="175320"/>
              </p14:xfrm>
            </p:contentPart>
          </mc:Choice>
          <mc:Fallback>
            <p:pic>
              <p:nvPicPr>
                <p:cNvPr id="56" name="Freihand 55">
                  <a:extLst>
                    <a:ext uri="{FF2B5EF4-FFF2-40B4-BE49-F238E27FC236}">
                      <a16:creationId xmlns:a16="http://schemas.microsoft.com/office/drawing/2014/main" id="{0B210F23-7E2E-4839-9B63-F8882B250872}"/>
                    </a:ext>
                  </a:extLst>
                </p:cNvPr>
                <p:cNvPicPr/>
                <p:nvPr/>
              </p:nvPicPr>
              <p:blipFill>
                <a:blip r:embed="rId90"/>
                <a:stretch>
                  <a:fillRect/>
                </a:stretch>
              </p:blipFill>
              <p:spPr>
                <a:xfrm>
                  <a:off x="7072419" y="695348"/>
                  <a:ext cx="132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C10888BE-6737-4CFD-BA48-83682097D655}"/>
                    </a:ext>
                  </a:extLst>
                </p14:cNvPr>
                <p14:cNvContentPartPr/>
                <p14:nvPr/>
              </p14:nvContentPartPr>
              <p14:xfrm>
                <a:off x="7223259" y="750068"/>
                <a:ext cx="104760" cy="108000"/>
              </p14:xfrm>
            </p:contentPart>
          </mc:Choice>
          <mc:Fallback>
            <p:pic>
              <p:nvPicPr>
                <p:cNvPr id="57" name="Freihand 56">
                  <a:extLst>
                    <a:ext uri="{FF2B5EF4-FFF2-40B4-BE49-F238E27FC236}">
                      <a16:creationId xmlns:a16="http://schemas.microsoft.com/office/drawing/2014/main" id="{C10888BE-6737-4CFD-BA48-83682097D655}"/>
                    </a:ext>
                  </a:extLst>
                </p:cNvPr>
                <p:cNvPicPr/>
                <p:nvPr/>
              </p:nvPicPr>
              <p:blipFill>
                <a:blip r:embed="rId92"/>
                <a:stretch>
                  <a:fillRect/>
                </a:stretch>
              </p:blipFill>
              <p:spPr>
                <a:xfrm>
                  <a:off x="7218939" y="745748"/>
                  <a:ext cx="113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89A13482-6EC3-41FF-8FD7-0B24C5C3F99E}"/>
                    </a:ext>
                  </a:extLst>
                </p14:cNvPr>
                <p14:cNvContentPartPr/>
                <p14:nvPr/>
              </p14:nvContentPartPr>
              <p14:xfrm>
                <a:off x="7340979" y="768428"/>
                <a:ext cx="111600" cy="91080"/>
              </p14:xfrm>
            </p:contentPart>
          </mc:Choice>
          <mc:Fallback>
            <p:pic>
              <p:nvPicPr>
                <p:cNvPr id="58" name="Freihand 57">
                  <a:extLst>
                    <a:ext uri="{FF2B5EF4-FFF2-40B4-BE49-F238E27FC236}">
                      <a16:creationId xmlns:a16="http://schemas.microsoft.com/office/drawing/2014/main" id="{89A13482-6EC3-41FF-8FD7-0B24C5C3F99E}"/>
                    </a:ext>
                  </a:extLst>
                </p:cNvPr>
                <p:cNvPicPr/>
                <p:nvPr/>
              </p:nvPicPr>
              <p:blipFill>
                <a:blip r:embed="rId94"/>
                <a:stretch>
                  <a:fillRect/>
                </a:stretch>
              </p:blipFill>
              <p:spPr>
                <a:xfrm>
                  <a:off x="7336659" y="764108"/>
                  <a:ext cx="120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6918D6B1-E1E0-4D5E-884C-7FB8583A95F3}"/>
                    </a:ext>
                  </a:extLst>
                </p14:cNvPr>
                <p14:cNvContentPartPr/>
                <p14:nvPr/>
              </p14:nvContentPartPr>
              <p14:xfrm>
                <a:off x="7516299" y="849068"/>
                <a:ext cx="4320" cy="1800"/>
              </p14:xfrm>
            </p:contentPart>
          </mc:Choice>
          <mc:Fallback>
            <p:pic>
              <p:nvPicPr>
                <p:cNvPr id="59" name="Freihand 58">
                  <a:extLst>
                    <a:ext uri="{FF2B5EF4-FFF2-40B4-BE49-F238E27FC236}">
                      <a16:creationId xmlns:a16="http://schemas.microsoft.com/office/drawing/2014/main" id="{6918D6B1-E1E0-4D5E-884C-7FB8583A95F3}"/>
                    </a:ext>
                  </a:extLst>
                </p:cNvPr>
                <p:cNvPicPr/>
                <p:nvPr/>
              </p:nvPicPr>
              <p:blipFill>
                <a:blip r:embed="rId96"/>
                <a:stretch>
                  <a:fillRect/>
                </a:stretch>
              </p:blipFill>
              <p:spPr>
                <a:xfrm>
                  <a:off x="7511979" y="844748"/>
                  <a:ext cx="12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DBECA13B-A1B4-4A3B-B0B1-22DDD64FC5C3}"/>
                    </a:ext>
                  </a:extLst>
                </p14:cNvPr>
                <p14:cNvContentPartPr/>
                <p14:nvPr/>
              </p14:nvContentPartPr>
              <p14:xfrm>
                <a:off x="7555539" y="773468"/>
                <a:ext cx="69120" cy="87480"/>
              </p14:xfrm>
            </p:contentPart>
          </mc:Choice>
          <mc:Fallback>
            <p:pic>
              <p:nvPicPr>
                <p:cNvPr id="60" name="Freihand 59">
                  <a:extLst>
                    <a:ext uri="{FF2B5EF4-FFF2-40B4-BE49-F238E27FC236}">
                      <a16:creationId xmlns:a16="http://schemas.microsoft.com/office/drawing/2014/main" id="{DBECA13B-A1B4-4A3B-B0B1-22DDD64FC5C3}"/>
                    </a:ext>
                  </a:extLst>
                </p:cNvPr>
                <p:cNvPicPr/>
                <p:nvPr/>
              </p:nvPicPr>
              <p:blipFill>
                <a:blip r:embed="rId98"/>
                <a:stretch>
                  <a:fillRect/>
                </a:stretch>
              </p:blipFill>
              <p:spPr>
                <a:xfrm>
                  <a:off x="7551219" y="769148"/>
                  <a:ext cx="77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992E9576-7C91-4AC1-8C63-F34AD855256E}"/>
                    </a:ext>
                  </a:extLst>
                </p14:cNvPr>
                <p14:cNvContentPartPr/>
                <p14:nvPr/>
              </p14:nvContentPartPr>
              <p14:xfrm>
                <a:off x="7658499" y="773468"/>
                <a:ext cx="105120" cy="78480"/>
              </p14:xfrm>
            </p:contentPart>
          </mc:Choice>
          <mc:Fallback>
            <p:pic>
              <p:nvPicPr>
                <p:cNvPr id="61" name="Freihand 60">
                  <a:extLst>
                    <a:ext uri="{FF2B5EF4-FFF2-40B4-BE49-F238E27FC236}">
                      <a16:creationId xmlns:a16="http://schemas.microsoft.com/office/drawing/2014/main" id="{992E9576-7C91-4AC1-8C63-F34AD855256E}"/>
                    </a:ext>
                  </a:extLst>
                </p:cNvPr>
                <p:cNvPicPr/>
                <p:nvPr/>
              </p:nvPicPr>
              <p:blipFill>
                <a:blip r:embed="rId100"/>
                <a:stretch>
                  <a:fillRect/>
                </a:stretch>
              </p:blipFill>
              <p:spPr>
                <a:xfrm>
                  <a:off x="7654179" y="769148"/>
                  <a:ext cx="113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6E3098C3-2A01-4CBD-B6F4-1CB820F36180}"/>
                    </a:ext>
                  </a:extLst>
                </p14:cNvPr>
                <p14:cNvContentPartPr/>
                <p14:nvPr/>
              </p14:nvContentPartPr>
              <p14:xfrm>
                <a:off x="7763259" y="778868"/>
                <a:ext cx="119160" cy="87480"/>
              </p14:xfrm>
            </p:contentPart>
          </mc:Choice>
          <mc:Fallback>
            <p:pic>
              <p:nvPicPr>
                <p:cNvPr id="62" name="Freihand 61">
                  <a:extLst>
                    <a:ext uri="{FF2B5EF4-FFF2-40B4-BE49-F238E27FC236}">
                      <a16:creationId xmlns:a16="http://schemas.microsoft.com/office/drawing/2014/main" id="{6E3098C3-2A01-4CBD-B6F4-1CB820F36180}"/>
                    </a:ext>
                  </a:extLst>
                </p:cNvPr>
                <p:cNvPicPr/>
                <p:nvPr/>
              </p:nvPicPr>
              <p:blipFill>
                <a:blip r:embed="rId102"/>
                <a:stretch>
                  <a:fillRect/>
                </a:stretch>
              </p:blipFill>
              <p:spPr>
                <a:xfrm>
                  <a:off x="7758939" y="774548"/>
                  <a:ext cx="127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E0BD34F3-4069-43AF-BCF5-2B313E3AA0EE}"/>
                    </a:ext>
                  </a:extLst>
                </p14:cNvPr>
                <p14:cNvContentPartPr/>
                <p14:nvPr/>
              </p14:nvContentPartPr>
              <p14:xfrm>
                <a:off x="8021739" y="792908"/>
                <a:ext cx="128880" cy="83160"/>
              </p14:xfrm>
            </p:contentPart>
          </mc:Choice>
          <mc:Fallback>
            <p:pic>
              <p:nvPicPr>
                <p:cNvPr id="64" name="Freihand 63">
                  <a:extLst>
                    <a:ext uri="{FF2B5EF4-FFF2-40B4-BE49-F238E27FC236}">
                      <a16:creationId xmlns:a16="http://schemas.microsoft.com/office/drawing/2014/main" id="{E0BD34F3-4069-43AF-BCF5-2B313E3AA0EE}"/>
                    </a:ext>
                  </a:extLst>
                </p:cNvPr>
                <p:cNvPicPr/>
                <p:nvPr/>
              </p:nvPicPr>
              <p:blipFill>
                <a:blip r:embed="rId104"/>
                <a:stretch>
                  <a:fillRect/>
                </a:stretch>
              </p:blipFill>
              <p:spPr>
                <a:xfrm>
                  <a:off x="8017419" y="788588"/>
                  <a:ext cx="137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7E4720FC-6EEF-49EA-90AA-AFAA6DB8C7A4}"/>
                    </a:ext>
                  </a:extLst>
                </p14:cNvPr>
                <p14:cNvContentPartPr/>
                <p14:nvPr/>
              </p14:nvContentPartPr>
              <p14:xfrm>
                <a:off x="7989699" y="827828"/>
                <a:ext cx="131040" cy="10440"/>
              </p14:xfrm>
            </p:contentPart>
          </mc:Choice>
          <mc:Fallback>
            <p:pic>
              <p:nvPicPr>
                <p:cNvPr id="65" name="Freihand 64">
                  <a:extLst>
                    <a:ext uri="{FF2B5EF4-FFF2-40B4-BE49-F238E27FC236}">
                      <a16:creationId xmlns:a16="http://schemas.microsoft.com/office/drawing/2014/main" id="{7E4720FC-6EEF-49EA-90AA-AFAA6DB8C7A4}"/>
                    </a:ext>
                  </a:extLst>
                </p:cNvPr>
                <p:cNvPicPr/>
                <p:nvPr/>
              </p:nvPicPr>
              <p:blipFill>
                <a:blip r:embed="rId106"/>
                <a:stretch>
                  <a:fillRect/>
                </a:stretch>
              </p:blipFill>
              <p:spPr>
                <a:xfrm>
                  <a:off x="7985379" y="823508"/>
                  <a:ext cx="139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B95E5414-3C0F-4BE3-AACE-75ED19364306}"/>
                    </a:ext>
                  </a:extLst>
                </p14:cNvPr>
                <p14:cNvContentPartPr/>
                <p14:nvPr/>
              </p14:nvContentPartPr>
              <p14:xfrm>
                <a:off x="7973859" y="842948"/>
                <a:ext cx="178920" cy="6120"/>
              </p14:xfrm>
            </p:contentPart>
          </mc:Choice>
          <mc:Fallback>
            <p:pic>
              <p:nvPicPr>
                <p:cNvPr id="66" name="Freihand 65">
                  <a:extLst>
                    <a:ext uri="{FF2B5EF4-FFF2-40B4-BE49-F238E27FC236}">
                      <a16:creationId xmlns:a16="http://schemas.microsoft.com/office/drawing/2014/main" id="{B95E5414-3C0F-4BE3-AACE-75ED19364306}"/>
                    </a:ext>
                  </a:extLst>
                </p:cNvPr>
                <p:cNvPicPr/>
                <p:nvPr/>
              </p:nvPicPr>
              <p:blipFill>
                <a:blip r:embed="rId108"/>
                <a:stretch>
                  <a:fillRect/>
                </a:stretch>
              </p:blipFill>
              <p:spPr>
                <a:xfrm>
                  <a:off x="7969539" y="838628"/>
                  <a:ext cx="187560" cy="14760"/>
                </a:xfrm>
                <a:prstGeom prst="rect">
                  <a:avLst/>
                </a:prstGeom>
              </p:spPr>
            </p:pic>
          </mc:Fallback>
        </mc:AlternateContent>
      </p:grpSp>
      <p:grpSp>
        <p:nvGrpSpPr>
          <p:cNvPr id="86" name="Gruppieren 85">
            <a:extLst>
              <a:ext uri="{FF2B5EF4-FFF2-40B4-BE49-F238E27FC236}">
                <a16:creationId xmlns:a16="http://schemas.microsoft.com/office/drawing/2014/main" id="{68953570-E335-4253-A70C-A75D93D790B5}"/>
              </a:ext>
            </a:extLst>
          </p:cNvPr>
          <p:cNvGrpSpPr/>
          <p:nvPr/>
        </p:nvGrpSpPr>
        <p:grpSpPr>
          <a:xfrm>
            <a:off x="8791059" y="660068"/>
            <a:ext cx="550800" cy="170640"/>
            <a:chOff x="8791059" y="660068"/>
            <a:chExt cx="550800" cy="170640"/>
          </a:xfrm>
        </p:grpSpPr>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6DDE6701-D10F-41C3-A049-BC1ED66EB28A}"/>
                    </a:ext>
                  </a:extLst>
                </p14:cNvPr>
                <p14:cNvContentPartPr/>
                <p14:nvPr/>
              </p14:nvContentPartPr>
              <p14:xfrm>
                <a:off x="8791059" y="689948"/>
                <a:ext cx="126720" cy="140760"/>
              </p14:xfrm>
            </p:contentPart>
          </mc:Choice>
          <mc:Fallback>
            <p:pic>
              <p:nvPicPr>
                <p:cNvPr id="67" name="Freihand 66">
                  <a:extLst>
                    <a:ext uri="{FF2B5EF4-FFF2-40B4-BE49-F238E27FC236}">
                      <a16:creationId xmlns:a16="http://schemas.microsoft.com/office/drawing/2014/main" id="{6DDE6701-D10F-41C3-A049-BC1ED66EB28A}"/>
                    </a:ext>
                  </a:extLst>
                </p:cNvPr>
                <p:cNvPicPr/>
                <p:nvPr/>
              </p:nvPicPr>
              <p:blipFill>
                <a:blip r:embed="rId110"/>
                <a:stretch>
                  <a:fillRect/>
                </a:stretch>
              </p:blipFill>
              <p:spPr>
                <a:xfrm>
                  <a:off x="8786739" y="685628"/>
                  <a:ext cx="135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947717CD-1F83-42FE-AA67-0BFCE45580D3}"/>
                    </a:ext>
                  </a:extLst>
                </p14:cNvPr>
                <p14:cNvContentPartPr/>
                <p14:nvPr/>
              </p14:nvContentPartPr>
              <p14:xfrm>
                <a:off x="8845779" y="745748"/>
                <a:ext cx="202320" cy="78480"/>
              </p14:xfrm>
            </p:contentPart>
          </mc:Choice>
          <mc:Fallback>
            <p:pic>
              <p:nvPicPr>
                <p:cNvPr id="68" name="Freihand 67">
                  <a:extLst>
                    <a:ext uri="{FF2B5EF4-FFF2-40B4-BE49-F238E27FC236}">
                      <a16:creationId xmlns:a16="http://schemas.microsoft.com/office/drawing/2014/main" id="{947717CD-1F83-42FE-AA67-0BFCE45580D3}"/>
                    </a:ext>
                  </a:extLst>
                </p:cNvPr>
                <p:cNvPicPr/>
                <p:nvPr/>
              </p:nvPicPr>
              <p:blipFill>
                <a:blip r:embed="rId112"/>
                <a:stretch>
                  <a:fillRect/>
                </a:stretch>
              </p:blipFill>
              <p:spPr>
                <a:xfrm>
                  <a:off x="8841459" y="741428"/>
                  <a:ext cx="210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66986271-E157-4DA6-949D-94AE8FDC816C}"/>
                    </a:ext>
                  </a:extLst>
                </p14:cNvPr>
                <p14:cNvContentPartPr/>
                <p14:nvPr/>
              </p14:nvContentPartPr>
              <p14:xfrm>
                <a:off x="9079059" y="732068"/>
                <a:ext cx="154440" cy="92880"/>
              </p14:xfrm>
            </p:contentPart>
          </mc:Choice>
          <mc:Fallback>
            <p:pic>
              <p:nvPicPr>
                <p:cNvPr id="69" name="Freihand 68">
                  <a:extLst>
                    <a:ext uri="{FF2B5EF4-FFF2-40B4-BE49-F238E27FC236}">
                      <a16:creationId xmlns:a16="http://schemas.microsoft.com/office/drawing/2014/main" id="{66986271-E157-4DA6-949D-94AE8FDC816C}"/>
                    </a:ext>
                  </a:extLst>
                </p:cNvPr>
                <p:cNvPicPr/>
                <p:nvPr/>
              </p:nvPicPr>
              <p:blipFill>
                <a:blip r:embed="rId114"/>
                <a:stretch>
                  <a:fillRect/>
                </a:stretch>
              </p:blipFill>
              <p:spPr>
                <a:xfrm>
                  <a:off x="9074739" y="727748"/>
                  <a:ext cx="163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ABB88571-D34C-4561-BA13-E9F304DE0ED6}"/>
                    </a:ext>
                  </a:extLst>
                </p14:cNvPr>
                <p14:cNvContentPartPr/>
                <p14:nvPr/>
              </p14:nvContentPartPr>
              <p14:xfrm>
                <a:off x="9262299" y="672668"/>
                <a:ext cx="79560" cy="144360"/>
              </p14:xfrm>
            </p:contentPart>
          </mc:Choice>
          <mc:Fallback>
            <p:pic>
              <p:nvPicPr>
                <p:cNvPr id="70" name="Freihand 69">
                  <a:extLst>
                    <a:ext uri="{FF2B5EF4-FFF2-40B4-BE49-F238E27FC236}">
                      <a16:creationId xmlns:a16="http://schemas.microsoft.com/office/drawing/2014/main" id="{ABB88571-D34C-4561-BA13-E9F304DE0ED6}"/>
                    </a:ext>
                  </a:extLst>
                </p:cNvPr>
                <p:cNvPicPr/>
                <p:nvPr/>
              </p:nvPicPr>
              <p:blipFill>
                <a:blip r:embed="rId116"/>
                <a:stretch>
                  <a:fillRect/>
                </a:stretch>
              </p:blipFill>
              <p:spPr>
                <a:xfrm>
                  <a:off x="9257979" y="668348"/>
                  <a:ext cx="88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ABBF6BE3-4761-4D34-9496-0763B06760DE}"/>
                    </a:ext>
                  </a:extLst>
                </p14:cNvPr>
                <p14:cNvContentPartPr/>
                <p14:nvPr/>
              </p14:nvContentPartPr>
              <p14:xfrm>
                <a:off x="9238899" y="660068"/>
                <a:ext cx="22680" cy="11160"/>
              </p14:xfrm>
            </p:contentPart>
          </mc:Choice>
          <mc:Fallback>
            <p:pic>
              <p:nvPicPr>
                <p:cNvPr id="71" name="Freihand 70">
                  <a:extLst>
                    <a:ext uri="{FF2B5EF4-FFF2-40B4-BE49-F238E27FC236}">
                      <a16:creationId xmlns:a16="http://schemas.microsoft.com/office/drawing/2014/main" id="{ABBF6BE3-4761-4D34-9496-0763B06760DE}"/>
                    </a:ext>
                  </a:extLst>
                </p:cNvPr>
                <p:cNvPicPr/>
                <p:nvPr/>
              </p:nvPicPr>
              <p:blipFill>
                <a:blip r:embed="rId118"/>
                <a:stretch>
                  <a:fillRect/>
                </a:stretch>
              </p:blipFill>
              <p:spPr>
                <a:xfrm>
                  <a:off x="9234579" y="655748"/>
                  <a:ext cx="31320" cy="19800"/>
                </a:xfrm>
                <a:prstGeom prst="rect">
                  <a:avLst/>
                </a:prstGeom>
              </p:spPr>
            </p:pic>
          </mc:Fallback>
        </mc:AlternateContent>
      </p:grpSp>
      <p:grpSp>
        <p:nvGrpSpPr>
          <p:cNvPr id="85" name="Gruppieren 84">
            <a:extLst>
              <a:ext uri="{FF2B5EF4-FFF2-40B4-BE49-F238E27FC236}">
                <a16:creationId xmlns:a16="http://schemas.microsoft.com/office/drawing/2014/main" id="{B1961C2C-0931-4288-8565-FFBD6C0F233E}"/>
              </a:ext>
            </a:extLst>
          </p:cNvPr>
          <p:cNvGrpSpPr/>
          <p:nvPr/>
        </p:nvGrpSpPr>
        <p:grpSpPr>
          <a:xfrm>
            <a:off x="9697539" y="670148"/>
            <a:ext cx="900360" cy="160200"/>
            <a:chOff x="9697539" y="670148"/>
            <a:chExt cx="900360" cy="160200"/>
          </a:xfrm>
        </p:grpSpPr>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96DF5258-1804-4E32-B9D0-D41D4B40B532}"/>
                    </a:ext>
                  </a:extLst>
                </p14:cNvPr>
                <p14:cNvContentPartPr/>
                <p14:nvPr/>
              </p14:nvContentPartPr>
              <p14:xfrm>
                <a:off x="9697539" y="670148"/>
                <a:ext cx="157320" cy="160200"/>
              </p14:xfrm>
            </p:contentPart>
          </mc:Choice>
          <mc:Fallback>
            <p:pic>
              <p:nvPicPr>
                <p:cNvPr id="72" name="Freihand 71">
                  <a:extLst>
                    <a:ext uri="{FF2B5EF4-FFF2-40B4-BE49-F238E27FC236}">
                      <a16:creationId xmlns:a16="http://schemas.microsoft.com/office/drawing/2014/main" id="{96DF5258-1804-4E32-B9D0-D41D4B40B532}"/>
                    </a:ext>
                  </a:extLst>
                </p:cNvPr>
                <p:cNvPicPr/>
                <p:nvPr/>
              </p:nvPicPr>
              <p:blipFill>
                <a:blip r:embed="rId120"/>
                <a:stretch>
                  <a:fillRect/>
                </a:stretch>
              </p:blipFill>
              <p:spPr>
                <a:xfrm>
                  <a:off x="9693219" y="665828"/>
                  <a:ext cx="165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429844E4-2F3C-49D4-AA17-7F6A3F8002F8}"/>
                    </a:ext>
                  </a:extLst>
                </p14:cNvPr>
                <p14:cNvContentPartPr/>
                <p14:nvPr/>
              </p14:nvContentPartPr>
              <p14:xfrm>
                <a:off x="9884019" y="725588"/>
                <a:ext cx="14400" cy="85320"/>
              </p14:xfrm>
            </p:contentPart>
          </mc:Choice>
          <mc:Fallback>
            <p:pic>
              <p:nvPicPr>
                <p:cNvPr id="73" name="Freihand 72">
                  <a:extLst>
                    <a:ext uri="{FF2B5EF4-FFF2-40B4-BE49-F238E27FC236}">
                      <a16:creationId xmlns:a16="http://schemas.microsoft.com/office/drawing/2014/main" id="{429844E4-2F3C-49D4-AA17-7F6A3F8002F8}"/>
                    </a:ext>
                  </a:extLst>
                </p:cNvPr>
                <p:cNvPicPr/>
                <p:nvPr/>
              </p:nvPicPr>
              <p:blipFill>
                <a:blip r:embed="rId122"/>
                <a:stretch>
                  <a:fillRect/>
                </a:stretch>
              </p:blipFill>
              <p:spPr>
                <a:xfrm>
                  <a:off x="9879699" y="721268"/>
                  <a:ext cx="2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D4986ED2-757D-4D23-990A-84B81BEC1167}"/>
                    </a:ext>
                  </a:extLst>
                </p14:cNvPr>
                <p14:cNvContentPartPr/>
                <p14:nvPr/>
              </p14:nvContentPartPr>
              <p14:xfrm>
                <a:off x="9964659" y="712628"/>
                <a:ext cx="78120" cy="92520"/>
              </p14:xfrm>
            </p:contentPart>
          </mc:Choice>
          <mc:Fallback>
            <p:pic>
              <p:nvPicPr>
                <p:cNvPr id="74" name="Freihand 73">
                  <a:extLst>
                    <a:ext uri="{FF2B5EF4-FFF2-40B4-BE49-F238E27FC236}">
                      <a16:creationId xmlns:a16="http://schemas.microsoft.com/office/drawing/2014/main" id="{D4986ED2-757D-4D23-990A-84B81BEC1167}"/>
                    </a:ext>
                  </a:extLst>
                </p:cNvPr>
                <p:cNvPicPr/>
                <p:nvPr/>
              </p:nvPicPr>
              <p:blipFill>
                <a:blip r:embed="rId124"/>
                <a:stretch>
                  <a:fillRect/>
                </a:stretch>
              </p:blipFill>
              <p:spPr>
                <a:xfrm>
                  <a:off x="9960339" y="708308"/>
                  <a:ext cx="86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CDA336EB-7F0D-45B9-B949-93A99FE918DC}"/>
                    </a:ext>
                  </a:extLst>
                </p14:cNvPr>
                <p14:cNvContentPartPr/>
                <p14:nvPr/>
              </p14:nvContentPartPr>
              <p14:xfrm>
                <a:off x="10123419" y="804428"/>
                <a:ext cx="20880" cy="1080"/>
              </p14:xfrm>
            </p:contentPart>
          </mc:Choice>
          <mc:Fallback>
            <p:pic>
              <p:nvPicPr>
                <p:cNvPr id="75" name="Freihand 74">
                  <a:extLst>
                    <a:ext uri="{FF2B5EF4-FFF2-40B4-BE49-F238E27FC236}">
                      <a16:creationId xmlns:a16="http://schemas.microsoft.com/office/drawing/2014/main" id="{CDA336EB-7F0D-45B9-B949-93A99FE918DC}"/>
                    </a:ext>
                  </a:extLst>
                </p:cNvPr>
                <p:cNvPicPr/>
                <p:nvPr/>
              </p:nvPicPr>
              <p:blipFill>
                <a:blip r:embed="rId126"/>
                <a:stretch>
                  <a:fillRect/>
                </a:stretch>
              </p:blipFill>
              <p:spPr>
                <a:xfrm>
                  <a:off x="10119099" y="800108"/>
                  <a:ext cx="29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50DA9E38-40C8-48C8-9F7E-72A4AE6D3B6D}"/>
                    </a:ext>
                  </a:extLst>
                </p14:cNvPr>
                <p14:cNvContentPartPr/>
                <p14:nvPr/>
              </p14:nvContentPartPr>
              <p14:xfrm>
                <a:off x="10198659" y="722708"/>
                <a:ext cx="76320" cy="69840"/>
              </p14:xfrm>
            </p:contentPart>
          </mc:Choice>
          <mc:Fallback>
            <p:pic>
              <p:nvPicPr>
                <p:cNvPr id="76" name="Freihand 75">
                  <a:extLst>
                    <a:ext uri="{FF2B5EF4-FFF2-40B4-BE49-F238E27FC236}">
                      <a16:creationId xmlns:a16="http://schemas.microsoft.com/office/drawing/2014/main" id="{50DA9E38-40C8-48C8-9F7E-72A4AE6D3B6D}"/>
                    </a:ext>
                  </a:extLst>
                </p:cNvPr>
                <p:cNvPicPr/>
                <p:nvPr/>
              </p:nvPicPr>
              <p:blipFill>
                <a:blip r:embed="rId128"/>
                <a:stretch>
                  <a:fillRect/>
                </a:stretch>
              </p:blipFill>
              <p:spPr>
                <a:xfrm>
                  <a:off x="10194339" y="718388"/>
                  <a:ext cx="84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510EFFFB-D2AC-44F1-9E5E-15D5574ED77E}"/>
                    </a:ext>
                  </a:extLst>
                </p14:cNvPr>
                <p14:cNvContentPartPr/>
                <p14:nvPr/>
              </p14:nvContentPartPr>
              <p14:xfrm>
                <a:off x="10310259" y="704708"/>
                <a:ext cx="121320" cy="68760"/>
              </p14:xfrm>
            </p:contentPart>
          </mc:Choice>
          <mc:Fallback>
            <p:pic>
              <p:nvPicPr>
                <p:cNvPr id="77" name="Freihand 76">
                  <a:extLst>
                    <a:ext uri="{FF2B5EF4-FFF2-40B4-BE49-F238E27FC236}">
                      <a16:creationId xmlns:a16="http://schemas.microsoft.com/office/drawing/2014/main" id="{510EFFFB-D2AC-44F1-9E5E-15D5574ED77E}"/>
                    </a:ext>
                  </a:extLst>
                </p:cNvPr>
                <p:cNvPicPr/>
                <p:nvPr/>
              </p:nvPicPr>
              <p:blipFill>
                <a:blip r:embed="rId130"/>
                <a:stretch>
                  <a:fillRect/>
                </a:stretch>
              </p:blipFill>
              <p:spPr>
                <a:xfrm>
                  <a:off x="10305939" y="700388"/>
                  <a:ext cx="129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5952428F-7FFB-408A-96B2-8D438A409008}"/>
                    </a:ext>
                  </a:extLst>
                </p14:cNvPr>
                <p14:cNvContentPartPr/>
                <p14:nvPr/>
              </p14:nvContentPartPr>
              <p14:xfrm>
                <a:off x="10469379" y="711908"/>
                <a:ext cx="128520" cy="65520"/>
              </p14:xfrm>
            </p:contentPart>
          </mc:Choice>
          <mc:Fallback>
            <p:pic>
              <p:nvPicPr>
                <p:cNvPr id="78" name="Freihand 77">
                  <a:extLst>
                    <a:ext uri="{FF2B5EF4-FFF2-40B4-BE49-F238E27FC236}">
                      <a16:creationId xmlns:a16="http://schemas.microsoft.com/office/drawing/2014/main" id="{5952428F-7FFB-408A-96B2-8D438A409008}"/>
                    </a:ext>
                  </a:extLst>
                </p:cNvPr>
                <p:cNvPicPr/>
                <p:nvPr/>
              </p:nvPicPr>
              <p:blipFill>
                <a:blip r:embed="rId132"/>
                <a:stretch>
                  <a:fillRect/>
                </a:stretch>
              </p:blipFill>
              <p:spPr>
                <a:xfrm>
                  <a:off x="10465059" y="707588"/>
                  <a:ext cx="137160" cy="74160"/>
                </a:xfrm>
                <a:prstGeom prst="rect">
                  <a:avLst/>
                </a:prstGeom>
              </p:spPr>
            </p:pic>
          </mc:Fallback>
        </mc:AlternateContent>
      </p:grpSp>
      <p:grpSp>
        <p:nvGrpSpPr>
          <p:cNvPr id="84" name="Gruppieren 83">
            <a:extLst>
              <a:ext uri="{FF2B5EF4-FFF2-40B4-BE49-F238E27FC236}">
                <a16:creationId xmlns:a16="http://schemas.microsoft.com/office/drawing/2014/main" id="{1D05A63E-EF6A-4D21-A0CC-2B7BB4B27E72}"/>
              </a:ext>
            </a:extLst>
          </p:cNvPr>
          <p:cNvGrpSpPr/>
          <p:nvPr/>
        </p:nvGrpSpPr>
        <p:grpSpPr>
          <a:xfrm>
            <a:off x="6173139" y="1164788"/>
            <a:ext cx="466560" cy="200880"/>
            <a:chOff x="6173139" y="1164788"/>
            <a:chExt cx="466560" cy="200880"/>
          </a:xfrm>
        </p:grpSpPr>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6EFF6381-240F-447D-A36B-71E0173BC10D}"/>
                    </a:ext>
                  </a:extLst>
                </p14:cNvPr>
                <p14:cNvContentPartPr/>
                <p14:nvPr/>
              </p14:nvContentPartPr>
              <p14:xfrm>
                <a:off x="6173139" y="1167308"/>
                <a:ext cx="146880" cy="198360"/>
              </p14:xfrm>
            </p:contentPart>
          </mc:Choice>
          <mc:Fallback>
            <p:pic>
              <p:nvPicPr>
                <p:cNvPr id="79" name="Freihand 78">
                  <a:extLst>
                    <a:ext uri="{FF2B5EF4-FFF2-40B4-BE49-F238E27FC236}">
                      <a16:creationId xmlns:a16="http://schemas.microsoft.com/office/drawing/2014/main" id="{6EFF6381-240F-447D-A36B-71E0173BC10D}"/>
                    </a:ext>
                  </a:extLst>
                </p:cNvPr>
                <p:cNvPicPr/>
                <p:nvPr/>
              </p:nvPicPr>
              <p:blipFill>
                <a:blip r:embed="rId134"/>
                <a:stretch>
                  <a:fillRect/>
                </a:stretch>
              </p:blipFill>
              <p:spPr>
                <a:xfrm>
                  <a:off x="6168819" y="1162988"/>
                  <a:ext cx="155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DBAFC9C1-0DD5-46DE-BA05-F425AAB17EAC}"/>
                    </a:ext>
                  </a:extLst>
                </p14:cNvPr>
                <p14:cNvContentPartPr/>
                <p14:nvPr/>
              </p14:nvContentPartPr>
              <p14:xfrm>
                <a:off x="6398139" y="1178108"/>
                <a:ext cx="22680" cy="138960"/>
              </p14:xfrm>
            </p:contentPart>
          </mc:Choice>
          <mc:Fallback>
            <p:pic>
              <p:nvPicPr>
                <p:cNvPr id="80" name="Freihand 79">
                  <a:extLst>
                    <a:ext uri="{FF2B5EF4-FFF2-40B4-BE49-F238E27FC236}">
                      <a16:creationId xmlns:a16="http://schemas.microsoft.com/office/drawing/2014/main" id="{DBAFC9C1-0DD5-46DE-BA05-F425AAB17EAC}"/>
                    </a:ext>
                  </a:extLst>
                </p:cNvPr>
                <p:cNvPicPr/>
                <p:nvPr/>
              </p:nvPicPr>
              <p:blipFill>
                <a:blip r:embed="rId136"/>
                <a:stretch>
                  <a:fillRect/>
                </a:stretch>
              </p:blipFill>
              <p:spPr>
                <a:xfrm>
                  <a:off x="6393819" y="1173788"/>
                  <a:ext cx="31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A8D174F5-D0FF-4E9C-81A5-D53EF1E8428A}"/>
                    </a:ext>
                  </a:extLst>
                </p14:cNvPr>
                <p14:cNvContentPartPr/>
                <p14:nvPr/>
              </p14:nvContentPartPr>
              <p14:xfrm>
                <a:off x="6354219" y="1185308"/>
                <a:ext cx="116640" cy="151560"/>
              </p14:xfrm>
            </p:contentPart>
          </mc:Choice>
          <mc:Fallback>
            <p:pic>
              <p:nvPicPr>
                <p:cNvPr id="81" name="Freihand 80">
                  <a:extLst>
                    <a:ext uri="{FF2B5EF4-FFF2-40B4-BE49-F238E27FC236}">
                      <a16:creationId xmlns:a16="http://schemas.microsoft.com/office/drawing/2014/main" id="{A8D174F5-D0FF-4E9C-81A5-D53EF1E8428A}"/>
                    </a:ext>
                  </a:extLst>
                </p:cNvPr>
                <p:cNvPicPr/>
                <p:nvPr/>
              </p:nvPicPr>
              <p:blipFill>
                <a:blip r:embed="rId138"/>
                <a:stretch>
                  <a:fillRect/>
                </a:stretch>
              </p:blipFill>
              <p:spPr>
                <a:xfrm>
                  <a:off x="6349899" y="1180988"/>
                  <a:ext cx="125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0CC5A343-AAEA-4A4F-A5D9-DC08EF4A5966}"/>
                    </a:ext>
                  </a:extLst>
                </p14:cNvPr>
                <p14:cNvContentPartPr/>
                <p14:nvPr/>
              </p14:nvContentPartPr>
              <p14:xfrm>
                <a:off x="6545019" y="1164788"/>
                <a:ext cx="94680" cy="162000"/>
              </p14:xfrm>
            </p:contentPart>
          </mc:Choice>
          <mc:Fallback>
            <p:pic>
              <p:nvPicPr>
                <p:cNvPr id="82" name="Freihand 81">
                  <a:extLst>
                    <a:ext uri="{FF2B5EF4-FFF2-40B4-BE49-F238E27FC236}">
                      <a16:creationId xmlns:a16="http://schemas.microsoft.com/office/drawing/2014/main" id="{0CC5A343-AAEA-4A4F-A5D9-DC08EF4A5966}"/>
                    </a:ext>
                  </a:extLst>
                </p:cNvPr>
                <p:cNvPicPr/>
                <p:nvPr/>
              </p:nvPicPr>
              <p:blipFill>
                <a:blip r:embed="rId140"/>
                <a:stretch>
                  <a:fillRect/>
                </a:stretch>
              </p:blipFill>
              <p:spPr>
                <a:xfrm>
                  <a:off x="6540699" y="1160468"/>
                  <a:ext cx="103320" cy="17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1A15EAF8-8D42-484E-9E80-8B5EC5AFD129}"/>
                  </a:ext>
                </a:extLst>
              </p14:cNvPr>
              <p14:cNvContentPartPr/>
              <p14:nvPr/>
            </p14:nvContentPartPr>
            <p14:xfrm>
              <a:off x="6812139" y="1191068"/>
              <a:ext cx="38520" cy="105840"/>
            </p14:xfrm>
          </p:contentPart>
        </mc:Choice>
        <mc:Fallback>
          <p:pic>
            <p:nvPicPr>
              <p:cNvPr id="83" name="Freihand 82">
                <a:extLst>
                  <a:ext uri="{FF2B5EF4-FFF2-40B4-BE49-F238E27FC236}">
                    <a16:creationId xmlns:a16="http://schemas.microsoft.com/office/drawing/2014/main" id="{1A15EAF8-8D42-484E-9E80-8B5EC5AFD129}"/>
                  </a:ext>
                </a:extLst>
              </p:cNvPr>
              <p:cNvPicPr/>
              <p:nvPr/>
            </p:nvPicPr>
            <p:blipFill>
              <a:blip r:embed="rId142"/>
              <a:stretch>
                <a:fillRect/>
              </a:stretch>
            </p:blipFill>
            <p:spPr>
              <a:xfrm>
                <a:off x="6807819" y="1186748"/>
                <a:ext cx="47160" cy="114480"/>
              </a:xfrm>
              <a:prstGeom prst="rect">
                <a:avLst/>
              </a:prstGeom>
            </p:spPr>
          </p:pic>
        </mc:Fallback>
      </mc:AlternateContent>
      <p:grpSp>
        <p:nvGrpSpPr>
          <p:cNvPr id="97" name="Gruppieren 96">
            <a:extLst>
              <a:ext uri="{FF2B5EF4-FFF2-40B4-BE49-F238E27FC236}">
                <a16:creationId xmlns:a16="http://schemas.microsoft.com/office/drawing/2014/main" id="{5F67A98E-7FDD-4A6A-9A1C-947B44B17FA6}"/>
              </a:ext>
            </a:extLst>
          </p:cNvPr>
          <p:cNvGrpSpPr/>
          <p:nvPr/>
        </p:nvGrpSpPr>
        <p:grpSpPr>
          <a:xfrm>
            <a:off x="7115979" y="1087388"/>
            <a:ext cx="1060920" cy="205200"/>
            <a:chOff x="7115979" y="1087388"/>
            <a:chExt cx="1060920" cy="205200"/>
          </a:xfrm>
        </p:grpSpPr>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A251BCC5-BCF9-476C-9EDB-D70370D5060E}"/>
                    </a:ext>
                  </a:extLst>
                </p14:cNvPr>
                <p14:cNvContentPartPr/>
                <p14:nvPr/>
              </p14:nvContentPartPr>
              <p14:xfrm>
                <a:off x="7115979" y="1087388"/>
                <a:ext cx="157680" cy="205200"/>
              </p14:xfrm>
            </p:contentPart>
          </mc:Choice>
          <mc:Fallback>
            <p:pic>
              <p:nvPicPr>
                <p:cNvPr id="88" name="Freihand 87">
                  <a:extLst>
                    <a:ext uri="{FF2B5EF4-FFF2-40B4-BE49-F238E27FC236}">
                      <a16:creationId xmlns:a16="http://schemas.microsoft.com/office/drawing/2014/main" id="{A251BCC5-BCF9-476C-9EDB-D70370D5060E}"/>
                    </a:ext>
                  </a:extLst>
                </p:cNvPr>
                <p:cNvPicPr/>
                <p:nvPr/>
              </p:nvPicPr>
              <p:blipFill>
                <a:blip r:embed="rId144"/>
                <a:stretch>
                  <a:fillRect/>
                </a:stretch>
              </p:blipFill>
              <p:spPr>
                <a:xfrm>
                  <a:off x="7111659" y="1083068"/>
                  <a:ext cx="166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F11E7B61-7C8E-499B-BDAC-F32BCDDE3FF5}"/>
                    </a:ext>
                  </a:extLst>
                </p14:cNvPr>
                <p14:cNvContentPartPr/>
                <p14:nvPr/>
              </p14:nvContentPartPr>
              <p14:xfrm>
                <a:off x="7344939" y="1123388"/>
                <a:ext cx="6840" cy="132840"/>
              </p14:xfrm>
            </p:contentPart>
          </mc:Choice>
          <mc:Fallback>
            <p:pic>
              <p:nvPicPr>
                <p:cNvPr id="89" name="Freihand 88">
                  <a:extLst>
                    <a:ext uri="{FF2B5EF4-FFF2-40B4-BE49-F238E27FC236}">
                      <a16:creationId xmlns:a16="http://schemas.microsoft.com/office/drawing/2014/main" id="{F11E7B61-7C8E-499B-BDAC-F32BCDDE3FF5}"/>
                    </a:ext>
                  </a:extLst>
                </p:cNvPr>
                <p:cNvPicPr/>
                <p:nvPr/>
              </p:nvPicPr>
              <p:blipFill>
                <a:blip r:embed="rId146"/>
                <a:stretch>
                  <a:fillRect/>
                </a:stretch>
              </p:blipFill>
              <p:spPr>
                <a:xfrm>
                  <a:off x="7340619" y="1119068"/>
                  <a:ext cx="1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D4CBE18F-444E-46A3-A9A7-F567F64D48E3}"/>
                    </a:ext>
                  </a:extLst>
                </p14:cNvPr>
                <p14:cNvContentPartPr/>
                <p14:nvPr/>
              </p14:nvContentPartPr>
              <p14:xfrm>
                <a:off x="7410459" y="1151108"/>
                <a:ext cx="87840" cy="87840"/>
              </p14:xfrm>
            </p:contentPart>
          </mc:Choice>
          <mc:Fallback>
            <p:pic>
              <p:nvPicPr>
                <p:cNvPr id="90" name="Freihand 89">
                  <a:extLst>
                    <a:ext uri="{FF2B5EF4-FFF2-40B4-BE49-F238E27FC236}">
                      <a16:creationId xmlns:a16="http://schemas.microsoft.com/office/drawing/2014/main" id="{D4CBE18F-444E-46A3-A9A7-F567F64D48E3}"/>
                    </a:ext>
                  </a:extLst>
                </p:cNvPr>
                <p:cNvPicPr/>
                <p:nvPr/>
              </p:nvPicPr>
              <p:blipFill>
                <a:blip r:embed="rId148"/>
                <a:stretch>
                  <a:fillRect/>
                </a:stretch>
              </p:blipFill>
              <p:spPr>
                <a:xfrm>
                  <a:off x="7406139" y="1146788"/>
                  <a:ext cx="96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8AEC3F45-E6E4-479C-9A4A-E71730E1CDB7}"/>
                    </a:ext>
                  </a:extLst>
                </p14:cNvPr>
                <p14:cNvContentPartPr/>
                <p14:nvPr/>
              </p14:nvContentPartPr>
              <p14:xfrm>
                <a:off x="7581819" y="1228148"/>
                <a:ext cx="41760" cy="12960"/>
              </p14:xfrm>
            </p:contentPart>
          </mc:Choice>
          <mc:Fallback>
            <p:pic>
              <p:nvPicPr>
                <p:cNvPr id="91" name="Freihand 90">
                  <a:extLst>
                    <a:ext uri="{FF2B5EF4-FFF2-40B4-BE49-F238E27FC236}">
                      <a16:creationId xmlns:a16="http://schemas.microsoft.com/office/drawing/2014/main" id="{8AEC3F45-E6E4-479C-9A4A-E71730E1CDB7}"/>
                    </a:ext>
                  </a:extLst>
                </p:cNvPr>
                <p:cNvPicPr/>
                <p:nvPr/>
              </p:nvPicPr>
              <p:blipFill>
                <a:blip r:embed="rId150"/>
                <a:stretch>
                  <a:fillRect/>
                </a:stretch>
              </p:blipFill>
              <p:spPr>
                <a:xfrm>
                  <a:off x="7577499" y="1223828"/>
                  <a:ext cx="50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615C5C72-E00C-4E83-871A-42A1F30CF742}"/>
                    </a:ext>
                  </a:extLst>
                </p14:cNvPr>
                <p14:cNvContentPartPr/>
                <p14:nvPr/>
              </p14:nvContentPartPr>
              <p14:xfrm>
                <a:off x="7621419" y="1156868"/>
                <a:ext cx="64800" cy="69120"/>
              </p14:xfrm>
            </p:contentPart>
          </mc:Choice>
          <mc:Fallback>
            <p:pic>
              <p:nvPicPr>
                <p:cNvPr id="92" name="Freihand 91">
                  <a:extLst>
                    <a:ext uri="{FF2B5EF4-FFF2-40B4-BE49-F238E27FC236}">
                      <a16:creationId xmlns:a16="http://schemas.microsoft.com/office/drawing/2014/main" id="{615C5C72-E00C-4E83-871A-42A1F30CF742}"/>
                    </a:ext>
                  </a:extLst>
                </p:cNvPr>
                <p:cNvPicPr/>
                <p:nvPr/>
              </p:nvPicPr>
              <p:blipFill>
                <a:blip r:embed="rId152"/>
                <a:stretch>
                  <a:fillRect/>
                </a:stretch>
              </p:blipFill>
              <p:spPr>
                <a:xfrm>
                  <a:off x="7617099" y="1152548"/>
                  <a:ext cx="73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C5723065-9D50-48A1-B4E0-C5C1964542E5}"/>
                    </a:ext>
                  </a:extLst>
                </p14:cNvPr>
                <p14:cNvContentPartPr/>
                <p14:nvPr/>
              </p14:nvContentPartPr>
              <p14:xfrm>
                <a:off x="7699899" y="1157228"/>
                <a:ext cx="96840" cy="69480"/>
              </p14:xfrm>
            </p:contentPart>
          </mc:Choice>
          <mc:Fallback>
            <p:pic>
              <p:nvPicPr>
                <p:cNvPr id="93" name="Freihand 92">
                  <a:extLst>
                    <a:ext uri="{FF2B5EF4-FFF2-40B4-BE49-F238E27FC236}">
                      <a16:creationId xmlns:a16="http://schemas.microsoft.com/office/drawing/2014/main" id="{C5723065-9D50-48A1-B4E0-C5C1964542E5}"/>
                    </a:ext>
                  </a:extLst>
                </p:cNvPr>
                <p:cNvPicPr/>
                <p:nvPr/>
              </p:nvPicPr>
              <p:blipFill>
                <a:blip r:embed="rId154"/>
                <a:stretch>
                  <a:fillRect/>
                </a:stretch>
              </p:blipFill>
              <p:spPr>
                <a:xfrm>
                  <a:off x="7695579" y="1152908"/>
                  <a:ext cx="105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C297BC98-680A-491B-AD20-B702487F55A1}"/>
                    </a:ext>
                  </a:extLst>
                </p14:cNvPr>
                <p14:cNvContentPartPr/>
                <p14:nvPr/>
              </p14:nvContentPartPr>
              <p14:xfrm>
                <a:off x="7820859" y="1166948"/>
                <a:ext cx="78480" cy="70920"/>
              </p14:xfrm>
            </p:contentPart>
          </mc:Choice>
          <mc:Fallback>
            <p:pic>
              <p:nvPicPr>
                <p:cNvPr id="94" name="Freihand 93">
                  <a:extLst>
                    <a:ext uri="{FF2B5EF4-FFF2-40B4-BE49-F238E27FC236}">
                      <a16:creationId xmlns:a16="http://schemas.microsoft.com/office/drawing/2014/main" id="{C297BC98-680A-491B-AD20-B702487F55A1}"/>
                    </a:ext>
                  </a:extLst>
                </p:cNvPr>
                <p:cNvPicPr/>
                <p:nvPr/>
              </p:nvPicPr>
              <p:blipFill>
                <a:blip r:embed="rId156"/>
                <a:stretch>
                  <a:fillRect/>
                </a:stretch>
              </p:blipFill>
              <p:spPr>
                <a:xfrm>
                  <a:off x="7816539" y="1162628"/>
                  <a:ext cx="87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F7CE3BAD-7E29-4D11-A905-314BBB33843D}"/>
                    </a:ext>
                  </a:extLst>
                </p14:cNvPr>
                <p14:cNvContentPartPr/>
                <p14:nvPr/>
              </p14:nvContentPartPr>
              <p14:xfrm>
                <a:off x="8036139" y="1137788"/>
                <a:ext cx="136800" cy="115920"/>
              </p14:xfrm>
            </p:contentPart>
          </mc:Choice>
          <mc:Fallback>
            <p:pic>
              <p:nvPicPr>
                <p:cNvPr id="95" name="Freihand 94">
                  <a:extLst>
                    <a:ext uri="{FF2B5EF4-FFF2-40B4-BE49-F238E27FC236}">
                      <a16:creationId xmlns:a16="http://schemas.microsoft.com/office/drawing/2014/main" id="{F7CE3BAD-7E29-4D11-A905-314BBB33843D}"/>
                    </a:ext>
                  </a:extLst>
                </p:cNvPr>
                <p:cNvPicPr/>
                <p:nvPr/>
              </p:nvPicPr>
              <p:blipFill>
                <a:blip r:embed="rId158"/>
                <a:stretch>
                  <a:fillRect/>
                </a:stretch>
              </p:blipFill>
              <p:spPr>
                <a:xfrm>
                  <a:off x="8031819" y="1133468"/>
                  <a:ext cx="145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C7282330-0891-4A50-94A0-20CDDB4B95CB}"/>
                    </a:ext>
                  </a:extLst>
                </p14:cNvPr>
                <p14:cNvContentPartPr/>
                <p14:nvPr/>
              </p14:nvContentPartPr>
              <p14:xfrm>
                <a:off x="7978899" y="1179548"/>
                <a:ext cx="198000" cy="30600"/>
              </p14:xfrm>
            </p:contentPart>
          </mc:Choice>
          <mc:Fallback>
            <p:pic>
              <p:nvPicPr>
                <p:cNvPr id="96" name="Freihand 95">
                  <a:extLst>
                    <a:ext uri="{FF2B5EF4-FFF2-40B4-BE49-F238E27FC236}">
                      <a16:creationId xmlns:a16="http://schemas.microsoft.com/office/drawing/2014/main" id="{C7282330-0891-4A50-94A0-20CDDB4B95CB}"/>
                    </a:ext>
                  </a:extLst>
                </p:cNvPr>
                <p:cNvPicPr/>
                <p:nvPr/>
              </p:nvPicPr>
              <p:blipFill>
                <a:blip r:embed="rId160"/>
                <a:stretch>
                  <a:fillRect/>
                </a:stretch>
              </p:blipFill>
              <p:spPr>
                <a:xfrm>
                  <a:off x="7974579" y="1175228"/>
                  <a:ext cx="206640" cy="39240"/>
                </a:xfrm>
                <a:prstGeom prst="rect">
                  <a:avLst/>
                </a:prstGeom>
              </p:spPr>
            </p:pic>
          </mc:Fallback>
        </mc:AlternateContent>
      </p:grpSp>
      <p:grpSp>
        <p:nvGrpSpPr>
          <p:cNvPr id="103" name="Gruppieren 102">
            <a:extLst>
              <a:ext uri="{FF2B5EF4-FFF2-40B4-BE49-F238E27FC236}">
                <a16:creationId xmlns:a16="http://schemas.microsoft.com/office/drawing/2014/main" id="{A56E7C8D-E777-457F-BE43-55C7B5A53213}"/>
              </a:ext>
            </a:extLst>
          </p:cNvPr>
          <p:cNvGrpSpPr/>
          <p:nvPr/>
        </p:nvGrpSpPr>
        <p:grpSpPr>
          <a:xfrm>
            <a:off x="8816259" y="1013228"/>
            <a:ext cx="529920" cy="185040"/>
            <a:chOff x="8816259" y="1013228"/>
            <a:chExt cx="529920" cy="185040"/>
          </a:xfrm>
        </p:grpSpPr>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214706E0-87E4-4BC7-911F-BF71AE63BE09}"/>
                    </a:ext>
                  </a:extLst>
                </p14:cNvPr>
                <p14:cNvContentPartPr/>
                <p14:nvPr/>
              </p14:nvContentPartPr>
              <p14:xfrm>
                <a:off x="8816259" y="1069388"/>
                <a:ext cx="69840" cy="114840"/>
              </p14:xfrm>
            </p:contentPart>
          </mc:Choice>
          <mc:Fallback>
            <p:pic>
              <p:nvPicPr>
                <p:cNvPr id="98" name="Freihand 97">
                  <a:extLst>
                    <a:ext uri="{FF2B5EF4-FFF2-40B4-BE49-F238E27FC236}">
                      <a16:creationId xmlns:a16="http://schemas.microsoft.com/office/drawing/2014/main" id="{214706E0-87E4-4BC7-911F-BF71AE63BE09}"/>
                    </a:ext>
                  </a:extLst>
                </p:cNvPr>
                <p:cNvPicPr/>
                <p:nvPr/>
              </p:nvPicPr>
              <p:blipFill>
                <a:blip r:embed="rId162"/>
                <a:stretch>
                  <a:fillRect/>
                </a:stretch>
              </p:blipFill>
              <p:spPr>
                <a:xfrm>
                  <a:off x="8811939" y="1065068"/>
                  <a:ext cx="78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0256612D-F381-404E-8617-351682A44654}"/>
                    </a:ext>
                  </a:extLst>
                </p14:cNvPr>
                <p14:cNvContentPartPr/>
                <p14:nvPr/>
              </p14:nvContentPartPr>
              <p14:xfrm>
                <a:off x="8859819" y="1115108"/>
                <a:ext cx="199080" cy="72000"/>
              </p14:xfrm>
            </p:contentPart>
          </mc:Choice>
          <mc:Fallback>
            <p:pic>
              <p:nvPicPr>
                <p:cNvPr id="99" name="Freihand 98">
                  <a:extLst>
                    <a:ext uri="{FF2B5EF4-FFF2-40B4-BE49-F238E27FC236}">
                      <a16:creationId xmlns:a16="http://schemas.microsoft.com/office/drawing/2014/main" id="{0256612D-F381-404E-8617-351682A44654}"/>
                    </a:ext>
                  </a:extLst>
                </p:cNvPr>
                <p:cNvPicPr/>
                <p:nvPr/>
              </p:nvPicPr>
              <p:blipFill>
                <a:blip r:embed="rId164"/>
                <a:stretch>
                  <a:fillRect/>
                </a:stretch>
              </p:blipFill>
              <p:spPr>
                <a:xfrm>
                  <a:off x="8855499" y="1110788"/>
                  <a:ext cx="207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00A79403-C1E2-4946-BCFF-FCD7E80C7703}"/>
                    </a:ext>
                  </a:extLst>
                </p14:cNvPr>
                <p14:cNvContentPartPr/>
                <p14:nvPr/>
              </p14:nvContentPartPr>
              <p14:xfrm>
                <a:off x="9108939" y="1077308"/>
                <a:ext cx="141840" cy="120960"/>
              </p14:xfrm>
            </p:contentPart>
          </mc:Choice>
          <mc:Fallback>
            <p:pic>
              <p:nvPicPr>
                <p:cNvPr id="100" name="Freihand 99">
                  <a:extLst>
                    <a:ext uri="{FF2B5EF4-FFF2-40B4-BE49-F238E27FC236}">
                      <a16:creationId xmlns:a16="http://schemas.microsoft.com/office/drawing/2014/main" id="{00A79403-C1E2-4946-BCFF-FCD7E80C7703}"/>
                    </a:ext>
                  </a:extLst>
                </p:cNvPr>
                <p:cNvPicPr/>
                <p:nvPr/>
              </p:nvPicPr>
              <p:blipFill>
                <a:blip r:embed="rId166"/>
                <a:stretch>
                  <a:fillRect/>
                </a:stretch>
              </p:blipFill>
              <p:spPr>
                <a:xfrm>
                  <a:off x="9104619" y="1072988"/>
                  <a:ext cx="150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0697DCFC-9D12-47E2-9613-1A9B0C7F84B2}"/>
                    </a:ext>
                  </a:extLst>
                </p14:cNvPr>
                <p14:cNvContentPartPr/>
                <p14:nvPr/>
              </p14:nvContentPartPr>
              <p14:xfrm>
                <a:off x="9300819" y="1018988"/>
                <a:ext cx="16920" cy="174600"/>
              </p14:xfrm>
            </p:contentPart>
          </mc:Choice>
          <mc:Fallback>
            <p:pic>
              <p:nvPicPr>
                <p:cNvPr id="101" name="Freihand 100">
                  <a:extLst>
                    <a:ext uri="{FF2B5EF4-FFF2-40B4-BE49-F238E27FC236}">
                      <a16:creationId xmlns:a16="http://schemas.microsoft.com/office/drawing/2014/main" id="{0697DCFC-9D12-47E2-9613-1A9B0C7F84B2}"/>
                    </a:ext>
                  </a:extLst>
                </p:cNvPr>
                <p:cNvPicPr/>
                <p:nvPr/>
              </p:nvPicPr>
              <p:blipFill>
                <a:blip r:embed="rId168"/>
                <a:stretch>
                  <a:fillRect/>
                </a:stretch>
              </p:blipFill>
              <p:spPr>
                <a:xfrm>
                  <a:off x="9296499" y="1014668"/>
                  <a:ext cx="25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8D330A1A-7B94-4BD4-940B-7C9F681DDDD9}"/>
                    </a:ext>
                  </a:extLst>
                </p14:cNvPr>
                <p14:cNvContentPartPr/>
                <p14:nvPr/>
              </p14:nvContentPartPr>
              <p14:xfrm>
                <a:off x="9238899" y="1013228"/>
                <a:ext cx="107280" cy="125640"/>
              </p14:xfrm>
            </p:contentPart>
          </mc:Choice>
          <mc:Fallback>
            <p:pic>
              <p:nvPicPr>
                <p:cNvPr id="102" name="Freihand 101">
                  <a:extLst>
                    <a:ext uri="{FF2B5EF4-FFF2-40B4-BE49-F238E27FC236}">
                      <a16:creationId xmlns:a16="http://schemas.microsoft.com/office/drawing/2014/main" id="{8D330A1A-7B94-4BD4-940B-7C9F681DDDD9}"/>
                    </a:ext>
                  </a:extLst>
                </p:cNvPr>
                <p:cNvPicPr/>
                <p:nvPr/>
              </p:nvPicPr>
              <p:blipFill>
                <a:blip r:embed="rId170"/>
                <a:stretch>
                  <a:fillRect/>
                </a:stretch>
              </p:blipFill>
              <p:spPr>
                <a:xfrm>
                  <a:off x="9234579" y="1008908"/>
                  <a:ext cx="115920" cy="134280"/>
                </a:xfrm>
                <a:prstGeom prst="rect">
                  <a:avLst/>
                </a:prstGeom>
              </p:spPr>
            </p:pic>
          </mc:Fallback>
        </mc:AlternateContent>
      </p:grpSp>
      <p:grpSp>
        <p:nvGrpSpPr>
          <p:cNvPr id="112" name="Gruppieren 111">
            <a:extLst>
              <a:ext uri="{FF2B5EF4-FFF2-40B4-BE49-F238E27FC236}">
                <a16:creationId xmlns:a16="http://schemas.microsoft.com/office/drawing/2014/main" id="{3BF266EC-1005-4683-B7CF-A3E4F49B212D}"/>
              </a:ext>
            </a:extLst>
          </p:cNvPr>
          <p:cNvGrpSpPr/>
          <p:nvPr/>
        </p:nvGrpSpPr>
        <p:grpSpPr>
          <a:xfrm>
            <a:off x="9634179" y="1018988"/>
            <a:ext cx="935640" cy="167040"/>
            <a:chOff x="9634179" y="1018988"/>
            <a:chExt cx="935640" cy="167040"/>
          </a:xfrm>
        </p:grpSpPr>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8465C041-916C-4C4E-99DB-1AE217E02B3C}"/>
                    </a:ext>
                  </a:extLst>
                </p14:cNvPr>
                <p14:cNvContentPartPr/>
                <p14:nvPr/>
              </p14:nvContentPartPr>
              <p14:xfrm>
                <a:off x="9634179" y="1024388"/>
                <a:ext cx="137160" cy="161280"/>
              </p14:xfrm>
            </p:contentPart>
          </mc:Choice>
          <mc:Fallback>
            <p:pic>
              <p:nvPicPr>
                <p:cNvPr id="104" name="Freihand 103">
                  <a:extLst>
                    <a:ext uri="{FF2B5EF4-FFF2-40B4-BE49-F238E27FC236}">
                      <a16:creationId xmlns:a16="http://schemas.microsoft.com/office/drawing/2014/main" id="{8465C041-916C-4C4E-99DB-1AE217E02B3C}"/>
                    </a:ext>
                  </a:extLst>
                </p:cNvPr>
                <p:cNvPicPr/>
                <p:nvPr/>
              </p:nvPicPr>
              <p:blipFill>
                <a:blip r:embed="rId172"/>
                <a:stretch>
                  <a:fillRect/>
                </a:stretch>
              </p:blipFill>
              <p:spPr>
                <a:xfrm>
                  <a:off x="9629859" y="1020068"/>
                  <a:ext cx="145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8FC9B838-8459-413F-A4AD-8B77AFD48240}"/>
                    </a:ext>
                  </a:extLst>
                </p14:cNvPr>
                <p14:cNvContentPartPr/>
                <p14:nvPr/>
              </p14:nvContentPartPr>
              <p14:xfrm>
                <a:off x="9670539" y="1106828"/>
                <a:ext cx="125280" cy="16920"/>
              </p14:xfrm>
            </p:contentPart>
          </mc:Choice>
          <mc:Fallback>
            <p:pic>
              <p:nvPicPr>
                <p:cNvPr id="105" name="Freihand 104">
                  <a:extLst>
                    <a:ext uri="{FF2B5EF4-FFF2-40B4-BE49-F238E27FC236}">
                      <a16:creationId xmlns:a16="http://schemas.microsoft.com/office/drawing/2014/main" id="{8FC9B838-8459-413F-A4AD-8B77AFD48240}"/>
                    </a:ext>
                  </a:extLst>
                </p:cNvPr>
                <p:cNvPicPr/>
                <p:nvPr/>
              </p:nvPicPr>
              <p:blipFill>
                <a:blip r:embed="rId174"/>
                <a:stretch>
                  <a:fillRect/>
                </a:stretch>
              </p:blipFill>
              <p:spPr>
                <a:xfrm>
                  <a:off x="9666219" y="1102508"/>
                  <a:ext cx="133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2CABCABA-4E15-43CE-8019-57C645276CDD}"/>
                    </a:ext>
                  </a:extLst>
                </p14:cNvPr>
                <p14:cNvContentPartPr/>
                <p14:nvPr/>
              </p14:nvContentPartPr>
              <p14:xfrm>
                <a:off x="9814539" y="1033028"/>
                <a:ext cx="99000" cy="127800"/>
              </p14:xfrm>
            </p:contentPart>
          </mc:Choice>
          <mc:Fallback>
            <p:pic>
              <p:nvPicPr>
                <p:cNvPr id="106" name="Freihand 105">
                  <a:extLst>
                    <a:ext uri="{FF2B5EF4-FFF2-40B4-BE49-F238E27FC236}">
                      <a16:creationId xmlns:a16="http://schemas.microsoft.com/office/drawing/2014/main" id="{2CABCABA-4E15-43CE-8019-57C645276CDD}"/>
                    </a:ext>
                  </a:extLst>
                </p:cNvPr>
                <p:cNvPicPr/>
                <p:nvPr/>
              </p:nvPicPr>
              <p:blipFill>
                <a:blip r:embed="rId176"/>
                <a:stretch>
                  <a:fillRect/>
                </a:stretch>
              </p:blipFill>
              <p:spPr>
                <a:xfrm>
                  <a:off x="9810219" y="1028708"/>
                  <a:ext cx="107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88A1B72B-174A-4678-92FB-9889E561FA4B}"/>
                    </a:ext>
                  </a:extLst>
                </p14:cNvPr>
                <p14:cNvContentPartPr/>
                <p14:nvPr/>
              </p14:nvContentPartPr>
              <p14:xfrm>
                <a:off x="9930459" y="1042388"/>
                <a:ext cx="99720" cy="143640"/>
              </p14:xfrm>
            </p:contentPart>
          </mc:Choice>
          <mc:Fallback>
            <p:pic>
              <p:nvPicPr>
                <p:cNvPr id="107" name="Freihand 106">
                  <a:extLst>
                    <a:ext uri="{FF2B5EF4-FFF2-40B4-BE49-F238E27FC236}">
                      <a16:creationId xmlns:a16="http://schemas.microsoft.com/office/drawing/2014/main" id="{88A1B72B-174A-4678-92FB-9889E561FA4B}"/>
                    </a:ext>
                  </a:extLst>
                </p:cNvPr>
                <p:cNvPicPr/>
                <p:nvPr/>
              </p:nvPicPr>
              <p:blipFill>
                <a:blip r:embed="rId178"/>
                <a:stretch>
                  <a:fillRect/>
                </a:stretch>
              </p:blipFill>
              <p:spPr>
                <a:xfrm>
                  <a:off x="9926139" y="1038068"/>
                  <a:ext cx="108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0BA29948-1E77-4DC2-8308-7164E7E05BD6}"/>
                    </a:ext>
                  </a:extLst>
                </p14:cNvPr>
                <p14:cNvContentPartPr/>
                <p14:nvPr/>
              </p14:nvContentPartPr>
              <p14:xfrm>
                <a:off x="10125939" y="1153268"/>
                <a:ext cx="19440" cy="10080"/>
              </p14:xfrm>
            </p:contentPart>
          </mc:Choice>
          <mc:Fallback>
            <p:pic>
              <p:nvPicPr>
                <p:cNvPr id="108" name="Freihand 107">
                  <a:extLst>
                    <a:ext uri="{FF2B5EF4-FFF2-40B4-BE49-F238E27FC236}">
                      <a16:creationId xmlns:a16="http://schemas.microsoft.com/office/drawing/2014/main" id="{0BA29948-1E77-4DC2-8308-7164E7E05BD6}"/>
                    </a:ext>
                  </a:extLst>
                </p:cNvPr>
                <p:cNvPicPr/>
                <p:nvPr/>
              </p:nvPicPr>
              <p:blipFill>
                <a:blip r:embed="rId180"/>
                <a:stretch>
                  <a:fillRect/>
                </a:stretch>
              </p:blipFill>
              <p:spPr>
                <a:xfrm>
                  <a:off x="10121619" y="1148948"/>
                  <a:ext cx="28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7BAF04DE-7835-4E5F-BF16-00C66C298DFC}"/>
                    </a:ext>
                  </a:extLst>
                </p14:cNvPr>
                <p14:cNvContentPartPr/>
                <p14:nvPr/>
              </p14:nvContentPartPr>
              <p14:xfrm>
                <a:off x="10220979" y="1055708"/>
                <a:ext cx="88920" cy="75600"/>
              </p14:xfrm>
            </p:contentPart>
          </mc:Choice>
          <mc:Fallback>
            <p:pic>
              <p:nvPicPr>
                <p:cNvPr id="109" name="Freihand 108">
                  <a:extLst>
                    <a:ext uri="{FF2B5EF4-FFF2-40B4-BE49-F238E27FC236}">
                      <a16:creationId xmlns:a16="http://schemas.microsoft.com/office/drawing/2014/main" id="{7BAF04DE-7835-4E5F-BF16-00C66C298DFC}"/>
                    </a:ext>
                  </a:extLst>
                </p:cNvPr>
                <p:cNvPicPr/>
                <p:nvPr/>
              </p:nvPicPr>
              <p:blipFill>
                <a:blip r:embed="rId182"/>
                <a:stretch>
                  <a:fillRect/>
                </a:stretch>
              </p:blipFill>
              <p:spPr>
                <a:xfrm>
                  <a:off x="10216659" y="1051388"/>
                  <a:ext cx="97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9250D73C-464E-48CE-A021-CB28AD1C05C8}"/>
                    </a:ext>
                  </a:extLst>
                </p14:cNvPr>
                <p14:cNvContentPartPr/>
                <p14:nvPr/>
              </p14:nvContentPartPr>
              <p14:xfrm>
                <a:off x="10305579" y="1049228"/>
                <a:ext cx="107280" cy="76680"/>
              </p14:xfrm>
            </p:contentPart>
          </mc:Choice>
          <mc:Fallback>
            <p:pic>
              <p:nvPicPr>
                <p:cNvPr id="110" name="Freihand 109">
                  <a:extLst>
                    <a:ext uri="{FF2B5EF4-FFF2-40B4-BE49-F238E27FC236}">
                      <a16:creationId xmlns:a16="http://schemas.microsoft.com/office/drawing/2014/main" id="{9250D73C-464E-48CE-A021-CB28AD1C05C8}"/>
                    </a:ext>
                  </a:extLst>
                </p:cNvPr>
                <p:cNvPicPr/>
                <p:nvPr/>
              </p:nvPicPr>
              <p:blipFill>
                <a:blip r:embed="rId184"/>
                <a:stretch>
                  <a:fillRect/>
                </a:stretch>
              </p:blipFill>
              <p:spPr>
                <a:xfrm>
                  <a:off x="10301259" y="1044908"/>
                  <a:ext cx="115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F5FD56EC-A115-49C4-8A22-9D864B08723F}"/>
                    </a:ext>
                  </a:extLst>
                </p14:cNvPr>
                <p14:cNvContentPartPr/>
                <p14:nvPr/>
              </p14:nvContentPartPr>
              <p14:xfrm>
                <a:off x="10477659" y="1018988"/>
                <a:ext cx="92160" cy="103680"/>
              </p14:xfrm>
            </p:contentPart>
          </mc:Choice>
          <mc:Fallback>
            <p:pic>
              <p:nvPicPr>
                <p:cNvPr id="111" name="Freihand 110">
                  <a:extLst>
                    <a:ext uri="{FF2B5EF4-FFF2-40B4-BE49-F238E27FC236}">
                      <a16:creationId xmlns:a16="http://schemas.microsoft.com/office/drawing/2014/main" id="{F5FD56EC-A115-49C4-8A22-9D864B08723F}"/>
                    </a:ext>
                  </a:extLst>
                </p:cNvPr>
                <p:cNvPicPr/>
                <p:nvPr/>
              </p:nvPicPr>
              <p:blipFill>
                <a:blip r:embed="rId186"/>
                <a:stretch>
                  <a:fillRect/>
                </a:stretch>
              </p:blipFill>
              <p:spPr>
                <a:xfrm>
                  <a:off x="10473339" y="1014668"/>
                  <a:ext cx="10080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9AD3FA43-C190-4356-9B17-B0A163A6E91B}"/>
                  </a:ext>
                </a:extLst>
              </p14:cNvPr>
              <p14:cNvContentPartPr/>
              <p14:nvPr/>
            </p14:nvContentPartPr>
            <p14:xfrm>
              <a:off x="7594419" y="1442348"/>
              <a:ext cx="32760" cy="31680"/>
            </p14:xfrm>
          </p:contentPart>
        </mc:Choice>
        <mc:Fallback>
          <p:pic>
            <p:nvPicPr>
              <p:cNvPr id="113" name="Freihand 112">
                <a:extLst>
                  <a:ext uri="{FF2B5EF4-FFF2-40B4-BE49-F238E27FC236}">
                    <a16:creationId xmlns:a16="http://schemas.microsoft.com/office/drawing/2014/main" id="{9AD3FA43-C190-4356-9B17-B0A163A6E91B}"/>
                  </a:ext>
                </a:extLst>
              </p:cNvPr>
              <p:cNvPicPr/>
              <p:nvPr/>
            </p:nvPicPr>
            <p:blipFill>
              <a:blip r:embed="rId188"/>
              <a:stretch>
                <a:fillRect/>
              </a:stretch>
            </p:blipFill>
            <p:spPr>
              <a:xfrm>
                <a:off x="7590099" y="1438028"/>
                <a:ext cx="41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D6A009E2-FA9E-470A-9506-07784644024A}"/>
                  </a:ext>
                </a:extLst>
              </p14:cNvPr>
              <p14:cNvContentPartPr/>
              <p14:nvPr/>
            </p14:nvContentPartPr>
            <p14:xfrm>
              <a:off x="7613139" y="1589228"/>
              <a:ext cx="42480" cy="114480"/>
            </p14:xfrm>
          </p:contentPart>
        </mc:Choice>
        <mc:Fallback>
          <p:pic>
            <p:nvPicPr>
              <p:cNvPr id="114" name="Freihand 113">
                <a:extLst>
                  <a:ext uri="{FF2B5EF4-FFF2-40B4-BE49-F238E27FC236}">
                    <a16:creationId xmlns:a16="http://schemas.microsoft.com/office/drawing/2014/main" id="{D6A009E2-FA9E-470A-9506-07784644024A}"/>
                  </a:ext>
                </a:extLst>
              </p:cNvPr>
              <p:cNvPicPr/>
              <p:nvPr/>
            </p:nvPicPr>
            <p:blipFill>
              <a:blip r:embed="rId190"/>
              <a:stretch>
                <a:fillRect/>
              </a:stretch>
            </p:blipFill>
            <p:spPr>
              <a:xfrm>
                <a:off x="7608819" y="1584908"/>
                <a:ext cx="51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E8FD603C-BF3F-4816-BA05-032CF5AAFBCD}"/>
                  </a:ext>
                </a:extLst>
              </p14:cNvPr>
              <p14:cNvContentPartPr/>
              <p14:nvPr/>
            </p14:nvContentPartPr>
            <p14:xfrm>
              <a:off x="10143939" y="1344068"/>
              <a:ext cx="21960" cy="23040"/>
            </p14:xfrm>
          </p:contentPart>
        </mc:Choice>
        <mc:Fallback>
          <p:pic>
            <p:nvPicPr>
              <p:cNvPr id="115" name="Freihand 114">
                <a:extLst>
                  <a:ext uri="{FF2B5EF4-FFF2-40B4-BE49-F238E27FC236}">
                    <a16:creationId xmlns:a16="http://schemas.microsoft.com/office/drawing/2014/main" id="{E8FD603C-BF3F-4816-BA05-032CF5AAFBCD}"/>
                  </a:ext>
                </a:extLst>
              </p:cNvPr>
              <p:cNvPicPr/>
              <p:nvPr/>
            </p:nvPicPr>
            <p:blipFill>
              <a:blip r:embed="rId192"/>
              <a:stretch>
                <a:fillRect/>
              </a:stretch>
            </p:blipFill>
            <p:spPr>
              <a:xfrm>
                <a:off x="10139619" y="1339748"/>
                <a:ext cx="30600" cy="31680"/>
              </a:xfrm>
              <a:prstGeom prst="rect">
                <a:avLst/>
              </a:prstGeom>
            </p:spPr>
          </p:pic>
        </mc:Fallback>
      </mc:AlternateContent>
      <p:grpSp>
        <p:nvGrpSpPr>
          <p:cNvPr id="118" name="Gruppieren 117">
            <a:extLst>
              <a:ext uri="{FF2B5EF4-FFF2-40B4-BE49-F238E27FC236}">
                <a16:creationId xmlns:a16="http://schemas.microsoft.com/office/drawing/2014/main" id="{621DE873-3603-4F73-B27E-A31C98616238}"/>
              </a:ext>
            </a:extLst>
          </p:cNvPr>
          <p:cNvGrpSpPr/>
          <p:nvPr/>
        </p:nvGrpSpPr>
        <p:grpSpPr>
          <a:xfrm>
            <a:off x="10156179" y="1502828"/>
            <a:ext cx="25560" cy="149400"/>
            <a:chOff x="10156179" y="1502828"/>
            <a:chExt cx="25560" cy="149400"/>
          </a:xfrm>
        </p:grpSpPr>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056ECF21-7977-45D9-8ACB-5C497BAF2332}"/>
                    </a:ext>
                  </a:extLst>
                </p14:cNvPr>
                <p14:cNvContentPartPr/>
                <p14:nvPr/>
              </p14:nvContentPartPr>
              <p14:xfrm>
                <a:off x="10163019" y="1502828"/>
                <a:ext cx="12600" cy="38520"/>
              </p14:xfrm>
            </p:contentPart>
          </mc:Choice>
          <mc:Fallback>
            <p:pic>
              <p:nvPicPr>
                <p:cNvPr id="116" name="Freihand 115">
                  <a:extLst>
                    <a:ext uri="{FF2B5EF4-FFF2-40B4-BE49-F238E27FC236}">
                      <a16:creationId xmlns:a16="http://schemas.microsoft.com/office/drawing/2014/main" id="{056ECF21-7977-45D9-8ACB-5C497BAF2332}"/>
                    </a:ext>
                  </a:extLst>
                </p:cNvPr>
                <p:cNvPicPr/>
                <p:nvPr/>
              </p:nvPicPr>
              <p:blipFill>
                <a:blip r:embed="rId194"/>
                <a:stretch>
                  <a:fillRect/>
                </a:stretch>
              </p:blipFill>
              <p:spPr>
                <a:xfrm>
                  <a:off x="10158699" y="1498508"/>
                  <a:ext cx="21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25906DB1-EE1B-467D-AA3E-B41F3379FCDE}"/>
                    </a:ext>
                  </a:extLst>
                </p14:cNvPr>
                <p14:cNvContentPartPr/>
                <p14:nvPr/>
              </p14:nvContentPartPr>
              <p14:xfrm>
                <a:off x="10156179" y="1587068"/>
                <a:ext cx="25560" cy="65160"/>
              </p14:xfrm>
            </p:contentPart>
          </mc:Choice>
          <mc:Fallback>
            <p:pic>
              <p:nvPicPr>
                <p:cNvPr id="117" name="Freihand 116">
                  <a:extLst>
                    <a:ext uri="{FF2B5EF4-FFF2-40B4-BE49-F238E27FC236}">
                      <a16:creationId xmlns:a16="http://schemas.microsoft.com/office/drawing/2014/main" id="{25906DB1-EE1B-467D-AA3E-B41F3379FCDE}"/>
                    </a:ext>
                  </a:extLst>
                </p:cNvPr>
                <p:cNvPicPr/>
                <p:nvPr/>
              </p:nvPicPr>
              <p:blipFill>
                <a:blip r:embed="rId196"/>
                <a:stretch>
                  <a:fillRect/>
                </a:stretch>
              </p:blipFill>
              <p:spPr>
                <a:xfrm>
                  <a:off x="10151859" y="1582748"/>
                  <a:ext cx="34200" cy="73800"/>
                </a:xfrm>
                <a:prstGeom prst="rect">
                  <a:avLst/>
                </a:prstGeom>
              </p:spPr>
            </p:pic>
          </mc:Fallback>
        </mc:AlternateContent>
      </p:grpSp>
      <p:grpSp>
        <p:nvGrpSpPr>
          <p:cNvPr id="123" name="Gruppieren 122">
            <a:extLst>
              <a:ext uri="{FF2B5EF4-FFF2-40B4-BE49-F238E27FC236}">
                <a16:creationId xmlns:a16="http://schemas.microsoft.com/office/drawing/2014/main" id="{652499E2-83D3-4C53-967C-D8153F836CEC}"/>
              </a:ext>
            </a:extLst>
          </p:cNvPr>
          <p:cNvGrpSpPr/>
          <p:nvPr/>
        </p:nvGrpSpPr>
        <p:grpSpPr>
          <a:xfrm>
            <a:off x="5682459" y="2023028"/>
            <a:ext cx="292680" cy="221760"/>
            <a:chOff x="5682459" y="2023028"/>
            <a:chExt cx="292680" cy="221760"/>
          </a:xfrm>
        </p:grpSpPr>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B10792D4-8A57-4C25-A74B-97FBE93144BB}"/>
                    </a:ext>
                  </a:extLst>
                </p14:cNvPr>
                <p14:cNvContentPartPr/>
                <p14:nvPr/>
              </p14:nvContentPartPr>
              <p14:xfrm>
                <a:off x="5860299" y="2077748"/>
                <a:ext cx="49320" cy="8640"/>
              </p14:xfrm>
            </p:contentPart>
          </mc:Choice>
          <mc:Fallback>
            <p:pic>
              <p:nvPicPr>
                <p:cNvPr id="119" name="Freihand 118">
                  <a:extLst>
                    <a:ext uri="{FF2B5EF4-FFF2-40B4-BE49-F238E27FC236}">
                      <a16:creationId xmlns:a16="http://schemas.microsoft.com/office/drawing/2014/main" id="{B10792D4-8A57-4C25-A74B-97FBE93144BB}"/>
                    </a:ext>
                  </a:extLst>
                </p:cNvPr>
                <p:cNvPicPr/>
                <p:nvPr/>
              </p:nvPicPr>
              <p:blipFill>
                <a:blip r:embed="rId198"/>
                <a:stretch>
                  <a:fillRect/>
                </a:stretch>
              </p:blipFill>
              <p:spPr>
                <a:xfrm>
                  <a:off x="5855979" y="2073428"/>
                  <a:ext cx="57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27788F3C-1C8F-4F3D-9C84-53B18EA5D05A}"/>
                    </a:ext>
                  </a:extLst>
                </p14:cNvPr>
                <p14:cNvContentPartPr/>
                <p14:nvPr/>
              </p14:nvContentPartPr>
              <p14:xfrm>
                <a:off x="5693979" y="2089268"/>
                <a:ext cx="156600" cy="11160"/>
              </p14:xfrm>
            </p:contentPart>
          </mc:Choice>
          <mc:Fallback>
            <p:pic>
              <p:nvPicPr>
                <p:cNvPr id="120" name="Freihand 119">
                  <a:extLst>
                    <a:ext uri="{FF2B5EF4-FFF2-40B4-BE49-F238E27FC236}">
                      <a16:creationId xmlns:a16="http://schemas.microsoft.com/office/drawing/2014/main" id="{27788F3C-1C8F-4F3D-9C84-53B18EA5D05A}"/>
                    </a:ext>
                  </a:extLst>
                </p:cNvPr>
                <p:cNvPicPr/>
                <p:nvPr/>
              </p:nvPicPr>
              <p:blipFill>
                <a:blip r:embed="rId200"/>
                <a:stretch>
                  <a:fillRect/>
                </a:stretch>
              </p:blipFill>
              <p:spPr>
                <a:xfrm>
                  <a:off x="5689659" y="2084948"/>
                  <a:ext cx="165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AD0A8F8C-CCFC-487E-84D4-535181723ED9}"/>
                    </a:ext>
                  </a:extLst>
                </p14:cNvPr>
                <p14:cNvContentPartPr/>
                <p14:nvPr/>
              </p14:nvContentPartPr>
              <p14:xfrm>
                <a:off x="5682459" y="2132468"/>
                <a:ext cx="163440" cy="9000"/>
              </p14:xfrm>
            </p:contentPart>
          </mc:Choice>
          <mc:Fallback>
            <p:pic>
              <p:nvPicPr>
                <p:cNvPr id="121" name="Freihand 120">
                  <a:extLst>
                    <a:ext uri="{FF2B5EF4-FFF2-40B4-BE49-F238E27FC236}">
                      <a16:creationId xmlns:a16="http://schemas.microsoft.com/office/drawing/2014/main" id="{AD0A8F8C-CCFC-487E-84D4-535181723ED9}"/>
                    </a:ext>
                  </a:extLst>
                </p:cNvPr>
                <p:cNvPicPr/>
                <p:nvPr/>
              </p:nvPicPr>
              <p:blipFill>
                <a:blip r:embed="rId202"/>
                <a:stretch>
                  <a:fillRect/>
                </a:stretch>
              </p:blipFill>
              <p:spPr>
                <a:xfrm>
                  <a:off x="5678139" y="2128148"/>
                  <a:ext cx="172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A03709B3-28F5-4F2B-8F12-9A1B8161FBEE}"/>
                    </a:ext>
                  </a:extLst>
                </p14:cNvPr>
                <p14:cNvContentPartPr/>
                <p14:nvPr/>
              </p14:nvContentPartPr>
              <p14:xfrm>
                <a:off x="5819619" y="2023028"/>
                <a:ext cx="155520" cy="221760"/>
              </p14:xfrm>
            </p:contentPart>
          </mc:Choice>
          <mc:Fallback>
            <p:pic>
              <p:nvPicPr>
                <p:cNvPr id="122" name="Freihand 121">
                  <a:extLst>
                    <a:ext uri="{FF2B5EF4-FFF2-40B4-BE49-F238E27FC236}">
                      <a16:creationId xmlns:a16="http://schemas.microsoft.com/office/drawing/2014/main" id="{A03709B3-28F5-4F2B-8F12-9A1B8161FBEE}"/>
                    </a:ext>
                  </a:extLst>
                </p:cNvPr>
                <p:cNvPicPr/>
                <p:nvPr/>
              </p:nvPicPr>
              <p:blipFill>
                <a:blip r:embed="rId204"/>
                <a:stretch>
                  <a:fillRect/>
                </a:stretch>
              </p:blipFill>
              <p:spPr>
                <a:xfrm>
                  <a:off x="5815299" y="2018708"/>
                  <a:ext cx="164160" cy="230400"/>
                </a:xfrm>
                <a:prstGeom prst="rect">
                  <a:avLst/>
                </a:prstGeom>
              </p:spPr>
            </p:pic>
          </mc:Fallback>
        </mc:AlternateContent>
      </p:grpSp>
      <p:grpSp>
        <p:nvGrpSpPr>
          <p:cNvPr id="183" name="Gruppieren 182">
            <a:extLst>
              <a:ext uri="{FF2B5EF4-FFF2-40B4-BE49-F238E27FC236}">
                <a16:creationId xmlns:a16="http://schemas.microsoft.com/office/drawing/2014/main" id="{9F771EB7-16DF-48A2-855F-CDB1F430BDB6}"/>
              </a:ext>
            </a:extLst>
          </p:cNvPr>
          <p:cNvGrpSpPr/>
          <p:nvPr/>
        </p:nvGrpSpPr>
        <p:grpSpPr>
          <a:xfrm>
            <a:off x="6114099" y="1908548"/>
            <a:ext cx="5547960" cy="874440"/>
            <a:chOff x="6114099" y="1908548"/>
            <a:chExt cx="5547960" cy="874440"/>
          </a:xfrm>
        </p:grpSpPr>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17AA4A8A-9405-4FCA-B105-B72BD8A4B083}"/>
                    </a:ext>
                  </a:extLst>
                </p14:cNvPr>
                <p14:cNvContentPartPr/>
                <p14:nvPr/>
              </p14:nvContentPartPr>
              <p14:xfrm>
                <a:off x="6114099" y="1999628"/>
                <a:ext cx="107640" cy="257040"/>
              </p14:xfrm>
            </p:contentPart>
          </mc:Choice>
          <mc:Fallback>
            <p:pic>
              <p:nvPicPr>
                <p:cNvPr id="124" name="Freihand 123">
                  <a:extLst>
                    <a:ext uri="{FF2B5EF4-FFF2-40B4-BE49-F238E27FC236}">
                      <a16:creationId xmlns:a16="http://schemas.microsoft.com/office/drawing/2014/main" id="{17AA4A8A-9405-4FCA-B105-B72BD8A4B083}"/>
                    </a:ext>
                  </a:extLst>
                </p:cNvPr>
                <p:cNvPicPr/>
                <p:nvPr/>
              </p:nvPicPr>
              <p:blipFill>
                <a:blip r:embed="rId206"/>
                <a:stretch>
                  <a:fillRect/>
                </a:stretch>
              </p:blipFill>
              <p:spPr>
                <a:xfrm>
                  <a:off x="6109779" y="1995308"/>
                  <a:ext cx="1162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73A5DB79-0C15-402D-81B7-C2D9F66B8180}"/>
                    </a:ext>
                  </a:extLst>
                </p14:cNvPr>
                <p14:cNvContentPartPr/>
                <p14:nvPr/>
              </p14:nvContentPartPr>
              <p14:xfrm>
                <a:off x="6285459" y="2029148"/>
                <a:ext cx="87120" cy="69120"/>
              </p14:xfrm>
            </p:contentPart>
          </mc:Choice>
          <mc:Fallback>
            <p:pic>
              <p:nvPicPr>
                <p:cNvPr id="125" name="Freihand 124">
                  <a:extLst>
                    <a:ext uri="{FF2B5EF4-FFF2-40B4-BE49-F238E27FC236}">
                      <a16:creationId xmlns:a16="http://schemas.microsoft.com/office/drawing/2014/main" id="{73A5DB79-0C15-402D-81B7-C2D9F66B8180}"/>
                    </a:ext>
                  </a:extLst>
                </p:cNvPr>
                <p:cNvPicPr/>
                <p:nvPr/>
              </p:nvPicPr>
              <p:blipFill>
                <a:blip r:embed="rId208"/>
                <a:stretch>
                  <a:fillRect/>
                </a:stretch>
              </p:blipFill>
              <p:spPr>
                <a:xfrm>
                  <a:off x="6281139" y="2024828"/>
                  <a:ext cx="95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C6962CED-EEFA-4FF9-9908-1C30FB0DCB55}"/>
                    </a:ext>
                  </a:extLst>
                </p14:cNvPr>
                <p14:cNvContentPartPr/>
                <p14:nvPr/>
              </p14:nvContentPartPr>
              <p14:xfrm>
                <a:off x="6410739" y="2030228"/>
                <a:ext cx="298440" cy="79200"/>
              </p14:xfrm>
            </p:contentPart>
          </mc:Choice>
          <mc:Fallback>
            <p:pic>
              <p:nvPicPr>
                <p:cNvPr id="126" name="Freihand 125">
                  <a:extLst>
                    <a:ext uri="{FF2B5EF4-FFF2-40B4-BE49-F238E27FC236}">
                      <a16:creationId xmlns:a16="http://schemas.microsoft.com/office/drawing/2014/main" id="{C6962CED-EEFA-4FF9-9908-1C30FB0DCB55}"/>
                    </a:ext>
                  </a:extLst>
                </p:cNvPr>
                <p:cNvPicPr/>
                <p:nvPr/>
              </p:nvPicPr>
              <p:blipFill>
                <a:blip r:embed="rId210"/>
                <a:stretch>
                  <a:fillRect/>
                </a:stretch>
              </p:blipFill>
              <p:spPr>
                <a:xfrm>
                  <a:off x="6406419" y="2025908"/>
                  <a:ext cx="307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2C9277F3-3AFA-4814-96D7-C993FC9E934F}"/>
                    </a:ext>
                  </a:extLst>
                </p14:cNvPr>
                <p14:cNvContentPartPr/>
                <p14:nvPr/>
              </p14:nvContentPartPr>
              <p14:xfrm>
                <a:off x="6757779" y="2052188"/>
                <a:ext cx="87840" cy="74520"/>
              </p14:xfrm>
            </p:contentPart>
          </mc:Choice>
          <mc:Fallback>
            <p:pic>
              <p:nvPicPr>
                <p:cNvPr id="128" name="Freihand 127">
                  <a:extLst>
                    <a:ext uri="{FF2B5EF4-FFF2-40B4-BE49-F238E27FC236}">
                      <a16:creationId xmlns:a16="http://schemas.microsoft.com/office/drawing/2014/main" id="{2C9277F3-3AFA-4814-96D7-C993FC9E934F}"/>
                    </a:ext>
                  </a:extLst>
                </p:cNvPr>
                <p:cNvPicPr/>
                <p:nvPr/>
              </p:nvPicPr>
              <p:blipFill>
                <a:blip r:embed="rId212"/>
                <a:stretch>
                  <a:fillRect/>
                </a:stretch>
              </p:blipFill>
              <p:spPr>
                <a:xfrm>
                  <a:off x="6753459" y="2047868"/>
                  <a:ext cx="96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Freihand 128">
                  <a:extLst>
                    <a:ext uri="{FF2B5EF4-FFF2-40B4-BE49-F238E27FC236}">
                      <a16:creationId xmlns:a16="http://schemas.microsoft.com/office/drawing/2014/main" id="{422252C4-C88D-486A-AD18-7412F01501A5}"/>
                    </a:ext>
                  </a:extLst>
                </p14:cNvPr>
                <p14:cNvContentPartPr/>
                <p14:nvPr/>
              </p14:nvContentPartPr>
              <p14:xfrm>
                <a:off x="6858219" y="1967228"/>
                <a:ext cx="171000" cy="160200"/>
              </p14:xfrm>
            </p:contentPart>
          </mc:Choice>
          <mc:Fallback>
            <p:pic>
              <p:nvPicPr>
                <p:cNvPr id="129" name="Freihand 128">
                  <a:extLst>
                    <a:ext uri="{FF2B5EF4-FFF2-40B4-BE49-F238E27FC236}">
                      <a16:creationId xmlns:a16="http://schemas.microsoft.com/office/drawing/2014/main" id="{422252C4-C88D-486A-AD18-7412F01501A5}"/>
                    </a:ext>
                  </a:extLst>
                </p:cNvPr>
                <p:cNvPicPr/>
                <p:nvPr/>
              </p:nvPicPr>
              <p:blipFill>
                <a:blip r:embed="rId214"/>
                <a:stretch>
                  <a:fillRect/>
                </a:stretch>
              </p:blipFill>
              <p:spPr>
                <a:xfrm>
                  <a:off x="6853899" y="1962908"/>
                  <a:ext cx="179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AFCF252D-9516-4DDA-95E4-83201635C125}"/>
                    </a:ext>
                  </a:extLst>
                </p14:cNvPr>
                <p14:cNvContentPartPr/>
                <p14:nvPr/>
              </p14:nvContentPartPr>
              <p14:xfrm>
                <a:off x="7040739" y="1981988"/>
                <a:ext cx="25920" cy="20160"/>
              </p14:xfrm>
            </p:contentPart>
          </mc:Choice>
          <mc:Fallback>
            <p:pic>
              <p:nvPicPr>
                <p:cNvPr id="130" name="Freihand 129">
                  <a:extLst>
                    <a:ext uri="{FF2B5EF4-FFF2-40B4-BE49-F238E27FC236}">
                      <a16:creationId xmlns:a16="http://schemas.microsoft.com/office/drawing/2014/main" id="{AFCF252D-9516-4DDA-95E4-83201635C125}"/>
                    </a:ext>
                  </a:extLst>
                </p:cNvPr>
                <p:cNvPicPr/>
                <p:nvPr/>
              </p:nvPicPr>
              <p:blipFill>
                <a:blip r:embed="rId216"/>
                <a:stretch>
                  <a:fillRect/>
                </a:stretch>
              </p:blipFill>
              <p:spPr>
                <a:xfrm>
                  <a:off x="7036419" y="1977668"/>
                  <a:ext cx="34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47EAB2BB-EF88-4132-90E1-1D800B19A3C6}"/>
                    </a:ext>
                  </a:extLst>
                </p14:cNvPr>
                <p14:cNvContentPartPr/>
                <p14:nvPr/>
              </p14:nvContentPartPr>
              <p14:xfrm>
                <a:off x="7054419" y="2020508"/>
                <a:ext cx="84240" cy="111600"/>
              </p14:xfrm>
            </p:contentPart>
          </mc:Choice>
          <mc:Fallback>
            <p:pic>
              <p:nvPicPr>
                <p:cNvPr id="131" name="Freihand 130">
                  <a:extLst>
                    <a:ext uri="{FF2B5EF4-FFF2-40B4-BE49-F238E27FC236}">
                      <a16:creationId xmlns:a16="http://schemas.microsoft.com/office/drawing/2014/main" id="{47EAB2BB-EF88-4132-90E1-1D800B19A3C6}"/>
                    </a:ext>
                  </a:extLst>
                </p:cNvPr>
                <p:cNvPicPr/>
                <p:nvPr/>
              </p:nvPicPr>
              <p:blipFill>
                <a:blip r:embed="rId218"/>
                <a:stretch>
                  <a:fillRect/>
                </a:stretch>
              </p:blipFill>
              <p:spPr>
                <a:xfrm>
                  <a:off x="7050099" y="2016188"/>
                  <a:ext cx="92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E68144EF-C085-428F-9F68-ED470437F48B}"/>
                    </a:ext>
                  </a:extLst>
                </p14:cNvPr>
                <p14:cNvContentPartPr/>
                <p14:nvPr/>
              </p14:nvContentPartPr>
              <p14:xfrm>
                <a:off x="7183659" y="1963628"/>
                <a:ext cx="230400" cy="139680"/>
              </p14:xfrm>
            </p:contentPart>
          </mc:Choice>
          <mc:Fallback>
            <p:pic>
              <p:nvPicPr>
                <p:cNvPr id="132" name="Freihand 131">
                  <a:extLst>
                    <a:ext uri="{FF2B5EF4-FFF2-40B4-BE49-F238E27FC236}">
                      <a16:creationId xmlns:a16="http://schemas.microsoft.com/office/drawing/2014/main" id="{E68144EF-C085-428F-9F68-ED470437F48B}"/>
                    </a:ext>
                  </a:extLst>
                </p:cNvPr>
                <p:cNvPicPr/>
                <p:nvPr/>
              </p:nvPicPr>
              <p:blipFill>
                <a:blip r:embed="rId220"/>
                <a:stretch>
                  <a:fillRect/>
                </a:stretch>
              </p:blipFill>
              <p:spPr>
                <a:xfrm>
                  <a:off x="7179339" y="1959308"/>
                  <a:ext cx="239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2E73C1D0-55DB-4FAF-AF59-1A87A30FB050}"/>
                    </a:ext>
                  </a:extLst>
                </p14:cNvPr>
                <p14:cNvContentPartPr/>
                <p14:nvPr/>
              </p14:nvContentPartPr>
              <p14:xfrm>
                <a:off x="7435299" y="2025548"/>
                <a:ext cx="79920" cy="78480"/>
              </p14:xfrm>
            </p:contentPart>
          </mc:Choice>
          <mc:Fallback>
            <p:pic>
              <p:nvPicPr>
                <p:cNvPr id="133" name="Freihand 132">
                  <a:extLst>
                    <a:ext uri="{FF2B5EF4-FFF2-40B4-BE49-F238E27FC236}">
                      <a16:creationId xmlns:a16="http://schemas.microsoft.com/office/drawing/2014/main" id="{2E73C1D0-55DB-4FAF-AF59-1A87A30FB050}"/>
                    </a:ext>
                  </a:extLst>
                </p:cNvPr>
                <p:cNvPicPr/>
                <p:nvPr/>
              </p:nvPicPr>
              <p:blipFill>
                <a:blip r:embed="rId222"/>
                <a:stretch>
                  <a:fillRect/>
                </a:stretch>
              </p:blipFill>
              <p:spPr>
                <a:xfrm>
                  <a:off x="7430979" y="2021228"/>
                  <a:ext cx="88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17A91A25-579F-4C30-9FB4-EFF1AA0F267C}"/>
                    </a:ext>
                  </a:extLst>
                </p14:cNvPr>
                <p14:cNvContentPartPr/>
                <p14:nvPr/>
              </p14:nvContentPartPr>
              <p14:xfrm>
                <a:off x="7807899" y="1951388"/>
                <a:ext cx="245160" cy="139320"/>
              </p14:xfrm>
            </p:contentPart>
          </mc:Choice>
          <mc:Fallback>
            <p:pic>
              <p:nvPicPr>
                <p:cNvPr id="134" name="Freihand 133">
                  <a:extLst>
                    <a:ext uri="{FF2B5EF4-FFF2-40B4-BE49-F238E27FC236}">
                      <a16:creationId xmlns:a16="http://schemas.microsoft.com/office/drawing/2014/main" id="{17A91A25-579F-4C30-9FB4-EFF1AA0F267C}"/>
                    </a:ext>
                  </a:extLst>
                </p:cNvPr>
                <p:cNvPicPr/>
                <p:nvPr/>
              </p:nvPicPr>
              <p:blipFill>
                <a:blip r:embed="rId224"/>
                <a:stretch>
                  <a:fillRect/>
                </a:stretch>
              </p:blipFill>
              <p:spPr>
                <a:xfrm>
                  <a:off x="7803579" y="1947068"/>
                  <a:ext cx="253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 name="Freihand 134">
                  <a:extLst>
                    <a:ext uri="{FF2B5EF4-FFF2-40B4-BE49-F238E27FC236}">
                      <a16:creationId xmlns:a16="http://schemas.microsoft.com/office/drawing/2014/main" id="{0FD008E2-C3FB-4BD2-A3DA-1399E65519E0}"/>
                    </a:ext>
                  </a:extLst>
                </p14:cNvPr>
                <p14:cNvContentPartPr/>
                <p14:nvPr/>
              </p14:nvContentPartPr>
              <p14:xfrm>
                <a:off x="8087979" y="2032028"/>
                <a:ext cx="107280" cy="59040"/>
              </p14:xfrm>
            </p:contentPart>
          </mc:Choice>
          <mc:Fallback>
            <p:pic>
              <p:nvPicPr>
                <p:cNvPr id="135" name="Freihand 134">
                  <a:extLst>
                    <a:ext uri="{FF2B5EF4-FFF2-40B4-BE49-F238E27FC236}">
                      <a16:creationId xmlns:a16="http://schemas.microsoft.com/office/drawing/2014/main" id="{0FD008E2-C3FB-4BD2-A3DA-1399E65519E0}"/>
                    </a:ext>
                  </a:extLst>
                </p:cNvPr>
                <p:cNvPicPr/>
                <p:nvPr/>
              </p:nvPicPr>
              <p:blipFill>
                <a:blip r:embed="rId226"/>
                <a:stretch>
                  <a:fillRect/>
                </a:stretch>
              </p:blipFill>
              <p:spPr>
                <a:xfrm>
                  <a:off x="8083659" y="2027708"/>
                  <a:ext cx="115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6" name="Freihand 135">
                  <a:extLst>
                    <a:ext uri="{FF2B5EF4-FFF2-40B4-BE49-F238E27FC236}">
                      <a16:creationId xmlns:a16="http://schemas.microsoft.com/office/drawing/2014/main" id="{79A2D1D5-DFB4-4CBE-9DB6-C0FF8B43AEFC}"/>
                    </a:ext>
                  </a:extLst>
                </p14:cNvPr>
                <p14:cNvContentPartPr/>
                <p14:nvPr/>
              </p14:nvContentPartPr>
              <p14:xfrm>
                <a:off x="8257539" y="1908548"/>
                <a:ext cx="139680" cy="163800"/>
              </p14:xfrm>
            </p:contentPart>
          </mc:Choice>
          <mc:Fallback>
            <p:pic>
              <p:nvPicPr>
                <p:cNvPr id="136" name="Freihand 135">
                  <a:extLst>
                    <a:ext uri="{FF2B5EF4-FFF2-40B4-BE49-F238E27FC236}">
                      <a16:creationId xmlns:a16="http://schemas.microsoft.com/office/drawing/2014/main" id="{79A2D1D5-DFB4-4CBE-9DB6-C0FF8B43AEFC}"/>
                    </a:ext>
                  </a:extLst>
                </p:cNvPr>
                <p:cNvPicPr/>
                <p:nvPr/>
              </p:nvPicPr>
              <p:blipFill>
                <a:blip r:embed="rId228"/>
                <a:stretch>
                  <a:fillRect/>
                </a:stretch>
              </p:blipFill>
              <p:spPr>
                <a:xfrm>
                  <a:off x="8253219" y="1904228"/>
                  <a:ext cx="148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 name="Freihand 136">
                  <a:extLst>
                    <a:ext uri="{FF2B5EF4-FFF2-40B4-BE49-F238E27FC236}">
                      <a16:creationId xmlns:a16="http://schemas.microsoft.com/office/drawing/2014/main" id="{D477BFBF-0E8E-4FA9-8395-33BFC4818A86}"/>
                    </a:ext>
                  </a:extLst>
                </p14:cNvPr>
                <p14:cNvContentPartPr/>
                <p14:nvPr/>
              </p14:nvContentPartPr>
              <p14:xfrm>
                <a:off x="8431059" y="2002508"/>
                <a:ext cx="100080" cy="82440"/>
              </p14:xfrm>
            </p:contentPart>
          </mc:Choice>
          <mc:Fallback>
            <p:pic>
              <p:nvPicPr>
                <p:cNvPr id="137" name="Freihand 136">
                  <a:extLst>
                    <a:ext uri="{FF2B5EF4-FFF2-40B4-BE49-F238E27FC236}">
                      <a16:creationId xmlns:a16="http://schemas.microsoft.com/office/drawing/2014/main" id="{D477BFBF-0E8E-4FA9-8395-33BFC4818A86}"/>
                    </a:ext>
                  </a:extLst>
                </p:cNvPr>
                <p:cNvPicPr/>
                <p:nvPr/>
              </p:nvPicPr>
              <p:blipFill>
                <a:blip r:embed="rId230"/>
                <a:stretch>
                  <a:fillRect/>
                </a:stretch>
              </p:blipFill>
              <p:spPr>
                <a:xfrm>
                  <a:off x="8426739" y="1998188"/>
                  <a:ext cx="108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 name="Freihand 137">
                  <a:extLst>
                    <a:ext uri="{FF2B5EF4-FFF2-40B4-BE49-F238E27FC236}">
                      <a16:creationId xmlns:a16="http://schemas.microsoft.com/office/drawing/2014/main" id="{B8D4026E-F69A-4536-9019-8ECCBEBB5DAD}"/>
                    </a:ext>
                  </a:extLst>
                </p14:cNvPr>
                <p14:cNvContentPartPr/>
                <p14:nvPr/>
              </p14:nvContentPartPr>
              <p14:xfrm>
                <a:off x="8539419" y="1925468"/>
                <a:ext cx="290160" cy="156960"/>
              </p14:xfrm>
            </p:contentPart>
          </mc:Choice>
          <mc:Fallback>
            <p:pic>
              <p:nvPicPr>
                <p:cNvPr id="138" name="Freihand 137">
                  <a:extLst>
                    <a:ext uri="{FF2B5EF4-FFF2-40B4-BE49-F238E27FC236}">
                      <a16:creationId xmlns:a16="http://schemas.microsoft.com/office/drawing/2014/main" id="{B8D4026E-F69A-4536-9019-8ECCBEBB5DAD}"/>
                    </a:ext>
                  </a:extLst>
                </p:cNvPr>
                <p:cNvPicPr/>
                <p:nvPr/>
              </p:nvPicPr>
              <p:blipFill>
                <a:blip r:embed="rId232"/>
                <a:stretch>
                  <a:fillRect/>
                </a:stretch>
              </p:blipFill>
              <p:spPr>
                <a:xfrm>
                  <a:off x="8535099" y="1921148"/>
                  <a:ext cx="298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7586684A-26FC-43EF-8269-425C1789D2F5}"/>
                    </a:ext>
                  </a:extLst>
                </p14:cNvPr>
                <p14:cNvContentPartPr/>
                <p14:nvPr/>
              </p14:nvContentPartPr>
              <p14:xfrm>
                <a:off x="8828139" y="2014748"/>
                <a:ext cx="185760" cy="43560"/>
              </p14:xfrm>
            </p:contentPart>
          </mc:Choice>
          <mc:Fallback>
            <p:pic>
              <p:nvPicPr>
                <p:cNvPr id="139" name="Freihand 138">
                  <a:extLst>
                    <a:ext uri="{FF2B5EF4-FFF2-40B4-BE49-F238E27FC236}">
                      <a16:creationId xmlns:a16="http://schemas.microsoft.com/office/drawing/2014/main" id="{7586684A-26FC-43EF-8269-425C1789D2F5}"/>
                    </a:ext>
                  </a:extLst>
                </p:cNvPr>
                <p:cNvPicPr/>
                <p:nvPr/>
              </p:nvPicPr>
              <p:blipFill>
                <a:blip r:embed="rId234"/>
                <a:stretch>
                  <a:fillRect/>
                </a:stretch>
              </p:blipFill>
              <p:spPr>
                <a:xfrm>
                  <a:off x="8823819" y="2010428"/>
                  <a:ext cx="194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C351A73B-A1A5-4C68-9EFA-E7BBC5B07CED}"/>
                    </a:ext>
                  </a:extLst>
                </p14:cNvPr>
                <p14:cNvContentPartPr/>
                <p14:nvPr/>
              </p14:nvContentPartPr>
              <p14:xfrm>
                <a:off x="6675339" y="2498948"/>
                <a:ext cx="240480" cy="16920"/>
              </p14:xfrm>
            </p:contentPart>
          </mc:Choice>
          <mc:Fallback>
            <p:pic>
              <p:nvPicPr>
                <p:cNvPr id="142" name="Freihand 141">
                  <a:extLst>
                    <a:ext uri="{FF2B5EF4-FFF2-40B4-BE49-F238E27FC236}">
                      <a16:creationId xmlns:a16="http://schemas.microsoft.com/office/drawing/2014/main" id="{C351A73B-A1A5-4C68-9EFA-E7BBC5B07CED}"/>
                    </a:ext>
                  </a:extLst>
                </p:cNvPr>
                <p:cNvPicPr/>
                <p:nvPr/>
              </p:nvPicPr>
              <p:blipFill>
                <a:blip r:embed="rId236"/>
                <a:stretch>
                  <a:fillRect/>
                </a:stretch>
              </p:blipFill>
              <p:spPr>
                <a:xfrm>
                  <a:off x="6671019" y="2494628"/>
                  <a:ext cx="249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AE20FDD7-91D2-4C34-846F-B4B5198A773E}"/>
                    </a:ext>
                  </a:extLst>
                </p14:cNvPr>
                <p14:cNvContentPartPr/>
                <p14:nvPr/>
              </p14:nvContentPartPr>
              <p14:xfrm>
                <a:off x="6706299" y="2509028"/>
                <a:ext cx="269280" cy="32760"/>
              </p14:xfrm>
            </p:contentPart>
          </mc:Choice>
          <mc:Fallback>
            <p:pic>
              <p:nvPicPr>
                <p:cNvPr id="143" name="Freihand 142">
                  <a:extLst>
                    <a:ext uri="{FF2B5EF4-FFF2-40B4-BE49-F238E27FC236}">
                      <a16:creationId xmlns:a16="http://schemas.microsoft.com/office/drawing/2014/main" id="{AE20FDD7-91D2-4C34-846F-B4B5198A773E}"/>
                    </a:ext>
                  </a:extLst>
                </p:cNvPr>
                <p:cNvPicPr/>
                <p:nvPr/>
              </p:nvPicPr>
              <p:blipFill>
                <a:blip r:embed="rId238"/>
                <a:stretch>
                  <a:fillRect/>
                </a:stretch>
              </p:blipFill>
              <p:spPr>
                <a:xfrm>
                  <a:off x="6701979" y="2504708"/>
                  <a:ext cx="277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B450F491-7EA4-4280-88F9-124AE29DC622}"/>
                    </a:ext>
                  </a:extLst>
                </p14:cNvPr>
                <p14:cNvContentPartPr/>
                <p14:nvPr/>
              </p14:nvContentPartPr>
              <p14:xfrm>
                <a:off x="6941379" y="2422268"/>
                <a:ext cx="77040" cy="162360"/>
              </p14:xfrm>
            </p:contentPart>
          </mc:Choice>
          <mc:Fallback>
            <p:pic>
              <p:nvPicPr>
                <p:cNvPr id="144" name="Freihand 143">
                  <a:extLst>
                    <a:ext uri="{FF2B5EF4-FFF2-40B4-BE49-F238E27FC236}">
                      <a16:creationId xmlns:a16="http://schemas.microsoft.com/office/drawing/2014/main" id="{B450F491-7EA4-4280-88F9-124AE29DC622}"/>
                    </a:ext>
                  </a:extLst>
                </p:cNvPr>
                <p:cNvPicPr/>
                <p:nvPr/>
              </p:nvPicPr>
              <p:blipFill>
                <a:blip r:embed="rId240"/>
                <a:stretch>
                  <a:fillRect/>
                </a:stretch>
              </p:blipFill>
              <p:spPr>
                <a:xfrm>
                  <a:off x="6937059" y="2417948"/>
                  <a:ext cx="85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6" name="Freihand 145">
                  <a:extLst>
                    <a:ext uri="{FF2B5EF4-FFF2-40B4-BE49-F238E27FC236}">
                      <a16:creationId xmlns:a16="http://schemas.microsoft.com/office/drawing/2014/main" id="{0B98562E-C7D2-4455-9426-4BBF7CD69013}"/>
                    </a:ext>
                  </a:extLst>
                </p14:cNvPr>
                <p14:cNvContentPartPr/>
                <p14:nvPr/>
              </p14:nvContentPartPr>
              <p14:xfrm>
                <a:off x="7212459" y="2429828"/>
                <a:ext cx="121320" cy="133200"/>
              </p14:xfrm>
            </p:contentPart>
          </mc:Choice>
          <mc:Fallback>
            <p:pic>
              <p:nvPicPr>
                <p:cNvPr id="146" name="Freihand 145">
                  <a:extLst>
                    <a:ext uri="{FF2B5EF4-FFF2-40B4-BE49-F238E27FC236}">
                      <a16:creationId xmlns:a16="http://schemas.microsoft.com/office/drawing/2014/main" id="{0B98562E-C7D2-4455-9426-4BBF7CD69013}"/>
                    </a:ext>
                  </a:extLst>
                </p:cNvPr>
                <p:cNvPicPr/>
                <p:nvPr/>
              </p:nvPicPr>
              <p:blipFill>
                <a:blip r:embed="rId242"/>
                <a:stretch>
                  <a:fillRect/>
                </a:stretch>
              </p:blipFill>
              <p:spPr>
                <a:xfrm>
                  <a:off x="7208139" y="2425508"/>
                  <a:ext cx="129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7" name="Freihand 146">
                  <a:extLst>
                    <a:ext uri="{FF2B5EF4-FFF2-40B4-BE49-F238E27FC236}">
                      <a16:creationId xmlns:a16="http://schemas.microsoft.com/office/drawing/2014/main" id="{CCF8A4B2-7CE4-47D9-8F3D-E0FE3BB7226B}"/>
                    </a:ext>
                  </a:extLst>
                </p14:cNvPr>
                <p14:cNvContentPartPr/>
                <p14:nvPr/>
              </p14:nvContentPartPr>
              <p14:xfrm>
                <a:off x="7416939" y="2431628"/>
                <a:ext cx="117000" cy="122400"/>
              </p14:xfrm>
            </p:contentPart>
          </mc:Choice>
          <mc:Fallback>
            <p:pic>
              <p:nvPicPr>
                <p:cNvPr id="147" name="Freihand 146">
                  <a:extLst>
                    <a:ext uri="{FF2B5EF4-FFF2-40B4-BE49-F238E27FC236}">
                      <a16:creationId xmlns:a16="http://schemas.microsoft.com/office/drawing/2014/main" id="{CCF8A4B2-7CE4-47D9-8F3D-E0FE3BB7226B}"/>
                    </a:ext>
                  </a:extLst>
                </p:cNvPr>
                <p:cNvPicPr/>
                <p:nvPr/>
              </p:nvPicPr>
              <p:blipFill>
                <a:blip r:embed="rId244"/>
                <a:stretch>
                  <a:fillRect/>
                </a:stretch>
              </p:blipFill>
              <p:spPr>
                <a:xfrm>
                  <a:off x="7412619" y="2427308"/>
                  <a:ext cx="125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8" name="Freihand 147">
                  <a:extLst>
                    <a:ext uri="{FF2B5EF4-FFF2-40B4-BE49-F238E27FC236}">
                      <a16:creationId xmlns:a16="http://schemas.microsoft.com/office/drawing/2014/main" id="{2BDB8BA7-C366-458F-A895-052585275338}"/>
                    </a:ext>
                  </a:extLst>
                </p14:cNvPr>
                <p14:cNvContentPartPr/>
                <p14:nvPr/>
              </p14:nvContentPartPr>
              <p14:xfrm>
                <a:off x="7592619" y="2488148"/>
                <a:ext cx="13680" cy="44280"/>
              </p14:xfrm>
            </p:contentPart>
          </mc:Choice>
          <mc:Fallback>
            <p:pic>
              <p:nvPicPr>
                <p:cNvPr id="148" name="Freihand 147">
                  <a:extLst>
                    <a:ext uri="{FF2B5EF4-FFF2-40B4-BE49-F238E27FC236}">
                      <a16:creationId xmlns:a16="http://schemas.microsoft.com/office/drawing/2014/main" id="{2BDB8BA7-C366-458F-A895-052585275338}"/>
                    </a:ext>
                  </a:extLst>
                </p:cNvPr>
                <p:cNvPicPr/>
                <p:nvPr/>
              </p:nvPicPr>
              <p:blipFill>
                <a:blip r:embed="rId246"/>
                <a:stretch>
                  <a:fillRect/>
                </a:stretch>
              </p:blipFill>
              <p:spPr>
                <a:xfrm>
                  <a:off x="7588299" y="2483828"/>
                  <a:ext cx="22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 name="Freihand 148">
                  <a:extLst>
                    <a:ext uri="{FF2B5EF4-FFF2-40B4-BE49-F238E27FC236}">
                      <a16:creationId xmlns:a16="http://schemas.microsoft.com/office/drawing/2014/main" id="{E3E357B0-5F47-4580-8FDF-ACE15E718228}"/>
                    </a:ext>
                  </a:extLst>
                </p14:cNvPr>
                <p14:cNvContentPartPr/>
                <p14:nvPr/>
              </p14:nvContentPartPr>
              <p14:xfrm>
                <a:off x="7595859" y="2418308"/>
                <a:ext cx="106560" cy="118800"/>
              </p14:xfrm>
            </p:contentPart>
          </mc:Choice>
          <mc:Fallback>
            <p:pic>
              <p:nvPicPr>
                <p:cNvPr id="149" name="Freihand 148">
                  <a:extLst>
                    <a:ext uri="{FF2B5EF4-FFF2-40B4-BE49-F238E27FC236}">
                      <a16:creationId xmlns:a16="http://schemas.microsoft.com/office/drawing/2014/main" id="{E3E357B0-5F47-4580-8FDF-ACE15E718228}"/>
                    </a:ext>
                  </a:extLst>
                </p:cNvPr>
                <p:cNvPicPr/>
                <p:nvPr/>
              </p:nvPicPr>
              <p:blipFill>
                <a:blip r:embed="rId248"/>
                <a:stretch>
                  <a:fillRect/>
                </a:stretch>
              </p:blipFill>
              <p:spPr>
                <a:xfrm>
                  <a:off x="7591539" y="2413988"/>
                  <a:ext cx="115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 name="Freihand 149">
                  <a:extLst>
                    <a:ext uri="{FF2B5EF4-FFF2-40B4-BE49-F238E27FC236}">
                      <a16:creationId xmlns:a16="http://schemas.microsoft.com/office/drawing/2014/main" id="{1FC09517-94C9-45D3-941E-79E554FD1587}"/>
                    </a:ext>
                  </a:extLst>
                </p14:cNvPr>
                <p14:cNvContentPartPr/>
                <p14:nvPr/>
              </p14:nvContentPartPr>
              <p14:xfrm>
                <a:off x="7898619" y="2460788"/>
                <a:ext cx="14400" cy="100800"/>
              </p14:xfrm>
            </p:contentPart>
          </mc:Choice>
          <mc:Fallback>
            <p:pic>
              <p:nvPicPr>
                <p:cNvPr id="150" name="Freihand 149">
                  <a:extLst>
                    <a:ext uri="{FF2B5EF4-FFF2-40B4-BE49-F238E27FC236}">
                      <a16:creationId xmlns:a16="http://schemas.microsoft.com/office/drawing/2014/main" id="{1FC09517-94C9-45D3-941E-79E554FD1587}"/>
                    </a:ext>
                  </a:extLst>
                </p:cNvPr>
                <p:cNvPicPr/>
                <p:nvPr/>
              </p:nvPicPr>
              <p:blipFill>
                <a:blip r:embed="rId250"/>
                <a:stretch>
                  <a:fillRect/>
                </a:stretch>
              </p:blipFill>
              <p:spPr>
                <a:xfrm>
                  <a:off x="7894299" y="2456468"/>
                  <a:ext cx="23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390CD2F9-BF8E-4CAE-80D3-66FE7897E386}"/>
                    </a:ext>
                  </a:extLst>
                </p14:cNvPr>
                <p14:cNvContentPartPr/>
                <p14:nvPr/>
              </p14:nvContentPartPr>
              <p14:xfrm>
                <a:off x="7862979" y="2497508"/>
                <a:ext cx="107280" cy="27000"/>
              </p14:xfrm>
            </p:contentPart>
          </mc:Choice>
          <mc:Fallback>
            <p:pic>
              <p:nvPicPr>
                <p:cNvPr id="151" name="Freihand 150">
                  <a:extLst>
                    <a:ext uri="{FF2B5EF4-FFF2-40B4-BE49-F238E27FC236}">
                      <a16:creationId xmlns:a16="http://schemas.microsoft.com/office/drawing/2014/main" id="{390CD2F9-BF8E-4CAE-80D3-66FE7897E386}"/>
                    </a:ext>
                  </a:extLst>
                </p:cNvPr>
                <p:cNvPicPr/>
                <p:nvPr/>
              </p:nvPicPr>
              <p:blipFill>
                <a:blip r:embed="rId252"/>
                <a:stretch>
                  <a:fillRect/>
                </a:stretch>
              </p:blipFill>
              <p:spPr>
                <a:xfrm>
                  <a:off x="7858659" y="2493188"/>
                  <a:ext cx="115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2" name="Freihand 151">
                  <a:extLst>
                    <a:ext uri="{FF2B5EF4-FFF2-40B4-BE49-F238E27FC236}">
                      <a16:creationId xmlns:a16="http://schemas.microsoft.com/office/drawing/2014/main" id="{AF932523-6A16-47D8-9155-F9C0DA8E8FCD}"/>
                    </a:ext>
                  </a:extLst>
                </p14:cNvPr>
                <p14:cNvContentPartPr/>
                <p14:nvPr/>
              </p14:nvContentPartPr>
              <p14:xfrm>
                <a:off x="8077539" y="2403908"/>
                <a:ext cx="145440" cy="140040"/>
              </p14:xfrm>
            </p:contentPart>
          </mc:Choice>
          <mc:Fallback>
            <p:pic>
              <p:nvPicPr>
                <p:cNvPr id="152" name="Freihand 151">
                  <a:extLst>
                    <a:ext uri="{FF2B5EF4-FFF2-40B4-BE49-F238E27FC236}">
                      <a16:creationId xmlns:a16="http://schemas.microsoft.com/office/drawing/2014/main" id="{AF932523-6A16-47D8-9155-F9C0DA8E8FCD}"/>
                    </a:ext>
                  </a:extLst>
                </p:cNvPr>
                <p:cNvPicPr/>
                <p:nvPr/>
              </p:nvPicPr>
              <p:blipFill>
                <a:blip r:embed="rId254"/>
                <a:stretch>
                  <a:fillRect/>
                </a:stretch>
              </p:blipFill>
              <p:spPr>
                <a:xfrm>
                  <a:off x="8073219" y="2399588"/>
                  <a:ext cx="154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3" name="Freihand 152">
                  <a:extLst>
                    <a:ext uri="{FF2B5EF4-FFF2-40B4-BE49-F238E27FC236}">
                      <a16:creationId xmlns:a16="http://schemas.microsoft.com/office/drawing/2014/main" id="{466D956D-8188-4CE9-AF80-467BD6576694}"/>
                    </a:ext>
                  </a:extLst>
                </p14:cNvPr>
                <p14:cNvContentPartPr/>
                <p14:nvPr/>
              </p14:nvContentPartPr>
              <p14:xfrm>
                <a:off x="8231979" y="2401388"/>
                <a:ext cx="114840" cy="110520"/>
              </p14:xfrm>
            </p:contentPart>
          </mc:Choice>
          <mc:Fallback>
            <p:pic>
              <p:nvPicPr>
                <p:cNvPr id="153" name="Freihand 152">
                  <a:extLst>
                    <a:ext uri="{FF2B5EF4-FFF2-40B4-BE49-F238E27FC236}">
                      <a16:creationId xmlns:a16="http://schemas.microsoft.com/office/drawing/2014/main" id="{466D956D-8188-4CE9-AF80-467BD6576694}"/>
                    </a:ext>
                  </a:extLst>
                </p:cNvPr>
                <p:cNvPicPr/>
                <p:nvPr/>
              </p:nvPicPr>
              <p:blipFill>
                <a:blip r:embed="rId256"/>
                <a:stretch>
                  <a:fillRect/>
                </a:stretch>
              </p:blipFill>
              <p:spPr>
                <a:xfrm>
                  <a:off x="8227659" y="2397068"/>
                  <a:ext cx="123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4" name="Freihand 153">
                  <a:extLst>
                    <a:ext uri="{FF2B5EF4-FFF2-40B4-BE49-F238E27FC236}">
                      <a16:creationId xmlns:a16="http://schemas.microsoft.com/office/drawing/2014/main" id="{70D055B9-2177-44FE-8903-5E65217CA850}"/>
                    </a:ext>
                  </a:extLst>
                </p14:cNvPr>
                <p14:cNvContentPartPr/>
                <p14:nvPr/>
              </p14:nvContentPartPr>
              <p14:xfrm>
                <a:off x="8370219" y="2411108"/>
                <a:ext cx="184320" cy="96840"/>
              </p14:xfrm>
            </p:contentPart>
          </mc:Choice>
          <mc:Fallback>
            <p:pic>
              <p:nvPicPr>
                <p:cNvPr id="154" name="Freihand 153">
                  <a:extLst>
                    <a:ext uri="{FF2B5EF4-FFF2-40B4-BE49-F238E27FC236}">
                      <a16:creationId xmlns:a16="http://schemas.microsoft.com/office/drawing/2014/main" id="{70D055B9-2177-44FE-8903-5E65217CA850}"/>
                    </a:ext>
                  </a:extLst>
                </p:cNvPr>
                <p:cNvPicPr/>
                <p:nvPr/>
              </p:nvPicPr>
              <p:blipFill>
                <a:blip r:embed="rId258"/>
                <a:stretch>
                  <a:fillRect/>
                </a:stretch>
              </p:blipFill>
              <p:spPr>
                <a:xfrm>
                  <a:off x="8365899" y="2406788"/>
                  <a:ext cx="192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5" name="Freihand 154">
                  <a:extLst>
                    <a:ext uri="{FF2B5EF4-FFF2-40B4-BE49-F238E27FC236}">
                      <a16:creationId xmlns:a16="http://schemas.microsoft.com/office/drawing/2014/main" id="{09B6F4A4-5C2E-4627-8705-684A070C7C03}"/>
                    </a:ext>
                  </a:extLst>
                </p14:cNvPr>
                <p14:cNvContentPartPr/>
                <p14:nvPr/>
              </p14:nvContentPartPr>
              <p14:xfrm>
                <a:off x="8602779" y="2406788"/>
                <a:ext cx="108360" cy="84960"/>
              </p14:xfrm>
            </p:contentPart>
          </mc:Choice>
          <mc:Fallback>
            <p:pic>
              <p:nvPicPr>
                <p:cNvPr id="155" name="Freihand 154">
                  <a:extLst>
                    <a:ext uri="{FF2B5EF4-FFF2-40B4-BE49-F238E27FC236}">
                      <a16:creationId xmlns:a16="http://schemas.microsoft.com/office/drawing/2014/main" id="{09B6F4A4-5C2E-4627-8705-684A070C7C03}"/>
                    </a:ext>
                  </a:extLst>
                </p:cNvPr>
                <p:cNvPicPr/>
                <p:nvPr/>
              </p:nvPicPr>
              <p:blipFill>
                <a:blip r:embed="rId260"/>
                <a:stretch>
                  <a:fillRect/>
                </a:stretch>
              </p:blipFill>
              <p:spPr>
                <a:xfrm>
                  <a:off x="8598459" y="2402468"/>
                  <a:ext cx="117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6" name="Freihand 155">
                  <a:extLst>
                    <a:ext uri="{FF2B5EF4-FFF2-40B4-BE49-F238E27FC236}">
                      <a16:creationId xmlns:a16="http://schemas.microsoft.com/office/drawing/2014/main" id="{98F49E2F-CDA0-46F3-9E7E-5E1AC1DFD9E9}"/>
                    </a:ext>
                  </a:extLst>
                </p14:cNvPr>
                <p14:cNvContentPartPr/>
                <p14:nvPr/>
              </p14:nvContentPartPr>
              <p14:xfrm>
                <a:off x="8716899" y="2353148"/>
                <a:ext cx="151200" cy="110880"/>
              </p14:xfrm>
            </p:contentPart>
          </mc:Choice>
          <mc:Fallback>
            <p:pic>
              <p:nvPicPr>
                <p:cNvPr id="156" name="Freihand 155">
                  <a:extLst>
                    <a:ext uri="{FF2B5EF4-FFF2-40B4-BE49-F238E27FC236}">
                      <a16:creationId xmlns:a16="http://schemas.microsoft.com/office/drawing/2014/main" id="{98F49E2F-CDA0-46F3-9E7E-5E1AC1DFD9E9}"/>
                    </a:ext>
                  </a:extLst>
                </p:cNvPr>
                <p:cNvPicPr/>
                <p:nvPr/>
              </p:nvPicPr>
              <p:blipFill>
                <a:blip r:embed="rId262"/>
                <a:stretch>
                  <a:fillRect/>
                </a:stretch>
              </p:blipFill>
              <p:spPr>
                <a:xfrm>
                  <a:off x="8712579" y="2348828"/>
                  <a:ext cx="159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7" name="Freihand 156">
                  <a:extLst>
                    <a:ext uri="{FF2B5EF4-FFF2-40B4-BE49-F238E27FC236}">
                      <a16:creationId xmlns:a16="http://schemas.microsoft.com/office/drawing/2014/main" id="{C6945000-93DE-45FB-9CE5-6036666DE4ED}"/>
                    </a:ext>
                  </a:extLst>
                </p14:cNvPr>
                <p14:cNvContentPartPr/>
                <p14:nvPr/>
              </p14:nvContentPartPr>
              <p14:xfrm>
                <a:off x="8885739" y="2378348"/>
                <a:ext cx="110880" cy="109800"/>
              </p14:xfrm>
            </p:contentPart>
          </mc:Choice>
          <mc:Fallback>
            <p:pic>
              <p:nvPicPr>
                <p:cNvPr id="157" name="Freihand 156">
                  <a:extLst>
                    <a:ext uri="{FF2B5EF4-FFF2-40B4-BE49-F238E27FC236}">
                      <a16:creationId xmlns:a16="http://schemas.microsoft.com/office/drawing/2014/main" id="{C6945000-93DE-45FB-9CE5-6036666DE4ED}"/>
                    </a:ext>
                  </a:extLst>
                </p:cNvPr>
                <p:cNvPicPr/>
                <p:nvPr/>
              </p:nvPicPr>
              <p:blipFill>
                <a:blip r:embed="rId264"/>
                <a:stretch>
                  <a:fillRect/>
                </a:stretch>
              </p:blipFill>
              <p:spPr>
                <a:xfrm>
                  <a:off x="8881419" y="2374028"/>
                  <a:ext cx="11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8" name="Freihand 157">
                  <a:extLst>
                    <a:ext uri="{FF2B5EF4-FFF2-40B4-BE49-F238E27FC236}">
                      <a16:creationId xmlns:a16="http://schemas.microsoft.com/office/drawing/2014/main" id="{90CBEDF7-AF99-4DAA-B454-3659AABF71A7}"/>
                    </a:ext>
                  </a:extLst>
                </p14:cNvPr>
                <p14:cNvContentPartPr/>
                <p14:nvPr/>
              </p14:nvContentPartPr>
              <p14:xfrm>
                <a:off x="9138459" y="2380148"/>
                <a:ext cx="16200" cy="124200"/>
              </p14:xfrm>
            </p:contentPart>
          </mc:Choice>
          <mc:Fallback>
            <p:pic>
              <p:nvPicPr>
                <p:cNvPr id="158" name="Freihand 157">
                  <a:extLst>
                    <a:ext uri="{FF2B5EF4-FFF2-40B4-BE49-F238E27FC236}">
                      <a16:creationId xmlns:a16="http://schemas.microsoft.com/office/drawing/2014/main" id="{90CBEDF7-AF99-4DAA-B454-3659AABF71A7}"/>
                    </a:ext>
                  </a:extLst>
                </p:cNvPr>
                <p:cNvPicPr/>
                <p:nvPr/>
              </p:nvPicPr>
              <p:blipFill>
                <a:blip r:embed="rId266"/>
                <a:stretch>
                  <a:fillRect/>
                </a:stretch>
              </p:blipFill>
              <p:spPr>
                <a:xfrm>
                  <a:off x="9134139" y="2375828"/>
                  <a:ext cx="2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1CFDF5B6-DF9F-4BC3-AAC4-10A7AA41683E}"/>
                    </a:ext>
                  </a:extLst>
                </p14:cNvPr>
                <p14:cNvContentPartPr/>
                <p14:nvPr/>
              </p14:nvContentPartPr>
              <p14:xfrm>
                <a:off x="9086259" y="2414708"/>
                <a:ext cx="165240" cy="33840"/>
              </p14:xfrm>
            </p:contentPart>
          </mc:Choice>
          <mc:Fallback>
            <p:pic>
              <p:nvPicPr>
                <p:cNvPr id="159" name="Freihand 158">
                  <a:extLst>
                    <a:ext uri="{FF2B5EF4-FFF2-40B4-BE49-F238E27FC236}">
                      <a16:creationId xmlns:a16="http://schemas.microsoft.com/office/drawing/2014/main" id="{1CFDF5B6-DF9F-4BC3-AAC4-10A7AA41683E}"/>
                    </a:ext>
                  </a:extLst>
                </p:cNvPr>
                <p:cNvPicPr/>
                <p:nvPr/>
              </p:nvPicPr>
              <p:blipFill>
                <a:blip r:embed="rId268"/>
                <a:stretch>
                  <a:fillRect/>
                </a:stretch>
              </p:blipFill>
              <p:spPr>
                <a:xfrm>
                  <a:off x="9081939" y="2410388"/>
                  <a:ext cx="173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57458348-DC8F-4866-AE80-77F3CB58F9A4}"/>
                    </a:ext>
                  </a:extLst>
                </p14:cNvPr>
                <p14:cNvContentPartPr/>
                <p14:nvPr/>
              </p14:nvContentPartPr>
              <p14:xfrm>
                <a:off x="9239979" y="2331188"/>
                <a:ext cx="174240" cy="172440"/>
              </p14:xfrm>
            </p:contentPart>
          </mc:Choice>
          <mc:Fallback>
            <p:pic>
              <p:nvPicPr>
                <p:cNvPr id="160" name="Freihand 159">
                  <a:extLst>
                    <a:ext uri="{FF2B5EF4-FFF2-40B4-BE49-F238E27FC236}">
                      <a16:creationId xmlns:a16="http://schemas.microsoft.com/office/drawing/2014/main" id="{57458348-DC8F-4866-AE80-77F3CB58F9A4}"/>
                    </a:ext>
                  </a:extLst>
                </p:cNvPr>
                <p:cNvPicPr/>
                <p:nvPr/>
              </p:nvPicPr>
              <p:blipFill>
                <a:blip r:embed="rId270"/>
                <a:stretch>
                  <a:fillRect/>
                </a:stretch>
              </p:blipFill>
              <p:spPr>
                <a:xfrm>
                  <a:off x="9235659" y="2326868"/>
                  <a:ext cx="182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1" name="Freihand 160">
                  <a:extLst>
                    <a:ext uri="{FF2B5EF4-FFF2-40B4-BE49-F238E27FC236}">
                      <a16:creationId xmlns:a16="http://schemas.microsoft.com/office/drawing/2014/main" id="{D18EB3DB-F633-4C08-A9C9-E66AAA4445EF}"/>
                    </a:ext>
                  </a:extLst>
                </p14:cNvPr>
                <p14:cNvContentPartPr/>
                <p14:nvPr/>
              </p14:nvContentPartPr>
              <p14:xfrm>
                <a:off x="9399459" y="2356028"/>
                <a:ext cx="28440" cy="120600"/>
              </p14:xfrm>
            </p:contentPart>
          </mc:Choice>
          <mc:Fallback>
            <p:pic>
              <p:nvPicPr>
                <p:cNvPr id="161" name="Freihand 160">
                  <a:extLst>
                    <a:ext uri="{FF2B5EF4-FFF2-40B4-BE49-F238E27FC236}">
                      <a16:creationId xmlns:a16="http://schemas.microsoft.com/office/drawing/2014/main" id="{D18EB3DB-F633-4C08-A9C9-E66AAA4445EF}"/>
                    </a:ext>
                  </a:extLst>
                </p:cNvPr>
                <p:cNvPicPr/>
                <p:nvPr/>
              </p:nvPicPr>
              <p:blipFill>
                <a:blip r:embed="rId272"/>
                <a:stretch>
                  <a:fillRect/>
                </a:stretch>
              </p:blipFill>
              <p:spPr>
                <a:xfrm>
                  <a:off x="9395139" y="2351708"/>
                  <a:ext cx="3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2" name="Freihand 161">
                  <a:extLst>
                    <a:ext uri="{FF2B5EF4-FFF2-40B4-BE49-F238E27FC236}">
                      <a16:creationId xmlns:a16="http://schemas.microsoft.com/office/drawing/2014/main" id="{A3642225-B7C1-4B4B-8C34-BF3D52B18C3A}"/>
                    </a:ext>
                  </a:extLst>
                </p14:cNvPr>
                <p14:cNvContentPartPr/>
                <p14:nvPr/>
              </p14:nvContentPartPr>
              <p14:xfrm>
                <a:off x="9492699" y="2339468"/>
                <a:ext cx="204120" cy="112320"/>
              </p14:xfrm>
            </p:contentPart>
          </mc:Choice>
          <mc:Fallback>
            <p:pic>
              <p:nvPicPr>
                <p:cNvPr id="162" name="Freihand 161">
                  <a:extLst>
                    <a:ext uri="{FF2B5EF4-FFF2-40B4-BE49-F238E27FC236}">
                      <a16:creationId xmlns:a16="http://schemas.microsoft.com/office/drawing/2014/main" id="{A3642225-B7C1-4B4B-8C34-BF3D52B18C3A}"/>
                    </a:ext>
                  </a:extLst>
                </p:cNvPr>
                <p:cNvPicPr/>
                <p:nvPr/>
              </p:nvPicPr>
              <p:blipFill>
                <a:blip r:embed="rId274"/>
                <a:stretch>
                  <a:fillRect/>
                </a:stretch>
              </p:blipFill>
              <p:spPr>
                <a:xfrm>
                  <a:off x="9488379" y="2335148"/>
                  <a:ext cx="212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216111F1-BA73-4804-8D6D-189CBA845533}"/>
                    </a:ext>
                  </a:extLst>
                </p14:cNvPr>
                <p14:cNvContentPartPr/>
                <p14:nvPr/>
              </p14:nvContentPartPr>
              <p14:xfrm>
                <a:off x="9630219" y="2452868"/>
                <a:ext cx="32040" cy="9720"/>
              </p14:xfrm>
            </p:contentPart>
          </mc:Choice>
          <mc:Fallback>
            <p:pic>
              <p:nvPicPr>
                <p:cNvPr id="163" name="Freihand 162">
                  <a:extLst>
                    <a:ext uri="{FF2B5EF4-FFF2-40B4-BE49-F238E27FC236}">
                      <a16:creationId xmlns:a16="http://schemas.microsoft.com/office/drawing/2014/main" id="{216111F1-BA73-4804-8D6D-189CBA845533}"/>
                    </a:ext>
                  </a:extLst>
                </p:cNvPr>
                <p:cNvPicPr/>
                <p:nvPr/>
              </p:nvPicPr>
              <p:blipFill>
                <a:blip r:embed="rId276"/>
                <a:stretch>
                  <a:fillRect/>
                </a:stretch>
              </p:blipFill>
              <p:spPr>
                <a:xfrm>
                  <a:off x="9625899" y="2448548"/>
                  <a:ext cx="40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10436AEC-C6B0-48AE-B0F5-A101390DE174}"/>
                    </a:ext>
                  </a:extLst>
                </p14:cNvPr>
                <p14:cNvContentPartPr/>
                <p14:nvPr/>
              </p14:nvContentPartPr>
              <p14:xfrm>
                <a:off x="9686379" y="2333348"/>
                <a:ext cx="89280" cy="100800"/>
              </p14:xfrm>
            </p:contentPart>
          </mc:Choice>
          <mc:Fallback>
            <p:pic>
              <p:nvPicPr>
                <p:cNvPr id="164" name="Freihand 163">
                  <a:extLst>
                    <a:ext uri="{FF2B5EF4-FFF2-40B4-BE49-F238E27FC236}">
                      <a16:creationId xmlns:a16="http://schemas.microsoft.com/office/drawing/2014/main" id="{10436AEC-C6B0-48AE-B0F5-A101390DE174}"/>
                    </a:ext>
                  </a:extLst>
                </p:cNvPr>
                <p:cNvPicPr/>
                <p:nvPr/>
              </p:nvPicPr>
              <p:blipFill>
                <a:blip r:embed="rId278"/>
                <a:stretch>
                  <a:fillRect/>
                </a:stretch>
              </p:blipFill>
              <p:spPr>
                <a:xfrm>
                  <a:off x="9682059" y="2329028"/>
                  <a:ext cx="97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F95D4E53-04EA-418D-89CD-5BE0E2C789F9}"/>
                    </a:ext>
                  </a:extLst>
                </p14:cNvPr>
                <p14:cNvContentPartPr/>
                <p14:nvPr/>
              </p14:nvContentPartPr>
              <p14:xfrm>
                <a:off x="9796539" y="2334068"/>
                <a:ext cx="103680" cy="107640"/>
              </p14:xfrm>
            </p:contentPart>
          </mc:Choice>
          <mc:Fallback>
            <p:pic>
              <p:nvPicPr>
                <p:cNvPr id="165" name="Freihand 164">
                  <a:extLst>
                    <a:ext uri="{FF2B5EF4-FFF2-40B4-BE49-F238E27FC236}">
                      <a16:creationId xmlns:a16="http://schemas.microsoft.com/office/drawing/2014/main" id="{F95D4E53-04EA-418D-89CD-5BE0E2C789F9}"/>
                    </a:ext>
                  </a:extLst>
                </p:cNvPr>
                <p:cNvPicPr/>
                <p:nvPr/>
              </p:nvPicPr>
              <p:blipFill>
                <a:blip r:embed="rId280"/>
                <a:stretch>
                  <a:fillRect/>
                </a:stretch>
              </p:blipFill>
              <p:spPr>
                <a:xfrm>
                  <a:off x="9792219" y="2329748"/>
                  <a:ext cx="112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8" name="Freihand 167">
                  <a:extLst>
                    <a:ext uri="{FF2B5EF4-FFF2-40B4-BE49-F238E27FC236}">
                      <a16:creationId xmlns:a16="http://schemas.microsoft.com/office/drawing/2014/main" id="{851FCE44-7928-4C37-9578-55B3AE690396}"/>
                    </a:ext>
                  </a:extLst>
                </p14:cNvPr>
                <p14:cNvContentPartPr/>
                <p14:nvPr/>
              </p14:nvContentPartPr>
              <p14:xfrm>
                <a:off x="9940539" y="2330468"/>
                <a:ext cx="97560" cy="94680"/>
              </p14:xfrm>
            </p:contentPart>
          </mc:Choice>
          <mc:Fallback>
            <p:pic>
              <p:nvPicPr>
                <p:cNvPr id="168" name="Freihand 167">
                  <a:extLst>
                    <a:ext uri="{FF2B5EF4-FFF2-40B4-BE49-F238E27FC236}">
                      <a16:creationId xmlns:a16="http://schemas.microsoft.com/office/drawing/2014/main" id="{851FCE44-7928-4C37-9578-55B3AE690396}"/>
                    </a:ext>
                  </a:extLst>
                </p:cNvPr>
                <p:cNvPicPr/>
                <p:nvPr/>
              </p:nvPicPr>
              <p:blipFill>
                <a:blip r:embed="rId282"/>
                <a:stretch>
                  <a:fillRect/>
                </a:stretch>
              </p:blipFill>
              <p:spPr>
                <a:xfrm>
                  <a:off x="9936219" y="2326148"/>
                  <a:ext cx="106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9" name="Freihand 168">
                  <a:extLst>
                    <a:ext uri="{FF2B5EF4-FFF2-40B4-BE49-F238E27FC236}">
                      <a16:creationId xmlns:a16="http://schemas.microsoft.com/office/drawing/2014/main" id="{261FA49F-E0D7-4166-ACE3-D5A03DD47256}"/>
                    </a:ext>
                  </a:extLst>
                </p14:cNvPr>
                <p14:cNvContentPartPr/>
                <p14:nvPr/>
              </p14:nvContentPartPr>
              <p14:xfrm>
                <a:off x="10137459" y="2345228"/>
                <a:ext cx="30960" cy="95040"/>
              </p14:xfrm>
            </p:contentPart>
          </mc:Choice>
          <mc:Fallback>
            <p:pic>
              <p:nvPicPr>
                <p:cNvPr id="169" name="Freihand 168">
                  <a:extLst>
                    <a:ext uri="{FF2B5EF4-FFF2-40B4-BE49-F238E27FC236}">
                      <a16:creationId xmlns:a16="http://schemas.microsoft.com/office/drawing/2014/main" id="{261FA49F-E0D7-4166-ACE3-D5A03DD47256}"/>
                    </a:ext>
                  </a:extLst>
                </p:cNvPr>
                <p:cNvPicPr/>
                <p:nvPr/>
              </p:nvPicPr>
              <p:blipFill>
                <a:blip r:embed="rId284"/>
                <a:stretch>
                  <a:fillRect/>
                </a:stretch>
              </p:blipFill>
              <p:spPr>
                <a:xfrm>
                  <a:off x="10133139" y="2340908"/>
                  <a:ext cx="39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0" name="Freihand 169">
                  <a:extLst>
                    <a:ext uri="{FF2B5EF4-FFF2-40B4-BE49-F238E27FC236}">
                      <a16:creationId xmlns:a16="http://schemas.microsoft.com/office/drawing/2014/main" id="{83A6135C-8F8D-4268-B90B-E2D8D416A56C}"/>
                    </a:ext>
                  </a:extLst>
                </p14:cNvPr>
                <p14:cNvContentPartPr/>
                <p14:nvPr/>
              </p14:nvContentPartPr>
              <p14:xfrm>
                <a:off x="10093539" y="2366108"/>
                <a:ext cx="260280" cy="85320"/>
              </p14:xfrm>
            </p:contentPart>
          </mc:Choice>
          <mc:Fallback>
            <p:pic>
              <p:nvPicPr>
                <p:cNvPr id="170" name="Freihand 169">
                  <a:extLst>
                    <a:ext uri="{FF2B5EF4-FFF2-40B4-BE49-F238E27FC236}">
                      <a16:creationId xmlns:a16="http://schemas.microsoft.com/office/drawing/2014/main" id="{83A6135C-8F8D-4268-B90B-E2D8D416A56C}"/>
                    </a:ext>
                  </a:extLst>
                </p:cNvPr>
                <p:cNvPicPr/>
                <p:nvPr/>
              </p:nvPicPr>
              <p:blipFill>
                <a:blip r:embed="rId286"/>
                <a:stretch>
                  <a:fillRect/>
                </a:stretch>
              </p:blipFill>
              <p:spPr>
                <a:xfrm>
                  <a:off x="10089219" y="2361788"/>
                  <a:ext cx="268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1" name="Freihand 170">
                  <a:extLst>
                    <a:ext uri="{FF2B5EF4-FFF2-40B4-BE49-F238E27FC236}">
                      <a16:creationId xmlns:a16="http://schemas.microsoft.com/office/drawing/2014/main" id="{8A046189-DA8F-4602-AFFD-F1C8670EB9FD}"/>
                    </a:ext>
                  </a:extLst>
                </p14:cNvPr>
                <p14:cNvContentPartPr/>
                <p14:nvPr/>
              </p14:nvContentPartPr>
              <p14:xfrm>
                <a:off x="10445979" y="2418308"/>
                <a:ext cx="161640" cy="23760"/>
              </p14:xfrm>
            </p:contentPart>
          </mc:Choice>
          <mc:Fallback>
            <p:pic>
              <p:nvPicPr>
                <p:cNvPr id="171" name="Freihand 170">
                  <a:extLst>
                    <a:ext uri="{FF2B5EF4-FFF2-40B4-BE49-F238E27FC236}">
                      <a16:creationId xmlns:a16="http://schemas.microsoft.com/office/drawing/2014/main" id="{8A046189-DA8F-4602-AFFD-F1C8670EB9FD}"/>
                    </a:ext>
                  </a:extLst>
                </p:cNvPr>
                <p:cNvPicPr/>
                <p:nvPr/>
              </p:nvPicPr>
              <p:blipFill>
                <a:blip r:embed="rId288"/>
                <a:stretch>
                  <a:fillRect/>
                </a:stretch>
              </p:blipFill>
              <p:spPr>
                <a:xfrm>
                  <a:off x="10441659" y="2413988"/>
                  <a:ext cx="170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2" name="Freihand 171">
                  <a:extLst>
                    <a:ext uri="{FF2B5EF4-FFF2-40B4-BE49-F238E27FC236}">
                      <a16:creationId xmlns:a16="http://schemas.microsoft.com/office/drawing/2014/main" id="{C59FCF3D-1DBF-4141-B532-50186E8D22AF}"/>
                    </a:ext>
                  </a:extLst>
                </p14:cNvPr>
                <p14:cNvContentPartPr/>
                <p14:nvPr/>
              </p14:nvContentPartPr>
              <p14:xfrm>
                <a:off x="10758819" y="2336948"/>
                <a:ext cx="148680" cy="11520"/>
              </p14:xfrm>
            </p:contentPart>
          </mc:Choice>
          <mc:Fallback>
            <p:pic>
              <p:nvPicPr>
                <p:cNvPr id="172" name="Freihand 171">
                  <a:extLst>
                    <a:ext uri="{FF2B5EF4-FFF2-40B4-BE49-F238E27FC236}">
                      <a16:creationId xmlns:a16="http://schemas.microsoft.com/office/drawing/2014/main" id="{C59FCF3D-1DBF-4141-B532-50186E8D22AF}"/>
                    </a:ext>
                  </a:extLst>
                </p:cNvPr>
                <p:cNvPicPr/>
                <p:nvPr/>
              </p:nvPicPr>
              <p:blipFill>
                <a:blip r:embed="rId290"/>
                <a:stretch>
                  <a:fillRect/>
                </a:stretch>
              </p:blipFill>
              <p:spPr>
                <a:xfrm>
                  <a:off x="10754499" y="2332628"/>
                  <a:ext cx="157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3" name="Freihand 172">
                  <a:extLst>
                    <a:ext uri="{FF2B5EF4-FFF2-40B4-BE49-F238E27FC236}">
                      <a16:creationId xmlns:a16="http://schemas.microsoft.com/office/drawing/2014/main" id="{D0E2FBBE-F93E-4C60-B1DB-33675A7B9521}"/>
                    </a:ext>
                  </a:extLst>
                </p14:cNvPr>
                <p14:cNvContentPartPr/>
                <p14:nvPr/>
              </p14:nvContentPartPr>
              <p14:xfrm>
                <a:off x="10745139" y="2362148"/>
                <a:ext cx="182520" cy="20880"/>
              </p14:xfrm>
            </p:contentPart>
          </mc:Choice>
          <mc:Fallback>
            <p:pic>
              <p:nvPicPr>
                <p:cNvPr id="173" name="Freihand 172">
                  <a:extLst>
                    <a:ext uri="{FF2B5EF4-FFF2-40B4-BE49-F238E27FC236}">
                      <a16:creationId xmlns:a16="http://schemas.microsoft.com/office/drawing/2014/main" id="{D0E2FBBE-F93E-4C60-B1DB-33675A7B9521}"/>
                    </a:ext>
                  </a:extLst>
                </p:cNvPr>
                <p:cNvPicPr/>
                <p:nvPr/>
              </p:nvPicPr>
              <p:blipFill>
                <a:blip r:embed="rId292"/>
                <a:stretch>
                  <a:fillRect/>
                </a:stretch>
              </p:blipFill>
              <p:spPr>
                <a:xfrm>
                  <a:off x="10740819" y="2357828"/>
                  <a:ext cx="191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 name="Freihand 173">
                  <a:extLst>
                    <a:ext uri="{FF2B5EF4-FFF2-40B4-BE49-F238E27FC236}">
                      <a16:creationId xmlns:a16="http://schemas.microsoft.com/office/drawing/2014/main" id="{7E14F9FB-E4CE-4A3A-9A25-2E0E22EB903D}"/>
                    </a:ext>
                  </a:extLst>
                </p14:cNvPr>
                <p14:cNvContentPartPr/>
                <p14:nvPr/>
              </p14:nvContentPartPr>
              <p14:xfrm>
                <a:off x="10987419" y="2260988"/>
                <a:ext cx="114480" cy="175320"/>
              </p14:xfrm>
            </p:contentPart>
          </mc:Choice>
          <mc:Fallback>
            <p:pic>
              <p:nvPicPr>
                <p:cNvPr id="174" name="Freihand 173">
                  <a:extLst>
                    <a:ext uri="{FF2B5EF4-FFF2-40B4-BE49-F238E27FC236}">
                      <a16:creationId xmlns:a16="http://schemas.microsoft.com/office/drawing/2014/main" id="{7E14F9FB-E4CE-4A3A-9A25-2E0E22EB903D}"/>
                    </a:ext>
                  </a:extLst>
                </p:cNvPr>
                <p:cNvPicPr/>
                <p:nvPr/>
              </p:nvPicPr>
              <p:blipFill>
                <a:blip r:embed="rId294"/>
                <a:stretch>
                  <a:fillRect/>
                </a:stretch>
              </p:blipFill>
              <p:spPr>
                <a:xfrm>
                  <a:off x="10983099" y="2256668"/>
                  <a:ext cx="123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5" name="Freihand 174">
                  <a:extLst>
                    <a:ext uri="{FF2B5EF4-FFF2-40B4-BE49-F238E27FC236}">
                      <a16:creationId xmlns:a16="http://schemas.microsoft.com/office/drawing/2014/main" id="{B656EC5F-B492-460B-9BF5-058F9D208702}"/>
                    </a:ext>
                  </a:extLst>
                </p14:cNvPr>
                <p14:cNvContentPartPr/>
                <p14:nvPr/>
              </p14:nvContentPartPr>
              <p14:xfrm>
                <a:off x="11122419" y="2245148"/>
                <a:ext cx="134280" cy="133200"/>
              </p14:xfrm>
            </p:contentPart>
          </mc:Choice>
          <mc:Fallback>
            <p:pic>
              <p:nvPicPr>
                <p:cNvPr id="175" name="Freihand 174">
                  <a:extLst>
                    <a:ext uri="{FF2B5EF4-FFF2-40B4-BE49-F238E27FC236}">
                      <a16:creationId xmlns:a16="http://schemas.microsoft.com/office/drawing/2014/main" id="{B656EC5F-B492-460B-9BF5-058F9D208702}"/>
                    </a:ext>
                  </a:extLst>
                </p:cNvPr>
                <p:cNvPicPr/>
                <p:nvPr/>
              </p:nvPicPr>
              <p:blipFill>
                <a:blip r:embed="rId296"/>
                <a:stretch>
                  <a:fillRect/>
                </a:stretch>
              </p:blipFill>
              <p:spPr>
                <a:xfrm>
                  <a:off x="11118099" y="2240828"/>
                  <a:ext cx="142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6" name="Freihand 175">
                  <a:extLst>
                    <a:ext uri="{FF2B5EF4-FFF2-40B4-BE49-F238E27FC236}">
                      <a16:creationId xmlns:a16="http://schemas.microsoft.com/office/drawing/2014/main" id="{63E53971-AB35-487D-9174-52BB2CE91D3F}"/>
                    </a:ext>
                  </a:extLst>
                </p14:cNvPr>
                <p14:cNvContentPartPr/>
                <p14:nvPr/>
              </p14:nvContentPartPr>
              <p14:xfrm>
                <a:off x="11279739" y="2358548"/>
                <a:ext cx="16920" cy="30960"/>
              </p14:xfrm>
            </p:contentPart>
          </mc:Choice>
          <mc:Fallback>
            <p:pic>
              <p:nvPicPr>
                <p:cNvPr id="176" name="Freihand 175">
                  <a:extLst>
                    <a:ext uri="{FF2B5EF4-FFF2-40B4-BE49-F238E27FC236}">
                      <a16:creationId xmlns:a16="http://schemas.microsoft.com/office/drawing/2014/main" id="{63E53971-AB35-487D-9174-52BB2CE91D3F}"/>
                    </a:ext>
                  </a:extLst>
                </p:cNvPr>
                <p:cNvPicPr/>
                <p:nvPr/>
              </p:nvPicPr>
              <p:blipFill>
                <a:blip r:embed="rId298"/>
                <a:stretch>
                  <a:fillRect/>
                </a:stretch>
              </p:blipFill>
              <p:spPr>
                <a:xfrm>
                  <a:off x="11275419" y="2354228"/>
                  <a:ext cx="25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8" name="Freihand 177">
                  <a:extLst>
                    <a:ext uri="{FF2B5EF4-FFF2-40B4-BE49-F238E27FC236}">
                      <a16:creationId xmlns:a16="http://schemas.microsoft.com/office/drawing/2014/main" id="{42FD30D1-2A57-4543-887F-2A578AE8711B}"/>
                    </a:ext>
                  </a:extLst>
                </p14:cNvPr>
                <p14:cNvContentPartPr/>
                <p14:nvPr/>
              </p14:nvContentPartPr>
              <p14:xfrm>
                <a:off x="11345979" y="2188628"/>
                <a:ext cx="217440" cy="181440"/>
              </p14:xfrm>
            </p:contentPart>
          </mc:Choice>
          <mc:Fallback>
            <p:pic>
              <p:nvPicPr>
                <p:cNvPr id="178" name="Freihand 177">
                  <a:extLst>
                    <a:ext uri="{FF2B5EF4-FFF2-40B4-BE49-F238E27FC236}">
                      <a16:creationId xmlns:a16="http://schemas.microsoft.com/office/drawing/2014/main" id="{42FD30D1-2A57-4543-887F-2A578AE8711B}"/>
                    </a:ext>
                  </a:extLst>
                </p:cNvPr>
                <p:cNvPicPr/>
                <p:nvPr/>
              </p:nvPicPr>
              <p:blipFill>
                <a:blip r:embed="rId300"/>
                <a:stretch>
                  <a:fillRect/>
                </a:stretch>
              </p:blipFill>
              <p:spPr>
                <a:xfrm>
                  <a:off x="11341659" y="2184308"/>
                  <a:ext cx="226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9" name="Freihand 178">
                  <a:extLst>
                    <a:ext uri="{FF2B5EF4-FFF2-40B4-BE49-F238E27FC236}">
                      <a16:creationId xmlns:a16="http://schemas.microsoft.com/office/drawing/2014/main" id="{1625C2C4-2499-4CB4-A300-7B9DDB89B629}"/>
                    </a:ext>
                  </a:extLst>
                </p14:cNvPr>
                <p14:cNvContentPartPr/>
                <p14:nvPr/>
              </p14:nvContentPartPr>
              <p14:xfrm>
                <a:off x="11563419" y="2197988"/>
                <a:ext cx="14400" cy="43560"/>
              </p14:xfrm>
            </p:contentPart>
          </mc:Choice>
          <mc:Fallback>
            <p:pic>
              <p:nvPicPr>
                <p:cNvPr id="179" name="Freihand 178">
                  <a:extLst>
                    <a:ext uri="{FF2B5EF4-FFF2-40B4-BE49-F238E27FC236}">
                      <a16:creationId xmlns:a16="http://schemas.microsoft.com/office/drawing/2014/main" id="{1625C2C4-2499-4CB4-A300-7B9DDB89B629}"/>
                    </a:ext>
                  </a:extLst>
                </p:cNvPr>
                <p:cNvPicPr/>
                <p:nvPr/>
              </p:nvPicPr>
              <p:blipFill>
                <a:blip r:embed="rId302"/>
                <a:stretch>
                  <a:fillRect/>
                </a:stretch>
              </p:blipFill>
              <p:spPr>
                <a:xfrm>
                  <a:off x="11559099" y="2193668"/>
                  <a:ext cx="23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0" name="Freihand 179">
                  <a:extLst>
                    <a:ext uri="{FF2B5EF4-FFF2-40B4-BE49-F238E27FC236}">
                      <a16:creationId xmlns:a16="http://schemas.microsoft.com/office/drawing/2014/main" id="{9D88875B-B84E-4CFF-87B2-14BD70D40C71}"/>
                    </a:ext>
                  </a:extLst>
                </p14:cNvPr>
                <p14:cNvContentPartPr/>
                <p14:nvPr/>
              </p14:nvContentPartPr>
              <p14:xfrm>
                <a:off x="11577459" y="2286548"/>
                <a:ext cx="84600" cy="80640"/>
              </p14:xfrm>
            </p:contentPart>
          </mc:Choice>
          <mc:Fallback>
            <p:pic>
              <p:nvPicPr>
                <p:cNvPr id="180" name="Freihand 179">
                  <a:extLst>
                    <a:ext uri="{FF2B5EF4-FFF2-40B4-BE49-F238E27FC236}">
                      <a16:creationId xmlns:a16="http://schemas.microsoft.com/office/drawing/2014/main" id="{9D88875B-B84E-4CFF-87B2-14BD70D40C71}"/>
                    </a:ext>
                  </a:extLst>
                </p:cNvPr>
                <p:cNvPicPr/>
                <p:nvPr/>
              </p:nvPicPr>
              <p:blipFill>
                <a:blip r:embed="rId304"/>
                <a:stretch>
                  <a:fillRect/>
                </a:stretch>
              </p:blipFill>
              <p:spPr>
                <a:xfrm>
                  <a:off x="11573139" y="2282228"/>
                  <a:ext cx="9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2" name="Freihand 181">
                  <a:extLst>
                    <a:ext uri="{FF2B5EF4-FFF2-40B4-BE49-F238E27FC236}">
                      <a16:creationId xmlns:a16="http://schemas.microsoft.com/office/drawing/2014/main" id="{28155415-26DC-42FA-A1D7-3A195C5D48E8}"/>
                    </a:ext>
                  </a:extLst>
                </p14:cNvPr>
                <p14:cNvContentPartPr/>
                <p14:nvPr/>
              </p14:nvContentPartPr>
              <p14:xfrm>
                <a:off x="7035699" y="2614508"/>
                <a:ext cx="4490280" cy="168480"/>
              </p14:xfrm>
            </p:contentPart>
          </mc:Choice>
          <mc:Fallback>
            <p:pic>
              <p:nvPicPr>
                <p:cNvPr id="182" name="Freihand 181">
                  <a:extLst>
                    <a:ext uri="{FF2B5EF4-FFF2-40B4-BE49-F238E27FC236}">
                      <a16:creationId xmlns:a16="http://schemas.microsoft.com/office/drawing/2014/main" id="{28155415-26DC-42FA-A1D7-3A195C5D48E8}"/>
                    </a:ext>
                  </a:extLst>
                </p:cNvPr>
                <p:cNvPicPr/>
                <p:nvPr/>
              </p:nvPicPr>
              <p:blipFill>
                <a:blip r:embed="rId306"/>
                <a:stretch>
                  <a:fillRect/>
                </a:stretch>
              </p:blipFill>
              <p:spPr>
                <a:xfrm>
                  <a:off x="7031379" y="2610188"/>
                  <a:ext cx="449892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184" name="Freihand 183">
                <a:extLst>
                  <a:ext uri="{FF2B5EF4-FFF2-40B4-BE49-F238E27FC236}">
                    <a16:creationId xmlns:a16="http://schemas.microsoft.com/office/drawing/2014/main" id="{EFBB90E9-4E3A-482F-B8DB-AC620272DB6C}"/>
                  </a:ext>
                </a:extLst>
              </p14:cNvPr>
              <p14:cNvContentPartPr/>
              <p14:nvPr/>
            </p14:nvContentPartPr>
            <p14:xfrm>
              <a:off x="7162059" y="518948"/>
              <a:ext cx="862560" cy="67320"/>
            </p14:xfrm>
          </p:contentPart>
        </mc:Choice>
        <mc:Fallback>
          <p:pic>
            <p:nvPicPr>
              <p:cNvPr id="184" name="Freihand 183">
                <a:extLst>
                  <a:ext uri="{FF2B5EF4-FFF2-40B4-BE49-F238E27FC236}">
                    <a16:creationId xmlns:a16="http://schemas.microsoft.com/office/drawing/2014/main" id="{EFBB90E9-4E3A-482F-B8DB-AC620272DB6C}"/>
                  </a:ext>
                </a:extLst>
              </p:cNvPr>
              <p:cNvPicPr/>
              <p:nvPr/>
            </p:nvPicPr>
            <p:blipFill>
              <a:blip r:embed="rId308"/>
              <a:stretch>
                <a:fillRect/>
              </a:stretch>
            </p:blipFill>
            <p:spPr>
              <a:xfrm>
                <a:off x="7157739" y="514628"/>
                <a:ext cx="871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5" name="Freihand 184">
                <a:extLst>
                  <a:ext uri="{FF2B5EF4-FFF2-40B4-BE49-F238E27FC236}">
                    <a16:creationId xmlns:a16="http://schemas.microsoft.com/office/drawing/2014/main" id="{0F97A0F7-9B70-4EBD-BDC2-BC016737E897}"/>
                  </a:ext>
                </a:extLst>
              </p14:cNvPr>
              <p14:cNvContentPartPr/>
              <p14:nvPr/>
            </p14:nvContentPartPr>
            <p14:xfrm>
              <a:off x="7100139" y="940868"/>
              <a:ext cx="998640" cy="51840"/>
            </p14:xfrm>
          </p:contentPart>
        </mc:Choice>
        <mc:Fallback>
          <p:pic>
            <p:nvPicPr>
              <p:cNvPr id="185" name="Freihand 184">
                <a:extLst>
                  <a:ext uri="{FF2B5EF4-FFF2-40B4-BE49-F238E27FC236}">
                    <a16:creationId xmlns:a16="http://schemas.microsoft.com/office/drawing/2014/main" id="{0F97A0F7-9B70-4EBD-BDC2-BC016737E897}"/>
                  </a:ext>
                </a:extLst>
              </p:cNvPr>
              <p:cNvPicPr/>
              <p:nvPr/>
            </p:nvPicPr>
            <p:blipFill>
              <a:blip r:embed="rId310"/>
              <a:stretch>
                <a:fillRect/>
              </a:stretch>
            </p:blipFill>
            <p:spPr>
              <a:xfrm>
                <a:off x="7095819" y="936548"/>
                <a:ext cx="1007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6" name="Freihand 185">
                <a:extLst>
                  <a:ext uri="{FF2B5EF4-FFF2-40B4-BE49-F238E27FC236}">
                    <a16:creationId xmlns:a16="http://schemas.microsoft.com/office/drawing/2014/main" id="{6E87DBC6-183D-432E-BB95-CFC3187B8AEB}"/>
                  </a:ext>
                </a:extLst>
              </p14:cNvPr>
              <p14:cNvContentPartPr/>
              <p14:nvPr/>
            </p14:nvContentPartPr>
            <p14:xfrm>
              <a:off x="7217859" y="1330388"/>
              <a:ext cx="1191240" cy="60120"/>
            </p14:xfrm>
          </p:contentPart>
        </mc:Choice>
        <mc:Fallback>
          <p:pic>
            <p:nvPicPr>
              <p:cNvPr id="186" name="Freihand 185">
                <a:extLst>
                  <a:ext uri="{FF2B5EF4-FFF2-40B4-BE49-F238E27FC236}">
                    <a16:creationId xmlns:a16="http://schemas.microsoft.com/office/drawing/2014/main" id="{6E87DBC6-183D-432E-BB95-CFC3187B8AEB}"/>
                  </a:ext>
                </a:extLst>
              </p:cNvPr>
              <p:cNvPicPr/>
              <p:nvPr/>
            </p:nvPicPr>
            <p:blipFill>
              <a:blip r:embed="rId312"/>
              <a:stretch>
                <a:fillRect/>
              </a:stretch>
            </p:blipFill>
            <p:spPr>
              <a:xfrm>
                <a:off x="7213539" y="1326068"/>
                <a:ext cx="1199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7" name="Freihand 186">
                <a:extLst>
                  <a:ext uri="{FF2B5EF4-FFF2-40B4-BE49-F238E27FC236}">
                    <a16:creationId xmlns:a16="http://schemas.microsoft.com/office/drawing/2014/main" id="{B6341C05-D9D7-4D71-AA0A-737E780E4DB4}"/>
                  </a:ext>
                </a:extLst>
              </p14:cNvPr>
              <p14:cNvContentPartPr/>
              <p14:nvPr/>
            </p14:nvContentPartPr>
            <p14:xfrm>
              <a:off x="835779" y="3853628"/>
              <a:ext cx="134280" cy="163440"/>
            </p14:xfrm>
          </p:contentPart>
        </mc:Choice>
        <mc:Fallback>
          <p:pic>
            <p:nvPicPr>
              <p:cNvPr id="187" name="Freihand 186">
                <a:extLst>
                  <a:ext uri="{FF2B5EF4-FFF2-40B4-BE49-F238E27FC236}">
                    <a16:creationId xmlns:a16="http://schemas.microsoft.com/office/drawing/2014/main" id="{B6341C05-D9D7-4D71-AA0A-737E780E4DB4}"/>
                  </a:ext>
                </a:extLst>
              </p:cNvPr>
              <p:cNvPicPr/>
              <p:nvPr/>
            </p:nvPicPr>
            <p:blipFill>
              <a:blip r:embed="rId314"/>
              <a:stretch>
                <a:fillRect/>
              </a:stretch>
            </p:blipFill>
            <p:spPr>
              <a:xfrm>
                <a:off x="831459" y="3849308"/>
                <a:ext cx="142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3" name="Freihand 202">
                <a:extLst>
                  <a:ext uri="{FF2B5EF4-FFF2-40B4-BE49-F238E27FC236}">
                    <a16:creationId xmlns:a16="http://schemas.microsoft.com/office/drawing/2014/main" id="{F523A5DF-B673-41D9-A418-62EECEBEFA5D}"/>
                  </a:ext>
                </a:extLst>
              </p14:cNvPr>
              <p14:cNvContentPartPr/>
              <p14:nvPr/>
            </p14:nvContentPartPr>
            <p14:xfrm>
              <a:off x="1575939" y="3587948"/>
              <a:ext cx="509400" cy="113040"/>
            </p14:xfrm>
          </p:contentPart>
        </mc:Choice>
        <mc:Fallback>
          <p:pic>
            <p:nvPicPr>
              <p:cNvPr id="203" name="Freihand 202">
                <a:extLst>
                  <a:ext uri="{FF2B5EF4-FFF2-40B4-BE49-F238E27FC236}">
                    <a16:creationId xmlns:a16="http://schemas.microsoft.com/office/drawing/2014/main" id="{F523A5DF-B673-41D9-A418-62EECEBEFA5D}"/>
                  </a:ext>
                </a:extLst>
              </p:cNvPr>
              <p:cNvPicPr/>
              <p:nvPr/>
            </p:nvPicPr>
            <p:blipFill>
              <a:blip r:embed="rId316"/>
              <a:stretch>
                <a:fillRect/>
              </a:stretch>
            </p:blipFill>
            <p:spPr>
              <a:xfrm>
                <a:off x="1571619" y="3583628"/>
                <a:ext cx="51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4" name="Freihand 203">
                <a:extLst>
                  <a:ext uri="{FF2B5EF4-FFF2-40B4-BE49-F238E27FC236}">
                    <a16:creationId xmlns:a16="http://schemas.microsoft.com/office/drawing/2014/main" id="{D21B1AB3-F074-4273-9DAA-F2A08F188309}"/>
                  </a:ext>
                </a:extLst>
              </p14:cNvPr>
              <p14:cNvContentPartPr/>
              <p14:nvPr/>
            </p14:nvContentPartPr>
            <p14:xfrm>
              <a:off x="1771779" y="3312548"/>
              <a:ext cx="138240" cy="132120"/>
            </p14:xfrm>
          </p:contentPart>
        </mc:Choice>
        <mc:Fallback>
          <p:pic>
            <p:nvPicPr>
              <p:cNvPr id="204" name="Freihand 203">
                <a:extLst>
                  <a:ext uri="{FF2B5EF4-FFF2-40B4-BE49-F238E27FC236}">
                    <a16:creationId xmlns:a16="http://schemas.microsoft.com/office/drawing/2014/main" id="{D21B1AB3-F074-4273-9DAA-F2A08F188309}"/>
                  </a:ext>
                </a:extLst>
              </p:cNvPr>
              <p:cNvPicPr/>
              <p:nvPr/>
            </p:nvPicPr>
            <p:blipFill>
              <a:blip r:embed="rId318"/>
              <a:stretch>
                <a:fillRect/>
              </a:stretch>
            </p:blipFill>
            <p:spPr>
              <a:xfrm>
                <a:off x="1767459" y="3308228"/>
                <a:ext cx="146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23" name="Freihand 422">
                <a:extLst>
                  <a:ext uri="{FF2B5EF4-FFF2-40B4-BE49-F238E27FC236}">
                    <a16:creationId xmlns:a16="http://schemas.microsoft.com/office/drawing/2014/main" id="{1D13EE09-2F21-4A55-842E-BC113B6D85DF}"/>
                  </a:ext>
                </a:extLst>
              </p14:cNvPr>
              <p14:cNvContentPartPr/>
              <p14:nvPr/>
            </p14:nvContentPartPr>
            <p14:xfrm>
              <a:off x="3685179" y="5219828"/>
              <a:ext cx="563760" cy="359280"/>
            </p14:xfrm>
          </p:contentPart>
        </mc:Choice>
        <mc:Fallback>
          <p:pic>
            <p:nvPicPr>
              <p:cNvPr id="423" name="Freihand 422">
                <a:extLst>
                  <a:ext uri="{FF2B5EF4-FFF2-40B4-BE49-F238E27FC236}">
                    <a16:creationId xmlns:a16="http://schemas.microsoft.com/office/drawing/2014/main" id="{1D13EE09-2F21-4A55-842E-BC113B6D85DF}"/>
                  </a:ext>
                </a:extLst>
              </p:cNvPr>
              <p:cNvPicPr/>
              <p:nvPr/>
            </p:nvPicPr>
            <p:blipFill>
              <a:blip r:embed="rId320"/>
              <a:stretch>
                <a:fillRect/>
              </a:stretch>
            </p:blipFill>
            <p:spPr>
              <a:xfrm>
                <a:off x="3680859" y="5215508"/>
                <a:ext cx="5724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42" name="Freihand 541">
                <a:extLst>
                  <a:ext uri="{FF2B5EF4-FFF2-40B4-BE49-F238E27FC236}">
                    <a16:creationId xmlns:a16="http://schemas.microsoft.com/office/drawing/2014/main" id="{915AA2E8-A14F-4675-BDC6-6999F4385DBD}"/>
                  </a:ext>
                </a:extLst>
              </p14:cNvPr>
              <p14:cNvContentPartPr/>
              <p14:nvPr/>
            </p14:nvContentPartPr>
            <p14:xfrm>
              <a:off x="9575499" y="3319028"/>
              <a:ext cx="2460600" cy="827640"/>
            </p14:xfrm>
          </p:contentPart>
        </mc:Choice>
        <mc:Fallback>
          <p:pic>
            <p:nvPicPr>
              <p:cNvPr id="542" name="Freihand 541">
                <a:extLst>
                  <a:ext uri="{FF2B5EF4-FFF2-40B4-BE49-F238E27FC236}">
                    <a16:creationId xmlns:a16="http://schemas.microsoft.com/office/drawing/2014/main" id="{915AA2E8-A14F-4675-BDC6-6999F4385DBD}"/>
                  </a:ext>
                </a:extLst>
              </p:cNvPr>
              <p:cNvPicPr/>
              <p:nvPr/>
            </p:nvPicPr>
            <p:blipFill>
              <a:blip r:embed="rId322"/>
              <a:stretch>
                <a:fillRect/>
              </a:stretch>
            </p:blipFill>
            <p:spPr>
              <a:xfrm>
                <a:off x="9571179" y="3314708"/>
                <a:ext cx="2469240" cy="836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44" name="Freihand 543">
                <a:extLst>
                  <a:ext uri="{FF2B5EF4-FFF2-40B4-BE49-F238E27FC236}">
                    <a16:creationId xmlns:a16="http://schemas.microsoft.com/office/drawing/2014/main" id="{7A859835-2676-4C35-A0DF-57853F9C1B79}"/>
                  </a:ext>
                </a:extLst>
              </p14:cNvPr>
              <p14:cNvContentPartPr/>
              <p14:nvPr/>
            </p14:nvContentPartPr>
            <p14:xfrm>
              <a:off x="11521299" y="3933188"/>
              <a:ext cx="57240" cy="77040"/>
            </p14:xfrm>
          </p:contentPart>
        </mc:Choice>
        <mc:Fallback>
          <p:pic>
            <p:nvPicPr>
              <p:cNvPr id="544" name="Freihand 543">
                <a:extLst>
                  <a:ext uri="{FF2B5EF4-FFF2-40B4-BE49-F238E27FC236}">
                    <a16:creationId xmlns:a16="http://schemas.microsoft.com/office/drawing/2014/main" id="{7A859835-2676-4C35-A0DF-57853F9C1B79}"/>
                  </a:ext>
                </a:extLst>
              </p:cNvPr>
              <p:cNvPicPr/>
              <p:nvPr/>
            </p:nvPicPr>
            <p:blipFill>
              <a:blip r:embed="rId324"/>
              <a:stretch>
                <a:fillRect/>
              </a:stretch>
            </p:blipFill>
            <p:spPr>
              <a:xfrm>
                <a:off x="11516979" y="3928868"/>
                <a:ext cx="65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57" name="Freihand 556">
                <a:extLst>
                  <a:ext uri="{FF2B5EF4-FFF2-40B4-BE49-F238E27FC236}">
                    <a16:creationId xmlns:a16="http://schemas.microsoft.com/office/drawing/2014/main" id="{A3A401E5-1D61-47A3-A0A5-EF7F1F454928}"/>
                  </a:ext>
                </a:extLst>
              </p14:cNvPr>
              <p14:cNvContentPartPr/>
              <p14:nvPr/>
            </p14:nvContentPartPr>
            <p14:xfrm>
              <a:off x="1843779" y="1301322"/>
              <a:ext cx="411840" cy="38520"/>
            </p14:xfrm>
          </p:contentPart>
        </mc:Choice>
        <mc:Fallback>
          <p:pic>
            <p:nvPicPr>
              <p:cNvPr id="557" name="Freihand 556">
                <a:extLst>
                  <a:ext uri="{FF2B5EF4-FFF2-40B4-BE49-F238E27FC236}">
                    <a16:creationId xmlns:a16="http://schemas.microsoft.com/office/drawing/2014/main" id="{A3A401E5-1D61-47A3-A0A5-EF7F1F454928}"/>
                  </a:ext>
                </a:extLst>
              </p:cNvPr>
              <p:cNvPicPr/>
              <p:nvPr/>
            </p:nvPicPr>
            <p:blipFill>
              <a:blip r:embed="rId326"/>
              <a:stretch>
                <a:fillRect/>
              </a:stretch>
            </p:blipFill>
            <p:spPr>
              <a:xfrm>
                <a:off x="1839459" y="1297002"/>
                <a:ext cx="420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8" name="Freihand 187">
                <a:extLst>
                  <a:ext uri="{FF2B5EF4-FFF2-40B4-BE49-F238E27FC236}">
                    <a16:creationId xmlns:a16="http://schemas.microsoft.com/office/drawing/2014/main" id="{A1F1A695-7AE0-4D9F-8B25-A8872FE6E818}"/>
                  </a:ext>
                </a:extLst>
              </p14:cNvPr>
              <p14:cNvContentPartPr/>
              <p14:nvPr/>
            </p14:nvContentPartPr>
            <p14:xfrm>
              <a:off x="1074459" y="3850748"/>
              <a:ext cx="124560" cy="150480"/>
            </p14:xfrm>
          </p:contentPart>
        </mc:Choice>
        <mc:Fallback>
          <p:pic>
            <p:nvPicPr>
              <p:cNvPr id="188" name="Freihand 187">
                <a:extLst>
                  <a:ext uri="{FF2B5EF4-FFF2-40B4-BE49-F238E27FC236}">
                    <a16:creationId xmlns:a16="http://schemas.microsoft.com/office/drawing/2014/main" id="{A1F1A695-7AE0-4D9F-8B25-A8872FE6E818}"/>
                  </a:ext>
                </a:extLst>
              </p:cNvPr>
              <p:cNvPicPr/>
              <p:nvPr/>
            </p:nvPicPr>
            <p:blipFill>
              <a:blip r:embed="rId328"/>
              <a:stretch>
                <a:fillRect/>
              </a:stretch>
            </p:blipFill>
            <p:spPr>
              <a:xfrm>
                <a:off x="1070139" y="3846428"/>
                <a:ext cx="133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9" name="Freihand 188">
                <a:extLst>
                  <a:ext uri="{FF2B5EF4-FFF2-40B4-BE49-F238E27FC236}">
                    <a16:creationId xmlns:a16="http://schemas.microsoft.com/office/drawing/2014/main" id="{92F69642-EB8A-435E-9F2D-01DCBA050C29}"/>
                  </a:ext>
                </a:extLst>
              </p14:cNvPr>
              <p14:cNvContentPartPr/>
              <p14:nvPr/>
            </p14:nvContentPartPr>
            <p14:xfrm>
              <a:off x="1276059" y="3923468"/>
              <a:ext cx="3600" cy="78840"/>
            </p14:xfrm>
          </p:contentPart>
        </mc:Choice>
        <mc:Fallback>
          <p:pic>
            <p:nvPicPr>
              <p:cNvPr id="189" name="Freihand 188">
                <a:extLst>
                  <a:ext uri="{FF2B5EF4-FFF2-40B4-BE49-F238E27FC236}">
                    <a16:creationId xmlns:a16="http://schemas.microsoft.com/office/drawing/2014/main" id="{92F69642-EB8A-435E-9F2D-01DCBA050C29}"/>
                  </a:ext>
                </a:extLst>
              </p:cNvPr>
              <p:cNvPicPr/>
              <p:nvPr/>
            </p:nvPicPr>
            <p:blipFill>
              <a:blip r:embed="rId330"/>
              <a:stretch>
                <a:fillRect/>
              </a:stretch>
            </p:blipFill>
            <p:spPr>
              <a:xfrm>
                <a:off x="1271739" y="3919148"/>
                <a:ext cx="12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0" name="Freihand 189">
                <a:extLst>
                  <a:ext uri="{FF2B5EF4-FFF2-40B4-BE49-F238E27FC236}">
                    <a16:creationId xmlns:a16="http://schemas.microsoft.com/office/drawing/2014/main" id="{44A86AB9-5A50-45B5-A1B1-C08210C5E0A4}"/>
                  </a:ext>
                </a:extLst>
              </p14:cNvPr>
              <p14:cNvContentPartPr/>
              <p14:nvPr/>
            </p14:nvContentPartPr>
            <p14:xfrm>
              <a:off x="1269579" y="3856148"/>
              <a:ext cx="11880" cy="2880"/>
            </p14:xfrm>
          </p:contentPart>
        </mc:Choice>
        <mc:Fallback>
          <p:pic>
            <p:nvPicPr>
              <p:cNvPr id="190" name="Freihand 189">
                <a:extLst>
                  <a:ext uri="{FF2B5EF4-FFF2-40B4-BE49-F238E27FC236}">
                    <a16:creationId xmlns:a16="http://schemas.microsoft.com/office/drawing/2014/main" id="{44A86AB9-5A50-45B5-A1B1-C08210C5E0A4}"/>
                  </a:ext>
                </a:extLst>
              </p:cNvPr>
              <p:cNvPicPr/>
              <p:nvPr/>
            </p:nvPicPr>
            <p:blipFill>
              <a:blip r:embed="rId332"/>
              <a:stretch>
                <a:fillRect/>
              </a:stretch>
            </p:blipFill>
            <p:spPr>
              <a:xfrm>
                <a:off x="1265259" y="3851828"/>
                <a:ext cx="20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1" name="Freihand 190">
                <a:extLst>
                  <a:ext uri="{FF2B5EF4-FFF2-40B4-BE49-F238E27FC236}">
                    <a16:creationId xmlns:a16="http://schemas.microsoft.com/office/drawing/2014/main" id="{65D59A1C-AD42-4F6B-A33C-FEE230AEBC2D}"/>
                  </a:ext>
                </a:extLst>
              </p14:cNvPr>
              <p14:cNvContentPartPr/>
              <p14:nvPr/>
            </p14:nvContentPartPr>
            <p14:xfrm>
              <a:off x="1329339" y="3919148"/>
              <a:ext cx="81720" cy="87480"/>
            </p14:xfrm>
          </p:contentPart>
        </mc:Choice>
        <mc:Fallback>
          <p:pic>
            <p:nvPicPr>
              <p:cNvPr id="191" name="Freihand 190">
                <a:extLst>
                  <a:ext uri="{FF2B5EF4-FFF2-40B4-BE49-F238E27FC236}">
                    <a16:creationId xmlns:a16="http://schemas.microsoft.com/office/drawing/2014/main" id="{65D59A1C-AD42-4F6B-A33C-FEE230AEBC2D}"/>
                  </a:ext>
                </a:extLst>
              </p:cNvPr>
              <p:cNvPicPr/>
              <p:nvPr/>
            </p:nvPicPr>
            <p:blipFill>
              <a:blip r:embed="rId334"/>
              <a:stretch>
                <a:fillRect/>
              </a:stretch>
            </p:blipFill>
            <p:spPr>
              <a:xfrm>
                <a:off x="1325019" y="3914828"/>
                <a:ext cx="90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3" name="Freihand 192">
                <a:extLst>
                  <a:ext uri="{FF2B5EF4-FFF2-40B4-BE49-F238E27FC236}">
                    <a16:creationId xmlns:a16="http://schemas.microsoft.com/office/drawing/2014/main" id="{C25833B8-C5FD-4B25-BB1D-AA585D14D3ED}"/>
                  </a:ext>
                </a:extLst>
              </p14:cNvPr>
              <p14:cNvContentPartPr/>
              <p14:nvPr/>
            </p14:nvContentPartPr>
            <p14:xfrm>
              <a:off x="1526979" y="3949388"/>
              <a:ext cx="37440" cy="28440"/>
            </p14:xfrm>
          </p:contentPart>
        </mc:Choice>
        <mc:Fallback>
          <p:pic>
            <p:nvPicPr>
              <p:cNvPr id="193" name="Freihand 192">
                <a:extLst>
                  <a:ext uri="{FF2B5EF4-FFF2-40B4-BE49-F238E27FC236}">
                    <a16:creationId xmlns:a16="http://schemas.microsoft.com/office/drawing/2014/main" id="{C25833B8-C5FD-4B25-BB1D-AA585D14D3ED}"/>
                  </a:ext>
                </a:extLst>
              </p:cNvPr>
              <p:cNvPicPr/>
              <p:nvPr/>
            </p:nvPicPr>
            <p:blipFill>
              <a:blip r:embed="rId336"/>
              <a:stretch>
                <a:fillRect/>
              </a:stretch>
            </p:blipFill>
            <p:spPr>
              <a:xfrm>
                <a:off x="1522659" y="3945068"/>
                <a:ext cx="46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5" name="Freihand 194">
                <a:extLst>
                  <a:ext uri="{FF2B5EF4-FFF2-40B4-BE49-F238E27FC236}">
                    <a16:creationId xmlns:a16="http://schemas.microsoft.com/office/drawing/2014/main" id="{81DA937E-A18F-4072-8619-B1B6F3D0CDC2}"/>
                  </a:ext>
                </a:extLst>
              </p14:cNvPr>
              <p14:cNvContentPartPr/>
              <p14:nvPr/>
            </p14:nvContentPartPr>
            <p14:xfrm>
              <a:off x="1686459" y="3851828"/>
              <a:ext cx="92520" cy="128160"/>
            </p14:xfrm>
          </p:contentPart>
        </mc:Choice>
        <mc:Fallback>
          <p:pic>
            <p:nvPicPr>
              <p:cNvPr id="195" name="Freihand 194">
                <a:extLst>
                  <a:ext uri="{FF2B5EF4-FFF2-40B4-BE49-F238E27FC236}">
                    <a16:creationId xmlns:a16="http://schemas.microsoft.com/office/drawing/2014/main" id="{81DA937E-A18F-4072-8619-B1B6F3D0CDC2}"/>
                  </a:ext>
                </a:extLst>
              </p:cNvPr>
              <p:cNvPicPr/>
              <p:nvPr/>
            </p:nvPicPr>
            <p:blipFill>
              <a:blip r:embed="rId338"/>
              <a:stretch>
                <a:fillRect/>
              </a:stretch>
            </p:blipFill>
            <p:spPr>
              <a:xfrm>
                <a:off x="1682139" y="3847508"/>
                <a:ext cx="101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F1682D28-B0E0-415A-858B-4B2495085AAB}"/>
                  </a:ext>
                </a:extLst>
              </p14:cNvPr>
              <p14:cNvContentPartPr/>
              <p14:nvPr/>
            </p14:nvContentPartPr>
            <p14:xfrm>
              <a:off x="1809939" y="3950828"/>
              <a:ext cx="10080" cy="88560"/>
            </p14:xfrm>
          </p:contentPart>
        </mc:Choice>
        <mc:Fallback>
          <p:pic>
            <p:nvPicPr>
              <p:cNvPr id="196" name="Freihand 195">
                <a:extLst>
                  <a:ext uri="{FF2B5EF4-FFF2-40B4-BE49-F238E27FC236}">
                    <a16:creationId xmlns:a16="http://schemas.microsoft.com/office/drawing/2014/main" id="{F1682D28-B0E0-415A-858B-4B2495085AAB}"/>
                  </a:ext>
                </a:extLst>
              </p:cNvPr>
              <p:cNvPicPr/>
              <p:nvPr/>
            </p:nvPicPr>
            <p:blipFill>
              <a:blip r:embed="rId340"/>
              <a:stretch>
                <a:fillRect/>
              </a:stretch>
            </p:blipFill>
            <p:spPr>
              <a:xfrm>
                <a:off x="1805619" y="3946508"/>
                <a:ext cx="18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7" name="Freihand 196">
                <a:extLst>
                  <a:ext uri="{FF2B5EF4-FFF2-40B4-BE49-F238E27FC236}">
                    <a16:creationId xmlns:a16="http://schemas.microsoft.com/office/drawing/2014/main" id="{B3A968A9-F0A0-4089-940A-09E6480D7395}"/>
                  </a:ext>
                </a:extLst>
              </p14:cNvPr>
              <p14:cNvContentPartPr/>
              <p14:nvPr/>
            </p14:nvContentPartPr>
            <p14:xfrm>
              <a:off x="1863579" y="3819068"/>
              <a:ext cx="117360" cy="156600"/>
            </p14:xfrm>
          </p:contentPart>
        </mc:Choice>
        <mc:Fallback>
          <p:pic>
            <p:nvPicPr>
              <p:cNvPr id="197" name="Freihand 196">
                <a:extLst>
                  <a:ext uri="{FF2B5EF4-FFF2-40B4-BE49-F238E27FC236}">
                    <a16:creationId xmlns:a16="http://schemas.microsoft.com/office/drawing/2014/main" id="{B3A968A9-F0A0-4089-940A-09E6480D7395}"/>
                  </a:ext>
                </a:extLst>
              </p:cNvPr>
              <p:cNvPicPr/>
              <p:nvPr/>
            </p:nvPicPr>
            <p:blipFill>
              <a:blip r:embed="rId342"/>
              <a:stretch>
                <a:fillRect/>
              </a:stretch>
            </p:blipFill>
            <p:spPr>
              <a:xfrm>
                <a:off x="1859259" y="3814748"/>
                <a:ext cx="126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DA859A34-E04D-42D7-8990-8A96C5E9CE60}"/>
                  </a:ext>
                </a:extLst>
              </p14:cNvPr>
              <p14:cNvContentPartPr/>
              <p14:nvPr/>
            </p14:nvContentPartPr>
            <p14:xfrm>
              <a:off x="1966539" y="3793148"/>
              <a:ext cx="72360" cy="223560"/>
            </p14:xfrm>
          </p:contentPart>
        </mc:Choice>
        <mc:Fallback>
          <p:pic>
            <p:nvPicPr>
              <p:cNvPr id="199" name="Freihand 198">
                <a:extLst>
                  <a:ext uri="{FF2B5EF4-FFF2-40B4-BE49-F238E27FC236}">
                    <a16:creationId xmlns:a16="http://schemas.microsoft.com/office/drawing/2014/main" id="{DA859A34-E04D-42D7-8990-8A96C5E9CE60}"/>
                  </a:ext>
                </a:extLst>
              </p:cNvPr>
              <p:cNvPicPr/>
              <p:nvPr/>
            </p:nvPicPr>
            <p:blipFill>
              <a:blip r:embed="rId344"/>
              <a:stretch>
                <a:fillRect/>
              </a:stretch>
            </p:blipFill>
            <p:spPr>
              <a:xfrm>
                <a:off x="1962219" y="3788828"/>
                <a:ext cx="81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C2897AE5-9A5E-4693-9C75-A95C786C09E1}"/>
                  </a:ext>
                </a:extLst>
              </p14:cNvPr>
              <p14:cNvContentPartPr/>
              <p14:nvPr/>
            </p14:nvContentPartPr>
            <p14:xfrm>
              <a:off x="1598259" y="3808628"/>
              <a:ext cx="130320" cy="241560"/>
            </p14:xfrm>
          </p:contentPart>
        </mc:Choice>
        <mc:Fallback>
          <p:pic>
            <p:nvPicPr>
              <p:cNvPr id="200" name="Freihand 199">
                <a:extLst>
                  <a:ext uri="{FF2B5EF4-FFF2-40B4-BE49-F238E27FC236}">
                    <a16:creationId xmlns:a16="http://schemas.microsoft.com/office/drawing/2014/main" id="{C2897AE5-9A5E-4693-9C75-A95C786C09E1}"/>
                  </a:ext>
                </a:extLst>
              </p:cNvPr>
              <p:cNvPicPr/>
              <p:nvPr/>
            </p:nvPicPr>
            <p:blipFill>
              <a:blip r:embed="rId346"/>
              <a:stretch>
                <a:fillRect/>
              </a:stretch>
            </p:blipFill>
            <p:spPr>
              <a:xfrm>
                <a:off x="1593939" y="3804308"/>
                <a:ext cx="138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37740D9E-6337-4DD4-A4A1-6EB37BFDD29B}"/>
                  </a:ext>
                </a:extLst>
              </p14:cNvPr>
              <p14:cNvContentPartPr/>
              <p14:nvPr/>
            </p14:nvContentPartPr>
            <p14:xfrm>
              <a:off x="2015499" y="3682628"/>
              <a:ext cx="75240" cy="69120"/>
            </p14:xfrm>
          </p:contentPart>
        </mc:Choice>
        <mc:Fallback>
          <p:pic>
            <p:nvPicPr>
              <p:cNvPr id="201" name="Freihand 200">
                <a:extLst>
                  <a:ext uri="{FF2B5EF4-FFF2-40B4-BE49-F238E27FC236}">
                    <a16:creationId xmlns:a16="http://schemas.microsoft.com/office/drawing/2014/main" id="{37740D9E-6337-4DD4-A4A1-6EB37BFDD29B}"/>
                  </a:ext>
                </a:extLst>
              </p:cNvPr>
              <p:cNvPicPr/>
              <p:nvPr/>
            </p:nvPicPr>
            <p:blipFill>
              <a:blip r:embed="rId348"/>
              <a:stretch>
                <a:fillRect/>
              </a:stretch>
            </p:blipFill>
            <p:spPr>
              <a:xfrm>
                <a:off x="2011179" y="3678308"/>
                <a:ext cx="83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9" name="Freihand 268">
                <a:extLst>
                  <a:ext uri="{FF2B5EF4-FFF2-40B4-BE49-F238E27FC236}">
                    <a16:creationId xmlns:a16="http://schemas.microsoft.com/office/drawing/2014/main" id="{ABA5FB24-15FF-47B4-9CCA-B232282B6E59}"/>
                  </a:ext>
                </a:extLst>
              </p14:cNvPr>
              <p14:cNvContentPartPr/>
              <p14:nvPr/>
            </p14:nvContentPartPr>
            <p14:xfrm>
              <a:off x="884019" y="4098428"/>
              <a:ext cx="453960" cy="29520"/>
            </p14:xfrm>
          </p:contentPart>
        </mc:Choice>
        <mc:Fallback>
          <p:pic>
            <p:nvPicPr>
              <p:cNvPr id="269" name="Freihand 268">
                <a:extLst>
                  <a:ext uri="{FF2B5EF4-FFF2-40B4-BE49-F238E27FC236}">
                    <a16:creationId xmlns:a16="http://schemas.microsoft.com/office/drawing/2014/main" id="{ABA5FB24-15FF-47B4-9CCA-B232282B6E59}"/>
                  </a:ext>
                </a:extLst>
              </p:cNvPr>
              <p:cNvPicPr/>
              <p:nvPr/>
            </p:nvPicPr>
            <p:blipFill>
              <a:blip r:embed="rId350"/>
              <a:stretch>
                <a:fillRect/>
              </a:stretch>
            </p:blipFill>
            <p:spPr>
              <a:xfrm>
                <a:off x="879699" y="4094108"/>
                <a:ext cx="462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76" name="Freihand 275">
                <a:extLst>
                  <a:ext uri="{FF2B5EF4-FFF2-40B4-BE49-F238E27FC236}">
                    <a16:creationId xmlns:a16="http://schemas.microsoft.com/office/drawing/2014/main" id="{2DE2E0BB-1609-420A-9027-603595843143}"/>
                  </a:ext>
                </a:extLst>
              </p14:cNvPr>
              <p14:cNvContentPartPr/>
              <p14:nvPr/>
            </p14:nvContentPartPr>
            <p14:xfrm>
              <a:off x="725979" y="4357988"/>
              <a:ext cx="145800" cy="155160"/>
            </p14:xfrm>
          </p:contentPart>
        </mc:Choice>
        <mc:Fallback>
          <p:pic>
            <p:nvPicPr>
              <p:cNvPr id="276" name="Freihand 275">
                <a:extLst>
                  <a:ext uri="{FF2B5EF4-FFF2-40B4-BE49-F238E27FC236}">
                    <a16:creationId xmlns:a16="http://schemas.microsoft.com/office/drawing/2014/main" id="{2DE2E0BB-1609-420A-9027-603595843143}"/>
                  </a:ext>
                </a:extLst>
              </p:cNvPr>
              <p:cNvPicPr/>
              <p:nvPr/>
            </p:nvPicPr>
            <p:blipFill>
              <a:blip r:embed="rId352"/>
              <a:stretch>
                <a:fillRect/>
              </a:stretch>
            </p:blipFill>
            <p:spPr>
              <a:xfrm>
                <a:off x="721659" y="4353668"/>
                <a:ext cx="154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77" name="Freihand 276">
                <a:extLst>
                  <a:ext uri="{FF2B5EF4-FFF2-40B4-BE49-F238E27FC236}">
                    <a16:creationId xmlns:a16="http://schemas.microsoft.com/office/drawing/2014/main" id="{59354A72-F3FC-4335-A44B-2458D30C9CB2}"/>
                  </a:ext>
                </a:extLst>
              </p14:cNvPr>
              <p14:cNvContentPartPr/>
              <p14:nvPr/>
            </p14:nvContentPartPr>
            <p14:xfrm>
              <a:off x="895179" y="4319828"/>
              <a:ext cx="195120" cy="191160"/>
            </p14:xfrm>
          </p:contentPart>
        </mc:Choice>
        <mc:Fallback>
          <p:pic>
            <p:nvPicPr>
              <p:cNvPr id="277" name="Freihand 276">
                <a:extLst>
                  <a:ext uri="{FF2B5EF4-FFF2-40B4-BE49-F238E27FC236}">
                    <a16:creationId xmlns:a16="http://schemas.microsoft.com/office/drawing/2014/main" id="{59354A72-F3FC-4335-A44B-2458D30C9CB2}"/>
                  </a:ext>
                </a:extLst>
              </p:cNvPr>
              <p:cNvPicPr/>
              <p:nvPr/>
            </p:nvPicPr>
            <p:blipFill>
              <a:blip r:embed="rId354"/>
              <a:stretch>
                <a:fillRect/>
              </a:stretch>
            </p:blipFill>
            <p:spPr>
              <a:xfrm>
                <a:off x="890859" y="4315508"/>
                <a:ext cx="203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8" name="Freihand 277">
                <a:extLst>
                  <a:ext uri="{FF2B5EF4-FFF2-40B4-BE49-F238E27FC236}">
                    <a16:creationId xmlns:a16="http://schemas.microsoft.com/office/drawing/2014/main" id="{B29711FE-125A-4568-B7AD-1620A131902A}"/>
                  </a:ext>
                </a:extLst>
              </p14:cNvPr>
              <p14:cNvContentPartPr/>
              <p14:nvPr/>
            </p14:nvContentPartPr>
            <p14:xfrm>
              <a:off x="1085979" y="4325588"/>
              <a:ext cx="360" cy="360"/>
            </p14:xfrm>
          </p:contentPart>
        </mc:Choice>
        <mc:Fallback>
          <p:pic>
            <p:nvPicPr>
              <p:cNvPr id="278" name="Freihand 277">
                <a:extLst>
                  <a:ext uri="{FF2B5EF4-FFF2-40B4-BE49-F238E27FC236}">
                    <a16:creationId xmlns:a16="http://schemas.microsoft.com/office/drawing/2014/main" id="{B29711FE-125A-4568-B7AD-1620A131902A}"/>
                  </a:ext>
                </a:extLst>
              </p:cNvPr>
              <p:cNvPicPr/>
              <p:nvPr/>
            </p:nvPicPr>
            <p:blipFill>
              <a:blip r:embed="rId356"/>
              <a:stretch>
                <a:fillRect/>
              </a:stretch>
            </p:blipFill>
            <p:spPr>
              <a:xfrm>
                <a:off x="1081659" y="4321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9" name="Freihand 278">
                <a:extLst>
                  <a:ext uri="{FF2B5EF4-FFF2-40B4-BE49-F238E27FC236}">
                    <a16:creationId xmlns:a16="http://schemas.microsoft.com/office/drawing/2014/main" id="{3BF5E879-0CE6-44F7-AC2B-CC9EABB41DB1}"/>
                  </a:ext>
                </a:extLst>
              </p14:cNvPr>
              <p14:cNvContentPartPr/>
              <p14:nvPr/>
            </p14:nvContentPartPr>
            <p14:xfrm>
              <a:off x="1119819" y="4394348"/>
              <a:ext cx="110520" cy="101160"/>
            </p14:xfrm>
          </p:contentPart>
        </mc:Choice>
        <mc:Fallback>
          <p:pic>
            <p:nvPicPr>
              <p:cNvPr id="279" name="Freihand 278">
                <a:extLst>
                  <a:ext uri="{FF2B5EF4-FFF2-40B4-BE49-F238E27FC236}">
                    <a16:creationId xmlns:a16="http://schemas.microsoft.com/office/drawing/2014/main" id="{3BF5E879-0CE6-44F7-AC2B-CC9EABB41DB1}"/>
                  </a:ext>
                </a:extLst>
              </p:cNvPr>
              <p:cNvPicPr/>
              <p:nvPr/>
            </p:nvPicPr>
            <p:blipFill>
              <a:blip r:embed="rId358"/>
              <a:stretch>
                <a:fillRect/>
              </a:stretch>
            </p:blipFill>
            <p:spPr>
              <a:xfrm>
                <a:off x="1115499" y="4390028"/>
                <a:ext cx="119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0" name="Freihand 279">
                <a:extLst>
                  <a:ext uri="{FF2B5EF4-FFF2-40B4-BE49-F238E27FC236}">
                    <a16:creationId xmlns:a16="http://schemas.microsoft.com/office/drawing/2014/main" id="{105CF35F-C7A4-40D0-87B1-BBDF5E2A1A34}"/>
                  </a:ext>
                </a:extLst>
              </p14:cNvPr>
              <p14:cNvContentPartPr/>
              <p14:nvPr/>
            </p14:nvContentPartPr>
            <p14:xfrm>
              <a:off x="1324299" y="4243148"/>
              <a:ext cx="132120" cy="299520"/>
            </p14:xfrm>
          </p:contentPart>
        </mc:Choice>
        <mc:Fallback>
          <p:pic>
            <p:nvPicPr>
              <p:cNvPr id="280" name="Freihand 279">
                <a:extLst>
                  <a:ext uri="{FF2B5EF4-FFF2-40B4-BE49-F238E27FC236}">
                    <a16:creationId xmlns:a16="http://schemas.microsoft.com/office/drawing/2014/main" id="{105CF35F-C7A4-40D0-87B1-BBDF5E2A1A34}"/>
                  </a:ext>
                </a:extLst>
              </p:cNvPr>
              <p:cNvPicPr/>
              <p:nvPr/>
            </p:nvPicPr>
            <p:blipFill>
              <a:blip r:embed="rId360"/>
              <a:stretch>
                <a:fillRect/>
              </a:stretch>
            </p:blipFill>
            <p:spPr>
              <a:xfrm>
                <a:off x="1319979" y="4238828"/>
                <a:ext cx="1407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2" name="Freihand 281">
                <a:extLst>
                  <a:ext uri="{FF2B5EF4-FFF2-40B4-BE49-F238E27FC236}">
                    <a16:creationId xmlns:a16="http://schemas.microsoft.com/office/drawing/2014/main" id="{704D9174-7C96-4145-86E6-81DF507174FD}"/>
                  </a:ext>
                </a:extLst>
              </p14:cNvPr>
              <p14:cNvContentPartPr/>
              <p14:nvPr/>
            </p14:nvContentPartPr>
            <p14:xfrm>
              <a:off x="1587819" y="4373468"/>
              <a:ext cx="98280" cy="87480"/>
            </p14:xfrm>
          </p:contentPart>
        </mc:Choice>
        <mc:Fallback>
          <p:pic>
            <p:nvPicPr>
              <p:cNvPr id="282" name="Freihand 281">
                <a:extLst>
                  <a:ext uri="{FF2B5EF4-FFF2-40B4-BE49-F238E27FC236}">
                    <a16:creationId xmlns:a16="http://schemas.microsoft.com/office/drawing/2014/main" id="{704D9174-7C96-4145-86E6-81DF507174FD}"/>
                  </a:ext>
                </a:extLst>
              </p:cNvPr>
              <p:cNvPicPr/>
              <p:nvPr/>
            </p:nvPicPr>
            <p:blipFill>
              <a:blip r:embed="rId362"/>
              <a:stretch>
                <a:fillRect/>
              </a:stretch>
            </p:blipFill>
            <p:spPr>
              <a:xfrm>
                <a:off x="1583499" y="4369148"/>
                <a:ext cx="106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83" name="Freihand 282">
                <a:extLst>
                  <a:ext uri="{FF2B5EF4-FFF2-40B4-BE49-F238E27FC236}">
                    <a16:creationId xmlns:a16="http://schemas.microsoft.com/office/drawing/2014/main" id="{579EBE09-ADA4-44F8-9A62-15569402CBF7}"/>
                  </a:ext>
                </a:extLst>
              </p14:cNvPr>
              <p14:cNvContentPartPr/>
              <p14:nvPr/>
            </p14:nvContentPartPr>
            <p14:xfrm>
              <a:off x="1706619" y="4461668"/>
              <a:ext cx="20880" cy="72720"/>
            </p14:xfrm>
          </p:contentPart>
        </mc:Choice>
        <mc:Fallback>
          <p:pic>
            <p:nvPicPr>
              <p:cNvPr id="283" name="Freihand 282">
                <a:extLst>
                  <a:ext uri="{FF2B5EF4-FFF2-40B4-BE49-F238E27FC236}">
                    <a16:creationId xmlns:a16="http://schemas.microsoft.com/office/drawing/2014/main" id="{579EBE09-ADA4-44F8-9A62-15569402CBF7}"/>
                  </a:ext>
                </a:extLst>
              </p:cNvPr>
              <p:cNvPicPr/>
              <p:nvPr/>
            </p:nvPicPr>
            <p:blipFill>
              <a:blip r:embed="rId364"/>
              <a:stretch>
                <a:fillRect/>
              </a:stretch>
            </p:blipFill>
            <p:spPr>
              <a:xfrm>
                <a:off x="1702299" y="4457348"/>
                <a:ext cx="29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84" name="Freihand 283">
                <a:extLst>
                  <a:ext uri="{FF2B5EF4-FFF2-40B4-BE49-F238E27FC236}">
                    <a16:creationId xmlns:a16="http://schemas.microsoft.com/office/drawing/2014/main" id="{92495B82-36C7-4597-A735-88B4552B8FCF}"/>
                  </a:ext>
                </a:extLst>
              </p14:cNvPr>
              <p14:cNvContentPartPr/>
              <p14:nvPr/>
            </p14:nvContentPartPr>
            <p14:xfrm>
              <a:off x="1793739" y="4358708"/>
              <a:ext cx="66960" cy="114480"/>
            </p14:xfrm>
          </p:contentPart>
        </mc:Choice>
        <mc:Fallback>
          <p:pic>
            <p:nvPicPr>
              <p:cNvPr id="284" name="Freihand 283">
                <a:extLst>
                  <a:ext uri="{FF2B5EF4-FFF2-40B4-BE49-F238E27FC236}">
                    <a16:creationId xmlns:a16="http://schemas.microsoft.com/office/drawing/2014/main" id="{92495B82-36C7-4597-A735-88B4552B8FCF}"/>
                  </a:ext>
                </a:extLst>
              </p:cNvPr>
              <p:cNvPicPr/>
              <p:nvPr/>
            </p:nvPicPr>
            <p:blipFill>
              <a:blip r:embed="rId366"/>
              <a:stretch>
                <a:fillRect/>
              </a:stretch>
            </p:blipFill>
            <p:spPr>
              <a:xfrm>
                <a:off x="1789419" y="4354388"/>
                <a:ext cx="75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85" name="Freihand 284">
                <a:extLst>
                  <a:ext uri="{FF2B5EF4-FFF2-40B4-BE49-F238E27FC236}">
                    <a16:creationId xmlns:a16="http://schemas.microsoft.com/office/drawing/2014/main" id="{3A2CFAF5-3D29-4158-BF5B-23D4247F54AA}"/>
                  </a:ext>
                </a:extLst>
              </p14:cNvPr>
              <p14:cNvContentPartPr/>
              <p14:nvPr/>
            </p14:nvContentPartPr>
            <p14:xfrm>
              <a:off x="1860339" y="4288868"/>
              <a:ext cx="80280" cy="203040"/>
            </p14:xfrm>
          </p:contentPart>
        </mc:Choice>
        <mc:Fallback>
          <p:pic>
            <p:nvPicPr>
              <p:cNvPr id="285" name="Freihand 284">
                <a:extLst>
                  <a:ext uri="{FF2B5EF4-FFF2-40B4-BE49-F238E27FC236}">
                    <a16:creationId xmlns:a16="http://schemas.microsoft.com/office/drawing/2014/main" id="{3A2CFAF5-3D29-4158-BF5B-23D4247F54AA}"/>
                  </a:ext>
                </a:extLst>
              </p:cNvPr>
              <p:cNvPicPr/>
              <p:nvPr/>
            </p:nvPicPr>
            <p:blipFill>
              <a:blip r:embed="rId368"/>
              <a:stretch>
                <a:fillRect/>
              </a:stretch>
            </p:blipFill>
            <p:spPr>
              <a:xfrm>
                <a:off x="1856019" y="4284548"/>
                <a:ext cx="88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6" name="Freihand 285">
                <a:extLst>
                  <a:ext uri="{FF2B5EF4-FFF2-40B4-BE49-F238E27FC236}">
                    <a16:creationId xmlns:a16="http://schemas.microsoft.com/office/drawing/2014/main" id="{530A0324-737F-4CA3-A890-D689707F723B}"/>
                  </a:ext>
                </a:extLst>
              </p14:cNvPr>
              <p14:cNvContentPartPr/>
              <p14:nvPr/>
            </p14:nvContentPartPr>
            <p14:xfrm>
              <a:off x="1502859" y="4297148"/>
              <a:ext cx="95760" cy="194040"/>
            </p14:xfrm>
          </p:contentPart>
        </mc:Choice>
        <mc:Fallback>
          <p:pic>
            <p:nvPicPr>
              <p:cNvPr id="286" name="Freihand 285">
                <a:extLst>
                  <a:ext uri="{FF2B5EF4-FFF2-40B4-BE49-F238E27FC236}">
                    <a16:creationId xmlns:a16="http://schemas.microsoft.com/office/drawing/2014/main" id="{530A0324-737F-4CA3-A890-D689707F723B}"/>
                  </a:ext>
                </a:extLst>
              </p:cNvPr>
              <p:cNvPicPr/>
              <p:nvPr/>
            </p:nvPicPr>
            <p:blipFill>
              <a:blip r:embed="rId370"/>
              <a:stretch>
                <a:fillRect/>
              </a:stretch>
            </p:blipFill>
            <p:spPr>
              <a:xfrm>
                <a:off x="1498539" y="4292828"/>
                <a:ext cx="104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7" name="Freihand 286">
                <a:extLst>
                  <a:ext uri="{FF2B5EF4-FFF2-40B4-BE49-F238E27FC236}">
                    <a16:creationId xmlns:a16="http://schemas.microsoft.com/office/drawing/2014/main" id="{8469A597-ADF1-4CAD-A330-4B8423E78117}"/>
                  </a:ext>
                </a:extLst>
              </p14:cNvPr>
              <p14:cNvContentPartPr/>
              <p14:nvPr/>
            </p14:nvContentPartPr>
            <p14:xfrm>
              <a:off x="1915779" y="4186988"/>
              <a:ext cx="90000" cy="64440"/>
            </p14:xfrm>
          </p:contentPart>
        </mc:Choice>
        <mc:Fallback>
          <p:pic>
            <p:nvPicPr>
              <p:cNvPr id="287" name="Freihand 286">
                <a:extLst>
                  <a:ext uri="{FF2B5EF4-FFF2-40B4-BE49-F238E27FC236}">
                    <a16:creationId xmlns:a16="http://schemas.microsoft.com/office/drawing/2014/main" id="{8469A597-ADF1-4CAD-A330-4B8423E78117}"/>
                  </a:ext>
                </a:extLst>
              </p:cNvPr>
              <p:cNvPicPr/>
              <p:nvPr/>
            </p:nvPicPr>
            <p:blipFill>
              <a:blip r:embed="rId372"/>
              <a:stretch>
                <a:fillRect/>
              </a:stretch>
            </p:blipFill>
            <p:spPr>
              <a:xfrm>
                <a:off x="1911459" y="4182668"/>
                <a:ext cx="98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F9C9C5CC-9952-4F33-9F03-27FAC99E4AFF}"/>
                  </a:ext>
                </a:extLst>
              </p14:cNvPr>
              <p14:cNvContentPartPr/>
              <p14:nvPr/>
            </p14:nvContentPartPr>
            <p14:xfrm>
              <a:off x="3170739" y="3496868"/>
              <a:ext cx="370080" cy="78120"/>
            </p14:xfrm>
          </p:contentPart>
        </mc:Choice>
        <mc:Fallback>
          <p:pic>
            <p:nvPicPr>
              <p:cNvPr id="221" name="Freihand 220">
                <a:extLst>
                  <a:ext uri="{FF2B5EF4-FFF2-40B4-BE49-F238E27FC236}">
                    <a16:creationId xmlns:a16="http://schemas.microsoft.com/office/drawing/2014/main" id="{F9C9C5CC-9952-4F33-9F03-27FAC99E4AFF}"/>
                  </a:ext>
                </a:extLst>
              </p:cNvPr>
              <p:cNvPicPr/>
              <p:nvPr/>
            </p:nvPicPr>
            <p:blipFill>
              <a:blip r:embed="rId374"/>
              <a:stretch>
                <a:fillRect/>
              </a:stretch>
            </p:blipFill>
            <p:spPr>
              <a:xfrm>
                <a:off x="3166419" y="3492548"/>
                <a:ext cx="378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2" name="Freihand 221">
                <a:extLst>
                  <a:ext uri="{FF2B5EF4-FFF2-40B4-BE49-F238E27FC236}">
                    <a16:creationId xmlns:a16="http://schemas.microsoft.com/office/drawing/2014/main" id="{507E541D-CA65-49AC-9996-FD4C39C27193}"/>
                  </a:ext>
                </a:extLst>
              </p14:cNvPr>
              <p14:cNvContentPartPr/>
              <p14:nvPr/>
            </p14:nvContentPartPr>
            <p14:xfrm>
              <a:off x="3234819" y="3317588"/>
              <a:ext cx="77400" cy="92520"/>
            </p14:xfrm>
          </p:contentPart>
        </mc:Choice>
        <mc:Fallback>
          <p:pic>
            <p:nvPicPr>
              <p:cNvPr id="222" name="Freihand 221">
                <a:extLst>
                  <a:ext uri="{FF2B5EF4-FFF2-40B4-BE49-F238E27FC236}">
                    <a16:creationId xmlns:a16="http://schemas.microsoft.com/office/drawing/2014/main" id="{507E541D-CA65-49AC-9996-FD4C39C27193}"/>
                  </a:ext>
                </a:extLst>
              </p:cNvPr>
              <p:cNvPicPr/>
              <p:nvPr/>
            </p:nvPicPr>
            <p:blipFill>
              <a:blip r:embed="rId376"/>
              <a:stretch>
                <a:fillRect/>
              </a:stretch>
            </p:blipFill>
            <p:spPr>
              <a:xfrm>
                <a:off x="3230499" y="3313268"/>
                <a:ext cx="86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Freihand 222">
                <a:extLst>
                  <a:ext uri="{FF2B5EF4-FFF2-40B4-BE49-F238E27FC236}">
                    <a16:creationId xmlns:a16="http://schemas.microsoft.com/office/drawing/2014/main" id="{7F7A00DA-73C0-40E3-8E6E-AF1E7DF2BB45}"/>
                  </a:ext>
                </a:extLst>
              </p14:cNvPr>
              <p14:cNvContentPartPr/>
              <p14:nvPr/>
            </p14:nvContentPartPr>
            <p14:xfrm>
              <a:off x="3341019" y="3374828"/>
              <a:ext cx="28440" cy="85680"/>
            </p14:xfrm>
          </p:contentPart>
        </mc:Choice>
        <mc:Fallback>
          <p:pic>
            <p:nvPicPr>
              <p:cNvPr id="223" name="Freihand 222">
                <a:extLst>
                  <a:ext uri="{FF2B5EF4-FFF2-40B4-BE49-F238E27FC236}">
                    <a16:creationId xmlns:a16="http://schemas.microsoft.com/office/drawing/2014/main" id="{7F7A00DA-73C0-40E3-8E6E-AF1E7DF2BB45}"/>
                  </a:ext>
                </a:extLst>
              </p:cNvPr>
              <p:cNvPicPr/>
              <p:nvPr/>
            </p:nvPicPr>
            <p:blipFill>
              <a:blip r:embed="rId378"/>
              <a:stretch>
                <a:fillRect/>
              </a:stretch>
            </p:blipFill>
            <p:spPr>
              <a:xfrm>
                <a:off x="3336699" y="3370508"/>
                <a:ext cx="37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Freihand 223">
                <a:extLst>
                  <a:ext uri="{FF2B5EF4-FFF2-40B4-BE49-F238E27FC236}">
                    <a16:creationId xmlns:a16="http://schemas.microsoft.com/office/drawing/2014/main" id="{7A9F6B31-5D10-4092-A7FF-C029C454060A}"/>
                  </a:ext>
                </a:extLst>
              </p14:cNvPr>
              <p14:cNvContentPartPr/>
              <p14:nvPr/>
            </p14:nvContentPartPr>
            <p14:xfrm>
              <a:off x="3424899" y="3302828"/>
              <a:ext cx="91440" cy="122040"/>
            </p14:xfrm>
          </p:contentPart>
        </mc:Choice>
        <mc:Fallback>
          <p:pic>
            <p:nvPicPr>
              <p:cNvPr id="224" name="Freihand 223">
                <a:extLst>
                  <a:ext uri="{FF2B5EF4-FFF2-40B4-BE49-F238E27FC236}">
                    <a16:creationId xmlns:a16="http://schemas.microsoft.com/office/drawing/2014/main" id="{7A9F6B31-5D10-4092-A7FF-C029C454060A}"/>
                  </a:ext>
                </a:extLst>
              </p:cNvPr>
              <p:cNvPicPr/>
              <p:nvPr/>
            </p:nvPicPr>
            <p:blipFill>
              <a:blip r:embed="rId380"/>
              <a:stretch>
                <a:fillRect/>
              </a:stretch>
            </p:blipFill>
            <p:spPr>
              <a:xfrm>
                <a:off x="3420579" y="3298508"/>
                <a:ext cx="100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6" name="Freihand 225">
                <a:extLst>
                  <a:ext uri="{FF2B5EF4-FFF2-40B4-BE49-F238E27FC236}">
                    <a16:creationId xmlns:a16="http://schemas.microsoft.com/office/drawing/2014/main" id="{21D31098-75E2-4E9C-8E94-39C5239967A8}"/>
                  </a:ext>
                </a:extLst>
              </p14:cNvPr>
              <p14:cNvContentPartPr/>
              <p14:nvPr/>
            </p14:nvContentPartPr>
            <p14:xfrm>
              <a:off x="3816939" y="3816548"/>
              <a:ext cx="18720" cy="123840"/>
            </p14:xfrm>
          </p:contentPart>
        </mc:Choice>
        <mc:Fallback>
          <p:pic>
            <p:nvPicPr>
              <p:cNvPr id="226" name="Freihand 225">
                <a:extLst>
                  <a:ext uri="{FF2B5EF4-FFF2-40B4-BE49-F238E27FC236}">
                    <a16:creationId xmlns:a16="http://schemas.microsoft.com/office/drawing/2014/main" id="{21D31098-75E2-4E9C-8E94-39C5239967A8}"/>
                  </a:ext>
                </a:extLst>
              </p:cNvPr>
              <p:cNvPicPr/>
              <p:nvPr/>
            </p:nvPicPr>
            <p:blipFill>
              <a:blip r:embed="rId382"/>
              <a:stretch>
                <a:fillRect/>
              </a:stretch>
            </p:blipFill>
            <p:spPr>
              <a:xfrm>
                <a:off x="3812619" y="3812228"/>
                <a:ext cx="27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7" name="Freihand 226">
                <a:extLst>
                  <a:ext uri="{FF2B5EF4-FFF2-40B4-BE49-F238E27FC236}">
                    <a16:creationId xmlns:a16="http://schemas.microsoft.com/office/drawing/2014/main" id="{36525F4C-7E45-4373-868B-B0BFE6957C9A}"/>
                  </a:ext>
                </a:extLst>
              </p14:cNvPr>
              <p14:cNvContentPartPr/>
              <p14:nvPr/>
            </p14:nvContentPartPr>
            <p14:xfrm>
              <a:off x="3778059" y="3866948"/>
              <a:ext cx="118800" cy="6480"/>
            </p14:xfrm>
          </p:contentPart>
        </mc:Choice>
        <mc:Fallback>
          <p:pic>
            <p:nvPicPr>
              <p:cNvPr id="227" name="Freihand 226">
                <a:extLst>
                  <a:ext uri="{FF2B5EF4-FFF2-40B4-BE49-F238E27FC236}">
                    <a16:creationId xmlns:a16="http://schemas.microsoft.com/office/drawing/2014/main" id="{36525F4C-7E45-4373-868B-B0BFE6957C9A}"/>
                  </a:ext>
                </a:extLst>
              </p:cNvPr>
              <p:cNvPicPr/>
              <p:nvPr/>
            </p:nvPicPr>
            <p:blipFill>
              <a:blip r:embed="rId384"/>
              <a:stretch>
                <a:fillRect/>
              </a:stretch>
            </p:blipFill>
            <p:spPr>
              <a:xfrm>
                <a:off x="3773739" y="3862628"/>
                <a:ext cx="127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5" name="Freihand 204">
                <a:extLst>
                  <a:ext uri="{FF2B5EF4-FFF2-40B4-BE49-F238E27FC236}">
                    <a16:creationId xmlns:a16="http://schemas.microsoft.com/office/drawing/2014/main" id="{E2648F20-3DF0-40A2-B2C7-D663A90B16BC}"/>
                  </a:ext>
                </a:extLst>
              </p14:cNvPr>
              <p14:cNvContentPartPr/>
              <p14:nvPr/>
            </p14:nvContentPartPr>
            <p14:xfrm>
              <a:off x="2359299" y="3848588"/>
              <a:ext cx="14040" cy="135720"/>
            </p14:xfrm>
          </p:contentPart>
        </mc:Choice>
        <mc:Fallback>
          <p:pic>
            <p:nvPicPr>
              <p:cNvPr id="205" name="Freihand 204">
                <a:extLst>
                  <a:ext uri="{FF2B5EF4-FFF2-40B4-BE49-F238E27FC236}">
                    <a16:creationId xmlns:a16="http://schemas.microsoft.com/office/drawing/2014/main" id="{E2648F20-3DF0-40A2-B2C7-D663A90B16BC}"/>
                  </a:ext>
                </a:extLst>
              </p:cNvPr>
              <p:cNvPicPr/>
              <p:nvPr/>
            </p:nvPicPr>
            <p:blipFill>
              <a:blip r:embed="rId386"/>
              <a:stretch>
                <a:fillRect/>
              </a:stretch>
            </p:blipFill>
            <p:spPr>
              <a:xfrm>
                <a:off x="2354979" y="3844268"/>
                <a:ext cx="22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6" name="Freihand 205">
                <a:extLst>
                  <a:ext uri="{FF2B5EF4-FFF2-40B4-BE49-F238E27FC236}">
                    <a16:creationId xmlns:a16="http://schemas.microsoft.com/office/drawing/2014/main" id="{EED63D07-0376-4F84-AB35-1CB8CEA43712}"/>
                  </a:ext>
                </a:extLst>
              </p14:cNvPr>
              <p14:cNvContentPartPr/>
              <p14:nvPr/>
            </p14:nvContentPartPr>
            <p14:xfrm>
              <a:off x="2312499" y="3903308"/>
              <a:ext cx="109440" cy="14400"/>
            </p14:xfrm>
          </p:contentPart>
        </mc:Choice>
        <mc:Fallback>
          <p:pic>
            <p:nvPicPr>
              <p:cNvPr id="206" name="Freihand 205">
                <a:extLst>
                  <a:ext uri="{FF2B5EF4-FFF2-40B4-BE49-F238E27FC236}">
                    <a16:creationId xmlns:a16="http://schemas.microsoft.com/office/drawing/2014/main" id="{EED63D07-0376-4F84-AB35-1CB8CEA43712}"/>
                  </a:ext>
                </a:extLst>
              </p:cNvPr>
              <p:cNvPicPr/>
              <p:nvPr/>
            </p:nvPicPr>
            <p:blipFill>
              <a:blip r:embed="rId388"/>
              <a:stretch>
                <a:fillRect/>
              </a:stretch>
            </p:blipFill>
            <p:spPr>
              <a:xfrm>
                <a:off x="2308179" y="3898988"/>
                <a:ext cx="118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8" name="Freihand 207">
                <a:extLst>
                  <a:ext uri="{FF2B5EF4-FFF2-40B4-BE49-F238E27FC236}">
                    <a16:creationId xmlns:a16="http://schemas.microsoft.com/office/drawing/2014/main" id="{86A7F6C2-9246-44F7-987F-A70C491C1F06}"/>
                  </a:ext>
                </a:extLst>
              </p14:cNvPr>
              <p14:cNvContentPartPr/>
              <p14:nvPr/>
            </p14:nvContentPartPr>
            <p14:xfrm>
              <a:off x="2553339" y="3956228"/>
              <a:ext cx="3600" cy="4680"/>
            </p14:xfrm>
          </p:contentPart>
        </mc:Choice>
        <mc:Fallback>
          <p:pic>
            <p:nvPicPr>
              <p:cNvPr id="208" name="Freihand 207">
                <a:extLst>
                  <a:ext uri="{FF2B5EF4-FFF2-40B4-BE49-F238E27FC236}">
                    <a16:creationId xmlns:a16="http://schemas.microsoft.com/office/drawing/2014/main" id="{86A7F6C2-9246-44F7-987F-A70C491C1F06}"/>
                  </a:ext>
                </a:extLst>
              </p:cNvPr>
              <p:cNvPicPr/>
              <p:nvPr/>
            </p:nvPicPr>
            <p:blipFill>
              <a:blip r:embed="rId54"/>
              <a:stretch>
                <a:fillRect/>
              </a:stretch>
            </p:blipFill>
            <p:spPr>
              <a:xfrm>
                <a:off x="2549019" y="3951908"/>
                <a:ext cx="12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9" name="Freihand 208">
                <a:extLst>
                  <a:ext uri="{FF2B5EF4-FFF2-40B4-BE49-F238E27FC236}">
                    <a16:creationId xmlns:a16="http://schemas.microsoft.com/office/drawing/2014/main" id="{83B4308A-3419-46B3-B3DA-66D259166FC0}"/>
                  </a:ext>
                </a:extLst>
              </p14:cNvPr>
              <p14:cNvContentPartPr/>
              <p14:nvPr/>
            </p14:nvContentPartPr>
            <p14:xfrm>
              <a:off x="2549739" y="3835268"/>
              <a:ext cx="102960" cy="132480"/>
            </p14:xfrm>
          </p:contentPart>
        </mc:Choice>
        <mc:Fallback>
          <p:pic>
            <p:nvPicPr>
              <p:cNvPr id="209" name="Freihand 208">
                <a:extLst>
                  <a:ext uri="{FF2B5EF4-FFF2-40B4-BE49-F238E27FC236}">
                    <a16:creationId xmlns:a16="http://schemas.microsoft.com/office/drawing/2014/main" id="{83B4308A-3419-46B3-B3DA-66D259166FC0}"/>
                  </a:ext>
                </a:extLst>
              </p:cNvPr>
              <p:cNvPicPr/>
              <p:nvPr/>
            </p:nvPicPr>
            <p:blipFill>
              <a:blip r:embed="rId391"/>
              <a:stretch>
                <a:fillRect/>
              </a:stretch>
            </p:blipFill>
            <p:spPr>
              <a:xfrm>
                <a:off x="2545419" y="3830948"/>
                <a:ext cx="111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0" name="Freihand 209">
                <a:extLst>
                  <a:ext uri="{FF2B5EF4-FFF2-40B4-BE49-F238E27FC236}">
                    <a16:creationId xmlns:a16="http://schemas.microsoft.com/office/drawing/2014/main" id="{8EA1E5D1-29E4-48C3-B770-D07F4D9DFBC8}"/>
                  </a:ext>
                </a:extLst>
              </p14:cNvPr>
              <p14:cNvContentPartPr/>
              <p14:nvPr/>
            </p14:nvContentPartPr>
            <p14:xfrm>
              <a:off x="2723259" y="3799268"/>
              <a:ext cx="146520" cy="146520"/>
            </p14:xfrm>
          </p:contentPart>
        </mc:Choice>
        <mc:Fallback>
          <p:pic>
            <p:nvPicPr>
              <p:cNvPr id="210" name="Freihand 209">
                <a:extLst>
                  <a:ext uri="{FF2B5EF4-FFF2-40B4-BE49-F238E27FC236}">
                    <a16:creationId xmlns:a16="http://schemas.microsoft.com/office/drawing/2014/main" id="{8EA1E5D1-29E4-48C3-B770-D07F4D9DFBC8}"/>
                  </a:ext>
                </a:extLst>
              </p:cNvPr>
              <p:cNvPicPr/>
              <p:nvPr/>
            </p:nvPicPr>
            <p:blipFill>
              <a:blip r:embed="rId393"/>
              <a:stretch>
                <a:fillRect/>
              </a:stretch>
            </p:blipFill>
            <p:spPr>
              <a:xfrm>
                <a:off x="2718939" y="3794948"/>
                <a:ext cx="155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1" name="Freihand 210">
                <a:extLst>
                  <a:ext uri="{FF2B5EF4-FFF2-40B4-BE49-F238E27FC236}">
                    <a16:creationId xmlns:a16="http://schemas.microsoft.com/office/drawing/2014/main" id="{1B328354-10B4-4F00-9780-DAF4C1A3536F}"/>
                  </a:ext>
                </a:extLst>
              </p14:cNvPr>
              <p14:cNvContentPartPr/>
              <p14:nvPr/>
            </p14:nvContentPartPr>
            <p14:xfrm>
              <a:off x="2881659" y="3803228"/>
              <a:ext cx="360" cy="360"/>
            </p14:xfrm>
          </p:contentPart>
        </mc:Choice>
        <mc:Fallback>
          <p:pic>
            <p:nvPicPr>
              <p:cNvPr id="211" name="Freihand 210">
                <a:extLst>
                  <a:ext uri="{FF2B5EF4-FFF2-40B4-BE49-F238E27FC236}">
                    <a16:creationId xmlns:a16="http://schemas.microsoft.com/office/drawing/2014/main" id="{1B328354-10B4-4F00-9780-DAF4C1A3536F}"/>
                  </a:ext>
                </a:extLst>
              </p:cNvPr>
              <p:cNvPicPr/>
              <p:nvPr/>
            </p:nvPicPr>
            <p:blipFill>
              <a:blip r:embed="rId356"/>
              <a:stretch>
                <a:fillRect/>
              </a:stretch>
            </p:blipFill>
            <p:spPr>
              <a:xfrm>
                <a:off x="2877339" y="37989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2" name="Freihand 211">
                <a:extLst>
                  <a:ext uri="{FF2B5EF4-FFF2-40B4-BE49-F238E27FC236}">
                    <a16:creationId xmlns:a16="http://schemas.microsoft.com/office/drawing/2014/main" id="{AE16DFD6-00AF-4ED9-B2B7-A562839C77FA}"/>
                  </a:ext>
                </a:extLst>
              </p14:cNvPr>
              <p14:cNvContentPartPr/>
              <p14:nvPr/>
            </p14:nvContentPartPr>
            <p14:xfrm>
              <a:off x="2924139" y="3864788"/>
              <a:ext cx="69840" cy="59040"/>
            </p14:xfrm>
          </p:contentPart>
        </mc:Choice>
        <mc:Fallback>
          <p:pic>
            <p:nvPicPr>
              <p:cNvPr id="212" name="Freihand 211">
                <a:extLst>
                  <a:ext uri="{FF2B5EF4-FFF2-40B4-BE49-F238E27FC236}">
                    <a16:creationId xmlns:a16="http://schemas.microsoft.com/office/drawing/2014/main" id="{AE16DFD6-00AF-4ED9-B2B7-A562839C77FA}"/>
                  </a:ext>
                </a:extLst>
              </p:cNvPr>
              <p:cNvPicPr/>
              <p:nvPr/>
            </p:nvPicPr>
            <p:blipFill>
              <a:blip r:embed="rId396"/>
              <a:stretch>
                <a:fillRect/>
              </a:stretch>
            </p:blipFill>
            <p:spPr>
              <a:xfrm>
                <a:off x="2919819" y="3860468"/>
                <a:ext cx="78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3" name="Freihand 212">
                <a:extLst>
                  <a:ext uri="{FF2B5EF4-FFF2-40B4-BE49-F238E27FC236}">
                    <a16:creationId xmlns:a16="http://schemas.microsoft.com/office/drawing/2014/main" id="{FD331FAA-8D28-4573-8A26-BEFA35098F52}"/>
                  </a:ext>
                </a:extLst>
              </p14:cNvPr>
              <p14:cNvContentPartPr/>
              <p14:nvPr/>
            </p14:nvContentPartPr>
            <p14:xfrm>
              <a:off x="3083979" y="3907268"/>
              <a:ext cx="9720" cy="9360"/>
            </p14:xfrm>
          </p:contentPart>
        </mc:Choice>
        <mc:Fallback>
          <p:pic>
            <p:nvPicPr>
              <p:cNvPr id="213" name="Freihand 212">
                <a:extLst>
                  <a:ext uri="{FF2B5EF4-FFF2-40B4-BE49-F238E27FC236}">
                    <a16:creationId xmlns:a16="http://schemas.microsoft.com/office/drawing/2014/main" id="{FD331FAA-8D28-4573-8A26-BEFA35098F52}"/>
                  </a:ext>
                </a:extLst>
              </p:cNvPr>
              <p:cNvPicPr/>
              <p:nvPr/>
            </p:nvPicPr>
            <p:blipFill>
              <a:blip r:embed="rId398"/>
              <a:stretch>
                <a:fillRect/>
              </a:stretch>
            </p:blipFill>
            <p:spPr>
              <a:xfrm>
                <a:off x="3079659" y="3902948"/>
                <a:ext cx="18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4" name="Freihand 213">
                <a:extLst>
                  <a:ext uri="{FF2B5EF4-FFF2-40B4-BE49-F238E27FC236}">
                    <a16:creationId xmlns:a16="http://schemas.microsoft.com/office/drawing/2014/main" id="{2D454EB0-D8D2-4830-9ED4-B386FE76A46E}"/>
                  </a:ext>
                </a:extLst>
              </p14:cNvPr>
              <p14:cNvContentPartPr/>
              <p14:nvPr/>
            </p14:nvContentPartPr>
            <p14:xfrm>
              <a:off x="3181899" y="3813308"/>
              <a:ext cx="99360" cy="100800"/>
            </p14:xfrm>
          </p:contentPart>
        </mc:Choice>
        <mc:Fallback>
          <p:pic>
            <p:nvPicPr>
              <p:cNvPr id="214" name="Freihand 213">
                <a:extLst>
                  <a:ext uri="{FF2B5EF4-FFF2-40B4-BE49-F238E27FC236}">
                    <a16:creationId xmlns:a16="http://schemas.microsoft.com/office/drawing/2014/main" id="{2D454EB0-D8D2-4830-9ED4-B386FE76A46E}"/>
                  </a:ext>
                </a:extLst>
              </p:cNvPr>
              <p:cNvPicPr/>
              <p:nvPr/>
            </p:nvPicPr>
            <p:blipFill>
              <a:blip r:embed="rId400"/>
              <a:stretch>
                <a:fillRect/>
              </a:stretch>
            </p:blipFill>
            <p:spPr>
              <a:xfrm>
                <a:off x="3177579" y="3808988"/>
                <a:ext cx="108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5" name="Freihand 214">
                <a:extLst>
                  <a:ext uri="{FF2B5EF4-FFF2-40B4-BE49-F238E27FC236}">
                    <a16:creationId xmlns:a16="http://schemas.microsoft.com/office/drawing/2014/main" id="{FB55A298-88EA-435A-B783-5D49091E27CC}"/>
                  </a:ext>
                </a:extLst>
              </p14:cNvPr>
              <p14:cNvContentPartPr/>
              <p14:nvPr/>
            </p14:nvContentPartPr>
            <p14:xfrm>
              <a:off x="3280899" y="3893588"/>
              <a:ext cx="21240" cy="89640"/>
            </p14:xfrm>
          </p:contentPart>
        </mc:Choice>
        <mc:Fallback>
          <p:pic>
            <p:nvPicPr>
              <p:cNvPr id="215" name="Freihand 214">
                <a:extLst>
                  <a:ext uri="{FF2B5EF4-FFF2-40B4-BE49-F238E27FC236}">
                    <a16:creationId xmlns:a16="http://schemas.microsoft.com/office/drawing/2014/main" id="{FB55A298-88EA-435A-B783-5D49091E27CC}"/>
                  </a:ext>
                </a:extLst>
              </p:cNvPr>
              <p:cNvPicPr/>
              <p:nvPr/>
            </p:nvPicPr>
            <p:blipFill>
              <a:blip r:embed="rId402"/>
              <a:stretch>
                <a:fillRect/>
              </a:stretch>
            </p:blipFill>
            <p:spPr>
              <a:xfrm>
                <a:off x="3276579" y="3889268"/>
                <a:ext cx="29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6" name="Freihand 215">
                <a:extLst>
                  <a:ext uri="{FF2B5EF4-FFF2-40B4-BE49-F238E27FC236}">
                    <a16:creationId xmlns:a16="http://schemas.microsoft.com/office/drawing/2014/main" id="{2465127C-FB01-4384-82EB-B77F880FD2E1}"/>
                  </a:ext>
                </a:extLst>
              </p14:cNvPr>
              <p14:cNvContentPartPr/>
              <p14:nvPr/>
            </p14:nvContentPartPr>
            <p14:xfrm>
              <a:off x="3358659" y="3792788"/>
              <a:ext cx="72000" cy="134280"/>
            </p14:xfrm>
          </p:contentPart>
        </mc:Choice>
        <mc:Fallback>
          <p:pic>
            <p:nvPicPr>
              <p:cNvPr id="216" name="Freihand 215">
                <a:extLst>
                  <a:ext uri="{FF2B5EF4-FFF2-40B4-BE49-F238E27FC236}">
                    <a16:creationId xmlns:a16="http://schemas.microsoft.com/office/drawing/2014/main" id="{2465127C-FB01-4384-82EB-B77F880FD2E1}"/>
                  </a:ext>
                </a:extLst>
              </p:cNvPr>
              <p:cNvPicPr/>
              <p:nvPr/>
            </p:nvPicPr>
            <p:blipFill>
              <a:blip r:embed="rId404"/>
              <a:stretch>
                <a:fillRect/>
              </a:stretch>
            </p:blipFill>
            <p:spPr>
              <a:xfrm>
                <a:off x="3354339" y="3788468"/>
                <a:ext cx="80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7" name="Freihand 216">
                <a:extLst>
                  <a:ext uri="{FF2B5EF4-FFF2-40B4-BE49-F238E27FC236}">
                    <a16:creationId xmlns:a16="http://schemas.microsoft.com/office/drawing/2014/main" id="{7560F831-798D-40D9-9614-B450DC945157}"/>
                  </a:ext>
                </a:extLst>
              </p14:cNvPr>
              <p14:cNvContentPartPr/>
              <p14:nvPr/>
            </p14:nvContentPartPr>
            <p14:xfrm>
              <a:off x="3410859" y="3730148"/>
              <a:ext cx="109080" cy="240120"/>
            </p14:xfrm>
          </p:contentPart>
        </mc:Choice>
        <mc:Fallback>
          <p:pic>
            <p:nvPicPr>
              <p:cNvPr id="217" name="Freihand 216">
                <a:extLst>
                  <a:ext uri="{FF2B5EF4-FFF2-40B4-BE49-F238E27FC236}">
                    <a16:creationId xmlns:a16="http://schemas.microsoft.com/office/drawing/2014/main" id="{7560F831-798D-40D9-9614-B450DC945157}"/>
                  </a:ext>
                </a:extLst>
              </p:cNvPr>
              <p:cNvPicPr/>
              <p:nvPr/>
            </p:nvPicPr>
            <p:blipFill>
              <a:blip r:embed="rId406"/>
              <a:stretch>
                <a:fillRect/>
              </a:stretch>
            </p:blipFill>
            <p:spPr>
              <a:xfrm>
                <a:off x="3406539" y="3725828"/>
                <a:ext cx="117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8" name="Freihand 217">
                <a:extLst>
                  <a:ext uri="{FF2B5EF4-FFF2-40B4-BE49-F238E27FC236}">
                    <a16:creationId xmlns:a16="http://schemas.microsoft.com/office/drawing/2014/main" id="{B50A4208-3C55-4CF4-8B43-83DD15762095}"/>
                  </a:ext>
                </a:extLst>
              </p14:cNvPr>
              <p14:cNvContentPartPr/>
              <p14:nvPr/>
            </p14:nvContentPartPr>
            <p14:xfrm>
              <a:off x="3116019" y="3710708"/>
              <a:ext cx="90720" cy="289440"/>
            </p14:xfrm>
          </p:contentPart>
        </mc:Choice>
        <mc:Fallback>
          <p:pic>
            <p:nvPicPr>
              <p:cNvPr id="218" name="Freihand 217">
                <a:extLst>
                  <a:ext uri="{FF2B5EF4-FFF2-40B4-BE49-F238E27FC236}">
                    <a16:creationId xmlns:a16="http://schemas.microsoft.com/office/drawing/2014/main" id="{B50A4208-3C55-4CF4-8B43-83DD15762095}"/>
                  </a:ext>
                </a:extLst>
              </p:cNvPr>
              <p:cNvPicPr/>
              <p:nvPr/>
            </p:nvPicPr>
            <p:blipFill>
              <a:blip r:embed="rId408"/>
              <a:stretch>
                <a:fillRect/>
              </a:stretch>
            </p:blipFill>
            <p:spPr>
              <a:xfrm>
                <a:off x="3111699" y="3706388"/>
                <a:ext cx="993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9" name="Freihand 218">
                <a:extLst>
                  <a:ext uri="{FF2B5EF4-FFF2-40B4-BE49-F238E27FC236}">
                    <a16:creationId xmlns:a16="http://schemas.microsoft.com/office/drawing/2014/main" id="{3DE4E0F8-C23F-43DF-A49C-96DC03A08723}"/>
                  </a:ext>
                </a:extLst>
              </p14:cNvPr>
              <p14:cNvContentPartPr/>
              <p14:nvPr/>
            </p14:nvContentPartPr>
            <p14:xfrm>
              <a:off x="3510579" y="3601988"/>
              <a:ext cx="80280" cy="97560"/>
            </p14:xfrm>
          </p:contentPart>
        </mc:Choice>
        <mc:Fallback>
          <p:pic>
            <p:nvPicPr>
              <p:cNvPr id="219" name="Freihand 218">
                <a:extLst>
                  <a:ext uri="{FF2B5EF4-FFF2-40B4-BE49-F238E27FC236}">
                    <a16:creationId xmlns:a16="http://schemas.microsoft.com/office/drawing/2014/main" id="{3DE4E0F8-C23F-43DF-A49C-96DC03A08723}"/>
                  </a:ext>
                </a:extLst>
              </p:cNvPr>
              <p:cNvPicPr/>
              <p:nvPr/>
            </p:nvPicPr>
            <p:blipFill>
              <a:blip r:embed="rId410"/>
              <a:stretch>
                <a:fillRect/>
              </a:stretch>
            </p:blipFill>
            <p:spPr>
              <a:xfrm>
                <a:off x="3506259" y="3597668"/>
                <a:ext cx="88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0" name="Freihand 269">
                <a:extLst>
                  <a:ext uri="{FF2B5EF4-FFF2-40B4-BE49-F238E27FC236}">
                    <a16:creationId xmlns:a16="http://schemas.microsoft.com/office/drawing/2014/main" id="{EB3A7A4C-21A4-45EC-8D50-71D2CBCF5B77}"/>
                  </a:ext>
                </a:extLst>
              </p14:cNvPr>
              <p14:cNvContentPartPr/>
              <p14:nvPr/>
            </p14:nvContentPartPr>
            <p14:xfrm>
              <a:off x="2697339" y="4032188"/>
              <a:ext cx="381960" cy="13320"/>
            </p14:xfrm>
          </p:contentPart>
        </mc:Choice>
        <mc:Fallback>
          <p:pic>
            <p:nvPicPr>
              <p:cNvPr id="270" name="Freihand 269">
                <a:extLst>
                  <a:ext uri="{FF2B5EF4-FFF2-40B4-BE49-F238E27FC236}">
                    <a16:creationId xmlns:a16="http://schemas.microsoft.com/office/drawing/2014/main" id="{EB3A7A4C-21A4-45EC-8D50-71D2CBCF5B77}"/>
                  </a:ext>
                </a:extLst>
              </p:cNvPr>
              <p:cNvPicPr/>
              <p:nvPr/>
            </p:nvPicPr>
            <p:blipFill>
              <a:blip r:embed="rId412"/>
              <a:stretch>
                <a:fillRect/>
              </a:stretch>
            </p:blipFill>
            <p:spPr>
              <a:xfrm>
                <a:off x="2693019" y="4027868"/>
                <a:ext cx="390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29" name="Freihand 228">
                <a:extLst>
                  <a:ext uri="{FF2B5EF4-FFF2-40B4-BE49-F238E27FC236}">
                    <a16:creationId xmlns:a16="http://schemas.microsoft.com/office/drawing/2014/main" id="{481E6ED2-F3F8-40E0-AFD3-53A1532F35ED}"/>
                  </a:ext>
                </a:extLst>
              </p14:cNvPr>
              <p14:cNvContentPartPr/>
              <p14:nvPr/>
            </p14:nvContentPartPr>
            <p14:xfrm>
              <a:off x="4007739" y="3748148"/>
              <a:ext cx="128160" cy="148320"/>
            </p14:xfrm>
          </p:contentPart>
        </mc:Choice>
        <mc:Fallback>
          <p:pic>
            <p:nvPicPr>
              <p:cNvPr id="229" name="Freihand 228">
                <a:extLst>
                  <a:ext uri="{FF2B5EF4-FFF2-40B4-BE49-F238E27FC236}">
                    <a16:creationId xmlns:a16="http://schemas.microsoft.com/office/drawing/2014/main" id="{481E6ED2-F3F8-40E0-AFD3-53A1532F35ED}"/>
                  </a:ext>
                </a:extLst>
              </p:cNvPr>
              <p:cNvPicPr/>
              <p:nvPr/>
            </p:nvPicPr>
            <p:blipFill>
              <a:blip r:embed="rId414"/>
              <a:stretch>
                <a:fillRect/>
              </a:stretch>
            </p:blipFill>
            <p:spPr>
              <a:xfrm>
                <a:off x="4003419" y="3743828"/>
                <a:ext cx="136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0" name="Freihand 229">
                <a:extLst>
                  <a:ext uri="{FF2B5EF4-FFF2-40B4-BE49-F238E27FC236}">
                    <a16:creationId xmlns:a16="http://schemas.microsoft.com/office/drawing/2014/main" id="{9CC35D1E-D35E-46E1-A881-5A9BD57A7C38}"/>
                  </a:ext>
                </a:extLst>
              </p14:cNvPr>
              <p14:cNvContentPartPr/>
              <p14:nvPr/>
            </p14:nvContentPartPr>
            <p14:xfrm>
              <a:off x="4220499" y="3748148"/>
              <a:ext cx="146880" cy="140040"/>
            </p14:xfrm>
          </p:contentPart>
        </mc:Choice>
        <mc:Fallback>
          <p:pic>
            <p:nvPicPr>
              <p:cNvPr id="230" name="Freihand 229">
                <a:extLst>
                  <a:ext uri="{FF2B5EF4-FFF2-40B4-BE49-F238E27FC236}">
                    <a16:creationId xmlns:a16="http://schemas.microsoft.com/office/drawing/2014/main" id="{9CC35D1E-D35E-46E1-A881-5A9BD57A7C38}"/>
                  </a:ext>
                </a:extLst>
              </p:cNvPr>
              <p:cNvPicPr/>
              <p:nvPr/>
            </p:nvPicPr>
            <p:blipFill>
              <a:blip r:embed="rId416"/>
              <a:stretch>
                <a:fillRect/>
              </a:stretch>
            </p:blipFill>
            <p:spPr>
              <a:xfrm>
                <a:off x="4216179" y="3743828"/>
                <a:ext cx="155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1" name="Freihand 230">
                <a:extLst>
                  <a:ext uri="{FF2B5EF4-FFF2-40B4-BE49-F238E27FC236}">
                    <a16:creationId xmlns:a16="http://schemas.microsoft.com/office/drawing/2014/main" id="{028ABF6F-EA88-410A-968F-7E25367C1947}"/>
                  </a:ext>
                </a:extLst>
              </p14:cNvPr>
              <p14:cNvContentPartPr/>
              <p14:nvPr/>
            </p14:nvContentPartPr>
            <p14:xfrm>
              <a:off x="4380699" y="3756428"/>
              <a:ext cx="10440" cy="22680"/>
            </p14:xfrm>
          </p:contentPart>
        </mc:Choice>
        <mc:Fallback>
          <p:pic>
            <p:nvPicPr>
              <p:cNvPr id="231" name="Freihand 230">
                <a:extLst>
                  <a:ext uri="{FF2B5EF4-FFF2-40B4-BE49-F238E27FC236}">
                    <a16:creationId xmlns:a16="http://schemas.microsoft.com/office/drawing/2014/main" id="{028ABF6F-EA88-410A-968F-7E25367C1947}"/>
                  </a:ext>
                </a:extLst>
              </p:cNvPr>
              <p:cNvPicPr/>
              <p:nvPr/>
            </p:nvPicPr>
            <p:blipFill>
              <a:blip r:embed="rId418"/>
              <a:stretch>
                <a:fillRect/>
              </a:stretch>
            </p:blipFill>
            <p:spPr>
              <a:xfrm>
                <a:off x="4376379" y="3752108"/>
                <a:ext cx="1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2" name="Freihand 231">
                <a:extLst>
                  <a:ext uri="{FF2B5EF4-FFF2-40B4-BE49-F238E27FC236}">
                    <a16:creationId xmlns:a16="http://schemas.microsoft.com/office/drawing/2014/main" id="{263A9381-5D6A-4E7F-8F50-F71AB81A1981}"/>
                  </a:ext>
                </a:extLst>
              </p14:cNvPr>
              <p14:cNvContentPartPr/>
              <p14:nvPr/>
            </p14:nvContentPartPr>
            <p14:xfrm>
              <a:off x="4405179" y="3805748"/>
              <a:ext cx="74880" cy="70560"/>
            </p14:xfrm>
          </p:contentPart>
        </mc:Choice>
        <mc:Fallback>
          <p:pic>
            <p:nvPicPr>
              <p:cNvPr id="232" name="Freihand 231">
                <a:extLst>
                  <a:ext uri="{FF2B5EF4-FFF2-40B4-BE49-F238E27FC236}">
                    <a16:creationId xmlns:a16="http://schemas.microsoft.com/office/drawing/2014/main" id="{263A9381-5D6A-4E7F-8F50-F71AB81A1981}"/>
                  </a:ext>
                </a:extLst>
              </p:cNvPr>
              <p:cNvPicPr/>
              <p:nvPr/>
            </p:nvPicPr>
            <p:blipFill>
              <a:blip r:embed="rId420"/>
              <a:stretch>
                <a:fillRect/>
              </a:stretch>
            </p:blipFill>
            <p:spPr>
              <a:xfrm>
                <a:off x="4400859" y="3801428"/>
                <a:ext cx="83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4" name="Freihand 233">
                <a:extLst>
                  <a:ext uri="{FF2B5EF4-FFF2-40B4-BE49-F238E27FC236}">
                    <a16:creationId xmlns:a16="http://schemas.microsoft.com/office/drawing/2014/main" id="{7EAD7FCB-E232-4D1E-AD05-63FF1027A9C5}"/>
                  </a:ext>
                </a:extLst>
              </p14:cNvPr>
              <p14:cNvContentPartPr/>
              <p14:nvPr/>
            </p14:nvContentPartPr>
            <p14:xfrm>
              <a:off x="4551699" y="3832388"/>
              <a:ext cx="38520" cy="22320"/>
            </p14:xfrm>
          </p:contentPart>
        </mc:Choice>
        <mc:Fallback>
          <p:pic>
            <p:nvPicPr>
              <p:cNvPr id="234" name="Freihand 233">
                <a:extLst>
                  <a:ext uri="{FF2B5EF4-FFF2-40B4-BE49-F238E27FC236}">
                    <a16:creationId xmlns:a16="http://schemas.microsoft.com/office/drawing/2014/main" id="{7EAD7FCB-E232-4D1E-AD05-63FF1027A9C5}"/>
                  </a:ext>
                </a:extLst>
              </p:cNvPr>
              <p:cNvPicPr/>
              <p:nvPr/>
            </p:nvPicPr>
            <p:blipFill>
              <a:blip r:embed="rId422"/>
              <a:stretch>
                <a:fillRect/>
              </a:stretch>
            </p:blipFill>
            <p:spPr>
              <a:xfrm>
                <a:off x="4547379" y="3828068"/>
                <a:ext cx="47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5" name="Freihand 234">
                <a:extLst>
                  <a:ext uri="{FF2B5EF4-FFF2-40B4-BE49-F238E27FC236}">
                    <a16:creationId xmlns:a16="http://schemas.microsoft.com/office/drawing/2014/main" id="{0D4E02AF-4A68-4A42-86D3-2D669CB16FFE}"/>
                  </a:ext>
                </a:extLst>
              </p14:cNvPr>
              <p14:cNvContentPartPr/>
              <p14:nvPr/>
            </p14:nvContentPartPr>
            <p14:xfrm>
              <a:off x="4690299" y="3758948"/>
              <a:ext cx="116640" cy="92160"/>
            </p14:xfrm>
          </p:contentPart>
        </mc:Choice>
        <mc:Fallback>
          <p:pic>
            <p:nvPicPr>
              <p:cNvPr id="235" name="Freihand 234">
                <a:extLst>
                  <a:ext uri="{FF2B5EF4-FFF2-40B4-BE49-F238E27FC236}">
                    <a16:creationId xmlns:a16="http://schemas.microsoft.com/office/drawing/2014/main" id="{0D4E02AF-4A68-4A42-86D3-2D669CB16FFE}"/>
                  </a:ext>
                </a:extLst>
              </p:cNvPr>
              <p:cNvPicPr/>
              <p:nvPr/>
            </p:nvPicPr>
            <p:blipFill>
              <a:blip r:embed="rId424"/>
              <a:stretch>
                <a:fillRect/>
              </a:stretch>
            </p:blipFill>
            <p:spPr>
              <a:xfrm>
                <a:off x="4685979" y="3754628"/>
                <a:ext cx="125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36" name="Freihand 235">
                <a:extLst>
                  <a:ext uri="{FF2B5EF4-FFF2-40B4-BE49-F238E27FC236}">
                    <a16:creationId xmlns:a16="http://schemas.microsoft.com/office/drawing/2014/main" id="{3D8BC123-03B0-4657-8CB3-882727D9C530}"/>
                  </a:ext>
                </a:extLst>
              </p14:cNvPr>
              <p14:cNvContentPartPr/>
              <p14:nvPr/>
            </p14:nvContentPartPr>
            <p14:xfrm>
              <a:off x="4815219" y="3821228"/>
              <a:ext cx="20880" cy="108720"/>
            </p14:xfrm>
          </p:contentPart>
        </mc:Choice>
        <mc:Fallback>
          <p:pic>
            <p:nvPicPr>
              <p:cNvPr id="236" name="Freihand 235">
                <a:extLst>
                  <a:ext uri="{FF2B5EF4-FFF2-40B4-BE49-F238E27FC236}">
                    <a16:creationId xmlns:a16="http://schemas.microsoft.com/office/drawing/2014/main" id="{3D8BC123-03B0-4657-8CB3-882727D9C530}"/>
                  </a:ext>
                </a:extLst>
              </p:cNvPr>
              <p:cNvPicPr/>
              <p:nvPr/>
            </p:nvPicPr>
            <p:blipFill>
              <a:blip r:embed="rId426"/>
              <a:stretch>
                <a:fillRect/>
              </a:stretch>
            </p:blipFill>
            <p:spPr>
              <a:xfrm>
                <a:off x="4810899" y="3816908"/>
                <a:ext cx="29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37" name="Freihand 236">
                <a:extLst>
                  <a:ext uri="{FF2B5EF4-FFF2-40B4-BE49-F238E27FC236}">
                    <a16:creationId xmlns:a16="http://schemas.microsoft.com/office/drawing/2014/main" id="{9B152210-A87F-4DDD-BEB9-0A1E24569DFC}"/>
                  </a:ext>
                </a:extLst>
              </p14:cNvPr>
              <p14:cNvContentPartPr/>
              <p14:nvPr/>
            </p14:nvContentPartPr>
            <p14:xfrm>
              <a:off x="4880739" y="3731948"/>
              <a:ext cx="111600" cy="125280"/>
            </p14:xfrm>
          </p:contentPart>
        </mc:Choice>
        <mc:Fallback>
          <p:pic>
            <p:nvPicPr>
              <p:cNvPr id="237" name="Freihand 236">
                <a:extLst>
                  <a:ext uri="{FF2B5EF4-FFF2-40B4-BE49-F238E27FC236}">
                    <a16:creationId xmlns:a16="http://schemas.microsoft.com/office/drawing/2014/main" id="{9B152210-A87F-4DDD-BEB9-0A1E24569DFC}"/>
                  </a:ext>
                </a:extLst>
              </p:cNvPr>
              <p:cNvPicPr/>
              <p:nvPr/>
            </p:nvPicPr>
            <p:blipFill>
              <a:blip r:embed="rId428"/>
              <a:stretch>
                <a:fillRect/>
              </a:stretch>
            </p:blipFill>
            <p:spPr>
              <a:xfrm>
                <a:off x="4876419" y="3727628"/>
                <a:ext cx="120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8" name="Freihand 237">
                <a:extLst>
                  <a:ext uri="{FF2B5EF4-FFF2-40B4-BE49-F238E27FC236}">
                    <a16:creationId xmlns:a16="http://schemas.microsoft.com/office/drawing/2014/main" id="{2A6D7666-091E-4352-8999-23AC2D94519B}"/>
                  </a:ext>
                </a:extLst>
              </p14:cNvPr>
              <p14:cNvContentPartPr/>
              <p14:nvPr/>
            </p14:nvContentPartPr>
            <p14:xfrm>
              <a:off x="4919259" y="3680468"/>
              <a:ext cx="141840" cy="231840"/>
            </p14:xfrm>
          </p:contentPart>
        </mc:Choice>
        <mc:Fallback>
          <p:pic>
            <p:nvPicPr>
              <p:cNvPr id="238" name="Freihand 237">
                <a:extLst>
                  <a:ext uri="{FF2B5EF4-FFF2-40B4-BE49-F238E27FC236}">
                    <a16:creationId xmlns:a16="http://schemas.microsoft.com/office/drawing/2014/main" id="{2A6D7666-091E-4352-8999-23AC2D94519B}"/>
                  </a:ext>
                </a:extLst>
              </p:cNvPr>
              <p:cNvPicPr/>
              <p:nvPr/>
            </p:nvPicPr>
            <p:blipFill>
              <a:blip r:embed="rId430"/>
              <a:stretch>
                <a:fillRect/>
              </a:stretch>
            </p:blipFill>
            <p:spPr>
              <a:xfrm>
                <a:off x="4914939" y="3676148"/>
                <a:ext cx="150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9" name="Freihand 238">
                <a:extLst>
                  <a:ext uri="{FF2B5EF4-FFF2-40B4-BE49-F238E27FC236}">
                    <a16:creationId xmlns:a16="http://schemas.microsoft.com/office/drawing/2014/main" id="{B1C6BC4F-DAA6-471E-87FC-F797D7738DAA}"/>
                  </a:ext>
                </a:extLst>
              </p14:cNvPr>
              <p14:cNvContentPartPr/>
              <p14:nvPr/>
            </p14:nvContentPartPr>
            <p14:xfrm>
              <a:off x="4606779" y="3674708"/>
              <a:ext cx="147240" cy="268920"/>
            </p14:xfrm>
          </p:contentPart>
        </mc:Choice>
        <mc:Fallback>
          <p:pic>
            <p:nvPicPr>
              <p:cNvPr id="239" name="Freihand 238">
                <a:extLst>
                  <a:ext uri="{FF2B5EF4-FFF2-40B4-BE49-F238E27FC236}">
                    <a16:creationId xmlns:a16="http://schemas.microsoft.com/office/drawing/2014/main" id="{B1C6BC4F-DAA6-471E-87FC-F797D7738DAA}"/>
                  </a:ext>
                </a:extLst>
              </p:cNvPr>
              <p:cNvPicPr/>
              <p:nvPr/>
            </p:nvPicPr>
            <p:blipFill>
              <a:blip r:embed="rId432"/>
              <a:stretch>
                <a:fillRect/>
              </a:stretch>
            </p:blipFill>
            <p:spPr>
              <a:xfrm>
                <a:off x="4602459" y="3670388"/>
                <a:ext cx="155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0" name="Freihand 239">
                <a:extLst>
                  <a:ext uri="{FF2B5EF4-FFF2-40B4-BE49-F238E27FC236}">
                    <a16:creationId xmlns:a16="http://schemas.microsoft.com/office/drawing/2014/main" id="{32002ED4-6F4F-4591-A5E1-2DDCA88AC893}"/>
                  </a:ext>
                </a:extLst>
              </p14:cNvPr>
              <p14:cNvContentPartPr/>
              <p14:nvPr/>
            </p14:nvContentPartPr>
            <p14:xfrm>
              <a:off x="5062899" y="3504788"/>
              <a:ext cx="128160" cy="136080"/>
            </p14:xfrm>
          </p:contentPart>
        </mc:Choice>
        <mc:Fallback>
          <p:pic>
            <p:nvPicPr>
              <p:cNvPr id="240" name="Freihand 239">
                <a:extLst>
                  <a:ext uri="{FF2B5EF4-FFF2-40B4-BE49-F238E27FC236}">
                    <a16:creationId xmlns:a16="http://schemas.microsoft.com/office/drawing/2014/main" id="{32002ED4-6F4F-4591-A5E1-2DDCA88AC893}"/>
                  </a:ext>
                </a:extLst>
              </p:cNvPr>
              <p:cNvPicPr/>
              <p:nvPr/>
            </p:nvPicPr>
            <p:blipFill>
              <a:blip r:embed="rId434"/>
              <a:stretch>
                <a:fillRect/>
              </a:stretch>
            </p:blipFill>
            <p:spPr>
              <a:xfrm>
                <a:off x="5058579" y="3500468"/>
                <a:ext cx="136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2" name="Freihand 241">
                <a:extLst>
                  <a:ext uri="{FF2B5EF4-FFF2-40B4-BE49-F238E27FC236}">
                    <a16:creationId xmlns:a16="http://schemas.microsoft.com/office/drawing/2014/main" id="{09091141-F4EB-4C1F-B356-A2688355BE58}"/>
                  </a:ext>
                </a:extLst>
              </p14:cNvPr>
              <p14:cNvContentPartPr/>
              <p14:nvPr/>
            </p14:nvContentPartPr>
            <p14:xfrm>
              <a:off x="4698579" y="3454388"/>
              <a:ext cx="396000" cy="65520"/>
            </p14:xfrm>
          </p:contentPart>
        </mc:Choice>
        <mc:Fallback>
          <p:pic>
            <p:nvPicPr>
              <p:cNvPr id="242" name="Freihand 241">
                <a:extLst>
                  <a:ext uri="{FF2B5EF4-FFF2-40B4-BE49-F238E27FC236}">
                    <a16:creationId xmlns:a16="http://schemas.microsoft.com/office/drawing/2014/main" id="{09091141-F4EB-4C1F-B356-A2688355BE58}"/>
                  </a:ext>
                </a:extLst>
              </p:cNvPr>
              <p:cNvPicPr/>
              <p:nvPr/>
            </p:nvPicPr>
            <p:blipFill>
              <a:blip r:embed="rId436"/>
              <a:stretch>
                <a:fillRect/>
              </a:stretch>
            </p:blipFill>
            <p:spPr>
              <a:xfrm>
                <a:off x="4694259" y="3450068"/>
                <a:ext cx="404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3" name="Freihand 242">
                <a:extLst>
                  <a:ext uri="{FF2B5EF4-FFF2-40B4-BE49-F238E27FC236}">
                    <a16:creationId xmlns:a16="http://schemas.microsoft.com/office/drawing/2014/main" id="{764E3459-73D6-4FBF-AB92-7A1A78D85DAE}"/>
                  </a:ext>
                </a:extLst>
              </p14:cNvPr>
              <p14:cNvContentPartPr/>
              <p14:nvPr/>
            </p14:nvContentPartPr>
            <p14:xfrm>
              <a:off x="4766979" y="3185828"/>
              <a:ext cx="98640" cy="155880"/>
            </p14:xfrm>
          </p:contentPart>
        </mc:Choice>
        <mc:Fallback>
          <p:pic>
            <p:nvPicPr>
              <p:cNvPr id="243" name="Freihand 242">
                <a:extLst>
                  <a:ext uri="{FF2B5EF4-FFF2-40B4-BE49-F238E27FC236}">
                    <a16:creationId xmlns:a16="http://schemas.microsoft.com/office/drawing/2014/main" id="{764E3459-73D6-4FBF-AB92-7A1A78D85DAE}"/>
                  </a:ext>
                </a:extLst>
              </p:cNvPr>
              <p:cNvPicPr/>
              <p:nvPr/>
            </p:nvPicPr>
            <p:blipFill>
              <a:blip r:embed="rId438"/>
              <a:stretch>
                <a:fillRect/>
              </a:stretch>
            </p:blipFill>
            <p:spPr>
              <a:xfrm>
                <a:off x="4762659" y="3181508"/>
                <a:ext cx="107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4" name="Freihand 243">
                <a:extLst>
                  <a:ext uri="{FF2B5EF4-FFF2-40B4-BE49-F238E27FC236}">
                    <a16:creationId xmlns:a16="http://schemas.microsoft.com/office/drawing/2014/main" id="{2016C330-DC1D-49A5-9659-FBE8327DD9FF}"/>
                  </a:ext>
                </a:extLst>
              </p14:cNvPr>
              <p14:cNvContentPartPr/>
              <p14:nvPr/>
            </p14:nvContentPartPr>
            <p14:xfrm>
              <a:off x="4627299" y="3229748"/>
              <a:ext cx="99720" cy="102960"/>
            </p14:xfrm>
          </p:contentPart>
        </mc:Choice>
        <mc:Fallback>
          <p:pic>
            <p:nvPicPr>
              <p:cNvPr id="244" name="Freihand 243">
                <a:extLst>
                  <a:ext uri="{FF2B5EF4-FFF2-40B4-BE49-F238E27FC236}">
                    <a16:creationId xmlns:a16="http://schemas.microsoft.com/office/drawing/2014/main" id="{2016C330-DC1D-49A5-9659-FBE8327DD9FF}"/>
                  </a:ext>
                </a:extLst>
              </p:cNvPr>
              <p:cNvPicPr/>
              <p:nvPr/>
            </p:nvPicPr>
            <p:blipFill>
              <a:blip r:embed="rId440"/>
              <a:stretch>
                <a:fillRect/>
              </a:stretch>
            </p:blipFill>
            <p:spPr>
              <a:xfrm>
                <a:off x="4622979" y="3225428"/>
                <a:ext cx="108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5" name="Freihand 244">
                <a:extLst>
                  <a:ext uri="{FF2B5EF4-FFF2-40B4-BE49-F238E27FC236}">
                    <a16:creationId xmlns:a16="http://schemas.microsoft.com/office/drawing/2014/main" id="{55EF840D-050C-4347-B996-793A6401A610}"/>
                  </a:ext>
                </a:extLst>
              </p14:cNvPr>
              <p14:cNvContentPartPr/>
              <p14:nvPr/>
            </p14:nvContentPartPr>
            <p14:xfrm>
              <a:off x="4730619" y="3344228"/>
              <a:ext cx="17640" cy="70920"/>
            </p14:xfrm>
          </p:contentPart>
        </mc:Choice>
        <mc:Fallback>
          <p:pic>
            <p:nvPicPr>
              <p:cNvPr id="245" name="Freihand 244">
                <a:extLst>
                  <a:ext uri="{FF2B5EF4-FFF2-40B4-BE49-F238E27FC236}">
                    <a16:creationId xmlns:a16="http://schemas.microsoft.com/office/drawing/2014/main" id="{55EF840D-050C-4347-B996-793A6401A610}"/>
                  </a:ext>
                </a:extLst>
              </p:cNvPr>
              <p:cNvPicPr/>
              <p:nvPr/>
            </p:nvPicPr>
            <p:blipFill>
              <a:blip r:embed="rId442"/>
              <a:stretch>
                <a:fillRect/>
              </a:stretch>
            </p:blipFill>
            <p:spPr>
              <a:xfrm>
                <a:off x="4726299" y="3339908"/>
                <a:ext cx="26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6" name="Freihand 245">
                <a:extLst>
                  <a:ext uri="{FF2B5EF4-FFF2-40B4-BE49-F238E27FC236}">
                    <a16:creationId xmlns:a16="http://schemas.microsoft.com/office/drawing/2014/main" id="{6C010ECA-898D-4AF8-BDBA-78320BAEF79B}"/>
                  </a:ext>
                </a:extLst>
              </p14:cNvPr>
              <p14:cNvContentPartPr/>
              <p14:nvPr/>
            </p14:nvContentPartPr>
            <p14:xfrm>
              <a:off x="4905219" y="3225068"/>
              <a:ext cx="106560" cy="137160"/>
            </p14:xfrm>
          </p:contentPart>
        </mc:Choice>
        <mc:Fallback>
          <p:pic>
            <p:nvPicPr>
              <p:cNvPr id="246" name="Freihand 245">
                <a:extLst>
                  <a:ext uri="{FF2B5EF4-FFF2-40B4-BE49-F238E27FC236}">
                    <a16:creationId xmlns:a16="http://schemas.microsoft.com/office/drawing/2014/main" id="{6C010ECA-898D-4AF8-BDBA-78320BAEF79B}"/>
                  </a:ext>
                </a:extLst>
              </p:cNvPr>
              <p:cNvPicPr/>
              <p:nvPr/>
            </p:nvPicPr>
            <p:blipFill>
              <a:blip r:embed="rId444"/>
              <a:stretch>
                <a:fillRect/>
              </a:stretch>
            </p:blipFill>
            <p:spPr>
              <a:xfrm>
                <a:off x="4900899" y="3220748"/>
                <a:ext cx="115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1" name="Freihand 270">
                <a:extLst>
                  <a:ext uri="{FF2B5EF4-FFF2-40B4-BE49-F238E27FC236}">
                    <a16:creationId xmlns:a16="http://schemas.microsoft.com/office/drawing/2014/main" id="{8C9B4C57-F7CB-4E8A-8F78-4497C64C5888}"/>
                  </a:ext>
                </a:extLst>
              </p14:cNvPr>
              <p14:cNvContentPartPr/>
              <p14:nvPr/>
            </p14:nvContentPartPr>
            <p14:xfrm>
              <a:off x="4170459" y="3929228"/>
              <a:ext cx="392040" cy="13680"/>
            </p14:xfrm>
          </p:contentPart>
        </mc:Choice>
        <mc:Fallback>
          <p:pic>
            <p:nvPicPr>
              <p:cNvPr id="271" name="Freihand 270">
                <a:extLst>
                  <a:ext uri="{FF2B5EF4-FFF2-40B4-BE49-F238E27FC236}">
                    <a16:creationId xmlns:a16="http://schemas.microsoft.com/office/drawing/2014/main" id="{8C9B4C57-F7CB-4E8A-8F78-4497C64C5888}"/>
                  </a:ext>
                </a:extLst>
              </p:cNvPr>
              <p:cNvPicPr/>
              <p:nvPr/>
            </p:nvPicPr>
            <p:blipFill>
              <a:blip r:embed="rId446"/>
              <a:stretch>
                <a:fillRect/>
              </a:stretch>
            </p:blipFill>
            <p:spPr>
              <a:xfrm>
                <a:off x="4166139" y="3924908"/>
                <a:ext cx="400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48" name="Freihand 247">
                <a:extLst>
                  <a:ext uri="{FF2B5EF4-FFF2-40B4-BE49-F238E27FC236}">
                    <a16:creationId xmlns:a16="http://schemas.microsoft.com/office/drawing/2014/main" id="{D3E667AE-ED53-40A2-998B-69CAEAAE2F7E}"/>
                  </a:ext>
                </a:extLst>
              </p14:cNvPr>
              <p14:cNvContentPartPr/>
              <p14:nvPr/>
            </p14:nvContentPartPr>
            <p14:xfrm>
              <a:off x="5358819" y="3754268"/>
              <a:ext cx="33840" cy="153360"/>
            </p14:xfrm>
          </p:contentPart>
        </mc:Choice>
        <mc:Fallback>
          <p:pic>
            <p:nvPicPr>
              <p:cNvPr id="248" name="Freihand 247">
                <a:extLst>
                  <a:ext uri="{FF2B5EF4-FFF2-40B4-BE49-F238E27FC236}">
                    <a16:creationId xmlns:a16="http://schemas.microsoft.com/office/drawing/2014/main" id="{D3E667AE-ED53-40A2-998B-69CAEAAE2F7E}"/>
                  </a:ext>
                </a:extLst>
              </p:cNvPr>
              <p:cNvPicPr/>
              <p:nvPr/>
            </p:nvPicPr>
            <p:blipFill>
              <a:blip r:embed="rId448"/>
              <a:stretch>
                <a:fillRect/>
              </a:stretch>
            </p:blipFill>
            <p:spPr>
              <a:xfrm>
                <a:off x="5354499" y="3749948"/>
                <a:ext cx="42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9" name="Freihand 248">
                <a:extLst>
                  <a:ext uri="{FF2B5EF4-FFF2-40B4-BE49-F238E27FC236}">
                    <a16:creationId xmlns:a16="http://schemas.microsoft.com/office/drawing/2014/main" id="{A05AF967-28C2-41DB-920E-578ADD5353D0}"/>
                  </a:ext>
                </a:extLst>
              </p14:cNvPr>
              <p14:cNvContentPartPr/>
              <p14:nvPr/>
            </p14:nvContentPartPr>
            <p14:xfrm>
              <a:off x="5319219" y="3819788"/>
              <a:ext cx="145800" cy="12240"/>
            </p14:xfrm>
          </p:contentPart>
        </mc:Choice>
        <mc:Fallback>
          <p:pic>
            <p:nvPicPr>
              <p:cNvPr id="249" name="Freihand 248">
                <a:extLst>
                  <a:ext uri="{FF2B5EF4-FFF2-40B4-BE49-F238E27FC236}">
                    <a16:creationId xmlns:a16="http://schemas.microsoft.com/office/drawing/2014/main" id="{A05AF967-28C2-41DB-920E-578ADD5353D0}"/>
                  </a:ext>
                </a:extLst>
              </p:cNvPr>
              <p:cNvPicPr/>
              <p:nvPr/>
            </p:nvPicPr>
            <p:blipFill>
              <a:blip r:embed="rId450"/>
              <a:stretch>
                <a:fillRect/>
              </a:stretch>
            </p:blipFill>
            <p:spPr>
              <a:xfrm>
                <a:off x="5314899" y="3815468"/>
                <a:ext cx="154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1" name="Freihand 250">
                <a:extLst>
                  <a:ext uri="{FF2B5EF4-FFF2-40B4-BE49-F238E27FC236}">
                    <a16:creationId xmlns:a16="http://schemas.microsoft.com/office/drawing/2014/main" id="{78B9E8A9-A6D7-4B33-9AF4-AB063B273595}"/>
                  </a:ext>
                </a:extLst>
              </p14:cNvPr>
              <p14:cNvContentPartPr/>
              <p14:nvPr/>
            </p14:nvContentPartPr>
            <p14:xfrm>
              <a:off x="5564019" y="3711428"/>
              <a:ext cx="120240" cy="176760"/>
            </p14:xfrm>
          </p:contentPart>
        </mc:Choice>
        <mc:Fallback>
          <p:pic>
            <p:nvPicPr>
              <p:cNvPr id="251" name="Freihand 250">
                <a:extLst>
                  <a:ext uri="{FF2B5EF4-FFF2-40B4-BE49-F238E27FC236}">
                    <a16:creationId xmlns:a16="http://schemas.microsoft.com/office/drawing/2014/main" id="{78B9E8A9-A6D7-4B33-9AF4-AB063B273595}"/>
                  </a:ext>
                </a:extLst>
              </p:cNvPr>
              <p:cNvPicPr/>
              <p:nvPr/>
            </p:nvPicPr>
            <p:blipFill>
              <a:blip r:embed="rId452"/>
              <a:stretch>
                <a:fillRect/>
              </a:stretch>
            </p:blipFill>
            <p:spPr>
              <a:xfrm>
                <a:off x="5559699" y="3707108"/>
                <a:ext cx="128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2" name="Freihand 251">
                <a:extLst>
                  <a:ext uri="{FF2B5EF4-FFF2-40B4-BE49-F238E27FC236}">
                    <a16:creationId xmlns:a16="http://schemas.microsoft.com/office/drawing/2014/main" id="{F06390A8-1B7E-4CE3-AAE0-CE26C4420384}"/>
                  </a:ext>
                </a:extLst>
              </p14:cNvPr>
              <p14:cNvContentPartPr/>
              <p14:nvPr/>
            </p14:nvContentPartPr>
            <p14:xfrm>
              <a:off x="5732859" y="3828428"/>
              <a:ext cx="18720" cy="16200"/>
            </p14:xfrm>
          </p:contentPart>
        </mc:Choice>
        <mc:Fallback>
          <p:pic>
            <p:nvPicPr>
              <p:cNvPr id="252" name="Freihand 251">
                <a:extLst>
                  <a:ext uri="{FF2B5EF4-FFF2-40B4-BE49-F238E27FC236}">
                    <a16:creationId xmlns:a16="http://schemas.microsoft.com/office/drawing/2014/main" id="{F06390A8-1B7E-4CE3-AAE0-CE26C4420384}"/>
                  </a:ext>
                </a:extLst>
              </p:cNvPr>
              <p:cNvPicPr/>
              <p:nvPr/>
            </p:nvPicPr>
            <p:blipFill>
              <a:blip r:embed="rId454"/>
              <a:stretch>
                <a:fillRect/>
              </a:stretch>
            </p:blipFill>
            <p:spPr>
              <a:xfrm>
                <a:off x="5728539" y="3824108"/>
                <a:ext cx="27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3" name="Freihand 252">
                <a:extLst>
                  <a:ext uri="{FF2B5EF4-FFF2-40B4-BE49-F238E27FC236}">
                    <a16:creationId xmlns:a16="http://schemas.microsoft.com/office/drawing/2014/main" id="{78CC1835-AA1C-4F84-9355-9F686D101D2E}"/>
                  </a:ext>
                </a:extLst>
              </p14:cNvPr>
              <p14:cNvContentPartPr/>
              <p14:nvPr/>
            </p14:nvContentPartPr>
            <p14:xfrm>
              <a:off x="5736099" y="3684428"/>
              <a:ext cx="152640" cy="181800"/>
            </p14:xfrm>
          </p:contentPart>
        </mc:Choice>
        <mc:Fallback>
          <p:pic>
            <p:nvPicPr>
              <p:cNvPr id="253" name="Freihand 252">
                <a:extLst>
                  <a:ext uri="{FF2B5EF4-FFF2-40B4-BE49-F238E27FC236}">
                    <a16:creationId xmlns:a16="http://schemas.microsoft.com/office/drawing/2014/main" id="{78CC1835-AA1C-4F84-9355-9F686D101D2E}"/>
                  </a:ext>
                </a:extLst>
              </p:cNvPr>
              <p:cNvPicPr/>
              <p:nvPr/>
            </p:nvPicPr>
            <p:blipFill>
              <a:blip r:embed="rId456"/>
              <a:stretch>
                <a:fillRect/>
              </a:stretch>
            </p:blipFill>
            <p:spPr>
              <a:xfrm>
                <a:off x="5731779" y="3680108"/>
                <a:ext cx="161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4" name="Freihand 253">
                <a:extLst>
                  <a:ext uri="{FF2B5EF4-FFF2-40B4-BE49-F238E27FC236}">
                    <a16:creationId xmlns:a16="http://schemas.microsoft.com/office/drawing/2014/main" id="{550F98BF-FC4E-4915-94C1-32980BA1377B}"/>
                  </a:ext>
                </a:extLst>
              </p14:cNvPr>
              <p14:cNvContentPartPr/>
              <p14:nvPr/>
            </p14:nvContentPartPr>
            <p14:xfrm>
              <a:off x="5881899" y="3718988"/>
              <a:ext cx="360" cy="360"/>
            </p14:xfrm>
          </p:contentPart>
        </mc:Choice>
        <mc:Fallback>
          <p:pic>
            <p:nvPicPr>
              <p:cNvPr id="254" name="Freihand 253">
                <a:extLst>
                  <a:ext uri="{FF2B5EF4-FFF2-40B4-BE49-F238E27FC236}">
                    <a16:creationId xmlns:a16="http://schemas.microsoft.com/office/drawing/2014/main" id="{550F98BF-FC4E-4915-94C1-32980BA1377B}"/>
                  </a:ext>
                </a:extLst>
              </p:cNvPr>
              <p:cNvPicPr/>
              <p:nvPr/>
            </p:nvPicPr>
            <p:blipFill>
              <a:blip r:embed="rId356"/>
              <a:stretch>
                <a:fillRect/>
              </a:stretch>
            </p:blipFill>
            <p:spPr>
              <a:xfrm>
                <a:off x="5877579" y="37146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5" name="Freihand 254">
                <a:extLst>
                  <a:ext uri="{FF2B5EF4-FFF2-40B4-BE49-F238E27FC236}">
                    <a16:creationId xmlns:a16="http://schemas.microsoft.com/office/drawing/2014/main" id="{84ACA983-9C32-4DC4-B3E5-41416E6BE01D}"/>
                  </a:ext>
                </a:extLst>
              </p14:cNvPr>
              <p14:cNvContentPartPr/>
              <p14:nvPr/>
            </p14:nvContentPartPr>
            <p14:xfrm>
              <a:off x="5920779" y="3786308"/>
              <a:ext cx="58320" cy="64440"/>
            </p14:xfrm>
          </p:contentPart>
        </mc:Choice>
        <mc:Fallback>
          <p:pic>
            <p:nvPicPr>
              <p:cNvPr id="255" name="Freihand 254">
                <a:extLst>
                  <a:ext uri="{FF2B5EF4-FFF2-40B4-BE49-F238E27FC236}">
                    <a16:creationId xmlns:a16="http://schemas.microsoft.com/office/drawing/2014/main" id="{84ACA983-9C32-4DC4-B3E5-41416E6BE01D}"/>
                  </a:ext>
                </a:extLst>
              </p:cNvPr>
              <p:cNvPicPr/>
              <p:nvPr/>
            </p:nvPicPr>
            <p:blipFill>
              <a:blip r:embed="rId459"/>
              <a:stretch>
                <a:fillRect/>
              </a:stretch>
            </p:blipFill>
            <p:spPr>
              <a:xfrm>
                <a:off x="5916459" y="3781988"/>
                <a:ext cx="6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6" name="Freihand 255">
                <a:extLst>
                  <a:ext uri="{FF2B5EF4-FFF2-40B4-BE49-F238E27FC236}">
                    <a16:creationId xmlns:a16="http://schemas.microsoft.com/office/drawing/2014/main" id="{9E1104CD-D49F-46C8-986D-6D6D296E449E}"/>
                  </a:ext>
                </a:extLst>
              </p14:cNvPr>
              <p14:cNvContentPartPr/>
              <p14:nvPr/>
            </p14:nvContentPartPr>
            <p14:xfrm>
              <a:off x="6039219" y="3817268"/>
              <a:ext cx="19440" cy="3600"/>
            </p14:xfrm>
          </p:contentPart>
        </mc:Choice>
        <mc:Fallback>
          <p:pic>
            <p:nvPicPr>
              <p:cNvPr id="256" name="Freihand 255">
                <a:extLst>
                  <a:ext uri="{FF2B5EF4-FFF2-40B4-BE49-F238E27FC236}">
                    <a16:creationId xmlns:a16="http://schemas.microsoft.com/office/drawing/2014/main" id="{9E1104CD-D49F-46C8-986D-6D6D296E449E}"/>
                  </a:ext>
                </a:extLst>
              </p:cNvPr>
              <p:cNvPicPr/>
              <p:nvPr/>
            </p:nvPicPr>
            <p:blipFill>
              <a:blip r:embed="rId461"/>
              <a:stretch>
                <a:fillRect/>
              </a:stretch>
            </p:blipFill>
            <p:spPr>
              <a:xfrm>
                <a:off x="6034899" y="3812948"/>
                <a:ext cx="28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7" name="Freihand 256">
                <a:extLst>
                  <a:ext uri="{FF2B5EF4-FFF2-40B4-BE49-F238E27FC236}">
                    <a16:creationId xmlns:a16="http://schemas.microsoft.com/office/drawing/2014/main" id="{C08FA9EF-6FF8-4098-AC45-9D582B48E760}"/>
                  </a:ext>
                </a:extLst>
              </p14:cNvPr>
              <p14:cNvContentPartPr/>
              <p14:nvPr/>
            </p14:nvContentPartPr>
            <p14:xfrm>
              <a:off x="6105819" y="3733388"/>
              <a:ext cx="99720" cy="89280"/>
            </p14:xfrm>
          </p:contentPart>
        </mc:Choice>
        <mc:Fallback>
          <p:pic>
            <p:nvPicPr>
              <p:cNvPr id="257" name="Freihand 256">
                <a:extLst>
                  <a:ext uri="{FF2B5EF4-FFF2-40B4-BE49-F238E27FC236}">
                    <a16:creationId xmlns:a16="http://schemas.microsoft.com/office/drawing/2014/main" id="{C08FA9EF-6FF8-4098-AC45-9D582B48E760}"/>
                  </a:ext>
                </a:extLst>
              </p:cNvPr>
              <p:cNvPicPr/>
              <p:nvPr/>
            </p:nvPicPr>
            <p:blipFill>
              <a:blip r:embed="rId463"/>
              <a:stretch>
                <a:fillRect/>
              </a:stretch>
            </p:blipFill>
            <p:spPr>
              <a:xfrm>
                <a:off x="6101499" y="3729068"/>
                <a:ext cx="108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58" name="Freihand 257">
                <a:extLst>
                  <a:ext uri="{FF2B5EF4-FFF2-40B4-BE49-F238E27FC236}">
                    <a16:creationId xmlns:a16="http://schemas.microsoft.com/office/drawing/2014/main" id="{4D8BA5D4-46F2-4374-ABD5-EF0630E71501}"/>
                  </a:ext>
                </a:extLst>
              </p14:cNvPr>
              <p14:cNvContentPartPr/>
              <p14:nvPr/>
            </p14:nvContentPartPr>
            <p14:xfrm>
              <a:off x="6213819" y="3792428"/>
              <a:ext cx="14400" cy="102600"/>
            </p14:xfrm>
          </p:contentPart>
        </mc:Choice>
        <mc:Fallback>
          <p:pic>
            <p:nvPicPr>
              <p:cNvPr id="258" name="Freihand 257">
                <a:extLst>
                  <a:ext uri="{FF2B5EF4-FFF2-40B4-BE49-F238E27FC236}">
                    <a16:creationId xmlns:a16="http://schemas.microsoft.com/office/drawing/2014/main" id="{4D8BA5D4-46F2-4374-ABD5-EF0630E71501}"/>
                  </a:ext>
                </a:extLst>
              </p:cNvPr>
              <p:cNvPicPr/>
              <p:nvPr/>
            </p:nvPicPr>
            <p:blipFill>
              <a:blip r:embed="rId465"/>
              <a:stretch>
                <a:fillRect/>
              </a:stretch>
            </p:blipFill>
            <p:spPr>
              <a:xfrm>
                <a:off x="6209499" y="3788108"/>
                <a:ext cx="23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59" name="Freihand 258">
                <a:extLst>
                  <a:ext uri="{FF2B5EF4-FFF2-40B4-BE49-F238E27FC236}">
                    <a16:creationId xmlns:a16="http://schemas.microsoft.com/office/drawing/2014/main" id="{70F1E61B-8B9D-49F7-AE2F-C713B2198C50}"/>
                  </a:ext>
                </a:extLst>
              </p14:cNvPr>
              <p14:cNvContentPartPr/>
              <p14:nvPr/>
            </p14:nvContentPartPr>
            <p14:xfrm>
              <a:off x="6266019" y="3701708"/>
              <a:ext cx="64440" cy="141120"/>
            </p14:xfrm>
          </p:contentPart>
        </mc:Choice>
        <mc:Fallback>
          <p:pic>
            <p:nvPicPr>
              <p:cNvPr id="259" name="Freihand 258">
                <a:extLst>
                  <a:ext uri="{FF2B5EF4-FFF2-40B4-BE49-F238E27FC236}">
                    <a16:creationId xmlns:a16="http://schemas.microsoft.com/office/drawing/2014/main" id="{70F1E61B-8B9D-49F7-AE2F-C713B2198C50}"/>
                  </a:ext>
                </a:extLst>
              </p:cNvPr>
              <p:cNvPicPr/>
              <p:nvPr/>
            </p:nvPicPr>
            <p:blipFill>
              <a:blip r:embed="rId467"/>
              <a:stretch>
                <a:fillRect/>
              </a:stretch>
            </p:blipFill>
            <p:spPr>
              <a:xfrm>
                <a:off x="6261699" y="3697388"/>
                <a:ext cx="73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0" name="Freihand 259">
                <a:extLst>
                  <a:ext uri="{FF2B5EF4-FFF2-40B4-BE49-F238E27FC236}">
                    <a16:creationId xmlns:a16="http://schemas.microsoft.com/office/drawing/2014/main" id="{66E0D3B5-022F-47CB-8BA0-FCCFA0D5164B}"/>
                  </a:ext>
                </a:extLst>
              </p14:cNvPr>
              <p14:cNvContentPartPr/>
              <p14:nvPr/>
            </p14:nvContentPartPr>
            <p14:xfrm>
              <a:off x="6317139" y="3662468"/>
              <a:ext cx="55440" cy="191880"/>
            </p14:xfrm>
          </p:contentPart>
        </mc:Choice>
        <mc:Fallback>
          <p:pic>
            <p:nvPicPr>
              <p:cNvPr id="260" name="Freihand 259">
                <a:extLst>
                  <a:ext uri="{FF2B5EF4-FFF2-40B4-BE49-F238E27FC236}">
                    <a16:creationId xmlns:a16="http://schemas.microsoft.com/office/drawing/2014/main" id="{66E0D3B5-022F-47CB-8BA0-FCCFA0D5164B}"/>
                  </a:ext>
                </a:extLst>
              </p:cNvPr>
              <p:cNvPicPr/>
              <p:nvPr/>
            </p:nvPicPr>
            <p:blipFill>
              <a:blip r:embed="rId469"/>
              <a:stretch>
                <a:fillRect/>
              </a:stretch>
            </p:blipFill>
            <p:spPr>
              <a:xfrm>
                <a:off x="6312819" y="3658148"/>
                <a:ext cx="64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1" name="Freihand 260">
                <a:extLst>
                  <a:ext uri="{FF2B5EF4-FFF2-40B4-BE49-F238E27FC236}">
                    <a16:creationId xmlns:a16="http://schemas.microsoft.com/office/drawing/2014/main" id="{713390E9-02A5-4108-A110-38C59ADD486D}"/>
                  </a:ext>
                </a:extLst>
              </p14:cNvPr>
              <p14:cNvContentPartPr/>
              <p14:nvPr/>
            </p14:nvContentPartPr>
            <p14:xfrm>
              <a:off x="6038859" y="3647708"/>
              <a:ext cx="104400" cy="232560"/>
            </p14:xfrm>
          </p:contentPart>
        </mc:Choice>
        <mc:Fallback>
          <p:pic>
            <p:nvPicPr>
              <p:cNvPr id="261" name="Freihand 260">
                <a:extLst>
                  <a:ext uri="{FF2B5EF4-FFF2-40B4-BE49-F238E27FC236}">
                    <a16:creationId xmlns:a16="http://schemas.microsoft.com/office/drawing/2014/main" id="{713390E9-02A5-4108-A110-38C59ADD486D}"/>
                  </a:ext>
                </a:extLst>
              </p:cNvPr>
              <p:cNvPicPr/>
              <p:nvPr/>
            </p:nvPicPr>
            <p:blipFill>
              <a:blip r:embed="rId471"/>
              <a:stretch>
                <a:fillRect/>
              </a:stretch>
            </p:blipFill>
            <p:spPr>
              <a:xfrm>
                <a:off x="6034539" y="3643388"/>
                <a:ext cx="1130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2" name="Freihand 261">
                <a:extLst>
                  <a:ext uri="{FF2B5EF4-FFF2-40B4-BE49-F238E27FC236}">
                    <a16:creationId xmlns:a16="http://schemas.microsoft.com/office/drawing/2014/main" id="{0A6AFD7A-FB0A-41FB-8425-C850DAEAA1DB}"/>
                  </a:ext>
                </a:extLst>
              </p14:cNvPr>
              <p14:cNvContentPartPr/>
              <p14:nvPr/>
            </p14:nvContentPartPr>
            <p14:xfrm>
              <a:off x="6373659" y="3497588"/>
              <a:ext cx="132840" cy="122400"/>
            </p14:xfrm>
          </p:contentPart>
        </mc:Choice>
        <mc:Fallback>
          <p:pic>
            <p:nvPicPr>
              <p:cNvPr id="262" name="Freihand 261">
                <a:extLst>
                  <a:ext uri="{FF2B5EF4-FFF2-40B4-BE49-F238E27FC236}">
                    <a16:creationId xmlns:a16="http://schemas.microsoft.com/office/drawing/2014/main" id="{0A6AFD7A-FB0A-41FB-8425-C850DAEAA1DB}"/>
                  </a:ext>
                </a:extLst>
              </p:cNvPr>
              <p:cNvPicPr/>
              <p:nvPr/>
            </p:nvPicPr>
            <p:blipFill>
              <a:blip r:embed="rId473"/>
              <a:stretch>
                <a:fillRect/>
              </a:stretch>
            </p:blipFill>
            <p:spPr>
              <a:xfrm>
                <a:off x="6369339" y="3493268"/>
                <a:ext cx="14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3" name="Freihand 262">
                <a:extLst>
                  <a:ext uri="{FF2B5EF4-FFF2-40B4-BE49-F238E27FC236}">
                    <a16:creationId xmlns:a16="http://schemas.microsoft.com/office/drawing/2014/main" id="{EECC3FE2-247A-4B45-A3FD-8D9624F5713E}"/>
                  </a:ext>
                </a:extLst>
              </p14:cNvPr>
              <p14:cNvContentPartPr/>
              <p14:nvPr/>
            </p14:nvContentPartPr>
            <p14:xfrm>
              <a:off x="5994579" y="3312548"/>
              <a:ext cx="105120" cy="73440"/>
            </p14:xfrm>
          </p:contentPart>
        </mc:Choice>
        <mc:Fallback>
          <p:pic>
            <p:nvPicPr>
              <p:cNvPr id="263" name="Freihand 262">
                <a:extLst>
                  <a:ext uri="{FF2B5EF4-FFF2-40B4-BE49-F238E27FC236}">
                    <a16:creationId xmlns:a16="http://schemas.microsoft.com/office/drawing/2014/main" id="{EECC3FE2-247A-4B45-A3FD-8D9624F5713E}"/>
                  </a:ext>
                </a:extLst>
              </p:cNvPr>
              <p:cNvPicPr/>
              <p:nvPr/>
            </p:nvPicPr>
            <p:blipFill>
              <a:blip r:embed="rId475"/>
              <a:stretch>
                <a:fillRect/>
              </a:stretch>
            </p:blipFill>
            <p:spPr>
              <a:xfrm>
                <a:off x="5990259" y="3308228"/>
                <a:ext cx="11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4" name="Freihand 263">
                <a:extLst>
                  <a:ext uri="{FF2B5EF4-FFF2-40B4-BE49-F238E27FC236}">
                    <a16:creationId xmlns:a16="http://schemas.microsoft.com/office/drawing/2014/main" id="{115789EF-ECE0-4BC7-97DA-98A9AB8E9185}"/>
                  </a:ext>
                </a:extLst>
              </p14:cNvPr>
              <p14:cNvContentPartPr/>
              <p14:nvPr/>
            </p14:nvContentPartPr>
            <p14:xfrm>
              <a:off x="6123459" y="3391748"/>
              <a:ext cx="32040" cy="68400"/>
            </p14:xfrm>
          </p:contentPart>
        </mc:Choice>
        <mc:Fallback>
          <p:pic>
            <p:nvPicPr>
              <p:cNvPr id="264" name="Freihand 263">
                <a:extLst>
                  <a:ext uri="{FF2B5EF4-FFF2-40B4-BE49-F238E27FC236}">
                    <a16:creationId xmlns:a16="http://schemas.microsoft.com/office/drawing/2014/main" id="{115789EF-ECE0-4BC7-97DA-98A9AB8E9185}"/>
                  </a:ext>
                </a:extLst>
              </p:cNvPr>
              <p:cNvPicPr/>
              <p:nvPr/>
            </p:nvPicPr>
            <p:blipFill>
              <a:blip r:embed="rId477"/>
              <a:stretch>
                <a:fillRect/>
              </a:stretch>
            </p:blipFill>
            <p:spPr>
              <a:xfrm>
                <a:off x="6119139" y="3387428"/>
                <a:ext cx="40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5" name="Freihand 264">
                <a:extLst>
                  <a:ext uri="{FF2B5EF4-FFF2-40B4-BE49-F238E27FC236}">
                    <a16:creationId xmlns:a16="http://schemas.microsoft.com/office/drawing/2014/main" id="{F3668BFD-1C42-4208-B2D3-C7E377D5D599}"/>
                  </a:ext>
                </a:extLst>
              </p14:cNvPr>
              <p14:cNvContentPartPr/>
              <p14:nvPr/>
            </p14:nvContentPartPr>
            <p14:xfrm>
              <a:off x="6197979" y="3281228"/>
              <a:ext cx="70560" cy="145440"/>
            </p14:xfrm>
          </p:contentPart>
        </mc:Choice>
        <mc:Fallback>
          <p:pic>
            <p:nvPicPr>
              <p:cNvPr id="265" name="Freihand 264">
                <a:extLst>
                  <a:ext uri="{FF2B5EF4-FFF2-40B4-BE49-F238E27FC236}">
                    <a16:creationId xmlns:a16="http://schemas.microsoft.com/office/drawing/2014/main" id="{F3668BFD-1C42-4208-B2D3-C7E377D5D599}"/>
                  </a:ext>
                </a:extLst>
              </p:cNvPr>
              <p:cNvPicPr/>
              <p:nvPr/>
            </p:nvPicPr>
            <p:blipFill>
              <a:blip r:embed="rId479"/>
              <a:stretch>
                <a:fillRect/>
              </a:stretch>
            </p:blipFill>
            <p:spPr>
              <a:xfrm>
                <a:off x="6193659" y="3276908"/>
                <a:ext cx="79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6" name="Freihand 265">
                <a:extLst>
                  <a:ext uri="{FF2B5EF4-FFF2-40B4-BE49-F238E27FC236}">
                    <a16:creationId xmlns:a16="http://schemas.microsoft.com/office/drawing/2014/main" id="{C284065A-FB12-44CE-8C22-D80443CBE4F3}"/>
                  </a:ext>
                </a:extLst>
              </p14:cNvPr>
              <p14:cNvContentPartPr/>
              <p14:nvPr/>
            </p14:nvContentPartPr>
            <p14:xfrm>
              <a:off x="6294819" y="3289868"/>
              <a:ext cx="69120" cy="103680"/>
            </p14:xfrm>
          </p:contentPart>
        </mc:Choice>
        <mc:Fallback>
          <p:pic>
            <p:nvPicPr>
              <p:cNvPr id="266" name="Freihand 265">
                <a:extLst>
                  <a:ext uri="{FF2B5EF4-FFF2-40B4-BE49-F238E27FC236}">
                    <a16:creationId xmlns:a16="http://schemas.microsoft.com/office/drawing/2014/main" id="{C284065A-FB12-44CE-8C22-D80443CBE4F3}"/>
                  </a:ext>
                </a:extLst>
              </p:cNvPr>
              <p:cNvPicPr/>
              <p:nvPr/>
            </p:nvPicPr>
            <p:blipFill>
              <a:blip r:embed="rId481"/>
              <a:stretch>
                <a:fillRect/>
              </a:stretch>
            </p:blipFill>
            <p:spPr>
              <a:xfrm>
                <a:off x="6290499" y="3285548"/>
                <a:ext cx="77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7" name="Freihand 266">
                <a:extLst>
                  <a:ext uri="{FF2B5EF4-FFF2-40B4-BE49-F238E27FC236}">
                    <a16:creationId xmlns:a16="http://schemas.microsoft.com/office/drawing/2014/main" id="{5418938E-96C4-4C39-97B2-49FA48CFCEF1}"/>
                  </a:ext>
                </a:extLst>
              </p14:cNvPr>
              <p14:cNvContentPartPr/>
              <p14:nvPr/>
            </p14:nvContentPartPr>
            <p14:xfrm>
              <a:off x="6383379" y="3266468"/>
              <a:ext cx="90720" cy="141120"/>
            </p14:xfrm>
          </p:contentPart>
        </mc:Choice>
        <mc:Fallback>
          <p:pic>
            <p:nvPicPr>
              <p:cNvPr id="267" name="Freihand 266">
                <a:extLst>
                  <a:ext uri="{FF2B5EF4-FFF2-40B4-BE49-F238E27FC236}">
                    <a16:creationId xmlns:a16="http://schemas.microsoft.com/office/drawing/2014/main" id="{5418938E-96C4-4C39-97B2-49FA48CFCEF1}"/>
                  </a:ext>
                </a:extLst>
              </p:cNvPr>
              <p:cNvPicPr/>
              <p:nvPr/>
            </p:nvPicPr>
            <p:blipFill>
              <a:blip r:embed="rId483"/>
              <a:stretch>
                <a:fillRect/>
              </a:stretch>
            </p:blipFill>
            <p:spPr>
              <a:xfrm>
                <a:off x="6379059" y="3262148"/>
                <a:ext cx="99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2" name="Freihand 271">
                <a:extLst>
                  <a:ext uri="{FF2B5EF4-FFF2-40B4-BE49-F238E27FC236}">
                    <a16:creationId xmlns:a16="http://schemas.microsoft.com/office/drawing/2014/main" id="{FF49DC6E-6D20-4CDC-84B3-A125ED078B1E}"/>
                  </a:ext>
                </a:extLst>
              </p14:cNvPr>
              <p14:cNvContentPartPr/>
              <p14:nvPr/>
            </p14:nvContentPartPr>
            <p14:xfrm>
              <a:off x="5690019" y="3910868"/>
              <a:ext cx="316440" cy="5040"/>
            </p14:xfrm>
          </p:contentPart>
        </mc:Choice>
        <mc:Fallback>
          <p:pic>
            <p:nvPicPr>
              <p:cNvPr id="272" name="Freihand 271">
                <a:extLst>
                  <a:ext uri="{FF2B5EF4-FFF2-40B4-BE49-F238E27FC236}">
                    <a16:creationId xmlns:a16="http://schemas.microsoft.com/office/drawing/2014/main" id="{FF49DC6E-6D20-4CDC-84B3-A125ED078B1E}"/>
                  </a:ext>
                </a:extLst>
              </p:cNvPr>
              <p:cNvPicPr/>
              <p:nvPr/>
            </p:nvPicPr>
            <p:blipFill>
              <a:blip r:embed="rId485"/>
              <a:stretch>
                <a:fillRect/>
              </a:stretch>
            </p:blipFill>
            <p:spPr>
              <a:xfrm>
                <a:off x="5685699" y="3906548"/>
                <a:ext cx="325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8" name="Freihand 287">
                <a:extLst>
                  <a:ext uri="{FF2B5EF4-FFF2-40B4-BE49-F238E27FC236}">
                    <a16:creationId xmlns:a16="http://schemas.microsoft.com/office/drawing/2014/main" id="{D780505A-A455-44A6-B99B-DC68C0FA4F18}"/>
                  </a:ext>
                </a:extLst>
              </p14:cNvPr>
              <p14:cNvContentPartPr/>
              <p14:nvPr/>
            </p14:nvContentPartPr>
            <p14:xfrm>
              <a:off x="2292699" y="4328468"/>
              <a:ext cx="10440" cy="82800"/>
            </p14:xfrm>
          </p:contentPart>
        </mc:Choice>
        <mc:Fallback>
          <p:pic>
            <p:nvPicPr>
              <p:cNvPr id="288" name="Freihand 287">
                <a:extLst>
                  <a:ext uri="{FF2B5EF4-FFF2-40B4-BE49-F238E27FC236}">
                    <a16:creationId xmlns:a16="http://schemas.microsoft.com/office/drawing/2014/main" id="{D780505A-A455-44A6-B99B-DC68C0FA4F18}"/>
                  </a:ext>
                </a:extLst>
              </p:cNvPr>
              <p:cNvPicPr/>
              <p:nvPr/>
            </p:nvPicPr>
            <p:blipFill>
              <a:blip r:embed="rId487"/>
              <a:stretch>
                <a:fillRect/>
              </a:stretch>
            </p:blipFill>
            <p:spPr>
              <a:xfrm>
                <a:off x="2288379" y="4324148"/>
                <a:ext cx="19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9" name="Freihand 288">
                <a:extLst>
                  <a:ext uri="{FF2B5EF4-FFF2-40B4-BE49-F238E27FC236}">
                    <a16:creationId xmlns:a16="http://schemas.microsoft.com/office/drawing/2014/main" id="{C0BE9172-00A4-460D-91B5-9DDC78679FBB}"/>
                  </a:ext>
                </a:extLst>
              </p14:cNvPr>
              <p14:cNvContentPartPr/>
              <p14:nvPr/>
            </p14:nvContentPartPr>
            <p14:xfrm>
              <a:off x="2262099" y="4351148"/>
              <a:ext cx="174960" cy="9360"/>
            </p14:xfrm>
          </p:contentPart>
        </mc:Choice>
        <mc:Fallback>
          <p:pic>
            <p:nvPicPr>
              <p:cNvPr id="289" name="Freihand 288">
                <a:extLst>
                  <a:ext uri="{FF2B5EF4-FFF2-40B4-BE49-F238E27FC236}">
                    <a16:creationId xmlns:a16="http://schemas.microsoft.com/office/drawing/2014/main" id="{C0BE9172-00A4-460D-91B5-9DDC78679FBB}"/>
                  </a:ext>
                </a:extLst>
              </p:cNvPr>
              <p:cNvPicPr/>
              <p:nvPr/>
            </p:nvPicPr>
            <p:blipFill>
              <a:blip r:embed="rId489"/>
              <a:stretch>
                <a:fillRect/>
              </a:stretch>
            </p:blipFill>
            <p:spPr>
              <a:xfrm>
                <a:off x="2257779" y="4346828"/>
                <a:ext cx="183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0" name="Freihand 289">
                <a:extLst>
                  <a:ext uri="{FF2B5EF4-FFF2-40B4-BE49-F238E27FC236}">
                    <a16:creationId xmlns:a16="http://schemas.microsoft.com/office/drawing/2014/main" id="{65A9712E-F2D4-4D4D-BB50-368FF7B52E06}"/>
                  </a:ext>
                </a:extLst>
              </p14:cNvPr>
              <p14:cNvContentPartPr/>
              <p14:nvPr/>
            </p14:nvContentPartPr>
            <p14:xfrm>
              <a:off x="2541819" y="4297868"/>
              <a:ext cx="124920" cy="166680"/>
            </p14:xfrm>
          </p:contentPart>
        </mc:Choice>
        <mc:Fallback>
          <p:pic>
            <p:nvPicPr>
              <p:cNvPr id="290" name="Freihand 289">
                <a:extLst>
                  <a:ext uri="{FF2B5EF4-FFF2-40B4-BE49-F238E27FC236}">
                    <a16:creationId xmlns:a16="http://schemas.microsoft.com/office/drawing/2014/main" id="{65A9712E-F2D4-4D4D-BB50-368FF7B52E06}"/>
                  </a:ext>
                </a:extLst>
              </p:cNvPr>
              <p:cNvPicPr/>
              <p:nvPr/>
            </p:nvPicPr>
            <p:blipFill>
              <a:blip r:embed="rId491"/>
              <a:stretch>
                <a:fillRect/>
              </a:stretch>
            </p:blipFill>
            <p:spPr>
              <a:xfrm>
                <a:off x="2537499" y="4293548"/>
                <a:ext cx="133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1" name="Freihand 290">
                <a:extLst>
                  <a:ext uri="{FF2B5EF4-FFF2-40B4-BE49-F238E27FC236}">
                    <a16:creationId xmlns:a16="http://schemas.microsoft.com/office/drawing/2014/main" id="{8C9AED1D-943C-496E-9E01-ED1D0C4750AC}"/>
                  </a:ext>
                </a:extLst>
              </p14:cNvPr>
              <p14:cNvContentPartPr/>
              <p14:nvPr/>
            </p14:nvContentPartPr>
            <p14:xfrm>
              <a:off x="2749179" y="4283828"/>
              <a:ext cx="96480" cy="118080"/>
            </p14:xfrm>
          </p:contentPart>
        </mc:Choice>
        <mc:Fallback>
          <p:pic>
            <p:nvPicPr>
              <p:cNvPr id="291" name="Freihand 290">
                <a:extLst>
                  <a:ext uri="{FF2B5EF4-FFF2-40B4-BE49-F238E27FC236}">
                    <a16:creationId xmlns:a16="http://schemas.microsoft.com/office/drawing/2014/main" id="{8C9AED1D-943C-496E-9E01-ED1D0C4750AC}"/>
                  </a:ext>
                </a:extLst>
              </p:cNvPr>
              <p:cNvPicPr/>
              <p:nvPr/>
            </p:nvPicPr>
            <p:blipFill>
              <a:blip r:embed="rId493"/>
              <a:stretch>
                <a:fillRect/>
              </a:stretch>
            </p:blipFill>
            <p:spPr>
              <a:xfrm>
                <a:off x="2744859" y="4279508"/>
                <a:ext cx="105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2" name="Freihand 291">
                <a:extLst>
                  <a:ext uri="{FF2B5EF4-FFF2-40B4-BE49-F238E27FC236}">
                    <a16:creationId xmlns:a16="http://schemas.microsoft.com/office/drawing/2014/main" id="{8C9425F6-E2CD-4526-82FD-AB575711739A}"/>
                  </a:ext>
                </a:extLst>
              </p14:cNvPr>
              <p14:cNvContentPartPr/>
              <p14:nvPr/>
            </p14:nvContentPartPr>
            <p14:xfrm>
              <a:off x="2868699" y="4238828"/>
              <a:ext cx="36720" cy="185400"/>
            </p14:xfrm>
          </p:contentPart>
        </mc:Choice>
        <mc:Fallback>
          <p:pic>
            <p:nvPicPr>
              <p:cNvPr id="292" name="Freihand 291">
                <a:extLst>
                  <a:ext uri="{FF2B5EF4-FFF2-40B4-BE49-F238E27FC236}">
                    <a16:creationId xmlns:a16="http://schemas.microsoft.com/office/drawing/2014/main" id="{8C9425F6-E2CD-4526-82FD-AB575711739A}"/>
                  </a:ext>
                </a:extLst>
              </p:cNvPr>
              <p:cNvPicPr/>
              <p:nvPr/>
            </p:nvPicPr>
            <p:blipFill>
              <a:blip r:embed="rId495"/>
              <a:stretch>
                <a:fillRect/>
              </a:stretch>
            </p:blipFill>
            <p:spPr>
              <a:xfrm>
                <a:off x="2864379" y="4234508"/>
                <a:ext cx="45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3" name="Freihand 292">
                <a:extLst>
                  <a:ext uri="{FF2B5EF4-FFF2-40B4-BE49-F238E27FC236}">
                    <a16:creationId xmlns:a16="http://schemas.microsoft.com/office/drawing/2014/main" id="{E943FB39-1FCB-446E-B794-E445E9A92E08}"/>
                  </a:ext>
                </a:extLst>
              </p14:cNvPr>
              <p14:cNvContentPartPr/>
              <p14:nvPr/>
            </p14:nvContentPartPr>
            <p14:xfrm>
              <a:off x="2464779" y="4261508"/>
              <a:ext cx="104760" cy="193320"/>
            </p14:xfrm>
          </p:contentPart>
        </mc:Choice>
        <mc:Fallback>
          <p:pic>
            <p:nvPicPr>
              <p:cNvPr id="293" name="Freihand 292">
                <a:extLst>
                  <a:ext uri="{FF2B5EF4-FFF2-40B4-BE49-F238E27FC236}">
                    <a16:creationId xmlns:a16="http://schemas.microsoft.com/office/drawing/2014/main" id="{E943FB39-1FCB-446E-B794-E445E9A92E08}"/>
                  </a:ext>
                </a:extLst>
              </p:cNvPr>
              <p:cNvPicPr/>
              <p:nvPr/>
            </p:nvPicPr>
            <p:blipFill>
              <a:blip r:embed="rId497"/>
              <a:stretch>
                <a:fillRect/>
              </a:stretch>
            </p:blipFill>
            <p:spPr>
              <a:xfrm>
                <a:off x="2460459" y="4257188"/>
                <a:ext cx="113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4" name="Freihand 293">
                <a:extLst>
                  <a:ext uri="{FF2B5EF4-FFF2-40B4-BE49-F238E27FC236}">
                    <a16:creationId xmlns:a16="http://schemas.microsoft.com/office/drawing/2014/main" id="{F5BBB458-EBAE-4B36-999D-145B21FFF83E}"/>
                  </a:ext>
                </a:extLst>
              </p14:cNvPr>
              <p14:cNvContentPartPr/>
              <p14:nvPr/>
            </p14:nvContentPartPr>
            <p14:xfrm>
              <a:off x="2945739" y="4153868"/>
              <a:ext cx="102240" cy="95400"/>
            </p14:xfrm>
          </p:contentPart>
        </mc:Choice>
        <mc:Fallback>
          <p:pic>
            <p:nvPicPr>
              <p:cNvPr id="294" name="Freihand 293">
                <a:extLst>
                  <a:ext uri="{FF2B5EF4-FFF2-40B4-BE49-F238E27FC236}">
                    <a16:creationId xmlns:a16="http://schemas.microsoft.com/office/drawing/2014/main" id="{F5BBB458-EBAE-4B36-999D-145B21FFF83E}"/>
                  </a:ext>
                </a:extLst>
              </p:cNvPr>
              <p:cNvPicPr/>
              <p:nvPr/>
            </p:nvPicPr>
            <p:blipFill>
              <a:blip r:embed="rId499"/>
              <a:stretch>
                <a:fillRect/>
              </a:stretch>
            </p:blipFill>
            <p:spPr>
              <a:xfrm>
                <a:off x="2941419" y="4149548"/>
                <a:ext cx="110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5" name="Freihand 294">
                <a:extLst>
                  <a:ext uri="{FF2B5EF4-FFF2-40B4-BE49-F238E27FC236}">
                    <a16:creationId xmlns:a16="http://schemas.microsoft.com/office/drawing/2014/main" id="{8B044E2A-8EBE-43BB-B71A-792422EE4BF3}"/>
                  </a:ext>
                </a:extLst>
              </p14:cNvPr>
              <p14:cNvContentPartPr/>
              <p14:nvPr/>
            </p14:nvContentPartPr>
            <p14:xfrm>
              <a:off x="3230139" y="4306868"/>
              <a:ext cx="6840" cy="91800"/>
            </p14:xfrm>
          </p:contentPart>
        </mc:Choice>
        <mc:Fallback>
          <p:pic>
            <p:nvPicPr>
              <p:cNvPr id="295" name="Freihand 294">
                <a:extLst>
                  <a:ext uri="{FF2B5EF4-FFF2-40B4-BE49-F238E27FC236}">
                    <a16:creationId xmlns:a16="http://schemas.microsoft.com/office/drawing/2014/main" id="{8B044E2A-8EBE-43BB-B71A-792422EE4BF3}"/>
                  </a:ext>
                </a:extLst>
              </p:cNvPr>
              <p:cNvPicPr/>
              <p:nvPr/>
            </p:nvPicPr>
            <p:blipFill>
              <a:blip r:embed="rId501"/>
              <a:stretch>
                <a:fillRect/>
              </a:stretch>
            </p:blipFill>
            <p:spPr>
              <a:xfrm>
                <a:off x="3225819" y="4302548"/>
                <a:ext cx="15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6" name="Freihand 295">
                <a:extLst>
                  <a:ext uri="{FF2B5EF4-FFF2-40B4-BE49-F238E27FC236}">
                    <a16:creationId xmlns:a16="http://schemas.microsoft.com/office/drawing/2014/main" id="{05ED3812-B7DE-459E-8D5D-E9FDBAEFB7E4}"/>
                  </a:ext>
                </a:extLst>
              </p14:cNvPr>
              <p14:cNvContentPartPr/>
              <p14:nvPr/>
            </p14:nvContentPartPr>
            <p14:xfrm>
              <a:off x="3177939" y="4333868"/>
              <a:ext cx="183960" cy="2520"/>
            </p14:xfrm>
          </p:contentPart>
        </mc:Choice>
        <mc:Fallback>
          <p:pic>
            <p:nvPicPr>
              <p:cNvPr id="296" name="Freihand 295">
                <a:extLst>
                  <a:ext uri="{FF2B5EF4-FFF2-40B4-BE49-F238E27FC236}">
                    <a16:creationId xmlns:a16="http://schemas.microsoft.com/office/drawing/2014/main" id="{05ED3812-B7DE-459E-8D5D-E9FDBAEFB7E4}"/>
                  </a:ext>
                </a:extLst>
              </p:cNvPr>
              <p:cNvPicPr/>
              <p:nvPr/>
            </p:nvPicPr>
            <p:blipFill>
              <a:blip r:embed="rId503"/>
              <a:stretch>
                <a:fillRect/>
              </a:stretch>
            </p:blipFill>
            <p:spPr>
              <a:xfrm>
                <a:off x="3173619" y="4329548"/>
                <a:ext cx="192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7" name="Freihand 296">
                <a:extLst>
                  <a:ext uri="{FF2B5EF4-FFF2-40B4-BE49-F238E27FC236}">
                    <a16:creationId xmlns:a16="http://schemas.microsoft.com/office/drawing/2014/main" id="{C13046C9-917F-4DDC-9669-0A952A905791}"/>
                  </a:ext>
                </a:extLst>
              </p14:cNvPr>
              <p14:cNvContentPartPr/>
              <p14:nvPr/>
            </p14:nvContentPartPr>
            <p14:xfrm>
              <a:off x="3401859" y="4275548"/>
              <a:ext cx="105480" cy="101520"/>
            </p14:xfrm>
          </p:contentPart>
        </mc:Choice>
        <mc:Fallback>
          <p:pic>
            <p:nvPicPr>
              <p:cNvPr id="297" name="Freihand 296">
                <a:extLst>
                  <a:ext uri="{FF2B5EF4-FFF2-40B4-BE49-F238E27FC236}">
                    <a16:creationId xmlns:a16="http://schemas.microsoft.com/office/drawing/2014/main" id="{C13046C9-917F-4DDC-9669-0A952A905791}"/>
                  </a:ext>
                </a:extLst>
              </p:cNvPr>
              <p:cNvPicPr/>
              <p:nvPr/>
            </p:nvPicPr>
            <p:blipFill>
              <a:blip r:embed="rId505"/>
              <a:stretch>
                <a:fillRect/>
              </a:stretch>
            </p:blipFill>
            <p:spPr>
              <a:xfrm>
                <a:off x="3397539" y="4271228"/>
                <a:ext cx="114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8" name="Freihand 297">
                <a:extLst>
                  <a:ext uri="{FF2B5EF4-FFF2-40B4-BE49-F238E27FC236}">
                    <a16:creationId xmlns:a16="http://schemas.microsoft.com/office/drawing/2014/main" id="{EC48EEAA-6141-42BE-AF80-D30DD677492F}"/>
                  </a:ext>
                </a:extLst>
              </p14:cNvPr>
              <p14:cNvContentPartPr/>
              <p14:nvPr/>
            </p14:nvContentPartPr>
            <p14:xfrm>
              <a:off x="3567099" y="4244228"/>
              <a:ext cx="64800" cy="126000"/>
            </p14:xfrm>
          </p:contentPart>
        </mc:Choice>
        <mc:Fallback>
          <p:pic>
            <p:nvPicPr>
              <p:cNvPr id="298" name="Freihand 297">
                <a:extLst>
                  <a:ext uri="{FF2B5EF4-FFF2-40B4-BE49-F238E27FC236}">
                    <a16:creationId xmlns:a16="http://schemas.microsoft.com/office/drawing/2014/main" id="{EC48EEAA-6141-42BE-AF80-D30DD677492F}"/>
                  </a:ext>
                </a:extLst>
              </p:cNvPr>
              <p:cNvPicPr/>
              <p:nvPr/>
            </p:nvPicPr>
            <p:blipFill>
              <a:blip r:embed="rId507"/>
              <a:stretch>
                <a:fillRect/>
              </a:stretch>
            </p:blipFill>
            <p:spPr>
              <a:xfrm>
                <a:off x="3562779" y="4239908"/>
                <a:ext cx="73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9" name="Freihand 298">
                <a:extLst>
                  <a:ext uri="{FF2B5EF4-FFF2-40B4-BE49-F238E27FC236}">
                    <a16:creationId xmlns:a16="http://schemas.microsoft.com/office/drawing/2014/main" id="{8C4D01CA-BF56-4AB1-B84A-D77CEC7E6C26}"/>
                  </a:ext>
                </a:extLst>
              </p14:cNvPr>
              <p14:cNvContentPartPr/>
              <p14:nvPr/>
            </p14:nvContentPartPr>
            <p14:xfrm>
              <a:off x="3508419" y="4357268"/>
              <a:ext cx="29520" cy="72360"/>
            </p14:xfrm>
          </p:contentPart>
        </mc:Choice>
        <mc:Fallback>
          <p:pic>
            <p:nvPicPr>
              <p:cNvPr id="299" name="Freihand 298">
                <a:extLst>
                  <a:ext uri="{FF2B5EF4-FFF2-40B4-BE49-F238E27FC236}">
                    <a16:creationId xmlns:a16="http://schemas.microsoft.com/office/drawing/2014/main" id="{8C4D01CA-BF56-4AB1-B84A-D77CEC7E6C26}"/>
                  </a:ext>
                </a:extLst>
              </p:cNvPr>
              <p:cNvPicPr/>
              <p:nvPr/>
            </p:nvPicPr>
            <p:blipFill>
              <a:blip r:embed="rId509"/>
              <a:stretch>
                <a:fillRect/>
              </a:stretch>
            </p:blipFill>
            <p:spPr>
              <a:xfrm>
                <a:off x="3504099" y="4352948"/>
                <a:ext cx="38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0" name="Freihand 299">
                <a:extLst>
                  <a:ext uri="{FF2B5EF4-FFF2-40B4-BE49-F238E27FC236}">
                    <a16:creationId xmlns:a16="http://schemas.microsoft.com/office/drawing/2014/main" id="{83FF6881-D295-44A2-AC45-06046C6116C8}"/>
                  </a:ext>
                </a:extLst>
              </p14:cNvPr>
              <p14:cNvContentPartPr/>
              <p14:nvPr/>
            </p14:nvContentPartPr>
            <p14:xfrm>
              <a:off x="3626499" y="4233068"/>
              <a:ext cx="73080" cy="159480"/>
            </p14:xfrm>
          </p:contentPart>
        </mc:Choice>
        <mc:Fallback>
          <p:pic>
            <p:nvPicPr>
              <p:cNvPr id="300" name="Freihand 299">
                <a:extLst>
                  <a:ext uri="{FF2B5EF4-FFF2-40B4-BE49-F238E27FC236}">
                    <a16:creationId xmlns:a16="http://schemas.microsoft.com/office/drawing/2014/main" id="{83FF6881-D295-44A2-AC45-06046C6116C8}"/>
                  </a:ext>
                </a:extLst>
              </p:cNvPr>
              <p:cNvPicPr/>
              <p:nvPr/>
            </p:nvPicPr>
            <p:blipFill>
              <a:blip r:embed="rId511"/>
              <a:stretch>
                <a:fillRect/>
              </a:stretch>
            </p:blipFill>
            <p:spPr>
              <a:xfrm>
                <a:off x="3622179" y="4228748"/>
                <a:ext cx="81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1" name="Freihand 300">
                <a:extLst>
                  <a:ext uri="{FF2B5EF4-FFF2-40B4-BE49-F238E27FC236}">
                    <a16:creationId xmlns:a16="http://schemas.microsoft.com/office/drawing/2014/main" id="{855BFAC8-10FF-4806-839C-2557FE42D9E7}"/>
                  </a:ext>
                </a:extLst>
              </p14:cNvPr>
              <p14:cNvContentPartPr/>
              <p14:nvPr/>
            </p14:nvContentPartPr>
            <p14:xfrm>
              <a:off x="3317979" y="4265108"/>
              <a:ext cx="64080" cy="157320"/>
            </p14:xfrm>
          </p:contentPart>
        </mc:Choice>
        <mc:Fallback>
          <p:pic>
            <p:nvPicPr>
              <p:cNvPr id="301" name="Freihand 300">
                <a:extLst>
                  <a:ext uri="{FF2B5EF4-FFF2-40B4-BE49-F238E27FC236}">
                    <a16:creationId xmlns:a16="http://schemas.microsoft.com/office/drawing/2014/main" id="{855BFAC8-10FF-4806-839C-2557FE42D9E7}"/>
                  </a:ext>
                </a:extLst>
              </p:cNvPr>
              <p:cNvPicPr/>
              <p:nvPr/>
            </p:nvPicPr>
            <p:blipFill>
              <a:blip r:embed="rId513"/>
              <a:stretch>
                <a:fillRect/>
              </a:stretch>
            </p:blipFill>
            <p:spPr>
              <a:xfrm>
                <a:off x="3313659" y="4260788"/>
                <a:ext cx="72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2" name="Freihand 301">
                <a:extLst>
                  <a:ext uri="{FF2B5EF4-FFF2-40B4-BE49-F238E27FC236}">
                    <a16:creationId xmlns:a16="http://schemas.microsoft.com/office/drawing/2014/main" id="{456E3378-B7E4-4DFD-8DB5-DE152147EE00}"/>
                  </a:ext>
                </a:extLst>
              </p14:cNvPr>
              <p14:cNvContentPartPr/>
              <p14:nvPr/>
            </p14:nvContentPartPr>
            <p14:xfrm>
              <a:off x="3716859" y="4113548"/>
              <a:ext cx="88200" cy="129600"/>
            </p14:xfrm>
          </p:contentPart>
        </mc:Choice>
        <mc:Fallback>
          <p:pic>
            <p:nvPicPr>
              <p:cNvPr id="302" name="Freihand 301">
                <a:extLst>
                  <a:ext uri="{FF2B5EF4-FFF2-40B4-BE49-F238E27FC236}">
                    <a16:creationId xmlns:a16="http://schemas.microsoft.com/office/drawing/2014/main" id="{456E3378-B7E4-4DFD-8DB5-DE152147EE00}"/>
                  </a:ext>
                </a:extLst>
              </p:cNvPr>
              <p:cNvPicPr/>
              <p:nvPr/>
            </p:nvPicPr>
            <p:blipFill>
              <a:blip r:embed="rId515"/>
              <a:stretch>
                <a:fillRect/>
              </a:stretch>
            </p:blipFill>
            <p:spPr>
              <a:xfrm>
                <a:off x="3712539" y="4109228"/>
                <a:ext cx="96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3" name="Freihand 302">
                <a:extLst>
                  <a:ext uri="{FF2B5EF4-FFF2-40B4-BE49-F238E27FC236}">
                    <a16:creationId xmlns:a16="http://schemas.microsoft.com/office/drawing/2014/main" id="{41E87385-5B24-4B5E-A201-C40DAB8A8AE3}"/>
                  </a:ext>
                </a:extLst>
              </p14:cNvPr>
              <p14:cNvContentPartPr/>
              <p14:nvPr/>
            </p14:nvContentPartPr>
            <p14:xfrm>
              <a:off x="3953739" y="4253948"/>
              <a:ext cx="27720" cy="109800"/>
            </p14:xfrm>
          </p:contentPart>
        </mc:Choice>
        <mc:Fallback>
          <p:pic>
            <p:nvPicPr>
              <p:cNvPr id="303" name="Freihand 302">
                <a:extLst>
                  <a:ext uri="{FF2B5EF4-FFF2-40B4-BE49-F238E27FC236}">
                    <a16:creationId xmlns:a16="http://schemas.microsoft.com/office/drawing/2014/main" id="{41E87385-5B24-4B5E-A201-C40DAB8A8AE3}"/>
                  </a:ext>
                </a:extLst>
              </p:cNvPr>
              <p:cNvPicPr/>
              <p:nvPr/>
            </p:nvPicPr>
            <p:blipFill>
              <a:blip r:embed="rId517"/>
              <a:stretch>
                <a:fillRect/>
              </a:stretch>
            </p:blipFill>
            <p:spPr>
              <a:xfrm>
                <a:off x="3949419" y="4249628"/>
                <a:ext cx="36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4" name="Freihand 303">
                <a:extLst>
                  <a:ext uri="{FF2B5EF4-FFF2-40B4-BE49-F238E27FC236}">
                    <a16:creationId xmlns:a16="http://schemas.microsoft.com/office/drawing/2014/main" id="{CBF99C5E-6AF9-4D3F-9691-0E53966A48DD}"/>
                  </a:ext>
                </a:extLst>
              </p14:cNvPr>
              <p14:cNvContentPartPr/>
              <p14:nvPr/>
            </p14:nvContentPartPr>
            <p14:xfrm>
              <a:off x="3910539" y="4293548"/>
              <a:ext cx="101160" cy="3600"/>
            </p14:xfrm>
          </p:contentPart>
        </mc:Choice>
        <mc:Fallback>
          <p:pic>
            <p:nvPicPr>
              <p:cNvPr id="304" name="Freihand 303">
                <a:extLst>
                  <a:ext uri="{FF2B5EF4-FFF2-40B4-BE49-F238E27FC236}">
                    <a16:creationId xmlns:a16="http://schemas.microsoft.com/office/drawing/2014/main" id="{CBF99C5E-6AF9-4D3F-9691-0E53966A48DD}"/>
                  </a:ext>
                </a:extLst>
              </p:cNvPr>
              <p:cNvPicPr/>
              <p:nvPr/>
            </p:nvPicPr>
            <p:blipFill>
              <a:blip r:embed="rId519"/>
              <a:stretch>
                <a:fillRect/>
              </a:stretch>
            </p:blipFill>
            <p:spPr>
              <a:xfrm>
                <a:off x="3906219" y="4289228"/>
                <a:ext cx="109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5" name="Freihand 304">
                <a:extLst>
                  <a:ext uri="{FF2B5EF4-FFF2-40B4-BE49-F238E27FC236}">
                    <a16:creationId xmlns:a16="http://schemas.microsoft.com/office/drawing/2014/main" id="{6E853317-6263-4DDD-82AB-64BEC188EFFC}"/>
                  </a:ext>
                </a:extLst>
              </p14:cNvPr>
              <p14:cNvContentPartPr/>
              <p14:nvPr/>
            </p14:nvContentPartPr>
            <p14:xfrm>
              <a:off x="4161099" y="4237748"/>
              <a:ext cx="104760" cy="105840"/>
            </p14:xfrm>
          </p:contentPart>
        </mc:Choice>
        <mc:Fallback>
          <p:pic>
            <p:nvPicPr>
              <p:cNvPr id="305" name="Freihand 304">
                <a:extLst>
                  <a:ext uri="{FF2B5EF4-FFF2-40B4-BE49-F238E27FC236}">
                    <a16:creationId xmlns:a16="http://schemas.microsoft.com/office/drawing/2014/main" id="{6E853317-6263-4DDD-82AB-64BEC188EFFC}"/>
                  </a:ext>
                </a:extLst>
              </p:cNvPr>
              <p:cNvPicPr/>
              <p:nvPr/>
            </p:nvPicPr>
            <p:blipFill>
              <a:blip r:embed="rId521"/>
              <a:stretch>
                <a:fillRect/>
              </a:stretch>
            </p:blipFill>
            <p:spPr>
              <a:xfrm>
                <a:off x="4156779" y="4233428"/>
                <a:ext cx="113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6" name="Freihand 305">
                <a:extLst>
                  <a:ext uri="{FF2B5EF4-FFF2-40B4-BE49-F238E27FC236}">
                    <a16:creationId xmlns:a16="http://schemas.microsoft.com/office/drawing/2014/main" id="{C0DC1FA8-72A8-4A23-842A-69C3C997053B}"/>
                  </a:ext>
                </a:extLst>
              </p14:cNvPr>
              <p14:cNvContentPartPr/>
              <p14:nvPr/>
            </p14:nvContentPartPr>
            <p14:xfrm>
              <a:off x="4274499" y="4320908"/>
              <a:ext cx="12600" cy="79560"/>
            </p14:xfrm>
          </p:contentPart>
        </mc:Choice>
        <mc:Fallback>
          <p:pic>
            <p:nvPicPr>
              <p:cNvPr id="306" name="Freihand 305">
                <a:extLst>
                  <a:ext uri="{FF2B5EF4-FFF2-40B4-BE49-F238E27FC236}">
                    <a16:creationId xmlns:a16="http://schemas.microsoft.com/office/drawing/2014/main" id="{C0DC1FA8-72A8-4A23-842A-69C3C997053B}"/>
                  </a:ext>
                </a:extLst>
              </p:cNvPr>
              <p:cNvPicPr/>
              <p:nvPr/>
            </p:nvPicPr>
            <p:blipFill>
              <a:blip r:embed="rId523"/>
              <a:stretch>
                <a:fillRect/>
              </a:stretch>
            </p:blipFill>
            <p:spPr>
              <a:xfrm>
                <a:off x="4270179" y="4316588"/>
                <a:ext cx="21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7" name="Freihand 306">
                <a:extLst>
                  <a:ext uri="{FF2B5EF4-FFF2-40B4-BE49-F238E27FC236}">
                    <a16:creationId xmlns:a16="http://schemas.microsoft.com/office/drawing/2014/main" id="{BF768CD7-DB03-4453-9AD8-CAA11DD7E0B5}"/>
                  </a:ext>
                </a:extLst>
              </p14:cNvPr>
              <p14:cNvContentPartPr/>
              <p14:nvPr/>
            </p14:nvContentPartPr>
            <p14:xfrm>
              <a:off x="4357659" y="4193828"/>
              <a:ext cx="83520" cy="154440"/>
            </p14:xfrm>
          </p:contentPart>
        </mc:Choice>
        <mc:Fallback>
          <p:pic>
            <p:nvPicPr>
              <p:cNvPr id="307" name="Freihand 306">
                <a:extLst>
                  <a:ext uri="{FF2B5EF4-FFF2-40B4-BE49-F238E27FC236}">
                    <a16:creationId xmlns:a16="http://schemas.microsoft.com/office/drawing/2014/main" id="{BF768CD7-DB03-4453-9AD8-CAA11DD7E0B5}"/>
                  </a:ext>
                </a:extLst>
              </p:cNvPr>
              <p:cNvPicPr/>
              <p:nvPr/>
            </p:nvPicPr>
            <p:blipFill>
              <a:blip r:embed="rId525"/>
              <a:stretch>
                <a:fillRect/>
              </a:stretch>
            </p:blipFill>
            <p:spPr>
              <a:xfrm>
                <a:off x="4353339" y="4189508"/>
                <a:ext cx="92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8" name="Freihand 307">
                <a:extLst>
                  <a:ext uri="{FF2B5EF4-FFF2-40B4-BE49-F238E27FC236}">
                    <a16:creationId xmlns:a16="http://schemas.microsoft.com/office/drawing/2014/main" id="{A2F153DD-99E0-40EB-8E5C-8431465FD754}"/>
                  </a:ext>
                </a:extLst>
              </p14:cNvPr>
              <p14:cNvContentPartPr/>
              <p14:nvPr/>
            </p14:nvContentPartPr>
            <p14:xfrm>
              <a:off x="4379979" y="4180868"/>
              <a:ext cx="123480" cy="209160"/>
            </p14:xfrm>
          </p:contentPart>
        </mc:Choice>
        <mc:Fallback>
          <p:pic>
            <p:nvPicPr>
              <p:cNvPr id="308" name="Freihand 307">
                <a:extLst>
                  <a:ext uri="{FF2B5EF4-FFF2-40B4-BE49-F238E27FC236}">
                    <a16:creationId xmlns:a16="http://schemas.microsoft.com/office/drawing/2014/main" id="{A2F153DD-99E0-40EB-8E5C-8431465FD754}"/>
                  </a:ext>
                </a:extLst>
              </p:cNvPr>
              <p:cNvPicPr/>
              <p:nvPr/>
            </p:nvPicPr>
            <p:blipFill>
              <a:blip r:embed="rId527"/>
              <a:stretch>
                <a:fillRect/>
              </a:stretch>
            </p:blipFill>
            <p:spPr>
              <a:xfrm>
                <a:off x="4375659" y="4176548"/>
                <a:ext cx="132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9" name="Freihand 308">
                <a:extLst>
                  <a:ext uri="{FF2B5EF4-FFF2-40B4-BE49-F238E27FC236}">
                    <a16:creationId xmlns:a16="http://schemas.microsoft.com/office/drawing/2014/main" id="{CFA172E2-E11A-4AF7-AA7D-26F3CCCD0D65}"/>
                  </a:ext>
                </a:extLst>
              </p14:cNvPr>
              <p14:cNvContentPartPr/>
              <p14:nvPr/>
            </p14:nvContentPartPr>
            <p14:xfrm>
              <a:off x="4076859" y="4186268"/>
              <a:ext cx="74160" cy="217080"/>
            </p14:xfrm>
          </p:contentPart>
        </mc:Choice>
        <mc:Fallback>
          <p:pic>
            <p:nvPicPr>
              <p:cNvPr id="309" name="Freihand 308">
                <a:extLst>
                  <a:ext uri="{FF2B5EF4-FFF2-40B4-BE49-F238E27FC236}">
                    <a16:creationId xmlns:a16="http://schemas.microsoft.com/office/drawing/2014/main" id="{CFA172E2-E11A-4AF7-AA7D-26F3CCCD0D65}"/>
                  </a:ext>
                </a:extLst>
              </p:cNvPr>
              <p:cNvPicPr/>
              <p:nvPr/>
            </p:nvPicPr>
            <p:blipFill>
              <a:blip r:embed="rId529"/>
              <a:stretch>
                <a:fillRect/>
              </a:stretch>
            </p:blipFill>
            <p:spPr>
              <a:xfrm>
                <a:off x="4072539" y="4181948"/>
                <a:ext cx="82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0" name="Freihand 309">
                <a:extLst>
                  <a:ext uri="{FF2B5EF4-FFF2-40B4-BE49-F238E27FC236}">
                    <a16:creationId xmlns:a16="http://schemas.microsoft.com/office/drawing/2014/main" id="{D8B90C6E-3225-4939-AE98-6E151A5B61C4}"/>
                  </a:ext>
                </a:extLst>
              </p14:cNvPr>
              <p14:cNvContentPartPr/>
              <p14:nvPr/>
            </p14:nvContentPartPr>
            <p14:xfrm>
              <a:off x="4550259" y="4034348"/>
              <a:ext cx="54360" cy="132840"/>
            </p14:xfrm>
          </p:contentPart>
        </mc:Choice>
        <mc:Fallback>
          <p:pic>
            <p:nvPicPr>
              <p:cNvPr id="310" name="Freihand 309">
                <a:extLst>
                  <a:ext uri="{FF2B5EF4-FFF2-40B4-BE49-F238E27FC236}">
                    <a16:creationId xmlns:a16="http://schemas.microsoft.com/office/drawing/2014/main" id="{D8B90C6E-3225-4939-AE98-6E151A5B61C4}"/>
                  </a:ext>
                </a:extLst>
              </p:cNvPr>
              <p:cNvPicPr/>
              <p:nvPr/>
            </p:nvPicPr>
            <p:blipFill>
              <a:blip r:embed="rId531"/>
              <a:stretch>
                <a:fillRect/>
              </a:stretch>
            </p:blipFill>
            <p:spPr>
              <a:xfrm>
                <a:off x="4545939" y="4030028"/>
                <a:ext cx="63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1" name="Freihand 310">
                <a:extLst>
                  <a:ext uri="{FF2B5EF4-FFF2-40B4-BE49-F238E27FC236}">
                    <a16:creationId xmlns:a16="http://schemas.microsoft.com/office/drawing/2014/main" id="{FE0FC6CE-B7DF-4119-AD24-61FD734E3F3E}"/>
                  </a:ext>
                </a:extLst>
              </p14:cNvPr>
              <p14:cNvContentPartPr/>
              <p14:nvPr/>
            </p14:nvContentPartPr>
            <p14:xfrm>
              <a:off x="4745739" y="4235948"/>
              <a:ext cx="15480" cy="122040"/>
            </p14:xfrm>
          </p:contentPart>
        </mc:Choice>
        <mc:Fallback>
          <p:pic>
            <p:nvPicPr>
              <p:cNvPr id="311" name="Freihand 310">
                <a:extLst>
                  <a:ext uri="{FF2B5EF4-FFF2-40B4-BE49-F238E27FC236}">
                    <a16:creationId xmlns:a16="http://schemas.microsoft.com/office/drawing/2014/main" id="{FE0FC6CE-B7DF-4119-AD24-61FD734E3F3E}"/>
                  </a:ext>
                </a:extLst>
              </p:cNvPr>
              <p:cNvPicPr/>
              <p:nvPr/>
            </p:nvPicPr>
            <p:blipFill>
              <a:blip r:embed="rId533"/>
              <a:stretch>
                <a:fillRect/>
              </a:stretch>
            </p:blipFill>
            <p:spPr>
              <a:xfrm>
                <a:off x="4741419" y="4231628"/>
                <a:ext cx="24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2" name="Freihand 311">
                <a:extLst>
                  <a:ext uri="{FF2B5EF4-FFF2-40B4-BE49-F238E27FC236}">
                    <a16:creationId xmlns:a16="http://schemas.microsoft.com/office/drawing/2014/main" id="{EE9AD577-7BC8-4326-9252-B8DB3A7E2DF5}"/>
                  </a:ext>
                </a:extLst>
              </p14:cNvPr>
              <p14:cNvContentPartPr/>
              <p14:nvPr/>
            </p14:nvContentPartPr>
            <p14:xfrm>
              <a:off x="4703259" y="4287068"/>
              <a:ext cx="300600" cy="63000"/>
            </p14:xfrm>
          </p:contentPart>
        </mc:Choice>
        <mc:Fallback>
          <p:pic>
            <p:nvPicPr>
              <p:cNvPr id="312" name="Freihand 311">
                <a:extLst>
                  <a:ext uri="{FF2B5EF4-FFF2-40B4-BE49-F238E27FC236}">
                    <a16:creationId xmlns:a16="http://schemas.microsoft.com/office/drawing/2014/main" id="{EE9AD577-7BC8-4326-9252-B8DB3A7E2DF5}"/>
                  </a:ext>
                </a:extLst>
              </p:cNvPr>
              <p:cNvPicPr/>
              <p:nvPr/>
            </p:nvPicPr>
            <p:blipFill>
              <a:blip r:embed="rId535"/>
              <a:stretch>
                <a:fillRect/>
              </a:stretch>
            </p:blipFill>
            <p:spPr>
              <a:xfrm>
                <a:off x="4698939" y="4282748"/>
                <a:ext cx="309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3" name="Freihand 312">
                <a:extLst>
                  <a:ext uri="{FF2B5EF4-FFF2-40B4-BE49-F238E27FC236}">
                    <a16:creationId xmlns:a16="http://schemas.microsoft.com/office/drawing/2014/main" id="{A2B2BF88-368E-42F1-83AF-5A742BBDB089}"/>
                  </a:ext>
                </a:extLst>
              </p14:cNvPr>
              <p14:cNvContentPartPr/>
              <p14:nvPr/>
            </p14:nvContentPartPr>
            <p14:xfrm>
              <a:off x="5141019" y="4346828"/>
              <a:ext cx="434160" cy="18720"/>
            </p14:xfrm>
          </p:contentPart>
        </mc:Choice>
        <mc:Fallback>
          <p:pic>
            <p:nvPicPr>
              <p:cNvPr id="313" name="Freihand 312">
                <a:extLst>
                  <a:ext uri="{FF2B5EF4-FFF2-40B4-BE49-F238E27FC236}">
                    <a16:creationId xmlns:a16="http://schemas.microsoft.com/office/drawing/2014/main" id="{A2B2BF88-368E-42F1-83AF-5A742BBDB089}"/>
                  </a:ext>
                </a:extLst>
              </p:cNvPr>
              <p:cNvPicPr/>
              <p:nvPr/>
            </p:nvPicPr>
            <p:blipFill>
              <a:blip r:embed="rId537"/>
              <a:stretch>
                <a:fillRect/>
              </a:stretch>
            </p:blipFill>
            <p:spPr>
              <a:xfrm>
                <a:off x="5136699" y="4342508"/>
                <a:ext cx="442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6" name="Freihand 315">
                <a:extLst>
                  <a:ext uri="{FF2B5EF4-FFF2-40B4-BE49-F238E27FC236}">
                    <a16:creationId xmlns:a16="http://schemas.microsoft.com/office/drawing/2014/main" id="{047C8F86-1C57-4CA9-A1F2-E79ED9F74CE6}"/>
                  </a:ext>
                </a:extLst>
              </p14:cNvPr>
              <p14:cNvContentPartPr/>
              <p14:nvPr/>
            </p14:nvContentPartPr>
            <p14:xfrm>
              <a:off x="5806659" y="4086908"/>
              <a:ext cx="273600" cy="348480"/>
            </p14:xfrm>
          </p:contentPart>
        </mc:Choice>
        <mc:Fallback>
          <p:pic>
            <p:nvPicPr>
              <p:cNvPr id="316" name="Freihand 315">
                <a:extLst>
                  <a:ext uri="{FF2B5EF4-FFF2-40B4-BE49-F238E27FC236}">
                    <a16:creationId xmlns:a16="http://schemas.microsoft.com/office/drawing/2014/main" id="{047C8F86-1C57-4CA9-A1F2-E79ED9F74CE6}"/>
                  </a:ext>
                </a:extLst>
              </p:cNvPr>
              <p:cNvPicPr/>
              <p:nvPr/>
            </p:nvPicPr>
            <p:blipFill>
              <a:blip r:embed="rId539"/>
              <a:stretch>
                <a:fillRect/>
              </a:stretch>
            </p:blipFill>
            <p:spPr>
              <a:xfrm>
                <a:off x="5802339" y="4082588"/>
                <a:ext cx="282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7" name="Freihand 316">
                <a:extLst>
                  <a:ext uri="{FF2B5EF4-FFF2-40B4-BE49-F238E27FC236}">
                    <a16:creationId xmlns:a16="http://schemas.microsoft.com/office/drawing/2014/main" id="{F5E0B09F-58B6-487E-A8DC-B27632E5F50B}"/>
                  </a:ext>
                </a:extLst>
              </p14:cNvPr>
              <p14:cNvContentPartPr/>
              <p14:nvPr/>
            </p14:nvContentPartPr>
            <p14:xfrm>
              <a:off x="1512939" y="4553828"/>
              <a:ext cx="2511360" cy="118080"/>
            </p14:xfrm>
          </p:contentPart>
        </mc:Choice>
        <mc:Fallback>
          <p:pic>
            <p:nvPicPr>
              <p:cNvPr id="317" name="Freihand 316">
                <a:extLst>
                  <a:ext uri="{FF2B5EF4-FFF2-40B4-BE49-F238E27FC236}">
                    <a16:creationId xmlns:a16="http://schemas.microsoft.com/office/drawing/2014/main" id="{F5E0B09F-58B6-487E-A8DC-B27632E5F50B}"/>
                  </a:ext>
                </a:extLst>
              </p:cNvPr>
              <p:cNvPicPr/>
              <p:nvPr/>
            </p:nvPicPr>
            <p:blipFill>
              <a:blip r:embed="rId541"/>
              <a:stretch>
                <a:fillRect/>
              </a:stretch>
            </p:blipFill>
            <p:spPr>
              <a:xfrm>
                <a:off x="1508619" y="4549508"/>
                <a:ext cx="2520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8" name="Freihand 317">
                <a:extLst>
                  <a:ext uri="{FF2B5EF4-FFF2-40B4-BE49-F238E27FC236}">
                    <a16:creationId xmlns:a16="http://schemas.microsoft.com/office/drawing/2014/main" id="{988B3E61-4C6D-4B14-B8E9-1DD8FA11A0CA}"/>
                  </a:ext>
                </a:extLst>
              </p14:cNvPr>
              <p14:cNvContentPartPr/>
              <p14:nvPr/>
            </p14:nvContentPartPr>
            <p14:xfrm>
              <a:off x="3948339" y="4525028"/>
              <a:ext cx="1815480" cy="138600"/>
            </p14:xfrm>
          </p:contentPart>
        </mc:Choice>
        <mc:Fallback>
          <p:pic>
            <p:nvPicPr>
              <p:cNvPr id="318" name="Freihand 317">
                <a:extLst>
                  <a:ext uri="{FF2B5EF4-FFF2-40B4-BE49-F238E27FC236}">
                    <a16:creationId xmlns:a16="http://schemas.microsoft.com/office/drawing/2014/main" id="{988B3E61-4C6D-4B14-B8E9-1DD8FA11A0CA}"/>
                  </a:ext>
                </a:extLst>
              </p:cNvPr>
              <p:cNvPicPr/>
              <p:nvPr/>
            </p:nvPicPr>
            <p:blipFill>
              <a:blip r:embed="rId543"/>
              <a:stretch>
                <a:fillRect/>
              </a:stretch>
            </p:blipFill>
            <p:spPr>
              <a:xfrm>
                <a:off x="3944019" y="4520708"/>
                <a:ext cx="1824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9" name="Freihand 318">
                <a:extLst>
                  <a:ext uri="{FF2B5EF4-FFF2-40B4-BE49-F238E27FC236}">
                    <a16:creationId xmlns:a16="http://schemas.microsoft.com/office/drawing/2014/main" id="{826F6F4E-B9C4-417A-82E2-2D211F891C1C}"/>
                  </a:ext>
                </a:extLst>
              </p14:cNvPr>
              <p14:cNvContentPartPr/>
              <p14:nvPr/>
            </p14:nvContentPartPr>
            <p14:xfrm>
              <a:off x="3421299" y="4769468"/>
              <a:ext cx="123840" cy="225720"/>
            </p14:xfrm>
          </p:contentPart>
        </mc:Choice>
        <mc:Fallback>
          <p:pic>
            <p:nvPicPr>
              <p:cNvPr id="319" name="Freihand 318">
                <a:extLst>
                  <a:ext uri="{FF2B5EF4-FFF2-40B4-BE49-F238E27FC236}">
                    <a16:creationId xmlns:a16="http://schemas.microsoft.com/office/drawing/2014/main" id="{826F6F4E-B9C4-417A-82E2-2D211F891C1C}"/>
                  </a:ext>
                </a:extLst>
              </p:cNvPr>
              <p:cNvPicPr/>
              <p:nvPr/>
            </p:nvPicPr>
            <p:blipFill>
              <a:blip r:embed="rId545"/>
              <a:stretch>
                <a:fillRect/>
              </a:stretch>
            </p:blipFill>
            <p:spPr>
              <a:xfrm>
                <a:off x="3416979" y="4765148"/>
                <a:ext cx="132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0" name="Freihand 319">
                <a:extLst>
                  <a:ext uri="{FF2B5EF4-FFF2-40B4-BE49-F238E27FC236}">
                    <a16:creationId xmlns:a16="http://schemas.microsoft.com/office/drawing/2014/main" id="{31C48AA2-373E-4FF7-B076-8EF0E76896C1}"/>
                  </a:ext>
                </a:extLst>
              </p14:cNvPr>
              <p14:cNvContentPartPr/>
              <p14:nvPr/>
            </p14:nvContentPartPr>
            <p14:xfrm>
              <a:off x="3625419" y="4769108"/>
              <a:ext cx="78480" cy="90000"/>
            </p14:xfrm>
          </p:contentPart>
        </mc:Choice>
        <mc:Fallback>
          <p:pic>
            <p:nvPicPr>
              <p:cNvPr id="320" name="Freihand 319">
                <a:extLst>
                  <a:ext uri="{FF2B5EF4-FFF2-40B4-BE49-F238E27FC236}">
                    <a16:creationId xmlns:a16="http://schemas.microsoft.com/office/drawing/2014/main" id="{31C48AA2-373E-4FF7-B076-8EF0E76896C1}"/>
                  </a:ext>
                </a:extLst>
              </p:cNvPr>
              <p:cNvPicPr/>
              <p:nvPr/>
            </p:nvPicPr>
            <p:blipFill>
              <a:blip r:embed="rId547"/>
              <a:stretch>
                <a:fillRect/>
              </a:stretch>
            </p:blipFill>
            <p:spPr>
              <a:xfrm>
                <a:off x="3621099" y="4764788"/>
                <a:ext cx="87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1" name="Freihand 320">
                <a:extLst>
                  <a:ext uri="{FF2B5EF4-FFF2-40B4-BE49-F238E27FC236}">
                    <a16:creationId xmlns:a16="http://schemas.microsoft.com/office/drawing/2014/main" id="{CD205171-CEF1-4E1A-B792-37E90E65E8C4}"/>
                  </a:ext>
                </a:extLst>
              </p14:cNvPr>
              <p14:cNvContentPartPr/>
              <p14:nvPr/>
            </p14:nvContentPartPr>
            <p14:xfrm>
              <a:off x="3724419" y="4784588"/>
              <a:ext cx="299160" cy="73080"/>
            </p14:xfrm>
          </p:contentPart>
        </mc:Choice>
        <mc:Fallback>
          <p:pic>
            <p:nvPicPr>
              <p:cNvPr id="321" name="Freihand 320">
                <a:extLst>
                  <a:ext uri="{FF2B5EF4-FFF2-40B4-BE49-F238E27FC236}">
                    <a16:creationId xmlns:a16="http://schemas.microsoft.com/office/drawing/2014/main" id="{CD205171-CEF1-4E1A-B792-37E90E65E8C4}"/>
                  </a:ext>
                </a:extLst>
              </p:cNvPr>
              <p:cNvPicPr/>
              <p:nvPr/>
            </p:nvPicPr>
            <p:blipFill>
              <a:blip r:embed="rId549"/>
              <a:stretch>
                <a:fillRect/>
              </a:stretch>
            </p:blipFill>
            <p:spPr>
              <a:xfrm>
                <a:off x="3720099" y="4780268"/>
                <a:ext cx="307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2" name="Freihand 321">
                <a:extLst>
                  <a:ext uri="{FF2B5EF4-FFF2-40B4-BE49-F238E27FC236}">
                    <a16:creationId xmlns:a16="http://schemas.microsoft.com/office/drawing/2014/main" id="{C025E5A0-FB65-46A7-9C59-40D1DD6FC916}"/>
                  </a:ext>
                </a:extLst>
              </p14:cNvPr>
              <p14:cNvContentPartPr/>
              <p14:nvPr/>
            </p14:nvContentPartPr>
            <p14:xfrm>
              <a:off x="4089099" y="4756148"/>
              <a:ext cx="94680" cy="96840"/>
            </p14:xfrm>
          </p:contentPart>
        </mc:Choice>
        <mc:Fallback>
          <p:pic>
            <p:nvPicPr>
              <p:cNvPr id="322" name="Freihand 321">
                <a:extLst>
                  <a:ext uri="{FF2B5EF4-FFF2-40B4-BE49-F238E27FC236}">
                    <a16:creationId xmlns:a16="http://schemas.microsoft.com/office/drawing/2014/main" id="{C025E5A0-FB65-46A7-9C59-40D1DD6FC916}"/>
                  </a:ext>
                </a:extLst>
              </p:cNvPr>
              <p:cNvPicPr/>
              <p:nvPr/>
            </p:nvPicPr>
            <p:blipFill>
              <a:blip r:embed="rId551"/>
              <a:stretch>
                <a:fillRect/>
              </a:stretch>
            </p:blipFill>
            <p:spPr>
              <a:xfrm>
                <a:off x="4084779" y="4751828"/>
                <a:ext cx="10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3" name="Freihand 322">
                <a:extLst>
                  <a:ext uri="{FF2B5EF4-FFF2-40B4-BE49-F238E27FC236}">
                    <a16:creationId xmlns:a16="http://schemas.microsoft.com/office/drawing/2014/main" id="{DE85275F-9E86-42E8-9923-F25AD120E53D}"/>
                  </a:ext>
                </a:extLst>
              </p14:cNvPr>
              <p14:cNvContentPartPr/>
              <p14:nvPr/>
            </p14:nvContentPartPr>
            <p14:xfrm>
              <a:off x="4196739" y="4710788"/>
              <a:ext cx="171000" cy="121680"/>
            </p14:xfrm>
          </p:contentPart>
        </mc:Choice>
        <mc:Fallback>
          <p:pic>
            <p:nvPicPr>
              <p:cNvPr id="323" name="Freihand 322">
                <a:extLst>
                  <a:ext uri="{FF2B5EF4-FFF2-40B4-BE49-F238E27FC236}">
                    <a16:creationId xmlns:a16="http://schemas.microsoft.com/office/drawing/2014/main" id="{DE85275F-9E86-42E8-9923-F25AD120E53D}"/>
                  </a:ext>
                </a:extLst>
              </p:cNvPr>
              <p:cNvPicPr/>
              <p:nvPr/>
            </p:nvPicPr>
            <p:blipFill>
              <a:blip r:embed="rId553"/>
              <a:stretch>
                <a:fillRect/>
              </a:stretch>
            </p:blipFill>
            <p:spPr>
              <a:xfrm>
                <a:off x="4192419" y="4706468"/>
                <a:ext cx="179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4" name="Freihand 323">
                <a:extLst>
                  <a:ext uri="{FF2B5EF4-FFF2-40B4-BE49-F238E27FC236}">
                    <a16:creationId xmlns:a16="http://schemas.microsoft.com/office/drawing/2014/main" id="{7D00CCF2-6CC5-4993-B018-EDD9ECE50E7D}"/>
                  </a:ext>
                </a:extLst>
              </p14:cNvPr>
              <p14:cNvContentPartPr/>
              <p14:nvPr/>
            </p14:nvContentPartPr>
            <p14:xfrm>
              <a:off x="4369899" y="4695668"/>
              <a:ext cx="26640" cy="42120"/>
            </p14:xfrm>
          </p:contentPart>
        </mc:Choice>
        <mc:Fallback>
          <p:pic>
            <p:nvPicPr>
              <p:cNvPr id="324" name="Freihand 323">
                <a:extLst>
                  <a:ext uri="{FF2B5EF4-FFF2-40B4-BE49-F238E27FC236}">
                    <a16:creationId xmlns:a16="http://schemas.microsoft.com/office/drawing/2014/main" id="{7D00CCF2-6CC5-4993-B018-EDD9ECE50E7D}"/>
                  </a:ext>
                </a:extLst>
              </p:cNvPr>
              <p:cNvPicPr/>
              <p:nvPr/>
            </p:nvPicPr>
            <p:blipFill>
              <a:blip r:embed="rId555"/>
              <a:stretch>
                <a:fillRect/>
              </a:stretch>
            </p:blipFill>
            <p:spPr>
              <a:xfrm>
                <a:off x="4365579" y="4691348"/>
                <a:ext cx="35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5" name="Freihand 324">
                <a:extLst>
                  <a:ext uri="{FF2B5EF4-FFF2-40B4-BE49-F238E27FC236}">
                    <a16:creationId xmlns:a16="http://schemas.microsoft.com/office/drawing/2014/main" id="{FBEE10AA-84AE-497D-A1C2-9DC69F5FA2E2}"/>
                  </a:ext>
                </a:extLst>
              </p14:cNvPr>
              <p14:cNvContentPartPr/>
              <p14:nvPr/>
            </p14:nvContentPartPr>
            <p14:xfrm>
              <a:off x="4404459" y="4750388"/>
              <a:ext cx="58680" cy="88920"/>
            </p14:xfrm>
          </p:contentPart>
        </mc:Choice>
        <mc:Fallback>
          <p:pic>
            <p:nvPicPr>
              <p:cNvPr id="325" name="Freihand 324">
                <a:extLst>
                  <a:ext uri="{FF2B5EF4-FFF2-40B4-BE49-F238E27FC236}">
                    <a16:creationId xmlns:a16="http://schemas.microsoft.com/office/drawing/2014/main" id="{FBEE10AA-84AE-497D-A1C2-9DC69F5FA2E2}"/>
                  </a:ext>
                </a:extLst>
              </p:cNvPr>
              <p:cNvPicPr/>
              <p:nvPr/>
            </p:nvPicPr>
            <p:blipFill>
              <a:blip r:embed="rId557"/>
              <a:stretch>
                <a:fillRect/>
              </a:stretch>
            </p:blipFill>
            <p:spPr>
              <a:xfrm>
                <a:off x="4400139" y="4746068"/>
                <a:ext cx="67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26" name="Freihand 325">
                <a:extLst>
                  <a:ext uri="{FF2B5EF4-FFF2-40B4-BE49-F238E27FC236}">
                    <a16:creationId xmlns:a16="http://schemas.microsoft.com/office/drawing/2014/main" id="{1443B405-DE5A-4D1D-8E5C-8943DF311883}"/>
                  </a:ext>
                </a:extLst>
              </p14:cNvPr>
              <p14:cNvContentPartPr/>
              <p14:nvPr/>
            </p14:nvContentPartPr>
            <p14:xfrm>
              <a:off x="4495179" y="4658948"/>
              <a:ext cx="136800" cy="161640"/>
            </p14:xfrm>
          </p:contentPart>
        </mc:Choice>
        <mc:Fallback>
          <p:pic>
            <p:nvPicPr>
              <p:cNvPr id="326" name="Freihand 325">
                <a:extLst>
                  <a:ext uri="{FF2B5EF4-FFF2-40B4-BE49-F238E27FC236}">
                    <a16:creationId xmlns:a16="http://schemas.microsoft.com/office/drawing/2014/main" id="{1443B405-DE5A-4D1D-8E5C-8943DF311883}"/>
                  </a:ext>
                </a:extLst>
              </p:cNvPr>
              <p:cNvPicPr/>
              <p:nvPr/>
            </p:nvPicPr>
            <p:blipFill>
              <a:blip r:embed="rId559"/>
              <a:stretch>
                <a:fillRect/>
              </a:stretch>
            </p:blipFill>
            <p:spPr>
              <a:xfrm>
                <a:off x="4490859" y="4654628"/>
                <a:ext cx="145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27" name="Freihand 326">
                <a:extLst>
                  <a:ext uri="{FF2B5EF4-FFF2-40B4-BE49-F238E27FC236}">
                    <a16:creationId xmlns:a16="http://schemas.microsoft.com/office/drawing/2014/main" id="{953924D5-1969-4136-995B-7710BAFA31D4}"/>
                  </a:ext>
                </a:extLst>
              </p14:cNvPr>
              <p14:cNvContentPartPr/>
              <p14:nvPr/>
            </p14:nvContentPartPr>
            <p14:xfrm>
              <a:off x="4652139" y="4737788"/>
              <a:ext cx="85680" cy="97200"/>
            </p14:xfrm>
          </p:contentPart>
        </mc:Choice>
        <mc:Fallback>
          <p:pic>
            <p:nvPicPr>
              <p:cNvPr id="327" name="Freihand 326">
                <a:extLst>
                  <a:ext uri="{FF2B5EF4-FFF2-40B4-BE49-F238E27FC236}">
                    <a16:creationId xmlns:a16="http://schemas.microsoft.com/office/drawing/2014/main" id="{953924D5-1969-4136-995B-7710BAFA31D4}"/>
                  </a:ext>
                </a:extLst>
              </p:cNvPr>
              <p:cNvPicPr/>
              <p:nvPr/>
            </p:nvPicPr>
            <p:blipFill>
              <a:blip r:embed="rId561"/>
              <a:stretch>
                <a:fillRect/>
              </a:stretch>
            </p:blipFill>
            <p:spPr>
              <a:xfrm>
                <a:off x="4647819" y="4733468"/>
                <a:ext cx="94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8" name="Freihand 327">
                <a:extLst>
                  <a:ext uri="{FF2B5EF4-FFF2-40B4-BE49-F238E27FC236}">
                    <a16:creationId xmlns:a16="http://schemas.microsoft.com/office/drawing/2014/main" id="{204A2662-5688-455F-8EA2-1AAE51674BE6}"/>
                  </a:ext>
                </a:extLst>
              </p14:cNvPr>
              <p14:cNvContentPartPr/>
              <p14:nvPr/>
            </p14:nvContentPartPr>
            <p14:xfrm>
              <a:off x="4895139" y="4706468"/>
              <a:ext cx="33480" cy="144720"/>
            </p14:xfrm>
          </p:contentPart>
        </mc:Choice>
        <mc:Fallback>
          <p:pic>
            <p:nvPicPr>
              <p:cNvPr id="328" name="Freihand 327">
                <a:extLst>
                  <a:ext uri="{FF2B5EF4-FFF2-40B4-BE49-F238E27FC236}">
                    <a16:creationId xmlns:a16="http://schemas.microsoft.com/office/drawing/2014/main" id="{204A2662-5688-455F-8EA2-1AAE51674BE6}"/>
                  </a:ext>
                </a:extLst>
              </p:cNvPr>
              <p:cNvPicPr/>
              <p:nvPr/>
            </p:nvPicPr>
            <p:blipFill>
              <a:blip r:embed="rId563"/>
              <a:stretch>
                <a:fillRect/>
              </a:stretch>
            </p:blipFill>
            <p:spPr>
              <a:xfrm>
                <a:off x="4890819" y="4702148"/>
                <a:ext cx="42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9" name="Freihand 328">
                <a:extLst>
                  <a:ext uri="{FF2B5EF4-FFF2-40B4-BE49-F238E27FC236}">
                    <a16:creationId xmlns:a16="http://schemas.microsoft.com/office/drawing/2014/main" id="{9CFF9418-0851-4C09-8439-FABE871A2EF1}"/>
                  </a:ext>
                </a:extLst>
              </p14:cNvPr>
              <p14:cNvContentPartPr/>
              <p14:nvPr/>
            </p14:nvContentPartPr>
            <p14:xfrm>
              <a:off x="4845819" y="4666868"/>
              <a:ext cx="212400" cy="161640"/>
            </p14:xfrm>
          </p:contentPart>
        </mc:Choice>
        <mc:Fallback>
          <p:pic>
            <p:nvPicPr>
              <p:cNvPr id="329" name="Freihand 328">
                <a:extLst>
                  <a:ext uri="{FF2B5EF4-FFF2-40B4-BE49-F238E27FC236}">
                    <a16:creationId xmlns:a16="http://schemas.microsoft.com/office/drawing/2014/main" id="{9CFF9418-0851-4C09-8439-FABE871A2EF1}"/>
                  </a:ext>
                </a:extLst>
              </p:cNvPr>
              <p:cNvPicPr/>
              <p:nvPr/>
            </p:nvPicPr>
            <p:blipFill>
              <a:blip r:embed="rId565"/>
              <a:stretch>
                <a:fillRect/>
              </a:stretch>
            </p:blipFill>
            <p:spPr>
              <a:xfrm>
                <a:off x="4841499" y="4662548"/>
                <a:ext cx="221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0" name="Freihand 329">
                <a:extLst>
                  <a:ext uri="{FF2B5EF4-FFF2-40B4-BE49-F238E27FC236}">
                    <a16:creationId xmlns:a16="http://schemas.microsoft.com/office/drawing/2014/main" id="{D523EA47-1AF9-4D5C-9981-5C41B08C9F48}"/>
                  </a:ext>
                </a:extLst>
              </p14:cNvPr>
              <p14:cNvContentPartPr/>
              <p14:nvPr/>
            </p14:nvContentPartPr>
            <p14:xfrm>
              <a:off x="5035899" y="4721228"/>
              <a:ext cx="192240" cy="93240"/>
            </p14:xfrm>
          </p:contentPart>
        </mc:Choice>
        <mc:Fallback>
          <p:pic>
            <p:nvPicPr>
              <p:cNvPr id="330" name="Freihand 329">
                <a:extLst>
                  <a:ext uri="{FF2B5EF4-FFF2-40B4-BE49-F238E27FC236}">
                    <a16:creationId xmlns:a16="http://schemas.microsoft.com/office/drawing/2014/main" id="{D523EA47-1AF9-4D5C-9981-5C41B08C9F48}"/>
                  </a:ext>
                </a:extLst>
              </p:cNvPr>
              <p:cNvPicPr/>
              <p:nvPr/>
            </p:nvPicPr>
            <p:blipFill>
              <a:blip r:embed="rId567"/>
              <a:stretch>
                <a:fillRect/>
              </a:stretch>
            </p:blipFill>
            <p:spPr>
              <a:xfrm>
                <a:off x="5031579" y="4716908"/>
                <a:ext cx="20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1" name="Freihand 330">
                <a:extLst>
                  <a:ext uri="{FF2B5EF4-FFF2-40B4-BE49-F238E27FC236}">
                    <a16:creationId xmlns:a16="http://schemas.microsoft.com/office/drawing/2014/main" id="{771DD7D6-E0F6-44DB-9E1B-4FE5746C4B97}"/>
                  </a:ext>
                </a:extLst>
              </p14:cNvPr>
              <p14:cNvContentPartPr/>
              <p14:nvPr/>
            </p14:nvContentPartPr>
            <p14:xfrm>
              <a:off x="5215539" y="4654988"/>
              <a:ext cx="36000" cy="11520"/>
            </p14:xfrm>
          </p:contentPart>
        </mc:Choice>
        <mc:Fallback>
          <p:pic>
            <p:nvPicPr>
              <p:cNvPr id="331" name="Freihand 330">
                <a:extLst>
                  <a:ext uri="{FF2B5EF4-FFF2-40B4-BE49-F238E27FC236}">
                    <a16:creationId xmlns:a16="http://schemas.microsoft.com/office/drawing/2014/main" id="{771DD7D6-E0F6-44DB-9E1B-4FE5746C4B97}"/>
                  </a:ext>
                </a:extLst>
              </p:cNvPr>
              <p:cNvPicPr/>
              <p:nvPr/>
            </p:nvPicPr>
            <p:blipFill>
              <a:blip r:embed="rId569"/>
              <a:stretch>
                <a:fillRect/>
              </a:stretch>
            </p:blipFill>
            <p:spPr>
              <a:xfrm>
                <a:off x="5211219" y="4650668"/>
                <a:ext cx="44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2" name="Freihand 331">
                <a:extLst>
                  <a:ext uri="{FF2B5EF4-FFF2-40B4-BE49-F238E27FC236}">
                    <a16:creationId xmlns:a16="http://schemas.microsoft.com/office/drawing/2014/main" id="{B0C15CD7-9A82-4548-9F56-C43136531975}"/>
                  </a:ext>
                </a:extLst>
              </p14:cNvPr>
              <p14:cNvContentPartPr/>
              <p14:nvPr/>
            </p14:nvContentPartPr>
            <p14:xfrm>
              <a:off x="5269539" y="4594868"/>
              <a:ext cx="101160" cy="207000"/>
            </p14:xfrm>
          </p:contentPart>
        </mc:Choice>
        <mc:Fallback>
          <p:pic>
            <p:nvPicPr>
              <p:cNvPr id="332" name="Freihand 331">
                <a:extLst>
                  <a:ext uri="{FF2B5EF4-FFF2-40B4-BE49-F238E27FC236}">
                    <a16:creationId xmlns:a16="http://schemas.microsoft.com/office/drawing/2014/main" id="{B0C15CD7-9A82-4548-9F56-C43136531975}"/>
                  </a:ext>
                </a:extLst>
              </p:cNvPr>
              <p:cNvPicPr/>
              <p:nvPr/>
            </p:nvPicPr>
            <p:blipFill>
              <a:blip r:embed="rId571"/>
              <a:stretch>
                <a:fillRect/>
              </a:stretch>
            </p:blipFill>
            <p:spPr>
              <a:xfrm>
                <a:off x="5265219" y="4590548"/>
                <a:ext cx="109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3" name="Freihand 332">
                <a:extLst>
                  <a:ext uri="{FF2B5EF4-FFF2-40B4-BE49-F238E27FC236}">
                    <a16:creationId xmlns:a16="http://schemas.microsoft.com/office/drawing/2014/main" id="{7C267DC1-9B51-4538-A47D-8C245CED9B25}"/>
                  </a:ext>
                </a:extLst>
              </p14:cNvPr>
              <p14:cNvContentPartPr/>
              <p14:nvPr/>
            </p14:nvContentPartPr>
            <p14:xfrm>
              <a:off x="5404899" y="4695308"/>
              <a:ext cx="121320" cy="134640"/>
            </p14:xfrm>
          </p:contentPart>
        </mc:Choice>
        <mc:Fallback>
          <p:pic>
            <p:nvPicPr>
              <p:cNvPr id="333" name="Freihand 332">
                <a:extLst>
                  <a:ext uri="{FF2B5EF4-FFF2-40B4-BE49-F238E27FC236}">
                    <a16:creationId xmlns:a16="http://schemas.microsoft.com/office/drawing/2014/main" id="{7C267DC1-9B51-4538-A47D-8C245CED9B25}"/>
                  </a:ext>
                </a:extLst>
              </p:cNvPr>
              <p:cNvPicPr/>
              <p:nvPr/>
            </p:nvPicPr>
            <p:blipFill>
              <a:blip r:embed="rId573"/>
              <a:stretch>
                <a:fillRect/>
              </a:stretch>
            </p:blipFill>
            <p:spPr>
              <a:xfrm>
                <a:off x="5400579" y="4690988"/>
                <a:ext cx="129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5" name="Freihand 334">
                <a:extLst>
                  <a:ext uri="{FF2B5EF4-FFF2-40B4-BE49-F238E27FC236}">
                    <a16:creationId xmlns:a16="http://schemas.microsoft.com/office/drawing/2014/main" id="{A345A787-BD70-4145-A18B-175D10A11930}"/>
                  </a:ext>
                </a:extLst>
              </p14:cNvPr>
              <p14:cNvContentPartPr/>
              <p14:nvPr/>
            </p14:nvContentPartPr>
            <p14:xfrm>
              <a:off x="2929899" y="5137388"/>
              <a:ext cx="163440" cy="21240"/>
            </p14:xfrm>
          </p:contentPart>
        </mc:Choice>
        <mc:Fallback>
          <p:pic>
            <p:nvPicPr>
              <p:cNvPr id="335" name="Freihand 334">
                <a:extLst>
                  <a:ext uri="{FF2B5EF4-FFF2-40B4-BE49-F238E27FC236}">
                    <a16:creationId xmlns:a16="http://schemas.microsoft.com/office/drawing/2014/main" id="{A345A787-BD70-4145-A18B-175D10A11930}"/>
                  </a:ext>
                </a:extLst>
              </p:cNvPr>
              <p:cNvPicPr/>
              <p:nvPr/>
            </p:nvPicPr>
            <p:blipFill>
              <a:blip r:embed="rId575"/>
              <a:stretch>
                <a:fillRect/>
              </a:stretch>
            </p:blipFill>
            <p:spPr>
              <a:xfrm>
                <a:off x="2925579" y="5133068"/>
                <a:ext cx="172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36" name="Freihand 335">
                <a:extLst>
                  <a:ext uri="{FF2B5EF4-FFF2-40B4-BE49-F238E27FC236}">
                    <a16:creationId xmlns:a16="http://schemas.microsoft.com/office/drawing/2014/main" id="{BD9D8F91-6295-4672-935D-B7BD9B1D2681}"/>
                  </a:ext>
                </a:extLst>
              </p14:cNvPr>
              <p14:cNvContentPartPr/>
              <p14:nvPr/>
            </p14:nvContentPartPr>
            <p14:xfrm>
              <a:off x="2928099" y="5197148"/>
              <a:ext cx="151200" cy="16200"/>
            </p14:xfrm>
          </p:contentPart>
        </mc:Choice>
        <mc:Fallback>
          <p:pic>
            <p:nvPicPr>
              <p:cNvPr id="336" name="Freihand 335">
                <a:extLst>
                  <a:ext uri="{FF2B5EF4-FFF2-40B4-BE49-F238E27FC236}">
                    <a16:creationId xmlns:a16="http://schemas.microsoft.com/office/drawing/2014/main" id="{BD9D8F91-6295-4672-935D-B7BD9B1D2681}"/>
                  </a:ext>
                </a:extLst>
              </p:cNvPr>
              <p:cNvPicPr/>
              <p:nvPr/>
            </p:nvPicPr>
            <p:blipFill>
              <a:blip r:embed="rId577"/>
              <a:stretch>
                <a:fillRect/>
              </a:stretch>
            </p:blipFill>
            <p:spPr>
              <a:xfrm>
                <a:off x="2923779" y="5192828"/>
                <a:ext cx="159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38" name="Freihand 337">
                <a:extLst>
                  <a:ext uri="{FF2B5EF4-FFF2-40B4-BE49-F238E27FC236}">
                    <a16:creationId xmlns:a16="http://schemas.microsoft.com/office/drawing/2014/main" id="{0BA7FE2B-2306-4DA6-9A64-FB68F0E633D1}"/>
                  </a:ext>
                </a:extLst>
              </p14:cNvPr>
              <p14:cNvContentPartPr/>
              <p14:nvPr/>
            </p14:nvContentPartPr>
            <p14:xfrm>
              <a:off x="3641619" y="4980068"/>
              <a:ext cx="182520" cy="134640"/>
            </p14:xfrm>
          </p:contentPart>
        </mc:Choice>
        <mc:Fallback>
          <p:pic>
            <p:nvPicPr>
              <p:cNvPr id="338" name="Freihand 337">
                <a:extLst>
                  <a:ext uri="{FF2B5EF4-FFF2-40B4-BE49-F238E27FC236}">
                    <a16:creationId xmlns:a16="http://schemas.microsoft.com/office/drawing/2014/main" id="{0BA7FE2B-2306-4DA6-9A64-FB68F0E633D1}"/>
                  </a:ext>
                </a:extLst>
              </p:cNvPr>
              <p:cNvPicPr/>
              <p:nvPr/>
            </p:nvPicPr>
            <p:blipFill>
              <a:blip r:embed="rId579"/>
              <a:stretch>
                <a:fillRect/>
              </a:stretch>
            </p:blipFill>
            <p:spPr>
              <a:xfrm>
                <a:off x="3637299" y="4975748"/>
                <a:ext cx="191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39" name="Freihand 338">
                <a:extLst>
                  <a:ext uri="{FF2B5EF4-FFF2-40B4-BE49-F238E27FC236}">
                    <a16:creationId xmlns:a16="http://schemas.microsoft.com/office/drawing/2014/main" id="{4648D111-4B82-481B-BB9E-EF17BAC7EC89}"/>
                  </a:ext>
                </a:extLst>
              </p14:cNvPr>
              <p14:cNvContentPartPr/>
              <p14:nvPr/>
            </p14:nvContentPartPr>
            <p14:xfrm>
              <a:off x="3516699" y="5169428"/>
              <a:ext cx="584640" cy="10440"/>
            </p14:xfrm>
          </p:contentPart>
        </mc:Choice>
        <mc:Fallback>
          <p:pic>
            <p:nvPicPr>
              <p:cNvPr id="339" name="Freihand 338">
                <a:extLst>
                  <a:ext uri="{FF2B5EF4-FFF2-40B4-BE49-F238E27FC236}">
                    <a16:creationId xmlns:a16="http://schemas.microsoft.com/office/drawing/2014/main" id="{4648D111-4B82-481B-BB9E-EF17BAC7EC89}"/>
                  </a:ext>
                </a:extLst>
              </p:cNvPr>
              <p:cNvPicPr/>
              <p:nvPr/>
            </p:nvPicPr>
            <p:blipFill>
              <a:blip r:embed="rId581"/>
              <a:stretch>
                <a:fillRect/>
              </a:stretch>
            </p:blipFill>
            <p:spPr>
              <a:xfrm>
                <a:off x="3512379" y="5165108"/>
                <a:ext cx="593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0" name="Freihand 339">
                <a:extLst>
                  <a:ext uri="{FF2B5EF4-FFF2-40B4-BE49-F238E27FC236}">
                    <a16:creationId xmlns:a16="http://schemas.microsoft.com/office/drawing/2014/main" id="{99CD6D36-9042-4291-89B1-34F41F371059}"/>
                  </a:ext>
                </a:extLst>
              </p14:cNvPr>
              <p14:cNvContentPartPr/>
              <p14:nvPr/>
            </p14:nvContentPartPr>
            <p14:xfrm>
              <a:off x="3458019" y="5295068"/>
              <a:ext cx="153360" cy="160560"/>
            </p14:xfrm>
          </p:contentPart>
        </mc:Choice>
        <mc:Fallback>
          <p:pic>
            <p:nvPicPr>
              <p:cNvPr id="340" name="Freihand 339">
                <a:extLst>
                  <a:ext uri="{FF2B5EF4-FFF2-40B4-BE49-F238E27FC236}">
                    <a16:creationId xmlns:a16="http://schemas.microsoft.com/office/drawing/2014/main" id="{99CD6D36-9042-4291-89B1-34F41F371059}"/>
                  </a:ext>
                </a:extLst>
              </p:cNvPr>
              <p:cNvPicPr/>
              <p:nvPr/>
            </p:nvPicPr>
            <p:blipFill>
              <a:blip r:embed="rId583"/>
              <a:stretch>
                <a:fillRect/>
              </a:stretch>
            </p:blipFill>
            <p:spPr>
              <a:xfrm>
                <a:off x="3453699" y="5290748"/>
                <a:ext cx="162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1" name="Freihand 340">
                <a:extLst>
                  <a:ext uri="{FF2B5EF4-FFF2-40B4-BE49-F238E27FC236}">
                    <a16:creationId xmlns:a16="http://schemas.microsoft.com/office/drawing/2014/main" id="{0F1226BC-AA02-4B50-B528-E6F58C26FEF9}"/>
                  </a:ext>
                </a:extLst>
              </p14:cNvPr>
              <p14:cNvContentPartPr/>
              <p14:nvPr/>
            </p14:nvContentPartPr>
            <p14:xfrm>
              <a:off x="3662859" y="5374628"/>
              <a:ext cx="83160" cy="10800"/>
            </p14:xfrm>
          </p:contentPart>
        </mc:Choice>
        <mc:Fallback>
          <p:pic>
            <p:nvPicPr>
              <p:cNvPr id="341" name="Freihand 340">
                <a:extLst>
                  <a:ext uri="{FF2B5EF4-FFF2-40B4-BE49-F238E27FC236}">
                    <a16:creationId xmlns:a16="http://schemas.microsoft.com/office/drawing/2014/main" id="{0F1226BC-AA02-4B50-B528-E6F58C26FEF9}"/>
                  </a:ext>
                </a:extLst>
              </p:cNvPr>
              <p:cNvPicPr/>
              <p:nvPr/>
            </p:nvPicPr>
            <p:blipFill>
              <a:blip r:embed="rId585"/>
              <a:stretch>
                <a:fillRect/>
              </a:stretch>
            </p:blipFill>
            <p:spPr>
              <a:xfrm>
                <a:off x="3658539" y="5370308"/>
                <a:ext cx="91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2" name="Freihand 341">
                <a:extLst>
                  <a:ext uri="{FF2B5EF4-FFF2-40B4-BE49-F238E27FC236}">
                    <a16:creationId xmlns:a16="http://schemas.microsoft.com/office/drawing/2014/main" id="{106FE2BC-6DEF-4AB8-A22D-A69EFFF68F8A}"/>
                  </a:ext>
                </a:extLst>
              </p14:cNvPr>
              <p14:cNvContentPartPr/>
              <p14:nvPr/>
            </p14:nvContentPartPr>
            <p14:xfrm>
              <a:off x="3796419" y="5308748"/>
              <a:ext cx="108720" cy="128160"/>
            </p14:xfrm>
          </p:contentPart>
        </mc:Choice>
        <mc:Fallback>
          <p:pic>
            <p:nvPicPr>
              <p:cNvPr id="342" name="Freihand 341">
                <a:extLst>
                  <a:ext uri="{FF2B5EF4-FFF2-40B4-BE49-F238E27FC236}">
                    <a16:creationId xmlns:a16="http://schemas.microsoft.com/office/drawing/2014/main" id="{106FE2BC-6DEF-4AB8-A22D-A69EFFF68F8A}"/>
                  </a:ext>
                </a:extLst>
              </p:cNvPr>
              <p:cNvPicPr/>
              <p:nvPr/>
            </p:nvPicPr>
            <p:blipFill>
              <a:blip r:embed="rId587"/>
              <a:stretch>
                <a:fillRect/>
              </a:stretch>
            </p:blipFill>
            <p:spPr>
              <a:xfrm>
                <a:off x="3792099" y="5304428"/>
                <a:ext cx="117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3" name="Freihand 342">
                <a:extLst>
                  <a:ext uri="{FF2B5EF4-FFF2-40B4-BE49-F238E27FC236}">
                    <a16:creationId xmlns:a16="http://schemas.microsoft.com/office/drawing/2014/main" id="{445A70AE-B2AD-4EC1-B855-29EAB0F201D9}"/>
                  </a:ext>
                </a:extLst>
              </p14:cNvPr>
              <p14:cNvContentPartPr/>
              <p14:nvPr/>
            </p14:nvContentPartPr>
            <p14:xfrm>
              <a:off x="3912339" y="5397308"/>
              <a:ext cx="13680" cy="122760"/>
            </p14:xfrm>
          </p:contentPart>
        </mc:Choice>
        <mc:Fallback>
          <p:pic>
            <p:nvPicPr>
              <p:cNvPr id="343" name="Freihand 342">
                <a:extLst>
                  <a:ext uri="{FF2B5EF4-FFF2-40B4-BE49-F238E27FC236}">
                    <a16:creationId xmlns:a16="http://schemas.microsoft.com/office/drawing/2014/main" id="{445A70AE-B2AD-4EC1-B855-29EAB0F201D9}"/>
                  </a:ext>
                </a:extLst>
              </p:cNvPr>
              <p:cNvPicPr/>
              <p:nvPr/>
            </p:nvPicPr>
            <p:blipFill>
              <a:blip r:embed="rId589"/>
              <a:stretch>
                <a:fillRect/>
              </a:stretch>
            </p:blipFill>
            <p:spPr>
              <a:xfrm>
                <a:off x="3908019" y="5392988"/>
                <a:ext cx="22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4" name="Freihand 343">
                <a:extLst>
                  <a:ext uri="{FF2B5EF4-FFF2-40B4-BE49-F238E27FC236}">
                    <a16:creationId xmlns:a16="http://schemas.microsoft.com/office/drawing/2014/main" id="{7CEC2123-CFE6-48D9-A8BF-604A0D23F2C5}"/>
                  </a:ext>
                </a:extLst>
              </p14:cNvPr>
              <p14:cNvContentPartPr/>
              <p14:nvPr/>
            </p14:nvContentPartPr>
            <p14:xfrm>
              <a:off x="3991539" y="5292188"/>
              <a:ext cx="124560" cy="159120"/>
            </p14:xfrm>
          </p:contentPart>
        </mc:Choice>
        <mc:Fallback>
          <p:pic>
            <p:nvPicPr>
              <p:cNvPr id="344" name="Freihand 343">
                <a:extLst>
                  <a:ext uri="{FF2B5EF4-FFF2-40B4-BE49-F238E27FC236}">
                    <a16:creationId xmlns:a16="http://schemas.microsoft.com/office/drawing/2014/main" id="{7CEC2123-CFE6-48D9-A8BF-604A0D23F2C5}"/>
                  </a:ext>
                </a:extLst>
              </p:cNvPr>
              <p:cNvPicPr/>
              <p:nvPr/>
            </p:nvPicPr>
            <p:blipFill>
              <a:blip r:embed="rId591"/>
              <a:stretch>
                <a:fillRect/>
              </a:stretch>
            </p:blipFill>
            <p:spPr>
              <a:xfrm>
                <a:off x="3987219" y="5287868"/>
                <a:ext cx="133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7" name="Freihand 346">
                <a:extLst>
                  <a:ext uri="{FF2B5EF4-FFF2-40B4-BE49-F238E27FC236}">
                    <a16:creationId xmlns:a16="http://schemas.microsoft.com/office/drawing/2014/main" id="{5D090982-0011-4E4D-B741-F88253452D15}"/>
                  </a:ext>
                </a:extLst>
              </p14:cNvPr>
              <p14:cNvContentPartPr/>
              <p14:nvPr/>
            </p14:nvContentPartPr>
            <p14:xfrm>
              <a:off x="4377099" y="5200028"/>
              <a:ext cx="160920" cy="21240"/>
            </p14:xfrm>
          </p:contentPart>
        </mc:Choice>
        <mc:Fallback>
          <p:pic>
            <p:nvPicPr>
              <p:cNvPr id="347" name="Freihand 346">
                <a:extLst>
                  <a:ext uri="{FF2B5EF4-FFF2-40B4-BE49-F238E27FC236}">
                    <a16:creationId xmlns:a16="http://schemas.microsoft.com/office/drawing/2014/main" id="{5D090982-0011-4E4D-B741-F88253452D15}"/>
                  </a:ext>
                </a:extLst>
              </p:cNvPr>
              <p:cNvPicPr/>
              <p:nvPr/>
            </p:nvPicPr>
            <p:blipFill>
              <a:blip r:embed="rId593"/>
              <a:stretch>
                <a:fillRect/>
              </a:stretch>
            </p:blipFill>
            <p:spPr>
              <a:xfrm>
                <a:off x="4372779" y="5195708"/>
                <a:ext cx="169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8" name="Freihand 347">
                <a:extLst>
                  <a:ext uri="{FF2B5EF4-FFF2-40B4-BE49-F238E27FC236}">
                    <a16:creationId xmlns:a16="http://schemas.microsoft.com/office/drawing/2014/main" id="{49367DB9-B507-4D32-9777-6DD09994DACD}"/>
                  </a:ext>
                </a:extLst>
              </p14:cNvPr>
              <p14:cNvContentPartPr/>
              <p14:nvPr/>
            </p14:nvContentPartPr>
            <p14:xfrm>
              <a:off x="4392939" y="5243228"/>
              <a:ext cx="131040" cy="22320"/>
            </p14:xfrm>
          </p:contentPart>
        </mc:Choice>
        <mc:Fallback>
          <p:pic>
            <p:nvPicPr>
              <p:cNvPr id="348" name="Freihand 347">
                <a:extLst>
                  <a:ext uri="{FF2B5EF4-FFF2-40B4-BE49-F238E27FC236}">
                    <a16:creationId xmlns:a16="http://schemas.microsoft.com/office/drawing/2014/main" id="{49367DB9-B507-4D32-9777-6DD09994DACD}"/>
                  </a:ext>
                </a:extLst>
              </p:cNvPr>
              <p:cNvPicPr/>
              <p:nvPr/>
            </p:nvPicPr>
            <p:blipFill>
              <a:blip r:embed="rId595"/>
              <a:stretch>
                <a:fillRect/>
              </a:stretch>
            </p:blipFill>
            <p:spPr>
              <a:xfrm>
                <a:off x="4388619" y="5238908"/>
                <a:ext cx="139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9" name="Freihand 348">
                <a:extLst>
                  <a:ext uri="{FF2B5EF4-FFF2-40B4-BE49-F238E27FC236}">
                    <a16:creationId xmlns:a16="http://schemas.microsoft.com/office/drawing/2014/main" id="{D260330D-1B14-401B-882B-7A5B5F64E63A}"/>
                  </a:ext>
                </a:extLst>
              </p14:cNvPr>
              <p14:cNvContentPartPr/>
              <p14:nvPr/>
            </p14:nvContentPartPr>
            <p14:xfrm>
              <a:off x="4877859" y="4956668"/>
              <a:ext cx="131760" cy="155880"/>
            </p14:xfrm>
          </p:contentPart>
        </mc:Choice>
        <mc:Fallback>
          <p:pic>
            <p:nvPicPr>
              <p:cNvPr id="349" name="Freihand 348">
                <a:extLst>
                  <a:ext uri="{FF2B5EF4-FFF2-40B4-BE49-F238E27FC236}">
                    <a16:creationId xmlns:a16="http://schemas.microsoft.com/office/drawing/2014/main" id="{D260330D-1B14-401B-882B-7A5B5F64E63A}"/>
                  </a:ext>
                </a:extLst>
              </p:cNvPr>
              <p:cNvPicPr/>
              <p:nvPr/>
            </p:nvPicPr>
            <p:blipFill>
              <a:blip r:embed="rId597"/>
              <a:stretch>
                <a:fillRect/>
              </a:stretch>
            </p:blipFill>
            <p:spPr>
              <a:xfrm>
                <a:off x="4873539" y="4952348"/>
                <a:ext cx="140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0" name="Freihand 349">
                <a:extLst>
                  <a:ext uri="{FF2B5EF4-FFF2-40B4-BE49-F238E27FC236}">
                    <a16:creationId xmlns:a16="http://schemas.microsoft.com/office/drawing/2014/main" id="{CD053DEF-DE03-46A6-ACAB-3CC6D4FEC043}"/>
                  </a:ext>
                </a:extLst>
              </p14:cNvPr>
              <p14:cNvContentPartPr/>
              <p14:nvPr/>
            </p14:nvContentPartPr>
            <p14:xfrm>
              <a:off x="4781019" y="5114348"/>
              <a:ext cx="402480" cy="28800"/>
            </p14:xfrm>
          </p:contentPart>
        </mc:Choice>
        <mc:Fallback>
          <p:pic>
            <p:nvPicPr>
              <p:cNvPr id="350" name="Freihand 349">
                <a:extLst>
                  <a:ext uri="{FF2B5EF4-FFF2-40B4-BE49-F238E27FC236}">
                    <a16:creationId xmlns:a16="http://schemas.microsoft.com/office/drawing/2014/main" id="{CD053DEF-DE03-46A6-ACAB-3CC6D4FEC043}"/>
                  </a:ext>
                </a:extLst>
              </p:cNvPr>
              <p:cNvPicPr/>
              <p:nvPr/>
            </p:nvPicPr>
            <p:blipFill>
              <a:blip r:embed="rId599"/>
              <a:stretch>
                <a:fillRect/>
              </a:stretch>
            </p:blipFill>
            <p:spPr>
              <a:xfrm>
                <a:off x="4776699" y="5110028"/>
                <a:ext cx="411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3" name="Freihand 352">
                <a:extLst>
                  <a:ext uri="{FF2B5EF4-FFF2-40B4-BE49-F238E27FC236}">
                    <a16:creationId xmlns:a16="http://schemas.microsoft.com/office/drawing/2014/main" id="{B008B844-E96E-489A-A818-6024D1CF9E55}"/>
                  </a:ext>
                </a:extLst>
              </p14:cNvPr>
              <p14:cNvContentPartPr/>
              <p14:nvPr/>
            </p14:nvContentPartPr>
            <p14:xfrm>
              <a:off x="4723059" y="5275988"/>
              <a:ext cx="108360" cy="131040"/>
            </p14:xfrm>
          </p:contentPart>
        </mc:Choice>
        <mc:Fallback>
          <p:pic>
            <p:nvPicPr>
              <p:cNvPr id="353" name="Freihand 352">
                <a:extLst>
                  <a:ext uri="{FF2B5EF4-FFF2-40B4-BE49-F238E27FC236}">
                    <a16:creationId xmlns:a16="http://schemas.microsoft.com/office/drawing/2014/main" id="{B008B844-E96E-489A-A818-6024D1CF9E55}"/>
                  </a:ext>
                </a:extLst>
              </p:cNvPr>
              <p:cNvPicPr/>
              <p:nvPr/>
            </p:nvPicPr>
            <p:blipFill>
              <a:blip r:embed="rId601"/>
              <a:stretch>
                <a:fillRect/>
              </a:stretch>
            </p:blipFill>
            <p:spPr>
              <a:xfrm>
                <a:off x="4718739" y="5271668"/>
                <a:ext cx="117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5" name="Freihand 354">
                <a:extLst>
                  <a:ext uri="{FF2B5EF4-FFF2-40B4-BE49-F238E27FC236}">
                    <a16:creationId xmlns:a16="http://schemas.microsoft.com/office/drawing/2014/main" id="{CBAEF68C-B599-4D1F-92F3-51A012BC18C9}"/>
                  </a:ext>
                </a:extLst>
              </p14:cNvPr>
              <p14:cNvContentPartPr/>
              <p14:nvPr/>
            </p14:nvContentPartPr>
            <p14:xfrm>
              <a:off x="4800099" y="5262668"/>
              <a:ext cx="106560" cy="133200"/>
            </p14:xfrm>
          </p:contentPart>
        </mc:Choice>
        <mc:Fallback>
          <p:pic>
            <p:nvPicPr>
              <p:cNvPr id="355" name="Freihand 354">
                <a:extLst>
                  <a:ext uri="{FF2B5EF4-FFF2-40B4-BE49-F238E27FC236}">
                    <a16:creationId xmlns:a16="http://schemas.microsoft.com/office/drawing/2014/main" id="{CBAEF68C-B599-4D1F-92F3-51A012BC18C9}"/>
                  </a:ext>
                </a:extLst>
              </p:cNvPr>
              <p:cNvPicPr/>
              <p:nvPr/>
            </p:nvPicPr>
            <p:blipFill>
              <a:blip r:embed="rId603"/>
              <a:stretch>
                <a:fillRect/>
              </a:stretch>
            </p:blipFill>
            <p:spPr>
              <a:xfrm>
                <a:off x="4795779" y="5258348"/>
                <a:ext cx="115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6" name="Freihand 355">
                <a:extLst>
                  <a:ext uri="{FF2B5EF4-FFF2-40B4-BE49-F238E27FC236}">
                    <a16:creationId xmlns:a16="http://schemas.microsoft.com/office/drawing/2014/main" id="{19693870-DF89-456A-931B-94C87A4EC4B3}"/>
                  </a:ext>
                </a:extLst>
              </p14:cNvPr>
              <p14:cNvContentPartPr/>
              <p14:nvPr/>
            </p14:nvContentPartPr>
            <p14:xfrm>
              <a:off x="4954179" y="5362748"/>
              <a:ext cx="19440" cy="88200"/>
            </p14:xfrm>
          </p:contentPart>
        </mc:Choice>
        <mc:Fallback>
          <p:pic>
            <p:nvPicPr>
              <p:cNvPr id="356" name="Freihand 355">
                <a:extLst>
                  <a:ext uri="{FF2B5EF4-FFF2-40B4-BE49-F238E27FC236}">
                    <a16:creationId xmlns:a16="http://schemas.microsoft.com/office/drawing/2014/main" id="{19693870-DF89-456A-931B-94C87A4EC4B3}"/>
                  </a:ext>
                </a:extLst>
              </p:cNvPr>
              <p:cNvPicPr/>
              <p:nvPr/>
            </p:nvPicPr>
            <p:blipFill>
              <a:blip r:embed="rId605"/>
              <a:stretch>
                <a:fillRect/>
              </a:stretch>
            </p:blipFill>
            <p:spPr>
              <a:xfrm>
                <a:off x="4949859" y="5358428"/>
                <a:ext cx="28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7" name="Freihand 356">
                <a:extLst>
                  <a:ext uri="{FF2B5EF4-FFF2-40B4-BE49-F238E27FC236}">
                    <a16:creationId xmlns:a16="http://schemas.microsoft.com/office/drawing/2014/main" id="{E8101931-049D-4289-8C6A-8AC3AA7F98EB}"/>
                  </a:ext>
                </a:extLst>
              </p14:cNvPr>
              <p14:cNvContentPartPr/>
              <p14:nvPr/>
            </p14:nvContentPartPr>
            <p14:xfrm>
              <a:off x="5029419" y="5251148"/>
              <a:ext cx="84600" cy="124200"/>
            </p14:xfrm>
          </p:contentPart>
        </mc:Choice>
        <mc:Fallback>
          <p:pic>
            <p:nvPicPr>
              <p:cNvPr id="357" name="Freihand 356">
                <a:extLst>
                  <a:ext uri="{FF2B5EF4-FFF2-40B4-BE49-F238E27FC236}">
                    <a16:creationId xmlns:a16="http://schemas.microsoft.com/office/drawing/2014/main" id="{E8101931-049D-4289-8C6A-8AC3AA7F98EB}"/>
                  </a:ext>
                </a:extLst>
              </p:cNvPr>
              <p:cNvPicPr/>
              <p:nvPr/>
            </p:nvPicPr>
            <p:blipFill>
              <a:blip r:embed="rId607"/>
              <a:stretch>
                <a:fillRect/>
              </a:stretch>
            </p:blipFill>
            <p:spPr>
              <a:xfrm>
                <a:off x="5025099" y="5246828"/>
                <a:ext cx="93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9" name="Freihand 358">
                <a:extLst>
                  <a:ext uri="{FF2B5EF4-FFF2-40B4-BE49-F238E27FC236}">
                    <a16:creationId xmlns:a16="http://schemas.microsoft.com/office/drawing/2014/main" id="{0D864FBD-C30B-429C-AD0E-1CEB9E04BBFE}"/>
                  </a:ext>
                </a:extLst>
              </p14:cNvPr>
              <p14:cNvContentPartPr/>
              <p14:nvPr/>
            </p14:nvContentPartPr>
            <p14:xfrm>
              <a:off x="5313099" y="5125508"/>
              <a:ext cx="103680" cy="13320"/>
            </p14:xfrm>
          </p:contentPart>
        </mc:Choice>
        <mc:Fallback>
          <p:pic>
            <p:nvPicPr>
              <p:cNvPr id="359" name="Freihand 358">
                <a:extLst>
                  <a:ext uri="{FF2B5EF4-FFF2-40B4-BE49-F238E27FC236}">
                    <a16:creationId xmlns:a16="http://schemas.microsoft.com/office/drawing/2014/main" id="{0D864FBD-C30B-429C-AD0E-1CEB9E04BBFE}"/>
                  </a:ext>
                </a:extLst>
              </p:cNvPr>
              <p:cNvPicPr/>
              <p:nvPr/>
            </p:nvPicPr>
            <p:blipFill>
              <a:blip r:embed="rId609"/>
              <a:stretch>
                <a:fillRect/>
              </a:stretch>
            </p:blipFill>
            <p:spPr>
              <a:xfrm>
                <a:off x="5308779" y="5121188"/>
                <a:ext cx="112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0" name="Freihand 359">
                <a:extLst>
                  <a:ext uri="{FF2B5EF4-FFF2-40B4-BE49-F238E27FC236}">
                    <a16:creationId xmlns:a16="http://schemas.microsoft.com/office/drawing/2014/main" id="{5078991A-DEC9-4268-AC2D-4B522E59AA98}"/>
                  </a:ext>
                </a:extLst>
              </p14:cNvPr>
              <p14:cNvContentPartPr/>
              <p14:nvPr/>
            </p14:nvContentPartPr>
            <p14:xfrm>
              <a:off x="5319219" y="5173748"/>
              <a:ext cx="102960" cy="13680"/>
            </p14:xfrm>
          </p:contentPart>
        </mc:Choice>
        <mc:Fallback>
          <p:pic>
            <p:nvPicPr>
              <p:cNvPr id="360" name="Freihand 359">
                <a:extLst>
                  <a:ext uri="{FF2B5EF4-FFF2-40B4-BE49-F238E27FC236}">
                    <a16:creationId xmlns:a16="http://schemas.microsoft.com/office/drawing/2014/main" id="{5078991A-DEC9-4268-AC2D-4B522E59AA98}"/>
                  </a:ext>
                </a:extLst>
              </p:cNvPr>
              <p:cNvPicPr/>
              <p:nvPr/>
            </p:nvPicPr>
            <p:blipFill>
              <a:blip r:embed="rId611"/>
              <a:stretch>
                <a:fillRect/>
              </a:stretch>
            </p:blipFill>
            <p:spPr>
              <a:xfrm>
                <a:off x="5314899" y="5169428"/>
                <a:ext cx="111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1" name="Freihand 360">
                <a:extLst>
                  <a:ext uri="{FF2B5EF4-FFF2-40B4-BE49-F238E27FC236}">
                    <a16:creationId xmlns:a16="http://schemas.microsoft.com/office/drawing/2014/main" id="{A10FDD30-1CDA-4963-AADB-572721DD1027}"/>
                  </a:ext>
                </a:extLst>
              </p14:cNvPr>
              <p14:cNvContentPartPr/>
              <p14:nvPr/>
            </p14:nvContentPartPr>
            <p14:xfrm>
              <a:off x="5522619" y="5064308"/>
              <a:ext cx="17640" cy="117720"/>
            </p14:xfrm>
          </p:contentPart>
        </mc:Choice>
        <mc:Fallback>
          <p:pic>
            <p:nvPicPr>
              <p:cNvPr id="361" name="Freihand 360">
                <a:extLst>
                  <a:ext uri="{FF2B5EF4-FFF2-40B4-BE49-F238E27FC236}">
                    <a16:creationId xmlns:a16="http://schemas.microsoft.com/office/drawing/2014/main" id="{A10FDD30-1CDA-4963-AADB-572721DD1027}"/>
                  </a:ext>
                </a:extLst>
              </p:cNvPr>
              <p:cNvPicPr/>
              <p:nvPr/>
            </p:nvPicPr>
            <p:blipFill>
              <a:blip r:embed="rId613"/>
              <a:stretch>
                <a:fillRect/>
              </a:stretch>
            </p:blipFill>
            <p:spPr>
              <a:xfrm>
                <a:off x="5518299" y="5059988"/>
                <a:ext cx="26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2" name="Freihand 361">
                <a:extLst>
                  <a:ext uri="{FF2B5EF4-FFF2-40B4-BE49-F238E27FC236}">
                    <a16:creationId xmlns:a16="http://schemas.microsoft.com/office/drawing/2014/main" id="{02CAFCAB-440B-44A7-8A90-C26DA5C9B0C3}"/>
                  </a:ext>
                </a:extLst>
              </p14:cNvPr>
              <p14:cNvContentPartPr/>
              <p14:nvPr/>
            </p14:nvContentPartPr>
            <p14:xfrm>
              <a:off x="5608659" y="5055668"/>
              <a:ext cx="90720" cy="110520"/>
            </p14:xfrm>
          </p:contentPart>
        </mc:Choice>
        <mc:Fallback>
          <p:pic>
            <p:nvPicPr>
              <p:cNvPr id="362" name="Freihand 361">
                <a:extLst>
                  <a:ext uri="{FF2B5EF4-FFF2-40B4-BE49-F238E27FC236}">
                    <a16:creationId xmlns:a16="http://schemas.microsoft.com/office/drawing/2014/main" id="{02CAFCAB-440B-44A7-8A90-C26DA5C9B0C3}"/>
                  </a:ext>
                </a:extLst>
              </p:cNvPr>
              <p:cNvPicPr/>
              <p:nvPr/>
            </p:nvPicPr>
            <p:blipFill>
              <a:blip r:embed="rId615"/>
              <a:stretch>
                <a:fillRect/>
              </a:stretch>
            </p:blipFill>
            <p:spPr>
              <a:xfrm>
                <a:off x="5604339" y="5051348"/>
                <a:ext cx="99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4" name="Freihand 363">
                <a:extLst>
                  <a:ext uri="{FF2B5EF4-FFF2-40B4-BE49-F238E27FC236}">
                    <a16:creationId xmlns:a16="http://schemas.microsoft.com/office/drawing/2014/main" id="{53F6301B-7B6B-4349-8E75-732827DC3117}"/>
                  </a:ext>
                </a:extLst>
              </p14:cNvPr>
              <p14:cNvContentPartPr/>
              <p14:nvPr/>
            </p14:nvContentPartPr>
            <p14:xfrm>
              <a:off x="1807779" y="5311988"/>
              <a:ext cx="3869280" cy="456840"/>
            </p14:xfrm>
          </p:contentPart>
        </mc:Choice>
        <mc:Fallback>
          <p:pic>
            <p:nvPicPr>
              <p:cNvPr id="364" name="Freihand 363">
                <a:extLst>
                  <a:ext uri="{FF2B5EF4-FFF2-40B4-BE49-F238E27FC236}">
                    <a16:creationId xmlns:a16="http://schemas.microsoft.com/office/drawing/2014/main" id="{53F6301B-7B6B-4349-8E75-732827DC3117}"/>
                  </a:ext>
                </a:extLst>
              </p:cNvPr>
              <p:cNvPicPr/>
              <p:nvPr/>
            </p:nvPicPr>
            <p:blipFill>
              <a:blip r:embed="rId617"/>
              <a:stretch>
                <a:fillRect/>
              </a:stretch>
            </p:blipFill>
            <p:spPr>
              <a:xfrm>
                <a:off x="1803459" y="5307668"/>
                <a:ext cx="387792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6" name="Freihand 365">
                <a:extLst>
                  <a:ext uri="{FF2B5EF4-FFF2-40B4-BE49-F238E27FC236}">
                    <a16:creationId xmlns:a16="http://schemas.microsoft.com/office/drawing/2014/main" id="{72DAC032-41B8-4BF0-894E-F71E0E0B9DCB}"/>
                  </a:ext>
                </a:extLst>
              </p14:cNvPr>
              <p14:cNvContentPartPr/>
              <p14:nvPr/>
            </p14:nvContentPartPr>
            <p14:xfrm>
              <a:off x="2920179" y="5843348"/>
              <a:ext cx="169920" cy="187920"/>
            </p14:xfrm>
          </p:contentPart>
        </mc:Choice>
        <mc:Fallback>
          <p:pic>
            <p:nvPicPr>
              <p:cNvPr id="366" name="Freihand 365">
                <a:extLst>
                  <a:ext uri="{FF2B5EF4-FFF2-40B4-BE49-F238E27FC236}">
                    <a16:creationId xmlns:a16="http://schemas.microsoft.com/office/drawing/2014/main" id="{72DAC032-41B8-4BF0-894E-F71E0E0B9DCB}"/>
                  </a:ext>
                </a:extLst>
              </p:cNvPr>
              <p:cNvPicPr/>
              <p:nvPr/>
            </p:nvPicPr>
            <p:blipFill>
              <a:blip r:embed="rId619"/>
              <a:stretch>
                <a:fillRect/>
              </a:stretch>
            </p:blipFill>
            <p:spPr>
              <a:xfrm>
                <a:off x="2915859" y="5839028"/>
                <a:ext cx="178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7" name="Freihand 366">
                <a:extLst>
                  <a:ext uri="{FF2B5EF4-FFF2-40B4-BE49-F238E27FC236}">
                    <a16:creationId xmlns:a16="http://schemas.microsoft.com/office/drawing/2014/main" id="{D21CBCD7-3209-4B96-A0BF-AB5214B02109}"/>
                  </a:ext>
                </a:extLst>
              </p14:cNvPr>
              <p14:cNvContentPartPr/>
              <p14:nvPr/>
            </p14:nvContentPartPr>
            <p14:xfrm>
              <a:off x="3128619" y="5845868"/>
              <a:ext cx="115200" cy="131040"/>
            </p14:xfrm>
          </p:contentPart>
        </mc:Choice>
        <mc:Fallback>
          <p:pic>
            <p:nvPicPr>
              <p:cNvPr id="367" name="Freihand 366">
                <a:extLst>
                  <a:ext uri="{FF2B5EF4-FFF2-40B4-BE49-F238E27FC236}">
                    <a16:creationId xmlns:a16="http://schemas.microsoft.com/office/drawing/2014/main" id="{D21CBCD7-3209-4B96-A0BF-AB5214B02109}"/>
                  </a:ext>
                </a:extLst>
              </p:cNvPr>
              <p:cNvPicPr/>
              <p:nvPr/>
            </p:nvPicPr>
            <p:blipFill>
              <a:blip r:embed="rId621"/>
              <a:stretch>
                <a:fillRect/>
              </a:stretch>
            </p:blipFill>
            <p:spPr>
              <a:xfrm>
                <a:off x="3124299" y="5841548"/>
                <a:ext cx="123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8" name="Freihand 367">
                <a:extLst>
                  <a:ext uri="{FF2B5EF4-FFF2-40B4-BE49-F238E27FC236}">
                    <a16:creationId xmlns:a16="http://schemas.microsoft.com/office/drawing/2014/main" id="{40BB78E3-34C1-4106-98A0-9C4851D3D09B}"/>
                  </a:ext>
                </a:extLst>
              </p14:cNvPr>
              <p14:cNvContentPartPr/>
              <p14:nvPr/>
            </p14:nvContentPartPr>
            <p14:xfrm>
              <a:off x="3341019" y="5842628"/>
              <a:ext cx="185400" cy="172800"/>
            </p14:xfrm>
          </p:contentPart>
        </mc:Choice>
        <mc:Fallback>
          <p:pic>
            <p:nvPicPr>
              <p:cNvPr id="368" name="Freihand 367">
                <a:extLst>
                  <a:ext uri="{FF2B5EF4-FFF2-40B4-BE49-F238E27FC236}">
                    <a16:creationId xmlns:a16="http://schemas.microsoft.com/office/drawing/2014/main" id="{40BB78E3-34C1-4106-98A0-9C4851D3D09B}"/>
                  </a:ext>
                </a:extLst>
              </p:cNvPr>
              <p:cNvPicPr/>
              <p:nvPr/>
            </p:nvPicPr>
            <p:blipFill>
              <a:blip r:embed="rId623"/>
              <a:stretch>
                <a:fillRect/>
              </a:stretch>
            </p:blipFill>
            <p:spPr>
              <a:xfrm>
                <a:off x="3336699" y="5838308"/>
                <a:ext cx="194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9" name="Freihand 368">
                <a:extLst>
                  <a:ext uri="{FF2B5EF4-FFF2-40B4-BE49-F238E27FC236}">
                    <a16:creationId xmlns:a16="http://schemas.microsoft.com/office/drawing/2014/main" id="{91B9EBAE-6562-4555-8C43-516D884E9E9B}"/>
                  </a:ext>
                </a:extLst>
              </p14:cNvPr>
              <p14:cNvContentPartPr/>
              <p14:nvPr/>
            </p14:nvContentPartPr>
            <p14:xfrm>
              <a:off x="3528939" y="5831468"/>
              <a:ext cx="23760" cy="29520"/>
            </p14:xfrm>
          </p:contentPart>
        </mc:Choice>
        <mc:Fallback>
          <p:pic>
            <p:nvPicPr>
              <p:cNvPr id="369" name="Freihand 368">
                <a:extLst>
                  <a:ext uri="{FF2B5EF4-FFF2-40B4-BE49-F238E27FC236}">
                    <a16:creationId xmlns:a16="http://schemas.microsoft.com/office/drawing/2014/main" id="{91B9EBAE-6562-4555-8C43-516D884E9E9B}"/>
                  </a:ext>
                </a:extLst>
              </p:cNvPr>
              <p:cNvPicPr/>
              <p:nvPr/>
            </p:nvPicPr>
            <p:blipFill>
              <a:blip r:embed="rId625"/>
              <a:stretch>
                <a:fillRect/>
              </a:stretch>
            </p:blipFill>
            <p:spPr>
              <a:xfrm>
                <a:off x="3524619" y="5827148"/>
                <a:ext cx="32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0" name="Freihand 369">
                <a:extLst>
                  <a:ext uri="{FF2B5EF4-FFF2-40B4-BE49-F238E27FC236}">
                    <a16:creationId xmlns:a16="http://schemas.microsoft.com/office/drawing/2014/main" id="{EB5556FC-167A-4B61-88D0-09BDCDAF2FC5}"/>
                  </a:ext>
                </a:extLst>
              </p14:cNvPr>
              <p14:cNvContentPartPr/>
              <p14:nvPr/>
            </p14:nvContentPartPr>
            <p14:xfrm>
              <a:off x="3566379" y="5933348"/>
              <a:ext cx="73440" cy="61560"/>
            </p14:xfrm>
          </p:contentPart>
        </mc:Choice>
        <mc:Fallback>
          <p:pic>
            <p:nvPicPr>
              <p:cNvPr id="370" name="Freihand 369">
                <a:extLst>
                  <a:ext uri="{FF2B5EF4-FFF2-40B4-BE49-F238E27FC236}">
                    <a16:creationId xmlns:a16="http://schemas.microsoft.com/office/drawing/2014/main" id="{EB5556FC-167A-4B61-88D0-09BDCDAF2FC5}"/>
                  </a:ext>
                </a:extLst>
              </p:cNvPr>
              <p:cNvPicPr/>
              <p:nvPr/>
            </p:nvPicPr>
            <p:blipFill>
              <a:blip r:embed="rId627"/>
              <a:stretch>
                <a:fillRect/>
              </a:stretch>
            </p:blipFill>
            <p:spPr>
              <a:xfrm>
                <a:off x="3562059" y="5929028"/>
                <a:ext cx="82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10" name="Freihand 409">
                <a:extLst>
                  <a:ext uri="{FF2B5EF4-FFF2-40B4-BE49-F238E27FC236}">
                    <a16:creationId xmlns:a16="http://schemas.microsoft.com/office/drawing/2014/main" id="{901E2066-48E8-45DC-9CFD-2A8496B3D09E}"/>
                  </a:ext>
                </a:extLst>
              </p14:cNvPr>
              <p14:cNvContentPartPr/>
              <p14:nvPr/>
            </p14:nvContentPartPr>
            <p14:xfrm>
              <a:off x="4215099" y="6486308"/>
              <a:ext cx="198000" cy="27720"/>
            </p14:xfrm>
          </p:contentPart>
        </mc:Choice>
        <mc:Fallback>
          <p:pic>
            <p:nvPicPr>
              <p:cNvPr id="410" name="Freihand 409">
                <a:extLst>
                  <a:ext uri="{FF2B5EF4-FFF2-40B4-BE49-F238E27FC236}">
                    <a16:creationId xmlns:a16="http://schemas.microsoft.com/office/drawing/2014/main" id="{901E2066-48E8-45DC-9CFD-2A8496B3D09E}"/>
                  </a:ext>
                </a:extLst>
              </p:cNvPr>
              <p:cNvPicPr/>
              <p:nvPr/>
            </p:nvPicPr>
            <p:blipFill>
              <a:blip r:embed="rId629"/>
              <a:stretch>
                <a:fillRect/>
              </a:stretch>
            </p:blipFill>
            <p:spPr>
              <a:xfrm>
                <a:off x="4210779" y="6481988"/>
                <a:ext cx="206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11" name="Freihand 410">
                <a:extLst>
                  <a:ext uri="{FF2B5EF4-FFF2-40B4-BE49-F238E27FC236}">
                    <a16:creationId xmlns:a16="http://schemas.microsoft.com/office/drawing/2014/main" id="{C1033163-6A06-49B0-B76E-988549ED82BA}"/>
                  </a:ext>
                </a:extLst>
              </p14:cNvPr>
              <p14:cNvContentPartPr/>
              <p14:nvPr/>
            </p14:nvContentPartPr>
            <p14:xfrm>
              <a:off x="4223379" y="6510068"/>
              <a:ext cx="193320" cy="38160"/>
            </p14:xfrm>
          </p:contentPart>
        </mc:Choice>
        <mc:Fallback>
          <p:pic>
            <p:nvPicPr>
              <p:cNvPr id="411" name="Freihand 410">
                <a:extLst>
                  <a:ext uri="{FF2B5EF4-FFF2-40B4-BE49-F238E27FC236}">
                    <a16:creationId xmlns:a16="http://schemas.microsoft.com/office/drawing/2014/main" id="{C1033163-6A06-49B0-B76E-988549ED82BA}"/>
                  </a:ext>
                </a:extLst>
              </p:cNvPr>
              <p:cNvPicPr/>
              <p:nvPr/>
            </p:nvPicPr>
            <p:blipFill>
              <a:blip r:embed="rId631"/>
              <a:stretch>
                <a:fillRect/>
              </a:stretch>
            </p:blipFill>
            <p:spPr>
              <a:xfrm>
                <a:off x="4219059" y="6505748"/>
                <a:ext cx="201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2" name="Freihand 411">
                <a:extLst>
                  <a:ext uri="{FF2B5EF4-FFF2-40B4-BE49-F238E27FC236}">
                    <a16:creationId xmlns:a16="http://schemas.microsoft.com/office/drawing/2014/main" id="{DF8B4E8A-322E-4484-B5C7-714AED0D733E}"/>
                  </a:ext>
                </a:extLst>
              </p14:cNvPr>
              <p14:cNvContentPartPr/>
              <p14:nvPr/>
            </p14:nvContentPartPr>
            <p14:xfrm>
              <a:off x="4439379" y="6436988"/>
              <a:ext cx="102960" cy="165600"/>
            </p14:xfrm>
          </p:contentPart>
        </mc:Choice>
        <mc:Fallback>
          <p:pic>
            <p:nvPicPr>
              <p:cNvPr id="412" name="Freihand 411">
                <a:extLst>
                  <a:ext uri="{FF2B5EF4-FFF2-40B4-BE49-F238E27FC236}">
                    <a16:creationId xmlns:a16="http://schemas.microsoft.com/office/drawing/2014/main" id="{DF8B4E8A-322E-4484-B5C7-714AED0D733E}"/>
                  </a:ext>
                </a:extLst>
              </p:cNvPr>
              <p:cNvPicPr/>
              <p:nvPr/>
            </p:nvPicPr>
            <p:blipFill>
              <a:blip r:embed="rId633"/>
              <a:stretch>
                <a:fillRect/>
              </a:stretch>
            </p:blipFill>
            <p:spPr>
              <a:xfrm>
                <a:off x="4435059" y="6432668"/>
                <a:ext cx="111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13" name="Freihand 412">
                <a:extLst>
                  <a:ext uri="{FF2B5EF4-FFF2-40B4-BE49-F238E27FC236}">
                    <a16:creationId xmlns:a16="http://schemas.microsoft.com/office/drawing/2014/main" id="{6C257227-96C7-4540-8915-9C1B2730B274}"/>
                  </a:ext>
                </a:extLst>
              </p14:cNvPr>
              <p14:cNvContentPartPr/>
              <p14:nvPr/>
            </p14:nvContentPartPr>
            <p14:xfrm>
              <a:off x="4808379" y="6388028"/>
              <a:ext cx="166680" cy="173160"/>
            </p14:xfrm>
          </p:contentPart>
        </mc:Choice>
        <mc:Fallback>
          <p:pic>
            <p:nvPicPr>
              <p:cNvPr id="413" name="Freihand 412">
                <a:extLst>
                  <a:ext uri="{FF2B5EF4-FFF2-40B4-BE49-F238E27FC236}">
                    <a16:creationId xmlns:a16="http://schemas.microsoft.com/office/drawing/2014/main" id="{6C257227-96C7-4540-8915-9C1B2730B274}"/>
                  </a:ext>
                </a:extLst>
              </p:cNvPr>
              <p:cNvPicPr/>
              <p:nvPr/>
            </p:nvPicPr>
            <p:blipFill>
              <a:blip r:embed="rId635"/>
              <a:stretch>
                <a:fillRect/>
              </a:stretch>
            </p:blipFill>
            <p:spPr>
              <a:xfrm>
                <a:off x="4804059" y="6383708"/>
                <a:ext cx="175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4" name="Freihand 413">
                <a:extLst>
                  <a:ext uri="{FF2B5EF4-FFF2-40B4-BE49-F238E27FC236}">
                    <a16:creationId xmlns:a16="http://schemas.microsoft.com/office/drawing/2014/main" id="{D7214B3F-0AA4-4336-BF09-7611C74F7F43}"/>
                  </a:ext>
                </a:extLst>
              </p14:cNvPr>
              <p14:cNvContentPartPr/>
              <p14:nvPr/>
            </p14:nvContentPartPr>
            <p14:xfrm>
              <a:off x="4987659" y="6534188"/>
              <a:ext cx="117000" cy="79920"/>
            </p14:xfrm>
          </p:contentPart>
        </mc:Choice>
        <mc:Fallback>
          <p:pic>
            <p:nvPicPr>
              <p:cNvPr id="414" name="Freihand 413">
                <a:extLst>
                  <a:ext uri="{FF2B5EF4-FFF2-40B4-BE49-F238E27FC236}">
                    <a16:creationId xmlns:a16="http://schemas.microsoft.com/office/drawing/2014/main" id="{D7214B3F-0AA4-4336-BF09-7611C74F7F43}"/>
                  </a:ext>
                </a:extLst>
              </p:cNvPr>
              <p:cNvPicPr/>
              <p:nvPr/>
            </p:nvPicPr>
            <p:blipFill>
              <a:blip r:embed="rId637"/>
              <a:stretch>
                <a:fillRect/>
              </a:stretch>
            </p:blipFill>
            <p:spPr>
              <a:xfrm>
                <a:off x="4983339" y="6529868"/>
                <a:ext cx="125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2" name="Freihand 371">
                <a:extLst>
                  <a:ext uri="{FF2B5EF4-FFF2-40B4-BE49-F238E27FC236}">
                    <a16:creationId xmlns:a16="http://schemas.microsoft.com/office/drawing/2014/main" id="{811CFD63-16CF-4559-9F6A-B4B260CBB99B}"/>
                  </a:ext>
                </a:extLst>
              </p14:cNvPr>
              <p14:cNvContentPartPr/>
              <p14:nvPr/>
            </p14:nvContentPartPr>
            <p14:xfrm>
              <a:off x="3889659" y="6136388"/>
              <a:ext cx="206640" cy="19800"/>
            </p14:xfrm>
          </p:contentPart>
        </mc:Choice>
        <mc:Fallback>
          <p:pic>
            <p:nvPicPr>
              <p:cNvPr id="372" name="Freihand 371">
                <a:extLst>
                  <a:ext uri="{FF2B5EF4-FFF2-40B4-BE49-F238E27FC236}">
                    <a16:creationId xmlns:a16="http://schemas.microsoft.com/office/drawing/2014/main" id="{811CFD63-16CF-4559-9F6A-B4B260CBB99B}"/>
                  </a:ext>
                </a:extLst>
              </p:cNvPr>
              <p:cNvPicPr/>
              <p:nvPr/>
            </p:nvPicPr>
            <p:blipFill>
              <a:blip r:embed="rId639"/>
              <a:stretch>
                <a:fillRect/>
              </a:stretch>
            </p:blipFill>
            <p:spPr>
              <a:xfrm>
                <a:off x="3885339" y="6132068"/>
                <a:ext cx="215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3" name="Freihand 372">
                <a:extLst>
                  <a:ext uri="{FF2B5EF4-FFF2-40B4-BE49-F238E27FC236}">
                    <a16:creationId xmlns:a16="http://schemas.microsoft.com/office/drawing/2014/main" id="{024D844B-3372-4B32-9B26-CE93C1CE48A8}"/>
                  </a:ext>
                </a:extLst>
              </p14:cNvPr>
              <p14:cNvContentPartPr/>
              <p14:nvPr/>
            </p14:nvContentPartPr>
            <p14:xfrm>
              <a:off x="3907299" y="6141428"/>
              <a:ext cx="181800" cy="22320"/>
            </p14:xfrm>
          </p:contentPart>
        </mc:Choice>
        <mc:Fallback>
          <p:pic>
            <p:nvPicPr>
              <p:cNvPr id="373" name="Freihand 372">
                <a:extLst>
                  <a:ext uri="{FF2B5EF4-FFF2-40B4-BE49-F238E27FC236}">
                    <a16:creationId xmlns:a16="http://schemas.microsoft.com/office/drawing/2014/main" id="{024D844B-3372-4B32-9B26-CE93C1CE48A8}"/>
                  </a:ext>
                </a:extLst>
              </p:cNvPr>
              <p:cNvPicPr/>
              <p:nvPr/>
            </p:nvPicPr>
            <p:blipFill>
              <a:blip r:embed="rId641"/>
              <a:stretch>
                <a:fillRect/>
              </a:stretch>
            </p:blipFill>
            <p:spPr>
              <a:xfrm>
                <a:off x="3902979" y="6137108"/>
                <a:ext cx="190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4" name="Freihand 373">
                <a:extLst>
                  <a:ext uri="{FF2B5EF4-FFF2-40B4-BE49-F238E27FC236}">
                    <a16:creationId xmlns:a16="http://schemas.microsoft.com/office/drawing/2014/main" id="{EF40B16B-8D2C-4F77-AC66-307888A8725D}"/>
                  </a:ext>
                </a:extLst>
              </p14:cNvPr>
              <p14:cNvContentPartPr/>
              <p14:nvPr/>
            </p14:nvContentPartPr>
            <p14:xfrm>
              <a:off x="4104219" y="6039908"/>
              <a:ext cx="145080" cy="194760"/>
            </p14:xfrm>
          </p:contentPart>
        </mc:Choice>
        <mc:Fallback>
          <p:pic>
            <p:nvPicPr>
              <p:cNvPr id="374" name="Freihand 373">
                <a:extLst>
                  <a:ext uri="{FF2B5EF4-FFF2-40B4-BE49-F238E27FC236}">
                    <a16:creationId xmlns:a16="http://schemas.microsoft.com/office/drawing/2014/main" id="{EF40B16B-8D2C-4F77-AC66-307888A8725D}"/>
                  </a:ext>
                </a:extLst>
              </p:cNvPr>
              <p:cNvPicPr/>
              <p:nvPr/>
            </p:nvPicPr>
            <p:blipFill>
              <a:blip r:embed="rId643"/>
              <a:stretch>
                <a:fillRect/>
              </a:stretch>
            </p:blipFill>
            <p:spPr>
              <a:xfrm>
                <a:off x="4099899" y="6035588"/>
                <a:ext cx="153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6" name="Freihand 375">
                <a:extLst>
                  <a:ext uri="{FF2B5EF4-FFF2-40B4-BE49-F238E27FC236}">
                    <a16:creationId xmlns:a16="http://schemas.microsoft.com/office/drawing/2014/main" id="{C3E50889-354F-4909-800A-ED4738E0FF28}"/>
                  </a:ext>
                </a:extLst>
              </p14:cNvPr>
              <p14:cNvContentPartPr/>
              <p14:nvPr/>
            </p14:nvContentPartPr>
            <p14:xfrm>
              <a:off x="4536939" y="5965748"/>
              <a:ext cx="160200" cy="221040"/>
            </p14:xfrm>
          </p:contentPart>
        </mc:Choice>
        <mc:Fallback>
          <p:pic>
            <p:nvPicPr>
              <p:cNvPr id="376" name="Freihand 375">
                <a:extLst>
                  <a:ext uri="{FF2B5EF4-FFF2-40B4-BE49-F238E27FC236}">
                    <a16:creationId xmlns:a16="http://schemas.microsoft.com/office/drawing/2014/main" id="{C3E50889-354F-4909-800A-ED4738E0FF28}"/>
                  </a:ext>
                </a:extLst>
              </p:cNvPr>
              <p:cNvPicPr/>
              <p:nvPr/>
            </p:nvPicPr>
            <p:blipFill>
              <a:blip r:embed="rId645"/>
              <a:stretch>
                <a:fillRect/>
              </a:stretch>
            </p:blipFill>
            <p:spPr>
              <a:xfrm>
                <a:off x="4532619" y="5961428"/>
                <a:ext cx="168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77" name="Freihand 376">
                <a:extLst>
                  <a:ext uri="{FF2B5EF4-FFF2-40B4-BE49-F238E27FC236}">
                    <a16:creationId xmlns:a16="http://schemas.microsoft.com/office/drawing/2014/main" id="{CF5BCAF1-7D2C-4B7B-8F85-043BC5719976}"/>
                  </a:ext>
                </a:extLst>
              </p14:cNvPr>
              <p14:cNvContentPartPr/>
              <p14:nvPr/>
            </p14:nvContentPartPr>
            <p14:xfrm>
              <a:off x="4723059" y="6114068"/>
              <a:ext cx="76320" cy="127080"/>
            </p14:xfrm>
          </p:contentPart>
        </mc:Choice>
        <mc:Fallback>
          <p:pic>
            <p:nvPicPr>
              <p:cNvPr id="377" name="Freihand 376">
                <a:extLst>
                  <a:ext uri="{FF2B5EF4-FFF2-40B4-BE49-F238E27FC236}">
                    <a16:creationId xmlns:a16="http://schemas.microsoft.com/office/drawing/2014/main" id="{CF5BCAF1-7D2C-4B7B-8F85-043BC5719976}"/>
                  </a:ext>
                </a:extLst>
              </p:cNvPr>
              <p:cNvPicPr/>
              <p:nvPr/>
            </p:nvPicPr>
            <p:blipFill>
              <a:blip r:embed="rId647"/>
              <a:stretch>
                <a:fillRect/>
              </a:stretch>
            </p:blipFill>
            <p:spPr>
              <a:xfrm>
                <a:off x="4718739" y="6109748"/>
                <a:ext cx="84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78" name="Freihand 377">
                <a:extLst>
                  <a:ext uri="{FF2B5EF4-FFF2-40B4-BE49-F238E27FC236}">
                    <a16:creationId xmlns:a16="http://schemas.microsoft.com/office/drawing/2014/main" id="{24473B49-10BE-4876-A8E8-71A3BD5788F9}"/>
                  </a:ext>
                </a:extLst>
              </p14:cNvPr>
              <p14:cNvContentPartPr/>
              <p14:nvPr/>
            </p14:nvContentPartPr>
            <p14:xfrm>
              <a:off x="4923579" y="5860628"/>
              <a:ext cx="114480" cy="412920"/>
            </p14:xfrm>
          </p:contentPart>
        </mc:Choice>
        <mc:Fallback>
          <p:pic>
            <p:nvPicPr>
              <p:cNvPr id="378" name="Freihand 377">
                <a:extLst>
                  <a:ext uri="{FF2B5EF4-FFF2-40B4-BE49-F238E27FC236}">
                    <a16:creationId xmlns:a16="http://schemas.microsoft.com/office/drawing/2014/main" id="{24473B49-10BE-4876-A8E8-71A3BD5788F9}"/>
                  </a:ext>
                </a:extLst>
              </p:cNvPr>
              <p:cNvPicPr/>
              <p:nvPr/>
            </p:nvPicPr>
            <p:blipFill>
              <a:blip r:embed="rId649"/>
              <a:stretch>
                <a:fillRect/>
              </a:stretch>
            </p:blipFill>
            <p:spPr>
              <a:xfrm>
                <a:off x="4919259" y="5856308"/>
                <a:ext cx="12312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0" name="Freihand 379">
                <a:extLst>
                  <a:ext uri="{FF2B5EF4-FFF2-40B4-BE49-F238E27FC236}">
                    <a16:creationId xmlns:a16="http://schemas.microsoft.com/office/drawing/2014/main" id="{BCCA90E4-76B9-47FB-88D3-7006A9C3DB60}"/>
                  </a:ext>
                </a:extLst>
              </p14:cNvPr>
              <p14:cNvContentPartPr/>
              <p14:nvPr/>
            </p14:nvContentPartPr>
            <p14:xfrm>
              <a:off x="5192499" y="5983748"/>
              <a:ext cx="122760" cy="114840"/>
            </p14:xfrm>
          </p:contentPart>
        </mc:Choice>
        <mc:Fallback>
          <p:pic>
            <p:nvPicPr>
              <p:cNvPr id="380" name="Freihand 379">
                <a:extLst>
                  <a:ext uri="{FF2B5EF4-FFF2-40B4-BE49-F238E27FC236}">
                    <a16:creationId xmlns:a16="http://schemas.microsoft.com/office/drawing/2014/main" id="{BCCA90E4-76B9-47FB-88D3-7006A9C3DB60}"/>
                  </a:ext>
                </a:extLst>
              </p:cNvPr>
              <p:cNvPicPr/>
              <p:nvPr/>
            </p:nvPicPr>
            <p:blipFill>
              <a:blip r:embed="rId651"/>
              <a:stretch>
                <a:fillRect/>
              </a:stretch>
            </p:blipFill>
            <p:spPr>
              <a:xfrm>
                <a:off x="5188179" y="5979428"/>
                <a:ext cx="13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1" name="Freihand 380">
                <a:extLst>
                  <a:ext uri="{FF2B5EF4-FFF2-40B4-BE49-F238E27FC236}">
                    <a16:creationId xmlns:a16="http://schemas.microsoft.com/office/drawing/2014/main" id="{3887F1F2-9E01-409E-8378-2EC19707094E}"/>
                  </a:ext>
                </a:extLst>
              </p14:cNvPr>
              <p14:cNvContentPartPr/>
              <p14:nvPr/>
            </p14:nvContentPartPr>
            <p14:xfrm>
              <a:off x="5351259" y="6039188"/>
              <a:ext cx="62640" cy="11160"/>
            </p14:xfrm>
          </p:contentPart>
        </mc:Choice>
        <mc:Fallback>
          <p:pic>
            <p:nvPicPr>
              <p:cNvPr id="381" name="Freihand 380">
                <a:extLst>
                  <a:ext uri="{FF2B5EF4-FFF2-40B4-BE49-F238E27FC236}">
                    <a16:creationId xmlns:a16="http://schemas.microsoft.com/office/drawing/2014/main" id="{3887F1F2-9E01-409E-8378-2EC19707094E}"/>
                  </a:ext>
                </a:extLst>
              </p:cNvPr>
              <p:cNvPicPr/>
              <p:nvPr/>
            </p:nvPicPr>
            <p:blipFill>
              <a:blip r:embed="rId653"/>
              <a:stretch>
                <a:fillRect/>
              </a:stretch>
            </p:blipFill>
            <p:spPr>
              <a:xfrm>
                <a:off x="5346939" y="6034868"/>
                <a:ext cx="71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2" name="Freihand 381">
                <a:extLst>
                  <a:ext uri="{FF2B5EF4-FFF2-40B4-BE49-F238E27FC236}">
                    <a16:creationId xmlns:a16="http://schemas.microsoft.com/office/drawing/2014/main" id="{8FAB422B-2568-41CC-832A-84DABD125E53}"/>
                  </a:ext>
                </a:extLst>
              </p14:cNvPr>
              <p14:cNvContentPartPr/>
              <p14:nvPr/>
            </p14:nvContentPartPr>
            <p14:xfrm>
              <a:off x="5483019" y="5973308"/>
              <a:ext cx="30240" cy="135720"/>
            </p14:xfrm>
          </p:contentPart>
        </mc:Choice>
        <mc:Fallback>
          <p:pic>
            <p:nvPicPr>
              <p:cNvPr id="382" name="Freihand 381">
                <a:extLst>
                  <a:ext uri="{FF2B5EF4-FFF2-40B4-BE49-F238E27FC236}">
                    <a16:creationId xmlns:a16="http://schemas.microsoft.com/office/drawing/2014/main" id="{8FAB422B-2568-41CC-832A-84DABD125E53}"/>
                  </a:ext>
                </a:extLst>
              </p:cNvPr>
              <p:cNvPicPr/>
              <p:nvPr/>
            </p:nvPicPr>
            <p:blipFill>
              <a:blip r:embed="rId655"/>
              <a:stretch>
                <a:fillRect/>
              </a:stretch>
            </p:blipFill>
            <p:spPr>
              <a:xfrm>
                <a:off x="5478699" y="5968988"/>
                <a:ext cx="38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3" name="Freihand 382">
                <a:extLst>
                  <a:ext uri="{FF2B5EF4-FFF2-40B4-BE49-F238E27FC236}">
                    <a16:creationId xmlns:a16="http://schemas.microsoft.com/office/drawing/2014/main" id="{4471952B-EAE2-4DF7-80FB-A88F98B9C5A0}"/>
                  </a:ext>
                </a:extLst>
              </p14:cNvPr>
              <p14:cNvContentPartPr/>
              <p14:nvPr/>
            </p14:nvContentPartPr>
            <p14:xfrm>
              <a:off x="5467179" y="5922188"/>
              <a:ext cx="202680" cy="227160"/>
            </p14:xfrm>
          </p:contentPart>
        </mc:Choice>
        <mc:Fallback>
          <p:pic>
            <p:nvPicPr>
              <p:cNvPr id="383" name="Freihand 382">
                <a:extLst>
                  <a:ext uri="{FF2B5EF4-FFF2-40B4-BE49-F238E27FC236}">
                    <a16:creationId xmlns:a16="http://schemas.microsoft.com/office/drawing/2014/main" id="{4471952B-EAE2-4DF7-80FB-A88F98B9C5A0}"/>
                  </a:ext>
                </a:extLst>
              </p:cNvPr>
              <p:cNvPicPr/>
              <p:nvPr/>
            </p:nvPicPr>
            <p:blipFill>
              <a:blip r:embed="rId657"/>
              <a:stretch>
                <a:fillRect/>
              </a:stretch>
            </p:blipFill>
            <p:spPr>
              <a:xfrm>
                <a:off x="5462859" y="5917868"/>
                <a:ext cx="211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84" name="Freihand 383">
                <a:extLst>
                  <a:ext uri="{FF2B5EF4-FFF2-40B4-BE49-F238E27FC236}">
                    <a16:creationId xmlns:a16="http://schemas.microsoft.com/office/drawing/2014/main" id="{1EC6AABA-A850-4BAD-999E-5D643E0D2669}"/>
                  </a:ext>
                </a:extLst>
              </p14:cNvPr>
              <p14:cNvContentPartPr/>
              <p14:nvPr/>
            </p14:nvContentPartPr>
            <p14:xfrm>
              <a:off x="5164779" y="5889428"/>
              <a:ext cx="177120" cy="261360"/>
            </p14:xfrm>
          </p:contentPart>
        </mc:Choice>
        <mc:Fallback>
          <p:pic>
            <p:nvPicPr>
              <p:cNvPr id="384" name="Freihand 383">
                <a:extLst>
                  <a:ext uri="{FF2B5EF4-FFF2-40B4-BE49-F238E27FC236}">
                    <a16:creationId xmlns:a16="http://schemas.microsoft.com/office/drawing/2014/main" id="{1EC6AABA-A850-4BAD-999E-5D643E0D2669}"/>
                  </a:ext>
                </a:extLst>
              </p:cNvPr>
              <p:cNvPicPr/>
              <p:nvPr/>
            </p:nvPicPr>
            <p:blipFill>
              <a:blip r:embed="rId659"/>
              <a:stretch>
                <a:fillRect/>
              </a:stretch>
            </p:blipFill>
            <p:spPr>
              <a:xfrm>
                <a:off x="5160459" y="5885108"/>
                <a:ext cx="1857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6" name="Freihand 385">
                <a:extLst>
                  <a:ext uri="{FF2B5EF4-FFF2-40B4-BE49-F238E27FC236}">
                    <a16:creationId xmlns:a16="http://schemas.microsoft.com/office/drawing/2014/main" id="{0762279E-4BE6-4AB7-A950-CF711C9F6542}"/>
                  </a:ext>
                </a:extLst>
              </p14:cNvPr>
              <p14:cNvContentPartPr/>
              <p14:nvPr/>
            </p14:nvContentPartPr>
            <p14:xfrm>
              <a:off x="5721699" y="5843708"/>
              <a:ext cx="63720" cy="54360"/>
            </p14:xfrm>
          </p:contentPart>
        </mc:Choice>
        <mc:Fallback>
          <p:pic>
            <p:nvPicPr>
              <p:cNvPr id="386" name="Freihand 385">
                <a:extLst>
                  <a:ext uri="{FF2B5EF4-FFF2-40B4-BE49-F238E27FC236}">
                    <a16:creationId xmlns:a16="http://schemas.microsoft.com/office/drawing/2014/main" id="{0762279E-4BE6-4AB7-A950-CF711C9F6542}"/>
                  </a:ext>
                </a:extLst>
              </p:cNvPr>
              <p:cNvPicPr/>
              <p:nvPr/>
            </p:nvPicPr>
            <p:blipFill>
              <a:blip r:embed="rId661"/>
              <a:stretch>
                <a:fillRect/>
              </a:stretch>
            </p:blipFill>
            <p:spPr>
              <a:xfrm>
                <a:off x="5717379" y="5839388"/>
                <a:ext cx="72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7" name="Freihand 386">
                <a:extLst>
                  <a:ext uri="{FF2B5EF4-FFF2-40B4-BE49-F238E27FC236}">
                    <a16:creationId xmlns:a16="http://schemas.microsoft.com/office/drawing/2014/main" id="{C01D5B79-A73B-49F5-8AB0-430E019BC9BC}"/>
                  </a:ext>
                </a:extLst>
              </p14:cNvPr>
              <p14:cNvContentPartPr/>
              <p14:nvPr/>
            </p14:nvContentPartPr>
            <p14:xfrm>
              <a:off x="5862099" y="6002108"/>
              <a:ext cx="9360" cy="58680"/>
            </p14:xfrm>
          </p:contentPart>
        </mc:Choice>
        <mc:Fallback>
          <p:pic>
            <p:nvPicPr>
              <p:cNvPr id="387" name="Freihand 386">
                <a:extLst>
                  <a:ext uri="{FF2B5EF4-FFF2-40B4-BE49-F238E27FC236}">
                    <a16:creationId xmlns:a16="http://schemas.microsoft.com/office/drawing/2014/main" id="{C01D5B79-A73B-49F5-8AB0-430E019BC9BC}"/>
                  </a:ext>
                </a:extLst>
              </p:cNvPr>
              <p:cNvPicPr/>
              <p:nvPr/>
            </p:nvPicPr>
            <p:blipFill>
              <a:blip r:embed="rId663"/>
              <a:stretch>
                <a:fillRect/>
              </a:stretch>
            </p:blipFill>
            <p:spPr>
              <a:xfrm>
                <a:off x="5857779" y="5997788"/>
                <a:ext cx="18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88" name="Freihand 387">
                <a:extLst>
                  <a:ext uri="{FF2B5EF4-FFF2-40B4-BE49-F238E27FC236}">
                    <a16:creationId xmlns:a16="http://schemas.microsoft.com/office/drawing/2014/main" id="{6F5686B2-91CA-4301-8118-DF7FAE2193BE}"/>
                  </a:ext>
                </a:extLst>
              </p14:cNvPr>
              <p14:cNvContentPartPr/>
              <p14:nvPr/>
            </p14:nvContentPartPr>
            <p14:xfrm>
              <a:off x="5801619" y="6003908"/>
              <a:ext cx="135360" cy="21960"/>
            </p14:xfrm>
          </p:contentPart>
        </mc:Choice>
        <mc:Fallback>
          <p:pic>
            <p:nvPicPr>
              <p:cNvPr id="388" name="Freihand 387">
                <a:extLst>
                  <a:ext uri="{FF2B5EF4-FFF2-40B4-BE49-F238E27FC236}">
                    <a16:creationId xmlns:a16="http://schemas.microsoft.com/office/drawing/2014/main" id="{6F5686B2-91CA-4301-8118-DF7FAE2193BE}"/>
                  </a:ext>
                </a:extLst>
              </p:cNvPr>
              <p:cNvPicPr/>
              <p:nvPr/>
            </p:nvPicPr>
            <p:blipFill>
              <a:blip r:embed="rId665"/>
              <a:stretch>
                <a:fillRect/>
              </a:stretch>
            </p:blipFill>
            <p:spPr>
              <a:xfrm>
                <a:off x="5797299" y="5999588"/>
                <a:ext cx="144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89" name="Freihand 388">
                <a:extLst>
                  <a:ext uri="{FF2B5EF4-FFF2-40B4-BE49-F238E27FC236}">
                    <a16:creationId xmlns:a16="http://schemas.microsoft.com/office/drawing/2014/main" id="{F3A4A71C-F11E-4093-AA82-345FEDCD41AF}"/>
                  </a:ext>
                </a:extLst>
              </p14:cNvPr>
              <p14:cNvContentPartPr/>
              <p14:nvPr/>
            </p14:nvContentPartPr>
            <p14:xfrm>
              <a:off x="6035619" y="5941268"/>
              <a:ext cx="138600" cy="123840"/>
            </p14:xfrm>
          </p:contentPart>
        </mc:Choice>
        <mc:Fallback>
          <p:pic>
            <p:nvPicPr>
              <p:cNvPr id="389" name="Freihand 388">
                <a:extLst>
                  <a:ext uri="{FF2B5EF4-FFF2-40B4-BE49-F238E27FC236}">
                    <a16:creationId xmlns:a16="http://schemas.microsoft.com/office/drawing/2014/main" id="{F3A4A71C-F11E-4093-AA82-345FEDCD41AF}"/>
                  </a:ext>
                </a:extLst>
              </p:cNvPr>
              <p:cNvPicPr/>
              <p:nvPr/>
            </p:nvPicPr>
            <p:blipFill>
              <a:blip r:embed="rId667"/>
              <a:stretch>
                <a:fillRect/>
              </a:stretch>
            </p:blipFill>
            <p:spPr>
              <a:xfrm>
                <a:off x="6031299" y="5936948"/>
                <a:ext cx="147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0" name="Freihand 389">
                <a:extLst>
                  <a:ext uri="{FF2B5EF4-FFF2-40B4-BE49-F238E27FC236}">
                    <a16:creationId xmlns:a16="http://schemas.microsoft.com/office/drawing/2014/main" id="{6D5525C2-F93B-4A12-9F7D-0A9B72A34776}"/>
                  </a:ext>
                </a:extLst>
              </p14:cNvPr>
              <p14:cNvContentPartPr/>
              <p14:nvPr/>
            </p14:nvContentPartPr>
            <p14:xfrm>
              <a:off x="6220299" y="6000668"/>
              <a:ext cx="104760" cy="14760"/>
            </p14:xfrm>
          </p:contentPart>
        </mc:Choice>
        <mc:Fallback>
          <p:pic>
            <p:nvPicPr>
              <p:cNvPr id="390" name="Freihand 389">
                <a:extLst>
                  <a:ext uri="{FF2B5EF4-FFF2-40B4-BE49-F238E27FC236}">
                    <a16:creationId xmlns:a16="http://schemas.microsoft.com/office/drawing/2014/main" id="{6D5525C2-F93B-4A12-9F7D-0A9B72A34776}"/>
                  </a:ext>
                </a:extLst>
              </p:cNvPr>
              <p:cNvPicPr/>
              <p:nvPr/>
            </p:nvPicPr>
            <p:blipFill>
              <a:blip r:embed="rId669"/>
              <a:stretch>
                <a:fillRect/>
              </a:stretch>
            </p:blipFill>
            <p:spPr>
              <a:xfrm>
                <a:off x="6215979" y="5996348"/>
                <a:ext cx="113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1" name="Freihand 390">
                <a:extLst>
                  <a:ext uri="{FF2B5EF4-FFF2-40B4-BE49-F238E27FC236}">
                    <a16:creationId xmlns:a16="http://schemas.microsoft.com/office/drawing/2014/main" id="{BCFF0AE5-B476-4228-80C0-41124EE0793B}"/>
                  </a:ext>
                </a:extLst>
              </p14:cNvPr>
              <p14:cNvContentPartPr/>
              <p14:nvPr/>
            </p14:nvContentPartPr>
            <p14:xfrm>
              <a:off x="6410019" y="5920388"/>
              <a:ext cx="26640" cy="144720"/>
            </p14:xfrm>
          </p:contentPart>
        </mc:Choice>
        <mc:Fallback>
          <p:pic>
            <p:nvPicPr>
              <p:cNvPr id="391" name="Freihand 390">
                <a:extLst>
                  <a:ext uri="{FF2B5EF4-FFF2-40B4-BE49-F238E27FC236}">
                    <a16:creationId xmlns:a16="http://schemas.microsoft.com/office/drawing/2014/main" id="{BCFF0AE5-B476-4228-80C0-41124EE0793B}"/>
                  </a:ext>
                </a:extLst>
              </p:cNvPr>
              <p:cNvPicPr/>
              <p:nvPr/>
            </p:nvPicPr>
            <p:blipFill>
              <a:blip r:embed="rId671"/>
              <a:stretch>
                <a:fillRect/>
              </a:stretch>
            </p:blipFill>
            <p:spPr>
              <a:xfrm>
                <a:off x="6405699" y="5916068"/>
                <a:ext cx="35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2" name="Freihand 391">
                <a:extLst>
                  <a:ext uri="{FF2B5EF4-FFF2-40B4-BE49-F238E27FC236}">
                    <a16:creationId xmlns:a16="http://schemas.microsoft.com/office/drawing/2014/main" id="{B3A19EDD-9241-47A6-B4F2-9DE72E47E571}"/>
                  </a:ext>
                </a:extLst>
              </p14:cNvPr>
              <p14:cNvContentPartPr/>
              <p14:nvPr/>
            </p14:nvContentPartPr>
            <p14:xfrm>
              <a:off x="6394179" y="5929388"/>
              <a:ext cx="142560" cy="131400"/>
            </p14:xfrm>
          </p:contentPart>
        </mc:Choice>
        <mc:Fallback>
          <p:pic>
            <p:nvPicPr>
              <p:cNvPr id="392" name="Freihand 391">
                <a:extLst>
                  <a:ext uri="{FF2B5EF4-FFF2-40B4-BE49-F238E27FC236}">
                    <a16:creationId xmlns:a16="http://schemas.microsoft.com/office/drawing/2014/main" id="{B3A19EDD-9241-47A6-B4F2-9DE72E47E571}"/>
                  </a:ext>
                </a:extLst>
              </p:cNvPr>
              <p:cNvPicPr/>
              <p:nvPr/>
            </p:nvPicPr>
            <p:blipFill>
              <a:blip r:embed="rId673"/>
              <a:stretch>
                <a:fillRect/>
              </a:stretch>
            </p:blipFill>
            <p:spPr>
              <a:xfrm>
                <a:off x="6389859" y="5925068"/>
                <a:ext cx="15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3" name="Freihand 392">
                <a:extLst>
                  <a:ext uri="{FF2B5EF4-FFF2-40B4-BE49-F238E27FC236}">
                    <a16:creationId xmlns:a16="http://schemas.microsoft.com/office/drawing/2014/main" id="{371A93E8-755E-4B36-A879-C34DE46373BB}"/>
                  </a:ext>
                </a:extLst>
              </p14:cNvPr>
              <p14:cNvContentPartPr/>
              <p14:nvPr/>
            </p14:nvContentPartPr>
            <p14:xfrm>
              <a:off x="6427299" y="5884028"/>
              <a:ext cx="147600" cy="219600"/>
            </p14:xfrm>
          </p:contentPart>
        </mc:Choice>
        <mc:Fallback>
          <p:pic>
            <p:nvPicPr>
              <p:cNvPr id="393" name="Freihand 392">
                <a:extLst>
                  <a:ext uri="{FF2B5EF4-FFF2-40B4-BE49-F238E27FC236}">
                    <a16:creationId xmlns:a16="http://schemas.microsoft.com/office/drawing/2014/main" id="{371A93E8-755E-4B36-A879-C34DE46373BB}"/>
                  </a:ext>
                </a:extLst>
              </p:cNvPr>
              <p:cNvPicPr/>
              <p:nvPr/>
            </p:nvPicPr>
            <p:blipFill>
              <a:blip r:embed="rId675"/>
              <a:stretch>
                <a:fillRect/>
              </a:stretch>
            </p:blipFill>
            <p:spPr>
              <a:xfrm>
                <a:off x="6422979" y="5879708"/>
                <a:ext cx="156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4" name="Freihand 393">
                <a:extLst>
                  <a:ext uri="{FF2B5EF4-FFF2-40B4-BE49-F238E27FC236}">
                    <a16:creationId xmlns:a16="http://schemas.microsoft.com/office/drawing/2014/main" id="{FAF9B78E-643C-43D7-9A70-B57FD54C2636}"/>
                  </a:ext>
                </a:extLst>
              </p14:cNvPr>
              <p14:cNvContentPartPr/>
              <p14:nvPr/>
            </p14:nvContentPartPr>
            <p14:xfrm>
              <a:off x="6030219" y="5869268"/>
              <a:ext cx="119520" cy="265680"/>
            </p14:xfrm>
          </p:contentPart>
        </mc:Choice>
        <mc:Fallback>
          <p:pic>
            <p:nvPicPr>
              <p:cNvPr id="394" name="Freihand 393">
                <a:extLst>
                  <a:ext uri="{FF2B5EF4-FFF2-40B4-BE49-F238E27FC236}">
                    <a16:creationId xmlns:a16="http://schemas.microsoft.com/office/drawing/2014/main" id="{FAF9B78E-643C-43D7-9A70-B57FD54C2636}"/>
                  </a:ext>
                </a:extLst>
              </p:cNvPr>
              <p:cNvPicPr/>
              <p:nvPr/>
            </p:nvPicPr>
            <p:blipFill>
              <a:blip r:embed="rId677"/>
              <a:stretch>
                <a:fillRect/>
              </a:stretch>
            </p:blipFill>
            <p:spPr>
              <a:xfrm>
                <a:off x="6025899" y="5864948"/>
                <a:ext cx="1281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5" name="Freihand 394">
                <a:extLst>
                  <a:ext uri="{FF2B5EF4-FFF2-40B4-BE49-F238E27FC236}">
                    <a16:creationId xmlns:a16="http://schemas.microsoft.com/office/drawing/2014/main" id="{16A0C115-606F-46B5-9CBB-92A5D88096CB}"/>
                  </a:ext>
                </a:extLst>
              </p14:cNvPr>
              <p14:cNvContentPartPr/>
              <p14:nvPr/>
            </p14:nvContentPartPr>
            <p14:xfrm>
              <a:off x="6547899" y="5782148"/>
              <a:ext cx="117360" cy="106920"/>
            </p14:xfrm>
          </p:contentPart>
        </mc:Choice>
        <mc:Fallback>
          <p:pic>
            <p:nvPicPr>
              <p:cNvPr id="395" name="Freihand 394">
                <a:extLst>
                  <a:ext uri="{FF2B5EF4-FFF2-40B4-BE49-F238E27FC236}">
                    <a16:creationId xmlns:a16="http://schemas.microsoft.com/office/drawing/2014/main" id="{16A0C115-606F-46B5-9CBB-92A5D88096CB}"/>
                  </a:ext>
                </a:extLst>
              </p:cNvPr>
              <p:cNvPicPr/>
              <p:nvPr/>
            </p:nvPicPr>
            <p:blipFill>
              <a:blip r:embed="rId679"/>
              <a:stretch>
                <a:fillRect/>
              </a:stretch>
            </p:blipFill>
            <p:spPr>
              <a:xfrm>
                <a:off x="6543579" y="5777828"/>
                <a:ext cx="12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6" name="Freihand 395">
                <a:extLst>
                  <a:ext uri="{FF2B5EF4-FFF2-40B4-BE49-F238E27FC236}">
                    <a16:creationId xmlns:a16="http://schemas.microsoft.com/office/drawing/2014/main" id="{EC89F395-E9E4-4214-8604-E2056D608918}"/>
                  </a:ext>
                </a:extLst>
              </p14:cNvPr>
              <p14:cNvContentPartPr/>
              <p14:nvPr/>
            </p14:nvContentPartPr>
            <p14:xfrm>
              <a:off x="6727539" y="5929388"/>
              <a:ext cx="27720" cy="127440"/>
            </p14:xfrm>
          </p:contentPart>
        </mc:Choice>
        <mc:Fallback>
          <p:pic>
            <p:nvPicPr>
              <p:cNvPr id="396" name="Freihand 395">
                <a:extLst>
                  <a:ext uri="{FF2B5EF4-FFF2-40B4-BE49-F238E27FC236}">
                    <a16:creationId xmlns:a16="http://schemas.microsoft.com/office/drawing/2014/main" id="{EC89F395-E9E4-4214-8604-E2056D608918}"/>
                  </a:ext>
                </a:extLst>
              </p:cNvPr>
              <p:cNvPicPr/>
              <p:nvPr/>
            </p:nvPicPr>
            <p:blipFill>
              <a:blip r:embed="rId681"/>
              <a:stretch>
                <a:fillRect/>
              </a:stretch>
            </p:blipFill>
            <p:spPr>
              <a:xfrm>
                <a:off x="6723219" y="5925068"/>
                <a:ext cx="36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7" name="Freihand 396">
                <a:extLst>
                  <a:ext uri="{FF2B5EF4-FFF2-40B4-BE49-F238E27FC236}">
                    <a16:creationId xmlns:a16="http://schemas.microsoft.com/office/drawing/2014/main" id="{F7C7E8AF-D582-42E8-98C1-1903A13531C3}"/>
                  </a:ext>
                </a:extLst>
              </p14:cNvPr>
              <p14:cNvContentPartPr/>
              <p14:nvPr/>
            </p14:nvContentPartPr>
            <p14:xfrm>
              <a:off x="6679659" y="5984468"/>
              <a:ext cx="146880" cy="6480"/>
            </p14:xfrm>
          </p:contentPart>
        </mc:Choice>
        <mc:Fallback>
          <p:pic>
            <p:nvPicPr>
              <p:cNvPr id="397" name="Freihand 396">
                <a:extLst>
                  <a:ext uri="{FF2B5EF4-FFF2-40B4-BE49-F238E27FC236}">
                    <a16:creationId xmlns:a16="http://schemas.microsoft.com/office/drawing/2014/main" id="{F7C7E8AF-D582-42E8-98C1-1903A13531C3}"/>
                  </a:ext>
                </a:extLst>
              </p:cNvPr>
              <p:cNvPicPr/>
              <p:nvPr/>
            </p:nvPicPr>
            <p:blipFill>
              <a:blip r:embed="rId683"/>
              <a:stretch>
                <a:fillRect/>
              </a:stretch>
            </p:blipFill>
            <p:spPr>
              <a:xfrm>
                <a:off x="6675339" y="5980148"/>
                <a:ext cx="155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8" name="Freihand 397">
                <a:extLst>
                  <a:ext uri="{FF2B5EF4-FFF2-40B4-BE49-F238E27FC236}">
                    <a16:creationId xmlns:a16="http://schemas.microsoft.com/office/drawing/2014/main" id="{F17B4100-B091-48FD-BADC-8F72EE5C591D}"/>
                  </a:ext>
                </a:extLst>
              </p14:cNvPr>
              <p14:cNvContentPartPr/>
              <p14:nvPr/>
            </p14:nvContentPartPr>
            <p14:xfrm>
              <a:off x="6917979" y="6033428"/>
              <a:ext cx="27720" cy="4680"/>
            </p14:xfrm>
          </p:contentPart>
        </mc:Choice>
        <mc:Fallback>
          <p:pic>
            <p:nvPicPr>
              <p:cNvPr id="398" name="Freihand 397">
                <a:extLst>
                  <a:ext uri="{FF2B5EF4-FFF2-40B4-BE49-F238E27FC236}">
                    <a16:creationId xmlns:a16="http://schemas.microsoft.com/office/drawing/2014/main" id="{F17B4100-B091-48FD-BADC-8F72EE5C591D}"/>
                  </a:ext>
                </a:extLst>
              </p:cNvPr>
              <p:cNvPicPr/>
              <p:nvPr/>
            </p:nvPicPr>
            <p:blipFill>
              <a:blip r:embed="rId42"/>
              <a:stretch>
                <a:fillRect/>
              </a:stretch>
            </p:blipFill>
            <p:spPr>
              <a:xfrm>
                <a:off x="6913659" y="6029108"/>
                <a:ext cx="36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99" name="Freihand 398">
                <a:extLst>
                  <a:ext uri="{FF2B5EF4-FFF2-40B4-BE49-F238E27FC236}">
                    <a16:creationId xmlns:a16="http://schemas.microsoft.com/office/drawing/2014/main" id="{81008E67-4D1F-4D59-9E5B-40379BE2A951}"/>
                  </a:ext>
                </a:extLst>
              </p14:cNvPr>
              <p14:cNvContentPartPr/>
              <p14:nvPr/>
            </p14:nvContentPartPr>
            <p14:xfrm>
              <a:off x="6875139" y="5913188"/>
              <a:ext cx="176040" cy="156960"/>
            </p14:xfrm>
          </p:contentPart>
        </mc:Choice>
        <mc:Fallback>
          <p:pic>
            <p:nvPicPr>
              <p:cNvPr id="399" name="Freihand 398">
                <a:extLst>
                  <a:ext uri="{FF2B5EF4-FFF2-40B4-BE49-F238E27FC236}">
                    <a16:creationId xmlns:a16="http://schemas.microsoft.com/office/drawing/2014/main" id="{81008E67-4D1F-4D59-9E5B-40379BE2A951}"/>
                  </a:ext>
                </a:extLst>
              </p:cNvPr>
              <p:cNvPicPr/>
              <p:nvPr/>
            </p:nvPicPr>
            <p:blipFill>
              <a:blip r:embed="rId686"/>
              <a:stretch>
                <a:fillRect/>
              </a:stretch>
            </p:blipFill>
            <p:spPr>
              <a:xfrm>
                <a:off x="6870819" y="5908868"/>
                <a:ext cx="184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0" name="Freihand 399">
                <a:extLst>
                  <a:ext uri="{FF2B5EF4-FFF2-40B4-BE49-F238E27FC236}">
                    <a16:creationId xmlns:a16="http://schemas.microsoft.com/office/drawing/2014/main" id="{74D50AC4-8DBF-4819-B0EF-A7D55D19AA75}"/>
                  </a:ext>
                </a:extLst>
              </p14:cNvPr>
              <p14:cNvContentPartPr/>
              <p14:nvPr/>
            </p14:nvContentPartPr>
            <p14:xfrm>
              <a:off x="7100859" y="5974748"/>
              <a:ext cx="122760" cy="27720"/>
            </p14:xfrm>
          </p:contentPart>
        </mc:Choice>
        <mc:Fallback>
          <p:pic>
            <p:nvPicPr>
              <p:cNvPr id="400" name="Freihand 399">
                <a:extLst>
                  <a:ext uri="{FF2B5EF4-FFF2-40B4-BE49-F238E27FC236}">
                    <a16:creationId xmlns:a16="http://schemas.microsoft.com/office/drawing/2014/main" id="{74D50AC4-8DBF-4819-B0EF-A7D55D19AA75}"/>
                  </a:ext>
                </a:extLst>
              </p:cNvPr>
              <p:cNvPicPr/>
              <p:nvPr/>
            </p:nvPicPr>
            <p:blipFill>
              <a:blip r:embed="rId688"/>
              <a:stretch>
                <a:fillRect/>
              </a:stretch>
            </p:blipFill>
            <p:spPr>
              <a:xfrm>
                <a:off x="7096539" y="5970428"/>
                <a:ext cx="131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1" name="Freihand 400">
                <a:extLst>
                  <a:ext uri="{FF2B5EF4-FFF2-40B4-BE49-F238E27FC236}">
                    <a16:creationId xmlns:a16="http://schemas.microsoft.com/office/drawing/2014/main" id="{E73ED818-F427-4ABB-9276-DECCEA73A9E4}"/>
                  </a:ext>
                </a:extLst>
              </p14:cNvPr>
              <p14:cNvContentPartPr/>
              <p14:nvPr/>
            </p14:nvContentPartPr>
            <p14:xfrm>
              <a:off x="7277979" y="5882588"/>
              <a:ext cx="28440" cy="172800"/>
            </p14:xfrm>
          </p:contentPart>
        </mc:Choice>
        <mc:Fallback>
          <p:pic>
            <p:nvPicPr>
              <p:cNvPr id="401" name="Freihand 400">
                <a:extLst>
                  <a:ext uri="{FF2B5EF4-FFF2-40B4-BE49-F238E27FC236}">
                    <a16:creationId xmlns:a16="http://schemas.microsoft.com/office/drawing/2014/main" id="{E73ED818-F427-4ABB-9276-DECCEA73A9E4}"/>
                  </a:ext>
                </a:extLst>
              </p:cNvPr>
              <p:cNvPicPr/>
              <p:nvPr/>
            </p:nvPicPr>
            <p:blipFill>
              <a:blip r:embed="rId690"/>
              <a:stretch>
                <a:fillRect/>
              </a:stretch>
            </p:blipFill>
            <p:spPr>
              <a:xfrm>
                <a:off x="7273659" y="5878268"/>
                <a:ext cx="37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2" name="Freihand 401">
                <a:extLst>
                  <a:ext uri="{FF2B5EF4-FFF2-40B4-BE49-F238E27FC236}">
                    <a16:creationId xmlns:a16="http://schemas.microsoft.com/office/drawing/2014/main" id="{E384309C-B066-49F7-BECB-FAABCC2A727C}"/>
                  </a:ext>
                </a:extLst>
              </p14:cNvPr>
              <p14:cNvContentPartPr/>
              <p14:nvPr/>
            </p14:nvContentPartPr>
            <p14:xfrm>
              <a:off x="7236579" y="5868188"/>
              <a:ext cx="148680" cy="139680"/>
            </p14:xfrm>
          </p:contentPart>
        </mc:Choice>
        <mc:Fallback>
          <p:pic>
            <p:nvPicPr>
              <p:cNvPr id="402" name="Freihand 401">
                <a:extLst>
                  <a:ext uri="{FF2B5EF4-FFF2-40B4-BE49-F238E27FC236}">
                    <a16:creationId xmlns:a16="http://schemas.microsoft.com/office/drawing/2014/main" id="{E384309C-B066-49F7-BECB-FAABCC2A727C}"/>
                  </a:ext>
                </a:extLst>
              </p:cNvPr>
              <p:cNvPicPr/>
              <p:nvPr/>
            </p:nvPicPr>
            <p:blipFill>
              <a:blip r:embed="rId692"/>
              <a:stretch>
                <a:fillRect/>
              </a:stretch>
            </p:blipFill>
            <p:spPr>
              <a:xfrm>
                <a:off x="7232259" y="5863868"/>
                <a:ext cx="157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03" name="Freihand 402">
                <a:extLst>
                  <a:ext uri="{FF2B5EF4-FFF2-40B4-BE49-F238E27FC236}">
                    <a16:creationId xmlns:a16="http://schemas.microsoft.com/office/drawing/2014/main" id="{A20C4C1E-8A17-4839-8CBC-72052D4E3021}"/>
                  </a:ext>
                </a:extLst>
              </p14:cNvPr>
              <p14:cNvContentPartPr/>
              <p14:nvPr/>
            </p14:nvContentPartPr>
            <p14:xfrm>
              <a:off x="7270419" y="5814548"/>
              <a:ext cx="169200" cy="269280"/>
            </p14:xfrm>
          </p:contentPart>
        </mc:Choice>
        <mc:Fallback>
          <p:pic>
            <p:nvPicPr>
              <p:cNvPr id="403" name="Freihand 402">
                <a:extLst>
                  <a:ext uri="{FF2B5EF4-FFF2-40B4-BE49-F238E27FC236}">
                    <a16:creationId xmlns:a16="http://schemas.microsoft.com/office/drawing/2014/main" id="{A20C4C1E-8A17-4839-8CBC-72052D4E3021}"/>
                  </a:ext>
                </a:extLst>
              </p:cNvPr>
              <p:cNvPicPr/>
              <p:nvPr/>
            </p:nvPicPr>
            <p:blipFill>
              <a:blip r:embed="rId694"/>
              <a:stretch>
                <a:fillRect/>
              </a:stretch>
            </p:blipFill>
            <p:spPr>
              <a:xfrm>
                <a:off x="7266099" y="5810228"/>
                <a:ext cx="177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04" name="Freihand 403">
                <a:extLst>
                  <a:ext uri="{FF2B5EF4-FFF2-40B4-BE49-F238E27FC236}">
                    <a16:creationId xmlns:a16="http://schemas.microsoft.com/office/drawing/2014/main" id="{E5B4DE20-121B-4064-AF61-432A5DC5A9B9}"/>
                  </a:ext>
                </a:extLst>
              </p14:cNvPr>
              <p14:cNvContentPartPr/>
              <p14:nvPr/>
            </p14:nvContentPartPr>
            <p14:xfrm>
              <a:off x="6894939" y="5830748"/>
              <a:ext cx="109800" cy="262080"/>
            </p14:xfrm>
          </p:contentPart>
        </mc:Choice>
        <mc:Fallback>
          <p:pic>
            <p:nvPicPr>
              <p:cNvPr id="404" name="Freihand 403">
                <a:extLst>
                  <a:ext uri="{FF2B5EF4-FFF2-40B4-BE49-F238E27FC236}">
                    <a16:creationId xmlns:a16="http://schemas.microsoft.com/office/drawing/2014/main" id="{E5B4DE20-121B-4064-AF61-432A5DC5A9B9}"/>
                  </a:ext>
                </a:extLst>
              </p:cNvPr>
              <p:cNvPicPr/>
              <p:nvPr/>
            </p:nvPicPr>
            <p:blipFill>
              <a:blip r:embed="rId696"/>
              <a:stretch>
                <a:fillRect/>
              </a:stretch>
            </p:blipFill>
            <p:spPr>
              <a:xfrm>
                <a:off x="6890619" y="5826428"/>
                <a:ext cx="1184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05" name="Freihand 404">
                <a:extLst>
                  <a:ext uri="{FF2B5EF4-FFF2-40B4-BE49-F238E27FC236}">
                    <a16:creationId xmlns:a16="http://schemas.microsoft.com/office/drawing/2014/main" id="{7DE1FE9E-347F-4CEF-B24F-D3DAF9A02F39}"/>
                  </a:ext>
                </a:extLst>
              </p14:cNvPr>
              <p14:cNvContentPartPr/>
              <p14:nvPr/>
            </p14:nvContentPartPr>
            <p14:xfrm>
              <a:off x="7427739" y="5695748"/>
              <a:ext cx="130320" cy="329760"/>
            </p14:xfrm>
          </p:contentPart>
        </mc:Choice>
        <mc:Fallback>
          <p:pic>
            <p:nvPicPr>
              <p:cNvPr id="405" name="Freihand 404">
                <a:extLst>
                  <a:ext uri="{FF2B5EF4-FFF2-40B4-BE49-F238E27FC236}">
                    <a16:creationId xmlns:a16="http://schemas.microsoft.com/office/drawing/2014/main" id="{7DE1FE9E-347F-4CEF-B24F-D3DAF9A02F39}"/>
                  </a:ext>
                </a:extLst>
              </p:cNvPr>
              <p:cNvPicPr/>
              <p:nvPr/>
            </p:nvPicPr>
            <p:blipFill>
              <a:blip r:embed="rId698"/>
              <a:stretch>
                <a:fillRect/>
              </a:stretch>
            </p:blipFill>
            <p:spPr>
              <a:xfrm>
                <a:off x="7423419" y="5691428"/>
                <a:ext cx="1389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06" name="Freihand 405">
                <a:extLst>
                  <a:ext uri="{FF2B5EF4-FFF2-40B4-BE49-F238E27FC236}">
                    <a16:creationId xmlns:a16="http://schemas.microsoft.com/office/drawing/2014/main" id="{A13EEFEB-1524-45B9-B07C-6D523EE08589}"/>
                  </a:ext>
                </a:extLst>
              </p14:cNvPr>
              <p14:cNvContentPartPr/>
              <p14:nvPr/>
            </p14:nvContentPartPr>
            <p14:xfrm>
              <a:off x="7503339" y="5958188"/>
              <a:ext cx="305640" cy="49320"/>
            </p14:xfrm>
          </p:contentPart>
        </mc:Choice>
        <mc:Fallback>
          <p:pic>
            <p:nvPicPr>
              <p:cNvPr id="406" name="Freihand 405">
                <a:extLst>
                  <a:ext uri="{FF2B5EF4-FFF2-40B4-BE49-F238E27FC236}">
                    <a16:creationId xmlns:a16="http://schemas.microsoft.com/office/drawing/2014/main" id="{A13EEFEB-1524-45B9-B07C-6D523EE08589}"/>
                  </a:ext>
                </a:extLst>
              </p:cNvPr>
              <p:cNvPicPr/>
              <p:nvPr/>
            </p:nvPicPr>
            <p:blipFill>
              <a:blip r:embed="rId700"/>
              <a:stretch>
                <a:fillRect/>
              </a:stretch>
            </p:blipFill>
            <p:spPr>
              <a:xfrm>
                <a:off x="7499019" y="5953868"/>
                <a:ext cx="314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07" name="Freihand 406">
                <a:extLst>
                  <a:ext uri="{FF2B5EF4-FFF2-40B4-BE49-F238E27FC236}">
                    <a16:creationId xmlns:a16="http://schemas.microsoft.com/office/drawing/2014/main" id="{159B17F7-03E4-4080-8DDE-088E2ADB0CD8}"/>
                  </a:ext>
                </a:extLst>
              </p14:cNvPr>
              <p14:cNvContentPartPr/>
              <p14:nvPr/>
            </p14:nvContentPartPr>
            <p14:xfrm>
              <a:off x="7857219" y="5972228"/>
              <a:ext cx="217800" cy="28440"/>
            </p14:xfrm>
          </p:contentPart>
        </mc:Choice>
        <mc:Fallback>
          <p:pic>
            <p:nvPicPr>
              <p:cNvPr id="407" name="Freihand 406">
                <a:extLst>
                  <a:ext uri="{FF2B5EF4-FFF2-40B4-BE49-F238E27FC236}">
                    <a16:creationId xmlns:a16="http://schemas.microsoft.com/office/drawing/2014/main" id="{159B17F7-03E4-4080-8DDE-088E2ADB0CD8}"/>
                  </a:ext>
                </a:extLst>
              </p:cNvPr>
              <p:cNvPicPr/>
              <p:nvPr/>
            </p:nvPicPr>
            <p:blipFill>
              <a:blip r:embed="rId702"/>
              <a:stretch>
                <a:fillRect/>
              </a:stretch>
            </p:blipFill>
            <p:spPr>
              <a:xfrm>
                <a:off x="7852899" y="5967908"/>
                <a:ext cx="226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08" name="Freihand 407">
                <a:extLst>
                  <a:ext uri="{FF2B5EF4-FFF2-40B4-BE49-F238E27FC236}">
                    <a16:creationId xmlns:a16="http://schemas.microsoft.com/office/drawing/2014/main" id="{21ABAC61-61F9-4FF5-88A5-BCABAB9AAAD6}"/>
                  </a:ext>
                </a:extLst>
              </p14:cNvPr>
              <p14:cNvContentPartPr/>
              <p14:nvPr/>
            </p14:nvContentPartPr>
            <p14:xfrm>
              <a:off x="8131179" y="5698268"/>
              <a:ext cx="240120" cy="343080"/>
            </p14:xfrm>
          </p:contentPart>
        </mc:Choice>
        <mc:Fallback>
          <p:pic>
            <p:nvPicPr>
              <p:cNvPr id="408" name="Freihand 407">
                <a:extLst>
                  <a:ext uri="{FF2B5EF4-FFF2-40B4-BE49-F238E27FC236}">
                    <a16:creationId xmlns:a16="http://schemas.microsoft.com/office/drawing/2014/main" id="{21ABAC61-61F9-4FF5-88A5-BCABAB9AAAD6}"/>
                  </a:ext>
                </a:extLst>
              </p:cNvPr>
              <p:cNvPicPr/>
              <p:nvPr/>
            </p:nvPicPr>
            <p:blipFill>
              <a:blip r:embed="rId704"/>
              <a:stretch>
                <a:fillRect/>
              </a:stretch>
            </p:blipFill>
            <p:spPr>
              <a:xfrm>
                <a:off x="8126859" y="5693948"/>
                <a:ext cx="2487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5" name="Freihand 414">
                <a:extLst>
                  <a:ext uri="{FF2B5EF4-FFF2-40B4-BE49-F238E27FC236}">
                    <a16:creationId xmlns:a16="http://schemas.microsoft.com/office/drawing/2014/main" id="{ECA11513-6D49-4CD8-B991-79470F6994C6}"/>
                  </a:ext>
                </a:extLst>
              </p14:cNvPr>
              <p14:cNvContentPartPr/>
              <p14:nvPr/>
            </p14:nvContentPartPr>
            <p14:xfrm>
              <a:off x="5319939" y="6476948"/>
              <a:ext cx="30240" cy="21600"/>
            </p14:xfrm>
          </p:contentPart>
        </mc:Choice>
        <mc:Fallback>
          <p:pic>
            <p:nvPicPr>
              <p:cNvPr id="415" name="Freihand 414">
                <a:extLst>
                  <a:ext uri="{FF2B5EF4-FFF2-40B4-BE49-F238E27FC236}">
                    <a16:creationId xmlns:a16="http://schemas.microsoft.com/office/drawing/2014/main" id="{ECA11513-6D49-4CD8-B991-79470F6994C6}"/>
                  </a:ext>
                </a:extLst>
              </p:cNvPr>
              <p:cNvPicPr/>
              <p:nvPr/>
            </p:nvPicPr>
            <p:blipFill>
              <a:blip r:embed="rId706"/>
              <a:stretch>
                <a:fillRect/>
              </a:stretch>
            </p:blipFill>
            <p:spPr>
              <a:xfrm>
                <a:off x="5315619" y="6472628"/>
                <a:ext cx="38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16" name="Freihand 415">
                <a:extLst>
                  <a:ext uri="{FF2B5EF4-FFF2-40B4-BE49-F238E27FC236}">
                    <a16:creationId xmlns:a16="http://schemas.microsoft.com/office/drawing/2014/main" id="{94FD5412-8A64-4220-A326-66A25FC0021C}"/>
                  </a:ext>
                </a:extLst>
              </p14:cNvPr>
              <p14:cNvContentPartPr/>
              <p14:nvPr/>
            </p14:nvContentPartPr>
            <p14:xfrm>
              <a:off x="5722779" y="6243308"/>
              <a:ext cx="153360" cy="166320"/>
            </p14:xfrm>
          </p:contentPart>
        </mc:Choice>
        <mc:Fallback>
          <p:pic>
            <p:nvPicPr>
              <p:cNvPr id="416" name="Freihand 415">
                <a:extLst>
                  <a:ext uri="{FF2B5EF4-FFF2-40B4-BE49-F238E27FC236}">
                    <a16:creationId xmlns:a16="http://schemas.microsoft.com/office/drawing/2014/main" id="{94FD5412-8A64-4220-A326-66A25FC0021C}"/>
                  </a:ext>
                </a:extLst>
              </p:cNvPr>
              <p:cNvPicPr/>
              <p:nvPr/>
            </p:nvPicPr>
            <p:blipFill>
              <a:blip r:embed="rId708"/>
              <a:stretch>
                <a:fillRect/>
              </a:stretch>
            </p:blipFill>
            <p:spPr>
              <a:xfrm>
                <a:off x="5718459" y="6238988"/>
                <a:ext cx="162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17" name="Freihand 416">
                <a:extLst>
                  <a:ext uri="{FF2B5EF4-FFF2-40B4-BE49-F238E27FC236}">
                    <a16:creationId xmlns:a16="http://schemas.microsoft.com/office/drawing/2014/main" id="{E6C80BBC-A8B2-46BD-B155-A25F89139780}"/>
                  </a:ext>
                </a:extLst>
              </p14:cNvPr>
              <p14:cNvContentPartPr/>
              <p14:nvPr/>
            </p14:nvContentPartPr>
            <p14:xfrm>
              <a:off x="5474019" y="6416828"/>
              <a:ext cx="892800" cy="73800"/>
            </p14:xfrm>
          </p:contentPart>
        </mc:Choice>
        <mc:Fallback>
          <p:pic>
            <p:nvPicPr>
              <p:cNvPr id="417" name="Freihand 416">
                <a:extLst>
                  <a:ext uri="{FF2B5EF4-FFF2-40B4-BE49-F238E27FC236}">
                    <a16:creationId xmlns:a16="http://schemas.microsoft.com/office/drawing/2014/main" id="{E6C80BBC-A8B2-46BD-B155-A25F89139780}"/>
                  </a:ext>
                </a:extLst>
              </p:cNvPr>
              <p:cNvPicPr/>
              <p:nvPr/>
            </p:nvPicPr>
            <p:blipFill>
              <a:blip r:embed="rId710"/>
              <a:stretch>
                <a:fillRect/>
              </a:stretch>
            </p:blipFill>
            <p:spPr>
              <a:xfrm>
                <a:off x="5469699" y="6412508"/>
                <a:ext cx="901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18" name="Freihand 417">
                <a:extLst>
                  <a:ext uri="{FF2B5EF4-FFF2-40B4-BE49-F238E27FC236}">
                    <a16:creationId xmlns:a16="http://schemas.microsoft.com/office/drawing/2014/main" id="{DF0E7302-4D89-4CB9-839C-4AA2F551A160}"/>
                  </a:ext>
                </a:extLst>
              </p14:cNvPr>
              <p14:cNvContentPartPr/>
              <p14:nvPr/>
            </p14:nvContentPartPr>
            <p14:xfrm>
              <a:off x="5454939" y="6535988"/>
              <a:ext cx="150840" cy="163080"/>
            </p14:xfrm>
          </p:contentPart>
        </mc:Choice>
        <mc:Fallback>
          <p:pic>
            <p:nvPicPr>
              <p:cNvPr id="418" name="Freihand 417">
                <a:extLst>
                  <a:ext uri="{FF2B5EF4-FFF2-40B4-BE49-F238E27FC236}">
                    <a16:creationId xmlns:a16="http://schemas.microsoft.com/office/drawing/2014/main" id="{DF0E7302-4D89-4CB9-839C-4AA2F551A160}"/>
                  </a:ext>
                </a:extLst>
              </p:cNvPr>
              <p:cNvPicPr/>
              <p:nvPr/>
            </p:nvPicPr>
            <p:blipFill>
              <a:blip r:embed="rId712"/>
              <a:stretch>
                <a:fillRect/>
              </a:stretch>
            </p:blipFill>
            <p:spPr>
              <a:xfrm>
                <a:off x="5450619" y="6531668"/>
                <a:ext cx="159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19" name="Freihand 418">
                <a:extLst>
                  <a:ext uri="{FF2B5EF4-FFF2-40B4-BE49-F238E27FC236}">
                    <a16:creationId xmlns:a16="http://schemas.microsoft.com/office/drawing/2014/main" id="{CEAC751B-AFD3-49BE-9E38-6E1871E8575B}"/>
                  </a:ext>
                </a:extLst>
              </p14:cNvPr>
              <p14:cNvContentPartPr/>
              <p14:nvPr/>
            </p14:nvContentPartPr>
            <p14:xfrm>
              <a:off x="5660139" y="6610508"/>
              <a:ext cx="134640" cy="24480"/>
            </p14:xfrm>
          </p:contentPart>
        </mc:Choice>
        <mc:Fallback>
          <p:pic>
            <p:nvPicPr>
              <p:cNvPr id="419" name="Freihand 418">
                <a:extLst>
                  <a:ext uri="{FF2B5EF4-FFF2-40B4-BE49-F238E27FC236}">
                    <a16:creationId xmlns:a16="http://schemas.microsoft.com/office/drawing/2014/main" id="{CEAC751B-AFD3-49BE-9E38-6E1871E8575B}"/>
                  </a:ext>
                </a:extLst>
              </p:cNvPr>
              <p:cNvPicPr/>
              <p:nvPr/>
            </p:nvPicPr>
            <p:blipFill>
              <a:blip r:embed="rId714"/>
              <a:stretch>
                <a:fillRect/>
              </a:stretch>
            </p:blipFill>
            <p:spPr>
              <a:xfrm>
                <a:off x="5655819" y="6606188"/>
                <a:ext cx="143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5" name="Freihand 424">
                <a:extLst>
                  <a:ext uri="{FF2B5EF4-FFF2-40B4-BE49-F238E27FC236}">
                    <a16:creationId xmlns:a16="http://schemas.microsoft.com/office/drawing/2014/main" id="{2757D375-EC91-4368-8386-2E5EFF60BE23}"/>
                  </a:ext>
                </a:extLst>
              </p14:cNvPr>
              <p14:cNvContentPartPr/>
              <p14:nvPr/>
            </p14:nvContentPartPr>
            <p14:xfrm>
              <a:off x="5847339" y="6491708"/>
              <a:ext cx="81720" cy="227880"/>
            </p14:xfrm>
          </p:contentPart>
        </mc:Choice>
        <mc:Fallback>
          <p:pic>
            <p:nvPicPr>
              <p:cNvPr id="425" name="Freihand 424">
                <a:extLst>
                  <a:ext uri="{FF2B5EF4-FFF2-40B4-BE49-F238E27FC236}">
                    <a16:creationId xmlns:a16="http://schemas.microsoft.com/office/drawing/2014/main" id="{2757D375-EC91-4368-8386-2E5EFF60BE23}"/>
                  </a:ext>
                </a:extLst>
              </p:cNvPr>
              <p:cNvPicPr/>
              <p:nvPr/>
            </p:nvPicPr>
            <p:blipFill>
              <a:blip r:embed="rId716"/>
              <a:stretch>
                <a:fillRect/>
              </a:stretch>
            </p:blipFill>
            <p:spPr>
              <a:xfrm>
                <a:off x="5843019" y="6487388"/>
                <a:ext cx="90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6" name="Freihand 425">
                <a:extLst>
                  <a:ext uri="{FF2B5EF4-FFF2-40B4-BE49-F238E27FC236}">
                    <a16:creationId xmlns:a16="http://schemas.microsoft.com/office/drawing/2014/main" id="{C5C465F4-3ACE-450F-9996-AAC658134C00}"/>
                  </a:ext>
                </a:extLst>
              </p14:cNvPr>
              <p14:cNvContentPartPr/>
              <p14:nvPr/>
            </p14:nvContentPartPr>
            <p14:xfrm>
              <a:off x="5908539" y="6532028"/>
              <a:ext cx="115200" cy="117360"/>
            </p14:xfrm>
          </p:contentPart>
        </mc:Choice>
        <mc:Fallback>
          <p:pic>
            <p:nvPicPr>
              <p:cNvPr id="426" name="Freihand 425">
                <a:extLst>
                  <a:ext uri="{FF2B5EF4-FFF2-40B4-BE49-F238E27FC236}">
                    <a16:creationId xmlns:a16="http://schemas.microsoft.com/office/drawing/2014/main" id="{C5C465F4-3ACE-450F-9996-AAC658134C00}"/>
                  </a:ext>
                </a:extLst>
              </p:cNvPr>
              <p:cNvPicPr/>
              <p:nvPr/>
            </p:nvPicPr>
            <p:blipFill>
              <a:blip r:embed="rId718"/>
              <a:stretch>
                <a:fillRect/>
              </a:stretch>
            </p:blipFill>
            <p:spPr>
              <a:xfrm>
                <a:off x="5904219" y="6527708"/>
                <a:ext cx="12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7" name="Freihand 426">
                <a:extLst>
                  <a:ext uri="{FF2B5EF4-FFF2-40B4-BE49-F238E27FC236}">
                    <a16:creationId xmlns:a16="http://schemas.microsoft.com/office/drawing/2014/main" id="{34737D73-7BF9-4EA1-AB03-B33B66E4D200}"/>
                  </a:ext>
                </a:extLst>
              </p14:cNvPr>
              <p14:cNvContentPartPr/>
              <p14:nvPr/>
            </p14:nvContentPartPr>
            <p14:xfrm>
              <a:off x="6051459" y="6592148"/>
              <a:ext cx="59040" cy="7560"/>
            </p14:xfrm>
          </p:contentPart>
        </mc:Choice>
        <mc:Fallback>
          <p:pic>
            <p:nvPicPr>
              <p:cNvPr id="427" name="Freihand 426">
                <a:extLst>
                  <a:ext uri="{FF2B5EF4-FFF2-40B4-BE49-F238E27FC236}">
                    <a16:creationId xmlns:a16="http://schemas.microsoft.com/office/drawing/2014/main" id="{34737D73-7BF9-4EA1-AB03-B33B66E4D200}"/>
                  </a:ext>
                </a:extLst>
              </p:cNvPr>
              <p:cNvPicPr/>
              <p:nvPr/>
            </p:nvPicPr>
            <p:blipFill>
              <a:blip r:embed="rId720"/>
              <a:stretch>
                <a:fillRect/>
              </a:stretch>
            </p:blipFill>
            <p:spPr>
              <a:xfrm>
                <a:off x="6047139" y="6587828"/>
                <a:ext cx="67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29" name="Freihand 428">
                <a:extLst>
                  <a:ext uri="{FF2B5EF4-FFF2-40B4-BE49-F238E27FC236}">
                    <a16:creationId xmlns:a16="http://schemas.microsoft.com/office/drawing/2014/main" id="{5EFF7ECA-811B-469B-83DD-B8AC828FB1AF}"/>
                  </a:ext>
                </a:extLst>
              </p14:cNvPr>
              <p14:cNvContentPartPr/>
              <p14:nvPr/>
            </p14:nvContentPartPr>
            <p14:xfrm>
              <a:off x="6126339" y="6515108"/>
              <a:ext cx="152280" cy="149760"/>
            </p14:xfrm>
          </p:contentPart>
        </mc:Choice>
        <mc:Fallback>
          <p:pic>
            <p:nvPicPr>
              <p:cNvPr id="429" name="Freihand 428">
                <a:extLst>
                  <a:ext uri="{FF2B5EF4-FFF2-40B4-BE49-F238E27FC236}">
                    <a16:creationId xmlns:a16="http://schemas.microsoft.com/office/drawing/2014/main" id="{5EFF7ECA-811B-469B-83DD-B8AC828FB1AF}"/>
                  </a:ext>
                </a:extLst>
              </p:cNvPr>
              <p:cNvPicPr/>
              <p:nvPr/>
            </p:nvPicPr>
            <p:blipFill>
              <a:blip r:embed="rId722"/>
              <a:stretch>
                <a:fillRect/>
              </a:stretch>
            </p:blipFill>
            <p:spPr>
              <a:xfrm>
                <a:off x="6122019" y="6510788"/>
                <a:ext cx="160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30" name="Freihand 429">
                <a:extLst>
                  <a:ext uri="{FF2B5EF4-FFF2-40B4-BE49-F238E27FC236}">
                    <a16:creationId xmlns:a16="http://schemas.microsoft.com/office/drawing/2014/main" id="{6F8891CC-7873-411F-B54E-8DFD9E797A15}"/>
                  </a:ext>
                </a:extLst>
              </p14:cNvPr>
              <p14:cNvContentPartPr/>
              <p14:nvPr/>
            </p14:nvContentPartPr>
            <p14:xfrm>
              <a:off x="6243699" y="6470108"/>
              <a:ext cx="111240" cy="262800"/>
            </p14:xfrm>
          </p:contentPart>
        </mc:Choice>
        <mc:Fallback>
          <p:pic>
            <p:nvPicPr>
              <p:cNvPr id="430" name="Freihand 429">
                <a:extLst>
                  <a:ext uri="{FF2B5EF4-FFF2-40B4-BE49-F238E27FC236}">
                    <a16:creationId xmlns:a16="http://schemas.microsoft.com/office/drawing/2014/main" id="{6F8891CC-7873-411F-B54E-8DFD9E797A15}"/>
                  </a:ext>
                </a:extLst>
              </p:cNvPr>
              <p:cNvPicPr/>
              <p:nvPr/>
            </p:nvPicPr>
            <p:blipFill>
              <a:blip r:embed="rId724"/>
              <a:stretch>
                <a:fillRect/>
              </a:stretch>
            </p:blipFill>
            <p:spPr>
              <a:xfrm>
                <a:off x="6239379" y="6465788"/>
                <a:ext cx="1198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32" name="Freihand 431">
                <a:extLst>
                  <a:ext uri="{FF2B5EF4-FFF2-40B4-BE49-F238E27FC236}">
                    <a16:creationId xmlns:a16="http://schemas.microsoft.com/office/drawing/2014/main" id="{02C38F6B-72A4-4602-8FB0-C379AC230B94}"/>
                  </a:ext>
                </a:extLst>
              </p14:cNvPr>
              <p14:cNvContentPartPr/>
              <p14:nvPr/>
            </p14:nvContentPartPr>
            <p14:xfrm>
              <a:off x="6575259" y="6413948"/>
              <a:ext cx="114480" cy="6120"/>
            </p14:xfrm>
          </p:contentPart>
        </mc:Choice>
        <mc:Fallback>
          <p:pic>
            <p:nvPicPr>
              <p:cNvPr id="432" name="Freihand 431">
                <a:extLst>
                  <a:ext uri="{FF2B5EF4-FFF2-40B4-BE49-F238E27FC236}">
                    <a16:creationId xmlns:a16="http://schemas.microsoft.com/office/drawing/2014/main" id="{02C38F6B-72A4-4602-8FB0-C379AC230B94}"/>
                  </a:ext>
                </a:extLst>
              </p:cNvPr>
              <p:cNvPicPr/>
              <p:nvPr/>
            </p:nvPicPr>
            <p:blipFill>
              <a:blip r:embed="rId726"/>
              <a:stretch>
                <a:fillRect/>
              </a:stretch>
            </p:blipFill>
            <p:spPr>
              <a:xfrm>
                <a:off x="6570939" y="6409628"/>
                <a:ext cx="123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33" name="Freihand 432">
                <a:extLst>
                  <a:ext uri="{FF2B5EF4-FFF2-40B4-BE49-F238E27FC236}">
                    <a16:creationId xmlns:a16="http://schemas.microsoft.com/office/drawing/2014/main" id="{ED3719C3-F381-4E46-8076-C8B162C9A9A7}"/>
                  </a:ext>
                </a:extLst>
              </p14:cNvPr>
              <p14:cNvContentPartPr/>
              <p14:nvPr/>
            </p14:nvContentPartPr>
            <p14:xfrm>
              <a:off x="6561219" y="6436268"/>
              <a:ext cx="175680" cy="17280"/>
            </p14:xfrm>
          </p:contentPart>
        </mc:Choice>
        <mc:Fallback>
          <p:pic>
            <p:nvPicPr>
              <p:cNvPr id="433" name="Freihand 432">
                <a:extLst>
                  <a:ext uri="{FF2B5EF4-FFF2-40B4-BE49-F238E27FC236}">
                    <a16:creationId xmlns:a16="http://schemas.microsoft.com/office/drawing/2014/main" id="{ED3719C3-F381-4E46-8076-C8B162C9A9A7}"/>
                  </a:ext>
                </a:extLst>
              </p:cNvPr>
              <p:cNvPicPr/>
              <p:nvPr/>
            </p:nvPicPr>
            <p:blipFill>
              <a:blip r:embed="rId728"/>
              <a:stretch>
                <a:fillRect/>
              </a:stretch>
            </p:blipFill>
            <p:spPr>
              <a:xfrm>
                <a:off x="6556899" y="6431948"/>
                <a:ext cx="184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4" name="Freihand 433">
                <a:extLst>
                  <a:ext uri="{FF2B5EF4-FFF2-40B4-BE49-F238E27FC236}">
                    <a16:creationId xmlns:a16="http://schemas.microsoft.com/office/drawing/2014/main" id="{BDA1B38D-8869-4BF5-9812-98C87F60AE10}"/>
                  </a:ext>
                </a:extLst>
              </p14:cNvPr>
              <p14:cNvContentPartPr/>
              <p14:nvPr/>
            </p14:nvContentPartPr>
            <p14:xfrm>
              <a:off x="6965859" y="6221348"/>
              <a:ext cx="172800" cy="146160"/>
            </p14:xfrm>
          </p:contentPart>
        </mc:Choice>
        <mc:Fallback>
          <p:pic>
            <p:nvPicPr>
              <p:cNvPr id="434" name="Freihand 433">
                <a:extLst>
                  <a:ext uri="{FF2B5EF4-FFF2-40B4-BE49-F238E27FC236}">
                    <a16:creationId xmlns:a16="http://schemas.microsoft.com/office/drawing/2014/main" id="{BDA1B38D-8869-4BF5-9812-98C87F60AE10}"/>
                  </a:ext>
                </a:extLst>
              </p:cNvPr>
              <p:cNvPicPr/>
              <p:nvPr/>
            </p:nvPicPr>
            <p:blipFill>
              <a:blip r:embed="rId730"/>
              <a:stretch>
                <a:fillRect/>
              </a:stretch>
            </p:blipFill>
            <p:spPr>
              <a:xfrm>
                <a:off x="6961539" y="6217028"/>
                <a:ext cx="181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35" name="Freihand 434">
                <a:extLst>
                  <a:ext uri="{FF2B5EF4-FFF2-40B4-BE49-F238E27FC236}">
                    <a16:creationId xmlns:a16="http://schemas.microsoft.com/office/drawing/2014/main" id="{EA75FD3A-D6C2-43C2-82BA-2A4D93D77679}"/>
                  </a:ext>
                </a:extLst>
              </p14:cNvPr>
              <p14:cNvContentPartPr/>
              <p14:nvPr/>
            </p14:nvContentPartPr>
            <p14:xfrm>
              <a:off x="6896739" y="6369308"/>
              <a:ext cx="390960" cy="39600"/>
            </p14:xfrm>
          </p:contentPart>
        </mc:Choice>
        <mc:Fallback>
          <p:pic>
            <p:nvPicPr>
              <p:cNvPr id="435" name="Freihand 434">
                <a:extLst>
                  <a:ext uri="{FF2B5EF4-FFF2-40B4-BE49-F238E27FC236}">
                    <a16:creationId xmlns:a16="http://schemas.microsoft.com/office/drawing/2014/main" id="{EA75FD3A-D6C2-43C2-82BA-2A4D93D77679}"/>
                  </a:ext>
                </a:extLst>
              </p:cNvPr>
              <p:cNvPicPr/>
              <p:nvPr/>
            </p:nvPicPr>
            <p:blipFill>
              <a:blip r:embed="rId732"/>
              <a:stretch>
                <a:fillRect/>
              </a:stretch>
            </p:blipFill>
            <p:spPr>
              <a:xfrm>
                <a:off x="6892419" y="6364988"/>
                <a:ext cx="399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6" name="Freihand 435">
                <a:extLst>
                  <a:ext uri="{FF2B5EF4-FFF2-40B4-BE49-F238E27FC236}">
                    <a16:creationId xmlns:a16="http://schemas.microsoft.com/office/drawing/2014/main" id="{6CBB56D4-4509-4646-A5BC-1C12A8E65856}"/>
                  </a:ext>
                </a:extLst>
              </p14:cNvPr>
              <p14:cNvContentPartPr/>
              <p14:nvPr/>
            </p14:nvContentPartPr>
            <p14:xfrm>
              <a:off x="7056219" y="6470108"/>
              <a:ext cx="43200" cy="140400"/>
            </p14:xfrm>
          </p:contentPart>
        </mc:Choice>
        <mc:Fallback>
          <p:pic>
            <p:nvPicPr>
              <p:cNvPr id="436" name="Freihand 435">
                <a:extLst>
                  <a:ext uri="{FF2B5EF4-FFF2-40B4-BE49-F238E27FC236}">
                    <a16:creationId xmlns:a16="http://schemas.microsoft.com/office/drawing/2014/main" id="{6CBB56D4-4509-4646-A5BC-1C12A8E65856}"/>
                  </a:ext>
                </a:extLst>
              </p:cNvPr>
              <p:cNvPicPr/>
              <p:nvPr/>
            </p:nvPicPr>
            <p:blipFill>
              <a:blip r:embed="rId734"/>
              <a:stretch>
                <a:fillRect/>
              </a:stretch>
            </p:blipFill>
            <p:spPr>
              <a:xfrm>
                <a:off x="7051899" y="6465788"/>
                <a:ext cx="51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7" name="Freihand 436">
                <a:extLst>
                  <a:ext uri="{FF2B5EF4-FFF2-40B4-BE49-F238E27FC236}">
                    <a16:creationId xmlns:a16="http://schemas.microsoft.com/office/drawing/2014/main" id="{BB2137BB-FE34-462A-94FF-49A0C66736B4}"/>
                  </a:ext>
                </a:extLst>
              </p14:cNvPr>
              <p14:cNvContentPartPr/>
              <p14:nvPr/>
            </p14:nvContentPartPr>
            <p14:xfrm>
              <a:off x="6988539" y="6445988"/>
              <a:ext cx="214920" cy="170280"/>
            </p14:xfrm>
          </p:contentPart>
        </mc:Choice>
        <mc:Fallback>
          <p:pic>
            <p:nvPicPr>
              <p:cNvPr id="437" name="Freihand 436">
                <a:extLst>
                  <a:ext uri="{FF2B5EF4-FFF2-40B4-BE49-F238E27FC236}">
                    <a16:creationId xmlns:a16="http://schemas.microsoft.com/office/drawing/2014/main" id="{BB2137BB-FE34-462A-94FF-49A0C66736B4}"/>
                  </a:ext>
                </a:extLst>
              </p:cNvPr>
              <p:cNvPicPr/>
              <p:nvPr/>
            </p:nvPicPr>
            <p:blipFill>
              <a:blip r:embed="rId736"/>
              <a:stretch>
                <a:fillRect/>
              </a:stretch>
            </p:blipFill>
            <p:spPr>
              <a:xfrm>
                <a:off x="6984219" y="6441668"/>
                <a:ext cx="223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8" name="Freihand 437">
                <a:extLst>
                  <a:ext uri="{FF2B5EF4-FFF2-40B4-BE49-F238E27FC236}">
                    <a16:creationId xmlns:a16="http://schemas.microsoft.com/office/drawing/2014/main" id="{BD630BA1-B5F0-481B-BB4C-B0D0AD257DCC}"/>
                  </a:ext>
                </a:extLst>
              </p14:cNvPr>
              <p14:cNvContentPartPr/>
              <p14:nvPr/>
            </p14:nvContentPartPr>
            <p14:xfrm>
              <a:off x="7388859" y="6390188"/>
              <a:ext cx="360" cy="360"/>
            </p14:xfrm>
          </p:contentPart>
        </mc:Choice>
        <mc:Fallback>
          <p:pic>
            <p:nvPicPr>
              <p:cNvPr id="438" name="Freihand 437">
                <a:extLst>
                  <a:ext uri="{FF2B5EF4-FFF2-40B4-BE49-F238E27FC236}">
                    <a16:creationId xmlns:a16="http://schemas.microsoft.com/office/drawing/2014/main" id="{BD630BA1-B5F0-481B-BB4C-B0D0AD257DCC}"/>
                  </a:ext>
                </a:extLst>
              </p:cNvPr>
              <p:cNvPicPr/>
              <p:nvPr/>
            </p:nvPicPr>
            <p:blipFill>
              <a:blip r:embed="rId356"/>
              <a:stretch>
                <a:fillRect/>
              </a:stretch>
            </p:blipFill>
            <p:spPr>
              <a:xfrm>
                <a:off x="7384539" y="63858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9" name="Freihand 438">
                <a:extLst>
                  <a:ext uri="{FF2B5EF4-FFF2-40B4-BE49-F238E27FC236}">
                    <a16:creationId xmlns:a16="http://schemas.microsoft.com/office/drawing/2014/main" id="{84ACCDE1-2454-4003-96BC-A13D0C7C31F8}"/>
                  </a:ext>
                </a:extLst>
              </p14:cNvPr>
              <p14:cNvContentPartPr/>
              <p14:nvPr/>
            </p14:nvContentPartPr>
            <p14:xfrm>
              <a:off x="7526739" y="6276788"/>
              <a:ext cx="153720" cy="163080"/>
            </p14:xfrm>
          </p:contentPart>
        </mc:Choice>
        <mc:Fallback>
          <p:pic>
            <p:nvPicPr>
              <p:cNvPr id="439" name="Freihand 438">
                <a:extLst>
                  <a:ext uri="{FF2B5EF4-FFF2-40B4-BE49-F238E27FC236}">
                    <a16:creationId xmlns:a16="http://schemas.microsoft.com/office/drawing/2014/main" id="{84ACCDE1-2454-4003-96BC-A13D0C7C31F8}"/>
                  </a:ext>
                </a:extLst>
              </p:cNvPr>
              <p:cNvPicPr/>
              <p:nvPr/>
            </p:nvPicPr>
            <p:blipFill>
              <a:blip r:embed="rId739"/>
              <a:stretch>
                <a:fillRect/>
              </a:stretch>
            </p:blipFill>
            <p:spPr>
              <a:xfrm>
                <a:off x="7522419" y="6272468"/>
                <a:ext cx="162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40" name="Freihand 439">
                <a:extLst>
                  <a:ext uri="{FF2B5EF4-FFF2-40B4-BE49-F238E27FC236}">
                    <a16:creationId xmlns:a16="http://schemas.microsoft.com/office/drawing/2014/main" id="{62A5BC27-FA9B-4748-A364-7DCD9B2031B8}"/>
                  </a:ext>
                </a:extLst>
              </p14:cNvPr>
              <p14:cNvContentPartPr/>
              <p14:nvPr/>
            </p14:nvContentPartPr>
            <p14:xfrm>
              <a:off x="7698099" y="6383348"/>
              <a:ext cx="84240" cy="57600"/>
            </p14:xfrm>
          </p:contentPart>
        </mc:Choice>
        <mc:Fallback>
          <p:pic>
            <p:nvPicPr>
              <p:cNvPr id="440" name="Freihand 439">
                <a:extLst>
                  <a:ext uri="{FF2B5EF4-FFF2-40B4-BE49-F238E27FC236}">
                    <a16:creationId xmlns:a16="http://schemas.microsoft.com/office/drawing/2014/main" id="{62A5BC27-FA9B-4748-A364-7DCD9B2031B8}"/>
                  </a:ext>
                </a:extLst>
              </p:cNvPr>
              <p:cNvPicPr/>
              <p:nvPr/>
            </p:nvPicPr>
            <p:blipFill>
              <a:blip r:embed="rId741"/>
              <a:stretch>
                <a:fillRect/>
              </a:stretch>
            </p:blipFill>
            <p:spPr>
              <a:xfrm>
                <a:off x="7693779" y="6379028"/>
                <a:ext cx="92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3" name="Freihand 442">
                <a:extLst>
                  <a:ext uri="{FF2B5EF4-FFF2-40B4-BE49-F238E27FC236}">
                    <a16:creationId xmlns:a16="http://schemas.microsoft.com/office/drawing/2014/main" id="{FB185802-9D61-4907-8BDA-8E5EBD13B19D}"/>
                  </a:ext>
                </a:extLst>
              </p14:cNvPr>
              <p14:cNvContentPartPr/>
              <p14:nvPr/>
            </p14:nvContentPartPr>
            <p14:xfrm>
              <a:off x="6877659" y="6101828"/>
              <a:ext cx="496440" cy="668160"/>
            </p14:xfrm>
          </p:contentPart>
        </mc:Choice>
        <mc:Fallback>
          <p:pic>
            <p:nvPicPr>
              <p:cNvPr id="443" name="Freihand 442">
                <a:extLst>
                  <a:ext uri="{FF2B5EF4-FFF2-40B4-BE49-F238E27FC236}">
                    <a16:creationId xmlns:a16="http://schemas.microsoft.com/office/drawing/2014/main" id="{FB185802-9D61-4907-8BDA-8E5EBD13B19D}"/>
                  </a:ext>
                </a:extLst>
              </p:cNvPr>
              <p:cNvPicPr/>
              <p:nvPr/>
            </p:nvPicPr>
            <p:blipFill>
              <a:blip r:embed="rId743"/>
              <a:stretch>
                <a:fillRect/>
              </a:stretch>
            </p:blipFill>
            <p:spPr>
              <a:xfrm>
                <a:off x="6873339" y="6097508"/>
                <a:ext cx="50508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5" name="Freihand 444">
                <a:extLst>
                  <a:ext uri="{FF2B5EF4-FFF2-40B4-BE49-F238E27FC236}">
                    <a16:creationId xmlns:a16="http://schemas.microsoft.com/office/drawing/2014/main" id="{D1628944-0EB5-4432-8CE4-2C03944C94AC}"/>
                  </a:ext>
                </a:extLst>
              </p14:cNvPr>
              <p14:cNvContentPartPr/>
              <p14:nvPr/>
            </p14:nvContentPartPr>
            <p14:xfrm>
              <a:off x="7196979" y="3692708"/>
              <a:ext cx="641880" cy="2480040"/>
            </p14:xfrm>
          </p:contentPart>
        </mc:Choice>
        <mc:Fallback>
          <p:pic>
            <p:nvPicPr>
              <p:cNvPr id="445" name="Freihand 444">
                <a:extLst>
                  <a:ext uri="{FF2B5EF4-FFF2-40B4-BE49-F238E27FC236}">
                    <a16:creationId xmlns:a16="http://schemas.microsoft.com/office/drawing/2014/main" id="{D1628944-0EB5-4432-8CE4-2C03944C94AC}"/>
                  </a:ext>
                </a:extLst>
              </p:cNvPr>
              <p:cNvPicPr/>
              <p:nvPr/>
            </p:nvPicPr>
            <p:blipFill>
              <a:blip r:embed="rId745"/>
              <a:stretch>
                <a:fillRect/>
              </a:stretch>
            </p:blipFill>
            <p:spPr>
              <a:xfrm>
                <a:off x="7192659" y="3688388"/>
                <a:ext cx="650520" cy="2488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6" name="Freihand 445">
                <a:extLst>
                  <a:ext uri="{FF2B5EF4-FFF2-40B4-BE49-F238E27FC236}">
                    <a16:creationId xmlns:a16="http://schemas.microsoft.com/office/drawing/2014/main" id="{8EA33026-A1EA-4CFE-A9AF-AF617ED22419}"/>
                  </a:ext>
                </a:extLst>
              </p14:cNvPr>
              <p14:cNvContentPartPr/>
              <p14:nvPr/>
            </p14:nvContentPartPr>
            <p14:xfrm>
              <a:off x="7727259" y="3546908"/>
              <a:ext cx="331920" cy="309960"/>
            </p14:xfrm>
          </p:contentPart>
        </mc:Choice>
        <mc:Fallback>
          <p:pic>
            <p:nvPicPr>
              <p:cNvPr id="446" name="Freihand 445">
                <a:extLst>
                  <a:ext uri="{FF2B5EF4-FFF2-40B4-BE49-F238E27FC236}">
                    <a16:creationId xmlns:a16="http://schemas.microsoft.com/office/drawing/2014/main" id="{8EA33026-A1EA-4CFE-A9AF-AF617ED22419}"/>
                  </a:ext>
                </a:extLst>
              </p:cNvPr>
              <p:cNvPicPr/>
              <p:nvPr/>
            </p:nvPicPr>
            <p:blipFill>
              <a:blip r:embed="rId747"/>
              <a:stretch>
                <a:fillRect/>
              </a:stretch>
            </p:blipFill>
            <p:spPr>
              <a:xfrm>
                <a:off x="7722939" y="3542588"/>
                <a:ext cx="3405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8" name="Freihand 447">
                <a:extLst>
                  <a:ext uri="{FF2B5EF4-FFF2-40B4-BE49-F238E27FC236}">
                    <a16:creationId xmlns:a16="http://schemas.microsoft.com/office/drawing/2014/main" id="{59793760-0D30-4C39-B39F-37C7BBD3526E}"/>
                  </a:ext>
                </a:extLst>
              </p14:cNvPr>
              <p14:cNvContentPartPr/>
              <p14:nvPr/>
            </p14:nvContentPartPr>
            <p14:xfrm>
              <a:off x="8311899" y="3274388"/>
              <a:ext cx="44280" cy="131400"/>
            </p14:xfrm>
          </p:contentPart>
        </mc:Choice>
        <mc:Fallback>
          <p:pic>
            <p:nvPicPr>
              <p:cNvPr id="448" name="Freihand 447">
                <a:extLst>
                  <a:ext uri="{FF2B5EF4-FFF2-40B4-BE49-F238E27FC236}">
                    <a16:creationId xmlns:a16="http://schemas.microsoft.com/office/drawing/2014/main" id="{59793760-0D30-4C39-B39F-37C7BBD3526E}"/>
                  </a:ext>
                </a:extLst>
              </p:cNvPr>
              <p:cNvPicPr/>
              <p:nvPr/>
            </p:nvPicPr>
            <p:blipFill>
              <a:blip r:embed="rId749"/>
              <a:stretch>
                <a:fillRect/>
              </a:stretch>
            </p:blipFill>
            <p:spPr>
              <a:xfrm>
                <a:off x="8307579" y="3270068"/>
                <a:ext cx="52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9" name="Freihand 448">
                <a:extLst>
                  <a:ext uri="{FF2B5EF4-FFF2-40B4-BE49-F238E27FC236}">
                    <a16:creationId xmlns:a16="http://schemas.microsoft.com/office/drawing/2014/main" id="{DE1A95A2-2F54-4636-960B-374F64C82C24}"/>
                  </a:ext>
                </a:extLst>
              </p14:cNvPr>
              <p14:cNvContentPartPr/>
              <p14:nvPr/>
            </p14:nvContentPartPr>
            <p14:xfrm>
              <a:off x="8241339" y="3220388"/>
              <a:ext cx="139680" cy="174960"/>
            </p14:xfrm>
          </p:contentPart>
        </mc:Choice>
        <mc:Fallback>
          <p:pic>
            <p:nvPicPr>
              <p:cNvPr id="449" name="Freihand 448">
                <a:extLst>
                  <a:ext uri="{FF2B5EF4-FFF2-40B4-BE49-F238E27FC236}">
                    <a16:creationId xmlns:a16="http://schemas.microsoft.com/office/drawing/2014/main" id="{DE1A95A2-2F54-4636-960B-374F64C82C24}"/>
                  </a:ext>
                </a:extLst>
              </p:cNvPr>
              <p:cNvPicPr/>
              <p:nvPr/>
            </p:nvPicPr>
            <p:blipFill>
              <a:blip r:embed="rId751"/>
              <a:stretch>
                <a:fillRect/>
              </a:stretch>
            </p:blipFill>
            <p:spPr>
              <a:xfrm>
                <a:off x="8237019" y="3216068"/>
                <a:ext cx="148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0" name="Freihand 449">
                <a:extLst>
                  <a:ext uri="{FF2B5EF4-FFF2-40B4-BE49-F238E27FC236}">
                    <a16:creationId xmlns:a16="http://schemas.microsoft.com/office/drawing/2014/main" id="{F18A8221-BD5F-4355-B61A-C048BAD5B387}"/>
                  </a:ext>
                </a:extLst>
              </p14:cNvPr>
              <p14:cNvContentPartPr/>
              <p14:nvPr/>
            </p14:nvContentPartPr>
            <p14:xfrm>
              <a:off x="8417019" y="3267908"/>
              <a:ext cx="13680" cy="41400"/>
            </p14:xfrm>
          </p:contentPart>
        </mc:Choice>
        <mc:Fallback>
          <p:pic>
            <p:nvPicPr>
              <p:cNvPr id="450" name="Freihand 449">
                <a:extLst>
                  <a:ext uri="{FF2B5EF4-FFF2-40B4-BE49-F238E27FC236}">
                    <a16:creationId xmlns:a16="http://schemas.microsoft.com/office/drawing/2014/main" id="{F18A8221-BD5F-4355-B61A-C048BAD5B387}"/>
                  </a:ext>
                </a:extLst>
              </p:cNvPr>
              <p:cNvPicPr/>
              <p:nvPr/>
            </p:nvPicPr>
            <p:blipFill>
              <a:blip r:embed="rId753"/>
              <a:stretch>
                <a:fillRect/>
              </a:stretch>
            </p:blipFill>
            <p:spPr>
              <a:xfrm>
                <a:off x="8412699" y="3263588"/>
                <a:ext cx="22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51" name="Freihand 450">
                <a:extLst>
                  <a:ext uri="{FF2B5EF4-FFF2-40B4-BE49-F238E27FC236}">
                    <a16:creationId xmlns:a16="http://schemas.microsoft.com/office/drawing/2014/main" id="{27195FB3-D56F-41EC-905B-3938205B0D8D}"/>
                  </a:ext>
                </a:extLst>
              </p14:cNvPr>
              <p14:cNvContentPartPr/>
              <p14:nvPr/>
            </p14:nvContentPartPr>
            <p14:xfrm>
              <a:off x="8434299" y="3130388"/>
              <a:ext cx="115200" cy="168840"/>
            </p14:xfrm>
          </p:contentPart>
        </mc:Choice>
        <mc:Fallback>
          <p:pic>
            <p:nvPicPr>
              <p:cNvPr id="451" name="Freihand 450">
                <a:extLst>
                  <a:ext uri="{FF2B5EF4-FFF2-40B4-BE49-F238E27FC236}">
                    <a16:creationId xmlns:a16="http://schemas.microsoft.com/office/drawing/2014/main" id="{27195FB3-D56F-41EC-905B-3938205B0D8D}"/>
                  </a:ext>
                </a:extLst>
              </p:cNvPr>
              <p:cNvPicPr/>
              <p:nvPr/>
            </p:nvPicPr>
            <p:blipFill>
              <a:blip r:embed="rId755"/>
              <a:stretch>
                <a:fillRect/>
              </a:stretch>
            </p:blipFill>
            <p:spPr>
              <a:xfrm>
                <a:off x="8429979" y="3126068"/>
                <a:ext cx="123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2" name="Freihand 451">
                <a:extLst>
                  <a:ext uri="{FF2B5EF4-FFF2-40B4-BE49-F238E27FC236}">
                    <a16:creationId xmlns:a16="http://schemas.microsoft.com/office/drawing/2014/main" id="{862EFD24-F7B2-47BC-9A51-D3E90FEBC56C}"/>
                  </a:ext>
                </a:extLst>
              </p14:cNvPr>
              <p14:cNvContentPartPr/>
              <p14:nvPr/>
            </p14:nvContentPartPr>
            <p14:xfrm>
              <a:off x="8761179" y="3053708"/>
              <a:ext cx="180000" cy="242280"/>
            </p14:xfrm>
          </p:contentPart>
        </mc:Choice>
        <mc:Fallback>
          <p:pic>
            <p:nvPicPr>
              <p:cNvPr id="452" name="Freihand 451">
                <a:extLst>
                  <a:ext uri="{FF2B5EF4-FFF2-40B4-BE49-F238E27FC236}">
                    <a16:creationId xmlns:a16="http://schemas.microsoft.com/office/drawing/2014/main" id="{862EFD24-F7B2-47BC-9A51-D3E90FEBC56C}"/>
                  </a:ext>
                </a:extLst>
              </p:cNvPr>
              <p:cNvPicPr/>
              <p:nvPr/>
            </p:nvPicPr>
            <p:blipFill>
              <a:blip r:embed="rId757"/>
              <a:stretch>
                <a:fillRect/>
              </a:stretch>
            </p:blipFill>
            <p:spPr>
              <a:xfrm>
                <a:off x="8756859" y="3049388"/>
                <a:ext cx="1886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3" name="Freihand 452">
                <a:extLst>
                  <a:ext uri="{FF2B5EF4-FFF2-40B4-BE49-F238E27FC236}">
                    <a16:creationId xmlns:a16="http://schemas.microsoft.com/office/drawing/2014/main" id="{FE107461-90B2-49DD-A418-148315EC2920}"/>
                  </a:ext>
                </a:extLst>
              </p14:cNvPr>
              <p14:cNvContentPartPr/>
              <p14:nvPr/>
            </p14:nvContentPartPr>
            <p14:xfrm>
              <a:off x="8952339" y="3019508"/>
              <a:ext cx="198000" cy="202680"/>
            </p14:xfrm>
          </p:contentPart>
        </mc:Choice>
        <mc:Fallback>
          <p:pic>
            <p:nvPicPr>
              <p:cNvPr id="453" name="Freihand 452">
                <a:extLst>
                  <a:ext uri="{FF2B5EF4-FFF2-40B4-BE49-F238E27FC236}">
                    <a16:creationId xmlns:a16="http://schemas.microsoft.com/office/drawing/2014/main" id="{FE107461-90B2-49DD-A418-148315EC2920}"/>
                  </a:ext>
                </a:extLst>
              </p:cNvPr>
              <p:cNvPicPr/>
              <p:nvPr/>
            </p:nvPicPr>
            <p:blipFill>
              <a:blip r:embed="rId759"/>
              <a:stretch>
                <a:fillRect/>
              </a:stretch>
            </p:blipFill>
            <p:spPr>
              <a:xfrm>
                <a:off x="8948019" y="3015188"/>
                <a:ext cx="206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4" name="Freihand 453">
                <a:extLst>
                  <a:ext uri="{FF2B5EF4-FFF2-40B4-BE49-F238E27FC236}">
                    <a16:creationId xmlns:a16="http://schemas.microsoft.com/office/drawing/2014/main" id="{73C71B43-0D63-4C90-9B2C-7D49A2ED6224}"/>
                  </a:ext>
                </a:extLst>
              </p14:cNvPr>
              <p14:cNvContentPartPr/>
              <p14:nvPr/>
            </p14:nvContentPartPr>
            <p14:xfrm>
              <a:off x="9163659" y="3013748"/>
              <a:ext cx="309600" cy="167400"/>
            </p14:xfrm>
          </p:contentPart>
        </mc:Choice>
        <mc:Fallback>
          <p:pic>
            <p:nvPicPr>
              <p:cNvPr id="454" name="Freihand 453">
                <a:extLst>
                  <a:ext uri="{FF2B5EF4-FFF2-40B4-BE49-F238E27FC236}">
                    <a16:creationId xmlns:a16="http://schemas.microsoft.com/office/drawing/2014/main" id="{73C71B43-0D63-4C90-9B2C-7D49A2ED6224}"/>
                  </a:ext>
                </a:extLst>
              </p:cNvPr>
              <p:cNvPicPr/>
              <p:nvPr/>
            </p:nvPicPr>
            <p:blipFill>
              <a:blip r:embed="rId761"/>
              <a:stretch>
                <a:fillRect/>
              </a:stretch>
            </p:blipFill>
            <p:spPr>
              <a:xfrm>
                <a:off x="9159339" y="3009428"/>
                <a:ext cx="318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5" name="Freihand 454">
                <a:extLst>
                  <a:ext uri="{FF2B5EF4-FFF2-40B4-BE49-F238E27FC236}">
                    <a16:creationId xmlns:a16="http://schemas.microsoft.com/office/drawing/2014/main" id="{702D3E77-A0A8-4E76-BC5B-B93D1E7F2848}"/>
                  </a:ext>
                </a:extLst>
              </p14:cNvPr>
              <p14:cNvContentPartPr/>
              <p14:nvPr/>
            </p14:nvContentPartPr>
            <p14:xfrm>
              <a:off x="9504939" y="3063788"/>
              <a:ext cx="384480" cy="236160"/>
            </p14:xfrm>
          </p:contentPart>
        </mc:Choice>
        <mc:Fallback>
          <p:pic>
            <p:nvPicPr>
              <p:cNvPr id="455" name="Freihand 454">
                <a:extLst>
                  <a:ext uri="{FF2B5EF4-FFF2-40B4-BE49-F238E27FC236}">
                    <a16:creationId xmlns:a16="http://schemas.microsoft.com/office/drawing/2014/main" id="{702D3E77-A0A8-4E76-BC5B-B93D1E7F2848}"/>
                  </a:ext>
                </a:extLst>
              </p:cNvPr>
              <p:cNvPicPr/>
              <p:nvPr/>
            </p:nvPicPr>
            <p:blipFill>
              <a:blip r:embed="rId763"/>
              <a:stretch>
                <a:fillRect/>
              </a:stretch>
            </p:blipFill>
            <p:spPr>
              <a:xfrm>
                <a:off x="9500619" y="3059468"/>
                <a:ext cx="393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6" name="Freihand 455">
                <a:extLst>
                  <a:ext uri="{FF2B5EF4-FFF2-40B4-BE49-F238E27FC236}">
                    <a16:creationId xmlns:a16="http://schemas.microsoft.com/office/drawing/2014/main" id="{A01181E9-7B4F-4C97-AA59-1275E1B68F2B}"/>
                  </a:ext>
                </a:extLst>
              </p14:cNvPr>
              <p14:cNvContentPartPr/>
              <p14:nvPr/>
            </p14:nvContentPartPr>
            <p14:xfrm>
              <a:off x="10068699" y="3012308"/>
              <a:ext cx="266040" cy="84960"/>
            </p14:xfrm>
          </p:contentPart>
        </mc:Choice>
        <mc:Fallback>
          <p:pic>
            <p:nvPicPr>
              <p:cNvPr id="456" name="Freihand 455">
                <a:extLst>
                  <a:ext uri="{FF2B5EF4-FFF2-40B4-BE49-F238E27FC236}">
                    <a16:creationId xmlns:a16="http://schemas.microsoft.com/office/drawing/2014/main" id="{A01181E9-7B4F-4C97-AA59-1275E1B68F2B}"/>
                  </a:ext>
                </a:extLst>
              </p:cNvPr>
              <p:cNvPicPr/>
              <p:nvPr/>
            </p:nvPicPr>
            <p:blipFill>
              <a:blip r:embed="rId765"/>
              <a:stretch>
                <a:fillRect/>
              </a:stretch>
            </p:blipFill>
            <p:spPr>
              <a:xfrm>
                <a:off x="10064379" y="3007988"/>
                <a:ext cx="274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7" name="Freihand 456">
                <a:extLst>
                  <a:ext uri="{FF2B5EF4-FFF2-40B4-BE49-F238E27FC236}">
                    <a16:creationId xmlns:a16="http://schemas.microsoft.com/office/drawing/2014/main" id="{B9FCE9C8-A5DB-42DB-B909-1E29AC43C823}"/>
                  </a:ext>
                </a:extLst>
              </p14:cNvPr>
              <p14:cNvContentPartPr/>
              <p14:nvPr/>
            </p14:nvContentPartPr>
            <p14:xfrm>
              <a:off x="9945579" y="3122828"/>
              <a:ext cx="117720" cy="64080"/>
            </p14:xfrm>
          </p:contentPart>
        </mc:Choice>
        <mc:Fallback>
          <p:pic>
            <p:nvPicPr>
              <p:cNvPr id="457" name="Freihand 456">
                <a:extLst>
                  <a:ext uri="{FF2B5EF4-FFF2-40B4-BE49-F238E27FC236}">
                    <a16:creationId xmlns:a16="http://schemas.microsoft.com/office/drawing/2014/main" id="{B9FCE9C8-A5DB-42DB-B909-1E29AC43C823}"/>
                  </a:ext>
                </a:extLst>
              </p:cNvPr>
              <p:cNvPicPr/>
              <p:nvPr/>
            </p:nvPicPr>
            <p:blipFill>
              <a:blip r:embed="rId767"/>
              <a:stretch>
                <a:fillRect/>
              </a:stretch>
            </p:blipFill>
            <p:spPr>
              <a:xfrm>
                <a:off x="9941259" y="3118508"/>
                <a:ext cx="126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58" name="Freihand 457">
                <a:extLst>
                  <a:ext uri="{FF2B5EF4-FFF2-40B4-BE49-F238E27FC236}">
                    <a16:creationId xmlns:a16="http://schemas.microsoft.com/office/drawing/2014/main" id="{1DAA8BD8-E738-473C-B7A6-84D0CDEC6DCA}"/>
                  </a:ext>
                </a:extLst>
              </p14:cNvPr>
              <p14:cNvContentPartPr/>
              <p14:nvPr/>
            </p14:nvContentPartPr>
            <p14:xfrm>
              <a:off x="10492419" y="2813948"/>
              <a:ext cx="60480" cy="147960"/>
            </p14:xfrm>
          </p:contentPart>
        </mc:Choice>
        <mc:Fallback>
          <p:pic>
            <p:nvPicPr>
              <p:cNvPr id="458" name="Freihand 457">
                <a:extLst>
                  <a:ext uri="{FF2B5EF4-FFF2-40B4-BE49-F238E27FC236}">
                    <a16:creationId xmlns:a16="http://schemas.microsoft.com/office/drawing/2014/main" id="{1DAA8BD8-E738-473C-B7A6-84D0CDEC6DCA}"/>
                  </a:ext>
                </a:extLst>
              </p:cNvPr>
              <p:cNvPicPr/>
              <p:nvPr/>
            </p:nvPicPr>
            <p:blipFill>
              <a:blip r:embed="rId769"/>
              <a:stretch>
                <a:fillRect/>
              </a:stretch>
            </p:blipFill>
            <p:spPr>
              <a:xfrm>
                <a:off x="10488099" y="2809628"/>
                <a:ext cx="69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59" name="Freihand 458">
                <a:extLst>
                  <a:ext uri="{FF2B5EF4-FFF2-40B4-BE49-F238E27FC236}">
                    <a16:creationId xmlns:a16="http://schemas.microsoft.com/office/drawing/2014/main" id="{609D04FC-1883-4410-B5E5-8189D72846BC}"/>
                  </a:ext>
                </a:extLst>
              </p14:cNvPr>
              <p14:cNvContentPartPr/>
              <p14:nvPr/>
            </p14:nvContentPartPr>
            <p14:xfrm>
              <a:off x="10456059" y="2947508"/>
              <a:ext cx="171000" cy="54000"/>
            </p14:xfrm>
          </p:contentPart>
        </mc:Choice>
        <mc:Fallback>
          <p:pic>
            <p:nvPicPr>
              <p:cNvPr id="459" name="Freihand 458">
                <a:extLst>
                  <a:ext uri="{FF2B5EF4-FFF2-40B4-BE49-F238E27FC236}">
                    <a16:creationId xmlns:a16="http://schemas.microsoft.com/office/drawing/2014/main" id="{609D04FC-1883-4410-B5E5-8189D72846BC}"/>
                  </a:ext>
                </a:extLst>
              </p:cNvPr>
              <p:cNvPicPr/>
              <p:nvPr/>
            </p:nvPicPr>
            <p:blipFill>
              <a:blip r:embed="rId771"/>
              <a:stretch>
                <a:fillRect/>
              </a:stretch>
            </p:blipFill>
            <p:spPr>
              <a:xfrm>
                <a:off x="10451739" y="2943188"/>
                <a:ext cx="179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0" name="Freihand 459">
                <a:extLst>
                  <a:ext uri="{FF2B5EF4-FFF2-40B4-BE49-F238E27FC236}">
                    <a16:creationId xmlns:a16="http://schemas.microsoft.com/office/drawing/2014/main" id="{A1DF4080-D2C8-42B3-B9F4-C52C81DB0938}"/>
                  </a:ext>
                </a:extLst>
              </p14:cNvPr>
              <p14:cNvContentPartPr/>
              <p14:nvPr/>
            </p14:nvContentPartPr>
            <p14:xfrm>
              <a:off x="10522299" y="3076388"/>
              <a:ext cx="20160" cy="111600"/>
            </p14:xfrm>
          </p:contentPart>
        </mc:Choice>
        <mc:Fallback>
          <p:pic>
            <p:nvPicPr>
              <p:cNvPr id="460" name="Freihand 459">
                <a:extLst>
                  <a:ext uri="{FF2B5EF4-FFF2-40B4-BE49-F238E27FC236}">
                    <a16:creationId xmlns:a16="http://schemas.microsoft.com/office/drawing/2014/main" id="{A1DF4080-D2C8-42B3-B9F4-C52C81DB0938}"/>
                  </a:ext>
                </a:extLst>
              </p:cNvPr>
              <p:cNvPicPr/>
              <p:nvPr/>
            </p:nvPicPr>
            <p:blipFill>
              <a:blip r:embed="rId773"/>
              <a:stretch>
                <a:fillRect/>
              </a:stretch>
            </p:blipFill>
            <p:spPr>
              <a:xfrm>
                <a:off x="10517979" y="3072068"/>
                <a:ext cx="28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1" name="Freihand 460">
                <a:extLst>
                  <a:ext uri="{FF2B5EF4-FFF2-40B4-BE49-F238E27FC236}">
                    <a16:creationId xmlns:a16="http://schemas.microsoft.com/office/drawing/2014/main" id="{C734540D-3730-40BE-8CB3-0F8D52C63726}"/>
                  </a:ext>
                </a:extLst>
              </p14:cNvPr>
              <p14:cNvContentPartPr/>
              <p14:nvPr/>
            </p14:nvContentPartPr>
            <p14:xfrm>
              <a:off x="10481259" y="2984588"/>
              <a:ext cx="334080" cy="173520"/>
            </p14:xfrm>
          </p:contentPart>
        </mc:Choice>
        <mc:Fallback>
          <p:pic>
            <p:nvPicPr>
              <p:cNvPr id="461" name="Freihand 460">
                <a:extLst>
                  <a:ext uri="{FF2B5EF4-FFF2-40B4-BE49-F238E27FC236}">
                    <a16:creationId xmlns:a16="http://schemas.microsoft.com/office/drawing/2014/main" id="{C734540D-3730-40BE-8CB3-0F8D52C63726}"/>
                  </a:ext>
                </a:extLst>
              </p:cNvPr>
              <p:cNvPicPr/>
              <p:nvPr/>
            </p:nvPicPr>
            <p:blipFill>
              <a:blip r:embed="rId775"/>
              <a:stretch>
                <a:fillRect/>
              </a:stretch>
            </p:blipFill>
            <p:spPr>
              <a:xfrm>
                <a:off x="10476939" y="2980268"/>
                <a:ext cx="342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2" name="Freihand 461">
                <a:extLst>
                  <a:ext uri="{FF2B5EF4-FFF2-40B4-BE49-F238E27FC236}">
                    <a16:creationId xmlns:a16="http://schemas.microsoft.com/office/drawing/2014/main" id="{356F60C4-C3A1-410F-8994-10E21FEB1BF2}"/>
                  </a:ext>
                </a:extLst>
              </p14:cNvPr>
              <p14:cNvContentPartPr/>
              <p14:nvPr/>
            </p14:nvContentPartPr>
            <p14:xfrm>
              <a:off x="10857099" y="2808908"/>
              <a:ext cx="91080" cy="283320"/>
            </p14:xfrm>
          </p:contentPart>
        </mc:Choice>
        <mc:Fallback>
          <p:pic>
            <p:nvPicPr>
              <p:cNvPr id="462" name="Freihand 461">
                <a:extLst>
                  <a:ext uri="{FF2B5EF4-FFF2-40B4-BE49-F238E27FC236}">
                    <a16:creationId xmlns:a16="http://schemas.microsoft.com/office/drawing/2014/main" id="{356F60C4-C3A1-410F-8994-10E21FEB1BF2}"/>
                  </a:ext>
                </a:extLst>
              </p:cNvPr>
              <p:cNvPicPr/>
              <p:nvPr/>
            </p:nvPicPr>
            <p:blipFill>
              <a:blip r:embed="rId777"/>
              <a:stretch>
                <a:fillRect/>
              </a:stretch>
            </p:blipFill>
            <p:spPr>
              <a:xfrm>
                <a:off x="10852779" y="2804588"/>
                <a:ext cx="997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3" name="Freihand 462">
                <a:extLst>
                  <a:ext uri="{FF2B5EF4-FFF2-40B4-BE49-F238E27FC236}">
                    <a16:creationId xmlns:a16="http://schemas.microsoft.com/office/drawing/2014/main" id="{5DA6815F-5FC7-451D-8BE4-561550DA8079}"/>
                  </a:ext>
                </a:extLst>
              </p14:cNvPr>
              <p14:cNvContentPartPr/>
              <p14:nvPr/>
            </p14:nvContentPartPr>
            <p14:xfrm>
              <a:off x="10968699" y="2922308"/>
              <a:ext cx="86040" cy="72720"/>
            </p14:xfrm>
          </p:contentPart>
        </mc:Choice>
        <mc:Fallback>
          <p:pic>
            <p:nvPicPr>
              <p:cNvPr id="463" name="Freihand 462">
                <a:extLst>
                  <a:ext uri="{FF2B5EF4-FFF2-40B4-BE49-F238E27FC236}">
                    <a16:creationId xmlns:a16="http://schemas.microsoft.com/office/drawing/2014/main" id="{5DA6815F-5FC7-451D-8BE4-561550DA8079}"/>
                  </a:ext>
                </a:extLst>
              </p:cNvPr>
              <p:cNvPicPr/>
              <p:nvPr/>
            </p:nvPicPr>
            <p:blipFill>
              <a:blip r:embed="rId779"/>
              <a:stretch>
                <a:fillRect/>
              </a:stretch>
            </p:blipFill>
            <p:spPr>
              <a:xfrm>
                <a:off x="10964379" y="2917988"/>
                <a:ext cx="94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4" name="Freihand 463">
                <a:extLst>
                  <a:ext uri="{FF2B5EF4-FFF2-40B4-BE49-F238E27FC236}">
                    <a16:creationId xmlns:a16="http://schemas.microsoft.com/office/drawing/2014/main" id="{95C79A37-E4ED-4A32-B5E2-E0FADDE3FAA7}"/>
                  </a:ext>
                </a:extLst>
              </p14:cNvPr>
              <p14:cNvContentPartPr/>
              <p14:nvPr/>
            </p14:nvContentPartPr>
            <p14:xfrm>
              <a:off x="11097579" y="2833028"/>
              <a:ext cx="141120" cy="149760"/>
            </p14:xfrm>
          </p:contentPart>
        </mc:Choice>
        <mc:Fallback>
          <p:pic>
            <p:nvPicPr>
              <p:cNvPr id="464" name="Freihand 463">
                <a:extLst>
                  <a:ext uri="{FF2B5EF4-FFF2-40B4-BE49-F238E27FC236}">
                    <a16:creationId xmlns:a16="http://schemas.microsoft.com/office/drawing/2014/main" id="{95C79A37-E4ED-4A32-B5E2-E0FADDE3FAA7}"/>
                  </a:ext>
                </a:extLst>
              </p:cNvPr>
              <p:cNvPicPr/>
              <p:nvPr/>
            </p:nvPicPr>
            <p:blipFill>
              <a:blip r:embed="rId781"/>
              <a:stretch>
                <a:fillRect/>
              </a:stretch>
            </p:blipFill>
            <p:spPr>
              <a:xfrm>
                <a:off x="11093259" y="2828708"/>
                <a:ext cx="149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5" name="Freihand 464">
                <a:extLst>
                  <a:ext uri="{FF2B5EF4-FFF2-40B4-BE49-F238E27FC236}">
                    <a16:creationId xmlns:a16="http://schemas.microsoft.com/office/drawing/2014/main" id="{78D215B3-4736-4376-A1AA-9DF1FF01A533}"/>
                  </a:ext>
                </a:extLst>
              </p14:cNvPr>
              <p14:cNvContentPartPr/>
              <p14:nvPr/>
            </p14:nvContentPartPr>
            <p14:xfrm>
              <a:off x="11218899" y="2818628"/>
              <a:ext cx="84600" cy="159840"/>
            </p14:xfrm>
          </p:contentPart>
        </mc:Choice>
        <mc:Fallback>
          <p:pic>
            <p:nvPicPr>
              <p:cNvPr id="465" name="Freihand 464">
                <a:extLst>
                  <a:ext uri="{FF2B5EF4-FFF2-40B4-BE49-F238E27FC236}">
                    <a16:creationId xmlns:a16="http://schemas.microsoft.com/office/drawing/2014/main" id="{78D215B3-4736-4376-A1AA-9DF1FF01A533}"/>
                  </a:ext>
                </a:extLst>
              </p:cNvPr>
              <p:cNvPicPr/>
              <p:nvPr/>
            </p:nvPicPr>
            <p:blipFill>
              <a:blip r:embed="rId783"/>
              <a:stretch>
                <a:fillRect/>
              </a:stretch>
            </p:blipFill>
            <p:spPr>
              <a:xfrm>
                <a:off x="11214579" y="2814308"/>
                <a:ext cx="93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6" name="Freihand 465">
                <a:extLst>
                  <a:ext uri="{FF2B5EF4-FFF2-40B4-BE49-F238E27FC236}">
                    <a16:creationId xmlns:a16="http://schemas.microsoft.com/office/drawing/2014/main" id="{444FBFDC-5EC9-4286-8D65-79709544BDA7}"/>
                  </a:ext>
                </a:extLst>
              </p14:cNvPr>
              <p14:cNvContentPartPr/>
              <p14:nvPr/>
            </p14:nvContentPartPr>
            <p14:xfrm>
              <a:off x="11334099" y="2741588"/>
              <a:ext cx="92880" cy="65520"/>
            </p14:xfrm>
          </p:contentPart>
        </mc:Choice>
        <mc:Fallback>
          <p:pic>
            <p:nvPicPr>
              <p:cNvPr id="466" name="Freihand 465">
                <a:extLst>
                  <a:ext uri="{FF2B5EF4-FFF2-40B4-BE49-F238E27FC236}">
                    <a16:creationId xmlns:a16="http://schemas.microsoft.com/office/drawing/2014/main" id="{444FBFDC-5EC9-4286-8D65-79709544BDA7}"/>
                  </a:ext>
                </a:extLst>
              </p:cNvPr>
              <p:cNvPicPr/>
              <p:nvPr/>
            </p:nvPicPr>
            <p:blipFill>
              <a:blip r:embed="rId785"/>
              <a:stretch>
                <a:fillRect/>
              </a:stretch>
            </p:blipFill>
            <p:spPr>
              <a:xfrm>
                <a:off x="11329779" y="2737268"/>
                <a:ext cx="101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69" name="Freihand 468">
                <a:extLst>
                  <a:ext uri="{FF2B5EF4-FFF2-40B4-BE49-F238E27FC236}">
                    <a16:creationId xmlns:a16="http://schemas.microsoft.com/office/drawing/2014/main" id="{56F5450F-5AEA-47FD-9926-9DB2DA34AE0E}"/>
                  </a:ext>
                </a:extLst>
              </p14:cNvPr>
              <p14:cNvContentPartPr/>
              <p14:nvPr/>
            </p14:nvContentPartPr>
            <p14:xfrm>
              <a:off x="11556219" y="2842748"/>
              <a:ext cx="50400" cy="131760"/>
            </p14:xfrm>
          </p:contentPart>
        </mc:Choice>
        <mc:Fallback>
          <p:pic>
            <p:nvPicPr>
              <p:cNvPr id="469" name="Freihand 468">
                <a:extLst>
                  <a:ext uri="{FF2B5EF4-FFF2-40B4-BE49-F238E27FC236}">
                    <a16:creationId xmlns:a16="http://schemas.microsoft.com/office/drawing/2014/main" id="{56F5450F-5AEA-47FD-9926-9DB2DA34AE0E}"/>
                  </a:ext>
                </a:extLst>
              </p:cNvPr>
              <p:cNvPicPr/>
              <p:nvPr/>
            </p:nvPicPr>
            <p:blipFill>
              <a:blip r:embed="rId787"/>
              <a:stretch>
                <a:fillRect/>
              </a:stretch>
            </p:blipFill>
            <p:spPr>
              <a:xfrm>
                <a:off x="11551899" y="2838428"/>
                <a:ext cx="59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0" name="Freihand 469">
                <a:extLst>
                  <a:ext uri="{FF2B5EF4-FFF2-40B4-BE49-F238E27FC236}">
                    <a16:creationId xmlns:a16="http://schemas.microsoft.com/office/drawing/2014/main" id="{955CBB38-13A3-4B34-98ED-C97E71C9189B}"/>
                  </a:ext>
                </a:extLst>
              </p14:cNvPr>
              <p14:cNvContentPartPr/>
              <p14:nvPr/>
            </p14:nvContentPartPr>
            <p14:xfrm>
              <a:off x="11642259" y="2847788"/>
              <a:ext cx="15120" cy="57960"/>
            </p14:xfrm>
          </p:contentPart>
        </mc:Choice>
        <mc:Fallback>
          <p:pic>
            <p:nvPicPr>
              <p:cNvPr id="470" name="Freihand 469">
                <a:extLst>
                  <a:ext uri="{FF2B5EF4-FFF2-40B4-BE49-F238E27FC236}">
                    <a16:creationId xmlns:a16="http://schemas.microsoft.com/office/drawing/2014/main" id="{955CBB38-13A3-4B34-98ED-C97E71C9189B}"/>
                  </a:ext>
                </a:extLst>
              </p:cNvPr>
              <p:cNvPicPr/>
              <p:nvPr/>
            </p:nvPicPr>
            <p:blipFill>
              <a:blip r:embed="rId789"/>
              <a:stretch>
                <a:fillRect/>
              </a:stretch>
            </p:blipFill>
            <p:spPr>
              <a:xfrm>
                <a:off x="11637939" y="2843468"/>
                <a:ext cx="23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1" name="Freihand 470">
                <a:extLst>
                  <a:ext uri="{FF2B5EF4-FFF2-40B4-BE49-F238E27FC236}">
                    <a16:creationId xmlns:a16="http://schemas.microsoft.com/office/drawing/2014/main" id="{FDDED412-50CC-47E1-8482-D8C43C2C2196}"/>
                  </a:ext>
                </a:extLst>
              </p14:cNvPr>
              <p14:cNvContentPartPr/>
              <p14:nvPr/>
            </p14:nvContentPartPr>
            <p14:xfrm>
              <a:off x="11687259" y="2717828"/>
              <a:ext cx="133920" cy="180360"/>
            </p14:xfrm>
          </p:contentPart>
        </mc:Choice>
        <mc:Fallback>
          <p:pic>
            <p:nvPicPr>
              <p:cNvPr id="471" name="Freihand 470">
                <a:extLst>
                  <a:ext uri="{FF2B5EF4-FFF2-40B4-BE49-F238E27FC236}">
                    <a16:creationId xmlns:a16="http://schemas.microsoft.com/office/drawing/2014/main" id="{FDDED412-50CC-47E1-8482-D8C43C2C2196}"/>
                  </a:ext>
                </a:extLst>
              </p:cNvPr>
              <p:cNvPicPr/>
              <p:nvPr/>
            </p:nvPicPr>
            <p:blipFill>
              <a:blip r:embed="rId791"/>
              <a:stretch>
                <a:fillRect/>
              </a:stretch>
            </p:blipFill>
            <p:spPr>
              <a:xfrm>
                <a:off x="11682939" y="2713508"/>
                <a:ext cx="142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2" name="Freihand 471">
                <a:extLst>
                  <a:ext uri="{FF2B5EF4-FFF2-40B4-BE49-F238E27FC236}">
                    <a16:creationId xmlns:a16="http://schemas.microsoft.com/office/drawing/2014/main" id="{EB425834-C5F3-497B-B6D3-C9E86BBBB90E}"/>
                  </a:ext>
                </a:extLst>
              </p14:cNvPr>
              <p14:cNvContentPartPr/>
              <p14:nvPr/>
            </p14:nvContentPartPr>
            <p14:xfrm>
              <a:off x="8366979" y="3434948"/>
              <a:ext cx="127080" cy="126360"/>
            </p14:xfrm>
          </p:contentPart>
        </mc:Choice>
        <mc:Fallback>
          <p:pic>
            <p:nvPicPr>
              <p:cNvPr id="472" name="Freihand 471">
                <a:extLst>
                  <a:ext uri="{FF2B5EF4-FFF2-40B4-BE49-F238E27FC236}">
                    <a16:creationId xmlns:a16="http://schemas.microsoft.com/office/drawing/2014/main" id="{EB425834-C5F3-497B-B6D3-C9E86BBBB90E}"/>
                  </a:ext>
                </a:extLst>
              </p:cNvPr>
              <p:cNvPicPr/>
              <p:nvPr/>
            </p:nvPicPr>
            <p:blipFill>
              <a:blip r:embed="rId793"/>
              <a:stretch>
                <a:fillRect/>
              </a:stretch>
            </p:blipFill>
            <p:spPr>
              <a:xfrm>
                <a:off x="8362659" y="3430628"/>
                <a:ext cx="135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3" name="Freihand 472">
                <a:extLst>
                  <a:ext uri="{FF2B5EF4-FFF2-40B4-BE49-F238E27FC236}">
                    <a16:creationId xmlns:a16="http://schemas.microsoft.com/office/drawing/2014/main" id="{55C57FDA-B285-4430-B5FF-35B11A73F876}"/>
                  </a:ext>
                </a:extLst>
              </p14:cNvPr>
              <p14:cNvContentPartPr/>
              <p14:nvPr/>
            </p14:nvContentPartPr>
            <p14:xfrm>
              <a:off x="8483619" y="3472748"/>
              <a:ext cx="311760" cy="86400"/>
            </p14:xfrm>
          </p:contentPart>
        </mc:Choice>
        <mc:Fallback>
          <p:pic>
            <p:nvPicPr>
              <p:cNvPr id="473" name="Freihand 472">
                <a:extLst>
                  <a:ext uri="{FF2B5EF4-FFF2-40B4-BE49-F238E27FC236}">
                    <a16:creationId xmlns:a16="http://schemas.microsoft.com/office/drawing/2014/main" id="{55C57FDA-B285-4430-B5FF-35B11A73F876}"/>
                  </a:ext>
                </a:extLst>
              </p:cNvPr>
              <p:cNvPicPr/>
              <p:nvPr/>
            </p:nvPicPr>
            <p:blipFill>
              <a:blip r:embed="rId795"/>
              <a:stretch>
                <a:fillRect/>
              </a:stretch>
            </p:blipFill>
            <p:spPr>
              <a:xfrm>
                <a:off x="8479299" y="3468428"/>
                <a:ext cx="320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4" name="Freihand 473">
                <a:extLst>
                  <a:ext uri="{FF2B5EF4-FFF2-40B4-BE49-F238E27FC236}">
                    <a16:creationId xmlns:a16="http://schemas.microsoft.com/office/drawing/2014/main" id="{3F2836EC-F06F-458C-9994-DF78F6C4B366}"/>
                  </a:ext>
                </a:extLst>
              </p14:cNvPr>
              <p14:cNvContentPartPr/>
              <p14:nvPr/>
            </p14:nvContentPartPr>
            <p14:xfrm>
              <a:off x="8834979" y="3352508"/>
              <a:ext cx="113040" cy="179640"/>
            </p14:xfrm>
          </p:contentPart>
        </mc:Choice>
        <mc:Fallback>
          <p:pic>
            <p:nvPicPr>
              <p:cNvPr id="474" name="Freihand 473">
                <a:extLst>
                  <a:ext uri="{FF2B5EF4-FFF2-40B4-BE49-F238E27FC236}">
                    <a16:creationId xmlns:a16="http://schemas.microsoft.com/office/drawing/2014/main" id="{3F2836EC-F06F-458C-9994-DF78F6C4B366}"/>
                  </a:ext>
                </a:extLst>
              </p:cNvPr>
              <p:cNvPicPr/>
              <p:nvPr/>
            </p:nvPicPr>
            <p:blipFill>
              <a:blip r:embed="rId797"/>
              <a:stretch>
                <a:fillRect/>
              </a:stretch>
            </p:blipFill>
            <p:spPr>
              <a:xfrm>
                <a:off x="8830659" y="3348188"/>
                <a:ext cx="121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5" name="Freihand 474">
                <a:extLst>
                  <a:ext uri="{FF2B5EF4-FFF2-40B4-BE49-F238E27FC236}">
                    <a16:creationId xmlns:a16="http://schemas.microsoft.com/office/drawing/2014/main" id="{754E1B5E-320E-454A-988E-EE76A8181FE4}"/>
                  </a:ext>
                </a:extLst>
              </p14:cNvPr>
              <p14:cNvContentPartPr/>
              <p14:nvPr/>
            </p14:nvContentPartPr>
            <p14:xfrm>
              <a:off x="8876379" y="3339908"/>
              <a:ext cx="360" cy="360"/>
            </p14:xfrm>
          </p:contentPart>
        </mc:Choice>
        <mc:Fallback>
          <p:pic>
            <p:nvPicPr>
              <p:cNvPr id="475" name="Freihand 474">
                <a:extLst>
                  <a:ext uri="{FF2B5EF4-FFF2-40B4-BE49-F238E27FC236}">
                    <a16:creationId xmlns:a16="http://schemas.microsoft.com/office/drawing/2014/main" id="{754E1B5E-320E-454A-988E-EE76A8181FE4}"/>
                  </a:ext>
                </a:extLst>
              </p:cNvPr>
              <p:cNvPicPr/>
              <p:nvPr/>
            </p:nvPicPr>
            <p:blipFill>
              <a:blip r:embed="rId356"/>
              <a:stretch>
                <a:fillRect/>
              </a:stretch>
            </p:blipFill>
            <p:spPr>
              <a:xfrm>
                <a:off x="8872059" y="3335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6" name="Freihand 475">
                <a:extLst>
                  <a:ext uri="{FF2B5EF4-FFF2-40B4-BE49-F238E27FC236}">
                    <a16:creationId xmlns:a16="http://schemas.microsoft.com/office/drawing/2014/main" id="{64D13DBD-B040-40A9-86BE-96AE23675521}"/>
                  </a:ext>
                </a:extLst>
              </p14:cNvPr>
              <p14:cNvContentPartPr/>
              <p14:nvPr/>
            </p14:nvContentPartPr>
            <p14:xfrm>
              <a:off x="9098139" y="3401828"/>
              <a:ext cx="159120" cy="78840"/>
            </p14:xfrm>
          </p:contentPart>
        </mc:Choice>
        <mc:Fallback>
          <p:pic>
            <p:nvPicPr>
              <p:cNvPr id="476" name="Freihand 475">
                <a:extLst>
                  <a:ext uri="{FF2B5EF4-FFF2-40B4-BE49-F238E27FC236}">
                    <a16:creationId xmlns:a16="http://schemas.microsoft.com/office/drawing/2014/main" id="{64D13DBD-B040-40A9-86BE-96AE23675521}"/>
                  </a:ext>
                </a:extLst>
              </p:cNvPr>
              <p:cNvPicPr/>
              <p:nvPr/>
            </p:nvPicPr>
            <p:blipFill>
              <a:blip r:embed="rId800"/>
              <a:stretch>
                <a:fillRect/>
              </a:stretch>
            </p:blipFill>
            <p:spPr>
              <a:xfrm>
                <a:off x="9093819" y="3397508"/>
                <a:ext cx="167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7" name="Freihand 476">
                <a:extLst>
                  <a:ext uri="{FF2B5EF4-FFF2-40B4-BE49-F238E27FC236}">
                    <a16:creationId xmlns:a16="http://schemas.microsoft.com/office/drawing/2014/main" id="{12340C87-70BE-4254-9650-1822EBE22419}"/>
                  </a:ext>
                </a:extLst>
              </p14:cNvPr>
              <p14:cNvContentPartPr/>
              <p14:nvPr/>
            </p14:nvContentPartPr>
            <p14:xfrm>
              <a:off x="9242139" y="3327668"/>
              <a:ext cx="102960" cy="154440"/>
            </p14:xfrm>
          </p:contentPart>
        </mc:Choice>
        <mc:Fallback>
          <p:pic>
            <p:nvPicPr>
              <p:cNvPr id="477" name="Freihand 476">
                <a:extLst>
                  <a:ext uri="{FF2B5EF4-FFF2-40B4-BE49-F238E27FC236}">
                    <a16:creationId xmlns:a16="http://schemas.microsoft.com/office/drawing/2014/main" id="{12340C87-70BE-4254-9650-1822EBE22419}"/>
                  </a:ext>
                </a:extLst>
              </p:cNvPr>
              <p:cNvPicPr/>
              <p:nvPr/>
            </p:nvPicPr>
            <p:blipFill>
              <a:blip r:embed="rId802"/>
              <a:stretch>
                <a:fillRect/>
              </a:stretch>
            </p:blipFill>
            <p:spPr>
              <a:xfrm>
                <a:off x="9237819" y="3323348"/>
                <a:ext cx="111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8" name="Freihand 477">
                <a:extLst>
                  <a:ext uri="{FF2B5EF4-FFF2-40B4-BE49-F238E27FC236}">
                    <a16:creationId xmlns:a16="http://schemas.microsoft.com/office/drawing/2014/main" id="{6962817B-22A9-421B-92E1-DF1BF9252032}"/>
                  </a:ext>
                </a:extLst>
              </p14:cNvPr>
              <p14:cNvContentPartPr/>
              <p14:nvPr/>
            </p14:nvContentPartPr>
            <p14:xfrm>
              <a:off x="9351579" y="3352868"/>
              <a:ext cx="202680" cy="90360"/>
            </p14:xfrm>
          </p:contentPart>
        </mc:Choice>
        <mc:Fallback>
          <p:pic>
            <p:nvPicPr>
              <p:cNvPr id="478" name="Freihand 477">
                <a:extLst>
                  <a:ext uri="{FF2B5EF4-FFF2-40B4-BE49-F238E27FC236}">
                    <a16:creationId xmlns:a16="http://schemas.microsoft.com/office/drawing/2014/main" id="{6962817B-22A9-421B-92E1-DF1BF9252032}"/>
                  </a:ext>
                </a:extLst>
              </p:cNvPr>
              <p:cNvPicPr/>
              <p:nvPr/>
            </p:nvPicPr>
            <p:blipFill>
              <a:blip r:embed="rId804"/>
              <a:stretch>
                <a:fillRect/>
              </a:stretch>
            </p:blipFill>
            <p:spPr>
              <a:xfrm>
                <a:off x="9347259" y="3348548"/>
                <a:ext cx="211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9" name="Freihand 478">
                <a:extLst>
                  <a:ext uri="{FF2B5EF4-FFF2-40B4-BE49-F238E27FC236}">
                    <a16:creationId xmlns:a16="http://schemas.microsoft.com/office/drawing/2014/main" id="{6AAD31F9-4B15-4788-A6E9-6C7A8382A6A5}"/>
                  </a:ext>
                </a:extLst>
              </p14:cNvPr>
              <p14:cNvContentPartPr/>
              <p14:nvPr/>
            </p14:nvContentPartPr>
            <p14:xfrm>
              <a:off x="9124419" y="3324428"/>
              <a:ext cx="102240" cy="27720"/>
            </p14:xfrm>
          </p:contentPart>
        </mc:Choice>
        <mc:Fallback>
          <p:pic>
            <p:nvPicPr>
              <p:cNvPr id="479" name="Freihand 478">
                <a:extLst>
                  <a:ext uri="{FF2B5EF4-FFF2-40B4-BE49-F238E27FC236}">
                    <a16:creationId xmlns:a16="http://schemas.microsoft.com/office/drawing/2014/main" id="{6AAD31F9-4B15-4788-A6E9-6C7A8382A6A5}"/>
                  </a:ext>
                </a:extLst>
              </p:cNvPr>
              <p:cNvPicPr/>
              <p:nvPr/>
            </p:nvPicPr>
            <p:blipFill>
              <a:blip r:embed="rId806"/>
              <a:stretch>
                <a:fillRect/>
              </a:stretch>
            </p:blipFill>
            <p:spPr>
              <a:xfrm>
                <a:off x="9120099" y="3320108"/>
                <a:ext cx="110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1" name="Freihand 480">
                <a:extLst>
                  <a:ext uri="{FF2B5EF4-FFF2-40B4-BE49-F238E27FC236}">
                    <a16:creationId xmlns:a16="http://schemas.microsoft.com/office/drawing/2014/main" id="{6A113367-993F-4F4C-89FC-7A4752B0027D}"/>
                  </a:ext>
                </a:extLst>
              </p14:cNvPr>
              <p14:cNvContentPartPr/>
              <p14:nvPr/>
            </p14:nvContentPartPr>
            <p14:xfrm>
              <a:off x="9710499" y="3289148"/>
              <a:ext cx="107280" cy="135000"/>
            </p14:xfrm>
          </p:contentPart>
        </mc:Choice>
        <mc:Fallback>
          <p:pic>
            <p:nvPicPr>
              <p:cNvPr id="481" name="Freihand 480">
                <a:extLst>
                  <a:ext uri="{FF2B5EF4-FFF2-40B4-BE49-F238E27FC236}">
                    <a16:creationId xmlns:a16="http://schemas.microsoft.com/office/drawing/2014/main" id="{6A113367-993F-4F4C-89FC-7A4752B0027D}"/>
                  </a:ext>
                </a:extLst>
              </p:cNvPr>
              <p:cNvPicPr/>
              <p:nvPr/>
            </p:nvPicPr>
            <p:blipFill>
              <a:blip r:embed="rId808"/>
              <a:stretch>
                <a:fillRect/>
              </a:stretch>
            </p:blipFill>
            <p:spPr>
              <a:xfrm>
                <a:off x="9706179" y="3284828"/>
                <a:ext cx="115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2" name="Freihand 481">
                <a:extLst>
                  <a:ext uri="{FF2B5EF4-FFF2-40B4-BE49-F238E27FC236}">
                    <a16:creationId xmlns:a16="http://schemas.microsoft.com/office/drawing/2014/main" id="{A860A081-33B0-4988-BF39-2A010019F32B}"/>
                  </a:ext>
                </a:extLst>
              </p14:cNvPr>
              <p14:cNvContentPartPr/>
              <p14:nvPr/>
            </p14:nvContentPartPr>
            <p14:xfrm>
              <a:off x="9827499" y="3311468"/>
              <a:ext cx="194400" cy="97200"/>
            </p14:xfrm>
          </p:contentPart>
        </mc:Choice>
        <mc:Fallback>
          <p:pic>
            <p:nvPicPr>
              <p:cNvPr id="482" name="Freihand 481">
                <a:extLst>
                  <a:ext uri="{FF2B5EF4-FFF2-40B4-BE49-F238E27FC236}">
                    <a16:creationId xmlns:a16="http://schemas.microsoft.com/office/drawing/2014/main" id="{A860A081-33B0-4988-BF39-2A010019F32B}"/>
                  </a:ext>
                </a:extLst>
              </p:cNvPr>
              <p:cNvPicPr/>
              <p:nvPr/>
            </p:nvPicPr>
            <p:blipFill>
              <a:blip r:embed="rId810"/>
              <a:stretch>
                <a:fillRect/>
              </a:stretch>
            </p:blipFill>
            <p:spPr>
              <a:xfrm>
                <a:off x="9823179" y="3307148"/>
                <a:ext cx="203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3" name="Freihand 482">
                <a:extLst>
                  <a:ext uri="{FF2B5EF4-FFF2-40B4-BE49-F238E27FC236}">
                    <a16:creationId xmlns:a16="http://schemas.microsoft.com/office/drawing/2014/main" id="{19F799C3-FDF0-4532-A8A7-86344F10B0AE}"/>
                  </a:ext>
                </a:extLst>
              </p14:cNvPr>
              <p14:cNvContentPartPr/>
              <p14:nvPr/>
            </p14:nvContentPartPr>
            <p14:xfrm>
              <a:off x="10211619" y="3247748"/>
              <a:ext cx="84960" cy="112320"/>
            </p14:xfrm>
          </p:contentPart>
        </mc:Choice>
        <mc:Fallback>
          <p:pic>
            <p:nvPicPr>
              <p:cNvPr id="483" name="Freihand 482">
                <a:extLst>
                  <a:ext uri="{FF2B5EF4-FFF2-40B4-BE49-F238E27FC236}">
                    <a16:creationId xmlns:a16="http://schemas.microsoft.com/office/drawing/2014/main" id="{19F799C3-FDF0-4532-A8A7-86344F10B0AE}"/>
                  </a:ext>
                </a:extLst>
              </p:cNvPr>
              <p:cNvPicPr/>
              <p:nvPr/>
            </p:nvPicPr>
            <p:blipFill>
              <a:blip r:embed="rId812"/>
              <a:stretch>
                <a:fillRect/>
              </a:stretch>
            </p:blipFill>
            <p:spPr>
              <a:xfrm>
                <a:off x="10207299" y="3243428"/>
                <a:ext cx="93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4" name="Freihand 483">
                <a:extLst>
                  <a:ext uri="{FF2B5EF4-FFF2-40B4-BE49-F238E27FC236}">
                    <a16:creationId xmlns:a16="http://schemas.microsoft.com/office/drawing/2014/main" id="{A2DB87E1-54ED-4FF3-ADA1-35999601D136}"/>
                  </a:ext>
                </a:extLst>
              </p14:cNvPr>
              <p14:cNvContentPartPr/>
              <p14:nvPr/>
            </p14:nvContentPartPr>
            <p14:xfrm>
              <a:off x="10254099" y="3225788"/>
              <a:ext cx="106920" cy="132480"/>
            </p14:xfrm>
          </p:contentPart>
        </mc:Choice>
        <mc:Fallback>
          <p:pic>
            <p:nvPicPr>
              <p:cNvPr id="484" name="Freihand 483">
                <a:extLst>
                  <a:ext uri="{FF2B5EF4-FFF2-40B4-BE49-F238E27FC236}">
                    <a16:creationId xmlns:a16="http://schemas.microsoft.com/office/drawing/2014/main" id="{A2DB87E1-54ED-4FF3-ADA1-35999601D136}"/>
                  </a:ext>
                </a:extLst>
              </p:cNvPr>
              <p:cNvPicPr/>
              <p:nvPr/>
            </p:nvPicPr>
            <p:blipFill>
              <a:blip r:embed="rId814"/>
              <a:stretch>
                <a:fillRect/>
              </a:stretch>
            </p:blipFill>
            <p:spPr>
              <a:xfrm>
                <a:off x="10249779" y="3221468"/>
                <a:ext cx="115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5" name="Freihand 484">
                <a:extLst>
                  <a:ext uri="{FF2B5EF4-FFF2-40B4-BE49-F238E27FC236}">
                    <a16:creationId xmlns:a16="http://schemas.microsoft.com/office/drawing/2014/main" id="{07ACD8E9-D490-46E2-AD7C-8349726558E4}"/>
                  </a:ext>
                </a:extLst>
              </p14:cNvPr>
              <p14:cNvContentPartPr/>
              <p14:nvPr/>
            </p14:nvContentPartPr>
            <p14:xfrm>
              <a:off x="10385139" y="3289148"/>
              <a:ext cx="85320" cy="73800"/>
            </p14:xfrm>
          </p:contentPart>
        </mc:Choice>
        <mc:Fallback>
          <p:pic>
            <p:nvPicPr>
              <p:cNvPr id="485" name="Freihand 484">
                <a:extLst>
                  <a:ext uri="{FF2B5EF4-FFF2-40B4-BE49-F238E27FC236}">
                    <a16:creationId xmlns:a16="http://schemas.microsoft.com/office/drawing/2014/main" id="{07ACD8E9-D490-46E2-AD7C-8349726558E4}"/>
                  </a:ext>
                </a:extLst>
              </p:cNvPr>
              <p:cNvPicPr/>
              <p:nvPr/>
            </p:nvPicPr>
            <p:blipFill>
              <a:blip r:embed="rId816"/>
              <a:stretch>
                <a:fillRect/>
              </a:stretch>
            </p:blipFill>
            <p:spPr>
              <a:xfrm>
                <a:off x="10380819" y="3284828"/>
                <a:ext cx="93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6" name="Freihand 485">
                <a:extLst>
                  <a:ext uri="{FF2B5EF4-FFF2-40B4-BE49-F238E27FC236}">
                    <a16:creationId xmlns:a16="http://schemas.microsoft.com/office/drawing/2014/main" id="{4E3C321C-9CFA-4EA8-831C-C002BDAACA85}"/>
                  </a:ext>
                </a:extLst>
              </p14:cNvPr>
              <p14:cNvContentPartPr/>
              <p14:nvPr/>
            </p14:nvContentPartPr>
            <p14:xfrm>
              <a:off x="10483779" y="3250988"/>
              <a:ext cx="80640" cy="110160"/>
            </p14:xfrm>
          </p:contentPart>
        </mc:Choice>
        <mc:Fallback>
          <p:pic>
            <p:nvPicPr>
              <p:cNvPr id="486" name="Freihand 485">
                <a:extLst>
                  <a:ext uri="{FF2B5EF4-FFF2-40B4-BE49-F238E27FC236}">
                    <a16:creationId xmlns:a16="http://schemas.microsoft.com/office/drawing/2014/main" id="{4E3C321C-9CFA-4EA8-831C-C002BDAACA85}"/>
                  </a:ext>
                </a:extLst>
              </p:cNvPr>
              <p:cNvPicPr/>
              <p:nvPr/>
            </p:nvPicPr>
            <p:blipFill>
              <a:blip r:embed="rId818"/>
              <a:stretch>
                <a:fillRect/>
              </a:stretch>
            </p:blipFill>
            <p:spPr>
              <a:xfrm>
                <a:off x="10479459" y="3246668"/>
                <a:ext cx="89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7" name="Freihand 486">
                <a:extLst>
                  <a:ext uri="{FF2B5EF4-FFF2-40B4-BE49-F238E27FC236}">
                    <a16:creationId xmlns:a16="http://schemas.microsoft.com/office/drawing/2014/main" id="{1CB8C689-C7AA-438C-8C48-A1BB885B3444}"/>
                  </a:ext>
                </a:extLst>
              </p14:cNvPr>
              <p14:cNvContentPartPr/>
              <p14:nvPr/>
            </p14:nvContentPartPr>
            <p14:xfrm>
              <a:off x="10578099" y="3236948"/>
              <a:ext cx="84960" cy="92880"/>
            </p14:xfrm>
          </p:contentPart>
        </mc:Choice>
        <mc:Fallback>
          <p:pic>
            <p:nvPicPr>
              <p:cNvPr id="487" name="Freihand 486">
                <a:extLst>
                  <a:ext uri="{FF2B5EF4-FFF2-40B4-BE49-F238E27FC236}">
                    <a16:creationId xmlns:a16="http://schemas.microsoft.com/office/drawing/2014/main" id="{1CB8C689-C7AA-438C-8C48-A1BB885B3444}"/>
                  </a:ext>
                </a:extLst>
              </p:cNvPr>
              <p:cNvPicPr/>
              <p:nvPr/>
            </p:nvPicPr>
            <p:blipFill>
              <a:blip r:embed="rId820"/>
              <a:stretch>
                <a:fillRect/>
              </a:stretch>
            </p:blipFill>
            <p:spPr>
              <a:xfrm>
                <a:off x="10573779" y="3232628"/>
                <a:ext cx="93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8" name="Freihand 487">
                <a:extLst>
                  <a:ext uri="{FF2B5EF4-FFF2-40B4-BE49-F238E27FC236}">
                    <a16:creationId xmlns:a16="http://schemas.microsoft.com/office/drawing/2014/main" id="{CA33CEA6-E346-4F45-B13A-7FA542D54E2F}"/>
                  </a:ext>
                </a:extLst>
              </p14:cNvPr>
              <p14:cNvContentPartPr/>
              <p14:nvPr/>
            </p14:nvContentPartPr>
            <p14:xfrm>
              <a:off x="10710219" y="3307148"/>
              <a:ext cx="360" cy="360"/>
            </p14:xfrm>
          </p:contentPart>
        </mc:Choice>
        <mc:Fallback>
          <p:pic>
            <p:nvPicPr>
              <p:cNvPr id="488" name="Freihand 487">
                <a:extLst>
                  <a:ext uri="{FF2B5EF4-FFF2-40B4-BE49-F238E27FC236}">
                    <a16:creationId xmlns:a16="http://schemas.microsoft.com/office/drawing/2014/main" id="{CA33CEA6-E346-4F45-B13A-7FA542D54E2F}"/>
                  </a:ext>
                </a:extLst>
              </p:cNvPr>
              <p:cNvPicPr/>
              <p:nvPr/>
            </p:nvPicPr>
            <p:blipFill>
              <a:blip r:embed="rId356"/>
              <a:stretch>
                <a:fillRect/>
              </a:stretch>
            </p:blipFill>
            <p:spPr>
              <a:xfrm>
                <a:off x="10705899" y="33028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89" name="Freihand 488">
                <a:extLst>
                  <a:ext uri="{FF2B5EF4-FFF2-40B4-BE49-F238E27FC236}">
                    <a16:creationId xmlns:a16="http://schemas.microsoft.com/office/drawing/2014/main" id="{45FA7DC5-F7FD-40FB-8402-8A2D75413167}"/>
                  </a:ext>
                </a:extLst>
              </p14:cNvPr>
              <p14:cNvContentPartPr/>
              <p14:nvPr/>
            </p14:nvContentPartPr>
            <p14:xfrm>
              <a:off x="10835139" y="3150908"/>
              <a:ext cx="142920" cy="152280"/>
            </p14:xfrm>
          </p:contentPart>
        </mc:Choice>
        <mc:Fallback>
          <p:pic>
            <p:nvPicPr>
              <p:cNvPr id="489" name="Freihand 488">
                <a:extLst>
                  <a:ext uri="{FF2B5EF4-FFF2-40B4-BE49-F238E27FC236}">
                    <a16:creationId xmlns:a16="http://schemas.microsoft.com/office/drawing/2014/main" id="{45FA7DC5-F7FD-40FB-8402-8A2D75413167}"/>
                  </a:ext>
                </a:extLst>
              </p:cNvPr>
              <p:cNvPicPr/>
              <p:nvPr/>
            </p:nvPicPr>
            <p:blipFill>
              <a:blip r:embed="rId823"/>
              <a:stretch>
                <a:fillRect/>
              </a:stretch>
            </p:blipFill>
            <p:spPr>
              <a:xfrm>
                <a:off x="10830819" y="3146588"/>
                <a:ext cx="151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91" name="Freihand 490">
                <a:extLst>
                  <a:ext uri="{FF2B5EF4-FFF2-40B4-BE49-F238E27FC236}">
                    <a16:creationId xmlns:a16="http://schemas.microsoft.com/office/drawing/2014/main" id="{A288FBD3-A859-4C0E-BA91-593D71F24347}"/>
                  </a:ext>
                </a:extLst>
              </p14:cNvPr>
              <p14:cNvContentPartPr/>
              <p14:nvPr/>
            </p14:nvContentPartPr>
            <p14:xfrm>
              <a:off x="11001459" y="3084308"/>
              <a:ext cx="180720" cy="173520"/>
            </p14:xfrm>
          </p:contentPart>
        </mc:Choice>
        <mc:Fallback>
          <p:pic>
            <p:nvPicPr>
              <p:cNvPr id="491" name="Freihand 490">
                <a:extLst>
                  <a:ext uri="{FF2B5EF4-FFF2-40B4-BE49-F238E27FC236}">
                    <a16:creationId xmlns:a16="http://schemas.microsoft.com/office/drawing/2014/main" id="{A288FBD3-A859-4C0E-BA91-593D71F24347}"/>
                  </a:ext>
                </a:extLst>
              </p:cNvPr>
              <p:cNvPicPr/>
              <p:nvPr/>
            </p:nvPicPr>
            <p:blipFill>
              <a:blip r:embed="rId825"/>
              <a:stretch>
                <a:fillRect/>
              </a:stretch>
            </p:blipFill>
            <p:spPr>
              <a:xfrm>
                <a:off x="10997139" y="3079988"/>
                <a:ext cx="189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92" name="Freihand 491">
                <a:extLst>
                  <a:ext uri="{FF2B5EF4-FFF2-40B4-BE49-F238E27FC236}">
                    <a16:creationId xmlns:a16="http://schemas.microsoft.com/office/drawing/2014/main" id="{0DBCC23C-D655-4FB9-8134-9CFB2EB51284}"/>
                  </a:ext>
                </a:extLst>
              </p14:cNvPr>
              <p14:cNvContentPartPr/>
              <p14:nvPr/>
            </p14:nvContentPartPr>
            <p14:xfrm>
              <a:off x="11165619" y="3101228"/>
              <a:ext cx="104400" cy="132840"/>
            </p14:xfrm>
          </p:contentPart>
        </mc:Choice>
        <mc:Fallback>
          <p:pic>
            <p:nvPicPr>
              <p:cNvPr id="492" name="Freihand 491">
                <a:extLst>
                  <a:ext uri="{FF2B5EF4-FFF2-40B4-BE49-F238E27FC236}">
                    <a16:creationId xmlns:a16="http://schemas.microsoft.com/office/drawing/2014/main" id="{0DBCC23C-D655-4FB9-8134-9CFB2EB51284}"/>
                  </a:ext>
                </a:extLst>
              </p:cNvPr>
              <p:cNvPicPr/>
              <p:nvPr/>
            </p:nvPicPr>
            <p:blipFill>
              <a:blip r:embed="rId827"/>
              <a:stretch>
                <a:fillRect/>
              </a:stretch>
            </p:blipFill>
            <p:spPr>
              <a:xfrm>
                <a:off x="11161299" y="3096908"/>
                <a:ext cx="113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93" name="Freihand 492">
                <a:extLst>
                  <a:ext uri="{FF2B5EF4-FFF2-40B4-BE49-F238E27FC236}">
                    <a16:creationId xmlns:a16="http://schemas.microsoft.com/office/drawing/2014/main" id="{61CD689F-F6D0-457B-84BE-97FA98A489FA}"/>
                  </a:ext>
                </a:extLst>
              </p14:cNvPr>
              <p14:cNvContentPartPr/>
              <p14:nvPr/>
            </p14:nvContentPartPr>
            <p14:xfrm>
              <a:off x="11256699" y="3133628"/>
              <a:ext cx="82080" cy="101160"/>
            </p14:xfrm>
          </p:contentPart>
        </mc:Choice>
        <mc:Fallback>
          <p:pic>
            <p:nvPicPr>
              <p:cNvPr id="493" name="Freihand 492">
                <a:extLst>
                  <a:ext uri="{FF2B5EF4-FFF2-40B4-BE49-F238E27FC236}">
                    <a16:creationId xmlns:a16="http://schemas.microsoft.com/office/drawing/2014/main" id="{61CD689F-F6D0-457B-84BE-97FA98A489FA}"/>
                  </a:ext>
                </a:extLst>
              </p:cNvPr>
              <p:cNvPicPr/>
              <p:nvPr/>
            </p:nvPicPr>
            <p:blipFill>
              <a:blip r:embed="rId829"/>
              <a:stretch>
                <a:fillRect/>
              </a:stretch>
            </p:blipFill>
            <p:spPr>
              <a:xfrm>
                <a:off x="11252379" y="3129308"/>
                <a:ext cx="90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94" name="Freihand 493">
                <a:extLst>
                  <a:ext uri="{FF2B5EF4-FFF2-40B4-BE49-F238E27FC236}">
                    <a16:creationId xmlns:a16="http://schemas.microsoft.com/office/drawing/2014/main" id="{F3450558-4403-4067-B162-1AA88F5A0B2C}"/>
                  </a:ext>
                </a:extLst>
              </p14:cNvPr>
              <p14:cNvContentPartPr/>
              <p14:nvPr/>
            </p14:nvContentPartPr>
            <p14:xfrm>
              <a:off x="11338059" y="3056228"/>
              <a:ext cx="132480" cy="160920"/>
            </p14:xfrm>
          </p:contentPart>
        </mc:Choice>
        <mc:Fallback>
          <p:pic>
            <p:nvPicPr>
              <p:cNvPr id="494" name="Freihand 493">
                <a:extLst>
                  <a:ext uri="{FF2B5EF4-FFF2-40B4-BE49-F238E27FC236}">
                    <a16:creationId xmlns:a16="http://schemas.microsoft.com/office/drawing/2014/main" id="{F3450558-4403-4067-B162-1AA88F5A0B2C}"/>
                  </a:ext>
                </a:extLst>
              </p:cNvPr>
              <p:cNvPicPr/>
              <p:nvPr/>
            </p:nvPicPr>
            <p:blipFill>
              <a:blip r:embed="rId831"/>
              <a:stretch>
                <a:fillRect/>
              </a:stretch>
            </p:blipFill>
            <p:spPr>
              <a:xfrm>
                <a:off x="11333739" y="3051548"/>
                <a:ext cx="141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95" name="Freihand 494">
                <a:extLst>
                  <a:ext uri="{FF2B5EF4-FFF2-40B4-BE49-F238E27FC236}">
                    <a16:creationId xmlns:a16="http://schemas.microsoft.com/office/drawing/2014/main" id="{A7E4180B-8321-4CE6-9885-9D7AB3EB3D33}"/>
                  </a:ext>
                </a:extLst>
              </p14:cNvPr>
              <p14:cNvContentPartPr/>
              <p14:nvPr/>
            </p14:nvContentPartPr>
            <p14:xfrm>
              <a:off x="11466939" y="3145508"/>
              <a:ext cx="47160" cy="51840"/>
            </p14:xfrm>
          </p:contentPart>
        </mc:Choice>
        <mc:Fallback>
          <p:pic>
            <p:nvPicPr>
              <p:cNvPr id="495" name="Freihand 494">
                <a:extLst>
                  <a:ext uri="{FF2B5EF4-FFF2-40B4-BE49-F238E27FC236}">
                    <a16:creationId xmlns:a16="http://schemas.microsoft.com/office/drawing/2014/main" id="{A7E4180B-8321-4CE6-9885-9D7AB3EB3D33}"/>
                  </a:ext>
                </a:extLst>
              </p:cNvPr>
              <p:cNvPicPr/>
              <p:nvPr/>
            </p:nvPicPr>
            <p:blipFill>
              <a:blip r:embed="rId833"/>
              <a:stretch>
                <a:fillRect/>
              </a:stretch>
            </p:blipFill>
            <p:spPr>
              <a:xfrm>
                <a:off x="11462619" y="3141188"/>
                <a:ext cx="55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96" name="Freihand 495">
                <a:extLst>
                  <a:ext uri="{FF2B5EF4-FFF2-40B4-BE49-F238E27FC236}">
                    <a16:creationId xmlns:a16="http://schemas.microsoft.com/office/drawing/2014/main" id="{A12170C8-D8AF-4066-85C3-14038C018FAA}"/>
                  </a:ext>
                </a:extLst>
              </p14:cNvPr>
              <p14:cNvContentPartPr/>
              <p14:nvPr/>
            </p14:nvContentPartPr>
            <p14:xfrm>
              <a:off x="11507979" y="3106628"/>
              <a:ext cx="112680" cy="209520"/>
            </p14:xfrm>
          </p:contentPart>
        </mc:Choice>
        <mc:Fallback>
          <p:pic>
            <p:nvPicPr>
              <p:cNvPr id="496" name="Freihand 495">
                <a:extLst>
                  <a:ext uri="{FF2B5EF4-FFF2-40B4-BE49-F238E27FC236}">
                    <a16:creationId xmlns:a16="http://schemas.microsoft.com/office/drawing/2014/main" id="{A12170C8-D8AF-4066-85C3-14038C018FAA}"/>
                  </a:ext>
                </a:extLst>
              </p:cNvPr>
              <p:cNvPicPr/>
              <p:nvPr/>
            </p:nvPicPr>
            <p:blipFill>
              <a:blip r:embed="rId835"/>
              <a:stretch>
                <a:fillRect/>
              </a:stretch>
            </p:blipFill>
            <p:spPr>
              <a:xfrm>
                <a:off x="11503659" y="3102308"/>
                <a:ext cx="121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97" name="Freihand 496">
                <a:extLst>
                  <a:ext uri="{FF2B5EF4-FFF2-40B4-BE49-F238E27FC236}">
                    <a16:creationId xmlns:a16="http://schemas.microsoft.com/office/drawing/2014/main" id="{06062CEC-D46B-4C59-8F35-0FFC02EB4E3F}"/>
                  </a:ext>
                </a:extLst>
              </p14:cNvPr>
              <p14:cNvContentPartPr/>
              <p14:nvPr/>
            </p14:nvContentPartPr>
            <p14:xfrm>
              <a:off x="11619579" y="3007268"/>
              <a:ext cx="209160" cy="270360"/>
            </p14:xfrm>
          </p:contentPart>
        </mc:Choice>
        <mc:Fallback>
          <p:pic>
            <p:nvPicPr>
              <p:cNvPr id="497" name="Freihand 496">
                <a:extLst>
                  <a:ext uri="{FF2B5EF4-FFF2-40B4-BE49-F238E27FC236}">
                    <a16:creationId xmlns:a16="http://schemas.microsoft.com/office/drawing/2014/main" id="{06062CEC-D46B-4C59-8F35-0FFC02EB4E3F}"/>
                  </a:ext>
                </a:extLst>
              </p:cNvPr>
              <p:cNvPicPr/>
              <p:nvPr/>
            </p:nvPicPr>
            <p:blipFill>
              <a:blip r:embed="rId837"/>
              <a:stretch>
                <a:fillRect/>
              </a:stretch>
            </p:blipFill>
            <p:spPr>
              <a:xfrm>
                <a:off x="11615259" y="3002948"/>
                <a:ext cx="2178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98" name="Freihand 497">
                <a:extLst>
                  <a:ext uri="{FF2B5EF4-FFF2-40B4-BE49-F238E27FC236}">
                    <a16:creationId xmlns:a16="http://schemas.microsoft.com/office/drawing/2014/main" id="{3FE4453C-0ED9-47E9-A34E-17C5D2421E2C}"/>
                  </a:ext>
                </a:extLst>
              </p14:cNvPr>
              <p14:cNvContentPartPr/>
              <p14:nvPr/>
            </p14:nvContentPartPr>
            <p14:xfrm>
              <a:off x="11769699" y="3035348"/>
              <a:ext cx="139680" cy="115560"/>
            </p14:xfrm>
          </p:contentPart>
        </mc:Choice>
        <mc:Fallback>
          <p:pic>
            <p:nvPicPr>
              <p:cNvPr id="498" name="Freihand 497">
                <a:extLst>
                  <a:ext uri="{FF2B5EF4-FFF2-40B4-BE49-F238E27FC236}">
                    <a16:creationId xmlns:a16="http://schemas.microsoft.com/office/drawing/2014/main" id="{3FE4453C-0ED9-47E9-A34E-17C5D2421E2C}"/>
                  </a:ext>
                </a:extLst>
              </p:cNvPr>
              <p:cNvPicPr/>
              <p:nvPr/>
            </p:nvPicPr>
            <p:blipFill>
              <a:blip r:embed="rId839"/>
              <a:stretch>
                <a:fillRect/>
              </a:stretch>
            </p:blipFill>
            <p:spPr>
              <a:xfrm>
                <a:off x="11765379" y="3031028"/>
                <a:ext cx="148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99" name="Freihand 498">
                <a:extLst>
                  <a:ext uri="{FF2B5EF4-FFF2-40B4-BE49-F238E27FC236}">
                    <a16:creationId xmlns:a16="http://schemas.microsoft.com/office/drawing/2014/main" id="{B912A3A8-18DF-4BFA-BA55-B1A871215EC2}"/>
                  </a:ext>
                </a:extLst>
              </p14:cNvPr>
              <p14:cNvContentPartPr/>
              <p14:nvPr/>
            </p14:nvContentPartPr>
            <p14:xfrm>
              <a:off x="11412939" y="3046148"/>
              <a:ext cx="187560" cy="9360"/>
            </p14:xfrm>
          </p:contentPart>
        </mc:Choice>
        <mc:Fallback>
          <p:pic>
            <p:nvPicPr>
              <p:cNvPr id="499" name="Freihand 498">
                <a:extLst>
                  <a:ext uri="{FF2B5EF4-FFF2-40B4-BE49-F238E27FC236}">
                    <a16:creationId xmlns:a16="http://schemas.microsoft.com/office/drawing/2014/main" id="{B912A3A8-18DF-4BFA-BA55-B1A871215EC2}"/>
                  </a:ext>
                </a:extLst>
              </p:cNvPr>
              <p:cNvPicPr/>
              <p:nvPr/>
            </p:nvPicPr>
            <p:blipFill>
              <a:blip r:embed="rId841"/>
              <a:stretch>
                <a:fillRect/>
              </a:stretch>
            </p:blipFill>
            <p:spPr>
              <a:xfrm>
                <a:off x="11408619" y="3041828"/>
                <a:ext cx="196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00" name="Freihand 499">
                <a:extLst>
                  <a:ext uri="{FF2B5EF4-FFF2-40B4-BE49-F238E27FC236}">
                    <a16:creationId xmlns:a16="http://schemas.microsoft.com/office/drawing/2014/main" id="{F7AA3529-E541-4673-9C5D-2A0B45D5233F}"/>
                  </a:ext>
                </a:extLst>
              </p14:cNvPr>
              <p14:cNvContentPartPr/>
              <p14:nvPr/>
            </p14:nvContentPartPr>
            <p14:xfrm>
              <a:off x="11939259" y="3064508"/>
              <a:ext cx="71640" cy="10800"/>
            </p14:xfrm>
          </p:contentPart>
        </mc:Choice>
        <mc:Fallback>
          <p:pic>
            <p:nvPicPr>
              <p:cNvPr id="500" name="Freihand 499">
                <a:extLst>
                  <a:ext uri="{FF2B5EF4-FFF2-40B4-BE49-F238E27FC236}">
                    <a16:creationId xmlns:a16="http://schemas.microsoft.com/office/drawing/2014/main" id="{F7AA3529-E541-4673-9C5D-2A0B45D5233F}"/>
                  </a:ext>
                </a:extLst>
              </p:cNvPr>
              <p:cNvPicPr/>
              <p:nvPr/>
            </p:nvPicPr>
            <p:blipFill>
              <a:blip r:embed="rId843"/>
              <a:stretch>
                <a:fillRect/>
              </a:stretch>
            </p:blipFill>
            <p:spPr>
              <a:xfrm>
                <a:off x="11934939" y="3060188"/>
                <a:ext cx="80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01" name="Freihand 500">
                <a:extLst>
                  <a:ext uri="{FF2B5EF4-FFF2-40B4-BE49-F238E27FC236}">
                    <a16:creationId xmlns:a16="http://schemas.microsoft.com/office/drawing/2014/main" id="{FC140377-80C1-4634-A69A-EED3CA7DB9E0}"/>
                  </a:ext>
                </a:extLst>
              </p14:cNvPr>
              <p14:cNvContentPartPr/>
              <p14:nvPr/>
            </p14:nvContentPartPr>
            <p14:xfrm>
              <a:off x="8608179" y="3676508"/>
              <a:ext cx="75960" cy="198720"/>
            </p14:xfrm>
          </p:contentPart>
        </mc:Choice>
        <mc:Fallback>
          <p:pic>
            <p:nvPicPr>
              <p:cNvPr id="501" name="Freihand 500">
                <a:extLst>
                  <a:ext uri="{FF2B5EF4-FFF2-40B4-BE49-F238E27FC236}">
                    <a16:creationId xmlns:a16="http://schemas.microsoft.com/office/drawing/2014/main" id="{FC140377-80C1-4634-A69A-EED3CA7DB9E0}"/>
                  </a:ext>
                </a:extLst>
              </p:cNvPr>
              <p:cNvPicPr/>
              <p:nvPr/>
            </p:nvPicPr>
            <p:blipFill>
              <a:blip r:embed="rId845"/>
              <a:stretch>
                <a:fillRect/>
              </a:stretch>
            </p:blipFill>
            <p:spPr>
              <a:xfrm>
                <a:off x="8603859" y="3672188"/>
                <a:ext cx="84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02" name="Freihand 501">
                <a:extLst>
                  <a:ext uri="{FF2B5EF4-FFF2-40B4-BE49-F238E27FC236}">
                    <a16:creationId xmlns:a16="http://schemas.microsoft.com/office/drawing/2014/main" id="{CE63FAE5-926E-4849-82E0-1214AE17516E}"/>
                  </a:ext>
                </a:extLst>
              </p14:cNvPr>
              <p14:cNvContentPartPr/>
              <p14:nvPr/>
            </p14:nvContentPartPr>
            <p14:xfrm>
              <a:off x="8734179" y="3674348"/>
              <a:ext cx="134640" cy="104760"/>
            </p14:xfrm>
          </p:contentPart>
        </mc:Choice>
        <mc:Fallback>
          <p:pic>
            <p:nvPicPr>
              <p:cNvPr id="502" name="Freihand 501">
                <a:extLst>
                  <a:ext uri="{FF2B5EF4-FFF2-40B4-BE49-F238E27FC236}">
                    <a16:creationId xmlns:a16="http://schemas.microsoft.com/office/drawing/2014/main" id="{CE63FAE5-926E-4849-82E0-1214AE17516E}"/>
                  </a:ext>
                </a:extLst>
              </p:cNvPr>
              <p:cNvPicPr/>
              <p:nvPr/>
            </p:nvPicPr>
            <p:blipFill>
              <a:blip r:embed="rId847"/>
              <a:stretch>
                <a:fillRect/>
              </a:stretch>
            </p:blipFill>
            <p:spPr>
              <a:xfrm>
                <a:off x="8729859" y="3670028"/>
                <a:ext cx="143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03" name="Freihand 502">
                <a:extLst>
                  <a:ext uri="{FF2B5EF4-FFF2-40B4-BE49-F238E27FC236}">
                    <a16:creationId xmlns:a16="http://schemas.microsoft.com/office/drawing/2014/main" id="{F5FE102E-24BF-43B2-AD82-9E47B034020A}"/>
                  </a:ext>
                </a:extLst>
              </p14:cNvPr>
              <p14:cNvContentPartPr/>
              <p14:nvPr/>
            </p14:nvContentPartPr>
            <p14:xfrm>
              <a:off x="8871339" y="3659948"/>
              <a:ext cx="142560" cy="110880"/>
            </p14:xfrm>
          </p:contentPart>
        </mc:Choice>
        <mc:Fallback>
          <p:pic>
            <p:nvPicPr>
              <p:cNvPr id="503" name="Freihand 502">
                <a:extLst>
                  <a:ext uri="{FF2B5EF4-FFF2-40B4-BE49-F238E27FC236}">
                    <a16:creationId xmlns:a16="http://schemas.microsoft.com/office/drawing/2014/main" id="{F5FE102E-24BF-43B2-AD82-9E47B034020A}"/>
                  </a:ext>
                </a:extLst>
              </p:cNvPr>
              <p:cNvPicPr/>
              <p:nvPr/>
            </p:nvPicPr>
            <p:blipFill>
              <a:blip r:embed="rId849"/>
              <a:stretch>
                <a:fillRect/>
              </a:stretch>
            </p:blipFill>
            <p:spPr>
              <a:xfrm>
                <a:off x="8867019" y="3655628"/>
                <a:ext cx="151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04" name="Freihand 503">
                <a:extLst>
                  <a:ext uri="{FF2B5EF4-FFF2-40B4-BE49-F238E27FC236}">
                    <a16:creationId xmlns:a16="http://schemas.microsoft.com/office/drawing/2014/main" id="{EE32483F-1589-4F72-9C84-234C07F96C8F}"/>
                  </a:ext>
                </a:extLst>
              </p14:cNvPr>
              <p14:cNvContentPartPr/>
              <p14:nvPr/>
            </p14:nvContentPartPr>
            <p14:xfrm>
              <a:off x="8916699" y="3693428"/>
              <a:ext cx="74160" cy="7560"/>
            </p14:xfrm>
          </p:contentPart>
        </mc:Choice>
        <mc:Fallback>
          <p:pic>
            <p:nvPicPr>
              <p:cNvPr id="504" name="Freihand 503">
                <a:extLst>
                  <a:ext uri="{FF2B5EF4-FFF2-40B4-BE49-F238E27FC236}">
                    <a16:creationId xmlns:a16="http://schemas.microsoft.com/office/drawing/2014/main" id="{EE32483F-1589-4F72-9C84-234C07F96C8F}"/>
                  </a:ext>
                </a:extLst>
              </p:cNvPr>
              <p:cNvPicPr/>
              <p:nvPr/>
            </p:nvPicPr>
            <p:blipFill>
              <a:blip r:embed="rId851"/>
              <a:stretch>
                <a:fillRect/>
              </a:stretch>
            </p:blipFill>
            <p:spPr>
              <a:xfrm>
                <a:off x="8912379" y="3689108"/>
                <a:ext cx="82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05" name="Freihand 504">
                <a:extLst>
                  <a:ext uri="{FF2B5EF4-FFF2-40B4-BE49-F238E27FC236}">
                    <a16:creationId xmlns:a16="http://schemas.microsoft.com/office/drawing/2014/main" id="{77E61F14-5AD3-4B88-A536-09C3D12DEDE3}"/>
                  </a:ext>
                </a:extLst>
              </p14:cNvPr>
              <p14:cNvContentPartPr/>
              <p14:nvPr/>
            </p14:nvContentPartPr>
            <p14:xfrm>
              <a:off x="9025419" y="3641228"/>
              <a:ext cx="74880" cy="78480"/>
            </p14:xfrm>
          </p:contentPart>
        </mc:Choice>
        <mc:Fallback>
          <p:pic>
            <p:nvPicPr>
              <p:cNvPr id="505" name="Freihand 504">
                <a:extLst>
                  <a:ext uri="{FF2B5EF4-FFF2-40B4-BE49-F238E27FC236}">
                    <a16:creationId xmlns:a16="http://schemas.microsoft.com/office/drawing/2014/main" id="{77E61F14-5AD3-4B88-A536-09C3D12DEDE3}"/>
                  </a:ext>
                </a:extLst>
              </p:cNvPr>
              <p:cNvPicPr/>
              <p:nvPr/>
            </p:nvPicPr>
            <p:blipFill>
              <a:blip r:embed="rId853"/>
              <a:stretch>
                <a:fillRect/>
              </a:stretch>
            </p:blipFill>
            <p:spPr>
              <a:xfrm>
                <a:off x="9021099" y="3636908"/>
                <a:ext cx="83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06" name="Freihand 505">
                <a:extLst>
                  <a:ext uri="{FF2B5EF4-FFF2-40B4-BE49-F238E27FC236}">
                    <a16:creationId xmlns:a16="http://schemas.microsoft.com/office/drawing/2014/main" id="{E72CB49C-E6D5-4F55-8A3A-4C57FCFD56A7}"/>
                  </a:ext>
                </a:extLst>
              </p14:cNvPr>
              <p14:cNvContentPartPr/>
              <p14:nvPr/>
            </p14:nvContentPartPr>
            <p14:xfrm>
              <a:off x="9111819" y="3567068"/>
              <a:ext cx="146160" cy="259200"/>
            </p14:xfrm>
          </p:contentPart>
        </mc:Choice>
        <mc:Fallback>
          <p:pic>
            <p:nvPicPr>
              <p:cNvPr id="506" name="Freihand 505">
                <a:extLst>
                  <a:ext uri="{FF2B5EF4-FFF2-40B4-BE49-F238E27FC236}">
                    <a16:creationId xmlns:a16="http://schemas.microsoft.com/office/drawing/2014/main" id="{E72CB49C-E6D5-4F55-8A3A-4C57FCFD56A7}"/>
                  </a:ext>
                </a:extLst>
              </p:cNvPr>
              <p:cNvPicPr/>
              <p:nvPr/>
            </p:nvPicPr>
            <p:blipFill>
              <a:blip r:embed="rId855"/>
              <a:stretch>
                <a:fillRect/>
              </a:stretch>
            </p:blipFill>
            <p:spPr>
              <a:xfrm>
                <a:off x="9107499" y="3562748"/>
                <a:ext cx="1548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07" name="Freihand 506">
                <a:extLst>
                  <a:ext uri="{FF2B5EF4-FFF2-40B4-BE49-F238E27FC236}">
                    <a16:creationId xmlns:a16="http://schemas.microsoft.com/office/drawing/2014/main" id="{E89FD12E-B274-44F1-8032-8E339D9EA08E}"/>
                  </a:ext>
                </a:extLst>
              </p14:cNvPr>
              <p14:cNvContentPartPr/>
              <p14:nvPr/>
            </p14:nvContentPartPr>
            <p14:xfrm>
              <a:off x="9365979" y="3518108"/>
              <a:ext cx="32040" cy="94320"/>
            </p14:xfrm>
          </p:contentPart>
        </mc:Choice>
        <mc:Fallback>
          <p:pic>
            <p:nvPicPr>
              <p:cNvPr id="507" name="Freihand 506">
                <a:extLst>
                  <a:ext uri="{FF2B5EF4-FFF2-40B4-BE49-F238E27FC236}">
                    <a16:creationId xmlns:a16="http://schemas.microsoft.com/office/drawing/2014/main" id="{E89FD12E-B274-44F1-8032-8E339D9EA08E}"/>
                  </a:ext>
                </a:extLst>
              </p:cNvPr>
              <p:cNvPicPr/>
              <p:nvPr/>
            </p:nvPicPr>
            <p:blipFill>
              <a:blip r:embed="rId857"/>
              <a:stretch>
                <a:fillRect/>
              </a:stretch>
            </p:blipFill>
            <p:spPr>
              <a:xfrm>
                <a:off x="9361659" y="3513788"/>
                <a:ext cx="40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08" name="Freihand 507">
                <a:extLst>
                  <a:ext uri="{FF2B5EF4-FFF2-40B4-BE49-F238E27FC236}">
                    <a16:creationId xmlns:a16="http://schemas.microsoft.com/office/drawing/2014/main" id="{B6127D36-8394-49C5-AF4F-D0AFF6AA38DD}"/>
                  </a:ext>
                </a:extLst>
              </p14:cNvPr>
              <p14:cNvContentPartPr/>
              <p14:nvPr/>
            </p14:nvContentPartPr>
            <p14:xfrm>
              <a:off x="9408459" y="3685508"/>
              <a:ext cx="16200" cy="11520"/>
            </p14:xfrm>
          </p:contentPart>
        </mc:Choice>
        <mc:Fallback>
          <p:pic>
            <p:nvPicPr>
              <p:cNvPr id="508" name="Freihand 507">
                <a:extLst>
                  <a:ext uri="{FF2B5EF4-FFF2-40B4-BE49-F238E27FC236}">
                    <a16:creationId xmlns:a16="http://schemas.microsoft.com/office/drawing/2014/main" id="{B6127D36-8394-49C5-AF4F-D0AFF6AA38DD}"/>
                  </a:ext>
                </a:extLst>
              </p:cNvPr>
              <p:cNvPicPr/>
              <p:nvPr/>
            </p:nvPicPr>
            <p:blipFill>
              <a:blip r:embed="rId859"/>
              <a:stretch>
                <a:fillRect/>
              </a:stretch>
            </p:blipFill>
            <p:spPr>
              <a:xfrm>
                <a:off x="9404139" y="3681188"/>
                <a:ext cx="2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10" name="Freihand 509">
                <a:extLst>
                  <a:ext uri="{FF2B5EF4-FFF2-40B4-BE49-F238E27FC236}">
                    <a16:creationId xmlns:a16="http://schemas.microsoft.com/office/drawing/2014/main" id="{56572D5C-BC61-4CFF-BEC2-5B469B832430}"/>
                  </a:ext>
                </a:extLst>
              </p14:cNvPr>
              <p14:cNvContentPartPr/>
              <p14:nvPr/>
            </p14:nvContentPartPr>
            <p14:xfrm>
              <a:off x="9779259" y="3608108"/>
              <a:ext cx="59760" cy="114120"/>
            </p14:xfrm>
          </p:contentPart>
        </mc:Choice>
        <mc:Fallback>
          <p:pic>
            <p:nvPicPr>
              <p:cNvPr id="510" name="Freihand 509">
                <a:extLst>
                  <a:ext uri="{FF2B5EF4-FFF2-40B4-BE49-F238E27FC236}">
                    <a16:creationId xmlns:a16="http://schemas.microsoft.com/office/drawing/2014/main" id="{56572D5C-BC61-4CFF-BEC2-5B469B832430}"/>
                  </a:ext>
                </a:extLst>
              </p:cNvPr>
              <p:cNvPicPr/>
              <p:nvPr/>
            </p:nvPicPr>
            <p:blipFill>
              <a:blip r:embed="rId861"/>
              <a:stretch>
                <a:fillRect/>
              </a:stretch>
            </p:blipFill>
            <p:spPr>
              <a:xfrm>
                <a:off x="9774939" y="3603788"/>
                <a:ext cx="68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11" name="Freihand 510">
                <a:extLst>
                  <a:ext uri="{FF2B5EF4-FFF2-40B4-BE49-F238E27FC236}">
                    <a16:creationId xmlns:a16="http://schemas.microsoft.com/office/drawing/2014/main" id="{67E45B80-4A9F-474B-ACD3-96835CF4CA17}"/>
                  </a:ext>
                </a:extLst>
              </p14:cNvPr>
              <p14:cNvContentPartPr/>
              <p14:nvPr/>
            </p14:nvContentPartPr>
            <p14:xfrm>
              <a:off x="9739299" y="3706388"/>
              <a:ext cx="158040" cy="66240"/>
            </p14:xfrm>
          </p:contentPart>
        </mc:Choice>
        <mc:Fallback>
          <p:pic>
            <p:nvPicPr>
              <p:cNvPr id="511" name="Freihand 510">
                <a:extLst>
                  <a:ext uri="{FF2B5EF4-FFF2-40B4-BE49-F238E27FC236}">
                    <a16:creationId xmlns:a16="http://schemas.microsoft.com/office/drawing/2014/main" id="{67E45B80-4A9F-474B-ACD3-96835CF4CA17}"/>
                  </a:ext>
                </a:extLst>
              </p:cNvPr>
              <p:cNvPicPr/>
              <p:nvPr/>
            </p:nvPicPr>
            <p:blipFill>
              <a:blip r:embed="rId863"/>
              <a:stretch>
                <a:fillRect/>
              </a:stretch>
            </p:blipFill>
            <p:spPr>
              <a:xfrm>
                <a:off x="9734979" y="3702068"/>
                <a:ext cx="166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12" name="Freihand 511">
                <a:extLst>
                  <a:ext uri="{FF2B5EF4-FFF2-40B4-BE49-F238E27FC236}">
                    <a16:creationId xmlns:a16="http://schemas.microsoft.com/office/drawing/2014/main" id="{3BF6011A-B094-4C51-B80E-5F42EC1985AF}"/>
                  </a:ext>
                </a:extLst>
              </p14:cNvPr>
              <p14:cNvContentPartPr/>
              <p14:nvPr/>
            </p14:nvContentPartPr>
            <p14:xfrm>
              <a:off x="9749739" y="3729428"/>
              <a:ext cx="184680" cy="196920"/>
            </p14:xfrm>
          </p:contentPart>
        </mc:Choice>
        <mc:Fallback>
          <p:pic>
            <p:nvPicPr>
              <p:cNvPr id="512" name="Freihand 511">
                <a:extLst>
                  <a:ext uri="{FF2B5EF4-FFF2-40B4-BE49-F238E27FC236}">
                    <a16:creationId xmlns:a16="http://schemas.microsoft.com/office/drawing/2014/main" id="{3BF6011A-B094-4C51-B80E-5F42EC1985AF}"/>
                  </a:ext>
                </a:extLst>
              </p:cNvPr>
              <p:cNvPicPr/>
              <p:nvPr/>
            </p:nvPicPr>
            <p:blipFill>
              <a:blip r:embed="rId865"/>
              <a:stretch>
                <a:fillRect/>
              </a:stretch>
            </p:blipFill>
            <p:spPr>
              <a:xfrm>
                <a:off x="9745419" y="3725108"/>
                <a:ext cx="193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14" name="Freihand 513">
                <a:extLst>
                  <a:ext uri="{FF2B5EF4-FFF2-40B4-BE49-F238E27FC236}">
                    <a16:creationId xmlns:a16="http://schemas.microsoft.com/office/drawing/2014/main" id="{EB8CD9F0-B035-443F-917C-D50FFAD0639A}"/>
                  </a:ext>
                </a:extLst>
              </p14:cNvPr>
              <p14:cNvContentPartPr/>
              <p14:nvPr/>
            </p14:nvContentPartPr>
            <p14:xfrm>
              <a:off x="10042779" y="3602708"/>
              <a:ext cx="87480" cy="158040"/>
            </p14:xfrm>
          </p:contentPart>
        </mc:Choice>
        <mc:Fallback>
          <p:pic>
            <p:nvPicPr>
              <p:cNvPr id="514" name="Freihand 513">
                <a:extLst>
                  <a:ext uri="{FF2B5EF4-FFF2-40B4-BE49-F238E27FC236}">
                    <a16:creationId xmlns:a16="http://schemas.microsoft.com/office/drawing/2014/main" id="{EB8CD9F0-B035-443F-917C-D50FFAD0639A}"/>
                  </a:ext>
                </a:extLst>
              </p:cNvPr>
              <p:cNvPicPr/>
              <p:nvPr/>
            </p:nvPicPr>
            <p:blipFill>
              <a:blip r:embed="rId867"/>
              <a:stretch>
                <a:fillRect/>
              </a:stretch>
            </p:blipFill>
            <p:spPr>
              <a:xfrm>
                <a:off x="10038459" y="3598388"/>
                <a:ext cx="96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15" name="Freihand 514">
                <a:extLst>
                  <a:ext uri="{FF2B5EF4-FFF2-40B4-BE49-F238E27FC236}">
                    <a16:creationId xmlns:a16="http://schemas.microsoft.com/office/drawing/2014/main" id="{C212A404-98D4-4B78-8694-8AC41144E5C2}"/>
                  </a:ext>
                </a:extLst>
              </p14:cNvPr>
              <p14:cNvContentPartPr/>
              <p14:nvPr/>
            </p14:nvContentPartPr>
            <p14:xfrm>
              <a:off x="10163379" y="3632588"/>
              <a:ext cx="68760" cy="106200"/>
            </p14:xfrm>
          </p:contentPart>
        </mc:Choice>
        <mc:Fallback>
          <p:pic>
            <p:nvPicPr>
              <p:cNvPr id="515" name="Freihand 514">
                <a:extLst>
                  <a:ext uri="{FF2B5EF4-FFF2-40B4-BE49-F238E27FC236}">
                    <a16:creationId xmlns:a16="http://schemas.microsoft.com/office/drawing/2014/main" id="{C212A404-98D4-4B78-8694-8AC41144E5C2}"/>
                  </a:ext>
                </a:extLst>
              </p:cNvPr>
              <p:cNvPicPr/>
              <p:nvPr/>
            </p:nvPicPr>
            <p:blipFill>
              <a:blip r:embed="rId869"/>
              <a:stretch>
                <a:fillRect/>
              </a:stretch>
            </p:blipFill>
            <p:spPr>
              <a:xfrm>
                <a:off x="10159059" y="3628268"/>
                <a:ext cx="77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16" name="Freihand 515">
                <a:extLst>
                  <a:ext uri="{FF2B5EF4-FFF2-40B4-BE49-F238E27FC236}">
                    <a16:creationId xmlns:a16="http://schemas.microsoft.com/office/drawing/2014/main" id="{91B6B278-0F36-4AC4-AFBB-7D058743E6AD}"/>
                  </a:ext>
                </a:extLst>
              </p14:cNvPr>
              <p14:cNvContentPartPr/>
              <p14:nvPr/>
            </p14:nvContentPartPr>
            <p14:xfrm>
              <a:off x="10258779" y="3612788"/>
              <a:ext cx="81000" cy="102960"/>
            </p14:xfrm>
          </p:contentPart>
        </mc:Choice>
        <mc:Fallback>
          <p:pic>
            <p:nvPicPr>
              <p:cNvPr id="516" name="Freihand 515">
                <a:extLst>
                  <a:ext uri="{FF2B5EF4-FFF2-40B4-BE49-F238E27FC236}">
                    <a16:creationId xmlns:a16="http://schemas.microsoft.com/office/drawing/2014/main" id="{91B6B278-0F36-4AC4-AFBB-7D058743E6AD}"/>
                  </a:ext>
                </a:extLst>
              </p:cNvPr>
              <p:cNvPicPr/>
              <p:nvPr/>
            </p:nvPicPr>
            <p:blipFill>
              <a:blip r:embed="rId871"/>
              <a:stretch>
                <a:fillRect/>
              </a:stretch>
            </p:blipFill>
            <p:spPr>
              <a:xfrm>
                <a:off x="10254459" y="3608468"/>
                <a:ext cx="89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17" name="Freihand 516">
                <a:extLst>
                  <a:ext uri="{FF2B5EF4-FFF2-40B4-BE49-F238E27FC236}">
                    <a16:creationId xmlns:a16="http://schemas.microsoft.com/office/drawing/2014/main" id="{18648FE9-2D00-41F0-B232-DAAA138BE9BE}"/>
                  </a:ext>
                </a:extLst>
              </p14:cNvPr>
              <p14:cNvContentPartPr/>
              <p14:nvPr/>
            </p14:nvContentPartPr>
            <p14:xfrm>
              <a:off x="10321059" y="3571028"/>
              <a:ext cx="172800" cy="111960"/>
            </p14:xfrm>
          </p:contentPart>
        </mc:Choice>
        <mc:Fallback>
          <p:pic>
            <p:nvPicPr>
              <p:cNvPr id="517" name="Freihand 516">
                <a:extLst>
                  <a:ext uri="{FF2B5EF4-FFF2-40B4-BE49-F238E27FC236}">
                    <a16:creationId xmlns:a16="http://schemas.microsoft.com/office/drawing/2014/main" id="{18648FE9-2D00-41F0-B232-DAAA138BE9BE}"/>
                  </a:ext>
                </a:extLst>
              </p:cNvPr>
              <p:cNvPicPr/>
              <p:nvPr/>
            </p:nvPicPr>
            <p:blipFill>
              <a:blip r:embed="rId873"/>
              <a:stretch>
                <a:fillRect/>
              </a:stretch>
            </p:blipFill>
            <p:spPr>
              <a:xfrm>
                <a:off x="10316739" y="3566708"/>
                <a:ext cx="181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18" name="Freihand 517">
                <a:extLst>
                  <a:ext uri="{FF2B5EF4-FFF2-40B4-BE49-F238E27FC236}">
                    <a16:creationId xmlns:a16="http://schemas.microsoft.com/office/drawing/2014/main" id="{5D7AD064-9CCC-486B-A21A-758155B419FC}"/>
                  </a:ext>
                </a:extLst>
              </p14:cNvPr>
              <p14:cNvContentPartPr/>
              <p14:nvPr/>
            </p14:nvContentPartPr>
            <p14:xfrm>
              <a:off x="10461819" y="3492908"/>
              <a:ext cx="176040" cy="170280"/>
            </p14:xfrm>
          </p:contentPart>
        </mc:Choice>
        <mc:Fallback>
          <p:pic>
            <p:nvPicPr>
              <p:cNvPr id="518" name="Freihand 517">
                <a:extLst>
                  <a:ext uri="{FF2B5EF4-FFF2-40B4-BE49-F238E27FC236}">
                    <a16:creationId xmlns:a16="http://schemas.microsoft.com/office/drawing/2014/main" id="{5D7AD064-9CCC-486B-A21A-758155B419FC}"/>
                  </a:ext>
                </a:extLst>
              </p:cNvPr>
              <p:cNvPicPr/>
              <p:nvPr/>
            </p:nvPicPr>
            <p:blipFill>
              <a:blip r:embed="rId875"/>
              <a:stretch>
                <a:fillRect/>
              </a:stretch>
            </p:blipFill>
            <p:spPr>
              <a:xfrm>
                <a:off x="10457499" y="3488588"/>
                <a:ext cx="184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19" name="Freihand 518">
                <a:extLst>
                  <a:ext uri="{FF2B5EF4-FFF2-40B4-BE49-F238E27FC236}">
                    <a16:creationId xmlns:a16="http://schemas.microsoft.com/office/drawing/2014/main" id="{CA248292-C6DD-413A-BC91-C2EF83B84E3D}"/>
                  </a:ext>
                </a:extLst>
              </p14:cNvPr>
              <p14:cNvContentPartPr/>
              <p14:nvPr/>
            </p14:nvContentPartPr>
            <p14:xfrm>
              <a:off x="10645779" y="3568148"/>
              <a:ext cx="51480" cy="74160"/>
            </p14:xfrm>
          </p:contentPart>
        </mc:Choice>
        <mc:Fallback>
          <p:pic>
            <p:nvPicPr>
              <p:cNvPr id="519" name="Freihand 518">
                <a:extLst>
                  <a:ext uri="{FF2B5EF4-FFF2-40B4-BE49-F238E27FC236}">
                    <a16:creationId xmlns:a16="http://schemas.microsoft.com/office/drawing/2014/main" id="{CA248292-C6DD-413A-BC91-C2EF83B84E3D}"/>
                  </a:ext>
                </a:extLst>
              </p:cNvPr>
              <p:cNvPicPr/>
              <p:nvPr/>
            </p:nvPicPr>
            <p:blipFill>
              <a:blip r:embed="rId877"/>
              <a:stretch>
                <a:fillRect/>
              </a:stretch>
            </p:blipFill>
            <p:spPr>
              <a:xfrm>
                <a:off x="10641459" y="3563828"/>
                <a:ext cx="60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20" name="Freihand 519">
                <a:extLst>
                  <a:ext uri="{FF2B5EF4-FFF2-40B4-BE49-F238E27FC236}">
                    <a16:creationId xmlns:a16="http://schemas.microsoft.com/office/drawing/2014/main" id="{B2326CA0-7045-4032-AD3B-44D354CEB692}"/>
                  </a:ext>
                </a:extLst>
              </p14:cNvPr>
              <p14:cNvContentPartPr/>
              <p14:nvPr/>
            </p14:nvContentPartPr>
            <p14:xfrm>
              <a:off x="10715979" y="3454388"/>
              <a:ext cx="121320" cy="153360"/>
            </p14:xfrm>
          </p:contentPart>
        </mc:Choice>
        <mc:Fallback>
          <p:pic>
            <p:nvPicPr>
              <p:cNvPr id="520" name="Freihand 519">
                <a:extLst>
                  <a:ext uri="{FF2B5EF4-FFF2-40B4-BE49-F238E27FC236}">
                    <a16:creationId xmlns:a16="http://schemas.microsoft.com/office/drawing/2014/main" id="{B2326CA0-7045-4032-AD3B-44D354CEB692}"/>
                  </a:ext>
                </a:extLst>
              </p:cNvPr>
              <p:cNvPicPr/>
              <p:nvPr/>
            </p:nvPicPr>
            <p:blipFill>
              <a:blip r:embed="rId879"/>
              <a:stretch>
                <a:fillRect/>
              </a:stretch>
            </p:blipFill>
            <p:spPr>
              <a:xfrm>
                <a:off x="10711659" y="3450068"/>
                <a:ext cx="129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21" name="Freihand 520">
                <a:extLst>
                  <a:ext uri="{FF2B5EF4-FFF2-40B4-BE49-F238E27FC236}">
                    <a16:creationId xmlns:a16="http://schemas.microsoft.com/office/drawing/2014/main" id="{F526584E-BC39-4EB7-AA5F-01EDA24B0351}"/>
                  </a:ext>
                </a:extLst>
              </p14:cNvPr>
              <p14:cNvContentPartPr/>
              <p14:nvPr/>
            </p14:nvContentPartPr>
            <p14:xfrm>
              <a:off x="10338699" y="3461948"/>
              <a:ext cx="55080" cy="23040"/>
            </p14:xfrm>
          </p:contentPart>
        </mc:Choice>
        <mc:Fallback>
          <p:pic>
            <p:nvPicPr>
              <p:cNvPr id="521" name="Freihand 520">
                <a:extLst>
                  <a:ext uri="{FF2B5EF4-FFF2-40B4-BE49-F238E27FC236}">
                    <a16:creationId xmlns:a16="http://schemas.microsoft.com/office/drawing/2014/main" id="{F526584E-BC39-4EB7-AA5F-01EDA24B0351}"/>
                  </a:ext>
                </a:extLst>
              </p:cNvPr>
              <p:cNvPicPr/>
              <p:nvPr/>
            </p:nvPicPr>
            <p:blipFill>
              <a:blip r:embed="rId881"/>
              <a:stretch>
                <a:fillRect/>
              </a:stretch>
            </p:blipFill>
            <p:spPr>
              <a:xfrm>
                <a:off x="10334379" y="3457628"/>
                <a:ext cx="63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22" name="Freihand 521">
                <a:extLst>
                  <a:ext uri="{FF2B5EF4-FFF2-40B4-BE49-F238E27FC236}">
                    <a16:creationId xmlns:a16="http://schemas.microsoft.com/office/drawing/2014/main" id="{7EB18428-D7F7-4C7B-AC69-6B6B458235D5}"/>
                  </a:ext>
                </a:extLst>
              </p14:cNvPr>
              <p14:cNvContentPartPr/>
              <p14:nvPr/>
            </p14:nvContentPartPr>
            <p14:xfrm>
              <a:off x="10935939" y="3493988"/>
              <a:ext cx="190800" cy="75960"/>
            </p14:xfrm>
          </p:contentPart>
        </mc:Choice>
        <mc:Fallback>
          <p:pic>
            <p:nvPicPr>
              <p:cNvPr id="522" name="Freihand 521">
                <a:extLst>
                  <a:ext uri="{FF2B5EF4-FFF2-40B4-BE49-F238E27FC236}">
                    <a16:creationId xmlns:a16="http://schemas.microsoft.com/office/drawing/2014/main" id="{7EB18428-D7F7-4C7B-AC69-6B6B458235D5}"/>
                  </a:ext>
                </a:extLst>
              </p:cNvPr>
              <p:cNvPicPr/>
              <p:nvPr/>
            </p:nvPicPr>
            <p:blipFill>
              <a:blip r:embed="rId883"/>
              <a:stretch>
                <a:fillRect/>
              </a:stretch>
            </p:blipFill>
            <p:spPr>
              <a:xfrm>
                <a:off x="10931619" y="3489668"/>
                <a:ext cx="199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23" name="Freihand 522">
                <a:extLst>
                  <a:ext uri="{FF2B5EF4-FFF2-40B4-BE49-F238E27FC236}">
                    <a16:creationId xmlns:a16="http://schemas.microsoft.com/office/drawing/2014/main" id="{0D9543C8-7FFF-4EAC-842F-15AF23ACC378}"/>
                  </a:ext>
                </a:extLst>
              </p14:cNvPr>
              <p14:cNvContentPartPr/>
              <p14:nvPr/>
            </p14:nvContentPartPr>
            <p14:xfrm>
              <a:off x="11130699" y="3486068"/>
              <a:ext cx="216360" cy="72720"/>
            </p14:xfrm>
          </p:contentPart>
        </mc:Choice>
        <mc:Fallback>
          <p:pic>
            <p:nvPicPr>
              <p:cNvPr id="523" name="Freihand 522">
                <a:extLst>
                  <a:ext uri="{FF2B5EF4-FFF2-40B4-BE49-F238E27FC236}">
                    <a16:creationId xmlns:a16="http://schemas.microsoft.com/office/drawing/2014/main" id="{0D9543C8-7FFF-4EAC-842F-15AF23ACC378}"/>
                  </a:ext>
                </a:extLst>
              </p:cNvPr>
              <p:cNvPicPr/>
              <p:nvPr/>
            </p:nvPicPr>
            <p:blipFill>
              <a:blip r:embed="rId885"/>
              <a:stretch>
                <a:fillRect/>
              </a:stretch>
            </p:blipFill>
            <p:spPr>
              <a:xfrm>
                <a:off x="11126379" y="3481748"/>
                <a:ext cx="225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24" name="Freihand 523">
                <a:extLst>
                  <a:ext uri="{FF2B5EF4-FFF2-40B4-BE49-F238E27FC236}">
                    <a16:creationId xmlns:a16="http://schemas.microsoft.com/office/drawing/2014/main" id="{63EEFAED-4E18-459C-B55E-A327C8823BEF}"/>
                  </a:ext>
                </a:extLst>
              </p14:cNvPr>
              <p14:cNvContentPartPr/>
              <p14:nvPr/>
            </p14:nvContentPartPr>
            <p14:xfrm>
              <a:off x="11452539" y="3397508"/>
              <a:ext cx="132840" cy="126000"/>
            </p14:xfrm>
          </p:contentPart>
        </mc:Choice>
        <mc:Fallback>
          <p:pic>
            <p:nvPicPr>
              <p:cNvPr id="524" name="Freihand 523">
                <a:extLst>
                  <a:ext uri="{FF2B5EF4-FFF2-40B4-BE49-F238E27FC236}">
                    <a16:creationId xmlns:a16="http://schemas.microsoft.com/office/drawing/2014/main" id="{63EEFAED-4E18-459C-B55E-A327C8823BEF}"/>
                  </a:ext>
                </a:extLst>
              </p:cNvPr>
              <p:cNvPicPr/>
              <p:nvPr/>
            </p:nvPicPr>
            <p:blipFill>
              <a:blip r:embed="rId887"/>
              <a:stretch>
                <a:fillRect/>
              </a:stretch>
            </p:blipFill>
            <p:spPr>
              <a:xfrm>
                <a:off x="11448219" y="3393188"/>
                <a:ext cx="141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25" name="Freihand 524">
                <a:extLst>
                  <a:ext uri="{FF2B5EF4-FFF2-40B4-BE49-F238E27FC236}">
                    <a16:creationId xmlns:a16="http://schemas.microsoft.com/office/drawing/2014/main" id="{02629348-66D6-4D80-8D82-593FB7A83B42}"/>
                  </a:ext>
                </a:extLst>
              </p14:cNvPr>
              <p14:cNvContentPartPr/>
              <p14:nvPr/>
            </p14:nvContentPartPr>
            <p14:xfrm>
              <a:off x="11568099" y="3313628"/>
              <a:ext cx="26280" cy="196560"/>
            </p14:xfrm>
          </p:contentPart>
        </mc:Choice>
        <mc:Fallback>
          <p:pic>
            <p:nvPicPr>
              <p:cNvPr id="525" name="Freihand 524">
                <a:extLst>
                  <a:ext uri="{FF2B5EF4-FFF2-40B4-BE49-F238E27FC236}">
                    <a16:creationId xmlns:a16="http://schemas.microsoft.com/office/drawing/2014/main" id="{02629348-66D6-4D80-8D82-593FB7A83B42}"/>
                  </a:ext>
                </a:extLst>
              </p:cNvPr>
              <p:cNvPicPr/>
              <p:nvPr/>
            </p:nvPicPr>
            <p:blipFill>
              <a:blip r:embed="rId889"/>
              <a:stretch>
                <a:fillRect/>
              </a:stretch>
            </p:blipFill>
            <p:spPr>
              <a:xfrm>
                <a:off x="11563779" y="3309308"/>
                <a:ext cx="34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26" name="Freihand 525">
                <a:extLst>
                  <a:ext uri="{FF2B5EF4-FFF2-40B4-BE49-F238E27FC236}">
                    <a16:creationId xmlns:a16="http://schemas.microsoft.com/office/drawing/2014/main" id="{F56FB090-F5E1-4B99-BACE-EB879415E090}"/>
                  </a:ext>
                </a:extLst>
              </p14:cNvPr>
              <p14:cNvContentPartPr/>
              <p14:nvPr/>
            </p14:nvContentPartPr>
            <p14:xfrm>
              <a:off x="11618859" y="3380948"/>
              <a:ext cx="101160" cy="115560"/>
            </p14:xfrm>
          </p:contentPart>
        </mc:Choice>
        <mc:Fallback>
          <p:pic>
            <p:nvPicPr>
              <p:cNvPr id="526" name="Freihand 525">
                <a:extLst>
                  <a:ext uri="{FF2B5EF4-FFF2-40B4-BE49-F238E27FC236}">
                    <a16:creationId xmlns:a16="http://schemas.microsoft.com/office/drawing/2014/main" id="{F56FB090-F5E1-4B99-BACE-EB879415E090}"/>
                  </a:ext>
                </a:extLst>
              </p:cNvPr>
              <p:cNvPicPr/>
              <p:nvPr/>
            </p:nvPicPr>
            <p:blipFill>
              <a:blip r:embed="rId891"/>
              <a:stretch>
                <a:fillRect/>
              </a:stretch>
            </p:blipFill>
            <p:spPr>
              <a:xfrm>
                <a:off x="11614539" y="3376628"/>
                <a:ext cx="109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27" name="Freihand 526">
                <a:extLst>
                  <a:ext uri="{FF2B5EF4-FFF2-40B4-BE49-F238E27FC236}">
                    <a16:creationId xmlns:a16="http://schemas.microsoft.com/office/drawing/2014/main" id="{D79F5266-5C08-4607-B073-0F7D2EC2D456}"/>
                  </a:ext>
                </a:extLst>
              </p14:cNvPr>
              <p14:cNvContentPartPr/>
              <p14:nvPr/>
            </p14:nvContentPartPr>
            <p14:xfrm>
              <a:off x="10225299" y="3868748"/>
              <a:ext cx="150840" cy="181080"/>
            </p14:xfrm>
          </p:contentPart>
        </mc:Choice>
        <mc:Fallback>
          <p:pic>
            <p:nvPicPr>
              <p:cNvPr id="527" name="Freihand 526">
                <a:extLst>
                  <a:ext uri="{FF2B5EF4-FFF2-40B4-BE49-F238E27FC236}">
                    <a16:creationId xmlns:a16="http://schemas.microsoft.com/office/drawing/2014/main" id="{D79F5266-5C08-4607-B073-0F7D2EC2D456}"/>
                  </a:ext>
                </a:extLst>
              </p:cNvPr>
              <p:cNvPicPr/>
              <p:nvPr/>
            </p:nvPicPr>
            <p:blipFill>
              <a:blip r:embed="rId893"/>
              <a:stretch>
                <a:fillRect/>
              </a:stretch>
            </p:blipFill>
            <p:spPr>
              <a:xfrm>
                <a:off x="10220979" y="3864428"/>
                <a:ext cx="159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28" name="Freihand 527">
                <a:extLst>
                  <a:ext uri="{FF2B5EF4-FFF2-40B4-BE49-F238E27FC236}">
                    <a16:creationId xmlns:a16="http://schemas.microsoft.com/office/drawing/2014/main" id="{6C90726F-C66F-458D-974E-B1AD05B7E528}"/>
                  </a:ext>
                </a:extLst>
              </p14:cNvPr>
              <p14:cNvContentPartPr/>
              <p14:nvPr/>
            </p14:nvContentPartPr>
            <p14:xfrm>
              <a:off x="10407459" y="3769388"/>
              <a:ext cx="157680" cy="256680"/>
            </p14:xfrm>
          </p:contentPart>
        </mc:Choice>
        <mc:Fallback>
          <p:pic>
            <p:nvPicPr>
              <p:cNvPr id="528" name="Freihand 527">
                <a:extLst>
                  <a:ext uri="{FF2B5EF4-FFF2-40B4-BE49-F238E27FC236}">
                    <a16:creationId xmlns:a16="http://schemas.microsoft.com/office/drawing/2014/main" id="{6C90726F-C66F-458D-974E-B1AD05B7E528}"/>
                  </a:ext>
                </a:extLst>
              </p:cNvPr>
              <p:cNvPicPr/>
              <p:nvPr/>
            </p:nvPicPr>
            <p:blipFill>
              <a:blip r:embed="rId895"/>
              <a:stretch>
                <a:fillRect/>
              </a:stretch>
            </p:blipFill>
            <p:spPr>
              <a:xfrm>
                <a:off x="10403139" y="3765068"/>
                <a:ext cx="1663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29" name="Freihand 528">
                <a:extLst>
                  <a:ext uri="{FF2B5EF4-FFF2-40B4-BE49-F238E27FC236}">
                    <a16:creationId xmlns:a16="http://schemas.microsoft.com/office/drawing/2014/main" id="{76939BD4-31EC-4282-BABD-D153A783C77B}"/>
                  </a:ext>
                </a:extLst>
              </p14:cNvPr>
              <p14:cNvContentPartPr/>
              <p14:nvPr/>
            </p14:nvContentPartPr>
            <p14:xfrm>
              <a:off x="10583859" y="3781628"/>
              <a:ext cx="291600" cy="169200"/>
            </p14:xfrm>
          </p:contentPart>
        </mc:Choice>
        <mc:Fallback>
          <p:pic>
            <p:nvPicPr>
              <p:cNvPr id="529" name="Freihand 528">
                <a:extLst>
                  <a:ext uri="{FF2B5EF4-FFF2-40B4-BE49-F238E27FC236}">
                    <a16:creationId xmlns:a16="http://schemas.microsoft.com/office/drawing/2014/main" id="{76939BD4-31EC-4282-BABD-D153A783C77B}"/>
                  </a:ext>
                </a:extLst>
              </p:cNvPr>
              <p:cNvPicPr/>
              <p:nvPr/>
            </p:nvPicPr>
            <p:blipFill>
              <a:blip r:embed="rId897"/>
              <a:stretch>
                <a:fillRect/>
              </a:stretch>
            </p:blipFill>
            <p:spPr>
              <a:xfrm>
                <a:off x="10579539" y="3777308"/>
                <a:ext cx="300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30" name="Freihand 529">
                <a:extLst>
                  <a:ext uri="{FF2B5EF4-FFF2-40B4-BE49-F238E27FC236}">
                    <a16:creationId xmlns:a16="http://schemas.microsoft.com/office/drawing/2014/main" id="{195BF12C-754E-4CD1-96C4-AAAEA62B952C}"/>
                  </a:ext>
                </a:extLst>
              </p14:cNvPr>
              <p14:cNvContentPartPr/>
              <p14:nvPr/>
            </p14:nvContentPartPr>
            <p14:xfrm>
              <a:off x="10895619" y="3834548"/>
              <a:ext cx="138600" cy="67680"/>
            </p14:xfrm>
          </p:contentPart>
        </mc:Choice>
        <mc:Fallback>
          <p:pic>
            <p:nvPicPr>
              <p:cNvPr id="530" name="Freihand 529">
                <a:extLst>
                  <a:ext uri="{FF2B5EF4-FFF2-40B4-BE49-F238E27FC236}">
                    <a16:creationId xmlns:a16="http://schemas.microsoft.com/office/drawing/2014/main" id="{195BF12C-754E-4CD1-96C4-AAAEA62B952C}"/>
                  </a:ext>
                </a:extLst>
              </p:cNvPr>
              <p:cNvPicPr/>
              <p:nvPr/>
            </p:nvPicPr>
            <p:blipFill>
              <a:blip r:embed="rId899"/>
              <a:stretch>
                <a:fillRect/>
              </a:stretch>
            </p:blipFill>
            <p:spPr>
              <a:xfrm>
                <a:off x="10891299" y="3830228"/>
                <a:ext cx="147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31" name="Freihand 530">
                <a:extLst>
                  <a:ext uri="{FF2B5EF4-FFF2-40B4-BE49-F238E27FC236}">
                    <a16:creationId xmlns:a16="http://schemas.microsoft.com/office/drawing/2014/main" id="{C7043A06-124F-4F77-AF3A-E9D0280276B8}"/>
                  </a:ext>
                </a:extLst>
              </p14:cNvPr>
              <p14:cNvContentPartPr/>
              <p14:nvPr/>
            </p14:nvContentPartPr>
            <p14:xfrm>
              <a:off x="11080299" y="3769028"/>
              <a:ext cx="224280" cy="213120"/>
            </p14:xfrm>
          </p:contentPart>
        </mc:Choice>
        <mc:Fallback>
          <p:pic>
            <p:nvPicPr>
              <p:cNvPr id="531" name="Freihand 530">
                <a:extLst>
                  <a:ext uri="{FF2B5EF4-FFF2-40B4-BE49-F238E27FC236}">
                    <a16:creationId xmlns:a16="http://schemas.microsoft.com/office/drawing/2014/main" id="{C7043A06-124F-4F77-AF3A-E9D0280276B8}"/>
                  </a:ext>
                </a:extLst>
              </p:cNvPr>
              <p:cNvPicPr/>
              <p:nvPr/>
            </p:nvPicPr>
            <p:blipFill>
              <a:blip r:embed="rId901"/>
              <a:stretch>
                <a:fillRect/>
              </a:stretch>
            </p:blipFill>
            <p:spPr>
              <a:xfrm>
                <a:off x="11075979" y="3764708"/>
                <a:ext cx="232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33" name="Freihand 532">
                <a:extLst>
                  <a:ext uri="{FF2B5EF4-FFF2-40B4-BE49-F238E27FC236}">
                    <a16:creationId xmlns:a16="http://schemas.microsoft.com/office/drawing/2014/main" id="{FB5F96D1-78B6-4C60-B6B2-99E91ABFC452}"/>
                  </a:ext>
                </a:extLst>
              </p14:cNvPr>
              <p14:cNvContentPartPr/>
              <p14:nvPr/>
            </p14:nvContentPartPr>
            <p14:xfrm>
              <a:off x="11354979" y="3585788"/>
              <a:ext cx="389880" cy="223560"/>
            </p14:xfrm>
          </p:contentPart>
        </mc:Choice>
        <mc:Fallback>
          <p:pic>
            <p:nvPicPr>
              <p:cNvPr id="533" name="Freihand 532">
                <a:extLst>
                  <a:ext uri="{FF2B5EF4-FFF2-40B4-BE49-F238E27FC236}">
                    <a16:creationId xmlns:a16="http://schemas.microsoft.com/office/drawing/2014/main" id="{FB5F96D1-78B6-4C60-B6B2-99E91ABFC452}"/>
                  </a:ext>
                </a:extLst>
              </p:cNvPr>
              <p:cNvPicPr/>
              <p:nvPr/>
            </p:nvPicPr>
            <p:blipFill>
              <a:blip r:embed="rId903"/>
              <a:stretch>
                <a:fillRect/>
              </a:stretch>
            </p:blipFill>
            <p:spPr>
              <a:xfrm>
                <a:off x="11350659" y="3581468"/>
                <a:ext cx="398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34" name="Freihand 533">
                <a:extLst>
                  <a:ext uri="{FF2B5EF4-FFF2-40B4-BE49-F238E27FC236}">
                    <a16:creationId xmlns:a16="http://schemas.microsoft.com/office/drawing/2014/main" id="{D319D406-94FB-4AAB-A08A-1BF5FFD2801B}"/>
                  </a:ext>
                </a:extLst>
              </p14:cNvPr>
              <p14:cNvContentPartPr/>
              <p14:nvPr/>
            </p14:nvContentPartPr>
            <p14:xfrm>
              <a:off x="11741979" y="3588308"/>
              <a:ext cx="10440" cy="29160"/>
            </p14:xfrm>
          </p:contentPart>
        </mc:Choice>
        <mc:Fallback>
          <p:pic>
            <p:nvPicPr>
              <p:cNvPr id="534" name="Freihand 533">
                <a:extLst>
                  <a:ext uri="{FF2B5EF4-FFF2-40B4-BE49-F238E27FC236}">
                    <a16:creationId xmlns:a16="http://schemas.microsoft.com/office/drawing/2014/main" id="{D319D406-94FB-4AAB-A08A-1BF5FFD2801B}"/>
                  </a:ext>
                </a:extLst>
              </p:cNvPr>
              <p:cNvPicPr/>
              <p:nvPr/>
            </p:nvPicPr>
            <p:blipFill>
              <a:blip r:embed="rId905"/>
              <a:stretch>
                <a:fillRect/>
              </a:stretch>
            </p:blipFill>
            <p:spPr>
              <a:xfrm>
                <a:off x="11737659" y="3583988"/>
                <a:ext cx="19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35" name="Freihand 534">
                <a:extLst>
                  <a:ext uri="{FF2B5EF4-FFF2-40B4-BE49-F238E27FC236}">
                    <a16:creationId xmlns:a16="http://schemas.microsoft.com/office/drawing/2014/main" id="{E251227A-4E46-439F-9180-87AC1228E9B6}"/>
                  </a:ext>
                </a:extLst>
              </p14:cNvPr>
              <p14:cNvContentPartPr/>
              <p14:nvPr/>
            </p14:nvContentPartPr>
            <p14:xfrm>
              <a:off x="11750619" y="3633668"/>
              <a:ext cx="79200" cy="181800"/>
            </p14:xfrm>
          </p:contentPart>
        </mc:Choice>
        <mc:Fallback>
          <p:pic>
            <p:nvPicPr>
              <p:cNvPr id="535" name="Freihand 534">
                <a:extLst>
                  <a:ext uri="{FF2B5EF4-FFF2-40B4-BE49-F238E27FC236}">
                    <a16:creationId xmlns:a16="http://schemas.microsoft.com/office/drawing/2014/main" id="{E251227A-4E46-439F-9180-87AC1228E9B6}"/>
                  </a:ext>
                </a:extLst>
              </p:cNvPr>
              <p:cNvPicPr/>
              <p:nvPr/>
            </p:nvPicPr>
            <p:blipFill>
              <a:blip r:embed="rId907"/>
              <a:stretch>
                <a:fillRect/>
              </a:stretch>
            </p:blipFill>
            <p:spPr>
              <a:xfrm>
                <a:off x="11746299" y="3629348"/>
                <a:ext cx="87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36" name="Freihand 535">
                <a:extLst>
                  <a:ext uri="{FF2B5EF4-FFF2-40B4-BE49-F238E27FC236}">
                    <a16:creationId xmlns:a16="http://schemas.microsoft.com/office/drawing/2014/main" id="{85D3F495-52CE-4965-B08C-66256BD805AC}"/>
                  </a:ext>
                </a:extLst>
              </p14:cNvPr>
              <p14:cNvContentPartPr/>
              <p14:nvPr/>
            </p14:nvContentPartPr>
            <p14:xfrm>
              <a:off x="11843499" y="3559148"/>
              <a:ext cx="79560" cy="144720"/>
            </p14:xfrm>
          </p:contentPart>
        </mc:Choice>
        <mc:Fallback>
          <p:pic>
            <p:nvPicPr>
              <p:cNvPr id="536" name="Freihand 535">
                <a:extLst>
                  <a:ext uri="{FF2B5EF4-FFF2-40B4-BE49-F238E27FC236}">
                    <a16:creationId xmlns:a16="http://schemas.microsoft.com/office/drawing/2014/main" id="{85D3F495-52CE-4965-B08C-66256BD805AC}"/>
                  </a:ext>
                </a:extLst>
              </p:cNvPr>
              <p:cNvPicPr/>
              <p:nvPr/>
            </p:nvPicPr>
            <p:blipFill>
              <a:blip r:embed="rId909"/>
              <a:stretch>
                <a:fillRect/>
              </a:stretch>
            </p:blipFill>
            <p:spPr>
              <a:xfrm>
                <a:off x="11839179" y="3554828"/>
                <a:ext cx="88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37" name="Freihand 536">
                <a:extLst>
                  <a:ext uri="{FF2B5EF4-FFF2-40B4-BE49-F238E27FC236}">
                    <a16:creationId xmlns:a16="http://schemas.microsoft.com/office/drawing/2014/main" id="{1895D60E-34A6-4227-8795-1FA14C74F3D6}"/>
                  </a:ext>
                </a:extLst>
              </p14:cNvPr>
              <p14:cNvContentPartPr/>
              <p14:nvPr/>
            </p14:nvContentPartPr>
            <p14:xfrm>
              <a:off x="11896779" y="3550148"/>
              <a:ext cx="103680" cy="110160"/>
            </p14:xfrm>
          </p:contentPart>
        </mc:Choice>
        <mc:Fallback>
          <p:pic>
            <p:nvPicPr>
              <p:cNvPr id="537" name="Freihand 536">
                <a:extLst>
                  <a:ext uri="{FF2B5EF4-FFF2-40B4-BE49-F238E27FC236}">
                    <a16:creationId xmlns:a16="http://schemas.microsoft.com/office/drawing/2014/main" id="{1895D60E-34A6-4227-8795-1FA14C74F3D6}"/>
                  </a:ext>
                </a:extLst>
              </p:cNvPr>
              <p:cNvPicPr/>
              <p:nvPr/>
            </p:nvPicPr>
            <p:blipFill>
              <a:blip r:embed="rId911"/>
              <a:stretch>
                <a:fillRect/>
              </a:stretch>
            </p:blipFill>
            <p:spPr>
              <a:xfrm>
                <a:off x="11892459" y="3545828"/>
                <a:ext cx="112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38" name="Freihand 537">
                <a:extLst>
                  <a:ext uri="{FF2B5EF4-FFF2-40B4-BE49-F238E27FC236}">
                    <a16:creationId xmlns:a16="http://schemas.microsoft.com/office/drawing/2014/main" id="{7A068BF9-53F2-493F-AD99-1DC07F533D14}"/>
                  </a:ext>
                </a:extLst>
              </p14:cNvPr>
              <p14:cNvContentPartPr/>
              <p14:nvPr/>
            </p14:nvContentPartPr>
            <p14:xfrm>
              <a:off x="11225739" y="3958028"/>
              <a:ext cx="102960" cy="123840"/>
            </p14:xfrm>
          </p:contentPart>
        </mc:Choice>
        <mc:Fallback>
          <p:pic>
            <p:nvPicPr>
              <p:cNvPr id="538" name="Freihand 537">
                <a:extLst>
                  <a:ext uri="{FF2B5EF4-FFF2-40B4-BE49-F238E27FC236}">
                    <a16:creationId xmlns:a16="http://schemas.microsoft.com/office/drawing/2014/main" id="{7A068BF9-53F2-493F-AD99-1DC07F533D14}"/>
                  </a:ext>
                </a:extLst>
              </p:cNvPr>
              <p:cNvPicPr/>
              <p:nvPr/>
            </p:nvPicPr>
            <p:blipFill>
              <a:blip r:embed="rId913"/>
              <a:stretch>
                <a:fillRect/>
              </a:stretch>
            </p:blipFill>
            <p:spPr>
              <a:xfrm>
                <a:off x="11221419" y="3953708"/>
                <a:ext cx="111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39" name="Freihand 538">
                <a:extLst>
                  <a:ext uri="{FF2B5EF4-FFF2-40B4-BE49-F238E27FC236}">
                    <a16:creationId xmlns:a16="http://schemas.microsoft.com/office/drawing/2014/main" id="{45C9C763-A1AA-4405-BA24-171AF477A490}"/>
                  </a:ext>
                </a:extLst>
              </p14:cNvPr>
              <p14:cNvContentPartPr/>
              <p14:nvPr/>
            </p14:nvContentPartPr>
            <p14:xfrm>
              <a:off x="11302059" y="4004828"/>
              <a:ext cx="68400" cy="56160"/>
            </p14:xfrm>
          </p:contentPart>
        </mc:Choice>
        <mc:Fallback>
          <p:pic>
            <p:nvPicPr>
              <p:cNvPr id="539" name="Freihand 538">
                <a:extLst>
                  <a:ext uri="{FF2B5EF4-FFF2-40B4-BE49-F238E27FC236}">
                    <a16:creationId xmlns:a16="http://schemas.microsoft.com/office/drawing/2014/main" id="{45C9C763-A1AA-4405-BA24-171AF477A490}"/>
                  </a:ext>
                </a:extLst>
              </p:cNvPr>
              <p:cNvPicPr/>
              <p:nvPr/>
            </p:nvPicPr>
            <p:blipFill>
              <a:blip r:embed="rId915"/>
              <a:stretch>
                <a:fillRect/>
              </a:stretch>
            </p:blipFill>
            <p:spPr>
              <a:xfrm>
                <a:off x="11297739" y="4000508"/>
                <a:ext cx="77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40" name="Freihand 539">
                <a:extLst>
                  <a:ext uri="{FF2B5EF4-FFF2-40B4-BE49-F238E27FC236}">
                    <a16:creationId xmlns:a16="http://schemas.microsoft.com/office/drawing/2014/main" id="{B59F128C-89B7-4437-B942-7A7130F6963C}"/>
                  </a:ext>
                </a:extLst>
              </p14:cNvPr>
              <p14:cNvContentPartPr/>
              <p14:nvPr/>
            </p14:nvContentPartPr>
            <p14:xfrm>
              <a:off x="11372619" y="3856508"/>
              <a:ext cx="303840" cy="189720"/>
            </p14:xfrm>
          </p:contentPart>
        </mc:Choice>
        <mc:Fallback>
          <p:pic>
            <p:nvPicPr>
              <p:cNvPr id="540" name="Freihand 539">
                <a:extLst>
                  <a:ext uri="{FF2B5EF4-FFF2-40B4-BE49-F238E27FC236}">
                    <a16:creationId xmlns:a16="http://schemas.microsoft.com/office/drawing/2014/main" id="{B59F128C-89B7-4437-B942-7A7130F6963C}"/>
                  </a:ext>
                </a:extLst>
              </p:cNvPr>
              <p:cNvPicPr/>
              <p:nvPr/>
            </p:nvPicPr>
            <p:blipFill>
              <a:blip r:embed="rId917"/>
              <a:stretch>
                <a:fillRect/>
              </a:stretch>
            </p:blipFill>
            <p:spPr>
              <a:xfrm>
                <a:off x="11368299" y="3852188"/>
                <a:ext cx="312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46" name="Freihand 545">
                <a:extLst>
                  <a:ext uri="{FF2B5EF4-FFF2-40B4-BE49-F238E27FC236}">
                    <a16:creationId xmlns:a16="http://schemas.microsoft.com/office/drawing/2014/main" id="{29BBC4EE-2B63-46B0-99E9-85E4656611DC}"/>
                  </a:ext>
                </a:extLst>
              </p14:cNvPr>
              <p14:cNvContentPartPr/>
              <p14:nvPr/>
            </p14:nvContentPartPr>
            <p14:xfrm>
              <a:off x="1484139" y="4011668"/>
              <a:ext cx="4672080" cy="795960"/>
            </p14:xfrm>
          </p:contentPart>
        </mc:Choice>
        <mc:Fallback>
          <p:pic>
            <p:nvPicPr>
              <p:cNvPr id="546" name="Freihand 545">
                <a:extLst>
                  <a:ext uri="{FF2B5EF4-FFF2-40B4-BE49-F238E27FC236}">
                    <a16:creationId xmlns:a16="http://schemas.microsoft.com/office/drawing/2014/main" id="{29BBC4EE-2B63-46B0-99E9-85E4656611DC}"/>
                  </a:ext>
                </a:extLst>
              </p:cNvPr>
              <p:cNvPicPr/>
              <p:nvPr/>
            </p:nvPicPr>
            <p:blipFill>
              <a:blip r:embed="rId919"/>
              <a:stretch>
                <a:fillRect/>
              </a:stretch>
            </p:blipFill>
            <p:spPr>
              <a:xfrm>
                <a:off x="1479819" y="4007348"/>
                <a:ext cx="468072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47" name="Freihand 546">
                <a:extLst>
                  <a:ext uri="{FF2B5EF4-FFF2-40B4-BE49-F238E27FC236}">
                    <a16:creationId xmlns:a16="http://schemas.microsoft.com/office/drawing/2014/main" id="{7D318EDF-CEA9-4B06-8754-306C8D8F84CD}"/>
                  </a:ext>
                </a:extLst>
              </p14:cNvPr>
              <p14:cNvContentPartPr/>
              <p14:nvPr/>
            </p14:nvContentPartPr>
            <p14:xfrm>
              <a:off x="3076059" y="4814108"/>
              <a:ext cx="1509120" cy="1005120"/>
            </p14:xfrm>
          </p:contentPart>
        </mc:Choice>
        <mc:Fallback>
          <p:pic>
            <p:nvPicPr>
              <p:cNvPr id="547" name="Freihand 546">
                <a:extLst>
                  <a:ext uri="{FF2B5EF4-FFF2-40B4-BE49-F238E27FC236}">
                    <a16:creationId xmlns:a16="http://schemas.microsoft.com/office/drawing/2014/main" id="{7D318EDF-CEA9-4B06-8754-306C8D8F84CD}"/>
                  </a:ext>
                </a:extLst>
              </p:cNvPr>
              <p:cNvPicPr/>
              <p:nvPr/>
            </p:nvPicPr>
            <p:blipFill>
              <a:blip r:embed="rId921"/>
              <a:stretch>
                <a:fillRect/>
              </a:stretch>
            </p:blipFill>
            <p:spPr>
              <a:xfrm>
                <a:off x="3071739" y="4809788"/>
                <a:ext cx="151776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49" name="Freihand 548">
                <a:extLst>
                  <a:ext uri="{FF2B5EF4-FFF2-40B4-BE49-F238E27FC236}">
                    <a16:creationId xmlns:a16="http://schemas.microsoft.com/office/drawing/2014/main" id="{0F90B7A0-5BA2-4404-9AAC-401B412C6E7D}"/>
                  </a:ext>
                </a:extLst>
              </p14:cNvPr>
              <p14:cNvContentPartPr/>
              <p14:nvPr/>
            </p14:nvContentPartPr>
            <p14:xfrm>
              <a:off x="4685979" y="6081668"/>
              <a:ext cx="2012400" cy="779400"/>
            </p14:xfrm>
          </p:contentPart>
        </mc:Choice>
        <mc:Fallback>
          <p:pic>
            <p:nvPicPr>
              <p:cNvPr id="549" name="Freihand 548">
                <a:extLst>
                  <a:ext uri="{FF2B5EF4-FFF2-40B4-BE49-F238E27FC236}">
                    <a16:creationId xmlns:a16="http://schemas.microsoft.com/office/drawing/2014/main" id="{0F90B7A0-5BA2-4404-9AAC-401B412C6E7D}"/>
                  </a:ext>
                </a:extLst>
              </p:cNvPr>
              <p:cNvPicPr/>
              <p:nvPr/>
            </p:nvPicPr>
            <p:blipFill>
              <a:blip r:embed="rId923"/>
              <a:stretch>
                <a:fillRect/>
              </a:stretch>
            </p:blipFill>
            <p:spPr>
              <a:xfrm>
                <a:off x="4681659" y="6077348"/>
                <a:ext cx="2021040" cy="7880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8" name="Freihand 557">
                <a:extLst>
                  <a:ext uri="{FF2B5EF4-FFF2-40B4-BE49-F238E27FC236}">
                    <a16:creationId xmlns:a16="http://schemas.microsoft.com/office/drawing/2014/main" id="{409C4A14-B1BC-4627-AAA5-DCC99D31B0DB}"/>
                  </a:ext>
                </a:extLst>
              </p14:cNvPr>
              <p14:cNvContentPartPr/>
              <p14:nvPr/>
            </p14:nvContentPartPr>
            <p14:xfrm>
              <a:off x="620139" y="3180882"/>
              <a:ext cx="1703520" cy="1055160"/>
            </p14:xfrm>
          </p:contentPart>
        </mc:Choice>
        <mc:Fallback>
          <p:pic>
            <p:nvPicPr>
              <p:cNvPr id="558" name="Freihand 557">
                <a:extLst>
                  <a:ext uri="{FF2B5EF4-FFF2-40B4-BE49-F238E27FC236}">
                    <a16:creationId xmlns:a16="http://schemas.microsoft.com/office/drawing/2014/main" id="{409C4A14-B1BC-4627-AAA5-DCC99D31B0DB}"/>
                  </a:ext>
                </a:extLst>
              </p:cNvPr>
              <p:cNvPicPr/>
              <p:nvPr/>
            </p:nvPicPr>
            <p:blipFill>
              <a:blip r:embed="rId925"/>
              <a:stretch>
                <a:fillRect/>
              </a:stretch>
            </p:blipFill>
            <p:spPr>
              <a:xfrm>
                <a:off x="615819" y="3176562"/>
                <a:ext cx="1712160" cy="1063800"/>
              </a:xfrm>
              <a:prstGeom prst="rect">
                <a:avLst/>
              </a:prstGeom>
            </p:spPr>
          </p:pic>
        </mc:Fallback>
      </mc:AlternateContent>
      <p:grpSp>
        <p:nvGrpSpPr>
          <p:cNvPr id="593" name="Gruppieren 592">
            <a:extLst>
              <a:ext uri="{FF2B5EF4-FFF2-40B4-BE49-F238E27FC236}">
                <a16:creationId xmlns:a16="http://schemas.microsoft.com/office/drawing/2014/main" id="{D42C77D8-6143-4F57-B7D5-EF4CD824BB33}"/>
              </a:ext>
            </a:extLst>
          </p:cNvPr>
          <p:cNvGrpSpPr/>
          <p:nvPr/>
        </p:nvGrpSpPr>
        <p:grpSpPr>
          <a:xfrm>
            <a:off x="165459" y="5050722"/>
            <a:ext cx="1517400" cy="1466640"/>
            <a:chOff x="165459" y="5050722"/>
            <a:chExt cx="1517400" cy="1466640"/>
          </a:xfrm>
        </p:grpSpPr>
        <mc:AlternateContent xmlns:mc="http://schemas.openxmlformats.org/markup-compatibility/2006">
          <mc:Choice xmlns:p14="http://schemas.microsoft.com/office/powerpoint/2010/main" Requires="p14">
            <p:contentPart p14:bwMode="auto" r:id="rId926">
              <p14:nvContentPartPr>
                <p14:cNvPr id="555" name="Freihand 554">
                  <a:extLst>
                    <a:ext uri="{FF2B5EF4-FFF2-40B4-BE49-F238E27FC236}">
                      <a16:creationId xmlns:a16="http://schemas.microsoft.com/office/drawing/2014/main" id="{9208FB93-DDB8-4B1E-B63D-86C4E0950EAA}"/>
                    </a:ext>
                  </a:extLst>
                </p14:cNvPr>
                <p14:cNvContentPartPr/>
                <p14:nvPr/>
              </p14:nvContentPartPr>
              <p14:xfrm>
                <a:off x="799419" y="5388042"/>
                <a:ext cx="121320" cy="102600"/>
              </p14:xfrm>
            </p:contentPart>
          </mc:Choice>
          <mc:Fallback>
            <p:pic>
              <p:nvPicPr>
                <p:cNvPr id="555" name="Freihand 554">
                  <a:extLst>
                    <a:ext uri="{FF2B5EF4-FFF2-40B4-BE49-F238E27FC236}">
                      <a16:creationId xmlns:a16="http://schemas.microsoft.com/office/drawing/2014/main" id="{9208FB93-DDB8-4B1E-B63D-86C4E0950EAA}"/>
                    </a:ext>
                  </a:extLst>
                </p:cNvPr>
                <p:cNvPicPr/>
                <p:nvPr/>
              </p:nvPicPr>
              <p:blipFill>
                <a:blip r:embed="rId927"/>
                <a:stretch>
                  <a:fillRect/>
                </a:stretch>
              </p:blipFill>
              <p:spPr>
                <a:xfrm>
                  <a:off x="795099" y="5383722"/>
                  <a:ext cx="129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6" name="Freihand 555">
                  <a:extLst>
                    <a:ext uri="{FF2B5EF4-FFF2-40B4-BE49-F238E27FC236}">
                      <a16:creationId xmlns:a16="http://schemas.microsoft.com/office/drawing/2014/main" id="{89BF2A67-1F8C-4C49-A0C3-19A94B905175}"/>
                    </a:ext>
                  </a:extLst>
                </p14:cNvPr>
                <p14:cNvContentPartPr/>
                <p14:nvPr/>
              </p14:nvContentPartPr>
              <p14:xfrm>
                <a:off x="1254819" y="5799162"/>
                <a:ext cx="106200" cy="114840"/>
              </p14:xfrm>
            </p:contentPart>
          </mc:Choice>
          <mc:Fallback>
            <p:pic>
              <p:nvPicPr>
                <p:cNvPr id="556" name="Freihand 555">
                  <a:extLst>
                    <a:ext uri="{FF2B5EF4-FFF2-40B4-BE49-F238E27FC236}">
                      <a16:creationId xmlns:a16="http://schemas.microsoft.com/office/drawing/2014/main" id="{89BF2A67-1F8C-4C49-A0C3-19A94B905175}"/>
                    </a:ext>
                  </a:extLst>
                </p:cNvPr>
                <p:cNvPicPr/>
                <p:nvPr/>
              </p:nvPicPr>
              <p:blipFill>
                <a:blip r:embed="rId929"/>
                <a:stretch>
                  <a:fillRect/>
                </a:stretch>
              </p:blipFill>
              <p:spPr>
                <a:xfrm>
                  <a:off x="1250499" y="5794842"/>
                  <a:ext cx="114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1" name="Freihand 550">
                  <a:extLst>
                    <a:ext uri="{FF2B5EF4-FFF2-40B4-BE49-F238E27FC236}">
                      <a16:creationId xmlns:a16="http://schemas.microsoft.com/office/drawing/2014/main" id="{07647255-876C-45F0-84B5-2CB57544C9E4}"/>
                    </a:ext>
                  </a:extLst>
                </p14:cNvPr>
                <p14:cNvContentPartPr/>
                <p14:nvPr/>
              </p14:nvContentPartPr>
              <p14:xfrm>
                <a:off x="362379" y="5689362"/>
                <a:ext cx="57600" cy="583560"/>
              </p14:xfrm>
            </p:contentPart>
          </mc:Choice>
          <mc:Fallback>
            <p:pic>
              <p:nvPicPr>
                <p:cNvPr id="551" name="Freihand 550">
                  <a:extLst>
                    <a:ext uri="{FF2B5EF4-FFF2-40B4-BE49-F238E27FC236}">
                      <a16:creationId xmlns:a16="http://schemas.microsoft.com/office/drawing/2014/main" id="{07647255-876C-45F0-84B5-2CB57544C9E4}"/>
                    </a:ext>
                  </a:extLst>
                </p:cNvPr>
                <p:cNvPicPr/>
                <p:nvPr/>
              </p:nvPicPr>
              <p:blipFill>
                <a:blip r:embed="rId931"/>
                <a:stretch>
                  <a:fillRect/>
                </a:stretch>
              </p:blipFill>
              <p:spPr>
                <a:xfrm>
                  <a:off x="358059" y="5685042"/>
                  <a:ext cx="6624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2" name="Freihand 551">
                  <a:extLst>
                    <a:ext uri="{FF2B5EF4-FFF2-40B4-BE49-F238E27FC236}">
                      <a16:creationId xmlns:a16="http://schemas.microsoft.com/office/drawing/2014/main" id="{25485565-FD23-4D98-B87E-D9A383D0D079}"/>
                    </a:ext>
                  </a:extLst>
                </p14:cNvPr>
                <p14:cNvContentPartPr/>
                <p14:nvPr/>
              </p14:nvContentPartPr>
              <p14:xfrm>
                <a:off x="449139" y="5618442"/>
                <a:ext cx="755640" cy="661320"/>
              </p14:xfrm>
            </p:contentPart>
          </mc:Choice>
          <mc:Fallback>
            <p:pic>
              <p:nvPicPr>
                <p:cNvPr id="552" name="Freihand 551">
                  <a:extLst>
                    <a:ext uri="{FF2B5EF4-FFF2-40B4-BE49-F238E27FC236}">
                      <a16:creationId xmlns:a16="http://schemas.microsoft.com/office/drawing/2014/main" id="{25485565-FD23-4D98-B87E-D9A383D0D079}"/>
                    </a:ext>
                  </a:extLst>
                </p:cNvPr>
                <p:cNvPicPr/>
                <p:nvPr/>
              </p:nvPicPr>
              <p:blipFill>
                <a:blip r:embed="rId933"/>
                <a:stretch>
                  <a:fillRect/>
                </a:stretch>
              </p:blipFill>
              <p:spPr>
                <a:xfrm>
                  <a:off x="444819" y="5614122"/>
                  <a:ext cx="76428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53" name="Freihand 552">
                  <a:extLst>
                    <a:ext uri="{FF2B5EF4-FFF2-40B4-BE49-F238E27FC236}">
                      <a16:creationId xmlns:a16="http://schemas.microsoft.com/office/drawing/2014/main" id="{29EA697F-9C19-4E0B-ACD8-C5915E546144}"/>
                    </a:ext>
                  </a:extLst>
                </p14:cNvPr>
                <p14:cNvContentPartPr/>
                <p14:nvPr/>
              </p14:nvContentPartPr>
              <p14:xfrm>
                <a:off x="424659" y="6227562"/>
                <a:ext cx="823680" cy="63360"/>
              </p14:xfrm>
            </p:contentPart>
          </mc:Choice>
          <mc:Fallback>
            <p:pic>
              <p:nvPicPr>
                <p:cNvPr id="553" name="Freihand 552">
                  <a:extLst>
                    <a:ext uri="{FF2B5EF4-FFF2-40B4-BE49-F238E27FC236}">
                      <a16:creationId xmlns:a16="http://schemas.microsoft.com/office/drawing/2014/main" id="{29EA697F-9C19-4E0B-ACD8-C5915E546144}"/>
                    </a:ext>
                  </a:extLst>
                </p:cNvPr>
                <p:cNvPicPr/>
                <p:nvPr/>
              </p:nvPicPr>
              <p:blipFill>
                <a:blip r:embed="rId935"/>
                <a:stretch>
                  <a:fillRect/>
                </a:stretch>
              </p:blipFill>
              <p:spPr>
                <a:xfrm>
                  <a:off x="420339" y="6223242"/>
                  <a:ext cx="83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0" name="Freihand 559">
                  <a:extLst>
                    <a:ext uri="{FF2B5EF4-FFF2-40B4-BE49-F238E27FC236}">
                      <a16:creationId xmlns:a16="http://schemas.microsoft.com/office/drawing/2014/main" id="{EB2FEDAB-56F7-44CE-8F1D-C8796286863C}"/>
                    </a:ext>
                  </a:extLst>
                </p14:cNvPr>
                <p14:cNvContentPartPr/>
                <p14:nvPr/>
              </p14:nvContentPartPr>
              <p14:xfrm>
                <a:off x="753339" y="5638242"/>
                <a:ext cx="34560" cy="703440"/>
              </p14:xfrm>
            </p:contentPart>
          </mc:Choice>
          <mc:Fallback>
            <p:pic>
              <p:nvPicPr>
                <p:cNvPr id="560" name="Freihand 559">
                  <a:extLst>
                    <a:ext uri="{FF2B5EF4-FFF2-40B4-BE49-F238E27FC236}">
                      <a16:creationId xmlns:a16="http://schemas.microsoft.com/office/drawing/2014/main" id="{EB2FEDAB-56F7-44CE-8F1D-C8796286863C}"/>
                    </a:ext>
                  </a:extLst>
                </p:cNvPr>
                <p:cNvPicPr/>
                <p:nvPr/>
              </p:nvPicPr>
              <p:blipFill>
                <a:blip r:embed="rId937"/>
                <a:stretch>
                  <a:fillRect/>
                </a:stretch>
              </p:blipFill>
              <p:spPr>
                <a:xfrm>
                  <a:off x="749019" y="5633922"/>
                  <a:ext cx="4320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1" name="Freihand 560">
                  <a:extLst>
                    <a:ext uri="{FF2B5EF4-FFF2-40B4-BE49-F238E27FC236}">
                      <a16:creationId xmlns:a16="http://schemas.microsoft.com/office/drawing/2014/main" id="{9F2567AC-864A-403B-B5AD-F9862A910997}"/>
                    </a:ext>
                  </a:extLst>
                </p14:cNvPr>
                <p14:cNvContentPartPr/>
                <p14:nvPr/>
              </p14:nvContentPartPr>
              <p14:xfrm>
                <a:off x="807699" y="5629962"/>
                <a:ext cx="262800" cy="174960"/>
              </p14:xfrm>
            </p:contentPart>
          </mc:Choice>
          <mc:Fallback>
            <p:pic>
              <p:nvPicPr>
                <p:cNvPr id="561" name="Freihand 560">
                  <a:extLst>
                    <a:ext uri="{FF2B5EF4-FFF2-40B4-BE49-F238E27FC236}">
                      <a16:creationId xmlns:a16="http://schemas.microsoft.com/office/drawing/2014/main" id="{9F2567AC-864A-403B-B5AD-F9862A910997}"/>
                    </a:ext>
                  </a:extLst>
                </p:cNvPr>
                <p:cNvPicPr/>
                <p:nvPr/>
              </p:nvPicPr>
              <p:blipFill>
                <a:blip r:embed="rId939"/>
                <a:stretch>
                  <a:fillRect/>
                </a:stretch>
              </p:blipFill>
              <p:spPr>
                <a:xfrm>
                  <a:off x="803379" y="5625642"/>
                  <a:ext cx="271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2" name="Freihand 561">
                  <a:extLst>
                    <a:ext uri="{FF2B5EF4-FFF2-40B4-BE49-F238E27FC236}">
                      <a16:creationId xmlns:a16="http://schemas.microsoft.com/office/drawing/2014/main" id="{262BA8A3-505D-42AF-8216-AD040CD80151}"/>
                    </a:ext>
                  </a:extLst>
                </p14:cNvPr>
                <p14:cNvContentPartPr/>
                <p14:nvPr/>
              </p14:nvContentPartPr>
              <p14:xfrm>
                <a:off x="775659" y="5714922"/>
                <a:ext cx="329040" cy="232560"/>
              </p14:xfrm>
            </p:contentPart>
          </mc:Choice>
          <mc:Fallback>
            <p:pic>
              <p:nvPicPr>
                <p:cNvPr id="562" name="Freihand 561">
                  <a:extLst>
                    <a:ext uri="{FF2B5EF4-FFF2-40B4-BE49-F238E27FC236}">
                      <a16:creationId xmlns:a16="http://schemas.microsoft.com/office/drawing/2014/main" id="{262BA8A3-505D-42AF-8216-AD040CD80151}"/>
                    </a:ext>
                  </a:extLst>
                </p:cNvPr>
                <p:cNvPicPr/>
                <p:nvPr/>
              </p:nvPicPr>
              <p:blipFill>
                <a:blip r:embed="rId941"/>
                <a:stretch>
                  <a:fillRect/>
                </a:stretch>
              </p:blipFill>
              <p:spPr>
                <a:xfrm>
                  <a:off x="771339" y="5710602"/>
                  <a:ext cx="337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3" name="Freihand 562">
                  <a:extLst>
                    <a:ext uri="{FF2B5EF4-FFF2-40B4-BE49-F238E27FC236}">
                      <a16:creationId xmlns:a16="http://schemas.microsoft.com/office/drawing/2014/main" id="{E5E03DF8-A154-4640-B337-69F93765381D}"/>
                    </a:ext>
                  </a:extLst>
                </p14:cNvPr>
                <p14:cNvContentPartPr/>
                <p14:nvPr/>
              </p14:nvContentPartPr>
              <p14:xfrm>
                <a:off x="828579" y="5799162"/>
                <a:ext cx="277560" cy="223920"/>
              </p14:xfrm>
            </p:contentPart>
          </mc:Choice>
          <mc:Fallback>
            <p:pic>
              <p:nvPicPr>
                <p:cNvPr id="563" name="Freihand 562">
                  <a:extLst>
                    <a:ext uri="{FF2B5EF4-FFF2-40B4-BE49-F238E27FC236}">
                      <a16:creationId xmlns:a16="http://schemas.microsoft.com/office/drawing/2014/main" id="{E5E03DF8-A154-4640-B337-69F93765381D}"/>
                    </a:ext>
                  </a:extLst>
                </p:cNvPr>
                <p:cNvPicPr/>
                <p:nvPr/>
              </p:nvPicPr>
              <p:blipFill>
                <a:blip r:embed="rId943"/>
                <a:stretch>
                  <a:fillRect/>
                </a:stretch>
              </p:blipFill>
              <p:spPr>
                <a:xfrm>
                  <a:off x="824259" y="5794842"/>
                  <a:ext cx="2862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4" name="Freihand 563">
                  <a:extLst>
                    <a:ext uri="{FF2B5EF4-FFF2-40B4-BE49-F238E27FC236}">
                      <a16:creationId xmlns:a16="http://schemas.microsoft.com/office/drawing/2014/main" id="{58B1796E-9915-4017-9B72-C3C8CDBA4F63}"/>
                    </a:ext>
                  </a:extLst>
                </p14:cNvPr>
                <p14:cNvContentPartPr/>
                <p14:nvPr/>
              </p14:nvContentPartPr>
              <p14:xfrm>
                <a:off x="854139" y="5860722"/>
                <a:ext cx="236160" cy="208440"/>
              </p14:xfrm>
            </p:contentPart>
          </mc:Choice>
          <mc:Fallback>
            <p:pic>
              <p:nvPicPr>
                <p:cNvPr id="564" name="Freihand 563">
                  <a:extLst>
                    <a:ext uri="{FF2B5EF4-FFF2-40B4-BE49-F238E27FC236}">
                      <a16:creationId xmlns:a16="http://schemas.microsoft.com/office/drawing/2014/main" id="{58B1796E-9915-4017-9B72-C3C8CDBA4F63}"/>
                    </a:ext>
                  </a:extLst>
                </p:cNvPr>
                <p:cNvPicPr/>
                <p:nvPr/>
              </p:nvPicPr>
              <p:blipFill>
                <a:blip r:embed="rId945"/>
                <a:stretch>
                  <a:fillRect/>
                </a:stretch>
              </p:blipFill>
              <p:spPr>
                <a:xfrm>
                  <a:off x="849819" y="5856402"/>
                  <a:ext cx="244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5" name="Freihand 564">
                  <a:extLst>
                    <a:ext uri="{FF2B5EF4-FFF2-40B4-BE49-F238E27FC236}">
                      <a16:creationId xmlns:a16="http://schemas.microsoft.com/office/drawing/2014/main" id="{E0FE2A47-B533-421C-8AA3-149B9865B664}"/>
                    </a:ext>
                  </a:extLst>
                </p14:cNvPr>
                <p14:cNvContentPartPr/>
                <p14:nvPr/>
              </p14:nvContentPartPr>
              <p14:xfrm>
                <a:off x="846579" y="6023442"/>
                <a:ext cx="289080" cy="183240"/>
              </p14:xfrm>
            </p:contentPart>
          </mc:Choice>
          <mc:Fallback>
            <p:pic>
              <p:nvPicPr>
                <p:cNvPr id="565" name="Freihand 564">
                  <a:extLst>
                    <a:ext uri="{FF2B5EF4-FFF2-40B4-BE49-F238E27FC236}">
                      <a16:creationId xmlns:a16="http://schemas.microsoft.com/office/drawing/2014/main" id="{E0FE2A47-B533-421C-8AA3-149B9865B664}"/>
                    </a:ext>
                  </a:extLst>
                </p:cNvPr>
                <p:cNvPicPr/>
                <p:nvPr/>
              </p:nvPicPr>
              <p:blipFill>
                <a:blip r:embed="rId947"/>
                <a:stretch>
                  <a:fillRect/>
                </a:stretch>
              </p:blipFill>
              <p:spPr>
                <a:xfrm>
                  <a:off x="842259" y="6019122"/>
                  <a:ext cx="297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7" name="Freihand 566">
                  <a:extLst>
                    <a:ext uri="{FF2B5EF4-FFF2-40B4-BE49-F238E27FC236}">
                      <a16:creationId xmlns:a16="http://schemas.microsoft.com/office/drawing/2014/main" id="{75B24083-65AE-432A-A7B9-61759B957DD0}"/>
                    </a:ext>
                  </a:extLst>
                </p14:cNvPr>
                <p14:cNvContentPartPr/>
                <p14:nvPr/>
              </p14:nvContentPartPr>
              <p14:xfrm>
                <a:off x="355179" y="5912562"/>
                <a:ext cx="390240" cy="85680"/>
              </p14:xfrm>
            </p:contentPart>
          </mc:Choice>
          <mc:Fallback>
            <p:pic>
              <p:nvPicPr>
                <p:cNvPr id="567" name="Freihand 566">
                  <a:extLst>
                    <a:ext uri="{FF2B5EF4-FFF2-40B4-BE49-F238E27FC236}">
                      <a16:creationId xmlns:a16="http://schemas.microsoft.com/office/drawing/2014/main" id="{75B24083-65AE-432A-A7B9-61759B957DD0}"/>
                    </a:ext>
                  </a:extLst>
                </p:cNvPr>
                <p:cNvPicPr/>
                <p:nvPr/>
              </p:nvPicPr>
              <p:blipFill>
                <a:blip r:embed="rId949"/>
                <a:stretch>
                  <a:fillRect/>
                </a:stretch>
              </p:blipFill>
              <p:spPr>
                <a:xfrm>
                  <a:off x="350859" y="5908242"/>
                  <a:ext cx="398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8" name="Freihand 567">
                  <a:extLst>
                    <a:ext uri="{FF2B5EF4-FFF2-40B4-BE49-F238E27FC236}">
                      <a16:creationId xmlns:a16="http://schemas.microsoft.com/office/drawing/2014/main" id="{41B3EE44-A2F2-4E08-92E7-44331C56FBCB}"/>
                    </a:ext>
                  </a:extLst>
                </p14:cNvPr>
                <p14:cNvContentPartPr/>
                <p14:nvPr/>
              </p14:nvContentPartPr>
              <p14:xfrm>
                <a:off x="404859" y="5826162"/>
                <a:ext cx="136440" cy="60120"/>
              </p14:xfrm>
            </p:contentPart>
          </mc:Choice>
          <mc:Fallback>
            <p:pic>
              <p:nvPicPr>
                <p:cNvPr id="568" name="Freihand 567">
                  <a:extLst>
                    <a:ext uri="{FF2B5EF4-FFF2-40B4-BE49-F238E27FC236}">
                      <a16:creationId xmlns:a16="http://schemas.microsoft.com/office/drawing/2014/main" id="{41B3EE44-A2F2-4E08-92E7-44331C56FBCB}"/>
                    </a:ext>
                  </a:extLst>
                </p:cNvPr>
                <p:cNvPicPr/>
                <p:nvPr/>
              </p:nvPicPr>
              <p:blipFill>
                <a:blip r:embed="rId951"/>
                <a:stretch>
                  <a:fillRect/>
                </a:stretch>
              </p:blipFill>
              <p:spPr>
                <a:xfrm>
                  <a:off x="400539" y="5821842"/>
                  <a:ext cx="145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9" name="Freihand 568">
                  <a:extLst>
                    <a:ext uri="{FF2B5EF4-FFF2-40B4-BE49-F238E27FC236}">
                      <a16:creationId xmlns:a16="http://schemas.microsoft.com/office/drawing/2014/main" id="{97A568DA-6F31-45C5-BF3D-D46B05F7F372}"/>
                    </a:ext>
                  </a:extLst>
                </p14:cNvPr>
                <p14:cNvContentPartPr/>
                <p14:nvPr/>
              </p14:nvContentPartPr>
              <p14:xfrm>
                <a:off x="490539" y="5703402"/>
                <a:ext cx="158400" cy="146880"/>
              </p14:xfrm>
            </p:contentPart>
          </mc:Choice>
          <mc:Fallback>
            <p:pic>
              <p:nvPicPr>
                <p:cNvPr id="569" name="Freihand 568">
                  <a:extLst>
                    <a:ext uri="{FF2B5EF4-FFF2-40B4-BE49-F238E27FC236}">
                      <a16:creationId xmlns:a16="http://schemas.microsoft.com/office/drawing/2014/main" id="{97A568DA-6F31-45C5-BF3D-D46B05F7F372}"/>
                    </a:ext>
                  </a:extLst>
                </p:cNvPr>
                <p:cNvPicPr/>
                <p:nvPr/>
              </p:nvPicPr>
              <p:blipFill>
                <a:blip r:embed="rId953"/>
                <a:stretch>
                  <a:fillRect/>
                </a:stretch>
              </p:blipFill>
              <p:spPr>
                <a:xfrm>
                  <a:off x="486219" y="5699082"/>
                  <a:ext cx="167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0" name="Freihand 569">
                  <a:extLst>
                    <a:ext uri="{FF2B5EF4-FFF2-40B4-BE49-F238E27FC236}">
                      <a16:creationId xmlns:a16="http://schemas.microsoft.com/office/drawing/2014/main" id="{6125864A-7786-4A8B-BDC3-954DA178C6C2}"/>
                    </a:ext>
                  </a:extLst>
                </p14:cNvPr>
                <p14:cNvContentPartPr/>
                <p14:nvPr/>
              </p14:nvContentPartPr>
              <p14:xfrm>
                <a:off x="648939" y="5716722"/>
                <a:ext cx="30960" cy="10440"/>
              </p14:xfrm>
            </p:contentPart>
          </mc:Choice>
          <mc:Fallback>
            <p:pic>
              <p:nvPicPr>
                <p:cNvPr id="570" name="Freihand 569">
                  <a:extLst>
                    <a:ext uri="{FF2B5EF4-FFF2-40B4-BE49-F238E27FC236}">
                      <a16:creationId xmlns:a16="http://schemas.microsoft.com/office/drawing/2014/main" id="{6125864A-7786-4A8B-BDC3-954DA178C6C2}"/>
                    </a:ext>
                  </a:extLst>
                </p:cNvPr>
                <p:cNvPicPr/>
                <p:nvPr/>
              </p:nvPicPr>
              <p:blipFill>
                <a:blip r:embed="rId955"/>
                <a:stretch>
                  <a:fillRect/>
                </a:stretch>
              </p:blipFill>
              <p:spPr>
                <a:xfrm>
                  <a:off x="644619" y="5712402"/>
                  <a:ext cx="39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1" name="Freihand 570">
                  <a:extLst>
                    <a:ext uri="{FF2B5EF4-FFF2-40B4-BE49-F238E27FC236}">
                      <a16:creationId xmlns:a16="http://schemas.microsoft.com/office/drawing/2014/main" id="{501B5E5D-8F1F-4F6A-9A0B-8DCADE055195}"/>
                    </a:ext>
                  </a:extLst>
                </p14:cNvPr>
                <p14:cNvContentPartPr/>
                <p14:nvPr/>
              </p14:nvContentPartPr>
              <p14:xfrm>
                <a:off x="549579" y="5663802"/>
                <a:ext cx="126720" cy="167760"/>
              </p14:xfrm>
            </p:contentPart>
          </mc:Choice>
          <mc:Fallback>
            <p:pic>
              <p:nvPicPr>
                <p:cNvPr id="571" name="Freihand 570">
                  <a:extLst>
                    <a:ext uri="{FF2B5EF4-FFF2-40B4-BE49-F238E27FC236}">
                      <a16:creationId xmlns:a16="http://schemas.microsoft.com/office/drawing/2014/main" id="{501B5E5D-8F1F-4F6A-9A0B-8DCADE055195}"/>
                    </a:ext>
                  </a:extLst>
                </p:cNvPr>
                <p:cNvPicPr/>
                <p:nvPr/>
              </p:nvPicPr>
              <p:blipFill>
                <a:blip r:embed="rId957"/>
                <a:stretch>
                  <a:fillRect/>
                </a:stretch>
              </p:blipFill>
              <p:spPr>
                <a:xfrm>
                  <a:off x="545259" y="5659482"/>
                  <a:ext cx="135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2" name="Freihand 571">
                  <a:extLst>
                    <a:ext uri="{FF2B5EF4-FFF2-40B4-BE49-F238E27FC236}">
                      <a16:creationId xmlns:a16="http://schemas.microsoft.com/office/drawing/2014/main" id="{5DF1D00C-DBC0-40CA-80EE-8CD460252C9E}"/>
                    </a:ext>
                  </a:extLst>
                </p14:cNvPr>
                <p14:cNvContentPartPr/>
                <p14:nvPr/>
              </p14:nvContentPartPr>
              <p14:xfrm>
                <a:off x="563619" y="5872242"/>
                <a:ext cx="73800" cy="27720"/>
              </p14:xfrm>
            </p:contentPart>
          </mc:Choice>
          <mc:Fallback>
            <p:pic>
              <p:nvPicPr>
                <p:cNvPr id="572" name="Freihand 571">
                  <a:extLst>
                    <a:ext uri="{FF2B5EF4-FFF2-40B4-BE49-F238E27FC236}">
                      <a16:creationId xmlns:a16="http://schemas.microsoft.com/office/drawing/2014/main" id="{5DF1D00C-DBC0-40CA-80EE-8CD460252C9E}"/>
                    </a:ext>
                  </a:extLst>
                </p:cNvPr>
                <p:cNvPicPr/>
                <p:nvPr/>
              </p:nvPicPr>
              <p:blipFill>
                <a:blip r:embed="rId959"/>
                <a:stretch>
                  <a:fillRect/>
                </a:stretch>
              </p:blipFill>
              <p:spPr>
                <a:xfrm>
                  <a:off x="559299" y="5867922"/>
                  <a:ext cx="82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4" name="Freihand 573">
                  <a:extLst>
                    <a:ext uri="{FF2B5EF4-FFF2-40B4-BE49-F238E27FC236}">
                      <a16:creationId xmlns:a16="http://schemas.microsoft.com/office/drawing/2014/main" id="{5527BE5D-9F9D-4825-B1A4-A5079CE92326}"/>
                    </a:ext>
                  </a:extLst>
                </p14:cNvPr>
                <p14:cNvContentPartPr/>
                <p14:nvPr/>
              </p14:nvContentPartPr>
              <p14:xfrm>
                <a:off x="557859" y="5984922"/>
                <a:ext cx="24480" cy="312840"/>
              </p14:xfrm>
            </p:contentPart>
          </mc:Choice>
          <mc:Fallback>
            <p:pic>
              <p:nvPicPr>
                <p:cNvPr id="574" name="Freihand 573">
                  <a:extLst>
                    <a:ext uri="{FF2B5EF4-FFF2-40B4-BE49-F238E27FC236}">
                      <a16:creationId xmlns:a16="http://schemas.microsoft.com/office/drawing/2014/main" id="{5527BE5D-9F9D-4825-B1A4-A5079CE92326}"/>
                    </a:ext>
                  </a:extLst>
                </p:cNvPr>
                <p:cNvPicPr/>
                <p:nvPr/>
              </p:nvPicPr>
              <p:blipFill>
                <a:blip r:embed="rId961"/>
                <a:stretch>
                  <a:fillRect/>
                </a:stretch>
              </p:blipFill>
              <p:spPr>
                <a:xfrm>
                  <a:off x="553539" y="5980602"/>
                  <a:ext cx="331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5" name="Freihand 574">
                  <a:extLst>
                    <a:ext uri="{FF2B5EF4-FFF2-40B4-BE49-F238E27FC236}">
                      <a16:creationId xmlns:a16="http://schemas.microsoft.com/office/drawing/2014/main" id="{369E6C4C-8C76-487A-888D-B2D3E8BD96CF}"/>
                    </a:ext>
                  </a:extLst>
                </p14:cNvPr>
                <p14:cNvContentPartPr/>
                <p14:nvPr/>
              </p14:nvContentPartPr>
              <p14:xfrm>
                <a:off x="619059" y="5978802"/>
                <a:ext cx="60840" cy="101880"/>
              </p14:xfrm>
            </p:contentPart>
          </mc:Choice>
          <mc:Fallback>
            <p:pic>
              <p:nvPicPr>
                <p:cNvPr id="575" name="Freihand 574">
                  <a:extLst>
                    <a:ext uri="{FF2B5EF4-FFF2-40B4-BE49-F238E27FC236}">
                      <a16:creationId xmlns:a16="http://schemas.microsoft.com/office/drawing/2014/main" id="{369E6C4C-8C76-487A-888D-B2D3E8BD96CF}"/>
                    </a:ext>
                  </a:extLst>
                </p:cNvPr>
                <p:cNvPicPr/>
                <p:nvPr/>
              </p:nvPicPr>
              <p:blipFill>
                <a:blip r:embed="rId963"/>
                <a:stretch>
                  <a:fillRect/>
                </a:stretch>
              </p:blipFill>
              <p:spPr>
                <a:xfrm>
                  <a:off x="614739" y="5974482"/>
                  <a:ext cx="69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6" name="Freihand 575">
                  <a:extLst>
                    <a:ext uri="{FF2B5EF4-FFF2-40B4-BE49-F238E27FC236}">
                      <a16:creationId xmlns:a16="http://schemas.microsoft.com/office/drawing/2014/main" id="{3EE69EDD-40CC-4C1D-95E4-EE592D7AE98B}"/>
                    </a:ext>
                  </a:extLst>
                </p14:cNvPr>
                <p14:cNvContentPartPr/>
                <p14:nvPr/>
              </p14:nvContentPartPr>
              <p14:xfrm>
                <a:off x="615099" y="6012642"/>
                <a:ext cx="62280" cy="36720"/>
              </p14:xfrm>
            </p:contentPart>
          </mc:Choice>
          <mc:Fallback>
            <p:pic>
              <p:nvPicPr>
                <p:cNvPr id="576" name="Freihand 575">
                  <a:extLst>
                    <a:ext uri="{FF2B5EF4-FFF2-40B4-BE49-F238E27FC236}">
                      <a16:creationId xmlns:a16="http://schemas.microsoft.com/office/drawing/2014/main" id="{3EE69EDD-40CC-4C1D-95E4-EE592D7AE98B}"/>
                    </a:ext>
                  </a:extLst>
                </p:cNvPr>
                <p:cNvPicPr/>
                <p:nvPr/>
              </p:nvPicPr>
              <p:blipFill>
                <a:blip r:embed="rId965"/>
                <a:stretch>
                  <a:fillRect/>
                </a:stretch>
              </p:blipFill>
              <p:spPr>
                <a:xfrm>
                  <a:off x="610779" y="6008322"/>
                  <a:ext cx="70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77" name="Freihand 576">
                  <a:extLst>
                    <a:ext uri="{FF2B5EF4-FFF2-40B4-BE49-F238E27FC236}">
                      <a16:creationId xmlns:a16="http://schemas.microsoft.com/office/drawing/2014/main" id="{225E8A3B-608A-4429-93AD-4653ADA46CC2}"/>
                    </a:ext>
                  </a:extLst>
                </p14:cNvPr>
                <p14:cNvContentPartPr/>
                <p14:nvPr/>
              </p14:nvContentPartPr>
              <p14:xfrm>
                <a:off x="675219" y="5979162"/>
                <a:ext cx="77760" cy="96120"/>
              </p14:xfrm>
            </p:contentPart>
          </mc:Choice>
          <mc:Fallback>
            <p:pic>
              <p:nvPicPr>
                <p:cNvPr id="577" name="Freihand 576">
                  <a:extLst>
                    <a:ext uri="{FF2B5EF4-FFF2-40B4-BE49-F238E27FC236}">
                      <a16:creationId xmlns:a16="http://schemas.microsoft.com/office/drawing/2014/main" id="{225E8A3B-608A-4429-93AD-4653ADA46CC2}"/>
                    </a:ext>
                  </a:extLst>
                </p:cNvPr>
                <p:cNvPicPr/>
                <p:nvPr/>
              </p:nvPicPr>
              <p:blipFill>
                <a:blip r:embed="rId967"/>
                <a:stretch>
                  <a:fillRect/>
                </a:stretch>
              </p:blipFill>
              <p:spPr>
                <a:xfrm>
                  <a:off x="670899" y="5974842"/>
                  <a:ext cx="86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78" name="Freihand 577">
                  <a:extLst>
                    <a:ext uri="{FF2B5EF4-FFF2-40B4-BE49-F238E27FC236}">
                      <a16:creationId xmlns:a16="http://schemas.microsoft.com/office/drawing/2014/main" id="{CCAE7DB1-8C6A-4FDF-8E7B-3F5267663DCF}"/>
                    </a:ext>
                  </a:extLst>
                </p14:cNvPr>
                <p14:cNvContentPartPr/>
                <p14:nvPr/>
              </p14:nvContentPartPr>
              <p14:xfrm>
                <a:off x="619059" y="6113082"/>
                <a:ext cx="18360" cy="27720"/>
              </p14:xfrm>
            </p:contentPart>
          </mc:Choice>
          <mc:Fallback>
            <p:pic>
              <p:nvPicPr>
                <p:cNvPr id="578" name="Freihand 577">
                  <a:extLst>
                    <a:ext uri="{FF2B5EF4-FFF2-40B4-BE49-F238E27FC236}">
                      <a16:creationId xmlns:a16="http://schemas.microsoft.com/office/drawing/2014/main" id="{CCAE7DB1-8C6A-4FDF-8E7B-3F5267663DCF}"/>
                    </a:ext>
                  </a:extLst>
                </p:cNvPr>
                <p:cNvPicPr/>
                <p:nvPr/>
              </p:nvPicPr>
              <p:blipFill>
                <a:blip r:embed="rId969"/>
                <a:stretch>
                  <a:fillRect/>
                </a:stretch>
              </p:blipFill>
              <p:spPr>
                <a:xfrm>
                  <a:off x="614739" y="6108762"/>
                  <a:ext cx="27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79" name="Freihand 578">
                  <a:extLst>
                    <a:ext uri="{FF2B5EF4-FFF2-40B4-BE49-F238E27FC236}">
                      <a16:creationId xmlns:a16="http://schemas.microsoft.com/office/drawing/2014/main" id="{ECDA8767-E2BC-441F-89C9-12479CC7A53B}"/>
                    </a:ext>
                  </a:extLst>
                </p14:cNvPr>
                <p14:cNvContentPartPr/>
                <p14:nvPr/>
              </p14:nvContentPartPr>
              <p14:xfrm>
                <a:off x="576939" y="6088962"/>
                <a:ext cx="131040" cy="77400"/>
              </p14:xfrm>
            </p:contentPart>
          </mc:Choice>
          <mc:Fallback>
            <p:pic>
              <p:nvPicPr>
                <p:cNvPr id="579" name="Freihand 578">
                  <a:extLst>
                    <a:ext uri="{FF2B5EF4-FFF2-40B4-BE49-F238E27FC236}">
                      <a16:creationId xmlns:a16="http://schemas.microsoft.com/office/drawing/2014/main" id="{ECDA8767-E2BC-441F-89C9-12479CC7A53B}"/>
                    </a:ext>
                  </a:extLst>
                </p:cNvPr>
                <p:cNvPicPr/>
                <p:nvPr/>
              </p:nvPicPr>
              <p:blipFill>
                <a:blip r:embed="rId971"/>
                <a:stretch>
                  <a:fillRect/>
                </a:stretch>
              </p:blipFill>
              <p:spPr>
                <a:xfrm>
                  <a:off x="572619" y="6084642"/>
                  <a:ext cx="139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80" name="Freihand 579">
                  <a:extLst>
                    <a:ext uri="{FF2B5EF4-FFF2-40B4-BE49-F238E27FC236}">
                      <a16:creationId xmlns:a16="http://schemas.microsoft.com/office/drawing/2014/main" id="{28D26479-1B71-4414-BB2C-20B37F6E01B9}"/>
                    </a:ext>
                  </a:extLst>
                </p14:cNvPr>
                <p14:cNvContentPartPr/>
                <p14:nvPr/>
              </p14:nvContentPartPr>
              <p14:xfrm>
                <a:off x="625899" y="6110202"/>
                <a:ext cx="93960" cy="127800"/>
              </p14:xfrm>
            </p:contentPart>
          </mc:Choice>
          <mc:Fallback>
            <p:pic>
              <p:nvPicPr>
                <p:cNvPr id="580" name="Freihand 579">
                  <a:extLst>
                    <a:ext uri="{FF2B5EF4-FFF2-40B4-BE49-F238E27FC236}">
                      <a16:creationId xmlns:a16="http://schemas.microsoft.com/office/drawing/2014/main" id="{28D26479-1B71-4414-BB2C-20B37F6E01B9}"/>
                    </a:ext>
                  </a:extLst>
                </p:cNvPr>
                <p:cNvPicPr/>
                <p:nvPr/>
              </p:nvPicPr>
              <p:blipFill>
                <a:blip r:embed="rId973"/>
                <a:stretch>
                  <a:fillRect/>
                </a:stretch>
              </p:blipFill>
              <p:spPr>
                <a:xfrm>
                  <a:off x="621579" y="6105882"/>
                  <a:ext cx="102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81" name="Freihand 580">
                  <a:extLst>
                    <a:ext uri="{FF2B5EF4-FFF2-40B4-BE49-F238E27FC236}">
                      <a16:creationId xmlns:a16="http://schemas.microsoft.com/office/drawing/2014/main" id="{0099389E-378A-4E06-B8DC-40AE8BD077E8}"/>
                    </a:ext>
                  </a:extLst>
                </p14:cNvPr>
                <p14:cNvContentPartPr/>
                <p14:nvPr/>
              </p14:nvContentPartPr>
              <p14:xfrm>
                <a:off x="604299" y="6209202"/>
                <a:ext cx="84600" cy="34560"/>
              </p14:xfrm>
            </p:contentPart>
          </mc:Choice>
          <mc:Fallback>
            <p:pic>
              <p:nvPicPr>
                <p:cNvPr id="581" name="Freihand 580">
                  <a:extLst>
                    <a:ext uri="{FF2B5EF4-FFF2-40B4-BE49-F238E27FC236}">
                      <a16:creationId xmlns:a16="http://schemas.microsoft.com/office/drawing/2014/main" id="{0099389E-378A-4E06-B8DC-40AE8BD077E8}"/>
                    </a:ext>
                  </a:extLst>
                </p:cNvPr>
                <p:cNvPicPr/>
                <p:nvPr/>
              </p:nvPicPr>
              <p:blipFill>
                <a:blip r:embed="rId975"/>
                <a:stretch>
                  <a:fillRect/>
                </a:stretch>
              </p:blipFill>
              <p:spPr>
                <a:xfrm>
                  <a:off x="599979" y="6204882"/>
                  <a:ext cx="93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82" name="Freihand 581">
                  <a:extLst>
                    <a:ext uri="{FF2B5EF4-FFF2-40B4-BE49-F238E27FC236}">
                      <a16:creationId xmlns:a16="http://schemas.microsoft.com/office/drawing/2014/main" id="{6A536F3F-458D-4585-84C6-7BA9D2125F03}"/>
                    </a:ext>
                  </a:extLst>
                </p14:cNvPr>
                <p14:cNvContentPartPr/>
                <p14:nvPr/>
              </p14:nvContentPartPr>
              <p14:xfrm>
                <a:off x="710859" y="6191202"/>
                <a:ext cx="62640" cy="48600"/>
              </p14:xfrm>
            </p:contentPart>
          </mc:Choice>
          <mc:Fallback>
            <p:pic>
              <p:nvPicPr>
                <p:cNvPr id="582" name="Freihand 581">
                  <a:extLst>
                    <a:ext uri="{FF2B5EF4-FFF2-40B4-BE49-F238E27FC236}">
                      <a16:creationId xmlns:a16="http://schemas.microsoft.com/office/drawing/2014/main" id="{6A536F3F-458D-4585-84C6-7BA9D2125F03}"/>
                    </a:ext>
                  </a:extLst>
                </p:cNvPr>
                <p:cNvPicPr/>
                <p:nvPr/>
              </p:nvPicPr>
              <p:blipFill>
                <a:blip r:embed="rId977"/>
                <a:stretch>
                  <a:fillRect/>
                </a:stretch>
              </p:blipFill>
              <p:spPr>
                <a:xfrm>
                  <a:off x="706539" y="6186882"/>
                  <a:ext cx="71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84" name="Freihand 583">
                  <a:extLst>
                    <a:ext uri="{FF2B5EF4-FFF2-40B4-BE49-F238E27FC236}">
                      <a16:creationId xmlns:a16="http://schemas.microsoft.com/office/drawing/2014/main" id="{17CC66B5-7348-4887-83AD-F0C29FB02BE1}"/>
                    </a:ext>
                  </a:extLst>
                </p14:cNvPr>
                <p14:cNvContentPartPr/>
                <p14:nvPr/>
              </p14:nvContentPartPr>
              <p14:xfrm>
                <a:off x="391539" y="6107682"/>
                <a:ext cx="161640" cy="22680"/>
              </p14:xfrm>
            </p:contentPart>
          </mc:Choice>
          <mc:Fallback>
            <p:pic>
              <p:nvPicPr>
                <p:cNvPr id="584" name="Freihand 583">
                  <a:extLst>
                    <a:ext uri="{FF2B5EF4-FFF2-40B4-BE49-F238E27FC236}">
                      <a16:creationId xmlns:a16="http://schemas.microsoft.com/office/drawing/2014/main" id="{17CC66B5-7348-4887-83AD-F0C29FB02BE1}"/>
                    </a:ext>
                  </a:extLst>
                </p:cNvPr>
                <p:cNvPicPr/>
                <p:nvPr/>
              </p:nvPicPr>
              <p:blipFill>
                <a:blip r:embed="rId979"/>
                <a:stretch>
                  <a:fillRect/>
                </a:stretch>
              </p:blipFill>
              <p:spPr>
                <a:xfrm>
                  <a:off x="387219" y="6103362"/>
                  <a:ext cx="170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86" name="Freihand 585">
                  <a:extLst>
                    <a:ext uri="{FF2B5EF4-FFF2-40B4-BE49-F238E27FC236}">
                      <a16:creationId xmlns:a16="http://schemas.microsoft.com/office/drawing/2014/main" id="{F9F8F974-D42D-432B-901C-57DE17BE4592}"/>
                    </a:ext>
                  </a:extLst>
                </p14:cNvPr>
                <p14:cNvContentPartPr/>
                <p14:nvPr/>
              </p14:nvContentPartPr>
              <p14:xfrm>
                <a:off x="424659" y="6028482"/>
                <a:ext cx="27000" cy="12960"/>
              </p14:xfrm>
            </p:contentPart>
          </mc:Choice>
          <mc:Fallback>
            <p:pic>
              <p:nvPicPr>
                <p:cNvPr id="586" name="Freihand 585">
                  <a:extLst>
                    <a:ext uri="{FF2B5EF4-FFF2-40B4-BE49-F238E27FC236}">
                      <a16:creationId xmlns:a16="http://schemas.microsoft.com/office/drawing/2014/main" id="{F9F8F974-D42D-432B-901C-57DE17BE4592}"/>
                    </a:ext>
                  </a:extLst>
                </p:cNvPr>
                <p:cNvPicPr/>
                <p:nvPr/>
              </p:nvPicPr>
              <p:blipFill>
                <a:blip r:embed="rId981"/>
                <a:stretch>
                  <a:fillRect/>
                </a:stretch>
              </p:blipFill>
              <p:spPr>
                <a:xfrm>
                  <a:off x="420339" y="6024162"/>
                  <a:ext cx="35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87" name="Freihand 586">
                  <a:extLst>
                    <a:ext uri="{FF2B5EF4-FFF2-40B4-BE49-F238E27FC236}">
                      <a16:creationId xmlns:a16="http://schemas.microsoft.com/office/drawing/2014/main" id="{9F679581-D3C1-49F4-975C-F2B6FF2491B1}"/>
                    </a:ext>
                  </a:extLst>
                </p14:cNvPr>
                <p14:cNvContentPartPr/>
                <p14:nvPr/>
              </p14:nvContentPartPr>
              <p14:xfrm>
                <a:off x="485139" y="6018762"/>
                <a:ext cx="39240" cy="34200"/>
              </p14:xfrm>
            </p:contentPart>
          </mc:Choice>
          <mc:Fallback>
            <p:pic>
              <p:nvPicPr>
                <p:cNvPr id="587" name="Freihand 586">
                  <a:extLst>
                    <a:ext uri="{FF2B5EF4-FFF2-40B4-BE49-F238E27FC236}">
                      <a16:creationId xmlns:a16="http://schemas.microsoft.com/office/drawing/2014/main" id="{9F679581-D3C1-49F4-975C-F2B6FF2491B1}"/>
                    </a:ext>
                  </a:extLst>
                </p:cNvPr>
                <p:cNvPicPr/>
                <p:nvPr/>
              </p:nvPicPr>
              <p:blipFill>
                <a:blip r:embed="rId983"/>
                <a:stretch>
                  <a:fillRect/>
                </a:stretch>
              </p:blipFill>
              <p:spPr>
                <a:xfrm>
                  <a:off x="480819" y="6014442"/>
                  <a:ext cx="47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88" name="Freihand 587">
                  <a:extLst>
                    <a:ext uri="{FF2B5EF4-FFF2-40B4-BE49-F238E27FC236}">
                      <a16:creationId xmlns:a16="http://schemas.microsoft.com/office/drawing/2014/main" id="{54690587-918E-4423-9552-97325A3BD2F0}"/>
                    </a:ext>
                  </a:extLst>
                </p14:cNvPr>
                <p14:cNvContentPartPr/>
                <p14:nvPr/>
              </p14:nvContentPartPr>
              <p14:xfrm>
                <a:off x="427899" y="6052242"/>
                <a:ext cx="78840" cy="58680"/>
              </p14:xfrm>
            </p:contentPart>
          </mc:Choice>
          <mc:Fallback>
            <p:pic>
              <p:nvPicPr>
                <p:cNvPr id="588" name="Freihand 587">
                  <a:extLst>
                    <a:ext uri="{FF2B5EF4-FFF2-40B4-BE49-F238E27FC236}">
                      <a16:creationId xmlns:a16="http://schemas.microsoft.com/office/drawing/2014/main" id="{54690587-918E-4423-9552-97325A3BD2F0}"/>
                    </a:ext>
                  </a:extLst>
                </p:cNvPr>
                <p:cNvPicPr/>
                <p:nvPr/>
              </p:nvPicPr>
              <p:blipFill>
                <a:blip r:embed="rId985"/>
                <a:stretch>
                  <a:fillRect/>
                </a:stretch>
              </p:blipFill>
              <p:spPr>
                <a:xfrm>
                  <a:off x="423579" y="6047922"/>
                  <a:ext cx="87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89" name="Freihand 588">
                  <a:extLst>
                    <a:ext uri="{FF2B5EF4-FFF2-40B4-BE49-F238E27FC236}">
                      <a16:creationId xmlns:a16="http://schemas.microsoft.com/office/drawing/2014/main" id="{B04B5DF0-5478-46F3-9E99-95DF53315208}"/>
                    </a:ext>
                  </a:extLst>
                </p14:cNvPr>
                <p14:cNvContentPartPr/>
                <p14:nvPr/>
              </p14:nvContentPartPr>
              <p14:xfrm>
                <a:off x="423579" y="6021642"/>
                <a:ext cx="107280" cy="51120"/>
              </p14:xfrm>
            </p:contentPart>
          </mc:Choice>
          <mc:Fallback>
            <p:pic>
              <p:nvPicPr>
                <p:cNvPr id="589" name="Freihand 588">
                  <a:extLst>
                    <a:ext uri="{FF2B5EF4-FFF2-40B4-BE49-F238E27FC236}">
                      <a16:creationId xmlns:a16="http://schemas.microsoft.com/office/drawing/2014/main" id="{B04B5DF0-5478-46F3-9E99-95DF53315208}"/>
                    </a:ext>
                  </a:extLst>
                </p:cNvPr>
                <p:cNvPicPr/>
                <p:nvPr/>
              </p:nvPicPr>
              <p:blipFill>
                <a:blip r:embed="rId987"/>
                <a:stretch>
                  <a:fillRect/>
                </a:stretch>
              </p:blipFill>
              <p:spPr>
                <a:xfrm>
                  <a:off x="419259" y="6017322"/>
                  <a:ext cx="115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90" name="Freihand 589">
                  <a:extLst>
                    <a:ext uri="{FF2B5EF4-FFF2-40B4-BE49-F238E27FC236}">
                      <a16:creationId xmlns:a16="http://schemas.microsoft.com/office/drawing/2014/main" id="{6D7C6F30-4B1D-4CE6-8741-4AD9E7493092}"/>
                    </a:ext>
                  </a:extLst>
                </p14:cNvPr>
                <p14:cNvContentPartPr/>
                <p14:nvPr/>
              </p14:nvContentPartPr>
              <p14:xfrm>
                <a:off x="527259" y="6025242"/>
                <a:ext cx="15480" cy="24480"/>
              </p14:xfrm>
            </p:contentPart>
          </mc:Choice>
          <mc:Fallback>
            <p:pic>
              <p:nvPicPr>
                <p:cNvPr id="590" name="Freihand 589">
                  <a:extLst>
                    <a:ext uri="{FF2B5EF4-FFF2-40B4-BE49-F238E27FC236}">
                      <a16:creationId xmlns:a16="http://schemas.microsoft.com/office/drawing/2014/main" id="{6D7C6F30-4B1D-4CE6-8741-4AD9E7493092}"/>
                    </a:ext>
                  </a:extLst>
                </p:cNvPr>
                <p:cNvPicPr/>
                <p:nvPr/>
              </p:nvPicPr>
              <p:blipFill>
                <a:blip r:embed="rId989"/>
                <a:stretch>
                  <a:fillRect/>
                </a:stretch>
              </p:blipFill>
              <p:spPr>
                <a:xfrm>
                  <a:off x="522939" y="6020922"/>
                  <a:ext cx="2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92" name="Freihand 591">
                  <a:extLst>
                    <a:ext uri="{FF2B5EF4-FFF2-40B4-BE49-F238E27FC236}">
                      <a16:creationId xmlns:a16="http://schemas.microsoft.com/office/drawing/2014/main" id="{7B1C1F65-5AC1-4BDB-BF11-E19993DC8EC2}"/>
                    </a:ext>
                  </a:extLst>
                </p14:cNvPr>
                <p14:cNvContentPartPr/>
                <p14:nvPr/>
              </p14:nvContentPartPr>
              <p14:xfrm>
                <a:off x="165459" y="5050722"/>
                <a:ext cx="1517400" cy="1466640"/>
              </p14:xfrm>
            </p:contentPart>
          </mc:Choice>
          <mc:Fallback>
            <p:pic>
              <p:nvPicPr>
                <p:cNvPr id="592" name="Freihand 591">
                  <a:extLst>
                    <a:ext uri="{FF2B5EF4-FFF2-40B4-BE49-F238E27FC236}">
                      <a16:creationId xmlns:a16="http://schemas.microsoft.com/office/drawing/2014/main" id="{7B1C1F65-5AC1-4BDB-BF11-E19993DC8EC2}"/>
                    </a:ext>
                  </a:extLst>
                </p:cNvPr>
                <p:cNvPicPr/>
                <p:nvPr/>
              </p:nvPicPr>
              <p:blipFill>
                <a:blip r:embed="rId991"/>
                <a:stretch>
                  <a:fillRect/>
                </a:stretch>
              </p:blipFill>
              <p:spPr>
                <a:xfrm>
                  <a:off x="161139" y="5046402"/>
                  <a:ext cx="1526040" cy="147528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symmetrisch um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A5A5455-306B-4CF6-ADF0-40F61C03A788}"/>
                  </a:ext>
                </a:extLst>
              </p14:cNvPr>
              <p14:cNvContentPartPr/>
              <p14:nvPr/>
            </p14:nvContentPartPr>
            <p14:xfrm>
              <a:off x="451299" y="1702925"/>
              <a:ext cx="3194280" cy="95760"/>
            </p14:xfrm>
          </p:contentPart>
        </mc:Choice>
        <mc:Fallback>
          <p:pic>
            <p:nvPicPr>
              <p:cNvPr id="2" name="Freihand 1">
                <a:extLst>
                  <a:ext uri="{FF2B5EF4-FFF2-40B4-BE49-F238E27FC236}">
                    <a16:creationId xmlns:a16="http://schemas.microsoft.com/office/drawing/2014/main" id="{1A5A5455-306B-4CF6-ADF0-40F61C03A788}"/>
                  </a:ext>
                </a:extLst>
              </p:cNvPr>
              <p:cNvPicPr/>
              <p:nvPr/>
            </p:nvPicPr>
            <p:blipFill>
              <a:blip r:embed="rId4"/>
              <a:stretch>
                <a:fillRect/>
              </a:stretch>
            </p:blipFill>
            <p:spPr>
              <a:xfrm>
                <a:off x="446979" y="1698605"/>
                <a:ext cx="3202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5DDA2A5-3ECE-4514-8853-19174DD7DF6E}"/>
                  </a:ext>
                </a:extLst>
              </p14:cNvPr>
              <p14:cNvContentPartPr/>
              <p14:nvPr/>
            </p14:nvContentPartPr>
            <p14:xfrm>
              <a:off x="7788099" y="1538765"/>
              <a:ext cx="2152800" cy="47880"/>
            </p14:xfrm>
          </p:contentPart>
        </mc:Choice>
        <mc:Fallback>
          <p:pic>
            <p:nvPicPr>
              <p:cNvPr id="5" name="Freihand 4">
                <a:extLst>
                  <a:ext uri="{FF2B5EF4-FFF2-40B4-BE49-F238E27FC236}">
                    <a16:creationId xmlns:a16="http://schemas.microsoft.com/office/drawing/2014/main" id="{A5DDA2A5-3ECE-4514-8853-19174DD7DF6E}"/>
                  </a:ext>
                </a:extLst>
              </p:cNvPr>
              <p:cNvPicPr/>
              <p:nvPr/>
            </p:nvPicPr>
            <p:blipFill>
              <a:blip r:embed="rId6"/>
              <a:stretch>
                <a:fillRect/>
              </a:stretch>
            </p:blipFill>
            <p:spPr>
              <a:xfrm>
                <a:off x="7783779" y="1534445"/>
                <a:ext cx="2161440" cy="56520"/>
              </a:xfrm>
              <a:prstGeom prst="rect">
                <a:avLst/>
              </a:prstGeom>
            </p:spPr>
          </p:pic>
        </mc:Fallback>
      </mc:AlternateContent>
      <p:grpSp>
        <p:nvGrpSpPr>
          <p:cNvPr id="12" name="Gruppieren 11">
            <a:extLst>
              <a:ext uri="{FF2B5EF4-FFF2-40B4-BE49-F238E27FC236}">
                <a16:creationId xmlns:a16="http://schemas.microsoft.com/office/drawing/2014/main" id="{19B5AAD4-8672-47AC-A28D-32E152E8A997}"/>
              </a:ext>
            </a:extLst>
          </p:cNvPr>
          <p:cNvGrpSpPr/>
          <p:nvPr/>
        </p:nvGrpSpPr>
        <p:grpSpPr>
          <a:xfrm>
            <a:off x="390459" y="3437765"/>
            <a:ext cx="5133240" cy="2200320"/>
            <a:chOff x="390459" y="3437765"/>
            <a:chExt cx="5133240" cy="22003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195638E-60B8-4681-A8F1-4151A478BD6F}"/>
                    </a:ext>
                  </a:extLst>
                </p14:cNvPr>
                <p14:cNvContentPartPr/>
                <p14:nvPr/>
              </p14:nvContentPartPr>
              <p14:xfrm>
                <a:off x="445899" y="3437765"/>
                <a:ext cx="5077800" cy="2200320"/>
              </p14:xfrm>
            </p:contentPart>
          </mc:Choice>
          <mc:Fallback>
            <p:pic>
              <p:nvPicPr>
                <p:cNvPr id="6" name="Freihand 5">
                  <a:extLst>
                    <a:ext uri="{FF2B5EF4-FFF2-40B4-BE49-F238E27FC236}">
                      <a16:creationId xmlns:a16="http://schemas.microsoft.com/office/drawing/2014/main" id="{C195638E-60B8-4681-A8F1-4151A478BD6F}"/>
                    </a:ext>
                  </a:extLst>
                </p:cNvPr>
                <p:cNvPicPr/>
                <p:nvPr/>
              </p:nvPicPr>
              <p:blipFill>
                <a:blip r:embed="rId8"/>
                <a:stretch>
                  <a:fillRect/>
                </a:stretch>
              </p:blipFill>
              <p:spPr>
                <a:xfrm>
                  <a:off x="441579" y="3433445"/>
                  <a:ext cx="5086440" cy="220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52E15E2-FF87-407D-9C29-494D9FFF2FD6}"/>
                    </a:ext>
                  </a:extLst>
                </p14:cNvPr>
                <p14:cNvContentPartPr/>
                <p14:nvPr/>
              </p14:nvContentPartPr>
              <p14:xfrm>
                <a:off x="539139" y="4161725"/>
                <a:ext cx="3151080" cy="559440"/>
              </p14:xfrm>
            </p:contentPart>
          </mc:Choice>
          <mc:Fallback>
            <p:pic>
              <p:nvPicPr>
                <p:cNvPr id="7" name="Freihand 6">
                  <a:extLst>
                    <a:ext uri="{FF2B5EF4-FFF2-40B4-BE49-F238E27FC236}">
                      <a16:creationId xmlns:a16="http://schemas.microsoft.com/office/drawing/2014/main" id="{652E15E2-FF87-407D-9C29-494D9FFF2FD6}"/>
                    </a:ext>
                  </a:extLst>
                </p:cNvPr>
                <p:cNvPicPr/>
                <p:nvPr/>
              </p:nvPicPr>
              <p:blipFill>
                <a:blip r:embed="rId10"/>
                <a:stretch>
                  <a:fillRect/>
                </a:stretch>
              </p:blipFill>
              <p:spPr>
                <a:xfrm>
                  <a:off x="534819" y="4157405"/>
                  <a:ext cx="315972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2A91C0D-FF20-4711-8B38-424DE2286804}"/>
                    </a:ext>
                  </a:extLst>
                </p14:cNvPr>
                <p14:cNvContentPartPr/>
                <p14:nvPr/>
              </p14:nvContentPartPr>
              <p14:xfrm>
                <a:off x="390459" y="4659965"/>
                <a:ext cx="3056040" cy="615240"/>
              </p14:xfrm>
            </p:contentPart>
          </mc:Choice>
          <mc:Fallback>
            <p:pic>
              <p:nvPicPr>
                <p:cNvPr id="11" name="Freihand 10">
                  <a:extLst>
                    <a:ext uri="{FF2B5EF4-FFF2-40B4-BE49-F238E27FC236}">
                      <a16:creationId xmlns:a16="http://schemas.microsoft.com/office/drawing/2014/main" id="{12A91C0D-FF20-4711-8B38-424DE2286804}"/>
                    </a:ext>
                  </a:extLst>
                </p:cNvPr>
                <p:cNvPicPr/>
                <p:nvPr/>
              </p:nvPicPr>
              <p:blipFill>
                <a:blip r:embed="rId12"/>
                <a:stretch>
                  <a:fillRect/>
                </a:stretch>
              </p:blipFill>
              <p:spPr>
                <a:xfrm>
                  <a:off x="386139" y="4655645"/>
                  <a:ext cx="3064680" cy="62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FDCD9D51-1578-4163-91D1-EBEC235401FB}"/>
                  </a:ext>
                </a:extLst>
              </p14:cNvPr>
              <p14:cNvContentPartPr/>
              <p14:nvPr/>
            </p14:nvContentPartPr>
            <p14:xfrm>
              <a:off x="2511219" y="440045"/>
              <a:ext cx="1836000" cy="126720"/>
            </p14:xfrm>
          </p:contentPart>
        </mc:Choice>
        <mc:Fallback>
          <p:pic>
            <p:nvPicPr>
              <p:cNvPr id="13" name="Freihand 12">
                <a:extLst>
                  <a:ext uri="{FF2B5EF4-FFF2-40B4-BE49-F238E27FC236}">
                    <a16:creationId xmlns:a16="http://schemas.microsoft.com/office/drawing/2014/main" id="{FDCD9D51-1578-4163-91D1-EBEC235401FB}"/>
                  </a:ext>
                </a:extLst>
              </p:cNvPr>
              <p:cNvPicPr/>
              <p:nvPr/>
            </p:nvPicPr>
            <p:blipFill>
              <a:blip r:embed="rId14"/>
              <a:stretch>
                <a:fillRect/>
              </a:stretch>
            </p:blipFill>
            <p:spPr>
              <a:xfrm>
                <a:off x="2506899" y="435725"/>
                <a:ext cx="1844640" cy="135360"/>
              </a:xfrm>
              <a:prstGeom prst="rect">
                <a:avLst/>
              </a:prstGeom>
            </p:spPr>
          </p:pic>
        </mc:Fallback>
      </mc:AlternateContent>
      <p:grpSp>
        <p:nvGrpSpPr>
          <p:cNvPr id="16" name="Gruppieren 15">
            <a:extLst>
              <a:ext uri="{FF2B5EF4-FFF2-40B4-BE49-F238E27FC236}">
                <a16:creationId xmlns:a16="http://schemas.microsoft.com/office/drawing/2014/main" id="{2683A015-6106-407E-9E89-B92B5656C33F}"/>
              </a:ext>
            </a:extLst>
          </p:cNvPr>
          <p:cNvGrpSpPr/>
          <p:nvPr/>
        </p:nvGrpSpPr>
        <p:grpSpPr>
          <a:xfrm>
            <a:off x="-30741" y="320885"/>
            <a:ext cx="4430160" cy="809640"/>
            <a:chOff x="-30741" y="320885"/>
            <a:chExt cx="4430160" cy="80964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777B6A76-2814-4EB7-A148-7376702D6378}"/>
                    </a:ext>
                  </a:extLst>
                </p14:cNvPr>
                <p14:cNvContentPartPr/>
                <p14:nvPr/>
              </p14:nvContentPartPr>
              <p14:xfrm>
                <a:off x="2495019" y="540125"/>
                <a:ext cx="1904400" cy="74160"/>
              </p14:xfrm>
            </p:contentPart>
          </mc:Choice>
          <mc:Fallback>
            <p:pic>
              <p:nvPicPr>
                <p:cNvPr id="14" name="Freihand 13">
                  <a:extLst>
                    <a:ext uri="{FF2B5EF4-FFF2-40B4-BE49-F238E27FC236}">
                      <a16:creationId xmlns:a16="http://schemas.microsoft.com/office/drawing/2014/main" id="{777B6A76-2814-4EB7-A148-7376702D6378}"/>
                    </a:ext>
                  </a:extLst>
                </p:cNvPr>
                <p:cNvPicPr/>
                <p:nvPr/>
              </p:nvPicPr>
              <p:blipFill>
                <a:blip r:embed="rId16"/>
                <a:stretch>
                  <a:fillRect/>
                </a:stretch>
              </p:blipFill>
              <p:spPr>
                <a:xfrm>
                  <a:off x="2490699" y="535805"/>
                  <a:ext cx="1913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8EE7899D-1FB0-4E20-8DF0-0A0E86309866}"/>
                    </a:ext>
                  </a:extLst>
                </p14:cNvPr>
                <p14:cNvContentPartPr/>
                <p14:nvPr/>
              </p14:nvContentPartPr>
              <p14:xfrm>
                <a:off x="-30741" y="320885"/>
                <a:ext cx="3006720" cy="809640"/>
              </p14:xfrm>
            </p:contentPart>
          </mc:Choice>
          <mc:Fallback>
            <p:pic>
              <p:nvPicPr>
                <p:cNvPr id="15" name="Freihand 14">
                  <a:extLst>
                    <a:ext uri="{FF2B5EF4-FFF2-40B4-BE49-F238E27FC236}">
                      <a16:creationId xmlns:a16="http://schemas.microsoft.com/office/drawing/2014/main" id="{8EE7899D-1FB0-4E20-8DF0-0A0E86309866}"/>
                    </a:ext>
                  </a:extLst>
                </p:cNvPr>
                <p:cNvPicPr/>
                <p:nvPr/>
              </p:nvPicPr>
              <p:blipFill>
                <a:blip r:embed="rId18"/>
                <a:stretch>
                  <a:fillRect/>
                </a:stretch>
              </p:blipFill>
              <p:spPr>
                <a:xfrm>
                  <a:off x="-35061" y="316565"/>
                  <a:ext cx="3015360" cy="81828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47AF936-E969-4982-B445-0383E30F79C0}"/>
                  </a:ext>
                </a:extLst>
              </p14:cNvPr>
              <p14:cNvContentPartPr/>
              <p14:nvPr/>
            </p14:nvContentPartPr>
            <p14:xfrm>
              <a:off x="411339" y="3126725"/>
              <a:ext cx="2873880" cy="132120"/>
            </p14:xfrm>
          </p:contentPart>
        </mc:Choice>
        <mc:Fallback>
          <p:pic>
            <p:nvPicPr>
              <p:cNvPr id="2" name="Freihand 1">
                <a:extLst>
                  <a:ext uri="{FF2B5EF4-FFF2-40B4-BE49-F238E27FC236}">
                    <a16:creationId xmlns:a16="http://schemas.microsoft.com/office/drawing/2014/main" id="{847AF936-E969-4982-B445-0383E30F79C0}"/>
                  </a:ext>
                </a:extLst>
              </p:cNvPr>
              <p:cNvPicPr/>
              <p:nvPr/>
            </p:nvPicPr>
            <p:blipFill>
              <a:blip r:embed="rId4"/>
              <a:stretch>
                <a:fillRect/>
              </a:stretch>
            </p:blipFill>
            <p:spPr>
              <a:xfrm>
                <a:off x="407019" y="3122405"/>
                <a:ext cx="2882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EBB80F7-7DD3-4CA0-B0EC-9E7FB2410ECB}"/>
                  </a:ext>
                </a:extLst>
              </p14:cNvPr>
              <p14:cNvContentPartPr/>
              <p14:nvPr/>
            </p14:nvContentPartPr>
            <p14:xfrm>
              <a:off x="374259" y="1105685"/>
              <a:ext cx="1935360" cy="128160"/>
            </p14:xfrm>
          </p:contentPart>
        </mc:Choice>
        <mc:Fallback>
          <p:pic>
            <p:nvPicPr>
              <p:cNvPr id="5" name="Freihand 4">
                <a:extLst>
                  <a:ext uri="{FF2B5EF4-FFF2-40B4-BE49-F238E27FC236}">
                    <a16:creationId xmlns:a16="http://schemas.microsoft.com/office/drawing/2014/main" id="{FEBB80F7-7DD3-4CA0-B0EC-9E7FB2410ECB}"/>
                  </a:ext>
                </a:extLst>
              </p:cNvPr>
              <p:cNvPicPr/>
              <p:nvPr/>
            </p:nvPicPr>
            <p:blipFill>
              <a:blip r:embed="rId6"/>
              <a:stretch>
                <a:fillRect/>
              </a:stretch>
            </p:blipFill>
            <p:spPr>
              <a:xfrm>
                <a:off x="369939" y="1101365"/>
                <a:ext cx="1944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BF20501-8DB4-4633-B1DF-58FB63B915ED}"/>
                  </a:ext>
                </a:extLst>
              </p14:cNvPr>
              <p14:cNvContentPartPr/>
              <p14:nvPr/>
            </p14:nvContentPartPr>
            <p14:xfrm>
              <a:off x="236739" y="1048445"/>
              <a:ext cx="2259720" cy="158400"/>
            </p14:xfrm>
          </p:contentPart>
        </mc:Choice>
        <mc:Fallback>
          <p:pic>
            <p:nvPicPr>
              <p:cNvPr id="6" name="Freihand 5">
                <a:extLst>
                  <a:ext uri="{FF2B5EF4-FFF2-40B4-BE49-F238E27FC236}">
                    <a16:creationId xmlns:a16="http://schemas.microsoft.com/office/drawing/2014/main" id="{9BF20501-8DB4-4633-B1DF-58FB63B915ED}"/>
                  </a:ext>
                </a:extLst>
              </p:cNvPr>
              <p:cNvPicPr/>
              <p:nvPr/>
            </p:nvPicPr>
            <p:blipFill>
              <a:blip r:embed="rId8"/>
              <a:stretch>
                <a:fillRect/>
              </a:stretch>
            </p:blipFill>
            <p:spPr>
              <a:xfrm>
                <a:off x="232419" y="1044125"/>
                <a:ext cx="2268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105CD97-6D03-4A2F-A34D-535EF099C8E8}"/>
                  </a:ext>
                </a:extLst>
              </p14:cNvPr>
              <p14:cNvContentPartPr/>
              <p14:nvPr/>
            </p14:nvContentPartPr>
            <p14:xfrm>
              <a:off x="182019" y="4543325"/>
              <a:ext cx="1981800" cy="681840"/>
            </p14:xfrm>
          </p:contentPart>
        </mc:Choice>
        <mc:Fallback>
          <p:pic>
            <p:nvPicPr>
              <p:cNvPr id="7" name="Freihand 6">
                <a:extLst>
                  <a:ext uri="{FF2B5EF4-FFF2-40B4-BE49-F238E27FC236}">
                    <a16:creationId xmlns:a16="http://schemas.microsoft.com/office/drawing/2014/main" id="{8105CD97-6D03-4A2F-A34D-535EF099C8E8}"/>
                  </a:ext>
                </a:extLst>
              </p:cNvPr>
              <p:cNvPicPr/>
              <p:nvPr/>
            </p:nvPicPr>
            <p:blipFill>
              <a:blip r:embed="rId10"/>
              <a:stretch>
                <a:fillRect/>
              </a:stretch>
            </p:blipFill>
            <p:spPr>
              <a:xfrm>
                <a:off x="177699" y="4539005"/>
                <a:ext cx="1990440" cy="6904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753FCF9-D5C1-411B-8D20-4E7CF98FF400}"/>
                  </a:ext>
                </a:extLst>
              </p14:cNvPr>
              <p14:cNvContentPartPr/>
              <p14:nvPr/>
            </p14:nvContentPartPr>
            <p14:xfrm>
              <a:off x="2564859" y="1974725"/>
              <a:ext cx="1513440" cy="499320"/>
            </p14:xfrm>
          </p:contentPart>
        </mc:Choice>
        <mc:Fallback>
          <p:pic>
            <p:nvPicPr>
              <p:cNvPr id="2" name="Freihand 1">
                <a:extLst>
                  <a:ext uri="{FF2B5EF4-FFF2-40B4-BE49-F238E27FC236}">
                    <a16:creationId xmlns:a16="http://schemas.microsoft.com/office/drawing/2014/main" id="{1753FCF9-D5C1-411B-8D20-4E7CF98FF400}"/>
                  </a:ext>
                </a:extLst>
              </p:cNvPr>
              <p:cNvPicPr/>
              <p:nvPr/>
            </p:nvPicPr>
            <p:blipFill>
              <a:blip r:embed="rId4"/>
              <a:stretch>
                <a:fillRect/>
              </a:stretch>
            </p:blipFill>
            <p:spPr>
              <a:xfrm>
                <a:off x="2560539" y="1970405"/>
                <a:ext cx="1522080" cy="507960"/>
              </a:xfrm>
              <a:prstGeom prst="rect">
                <a:avLst/>
              </a:prstGeom>
            </p:spPr>
          </p:pic>
        </mc:Fallback>
      </mc:AlternateContent>
      <p:grpSp>
        <p:nvGrpSpPr>
          <p:cNvPr id="6" name="Gruppieren 5">
            <a:extLst>
              <a:ext uri="{FF2B5EF4-FFF2-40B4-BE49-F238E27FC236}">
                <a16:creationId xmlns:a16="http://schemas.microsoft.com/office/drawing/2014/main" id="{3C6B9696-B91B-4099-B561-BBF2CB88F843}"/>
              </a:ext>
            </a:extLst>
          </p:cNvPr>
          <p:cNvGrpSpPr/>
          <p:nvPr/>
        </p:nvGrpSpPr>
        <p:grpSpPr>
          <a:xfrm>
            <a:off x="379299" y="4013765"/>
            <a:ext cx="11733840" cy="446760"/>
            <a:chOff x="379299" y="4013765"/>
            <a:chExt cx="11733840" cy="4467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8BE3C10-43FC-4DA3-AC54-8BFAE0226C54}"/>
                    </a:ext>
                  </a:extLst>
                </p14:cNvPr>
                <p14:cNvContentPartPr/>
                <p14:nvPr/>
              </p14:nvContentPartPr>
              <p14:xfrm>
                <a:off x="508179" y="4013765"/>
                <a:ext cx="11604960" cy="125640"/>
              </p14:xfrm>
            </p:contentPart>
          </mc:Choice>
          <mc:Fallback>
            <p:pic>
              <p:nvPicPr>
                <p:cNvPr id="3" name="Freihand 2">
                  <a:extLst>
                    <a:ext uri="{FF2B5EF4-FFF2-40B4-BE49-F238E27FC236}">
                      <a16:creationId xmlns:a16="http://schemas.microsoft.com/office/drawing/2014/main" id="{78BE3C10-43FC-4DA3-AC54-8BFAE0226C54}"/>
                    </a:ext>
                  </a:extLst>
                </p:cNvPr>
                <p:cNvPicPr/>
                <p:nvPr/>
              </p:nvPicPr>
              <p:blipFill>
                <a:blip r:embed="rId6"/>
                <a:stretch>
                  <a:fillRect/>
                </a:stretch>
              </p:blipFill>
              <p:spPr>
                <a:xfrm>
                  <a:off x="503859" y="4009445"/>
                  <a:ext cx="11613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A5500FB-58D9-4EE5-815C-66EB08EECADE}"/>
                    </a:ext>
                  </a:extLst>
                </p14:cNvPr>
                <p14:cNvContentPartPr/>
                <p14:nvPr/>
              </p14:nvContentPartPr>
              <p14:xfrm>
                <a:off x="379299" y="4336325"/>
                <a:ext cx="8039880" cy="124200"/>
              </p14:xfrm>
            </p:contentPart>
          </mc:Choice>
          <mc:Fallback>
            <p:pic>
              <p:nvPicPr>
                <p:cNvPr id="4" name="Freihand 3">
                  <a:extLst>
                    <a:ext uri="{FF2B5EF4-FFF2-40B4-BE49-F238E27FC236}">
                      <a16:creationId xmlns:a16="http://schemas.microsoft.com/office/drawing/2014/main" id="{4A5500FB-58D9-4EE5-815C-66EB08EECADE}"/>
                    </a:ext>
                  </a:extLst>
                </p:cNvPr>
                <p:cNvPicPr/>
                <p:nvPr/>
              </p:nvPicPr>
              <p:blipFill>
                <a:blip r:embed="rId8"/>
                <a:stretch>
                  <a:fillRect/>
                </a:stretch>
              </p:blipFill>
              <p:spPr>
                <a:xfrm>
                  <a:off x="374979" y="4332005"/>
                  <a:ext cx="8048520" cy="13284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BB3014B-6972-461D-B73F-B1F659120A49}"/>
                  </a:ext>
                </a:extLst>
              </p14:cNvPr>
              <p14:cNvContentPartPr/>
              <p14:nvPr/>
            </p14:nvContentPartPr>
            <p14:xfrm>
              <a:off x="362379" y="2048948"/>
              <a:ext cx="8138880" cy="65880"/>
            </p14:xfrm>
          </p:contentPart>
        </mc:Choice>
        <mc:Fallback>
          <p:pic>
            <p:nvPicPr>
              <p:cNvPr id="2" name="Freihand 1">
                <a:extLst>
                  <a:ext uri="{FF2B5EF4-FFF2-40B4-BE49-F238E27FC236}">
                    <a16:creationId xmlns:a16="http://schemas.microsoft.com/office/drawing/2014/main" id="{1BB3014B-6972-461D-B73F-B1F659120A49}"/>
                  </a:ext>
                </a:extLst>
              </p:cNvPr>
              <p:cNvPicPr/>
              <p:nvPr/>
            </p:nvPicPr>
            <p:blipFill>
              <a:blip r:embed="rId4"/>
              <a:stretch>
                <a:fillRect/>
              </a:stretch>
            </p:blipFill>
            <p:spPr>
              <a:xfrm>
                <a:off x="358059" y="2044628"/>
                <a:ext cx="8147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D0CCCB7-DDFB-4A79-8C90-9973171E1DDF}"/>
                  </a:ext>
                </a:extLst>
              </p14:cNvPr>
              <p14:cNvContentPartPr/>
              <p14:nvPr/>
            </p14:nvContentPartPr>
            <p14:xfrm>
              <a:off x="3748179" y="2638268"/>
              <a:ext cx="2825280" cy="110160"/>
            </p14:xfrm>
          </p:contentPart>
        </mc:Choice>
        <mc:Fallback>
          <p:pic>
            <p:nvPicPr>
              <p:cNvPr id="5" name="Freihand 4">
                <a:extLst>
                  <a:ext uri="{FF2B5EF4-FFF2-40B4-BE49-F238E27FC236}">
                    <a16:creationId xmlns:a16="http://schemas.microsoft.com/office/drawing/2014/main" id="{5D0CCCB7-DDFB-4A79-8C90-9973171E1DDF}"/>
                  </a:ext>
                </a:extLst>
              </p:cNvPr>
              <p:cNvPicPr/>
              <p:nvPr/>
            </p:nvPicPr>
            <p:blipFill>
              <a:blip r:embed="rId6"/>
              <a:stretch>
                <a:fillRect/>
              </a:stretch>
            </p:blipFill>
            <p:spPr>
              <a:xfrm>
                <a:off x="3743859" y="2633948"/>
                <a:ext cx="2833920" cy="118800"/>
              </a:xfrm>
              <a:prstGeom prst="rect">
                <a:avLst/>
              </a:prstGeom>
            </p:spPr>
          </p:pic>
        </mc:Fallback>
      </mc:AlternateContent>
      <p:grpSp>
        <p:nvGrpSpPr>
          <p:cNvPr id="27" name="Gruppieren 26">
            <a:extLst>
              <a:ext uri="{FF2B5EF4-FFF2-40B4-BE49-F238E27FC236}">
                <a16:creationId xmlns:a16="http://schemas.microsoft.com/office/drawing/2014/main" id="{464FA62D-13D9-40F3-8558-32BB72EC30F3}"/>
              </a:ext>
            </a:extLst>
          </p:cNvPr>
          <p:cNvGrpSpPr/>
          <p:nvPr/>
        </p:nvGrpSpPr>
        <p:grpSpPr>
          <a:xfrm>
            <a:off x="641379" y="2611268"/>
            <a:ext cx="3537360" cy="304560"/>
            <a:chOff x="641379" y="2611268"/>
            <a:chExt cx="3537360" cy="3045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DF13310-5CE2-4297-8C89-93F33DF6FCAB}"/>
                    </a:ext>
                  </a:extLst>
                </p14:cNvPr>
                <p14:cNvContentPartPr/>
                <p14:nvPr/>
              </p14:nvContentPartPr>
              <p14:xfrm>
                <a:off x="641379" y="2774348"/>
                <a:ext cx="260280" cy="29520"/>
              </p14:xfrm>
            </p:contentPart>
          </mc:Choice>
          <mc:Fallback>
            <p:pic>
              <p:nvPicPr>
                <p:cNvPr id="6" name="Freihand 5">
                  <a:extLst>
                    <a:ext uri="{FF2B5EF4-FFF2-40B4-BE49-F238E27FC236}">
                      <a16:creationId xmlns:a16="http://schemas.microsoft.com/office/drawing/2014/main" id="{2DF13310-5CE2-4297-8C89-93F33DF6FCAB}"/>
                    </a:ext>
                  </a:extLst>
                </p:cNvPr>
                <p:cNvPicPr/>
                <p:nvPr/>
              </p:nvPicPr>
              <p:blipFill>
                <a:blip r:embed="rId8"/>
                <a:stretch>
                  <a:fillRect/>
                </a:stretch>
              </p:blipFill>
              <p:spPr>
                <a:xfrm>
                  <a:off x="637059" y="2770028"/>
                  <a:ext cx="268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981A33A-F9A2-4F7A-BD8C-1FFAFFF8F23E}"/>
                    </a:ext>
                  </a:extLst>
                </p14:cNvPr>
                <p14:cNvContentPartPr/>
                <p14:nvPr/>
              </p14:nvContentPartPr>
              <p14:xfrm>
                <a:off x="826779" y="2702708"/>
                <a:ext cx="150840" cy="171360"/>
              </p14:xfrm>
            </p:contentPart>
          </mc:Choice>
          <mc:Fallback>
            <p:pic>
              <p:nvPicPr>
                <p:cNvPr id="7" name="Freihand 6">
                  <a:extLst>
                    <a:ext uri="{FF2B5EF4-FFF2-40B4-BE49-F238E27FC236}">
                      <a16:creationId xmlns:a16="http://schemas.microsoft.com/office/drawing/2014/main" id="{5981A33A-F9A2-4F7A-BD8C-1FFAFFF8F23E}"/>
                    </a:ext>
                  </a:extLst>
                </p:cNvPr>
                <p:cNvPicPr/>
                <p:nvPr/>
              </p:nvPicPr>
              <p:blipFill>
                <a:blip r:embed="rId10"/>
                <a:stretch>
                  <a:fillRect/>
                </a:stretch>
              </p:blipFill>
              <p:spPr>
                <a:xfrm>
                  <a:off x="822459" y="2698388"/>
                  <a:ext cx="159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F0FBAC5-391F-4ADD-AEF9-375AA159DC95}"/>
                    </a:ext>
                  </a:extLst>
                </p14:cNvPr>
                <p14:cNvContentPartPr/>
                <p14:nvPr/>
              </p14:nvContentPartPr>
              <p14:xfrm>
                <a:off x="1182099" y="2736908"/>
                <a:ext cx="147960" cy="102240"/>
              </p14:xfrm>
            </p:contentPart>
          </mc:Choice>
          <mc:Fallback>
            <p:pic>
              <p:nvPicPr>
                <p:cNvPr id="8" name="Freihand 7">
                  <a:extLst>
                    <a:ext uri="{FF2B5EF4-FFF2-40B4-BE49-F238E27FC236}">
                      <a16:creationId xmlns:a16="http://schemas.microsoft.com/office/drawing/2014/main" id="{DF0FBAC5-391F-4ADD-AEF9-375AA159DC95}"/>
                    </a:ext>
                  </a:extLst>
                </p:cNvPr>
                <p:cNvPicPr/>
                <p:nvPr/>
              </p:nvPicPr>
              <p:blipFill>
                <a:blip r:embed="rId12"/>
                <a:stretch>
                  <a:fillRect/>
                </a:stretch>
              </p:blipFill>
              <p:spPr>
                <a:xfrm>
                  <a:off x="1177779" y="2732588"/>
                  <a:ext cx="156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38186D5-4593-4A33-A75C-997FBE83F86F}"/>
                    </a:ext>
                  </a:extLst>
                </p14:cNvPr>
                <p14:cNvContentPartPr/>
                <p14:nvPr/>
              </p14:nvContentPartPr>
              <p14:xfrm>
                <a:off x="1350939" y="2693708"/>
                <a:ext cx="197280" cy="222120"/>
              </p14:xfrm>
            </p:contentPart>
          </mc:Choice>
          <mc:Fallback>
            <p:pic>
              <p:nvPicPr>
                <p:cNvPr id="9" name="Freihand 8">
                  <a:extLst>
                    <a:ext uri="{FF2B5EF4-FFF2-40B4-BE49-F238E27FC236}">
                      <a16:creationId xmlns:a16="http://schemas.microsoft.com/office/drawing/2014/main" id="{238186D5-4593-4A33-A75C-997FBE83F86F}"/>
                    </a:ext>
                  </a:extLst>
                </p:cNvPr>
                <p:cNvPicPr/>
                <p:nvPr/>
              </p:nvPicPr>
              <p:blipFill>
                <a:blip r:embed="rId14"/>
                <a:stretch>
                  <a:fillRect/>
                </a:stretch>
              </p:blipFill>
              <p:spPr>
                <a:xfrm>
                  <a:off x="1346619" y="2689388"/>
                  <a:ext cx="205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A097E58-9F23-4E99-81FE-3A2A0C6AC460}"/>
                    </a:ext>
                  </a:extLst>
                </p14:cNvPr>
                <p14:cNvContentPartPr/>
                <p14:nvPr/>
              </p14:nvContentPartPr>
              <p14:xfrm>
                <a:off x="1605819" y="2794508"/>
                <a:ext cx="27000" cy="20880"/>
              </p14:xfrm>
            </p:contentPart>
          </mc:Choice>
          <mc:Fallback>
            <p:pic>
              <p:nvPicPr>
                <p:cNvPr id="11" name="Freihand 10">
                  <a:extLst>
                    <a:ext uri="{FF2B5EF4-FFF2-40B4-BE49-F238E27FC236}">
                      <a16:creationId xmlns:a16="http://schemas.microsoft.com/office/drawing/2014/main" id="{9A097E58-9F23-4E99-81FE-3A2A0C6AC460}"/>
                    </a:ext>
                  </a:extLst>
                </p:cNvPr>
                <p:cNvPicPr/>
                <p:nvPr/>
              </p:nvPicPr>
              <p:blipFill>
                <a:blip r:embed="rId16"/>
                <a:stretch>
                  <a:fillRect/>
                </a:stretch>
              </p:blipFill>
              <p:spPr>
                <a:xfrm>
                  <a:off x="1601499" y="2790188"/>
                  <a:ext cx="35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18B684C-37F5-4C48-BF98-61F15E42311E}"/>
                    </a:ext>
                  </a:extLst>
                </p14:cNvPr>
                <p14:cNvContentPartPr/>
                <p14:nvPr/>
              </p14:nvContentPartPr>
              <p14:xfrm>
                <a:off x="1872579" y="2680388"/>
                <a:ext cx="96480" cy="113040"/>
              </p14:xfrm>
            </p:contentPart>
          </mc:Choice>
          <mc:Fallback>
            <p:pic>
              <p:nvPicPr>
                <p:cNvPr id="14" name="Freihand 13">
                  <a:extLst>
                    <a:ext uri="{FF2B5EF4-FFF2-40B4-BE49-F238E27FC236}">
                      <a16:creationId xmlns:a16="http://schemas.microsoft.com/office/drawing/2014/main" id="{A18B684C-37F5-4C48-BF98-61F15E42311E}"/>
                    </a:ext>
                  </a:extLst>
                </p:cNvPr>
                <p:cNvPicPr/>
                <p:nvPr/>
              </p:nvPicPr>
              <p:blipFill>
                <a:blip r:embed="rId18"/>
                <a:stretch>
                  <a:fillRect/>
                </a:stretch>
              </p:blipFill>
              <p:spPr>
                <a:xfrm>
                  <a:off x="1868259" y="2676068"/>
                  <a:ext cx="105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F3A3005-2B6B-44D3-9171-E0454B60BAFC}"/>
                    </a:ext>
                  </a:extLst>
                </p14:cNvPr>
                <p14:cNvContentPartPr/>
                <p14:nvPr/>
              </p14:nvContentPartPr>
              <p14:xfrm>
                <a:off x="1974099" y="2737628"/>
                <a:ext cx="516960" cy="64800"/>
              </p14:xfrm>
            </p:contentPart>
          </mc:Choice>
          <mc:Fallback>
            <p:pic>
              <p:nvPicPr>
                <p:cNvPr id="15" name="Freihand 14">
                  <a:extLst>
                    <a:ext uri="{FF2B5EF4-FFF2-40B4-BE49-F238E27FC236}">
                      <a16:creationId xmlns:a16="http://schemas.microsoft.com/office/drawing/2014/main" id="{8F3A3005-2B6B-44D3-9171-E0454B60BAFC}"/>
                    </a:ext>
                  </a:extLst>
                </p:cNvPr>
                <p:cNvPicPr/>
                <p:nvPr/>
              </p:nvPicPr>
              <p:blipFill>
                <a:blip r:embed="rId20"/>
                <a:stretch>
                  <a:fillRect/>
                </a:stretch>
              </p:blipFill>
              <p:spPr>
                <a:xfrm>
                  <a:off x="1969779" y="2733308"/>
                  <a:ext cx="52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89B6C68-590D-484F-9E00-01B3CAC7E571}"/>
                    </a:ext>
                  </a:extLst>
                </p14:cNvPr>
                <p14:cNvContentPartPr/>
                <p14:nvPr/>
              </p14:nvContentPartPr>
              <p14:xfrm>
                <a:off x="2518419" y="2696588"/>
                <a:ext cx="264240" cy="180360"/>
              </p14:xfrm>
            </p:contentPart>
          </mc:Choice>
          <mc:Fallback>
            <p:pic>
              <p:nvPicPr>
                <p:cNvPr id="16" name="Freihand 15">
                  <a:extLst>
                    <a:ext uri="{FF2B5EF4-FFF2-40B4-BE49-F238E27FC236}">
                      <a16:creationId xmlns:a16="http://schemas.microsoft.com/office/drawing/2014/main" id="{089B6C68-590D-484F-9E00-01B3CAC7E571}"/>
                    </a:ext>
                  </a:extLst>
                </p:cNvPr>
                <p:cNvPicPr/>
                <p:nvPr/>
              </p:nvPicPr>
              <p:blipFill>
                <a:blip r:embed="rId22"/>
                <a:stretch>
                  <a:fillRect/>
                </a:stretch>
              </p:blipFill>
              <p:spPr>
                <a:xfrm>
                  <a:off x="2514099" y="2692268"/>
                  <a:ext cx="272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6829091-BE1A-4128-A439-2F08821C175B}"/>
                    </a:ext>
                  </a:extLst>
                </p14:cNvPr>
                <p14:cNvContentPartPr/>
                <p14:nvPr/>
              </p14:nvContentPartPr>
              <p14:xfrm>
                <a:off x="2782659" y="2737628"/>
                <a:ext cx="67680" cy="59760"/>
              </p14:xfrm>
            </p:contentPart>
          </mc:Choice>
          <mc:Fallback>
            <p:pic>
              <p:nvPicPr>
                <p:cNvPr id="17" name="Freihand 16">
                  <a:extLst>
                    <a:ext uri="{FF2B5EF4-FFF2-40B4-BE49-F238E27FC236}">
                      <a16:creationId xmlns:a16="http://schemas.microsoft.com/office/drawing/2014/main" id="{56829091-BE1A-4128-A439-2F08821C175B}"/>
                    </a:ext>
                  </a:extLst>
                </p:cNvPr>
                <p:cNvPicPr/>
                <p:nvPr/>
              </p:nvPicPr>
              <p:blipFill>
                <a:blip r:embed="rId24"/>
                <a:stretch>
                  <a:fillRect/>
                </a:stretch>
              </p:blipFill>
              <p:spPr>
                <a:xfrm>
                  <a:off x="2778339" y="2733308"/>
                  <a:ext cx="76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9D6C796-541D-43EA-A9C2-FF98B23EC703}"/>
                    </a:ext>
                  </a:extLst>
                </p14:cNvPr>
                <p14:cNvContentPartPr/>
                <p14:nvPr/>
              </p14:nvContentPartPr>
              <p14:xfrm>
                <a:off x="2862579" y="2712788"/>
                <a:ext cx="83880" cy="95400"/>
              </p14:xfrm>
            </p:contentPart>
          </mc:Choice>
          <mc:Fallback>
            <p:pic>
              <p:nvPicPr>
                <p:cNvPr id="18" name="Freihand 17">
                  <a:extLst>
                    <a:ext uri="{FF2B5EF4-FFF2-40B4-BE49-F238E27FC236}">
                      <a16:creationId xmlns:a16="http://schemas.microsoft.com/office/drawing/2014/main" id="{B9D6C796-541D-43EA-A9C2-FF98B23EC703}"/>
                    </a:ext>
                  </a:extLst>
                </p:cNvPr>
                <p:cNvPicPr/>
                <p:nvPr/>
              </p:nvPicPr>
              <p:blipFill>
                <a:blip r:embed="rId26"/>
                <a:stretch>
                  <a:fillRect/>
                </a:stretch>
              </p:blipFill>
              <p:spPr>
                <a:xfrm>
                  <a:off x="2858259" y="2708468"/>
                  <a:ext cx="92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DB533A6-ABA1-47F3-8EB9-535BEF2E3FB7}"/>
                    </a:ext>
                  </a:extLst>
                </p14:cNvPr>
                <p14:cNvContentPartPr/>
                <p14:nvPr/>
              </p14:nvContentPartPr>
              <p14:xfrm>
                <a:off x="2976339" y="2647268"/>
                <a:ext cx="234000" cy="143280"/>
              </p14:xfrm>
            </p:contentPart>
          </mc:Choice>
          <mc:Fallback>
            <p:pic>
              <p:nvPicPr>
                <p:cNvPr id="19" name="Freihand 18">
                  <a:extLst>
                    <a:ext uri="{FF2B5EF4-FFF2-40B4-BE49-F238E27FC236}">
                      <a16:creationId xmlns:a16="http://schemas.microsoft.com/office/drawing/2014/main" id="{0DB533A6-ABA1-47F3-8EB9-535BEF2E3FB7}"/>
                    </a:ext>
                  </a:extLst>
                </p:cNvPr>
                <p:cNvPicPr/>
                <p:nvPr/>
              </p:nvPicPr>
              <p:blipFill>
                <a:blip r:embed="rId28"/>
                <a:stretch>
                  <a:fillRect/>
                </a:stretch>
              </p:blipFill>
              <p:spPr>
                <a:xfrm>
                  <a:off x="2972019" y="2642948"/>
                  <a:ext cx="24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3AC8B0AB-F533-42A6-92A2-E77A14467DA9}"/>
                    </a:ext>
                  </a:extLst>
                </p14:cNvPr>
                <p14:cNvContentPartPr/>
                <p14:nvPr/>
              </p14:nvContentPartPr>
              <p14:xfrm>
                <a:off x="3038259" y="2611268"/>
                <a:ext cx="24480" cy="12600"/>
              </p14:xfrm>
            </p:contentPart>
          </mc:Choice>
          <mc:Fallback>
            <p:pic>
              <p:nvPicPr>
                <p:cNvPr id="20" name="Freihand 19">
                  <a:extLst>
                    <a:ext uri="{FF2B5EF4-FFF2-40B4-BE49-F238E27FC236}">
                      <a16:creationId xmlns:a16="http://schemas.microsoft.com/office/drawing/2014/main" id="{3AC8B0AB-F533-42A6-92A2-E77A14467DA9}"/>
                    </a:ext>
                  </a:extLst>
                </p:cNvPr>
                <p:cNvPicPr/>
                <p:nvPr/>
              </p:nvPicPr>
              <p:blipFill>
                <a:blip r:embed="rId30"/>
                <a:stretch>
                  <a:fillRect/>
                </a:stretch>
              </p:blipFill>
              <p:spPr>
                <a:xfrm>
                  <a:off x="3033939" y="2606948"/>
                  <a:ext cx="33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3697815-955E-4155-B647-4E33221017B4}"/>
                    </a:ext>
                  </a:extLst>
                </p14:cNvPr>
                <p14:cNvContentPartPr/>
                <p14:nvPr/>
              </p14:nvContentPartPr>
              <p14:xfrm>
                <a:off x="3365499" y="2650868"/>
                <a:ext cx="212760" cy="122760"/>
              </p14:xfrm>
            </p:contentPart>
          </mc:Choice>
          <mc:Fallback>
            <p:pic>
              <p:nvPicPr>
                <p:cNvPr id="21" name="Freihand 20">
                  <a:extLst>
                    <a:ext uri="{FF2B5EF4-FFF2-40B4-BE49-F238E27FC236}">
                      <a16:creationId xmlns:a16="http://schemas.microsoft.com/office/drawing/2014/main" id="{B3697815-955E-4155-B647-4E33221017B4}"/>
                    </a:ext>
                  </a:extLst>
                </p:cNvPr>
                <p:cNvPicPr/>
                <p:nvPr/>
              </p:nvPicPr>
              <p:blipFill>
                <a:blip r:embed="rId32"/>
                <a:stretch>
                  <a:fillRect/>
                </a:stretch>
              </p:blipFill>
              <p:spPr>
                <a:xfrm>
                  <a:off x="3361179" y="2646548"/>
                  <a:ext cx="221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8C0FEDF7-7366-4134-8FDE-88887A8C12B6}"/>
                    </a:ext>
                  </a:extLst>
                </p14:cNvPr>
                <p14:cNvContentPartPr/>
                <p14:nvPr/>
              </p14:nvContentPartPr>
              <p14:xfrm>
                <a:off x="3580059" y="2695508"/>
                <a:ext cx="111960" cy="80280"/>
              </p14:xfrm>
            </p:contentPart>
          </mc:Choice>
          <mc:Fallback>
            <p:pic>
              <p:nvPicPr>
                <p:cNvPr id="22" name="Freihand 21">
                  <a:extLst>
                    <a:ext uri="{FF2B5EF4-FFF2-40B4-BE49-F238E27FC236}">
                      <a16:creationId xmlns:a16="http://schemas.microsoft.com/office/drawing/2014/main" id="{8C0FEDF7-7366-4134-8FDE-88887A8C12B6}"/>
                    </a:ext>
                  </a:extLst>
                </p:cNvPr>
                <p:cNvPicPr/>
                <p:nvPr/>
              </p:nvPicPr>
              <p:blipFill>
                <a:blip r:embed="rId34"/>
                <a:stretch>
                  <a:fillRect/>
                </a:stretch>
              </p:blipFill>
              <p:spPr>
                <a:xfrm>
                  <a:off x="3575739" y="2691188"/>
                  <a:ext cx="120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267F65AF-EC71-4AE4-8F31-166E2777DAAE}"/>
                    </a:ext>
                  </a:extLst>
                </p14:cNvPr>
                <p14:cNvContentPartPr/>
                <p14:nvPr/>
              </p14:nvContentPartPr>
              <p14:xfrm>
                <a:off x="3815139" y="2664908"/>
                <a:ext cx="42480" cy="120960"/>
              </p14:xfrm>
            </p:contentPart>
          </mc:Choice>
          <mc:Fallback>
            <p:pic>
              <p:nvPicPr>
                <p:cNvPr id="23" name="Freihand 22">
                  <a:extLst>
                    <a:ext uri="{FF2B5EF4-FFF2-40B4-BE49-F238E27FC236}">
                      <a16:creationId xmlns:a16="http://schemas.microsoft.com/office/drawing/2014/main" id="{267F65AF-EC71-4AE4-8F31-166E2777DAAE}"/>
                    </a:ext>
                  </a:extLst>
                </p:cNvPr>
                <p:cNvPicPr/>
                <p:nvPr/>
              </p:nvPicPr>
              <p:blipFill>
                <a:blip r:embed="rId36"/>
                <a:stretch>
                  <a:fillRect/>
                </a:stretch>
              </p:blipFill>
              <p:spPr>
                <a:xfrm>
                  <a:off x="3810819" y="2660588"/>
                  <a:ext cx="51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CE5B36FB-19DF-4DE1-9C56-AEE8AD609F7E}"/>
                    </a:ext>
                  </a:extLst>
                </p14:cNvPr>
                <p14:cNvContentPartPr/>
                <p14:nvPr/>
              </p14:nvContentPartPr>
              <p14:xfrm>
                <a:off x="3756819" y="2637548"/>
                <a:ext cx="155160" cy="136440"/>
              </p14:xfrm>
            </p:contentPart>
          </mc:Choice>
          <mc:Fallback>
            <p:pic>
              <p:nvPicPr>
                <p:cNvPr id="24" name="Freihand 23">
                  <a:extLst>
                    <a:ext uri="{FF2B5EF4-FFF2-40B4-BE49-F238E27FC236}">
                      <a16:creationId xmlns:a16="http://schemas.microsoft.com/office/drawing/2014/main" id="{CE5B36FB-19DF-4DE1-9C56-AEE8AD609F7E}"/>
                    </a:ext>
                  </a:extLst>
                </p:cNvPr>
                <p:cNvPicPr/>
                <p:nvPr/>
              </p:nvPicPr>
              <p:blipFill>
                <a:blip r:embed="rId38"/>
                <a:stretch>
                  <a:fillRect/>
                </a:stretch>
              </p:blipFill>
              <p:spPr>
                <a:xfrm>
                  <a:off x="3752499" y="2633228"/>
                  <a:ext cx="163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0069563-782B-49A7-829A-7F2AB0BA1C62}"/>
                    </a:ext>
                  </a:extLst>
                </p14:cNvPr>
                <p14:cNvContentPartPr/>
                <p14:nvPr/>
              </p14:nvContentPartPr>
              <p14:xfrm>
                <a:off x="3964179" y="2668148"/>
                <a:ext cx="34200" cy="116280"/>
              </p14:xfrm>
            </p:contentPart>
          </mc:Choice>
          <mc:Fallback>
            <p:pic>
              <p:nvPicPr>
                <p:cNvPr id="25" name="Freihand 24">
                  <a:extLst>
                    <a:ext uri="{FF2B5EF4-FFF2-40B4-BE49-F238E27FC236}">
                      <a16:creationId xmlns:a16="http://schemas.microsoft.com/office/drawing/2014/main" id="{80069563-782B-49A7-829A-7F2AB0BA1C62}"/>
                    </a:ext>
                  </a:extLst>
                </p:cNvPr>
                <p:cNvPicPr/>
                <p:nvPr/>
              </p:nvPicPr>
              <p:blipFill>
                <a:blip r:embed="rId40"/>
                <a:stretch>
                  <a:fillRect/>
                </a:stretch>
              </p:blipFill>
              <p:spPr>
                <a:xfrm>
                  <a:off x="3959859" y="2663828"/>
                  <a:ext cx="42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0AA185C-FD4E-45FE-A27C-03F6E8FA68C5}"/>
                    </a:ext>
                  </a:extLst>
                </p14:cNvPr>
                <p14:cNvContentPartPr/>
                <p14:nvPr/>
              </p14:nvContentPartPr>
              <p14:xfrm>
                <a:off x="3999099" y="2626748"/>
                <a:ext cx="179640" cy="154080"/>
              </p14:xfrm>
            </p:contentPart>
          </mc:Choice>
          <mc:Fallback>
            <p:pic>
              <p:nvPicPr>
                <p:cNvPr id="26" name="Freihand 25">
                  <a:extLst>
                    <a:ext uri="{FF2B5EF4-FFF2-40B4-BE49-F238E27FC236}">
                      <a16:creationId xmlns:a16="http://schemas.microsoft.com/office/drawing/2014/main" id="{50AA185C-FD4E-45FE-A27C-03F6E8FA68C5}"/>
                    </a:ext>
                  </a:extLst>
                </p:cNvPr>
                <p:cNvPicPr/>
                <p:nvPr/>
              </p:nvPicPr>
              <p:blipFill>
                <a:blip r:embed="rId42"/>
                <a:stretch>
                  <a:fillRect/>
                </a:stretch>
              </p:blipFill>
              <p:spPr>
                <a:xfrm>
                  <a:off x="3994779" y="2622428"/>
                  <a:ext cx="18828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0A7C629-6D94-453B-8C2E-A61005BD9924}"/>
                  </a:ext>
                </a:extLst>
              </p14:cNvPr>
              <p14:cNvContentPartPr/>
              <p14:nvPr/>
            </p14:nvContentPartPr>
            <p14:xfrm>
              <a:off x="590259" y="3187628"/>
              <a:ext cx="5922720" cy="165600"/>
            </p14:xfrm>
          </p:contentPart>
        </mc:Choice>
        <mc:Fallback>
          <p:pic>
            <p:nvPicPr>
              <p:cNvPr id="28" name="Freihand 27">
                <a:extLst>
                  <a:ext uri="{FF2B5EF4-FFF2-40B4-BE49-F238E27FC236}">
                    <a16:creationId xmlns:a16="http://schemas.microsoft.com/office/drawing/2014/main" id="{50A7C629-6D94-453B-8C2E-A61005BD9924}"/>
                  </a:ext>
                </a:extLst>
              </p:cNvPr>
              <p:cNvPicPr/>
              <p:nvPr/>
            </p:nvPicPr>
            <p:blipFill>
              <a:blip r:embed="rId44"/>
              <a:stretch>
                <a:fillRect/>
              </a:stretch>
            </p:blipFill>
            <p:spPr>
              <a:xfrm>
                <a:off x="585939" y="3183308"/>
                <a:ext cx="5931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BE2B85C4-8D71-42E7-B75A-7CE73B517790}"/>
                  </a:ext>
                </a:extLst>
              </p14:cNvPr>
              <p14:cNvContentPartPr/>
              <p14:nvPr/>
            </p14:nvContentPartPr>
            <p14:xfrm>
              <a:off x="3787419" y="3866228"/>
              <a:ext cx="3186360" cy="39240"/>
            </p14:xfrm>
          </p:contentPart>
        </mc:Choice>
        <mc:Fallback>
          <p:pic>
            <p:nvPicPr>
              <p:cNvPr id="29" name="Freihand 28">
                <a:extLst>
                  <a:ext uri="{FF2B5EF4-FFF2-40B4-BE49-F238E27FC236}">
                    <a16:creationId xmlns:a16="http://schemas.microsoft.com/office/drawing/2014/main" id="{BE2B85C4-8D71-42E7-B75A-7CE73B517790}"/>
                  </a:ext>
                </a:extLst>
              </p:cNvPr>
              <p:cNvPicPr/>
              <p:nvPr/>
            </p:nvPicPr>
            <p:blipFill>
              <a:blip r:embed="rId46"/>
              <a:stretch>
                <a:fillRect/>
              </a:stretch>
            </p:blipFill>
            <p:spPr>
              <a:xfrm>
                <a:off x="3783099" y="3861908"/>
                <a:ext cx="3195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079F29F-2082-4B2C-878C-106867E48AFD}"/>
                  </a:ext>
                </a:extLst>
              </p14:cNvPr>
              <p14:cNvContentPartPr/>
              <p14:nvPr/>
            </p14:nvContentPartPr>
            <p14:xfrm>
              <a:off x="581979" y="4087628"/>
              <a:ext cx="1231200" cy="106920"/>
            </p14:xfrm>
          </p:contentPart>
        </mc:Choice>
        <mc:Fallback>
          <p:pic>
            <p:nvPicPr>
              <p:cNvPr id="30" name="Freihand 29">
                <a:extLst>
                  <a:ext uri="{FF2B5EF4-FFF2-40B4-BE49-F238E27FC236}">
                    <a16:creationId xmlns:a16="http://schemas.microsoft.com/office/drawing/2014/main" id="{1079F29F-2082-4B2C-878C-106867E48AFD}"/>
                  </a:ext>
                </a:extLst>
              </p:cNvPr>
              <p:cNvPicPr/>
              <p:nvPr/>
            </p:nvPicPr>
            <p:blipFill>
              <a:blip r:embed="rId48"/>
              <a:stretch>
                <a:fillRect/>
              </a:stretch>
            </p:blipFill>
            <p:spPr>
              <a:xfrm>
                <a:off x="577659" y="4083308"/>
                <a:ext cx="1239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B8D26BD9-89C3-4F38-96FB-6C08A1FFE537}"/>
                  </a:ext>
                </a:extLst>
              </p14:cNvPr>
              <p14:cNvContentPartPr/>
              <p14:nvPr/>
            </p14:nvContentPartPr>
            <p14:xfrm>
              <a:off x="2947899" y="4101668"/>
              <a:ext cx="2849040" cy="82800"/>
            </p14:xfrm>
          </p:contentPart>
        </mc:Choice>
        <mc:Fallback>
          <p:pic>
            <p:nvPicPr>
              <p:cNvPr id="31" name="Freihand 30">
                <a:extLst>
                  <a:ext uri="{FF2B5EF4-FFF2-40B4-BE49-F238E27FC236}">
                    <a16:creationId xmlns:a16="http://schemas.microsoft.com/office/drawing/2014/main" id="{B8D26BD9-89C3-4F38-96FB-6C08A1FFE537}"/>
                  </a:ext>
                </a:extLst>
              </p:cNvPr>
              <p:cNvPicPr/>
              <p:nvPr/>
            </p:nvPicPr>
            <p:blipFill>
              <a:blip r:embed="rId50"/>
              <a:stretch>
                <a:fillRect/>
              </a:stretch>
            </p:blipFill>
            <p:spPr>
              <a:xfrm>
                <a:off x="2943579" y="4097348"/>
                <a:ext cx="2857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8EEA1026-3F23-4259-8EC0-F64EFD380C73}"/>
                  </a:ext>
                </a:extLst>
              </p14:cNvPr>
              <p14:cNvContentPartPr/>
              <p14:nvPr/>
            </p14:nvContentPartPr>
            <p14:xfrm>
              <a:off x="5384379" y="4762988"/>
              <a:ext cx="1722960" cy="24840"/>
            </p14:xfrm>
          </p:contentPart>
        </mc:Choice>
        <mc:Fallback>
          <p:pic>
            <p:nvPicPr>
              <p:cNvPr id="32" name="Freihand 31">
                <a:extLst>
                  <a:ext uri="{FF2B5EF4-FFF2-40B4-BE49-F238E27FC236}">
                    <a16:creationId xmlns:a16="http://schemas.microsoft.com/office/drawing/2014/main" id="{8EEA1026-3F23-4259-8EC0-F64EFD380C73}"/>
                  </a:ext>
                </a:extLst>
              </p:cNvPr>
              <p:cNvPicPr/>
              <p:nvPr/>
            </p:nvPicPr>
            <p:blipFill>
              <a:blip r:embed="rId52"/>
              <a:stretch>
                <a:fillRect/>
              </a:stretch>
            </p:blipFill>
            <p:spPr>
              <a:xfrm>
                <a:off x="5380059" y="4758668"/>
                <a:ext cx="1731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E5508252-2AF4-4935-8BF8-DF3574710E6B}"/>
                  </a:ext>
                </a:extLst>
              </p14:cNvPr>
              <p14:cNvContentPartPr/>
              <p14:nvPr/>
            </p14:nvContentPartPr>
            <p14:xfrm>
              <a:off x="560019" y="5015708"/>
              <a:ext cx="1985040" cy="99000"/>
            </p14:xfrm>
          </p:contentPart>
        </mc:Choice>
        <mc:Fallback>
          <p:pic>
            <p:nvPicPr>
              <p:cNvPr id="33" name="Freihand 32">
                <a:extLst>
                  <a:ext uri="{FF2B5EF4-FFF2-40B4-BE49-F238E27FC236}">
                    <a16:creationId xmlns:a16="http://schemas.microsoft.com/office/drawing/2014/main" id="{E5508252-2AF4-4935-8BF8-DF3574710E6B}"/>
                  </a:ext>
                </a:extLst>
              </p:cNvPr>
              <p:cNvPicPr/>
              <p:nvPr/>
            </p:nvPicPr>
            <p:blipFill>
              <a:blip r:embed="rId54"/>
              <a:stretch>
                <a:fillRect/>
              </a:stretch>
            </p:blipFill>
            <p:spPr>
              <a:xfrm>
                <a:off x="555699" y="5011388"/>
                <a:ext cx="199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19B0993A-A69D-4AB9-9CD2-5C05403584EA}"/>
                  </a:ext>
                </a:extLst>
              </p14:cNvPr>
              <p14:cNvContentPartPr/>
              <p14:nvPr/>
            </p14:nvContentPartPr>
            <p14:xfrm>
              <a:off x="2203059" y="5674868"/>
              <a:ext cx="2899440" cy="144720"/>
            </p14:xfrm>
          </p:contentPart>
        </mc:Choice>
        <mc:Fallback>
          <p:pic>
            <p:nvPicPr>
              <p:cNvPr id="34" name="Freihand 33">
                <a:extLst>
                  <a:ext uri="{FF2B5EF4-FFF2-40B4-BE49-F238E27FC236}">
                    <a16:creationId xmlns:a16="http://schemas.microsoft.com/office/drawing/2014/main" id="{19B0993A-A69D-4AB9-9CD2-5C05403584EA}"/>
                  </a:ext>
                </a:extLst>
              </p:cNvPr>
              <p:cNvPicPr/>
              <p:nvPr/>
            </p:nvPicPr>
            <p:blipFill>
              <a:blip r:embed="rId56"/>
              <a:stretch>
                <a:fillRect/>
              </a:stretch>
            </p:blipFill>
            <p:spPr>
              <a:xfrm>
                <a:off x="2198739" y="5670548"/>
                <a:ext cx="2908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0AFA2622-E14E-46CD-B89E-063027E70F96}"/>
                  </a:ext>
                </a:extLst>
              </p14:cNvPr>
              <p14:cNvContentPartPr/>
              <p14:nvPr/>
            </p14:nvContentPartPr>
            <p14:xfrm>
              <a:off x="494139" y="6093908"/>
              <a:ext cx="2492280" cy="52920"/>
            </p14:xfrm>
          </p:contentPart>
        </mc:Choice>
        <mc:Fallback>
          <p:pic>
            <p:nvPicPr>
              <p:cNvPr id="35" name="Freihand 34">
                <a:extLst>
                  <a:ext uri="{FF2B5EF4-FFF2-40B4-BE49-F238E27FC236}">
                    <a16:creationId xmlns:a16="http://schemas.microsoft.com/office/drawing/2014/main" id="{0AFA2622-E14E-46CD-B89E-063027E70F96}"/>
                  </a:ext>
                </a:extLst>
              </p:cNvPr>
              <p:cNvPicPr/>
              <p:nvPr/>
            </p:nvPicPr>
            <p:blipFill>
              <a:blip r:embed="rId58"/>
              <a:stretch>
                <a:fillRect/>
              </a:stretch>
            </p:blipFill>
            <p:spPr>
              <a:xfrm>
                <a:off x="489819" y="6089588"/>
                <a:ext cx="2500920" cy="615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F3D9AF3-3D89-43C3-8EC3-B2AA1F889CA1}"/>
                  </a:ext>
                </a:extLst>
              </p14:cNvPr>
              <p14:cNvContentPartPr/>
              <p14:nvPr/>
            </p14:nvContentPartPr>
            <p14:xfrm>
              <a:off x="2270379" y="1349828"/>
              <a:ext cx="1642320" cy="59400"/>
            </p14:xfrm>
          </p:contentPart>
        </mc:Choice>
        <mc:Fallback>
          <p:pic>
            <p:nvPicPr>
              <p:cNvPr id="2" name="Freihand 1">
                <a:extLst>
                  <a:ext uri="{FF2B5EF4-FFF2-40B4-BE49-F238E27FC236}">
                    <a16:creationId xmlns:a16="http://schemas.microsoft.com/office/drawing/2014/main" id="{FF3D9AF3-3D89-43C3-8EC3-B2AA1F889CA1}"/>
                  </a:ext>
                </a:extLst>
              </p:cNvPr>
              <p:cNvPicPr/>
              <p:nvPr/>
            </p:nvPicPr>
            <p:blipFill>
              <a:blip r:embed="rId4"/>
              <a:stretch>
                <a:fillRect/>
              </a:stretch>
            </p:blipFill>
            <p:spPr>
              <a:xfrm>
                <a:off x="2266059" y="1345508"/>
                <a:ext cx="1650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B96E12E-43FE-40A1-A9D8-A1CA67FFFE01}"/>
                  </a:ext>
                </a:extLst>
              </p14:cNvPr>
              <p14:cNvContentPartPr/>
              <p14:nvPr/>
            </p14:nvContentPartPr>
            <p14:xfrm>
              <a:off x="1445619" y="1888748"/>
              <a:ext cx="3739680" cy="148680"/>
            </p14:xfrm>
          </p:contentPart>
        </mc:Choice>
        <mc:Fallback>
          <p:pic>
            <p:nvPicPr>
              <p:cNvPr id="5" name="Freihand 4">
                <a:extLst>
                  <a:ext uri="{FF2B5EF4-FFF2-40B4-BE49-F238E27FC236}">
                    <a16:creationId xmlns:a16="http://schemas.microsoft.com/office/drawing/2014/main" id="{1B96E12E-43FE-40A1-A9D8-A1CA67FFFE01}"/>
                  </a:ext>
                </a:extLst>
              </p:cNvPr>
              <p:cNvPicPr/>
              <p:nvPr/>
            </p:nvPicPr>
            <p:blipFill>
              <a:blip r:embed="rId6"/>
              <a:stretch>
                <a:fillRect/>
              </a:stretch>
            </p:blipFill>
            <p:spPr>
              <a:xfrm>
                <a:off x="1441299" y="1884428"/>
                <a:ext cx="3748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B312CCE-F20A-4414-935C-4573FF5F9A08}"/>
                  </a:ext>
                </a:extLst>
              </p14:cNvPr>
              <p14:cNvContentPartPr/>
              <p14:nvPr/>
            </p14:nvContentPartPr>
            <p14:xfrm>
              <a:off x="3770499" y="2625308"/>
              <a:ext cx="3813840" cy="79200"/>
            </p14:xfrm>
          </p:contentPart>
        </mc:Choice>
        <mc:Fallback>
          <p:pic>
            <p:nvPicPr>
              <p:cNvPr id="6" name="Freihand 5">
                <a:extLst>
                  <a:ext uri="{FF2B5EF4-FFF2-40B4-BE49-F238E27FC236}">
                    <a16:creationId xmlns:a16="http://schemas.microsoft.com/office/drawing/2014/main" id="{8B312CCE-F20A-4414-935C-4573FF5F9A08}"/>
                  </a:ext>
                </a:extLst>
              </p:cNvPr>
              <p:cNvPicPr/>
              <p:nvPr/>
            </p:nvPicPr>
            <p:blipFill>
              <a:blip r:embed="rId8"/>
              <a:stretch>
                <a:fillRect/>
              </a:stretch>
            </p:blipFill>
            <p:spPr>
              <a:xfrm>
                <a:off x="3766179" y="2620988"/>
                <a:ext cx="3822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DFE05EC-E4D1-4752-90B1-44165CC1D6DD}"/>
                  </a:ext>
                </a:extLst>
              </p14:cNvPr>
              <p14:cNvContentPartPr/>
              <p14:nvPr/>
            </p14:nvContentPartPr>
            <p14:xfrm>
              <a:off x="3656739" y="3489308"/>
              <a:ext cx="2628720" cy="47880"/>
            </p14:xfrm>
          </p:contentPart>
        </mc:Choice>
        <mc:Fallback>
          <p:pic>
            <p:nvPicPr>
              <p:cNvPr id="8" name="Freihand 7">
                <a:extLst>
                  <a:ext uri="{FF2B5EF4-FFF2-40B4-BE49-F238E27FC236}">
                    <a16:creationId xmlns:a16="http://schemas.microsoft.com/office/drawing/2014/main" id="{DDFE05EC-E4D1-4752-90B1-44165CC1D6DD}"/>
                  </a:ext>
                </a:extLst>
              </p:cNvPr>
              <p:cNvPicPr/>
              <p:nvPr/>
            </p:nvPicPr>
            <p:blipFill>
              <a:blip r:embed="rId10"/>
              <a:stretch>
                <a:fillRect/>
              </a:stretch>
            </p:blipFill>
            <p:spPr>
              <a:xfrm>
                <a:off x="3652419" y="3484988"/>
                <a:ext cx="2637360" cy="56520"/>
              </a:xfrm>
              <a:prstGeom prst="rect">
                <a:avLst/>
              </a:prstGeom>
            </p:spPr>
          </p:pic>
        </mc:Fallback>
      </mc:AlternateContent>
      <p:grpSp>
        <p:nvGrpSpPr>
          <p:cNvPr id="41" name="Gruppieren 40">
            <a:extLst>
              <a:ext uri="{FF2B5EF4-FFF2-40B4-BE49-F238E27FC236}">
                <a16:creationId xmlns:a16="http://schemas.microsoft.com/office/drawing/2014/main" id="{8CECD2F0-295C-4F63-A995-DFE97157333E}"/>
              </a:ext>
            </a:extLst>
          </p:cNvPr>
          <p:cNvGrpSpPr/>
          <p:nvPr/>
        </p:nvGrpSpPr>
        <p:grpSpPr>
          <a:xfrm>
            <a:off x="7767579" y="2070908"/>
            <a:ext cx="3360960" cy="1393560"/>
            <a:chOff x="7767579" y="2070908"/>
            <a:chExt cx="3360960" cy="13935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07BA756-1F7D-4C48-891D-393823AC64F2}"/>
                    </a:ext>
                  </a:extLst>
                </p14:cNvPr>
                <p14:cNvContentPartPr/>
                <p14:nvPr/>
              </p14:nvContentPartPr>
              <p14:xfrm>
                <a:off x="7869099" y="3159908"/>
                <a:ext cx="246960" cy="233640"/>
              </p14:xfrm>
            </p:contentPart>
          </mc:Choice>
          <mc:Fallback>
            <p:pic>
              <p:nvPicPr>
                <p:cNvPr id="9" name="Freihand 8">
                  <a:extLst>
                    <a:ext uri="{FF2B5EF4-FFF2-40B4-BE49-F238E27FC236}">
                      <a16:creationId xmlns:a16="http://schemas.microsoft.com/office/drawing/2014/main" id="{807BA756-1F7D-4C48-891D-393823AC64F2}"/>
                    </a:ext>
                  </a:extLst>
                </p:cNvPr>
                <p:cNvPicPr/>
                <p:nvPr/>
              </p:nvPicPr>
              <p:blipFill>
                <a:blip r:embed="rId12"/>
                <a:stretch>
                  <a:fillRect/>
                </a:stretch>
              </p:blipFill>
              <p:spPr>
                <a:xfrm>
                  <a:off x="7864779" y="3155588"/>
                  <a:ext cx="255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0A18EF3-4F18-43C4-9522-6BF0422CD3CF}"/>
                    </a:ext>
                  </a:extLst>
                </p14:cNvPr>
                <p14:cNvContentPartPr/>
                <p14:nvPr/>
              </p14:nvContentPartPr>
              <p14:xfrm>
                <a:off x="7767579" y="3187628"/>
                <a:ext cx="264960" cy="226800"/>
              </p14:xfrm>
            </p:contentPart>
          </mc:Choice>
          <mc:Fallback>
            <p:pic>
              <p:nvPicPr>
                <p:cNvPr id="10" name="Freihand 9">
                  <a:extLst>
                    <a:ext uri="{FF2B5EF4-FFF2-40B4-BE49-F238E27FC236}">
                      <a16:creationId xmlns:a16="http://schemas.microsoft.com/office/drawing/2014/main" id="{60A18EF3-4F18-43C4-9522-6BF0422CD3CF}"/>
                    </a:ext>
                  </a:extLst>
                </p:cNvPr>
                <p:cNvPicPr/>
                <p:nvPr/>
              </p:nvPicPr>
              <p:blipFill>
                <a:blip r:embed="rId14"/>
                <a:stretch>
                  <a:fillRect/>
                </a:stretch>
              </p:blipFill>
              <p:spPr>
                <a:xfrm>
                  <a:off x="7763259" y="3183308"/>
                  <a:ext cx="273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E7ACBFA-19C1-4AD9-B756-463F8061DA98}"/>
                    </a:ext>
                  </a:extLst>
                </p14:cNvPr>
                <p14:cNvContentPartPr/>
                <p14:nvPr/>
              </p14:nvContentPartPr>
              <p14:xfrm>
                <a:off x="8321259" y="2844548"/>
                <a:ext cx="357840" cy="323280"/>
              </p14:xfrm>
            </p:contentPart>
          </mc:Choice>
          <mc:Fallback>
            <p:pic>
              <p:nvPicPr>
                <p:cNvPr id="11" name="Freihand 10">
                  <a:extLst>
                    <a:ext uri="{FF2B5EF4-FFF2-40B4-BE49-F238E27FC236}">
                      <a16:creationId xmlns:a16="http://schemas.microsoft.com/office/drawing/2014/main" id="{DE7ACBFA-19C1-4AD9-B756-463F8061DA98}"/>
                    </a:ext>
                  </a:extLst>
                </p:cNvPr>
                <p:cNvPicPr/>
                <p:nvPr/>
              </p:nvPicPr>
              <p:blipFill>
                <a:blip r:embed="rId16"/>
                <a:stretch>
                  <a:fillRect/>
                </a:stretch>
              </p:blipFill>
              <p:spPr>
                <a:xfrm>
                  <a:off x="8316939" y="2840228"/>
                  <a:ext cx="3664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263D4C4-3858-443D-AABD-C5CA22D08A2B}"/>
                    </a:ext>
                  </a:extLst>
                </p14:cNvPr>
                <p14:cNvContentPartPr/>
                <p14:nvPr/>
              </p14:nvContentPartPr>
              <p14:xfrm>
                <a:off x="8727339" y="2911508"/>
                <a:ext cx="13680" cy="30960"/>
              </p14:xfrm>
            </p:contentPart>
          </mc:Choice>
          <mc:Fallback>
            <p:pic>
              <p:nvPicPr>
                <p:cNvPr id="12" name="Freihand 11">
                  <a:extLst>
                    <a:ext uri="{FF2B5EF4-FFF2-40B4-BE49-F238E27FC236}">
                      <a16:creationId xmlns:a16="http://schemas.microsoft.com/office/drawing/2014/main" id="{F263D4C4-3858-443D-AABD-C5CA22D08A2B}"/>
                    </a:ext>
                  </a:extLst>
                </p:cNvPr>
                <p:cNvPicPr/>
                <p:nvPr/>
              </p:nvPicPr>
              <p:blipFill>
                <a:blip r:embed="rId18"/>
                <a:stretch>
                  <a:fillRect/>
                </a:stretch>
              </p:blipFill>
              <p:spPr>
                <a:xfrm>
                  <a:off x="8723019" y="2907188"/>
                  <a:ext cx="22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4BBD0F2-39DE-44B4-9494-018055604B98}"/>
                    </a:ext>
                  </a:extLst>
                </p14:cNvPr>
                <p14:cNvContentPartPr/>
                <p14:nvPr/>
              </p14:nvContentPartPr>
              <p14:xfrm>
                <a:off x="8927139" y="2677508"/>
                <a:ext cx="118440" cy="160560"/>
              </p14:xfrm>
            </p:contentPart>
          </mc:Choice>
          <mc:Fallback>
            <p:pic>
              <p:nvPicPr>
                <p:cNvPr id="13" name="Freihand 12">
                  <a:extLst>
                    <a:ext uri="{FF2B5EF4-FFF2-40B4-BE49-F238E27FC236}">
                      <a16:creationId xmlns:a16="http://schemas.microsoft.com/office/drawing/2014/main" id="{A4BBD0F2-39DE-44B4-9494-018055604B98}"/>
                    </a:ext>
                  </a:extLst>
                </p:cNvPr>
                <p:cNvPicPr/>
                <p:nvPr/>
              </p:nvPicPr>
              <p:blipFill>
                <a:blip r:embed="rId20"/>
                <a:stretch>
                  <a:fillRect/>
                </a:stretch>
              </p:blipFill>
              <p:spPr>
                <a:xfrm>
                  <a:off x="8922819" y="2673188"/>
                  <a:ext cx="127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D1EAD21-3362-4CE5-B9A4-450BE2B20ACD}"/>
                    </a:ext>
                  </a:extLst>
                </p14:cNvPr>
                <p14:cNvContentPartPr/>
                <p14:nvPr/>
              </p14:nvContentPartPr>
              <p14:xfrm>
                <a:off x="9084819" y="2722868"/>
                <a:ext cx="66960" cy="225720"/>
              </p14:xfrm>
            </p:contentPart>
          </mc:Choice>
          <mc:Fallback>
            <p:pic>
              <p:nvPicPr>
                <p:cNvPr id="14" name="Freihand 13">
                  <a:extLst>
                    <a:ext uri="{FF2B5EF4-FFF2-40B4-BE49-F238E27FC236}">
                      <a16:creationId xmlns:a16="http://schemas.microsoft.com/office/drawing/2014/main" id="{0D1EAD21-3362-4CE5-B9A4-450BE2B20ACD}"/>
                    </a:ext>
                  </a:extLst>
                </p:cNvPr>
                <p:cNvPicPr/>
                <p:nvPr/>
              </p:nvPicPr>
              <p:blipFill>
                <a:blip r:embed="rId22"/>
                <a:stretch>
                  <a:fillRect/>
                </a:stretch>
              </p:blipFill>
              <p:spPr>
                <a:xfrm>
                  <a:off x="9080499" y="2718548"/>
                  <a:ext cx="75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E11E298C-A408-4AE8-9295-F6AF1E6B4325}"/>
                    </a:ext>
                  </a:extLst>
                </p14:cNvPr>
                <p14:cNvContentPartPr/>
                <p14:nvPr/>
              </p14:nvContentPartPr>
              <p14:xfrm>
                <a:off x="9178419" y="2673908"/>
                <a:ext cx="96480" cy="102600"/>
              </p14:xfrm>
            </p:contentPart>
          </mc:Choice>
          <mc:Fallback>
            <p:pic>
              <p:nvPicPr>
                <p:cNvPr id="15" name="Freihand 14">
                  <a:extLst>
                    <a:ext uri="{FF2B5EF4-FFF2-40B4-BE49-F238E27FC236}">
                      <a16:creationId xmlns:a16="http://schemas.microsoft.com/office/drawing/2014/main" id="{E11E298C-A408-4AE8-9295-F6AF1E6B4325}"/>
                    </a:ext>
                  </a:extLst>
                </p:cNvPr>
                <p:cNvPicPr/>
                <p:nvPr/>
              </p:nvPicPr>
              <p:blipFill>
                <a:blip r:embed="rId24"/>
                <a:stretch>
                  <a:fillRect/>
                </a:stretch>
              </p:blipFill>
              <p:spPr>
                <a:xfrm>
                  <a:off x="9174099" y="2669588"/>
                  <a:ext cx="105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3158D80-2D2C-42B2-92B1-EED6A0A88247}"/>
                    </a:ext>
                  </a:extLst>
                </p14:cNvPr>
                <p14:cNvContentPartPr/>
                <p14:nvPr/>
              </p14:nvContentPartPr>
              <p14:xfrm>
                <a:off x="9288939" y="2537828"/>
                <a:ext cx="100800" cy="195840"/>
              </p14:xfrm>
            </p:contentPart>
          </mc:Choice>
          <mc:Fallback>
            <p:pic>
              <p:nvPicPr>
                <p:cNvPr id="16" name="Freihand 15">
                  <a:extLst>
                    <a:ext uri="{FF2B5EF4-FFF2-40B4-BE49-F238E27FC236}">
                      <a16:creationId xmlns:a16="http://schemas.microsoft.com/office/drawing/2014/main" id="{D3158D80-2D2C-42B2-92B1-EED6A0A88247}"/>
                    </a:ext>
                  </a:extLst>
                </p:cNvPr>
                <p:cNvPicPr/>
                <p:nvPr/>
              </p:nvPicPr>
              <p:blipFill>
                <a:blip r:embed="rId26"/>
                <a:stretch>
                  <a:fillRect/>
                </a:stretch>
              </p:blipFill>
              <p:spPr>
                <a:xfrm>
                  <a:off x="9284619" y="2533508"/>
                  <a:ext cx="109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ADC155D-2EC6-4E8C-93E6-B946324E496A}"/>
                    </a:ext>
                  </a:extLst>
                </p14:cNvPr>
                <p14:cNvContentPartPr/>
                <p14:nvPr/>
              </p14:nvContentPartPr>
              <p14:xfrm>
                <a:off x="9351939" y="2700188"/>
                <a:ext cx="50040" cy="22680"/>
              </p14:xfrm>
            </p:contentPart>
          </mc:Choice>
          <mc:Fallback>
            <p:pic>
              <p:nvPicPr>
                <p:cNvPr id="17" name="Freihand 16">
                  <a:extLst>
                    <a:ext uri="{FF2B5EF4-FFF2-40B4-BE49-F238E27FC236}">
                      <a16:creationId xmlns:a16="http://schemas.microsoft.com/office/drawing/2014/main" id="{AADC155D-2EC6-4E8C-93E6-B946324E496A}"/>
                    </a:ext>
                  </a:extLst>
                </p:cNvPr>
                <p:cNvPicPr/>
                <p:nvPr/>
              </p:nvPicPr>
              <p:blipFill>
                <a:blip r:embed="rId28"/>
                <a:stretch>
                  <a:fillRect/>
                </a:stretch>
              </p:blipFill>
              <p:spPr>
                <a:xfrm>
                  <a:off x="9347619" y="2695868"/>
                  <a:ext cx="58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46BE0C7F-766D-4875-B956-756D67009973}"/>
                    </a:ext>
                  </a:extLst>
                </p14:cNvPr>
                <p14:cNvContentPartPr/>
                <p14:nvPr/>
              </p14:nvContentPartPr>
              <p14:xfrm>
                <a:off x="9411699" y="2619548"/>
                <a:ext cx="126000" cy="89280"/>
              </p14:xfrm>
            </p:contentPart>
          </mc:Choice>
          <mc:Fallback>
            <p:pic>
              <p:nvPicPr>
                <p:cNvPr id="18" name="Freihand 17">
                  <a:extLst>
                    <a:ext uri="{FF2B5EF4-FFF2-40B4-BE49-F238E27FC236}">
                      <a16:creationId xmlns:a16="http://schemas.microsoft.com/office/drawing/2014/main" id="{46BE0C7F-766D-4875-B956-756D67009973}"/>
                    </a:ext>
                  </a:extLst>
                </p:cNvPr>
                <p:cNvPicPr/>
                <p:nvPr/>
              </p:nvPicPr>
              <p:blipFill>
                <a:blip r:embed="rId30"/>
                <a:stretch>
                  <a:fillRect/>
                </a:stretch>
              </p:blipFill>
              <p:spPr>
                <a:xfrm>
                  <a:off x="9407379" y="2615228"/>
                  <a:ext cx="134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F1BE98A4-4F6C-476D-956D-4963C4D83871}"/>
                    </a:ext>
                  </a:extLst>
                </p14:cNvPr>
                <p14:cNvContentPartPr/>
                <p14:nvPr/>
              </p14:nvContentPartPr>
              <p14:xfrm>
                <a:off x="9529059" y="2469428"/>
                <a:ext cx="64080" cy="170640"/>
              </p14:xfrm>
            </p:contentPart>
          </mc:Choice>
          <mc:Fallback>
            <p:pic>
              <p:nvPicPr>
                <p:cNvPr id="19" name="Freihand 18">
                  <a:extLst>
                    <a:ext uri="{FF2B5EF4-FFF2-40B4-BE49-F238E27FC236}">
                      <a16:creationId xmlns:a16="http://schemas.microsoft.com/office/drawing/2014/main" id="{F1BE98A4-4F6C-476D-956D-4963C4D83871}"/>
                    </a:ext>
                  </a:extLst>
                </p:cNvPr>
                <p:cNvPicPr/>
                <p:nvPr/>
              </p:nvPicPr>
              <p:blipFill>
                <a:blip r:embed="rId32"/>
                <a:stretch>
                  <a:fillRect/>
                </a:stretch>
              </p:blipFill>
              <p:spPr>
                <a:xfrm>
                  <a:off x="9524739" y="2465108"/>
                  <a:ext cx="72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135502F1-0C8A-4468-8132-02FF878499DE}"/>
                    </a:ext>
                  </a:extLst>
                </p14:cNvPr>
                <p14:cNvContentPartPr/>
                <p14:nvPr/>
              </p14:nvContentPartPr>
              <p14:xfrm>
                <a:off x="9616899" y="2362868"/>
                <a:ext cx="287640" cy="288360"/>
              </p14:xfrm>
            </p:contentPart>
          </mc:Choice>
          <mc:Fallback>
            <p:pic>
              <p:nvPicPr>
                <p:cNvPr id="20" name="Freihand 19">
                  <a:extLst>
                    <a:ext uri="{FF2B5EF4-FFF2-40B4-BE49-F238E27FC236}">
                      <a16:creationId xmlns:a16="http://schemas.microsoft.com/office/drawing/2014/main" id="{135502F1-0C8A-4468-8132-02FF878499DE}"/>
                    </a:ext>
                  </a:extLst>
                </p:cNvPr>
                <p:cNvPicPr/>
                <p:nvPr/>
              </p:nvPicPr>
              <p:blipFill>
                <a:blip r:embed="rId34"/>
                <a:stretch>
                  <a:fillRect/>
                </a:stretch>
              </p:blipFill>
              <p:spPr>
                <a:xfrm>
                  <a:off x="9612579" y="2358548"/>
                  <a:ext cx="296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61C36B7-A1A1-4FD5-8DC7-053E6BD0746A}"/>
                    </a:ext>
                  </a:extLst>
                </p14:cNvPr>
                <p14:cNvContentPartPr/>
                <p14:nvPr/>
              </p14:nvContentPartPr>
              <p14:xfrm>
                <a:off x="9869259" y="2335868"/>
                <a:ext cx="15120" cy="44640"/>
              </p14:xfrm>
            </p:contentPart>
          </mc:Choice>
          <mc:Fallback>
            <p:pic>
              <p:nvPicPr>
                <p:cNvPr id="21" name="Freihand 20">
                  <a:extLst>
                    <a:ext uri="{FF2B5EF4-FFF2-40B4-BE49-F238E27FC236}">
                      <a16:creationId xmlns:a16="http://schemas.microsoft.com/office/drawing/2014/main" id="{761C36B7-A1A1-4FD5-8DC7-053E6BD0746A}"/>
                    </a:ext>
                  </a:extLst>
                </p:cNvPr>
                <p:cNvPicPr/>
                <p:nvPr/>
              </p:nvPicPr>
              <p:blipFill>
                <a:blip r:embed="rId36"/>
                <a:stretch>
                  <a:fillRect/>
                </a:stretch>
              </p:blipFill>
              <p:spPr>
                <a:xfrm>
                  <a:off x="9864939" y="2331548"/>
                  <a:ext cx="23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2A359DE0-7921-4FBF-ADBA-73A37CE3D54F}"/>
                    </a:ext>
                  </a:extLst>
                </p14:cNvPr>
                <p14:cNvContentPartPr/>
                <p14:nvPr/>
              </p14:nvContentPartPr>
              <p14:xfrm>
                <a:off x="9921819" y="2426948"/>
                <a:ext cx="169920" cy="93960"/>
              </p14:xfrm>
            </p:contentPart>
          </mc:Choice>
          <mc:Fallback>
            <p:pic>
              <p:nvPicPr>
                <p:cNvPr id="22" name="Freihand 21">
                  <a:extLst>
                    <a:ext uri="{FF2B5EF4-FFF2-40B4-BE49-F238E27FC236}">
                      <a16:creationId xmlns:a16="http://schemas.microsoft.com/office/drawing/2014/main" id="{2A359DE0-7921-4FBF-ADBA-73A37CE3D54F}"/>
                    </a:ext>
                  </a:extLst>
                </p:cNvPr>
                <p:cNvPicPr/>
                <p:nvPr/>
              </p:nvPicPr>
              <p:blipFill>
                <a:blip r:embed="rId38"/>
                <a:stretch>
                  <a:fillRect/>
                </a:stretch>
              </p:blipFill>
              <p:spPr>
                <a:xfrm>
                  <a:off x="9917499" y="2422628"/>
                  <a:ext cx="178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13C25CAC-FAA7-43D8-A632-B24A22AB469C}"/>
                    </a:ext>
                  </a:extLst>
                </p14:cNvPr>
                <p14:cNvContentPartPr/>
                <p14:nvPr/>
              </p14:nvContentPartPr>
              <p14:xfrm>
                <a:off x="10096779" y="2388428"/>
                <a:ext cx="104400" cy="89640"/>
              </p14:xfrm>
            </p:contentPart>
          </mc:Choice>
          <mc:Fallback>
            <p:pic>
              <p:nvPicPr>
                <p:cNvPr id="23" name="Freihand 22">
                  <a:extLst>
                    <a:ext uri="{FF2B5EF4-FFF2-40B4-BE49-F238E27FC236}">
                      <a16:creationId xmlns:a16="http://schemas.microsoft.com/office/drawing/2014/main" id="{13C25CAC-FAA7-43D8-A632-B24A22AB469C}"/>
                    </a:ext>
                  </a:extLst>
                </p:cNvPr>
                <p:cNvPicPr/>
                <p:nvPr/>
              </p:nvPicPr>
              <p:blipFill>
                <a:blip r:embed="rId40"/>
                <a:stretch>
                  <a:fillRect/>
                </a:stretch>
              </p:blipFill>
              <p:spPr>
                <a:xfrm>
                  <a:off x="10092459" y="2384108"/>
                  <a:ext cx="113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89BB4739-4C2B-4382-A8FA-036D218D12FF}"/>
                    </a:ext>
                  </a:extLst>
                </p14:cNvPr>
                <p14:cNvContentPartPr/>
                <p14:nvPr/>
              </p14:nvContentPartPr>
              <p14:xfrm>
                <a:off x="10224219" y="2345588"/>
                <a:ext cx="167400" cy="94320"/>
              </p14:xfrm>
            </p:contentPart>
          </mc:Choice>
          <mc:Fallback>
            <p:pic>
              <p:nvPicPr>
                <p:cNvPr id="24" name="Freihand 23">
                  <a:extLst>
                    <a:ext uri="{FF2B5EF4-FFF2-40B4-BE49-F238E27FC236}">
                      <a16:creationId xmlns:a16="http://schemas.microsoft.com/office/drawing/2014/main" id="{89BB4739-4C2B-4382-A8FA-036D218D12FF}"/>
                    </a:ext>
                  </a:extLst>
                </p:cNvPr>
                <p:cNvPicPr/>
                <p:nvPr/>
              </p:nvPicPr>
              <p:blipFill>
                <a:blip r:embed="rId42"/>
                <a:stretch>
                  <a:fillRect/>
                </a:stretch>
              </p:blipFill>
              <p:spPr>
                <a:xfrm>
                  <a:off x="10219899" y="2341268"/>
                  <a:ext cx="176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CEEA75BF-C486-46A3-9290-69E02A74CCCD}"/>
                    </a:ext>
                  </a:extLst>
                </p14:cNvPr>
                <p14:cNvContentPartPr/>
                <p14:nvPr/>
              </p14:nvContentPartPr>
              <p14:xfrm>
                <a:off x="10406019" y="2293028"/>
                <a:ext cx="128160" cy="78480"/>
              </p14:xfrm>
            </p:contentPart>
          </mc:Choice>
          <mc:Fallback>
            <p:pic>
              <p:nvPicPr>
                <p:cNvPr id="25" name="Freihand 24">
                  <a:extLst>
                    <a:ext uri="{FF2B5EF4-FFF2-40B4-BE49-F238E27FC236}">
                      <a16:creationId xmlns:a16="http://schemas.microsoft.com/office/drawing/2014/main" id="{CEEA75BF-C486-46A3-9290-69E02A74CCCD}"/>
                    </a:ext>
                  </a:extLst>
                </p:cNvPr>
                <p:cNvPicPr/>
                <p:nvPr/>
              </p:nvPicPr>
              <p:blipFill>
                <a:blip r:embed="rId44"/>
                <a:stretch>
                  <a:fillRect/>
                </a:stretch>
              </p:blipFill>
              <p:spPr>
                <a:xfrm>
                  <a:off x="10401699" y="2288708"/>
                  <a:ext cx="136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2F643C3E-EEAA-4E01-A1E1-9933008C02FD}"/>
                    </a:ext>
                  </a:extLst>
                </p14:cNvPr>
                <p14:cNvContentPartPr/>
                <p14:nvPr/>
              </p14:nvContentPartPr>
              <p14:xfrm>
                <a:off x="10548579" y="2131748"/>
                <a:ext cx="218160" cy="237960"/>
              </p14:xfrm>
            </p:contentPart>
          </mc:Choice>
          <mc:Fallback>
            <p:pic>
              <p:nvPicPr>
                <p:cNvPr id="26" name="Freihand 25">
                  <a:extLst>
                    <a:ext uri="{FF2B5EF4-FFF2-40B4-BE49-F238E27FC236}">
                      <a16:creationId xmlns:a16="http://schemas.microsoft.com/office/drawing/2014/main" id="{2F643C3E-EEAA-4E01-A1E1-9933008C02FD}"/>
                    </a:ext>
                  </a:extLst>
                </p:cNvPr>
                <p:cNvPicPr/>
                <p:nvPr/>
              </p:nvPicPr>
              <p:blipFill>
                <a:blip r:embed="rId46"/>
                <a:stretch>
                  <a:fillRect/>
                </a:stretch>
              </p:blipFill>
              <p:spPr>
                <a:xfrm>
                  <a:off x="10544259" y="2127428"/>
                  <a:ext cx="226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FF67D04-C257-4A9E-9EA6-4C02B5BD4390}"/>
                    </a:ext>
                  </a:extLst>
                </p14:cNvPr>
                <p14:cNvContentPartPr/>
                <p14:nvPr/>
              </p14:nvContentPartPr>
              <p14:xfrm>
                <a:off x="10673859" y="2070908"/>
                <a:ext cx="14400" cy="22680"/>
              </p14:xfrm>
            </p:contentPart>
          </mc:Choice>
          <mc:Fallback>
            <p:pic>
              <p:nvPicPr>
                <p:cNvPr id="27" name="Freihand 26">
                  <a:extLst>
                    <a:ext uri="{FF2B5EF4-FFF2-40B4-BE49-F238E27FC236}">
                      <a16:creationId xmlns:a16="http://schemas.microsoft.com/office/drawing/2014/main" id="{3FF67D04-C257-4A9E-9EA6-4C02B5BD4390}"/>
                    </a:ext>
                  </a:extLst>
                </p:cNvPr>
                <p:cNvPicPr/>
                <p:nvPr/>
              </p:nvPicPr>
              <p:blipFill>
                <a:blip r:embed="rId48"/>
                <a:stretch>
                  <a:fillRect/>
                </a:stretch>
              </p:blipFill>
              <p:spPr>
                <a:xfrm>
                  <a:off x="10669539" y="2066588"/>
                  <a:ext cx="23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79BBE087-8198-40BF-B4E2-DFDB3DC0A5B8}"/>
                    </a:ext>
                  </a:extLst>
                </p14:cNvPr>
                <p14:cNvContentPartPr/>
                <p14:nvPr/>
              </p14:nvContentPartPr>
              <p14:xfrm>
                <a:off x="9261579" y="2953628"/>
                <a:ext cx="192600" cy="198000"/>
              </p14:xfrm>
            </p:contentPart>
          </mc:Choice>
          <mc:Fallback>
            <p:pic>
              <p:nvPicPr>
                <p:cNvPr id="31" name="Freihand 30">
                  <a:extLst>
                    <a:ext uri="{FF2B5EF4-FFF2-40B4-BE49-F238E27FC236}">
                      <a16:creationId xmlns:a16="http://schemas.microsoft.com/office/drawing/2014/main" id="{79BBE087-8198-40BF-B4E2-DFDB3DC0A5B8}"/>
                    </a:ext>
                  </a:extLst>
                </p:cNvPr>
                <p:cNvPicPr/>
                <p:nvPr/>
              </p:nvPicPr>
              <p:blipFill>
                <a:blip r:embed="rId50"/>
                <a:stretch>
                  <a:fillRect/>
                </a:stretch>
              </p:blipFill>
              <p:spPr>
                <a:xfrm>
                  <a:off x="9257259" y="2949308"/>
                  <a:ext cx="201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6FFE66F-6A67-4646-8B47-6A43CB85E787}"/>
                    </a:ext>
                  </a:extLst>
                </p14:cNvPr>
                <p14:cNvContentPartPr/>
                <p14:nvPr/>
              </p14:nvContentPartPr>
              <p14:xfrm>
                <a:off x="9450219" y="2843828"/>
                <a:ext cx="184320" cy="267480"/>
              </p14:xfrm>
            </p:contentPart>
          </mc:Choice>
          <mc:Fallback>
            <p:pic>
              <p:nvPicPr>
                <p:cNvPr id="32" name="Freihand 31">
                  <a:extLst>
                    <a:ext uri="{FF2B5EF4-FFF2-40B4-BE49-F238E27FC236}">
                      <a16:creationId xmlns:a16="http://schemas.microsoft.com/office/drawing/2014/main" id="{F6FFE66F-6A67-4646-8B47-6A43CB85E787}"/>
                    </a:ext>
                  </a:extLst>
                </p:cNvPr>
                <p:cNvPicPr/>
                <p:nvPr/>
              </p:nvPicPr>
              <p:blipFill>
                <a:blip r:embed="rId52"/>
                <a:stretch>
                  <a:fillRect/>
                </a:stretch>
              </p:blipFill>
              <p:spPr>
                <a:xfrm>
                  <a:off x="9445899" y="2839508"/>
                  <a:ext cx="1929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AF2BF2C8-3E42-4221-99E9-AF57C9B54BF9}"/>
                    </a:ext>
                  </a:extLst>
                </p14:cNvPr>
                <p14:cNvContentPartPr/>
                <p14:nvPr/>
              </p14:nvContentPartPr>
              <p14:xfrm>
                <a:off x="9642099" y="2812868"/>
                <a:ext cx="201960" cy="183240"/>
              </p14:xfrm>
            </p:contentPart>
          </mc:Choice>
          <mc:Fallback>
            <p:pic>
              <p:nvPicPr>
                <p:cNvPr id="33" name="Freihand 32">
                  <a:extLst>
                    <a:ext uri="{FF2B5EF4-FFF2-40B4-BE49-F238E27FC236}">
                      <a16:creationId xmlns:a16="http://schemas.microsoft.com/office/drawing/2014/main" id="{AF2BF2C8-3E42-4221-99E9-AF57C9B54BF9}"/>
                    </a:ext>
                  </a:extLst>
                </p:cNvPr>
                <p:cNvPicPr/>
                <p:nvPr/>
              </p:nvPicPr>
              <p:blipFill>
                <a:blip r:embed="rId54"/>
                <a:stretch>
                  <a:fillRect/>
                </a:stretch>
              </p:blipFill>
              <p:spPr>
                <a:xfrm>
                  <a:off x="9637779" y="2808548"/>
                  <a:ext cx="210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71028F1-9C35-4ABB-B6A7-C8FF51AD1E04}"/>
                    </a:ext>
                  </a:extLst>
                </p14:cNvPr>
                <p14:cNvContentPartPr/>
                <p14:nvPr/>
              </p14:nvContentPartPr>
              <p14:xfrm>
                <a:off x="9864579" y="2846708"/>
                <a:ext cx="80280" cy="81000"/>
              </p14:xfrm>
            </p:contentPart>
          </mc:Choice>
          <mc:Fallback>
            <p:pic>
              <p:nvPicPr>
                <p:cNvPr id="34" name="Freihand 33">
                  <a:extLst>
                    <a:ext uri="{FF2B5EF4-FFF2-40B4-BE49-F238E27FC236}">
                      <a16:creationId xmlns:a16="http://schemas.microsoft.com/office/drawing/2014/main" id="{871028F1-9C35-4ABB-B6A7-C8FF51AD1E04}"/>
                    </a:ext>
                  </a:extLst>
                </p:cNvPr>
                <p:cNvPicPr/>
                <p:nvPr/>
              </p:nvPicPr>
              <p:blipFill>
                <a:blip r:embed="rId56"/>
                <a:stretch>
                  <a:fillRect/>
                </a:stretch>
              </p:blipFill>
              <p:spPr>
                <a:xfrm>
                  <a:off x="9860259" y="2842388"/>
                  <a:ext cx="88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C053D52A-7C31-4F97-96CA-9CE43B8CBCED}"/>
                    </a:ext>
                  </a:extLst>
                </p14:cNvPr>
                <p14:cNvContentPartPr/>
                <p14:nvPr/>
              </p14:nvContentPartPr>
              <p14:xfrm>
                <a:off x="9941979" y="2683988"/>
                <a:ext cx="125640" cy="199080"/>
              </p14:xfrm>
            </p:contentPart>
          </mc:Choice>
          <mc:Fallback>
            <p:pic>
              <p:nvPicPr>
                <p:cNvPr id="35" name="Freihand 34">
                  <a:extLst>
                    <a:ext uri="{FF2B5EF4-FFF2-40B4-BE49-F238E27FC236}">
                      <a16:creationId xmlns:a16="http://schemas.microsoft.com/office/drawing/2014/main" id="{C053D52A-7C31-4F97-96CA-9CE43B8CBCED}"/>
                    </a:ext>
                  </a:extLst>
                </p:cNvPr>
                <p:cNvPicPr/>
                <p:nvPr/>
              </p:nvPicPr>
              <p:blipFill>
                <a:blip r:embed="rId58"/>
                <a:stretch>
                  <a:fillRect/>
                </a:stretch>
              </p:blipFill>
              <p:spPr>
                <a:xfrm>
                  <a:off x="9937659" y="2679668"/>
                  <a:ext cx="134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785C1A43-8569-4A9B-9BD9-A25A3118710A}"/>
                    </a:ext>
                  </a:extLst>
                </p14:cNvPr>
                <p14:cNvContentPartPr/>
                <p14:nvPr/>
              </p14:nvContentPartPr>
              <p14:xfrm>
                <a:off x="10067259" y="2658068"/>
                <a:ext cx="153360" cy="266760"/>
              </p14:xfrm>
            </p:contentPart>
          </mc:Choice>
          <mc:Fallback>
            <p:pic>
              <p:nvPicPr>
                <p:cNvPr id="36" name="Freihand 35">
                  <a:extLst>
                    <a:ext uri="{FF2B5EF4-FFF2-40B4-BE49-F238E27FC236}">
                      <a16:creationId xmlns:a16="http://schemas.microsoft.com/office/drawing/2014/main" id="{785C1A43-8569-4A9B-9BD9-A25A3118710A}"/>
                    </a:ext>
                  </a:extLst>
                </p:cNvPr>
                <p:cNvPicPr/>
                <p:nvPr/>
              </p:nvPicPr>
              <p:blipFill>
                <a:blip r:embed="rId60"/>
                <a:stretch>
                  <a:fillRect/>
                </a:stretch>
              </p:blipFill>
              <p:spPr>
                <a:xfrm>
                  <a:off x="10062939" y="2653748"/>
                  <a:ext cx="1620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EED0E292-E711-48FC-AA81-48801035E5CF}"/>
                    </a:ext>
                  </a:extLst>
                </p14:cNvPr>
                <p14:cNvContentPartPr/>
                <p14:nvPr/>
              </p14:nvContentPartPr>
              <p14:xfrm>
                <a:off x="10201899" y="2577068"/>
                <a:ext cx="294840" cy="272160"/>
              </p14:xfrm>
            </p:contentPart>
          </mc:Choice>
          <mc:Fallback>
            <p:pic>
              <p:nvPicPr>
                <p:cNvPr id="37" name="Freihand 36">
                  <a:extLst>
                    <a:ext uri="{FF2B5EF4-FFF2-40B4-BE49-F238E27FC236}">
                      <a16:creationId xmlns:a16="http://schemas.microsoft.com/office/drawing/2014/main" id="{EED0E292-E711-48FC-AA81-48801035E5CF}"/>
                    </a:ext>
                  </a:extLst>
                </p:cNvPr>
                <p:cNvPicPr/>
                <p:nvPr/>
              </p:nvPicPr>
              <p:blipFill>
                <a:blip r:embed="rId62"/>
                <a:stretch>
                  <a:fillRect/>
                </a:stretch>
              </p:blipFill>
              <p:spPr>
                <a:xfrm>
                  <a:off x="10197579" y="2572748"/>
                  <a:ext cx="3034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64E3D13-7946-4AB6-9B3F-CE7D4D2EFCCC}"/>
                    </a:ext>
                  </a:extLst>
                </p14:cNvPr>
                <p14:cNvContentPartPr/>
                <p14:nvPr/>
              </p14:nvContentPartPr>
              <p14:xfrm>
                <a:off x="10608339" y="2430908"/>
                <a:ext cx="104040" cy="196560"/>
              </p14:xfrm>
            </p:contentPart>
          </mc:Choice>
          <mc:Fallback>
            <p:pic>
              <p:nvPicPr>
                <p:cNvPr id="38" name="Freihand 37">
                  <a:extLst>
                    <a:ext uri="{FF2B5EF4-FFF2-40B4-BE49-F238E27FC236}">
                      <a16:creationId xmlns:a16="http://schemas.microsoft.com/office/drawing/2014/main" id="{064E3D13-7946-4AB6-9B3F-CE7D4D2EFCCC}"/>
                    </a:ext>
                  </a:extLst>
                </p:cNvPr>
                <p:cNvPicPr/>
                <p:nvPr/>
              </p:nvPicPr>
              <p:blipFill>
                <a:blip r:embed="rId64"/>
                <a:stretch>
                  <a:fillRect/>
                </a:stretch>
              </p:blipFill>
              <p:spPr>
                <a:xfrm>
                  <a:off x="10604019" y="2426588"/>
                  <a:ext cx="112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BA43B192-1D57-43EC-9422-E1EB0A8CD4BA}"/>
                    </a:ext>
                  </a:extLst>
                </p14:cNvPr>
                <p14:cNvContentPartPr/>
                <p14:nvPr/>
              </p14:nvContentPartPr>
              <p14:xfrm>
                <a:off x="10665579" y="2644748"/>
                <a:ext cx="31680" cy="21600"/>
              </p14:xfrm>
            </p:contentPart>
          </mc:Choice>
          <mc:Fallback>
            <p:pic>
              <p:nvPicPr>
                <p:cNvPr id="39" name="Freihand 38">
                  <a:extLst>
                    <a:ext uri="{FF2B5EF4-FFF2-40B4-BE49-F238E27FC236}">
                      <a16:creationId xmlns:a16="http://schemas.microsoft.com/office/drawing/2014/main" id="{BA43B192-1D57-43EC-9422-E1EB0A8CD4BA}"/>
                    </a:ext>
                  </a:extLst>
                </p:cNvPr>
                <p:cNvPicPr/>
                <p:nvPr/>
              </p:nvPicPr>
              <p:blipFill>
                <a:blip r:embed="rId66"/>
                <a:stretch>
                  <a:fillRect/>
                </a:stretch>
              </p:blipFill>
              <p:spPr>
                <a:xfrm>
                  <a:off x="10661259" y="2640428"/>
                  <a:ext cx="40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B6A1DF25-B765-4667-A281-11918F32D76A}"/>
                    </a:ext>
                  </a:extLst>
                </p14:cNvPr>
                <p14:cNvContentPartPr/>
                <p14:nvPr/>
              </p14:nvContentPartPr>
              <p14:xfrm>
                <a:off x="9158619" y="2555468"/>
                <a:ext cx="1969920" cy="909000"/>
              </p14:xfrm>
            </p:contentPart>
          </mc:Choice>
          <mc:Fallback>
            <p:pic>
              <p:nvPicPr>
                <p:cNvPr id="40" name="Freihand 39">
                  <a:extLst>
                    <a:ext uri="{FF2B5EF4-FFF2-40B4-BE49-F238E27FC236}">
                      <a16:creationId xmlns:a16="http://schemas.microsoft.com/office/drawing/2014/main" id="{B6A1DF25-B765-4667-A281-11918F32D76A}"/>
                    </a:ext>
                  </a:extLst>
                </p:cNvPr>
                <p:cNvPicPr/>
                <p:nvPr/>
              </p:nvPicPr>
              <p:blipFill>
                <a:blip r:embed="rId68"/>
                <a:stretch>
                  <a:fillRect/>
                </a:stretch>
              </p:blipFill>
              <p:spPr>
                <a:xfrm>
                  <a:off x="9154299" y="2551148"/>
                  <a:ext cx="1978560" cy="91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B0B78BB6-4D01-4755-BA1F-726B9F089E6B}"/>
                  </a:ext>
                </a:extLst>
              </p14:cNvPr>
              <p14:cNvContentPartPr/>
              <p14:nvPr/>
            </p14:nvContentPartPr>
            <p14:xfrm>
              <a:off x="3244899" y="4741028"/>
              <a:ext cx="3424320" cy="113040"/>
            </p14:xfrm>
          </p:contentPart>
        </mc:Choice>
        <mc:Fallback>
          <p:pic>
            <p:nvPicPr>
              <p:cNvPr id="42" name="Freihand 41">
                <a:extLst>
                  <a:ext uri="{FF2B5EF4-FFF2-40B4-BE49-F238E27FC236}">
                    <a16:creationId xmlns:a16="http://schemas.microsoft.com/office/drawing/2014/main" id="{B0B78BB6-4D01-4755-BA1F-726B9F089E6B}"/>
                  </a:ext>
                </a:extLst>
              </p:cNvPr>
              <p:cNvPicPr/>
              <p:nvPr/>
            </p:nvPicPr>
            <p:blipFill>
              <a:blip r:embed="rId70"/>
              <a:stretch>
                <a:fillRect/>
              </a:stretch>
            </p:blipFill>
            <p:spPr>
              <a:xfrm>
                <a:off x="3240579" y="4736708"/>
                <a:ext cx="3432960" cy="12168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46C5E131-3016-47AE-8A6A-5ACD32D61FBB}"/>
                  </a:ext>
                </a:extLst>
              </p14:cNvPr>
              <p14:cNvContentPartPr/>
              <p14:nvPr/>
            </p14:nvContentPartPr>
            <p14:xfrm>
              <a:off x="70419" y="733962"/>
              <a:ext cx="2089440" cy="21960"/>
            </p14:xfrm>
          </p:contentPart>
        </mc:Choice>
        <mc:Fallback>
          <p:pic>
            <p:nvPicPr>
              <p:cNvPr id="5" name="Freihand 4">
                <a:extLst>
                  <a:ext uri="{FF2B5EF4-FFF2-40B4-BE49-F238E27FC236}">
                    <a16:creationId xmlns:a16="http://schemas.microsoft.com/office/drawing/2014/main" id="{46C5E131-3016-47AE-8A6A-5ACD32D61FBB}"/>
                  </a:ext>
                </a:extLst>
              </p:cNvPr>
              <p:cNvPicPr/>
              <p:nvPr/>
            </p:nvPicPr>
            <p:blipFill>
              <a:blip r:embed="rId4"/>
              <a:stretch>
                <a:fillRect/>
              </a:stretch>
            </p:blipFill>
            <p:spPr>
              <a:xfrm>
                <a:off x="66099" y="729642"/>
                <a:ext cx="209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022AA139-B618-46ED-8525-E55C31FCEAD7}"/>
                  </a:ext>
                </a:extLst>
              </p14:cNvPr>
              <p14:cNvContentPartPr/>
              <p14:nvPr/>
            </p14:nvContentPartPr>
            <p14:xfrm>
              <a:off x="5001339" y="818922"/>
              <a:ext cx="3442320" cy="46800"/>
            </p14:xfrm>
          </p:contentPart>
        </mc:Choice>
        <mc:Fallback>
          <p:pic>
            <p:nvPicPr>
              <p:cNvPr id="18" name="Freihand 17">
                <a:extLst>
                  <a:ext uri="{FF2B5EF4-FFF2-40B4-BE49-F238E27FC236}">
                    <a16:creationId xmlns:a16="http://schemas.microsoft.com/office/drawing/2014/main" id="{022AA139-B618-46ED-8525-E55C31FCEAD7}"/>
                  </a:ext>
                </a:extLst>
              </p:cNvPr>
              <p:cNvPicPr/>
              <p:nvPr/>
            </p:nvPicPr>
            <p:blipFill>
              <a:blip r:embed="rId6"/>
              <a:stretch>
                <a:fillRect/>
              </a:stretch>
            </p:blipFill>
            <p:spPr>
              <a:xfrm>
                <a:off x="4997019" y="814602"/>
                <a:ext cx="3450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EE10E943-4C8D-4776-8045-F8998BE7FC6D}"/>
                  </a:ext>
                </a:extLst>
              </p14:cNvPr>
              <p14:cNvContentPartPr/>
              <p14:nvPr/>
            </p14:nvContentPartPr>
            <p14:xfrm>
              <a:off x="5805219" y="1044642"/>
              <a:ext cx="2267640" cy="82440"/>
            </p14:xfrm>
          </p:contentPart>
        </mc:Choice>
        <mc:Fallback>
          <p:pic>
            <p:nvPicPr>
              <p:cNvPr id="19" name="Freihand 18">
                <a:extLst>
                  <a:ext uri="{FF2B5EF4-FFF2-40B4-BE49-F238E27FC236}">
                    <a16:creationId xmlns:a16="http://schemas.microsoft.com/office/drawing/2014/main" id="{EE10E943-4C8D-4776-8045-F8998BE7FC6D}"/>
                  </a:ext>
                </a:extLst>
              </p:cNvPr>
              <p:cNvPicPr/>
              <p:nvPr/>
            </p:nvPicPr>
            <p:blipFill>
              <a:blip r:embed="rId8"/>
              <a:stretch>
                <a:fillRect/>
              </a:stretch>
            </p:blipFill>
            <p:spPr>
              <a:xfrm>
                <a:off x="5800899" y="1040322"/>
                <a:ext cx="227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12E3F7E9-9784-4FD2-8ADA-116E76954643}"/>
                  </a:ext>
                </a:extLst>
              </p14:cNvPr>
              <p14:cNvContentPartPr/>
              <p14:nvPr/>
            </p14:nvContentPartPr>
            <p14:xfrm>
              <a:off x="9098139" y="1093602"/>
              <a:ext cx="2997360" cy="69840"/>
            </p14:xfrm>
          </p:contentPart>
        </mc:Choice>
        <mc:Fallback>
          <p:pic>
            <p:nvPicPr>
              <p:cNvPr id="20" name="Freihand 19">
                <a:extLst>
                  <a:ext uri="{FF2B5EF4-FFF2-40B4-BE49-F238E27FC236}">
                    <a16:creationId xmlns:a16="http://schemas.microsoft.com/office/drawing/2014/main" id="{12E3F7E9-9784-4FD2-8ADA-116E76954643}"/>
                  </a:ext>
                </a:extLst>
              </p:cNvPr>
              <p:cNvPicPr/>
              <p:nvPr/>
            </p:nvPicPr>
            <p:blipFill>
              <a:blip r:embed="rId10"/>
              <a:stretch>
                <a:fillRect/>
              </a:stretch>
            </p:blipFill>
            <p:spPr>
              <a:xfrm>
                <a:off x="9093819" y="1089282"/>
                <a:ext cx="3006000" cy="78480"/>
              </a:xfrm>
              <a:prstGeom prst="rect">
                <a:avLst/>
              </a:prstGeom>
            </p:spPr>
          </p:pic>
        </mc:Fallback>
      </mc:AlternateContent>
      <p:grpSp>
        <p:nvGrpSpPr>
          <p:cNvPr id="210945" name="Gruppieren 210944">
            <a:extLst>
              <a:ext uri="{FF2B5EF4-FFF2-40B4-BE49-F238E27FC236}">
                <a16:creationId xmlns:a16="http://schemas.microsoft.com/office/drawing/2014/main" id="{94FA81DD-E0C4-4189-AB6D-04EF933E2144}"/>
              </a:ext>
            </a:extLst>
          </p:cNvPr>
          <p:cNvGrpSpPr/>
          <p:nvPr/>
        </p:nvGrpSpPr>
        <p:grpSpPr>
          <a:xfrm>
            <a:off x="3180819" y="406722"/>
            <a:ext cx="1253160" cy="481320"/>
            <a:chOff x="3180819" y="406722"/>
            <a:chExt cx="1253160" cy="481320"/>
          </a:xfrm>
        </p:grpSpPr>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ABFA932E-DDF0-455C-9885-0F56AC9239BC}"/>
                    </a:ext>
                  </a:extLst>
                </p14:cNvPr>
                <p14:cNvContentPartPr/>
                <p14:nvPr/>
              </p14:nvContentPartPr>
              <p14:xfrm>
                <a:off x="3201339" y="790122"/>
                <a:ext cx="140040" cy="69840"/>
              </p14:xfrm>
            </p:contentPart>
          </mc:Choice>
          <mc:Fallback>
            <p:pic>
              <p:nvPicPr>
                <p:cNvPr id="47" name="Freihand 46">
                  <a:extLst>
                    <a:ext uri="{FF2B5EF4-FFF2-40B4-BE49-F238E27FC236}">
                      <a16:creationId xmlns:a16="http://schemas.microsoft.com/office/drawing/2014/main" id="{ABFA932E-DDF0-455C-9885-0F56AC9239BC}"/>
                    </a:ext>
                  </a:extLst>
                </p:cNvPr>
                <p:cNvPicPr/>
                <p:nvPr/>
              </p:nvPicPr>
              <p:blipFill>
                <a:blip r:embed="rId12"/>
                <a:stretch>
                  <a:fillRect/>
                </a:stretch>
              </p:blipFill>
              <p:spPr>
                <a:xfrm>
                  <a:off x="3197019" y="785802"/>
                  <a:ext cx="148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5D79B0DA-267C-4E83-A2AE-316C7527FF30}"/>
                    </a:ext>
                  </a:extLst>
                </p14:cNvPr>
                <p14:cNvContentPartPr/>
                <p14:nvPr/>
              </p14:nvContentPartPr>
              <p14:xfrm>
                <a:off x="3180819" y="771762"/>
                <a:ext cx="102600" cy="110880"/>
              </p14:xfrm>
            </p:contentPart>
          </mc:Choice>
          <mc:Fallback>
            <p:pic>
              <p:nvPicPr>
                <p:cNvPr id="48" name="Freihand 47">
                  <a:extLst>
                    <a:ext uri="{FF2B5EF4-FFF2-40B4-BE49-F238E27FC236}">
                      <a16:creationId xmlns:a16="http://schemas.microsoft.com/office/drawing/2014/main" id="{5D79B0DA-267C-4E83-A2AE-316C7527FF30}"/>
                    </a:ext>
                  </a:extLst>
                </p:cNvPr>
                <p:cNvPicPr/>
                <p:nvPr/>
              </p:nvPicPr>
              <p:blipFill>
                <a:blip r:embed="rId14"/>
                <a:stretch>
                  <a:fillRect/>
                </a:stretch>
              </p:blipFill>
              <p:spPr>
                <a:xfrm>
                  <a:off x="3176499" y="767442"/>
                  <a:ext cx="11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 name="Freihand 48">
                  <a:extLst>
                    <a:ext uri="{FF2B5EF4-FFF2-40B4-BE49-F238E27FC236}">
                      <a16:creationId xmlns:a16="http://schemas.microsoft.com/office/drawing/2014/main" id="{7DD40347-37A5-4331-A1F2-B863FE68D4B2}"/>
                    </a:ext>
                  </a:extLst>
                </p14:cNvPr>
                <p14:cNvContentPartPr/>
                <p14:nvPr/>
              </p14:nvContentPartPr>
              <p14:xfrm>
                <a:off x="3449379" y="691482"/>
                <a:ext cx="182520" cy="111600"/>
              </p14:xfrm>
            </p:contentPart>
          </mc:Choice>
          <mc:Fallback>
            <p:pic>
              <p:nvPicPr>
                <p:cNvPr id="49" name="Freihand 48">
                  <a:extLst>
                    <a:ext uri="{FF2B5EF4-FFF2-40B4-BE49-F238E27FC236}">
                      <a16:creationId xmlns:a16="http://schemas.microsoft.com/office/drawing/2014/main" id="{7DD40347-37A5-4331-A1F2-B863FE68D4B2}"/>
                    </a:ext>
                  </a:extLst>
                </p:cNvPr>
                <p:cNvPicPr/>
                <p:nvPr/>
              </p:nvPicPr>
              <p:blipFill>
                <a:blip r:embed="rId16"/>
                <a:stretch>
                  <a:fillRect/>
                </a:stretch>
              </p:blipFill>
              <p:spPr>
                <a:xfrm>
                  <a:off x="3445059" y="687162"/>
                  <a:ext cx="191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0" name="Freihand 49">
                  <a:extLst>
                    <a:ext uri="{FF2B5EF4-FFF2-40B4-BE49-F238E27FC236}">
                      <a16:creationId xmlns:a16="http://schemas.microsoft.com/office/drawing/2014/main" id="{050EE7E0-A727-4AED-A027-21A2E96F003C}"/>
                    </a:ext>
                  </a:extLst>
                </p14:cNvPr>
                <p14:cNvContentPartPr/>
                <p14:nvPr/>
              </p14:nvContentPartPr>
              <p14:xfrm>
                <a:off x="3603819" y="611922"/>
                <a:ext cx="67680" cy="132840"/>
              </p14:xfrm>
            </p:contentPart>
          </mc:Choice>
          <mc:Fallback>
            <p:pic>
              <p:nvPicPr>
                <p:cNvPr id="50" name="Freihand 49">
                  <a:extLst>
                    <a:ext uri="{FF2B5EF4-FFF2-40B4-BE49-F238E27FC236}">
                      <a16:creationId xmlns:a16="http://schemas.microsoft.com/office/drawing/2014/main" id="{050EE7E0-A727-4AED-A027-21A2E96F003C}"/>
                    </a:ext>
                  </a:extLst>
                </p:cNvPr>
                <p:cNvPicPr/>
                <p:nvPr/>
              </p:nvPicPr>
              <p:blipFill>
                <a:blip r:embed="rId18"/>
                <a:stretch>
                  <a:fillRect/>
                </a:stretch>
              </p:blipFill>
              <p:spPr>
                <a:xfrm>
                  <a:off x="3599499" y="607602"/>
                  <a:ext cx="76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1" name="Freihand 50">
                  <a:extLst>
                    <a:ext uri="{FF2B5EF4-FFF2-40B4-BE49-F238E27FC236}">
                      <a16:creationId xmlns:a16="http://schemas.microsoft.com/office/drawing/2014/main" id="{2D90F869-70A1-4493-BB41-D4013A466088}"/>
                    </a:ext>
                  </a:extLst>
                </p14:cNvPr>
                <p14:cNvContentPartPr/>
                <p14:nvPr/>
              </p14:nvContentPartPr>
              <p14:xfrm>
                <a:off x="3737379" y="642882"/>
                <a:ext cx="5400" cy="30600"/>
              </p14:xfrm>
            </p:contentPart>
          </mc:Choice>
          <mc:Fallback>
            <p:pic>
              <p:nvPicPr>
                <p:cNvPr id="51" name="Freihand 50">
                  <a:extLst>
                    <a:ext uri="{FF2B5EF4-FFF2-40B4-BE49-F238E27FC236}">
                      <a16:creationId xmlns:a16="http://schemas.microsoft.com/office/drawing/2014/main" id="{2D90F869-70A1-4493-BB41-D4013A466088}"/>
                    </a:ext>
                  </a:extLst>
                </p:cNvPr>
                <p:cNvPicPr/>
                <p:nvPr/>
              </p:nvPicPr>
              <p:blipFill>
                <a:blip r:embed="rId20"/>
                <a:stretch>
                  <a:fillRect/>
                </a:stretch>
              </p:blipFill>
              <p:spPr>
                <a:xfrm>
                  <a:off x="3733059" y="638562"/>
                  <a:ext cx="14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Freihand 52">
                  <a:extLst>
                    <a:ext uri="{FF2B5EF4-FFF2-40B4-BE49-F238E27FC236}">
                      <a16:creationId xmlns:a16="http://schemas.microsoft.com/office/drawing/2014/main" id="{49B4DCBE-3629-41E6-ADA8-3D6A70E1566D}"/>
                    </a:ext>
                  </a:extLst>
                </p14:cNvPr>
                <p14:cNvContentPartPr/>
                <p14:nvPr/>
              </p14:nvContentPartPr>
              <p14:xfrm>
                <a:off x="3687699" y="628482"/>
                <a:ext cx="218160" cy="84600"/>
              </p14:xfrm>
            </p:contentPart>
          </mc:Choice>
          <mc:Fallback>
            <p:pic>
              <p:nvPicPr>
                <p:cNvPr id="53" name="Freihand 52">
                  <a:extLst>
                    <a:ext uri="{FF2B5EF4-FFF2-40B4-BE49-F238E27FC236}">
                      <a16:creationId xmlns:a16="http://schemas.microsoft.com/office/drawing/2014/main" id="{49B4DCBE-3629-41E6-ADA8-3D6A70E1566D}"/>
                    </a:ext>
                  </a:extLst>
                </p:cNvPr>
                <p:cNvPicPr/>
                <p:nvPr/>
              </p:nvPicPr>
              <p:blipFill>
                <a:blip r:embed="rId22"/>
                <a:stretch>
                  <a:fillRect/>
                </a:stretch>
              </p:blipFill>
              <p:spPr>
                <a:xfrm>
                  <a:off x="3683379" y="624162"/>
                  <a:ext cx="226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Freihand 53">
                  <a:extLst>
                    <a:ext uri="{FF2B5EF4-FFF2-40B4-BE49-F238E27FC236}">
                      <a16:creationId xmlns:a16="http://schemas.microsoft.com/office/drawing/2014/main" id="{19FF544F-6AB4-4953-AF94-C3258F5C7544}"/>
                    </a:ext>
                  </a:extLst>
                </p14:cNvPr>
                <p14:cNvContentPartPr/>
                <p14:nvPr/>
              </p14:nvContentPartPr>
              <p14:xfrm>
                <a:off x="3903339" y="474402"/>
                <a:ext cx="177120" cy="169920"/>
              </p14:xfrm>
            </p:contentPart>
          </mc:Choice>
          <mc:Fallback>
            <p:pic>
              <p:nvPicPr>
                <p:cNvPr id="54" name="Freihand 53">
                  <a:extLst>
                    <a:ext uri="{FF2B5EF4-FFF2-40B4-BE49-F238E27FC236}">
                      <a16:creationId xmlns:a16="http://schemas.microsoft.com/office/drawing/2014/main" id="{19FF544F-6AB4-4953-AF94-C3258F5C7544}"/>
                    </a:ext>
                  </a:extLst>
                </p:cNvPr>
                <p:cNvPicPr/>
                <p:nvPr/>
              </p:nvPicPr>
              <p:blipFill>
                <a:blip r:embed="rId24"/>
                <a:stretch>
                  <a:fillRect/>
                </a:stretch>
              </p:blipFill>
              <p:spPr>
                <a:xfrm>
                  <a:off x="3899019" y="470082"/>
                  <a:ext cx="185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5" name="Freihand 54">
                  <a:extLst>
                    <a:ext uri="{FF2B5EF4-FFF2-40B4-BE49-F238E27FC236}">
                      <a16:creationId xmlns:a16="http://schemas.microsoft.com/office/drawing/2014/main" id="{882F526A-CD86-498C-9CF3-E262C33E233E}"/>
                    </a:ext>
                  </a:extLst>
                </p14:cNvPr>
                <p14:cNvContentPartPr/>
                <p14:nvPr/>
              </p14:nvContentPartPr>
              <p14:xfrm>
                <a:off x="4071459" y="481242"/>
                <a:ext cx="109440" cy="82800"/>
              </p14:xfrm>
            </p:contentPart>
          </mc:Choice>
          <mc:Fallback>
            <p:pic>
              <p:nvPicPr>
                <p:cNvPr id="55" name="Freihand 54">
                  <a:extLst>
                    <a:ext uri="{FF2B5EF4-FFF2-40B4-BE49-F238E27FC236}">
                      <a16:creationId xmlns:a16="http://schemas.microsoft.com/office/drawing/2014/main" id="{882F526A-CD86-498C-9CF3-E262C33E233E}"/>
                    </a:ext>
                  </a:extLst>
                </p:cNvPr>
                <p:cNvPicPr/>
                <p:nvPr/>
              </p:nvPicPr>
              <p:blipFill>
                <a:blip r:embed="rId26"/>
                <a:stretch>
                  <a:fillRect/>
                </a:stretch>
              </p:blipFill>
              <p:spPr>
                <a:xfrm>
                  <a:off x="4067139" y="476922"/>
                  <a:ext cx="118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6" name="Freihand 55">
                  <a:extLst>
                    <a:ext uri="{FF2B5EF4-FFF2-40B4-BE49-F238E27FC236}">
                      <a16:creationId xmlns:a16="http://schemas.microsoft.com/office/drawing/2014/main" id="{090D37C8-AD31-41A2-BE75-4CF84AD2C277}"/>
                    </a:ext>
                  </a:extLst>
                </p14:cNvPr>
                <p14:cNvContentPartPr/>
                <p14:nvPr/>
              </p14:nvContentPartPr>
              <p14:xfrm>
                <a:off x="4184139" y="406722"/>
                <a:ext cx="159840" cy="123120"/>
              </p14:xfrm>
            </p:contentPart>
          </mc:Choice>
          <mc:Fallback>
            <p:pic>
              <p:nvPicPr>
                <p:cNvPr id="56" name="Freihand 55">
                  <a:extLst>
                    <a:ext uri="{FF2B5EF4-FFF2-40B4-BE49-F238E27FC236}">
                      <a16:creationId xmlns:a16="http://schemas.microsoft.com/office/drawing/2014/main" id="{090D37C8-AD31-41A2-BE75-4CF84AD2C277}"/>
                    </a:ext>
                  </a:extLst>
                </p:cNvPr>
                <p:cNvPicPr/>
                <p:nvPr/>
              </p:nvPicPr>
              <p:blipFill>
                <a:blip r:embed="rId28"/>
                <a:stretch>
                  <a:fillRect/>
                </a:stretch>
              </p:blipFill>
              <p:spPr>
                <a:xfrm>
                  <a:off x="4179819" y="402402"/>
                  <a:ext cx="168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8" name="Freihand 57">
                  <a:extLst>
                    <a:ext uri="{FF2B5EF4-FFF2-40B4-BE49-F238E27FC236}">
                      <a16:creationId xmlns:a16="http://schemas.microsoft.com/office/drawing/2014/main" id="{E6915DEA-7026-4465-A002-7CD07DB65089}"/>
                    </a:ext>
                  </a:extLst>
                </p14:cNvPr>
                <p14:cNvContentPartPr/>
                <p14:nvPr/>
              </p14:nvContentPartPr>
              <p14:xfrm>
                <a:off x="3683739" y="768162"/>
                <a:ext cx="125280" cy="119880"/>
              </p14:xfrm>
            </p:contentPart>
          </mc:Choice>
          <mc:Fallback>
            <p:pic>
              <p:nvPicPr>
                <p:cNvPr id="58" name="Freihand 57">
                  <a:extLst>
                    <a:ext uri="{FF2B5EF4-FFF2-40B4-BE49-F238E27FC236}">
                      <a16:creationId xmlns:a16="http://schemas.microsoft.com/office/drawing/2014/main" id="{E6915DEA-7026-4465-A002-7CD07DB65089}"/>
                    </a:ext>
                  </a:extLst>
                </p:cNvPr>
                <p:cNvPicPr/>
                <p:nvPr/>
              </p:nvPicPr>
              <p:blipFill>
                <a:blip r:embed="rId30"/>
                <a:stretch>
                  <a:fillRect/>
                </a:stretch>
              </p:blipFill>
              <p:spPr>
                <a:xfrm>
                  <a:off x="3679419" y="763842"/>
                  <a:ext cx="133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9" name="Freihand 58">
                  <a:extLst>
                    <a:ext uri="{FF2B5EF4-FFF2-40B4-BE49-F238E27FC236}">
                      <a16:creationId xmlns:a16="http://schemas.microsoft.com/office/drawing/2014/main" id="{A193CB65-52C3-40C3-A67F-053B60D91B76}"/>
                    </a:ext>
                  </a:extLst>
                </p14:cNvPr>
                <p14:cNvContentPartPr/>
                <p14:nvPr/>
              </p14:nvContentPartPr>
              <p14:xfrm>
                <a:off x="3838539" y="803802"/>
                <a:ext cx="29160" cy="26640"/>
              </p14:xfrm>
            </p:contentPart>
          </mc:Choice>
          <mc:Fallback>
            <p:pic>
              <p:nvPicPr>
                <p:cNvPr id="59" name="Freihand 58">
                  <a:extLst>
                    <a:ext uri="{FF2B5EF4-FFF2-40B4-BE49-F238E27FC236}">
                      <a16:creationId xmlns:a16="http://schemas.microsoft.com/office/drawing/2014/main" id="{A193CB65-52C3-40C3-A67F-053B60D91B76}"/>
                    </a:ext>
                  </a:extLst>
                </p:cNvPr>
                <p:cNvPicPr/>
                <p:nvPr/>
              </p:nvPicPr>
              <p:blipFill>
                <a:blip r:embed="rId32"/>
                <a:stretch>
                  <a:fillRect/>
                </a:stretch>
              </p:blipFill>
              <p:spPr>
                <a:xfrm>
                  <a:off x="3834219" y="799482"/>
                  <a:ext cx="37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0" name="Freihand 59">
                  <a:extLst>
                    <a:ext uri="{FF2B5EF4-FFF2-40B4-BE49-F238E27FC236}">
                      <a16:creationId xmlns:a16="http://schemas.microsoft.com/office/drawing/2014/main" id="{D830F543-CADA-475F-A75D-2A1A7CC5D8F4}"/>
                    </a:ext>
                  </a:extLst>
                </p14:cNvPr>
                <p14:cNvContentPartPr/>
                <p14:nvPr/>
              </p14:nvContentPartPr>
              <p14:xfrm>
                <a:off x="3869139" y="704082"/>
                <a:ext cx="55800" cy="123120"/>
              </p14:xfrm>
            </p:contentPart>
          </mc:Choice>
          <mc:Fallback>
            <p:pic>
              <p:nvPicPr>
                <p:cNvPr id="60" name="Freihand 59">
                  <a:extLst>
                    <a:ext uri="{FF2B5EF4-FFF2-40B4-BE49-F238E27FC236}">
                      <a16:creationId xmlns:a16="http://schemas.microsoft.com/office/drawing/2014/main" id="{D830F543-CADA-475F-A75D-2A1A7CC5D8F4}"/>
                    </a:ext>
                  </a:extLst>
                </p:cNvPr>
                <p:cNvPicPr/>
                <p:nvPr/>
              </p:nvPicPr>
              <p:blipFill>
                <a:blip r:embed="rId34"/>
                <a:stretch>
                  <a:fillRect/>
                </a:stretch>
              </p:blipFill>
              <p:spPr>
                <a:xfrm>
                  <a:off x="3864819" y="699762"/>
                  <a:ext cx="64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9E3A9606-477C-401E-A62E-F3F144037A65}"/>
                    </a:ext>
                  </a:extLst>
                </p14:cNvPr>
                <p14:cNvContentPartPr/>
                <p14:nvPr/>
              </p14:nvContentPartPr>
              <p14:xfrm>
                <a:off x="3931779" y="673482"/>
                <a:ext cx="181080" cy="132120"/>
              </p14:xfrm>
            </p:contentPart>
          </mc:Choice>
          <mc:Fallback>
            <p:pic>
              <p:nvPicPr>
                <p:cNvPr id="61" name="Freihand 60">
                  <a:extLst>
                    <a:ext uri="{FF2B5EF4-FFF2-40B4-BE49-F238E27FC236}">
                      <a16:creationId xmlns:a16="http://schemas.microsoft.com/office/drawing/2014/main" id="{9E3A9606-477C-401E-A62E-F3F144037A65}"/>
                    </a:ext>
                  </a:extLst>
                </p:cNvPr>
                <p:cNvPicPr/>
                <p:nvPr/>
              </p:nvPicPr>
              <p:blipFill>
                <a:blip r:embed="rId36"/>
                <a:stretch>
                  <a:fillRect/>
                </a:stretch>
              </p:blipFill>
              <p:spPr>
                <a:xfrm>
                  <a:off x="3927459" y="669162"/>
                  <a:ext cx="189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2" name="Freihand 61">
                  <a:extLst>
                    <a:ext uri="{FF2B5EF4-FFF2-40B4-BE49-F238E27FC236}">
                      <a16:creationId xmlns:a16="http://schemas.microsoft.com/office/drawing/2014/main" id="{A171906D-9BEC-4810-A90A-9A9F5C5E87CE}"/>
                    </a:ext>
                  </a:extLst>
                </p14:cNvPr>
                <p14:cNvContentPartPr/>
                <p14:nvPr/>
              </p14:nvContentPartPr>
              <p14:xfrm>
                <a:off x="4116819" y="614442"/>
                <a:ext cx="79920" cy="105840"/>
              </p14:xfrm>
            </p:contentPart>
          </mc:Choice>
          <mc:Fallback>
            <p:pic>
              <p:nvPicPr>
                <p:cNvPr id="62" name="Freihand 61">
                  <a:extLst>
                    <a:ext uri="{FF2B5EF4-FFF2-40B4-BE49-F238E27FC236}">
                      <a16:creationId xmlns:a16="http://schemas.microsoft.com/office/drawing/2014/main" id="{A171906D-9BEC-4810-A90A-9A9F5C5E87CE}"/>
                    </a:ext>
                  </a:extLst>
                </p:cNvPr>
                <p:cNvPicPr/>
                <p:nvPr/>
              </p:nvPicPr>
              <p:blipFill>
                <a:blip r:embed="rId38"/>
                <a:stretch>
                  <a:fillRect/>
                </a:stretch>
              </p:blipFill>
              <p:spPr>
                <a:xfrm>
                  <a:off x="4112499" y="610122"/>
                  <a:ext cx="88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0944" name="Freihand 210943">
                  <a:extLst>
                    <a:ext uri="{FF2B5EF4-FFF2-40B4-BE49-F238E27FC236}">
                      <a16:creationId xmlns:a16="http://schemas.microsoft.com/office/drawing/2014/main" id="{A019CE49-B5C8-4BA9-B78C-E2CEDC32E650}"/>
                    </a:ext>
                  </a:extLst>
                </p14:cNvPr>
                <p14:cNvContentPartPr/>
                <p14:nvPr/>
              </p14:nvContentPartPr>
              <p14:xfrm>
                <a:off x="4178739" y="534162"/>
                <a:ext cx="255240" cy="216360"/>
              </p14:xfrm>
            </p:contentPart>
          </mc:Choice>
          <mc:Fallback>
            <p:pic>
              <p:nvPicPr>
                <p:cNvPr id="210944" name="Freihand 210943">
                  <a:extLst>
                    <a:ext uri="{FF2B5EF4-FFF2-40B4-BE49-F238E27FC236}">
                      <a16:creationId xmlns:a16="http://schemas.microsoft.com/office/drawing/2014/main" id="{A019CE49-B5C8-4BA9-B78C-E2CEDC32E650}"/>
                    </a:ext>
                  </a:extLst>
                </p:cNvPr>
                <p:cNvPicPr/>
                <p:nvPr/>
              </p:nvPicPr>
              <p:blipFill>
                <a:blip r:embed="rId40"/>
                <a:stretch>
                  <a:fillRect/>
                </a:stretch>
              </p:blipFill>
              <p:spPr>
                <a:xfrm>
                  <a:off x="4174419" y="529842"/>
                  <a:ext cx="263880" cy="225000"/>
                </a:xfrm>
                <a:prstGeom prst="rect">
                  <a:avLst/>
                </a:prstGeom>
              </p:spPr>
            </p:pic>
          </mc:Fallback>
        </mc:AlternateContent>
      </p:grpSp>
      <p:grpSp>
        <p:nvGrpSpPr>
          <p:cNvPr id="210956" name="Gruppieren 210955">
            <a:extLst>
              <a:ext uri="{FF2B5EF4-FFF2-40B4-BE49-F238E27FC236}">
                <a16:creationId xmlns:a16="http://schemas.microsoft.com/office/drawing/2014/main" id="{ABD071A9-40CB-4910-AE22-A83C6B7C81A5}"/>
              </a:ext>
            </a:extLst>
          </p:cNvPr>
          <p:cNvGrpSpPr/>
          <p:nvPr/>
        </p:nvGrpSpPr>
        <p:grpSpPr>
          <a:xfrm>
            <a:off x="104979" y="498162"/>
            <a:ext cx="2654280" cy="528480"/>
            <a:chOff x="104979" y="498162"/>
            <a:chExt cx="2654280" cy="528480"/>
          </a:xfrm>
        </p:grpSpPr>
        <mc:AlternateContent xmlns:mc="http://schemas.openxmlformats.org/markup-compatibility/2006">
          <mc:Choice xmlns:p14="http://schemas.microsoft.com/office/powerpoint/2010/main" Requires="p14">
            <p:contentPart p14:bwMode="auto" r:id="rId41">
              <p14:nvContentPartPr>
                <p14:cNvPr id="6" name="Freihand 5">
                  <a:extLst>
                    <a:ext uri="{FF2B5EF4-FFF2-40B4-BE49-F238E27FC236}">
                      <a16:creationId xmlns:a16="http://schemas.microsoft.com/office/drawing/2014/main" id="{677FC9B5-5A74-4189-81F7-1CFAB40A0358}"/>
                    </a:ext>
                  </a:extLst>
                </p14:cNvPr>
                <p14:cNvContentPartPr/>
                <p14:nvPr/>
              </p14:nvContentPartPr>
              <p14:xfrm>
                <a:off x="104979" y="998922"/>
                <a:ext cx="2648520" cy="27720"/>
              </p14:xfrm>
            </p:contentPart>
          </mc:Choice>
          <mc:Fallback>
            <p:pic>
              <p:nvPicPr>
                <p:cNvPr id="6" name="Freihand 5">
                  <a:extLst>
                    <a:ext uri="{FF2B5EF4-FFF2-40B4-BE49-F238E27FC236}">
                      <a16:creationId xmlns:a16="http://schemas.microsoft.com/office/drawing/2014/main" id="{677FC9B5-5A74-4189-81F7-1CFAB40A0358}"/>
                    </a:ext>
                  </a:extLst>
                </p:cNvPr>
                <p:cNvPicPr/>
                <p:nvPr/>
              </p:nvPicPr>
              <p:blipFill>
                <a:blip r:embed="rId42"/>
                <a:stretch>
                  <a:fillRect/>
                </a:stretch>
              </p:blipFill>
              <p:spPr>
                <a:xfrm>
                  <a:off x="100659" y="994602"/>
                  <a:ext cx="2657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 name="Freihand 8">
                  <a:extLst>
                    <a:ext uri="{FF2B5EF4-FFF2-40B4-BE49-F238E27FC236}">
                      <a16:creationId xmlns:a16="http://schemas.microsoft.com/office/drawing/2014/main" id="{8BA0A455-29AB-43B7-A5F4-B4E6B27AACB9}"/>
                    </a:ext>
                  </a:extLst>
                </p14:cNvPr>
                <p14:cNvContentPartPr/>
                <p14:nvPr/>
              </p14:nvContentPartPr>
              <p14:xfrm>
                <a:off x="2352819" y="750882"/>
                <a:ext cx="389520" cy="271440"/>
              </p14:xfrm>
            </p:contentPart>
          </mc:Choice>
          <mc:Fallback>
            <p:pic>
              <p:nvPicPr>
                <p:cNvPr id="9" name="Freihand 8">
                  <a:extLst>
                    <a:ext uri="{FF2B5EF4-FFF2-40B4-BE49-F238E27FC236}">
                      <a16:creationId xmlns:a16="http://schemas.microsoft.com/office/drawing/2014/main" id="{8BA0A455-29AB-43B7-A5F4-B4E6B27AACB9}"/>
                    </a:ext>
                  </a:extLst>
                </p:cNvPr>
                <p:cNvPicPr/>
                <p:nvPr/>
              </p:nvPicPr>
              <p:blipFill>
                <a:blip r:embed="rId44"/>
                <a:stretch>
                  <a:fillRect/>
                </a:stretch>
              </p:blipFill>
              <p:spPr>
                <a:xfrm>
                  <a:off x="2348499" y="746562"/>
                  <a:ext cx="3981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 name="Freihand 9">
                  <a:extLst>
                    <a:ext uri="{FF2B5EF4-FFF2-40B4-BE49-F238E27FC236}">
                      <a16:creationId xmlns:a16="http://schemas.microsoft.com/office/drawing/2014/main" id="{FB9E295E-80D8-4B03-9D68-8428EA6DEA6F}"/>
                    </a:ext>
                  </a:extLst>
                </p14:cNvPr>
                <p14:cNvContentPartPr/>
                <p14:nvPr/>
              </p14:nvContentPartPr>
              <p14:xfrm>
                <a:off x="2244819" y="498162"/>
                <a:ext cx="395280" cy="268560"/>
              </p14:xfrm>
            </p:contentPart>
          </mc:Choice>
          <mc:Fallback>
            <p:pic>
              <p:nvPicPr>
                <p:cNvPr id="10" name="Freihand 9">
                  <a:extLst>
                    <a:ext uri="{FF2B5EF4-FFF2-40B4-BE49-F238E27FC236}">
                      <a16:creationId xmlns:a16="http://schemas.microsoft.com/office/drawing/2014/main" id="{FB9E295E-80D8-4B03-9D68-8428EA6DEA6F}"/>
                    </a:ext>
                  </a:extLst>
                </p:cNvPr>
                <p:cNvPicPr/>
                <p:nvPr/>
              </p:nvPicPr>
              <p:blipFill>
                <a:blip r:embed="rId46"/>
                <a:stretch>
                  <a:fillRect/>
                </a:stretch>
              </p:blipFill>
              <p:spPr>
                <a:xfrm>
                  <a:off x="2240499" y="493842"/>
                  <a:ext cx="4039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Freihand 13">
                  <a:extLst>
                    <a:ext uri="{FF2B5EF4-FFF2-40B4-BE49-F238E27FC236}">
                      <a16:creationId xmlns:a16="http://schemas.microsoft.com/office/drawing/2014/main" id="{0DE5D514-3DF7-485E-A11E-912877F279AF}"/>
                    </a:ext>
                  </a:extLst>
                </p14:cNvPr>
                <p14:cNvContentPartPr/>
                <p14:nvPr/>
              </p14:nvContentPartPr>
              <p14:xfrm>
                <a:off x="1634979" y="733242"/>
                <a:ext cx="433080" cy="25920"/>
              </p14:xfrm>
            </p:contentPart>
          </mc:Choice>
          <mc:Fallback>
            <p:pic>
              <p:nvPicPr>
                <p:cNvPr id="14" name="Freihand 13">
                  <a:extLst>
                    <a:ext uri="{FF2B5EF4-FFF2-40B4-BE49-F238E27FC236}">
                      <a16:creationId xmlns:a16="http://schemas.microsoft.com/office/drawing/2014/main" id="{0DE5D514-3DF7-485E-A11E-912877F279AF}"/>
                    </a:ext>
                  </a:extLst>
                </p:cNvPr>
                <p:cNvPicPr/>
                <p:nvPr/>
              </p:nvPicPr>
              <p:blipFill>
                <a:blip r:embed="rId48"/>
                <a:stretch>
                  <a:fillRect/>
                </a:stretch>
              </p:blipFill>
              <p:spPr>
                <a:xfrm>
                  <a:off x="1630659" y="728922"/>
                  <a:ext cx="441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 name="Freihand 14">
                  <a:extLst>
                    <a:ext uri="{FF2B5EF4-FFF2-40B4-BE49-F238E27FC236}">
                      <a16:creationId xmlns:a16="http://schemas.microsoft.com/office/drawing/2014/main" id="{60A73C63-D04A-4450-9B93-0E42532A3731}"/>
                    </a:ext>
                  </a:extLst>
                </p14:cNvPr>
                <p14:cNvContentPartPr/>
                <p14:nvPr/>
              </p14:nvContentPartPr>
              <p14:xfrm>
                <a:off x="1684299" y="994602"/>
                <a:ext cx="460440" cy="25920"/>
              </p14:xfrm>
            </p:contentPart>
          </mc:Choice>
          <mc:Fallback>
            <p:pic>
              <p:nvPicPr>
                <p:cNvPr id="15" name="Freihand 14">
                  <a:extLst>
                    <a:ext uri="{FF2B5EF4-FFF2-40B4-BE49-F238E27FC236}">
                      <a16:creationId xmlns:a16="http://schemas.microsoft.com/office/drawing/2014/main" id="{60A73C63-D04A-4450-9B93-0E42532A3731}"/>
                    </a:ext>
                  </a:extLst>
                </p:cNvPr>
                <p:cNvPicPr/>
                <p:nvPr/>
              </p:nvPicPr>
              <p:blipFill>
                <a:blip r:embed="rId50"/>
                <a:stretch>
                  <a:fillRect/>
                </a:stretch>
              </p:blipFill>
              <p:spPr>
                <a:xfrm>
                  <a:off x="1679979" y="990282"/>
                  <a:ext cx="469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0955" name="Freihand 210954">
                  <a:extLst>
                    <a:ext uri="{FF2B5EF4-FFF2-40B4-BE49-F238E27FC236}">
                      <a16:creationId xmlns:a16="http://schemas.microsoft.com/office/drawing/2014/main" id="{FF6FF009-01F4-4127-9B46-82585E69C967}"/>
                    </a:ext>
                  </a:extLst>
                </p14:cNvPr>
                <p14:cNvContentPartPr/>
                <p14:nvPr/>
              </p14:nvContentPartPr>
              <p14:xfrm>
                <a:off x="2320779" y="925122"/>
                <a:ext cx="438480" cy="64800"/>
              </p14:xfrm>
            </p:contentPart>
          </mc:Choice>
          <mc:Fallback>
            <p:pic>
              <p:nvPicPr>
                <p:cNvPr id="210955" name="Freihand 210954">
                  <a:extLst>
                    <a:ext uri="{FF2B5EF4-FFF2-40B4-BE49-F238E27FC236}">
                      <a16:creationId xmlns:a16="http://schemas.microsoft.com/office/drawing/2014/main" id="{FF6FF009-01F4-4127-9B46-82585E69C967}"/>
                    </a:ext>
                  </a:extLst>
                </p:cNvPr>
                <p:cNvPicPr/>
                <p:nvPr/>
              </p:nvPicPr>
              <p:blipFill>
                <a:blip r:embed="rId52"/>
                <a:stretch>
                  <a:fillRect/>
                </a:stretch>
              </p:blipFill>
              <p:spPr>
                <a:xfrm>
                  <a:off x="2316459" y="920802"/>
                  <a:ext cx="44712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210957" name="Freihand 210956">
                <a:extLst>
                  <a:ext uri="{FF2B5EF4-FFF2-40B4-BE49-F238E27FC236}">
                    <a16:creationId xmlns:a16="http://schemas.microsoft.com/office/drawing/2014/main" id="{8FAD44B2-7697-4B95-8DFE-67C0A5C7C7A8}"/>
                  </a:ext>
                </a:extLst>
              </p14:cNvPr>
              <p14:cNvContentPartPr/>
              <p14:nvPr/>
            </p14:nvContentPartPr>
            <p14:xfrm>
              <a:off x="10445619" y="3088362"/>
              <a:ext cx="117360" cy="206280"/>
            </p14:xfrm>
          </p:contentPart>
        </mc:Choice>
        <mc:Fallback>
          <p:pic>
            <p:nvPicPr>
              <p:cNvPr id="210957" name="Freihand 210956">
                <a:extLst>
                  <a:ext uri="{FF2B5EF4-FFF2-40B4-BE49-F238E27FC236}">
                    <a16:creationId xmlns:a16="http://schemas.microsoft.com/office/drawing/2014/main" id="{8FAD44B2-7697-4B95-8DFE-67C0A5C7C7A8}"/>
                  </a:ext>
                </a:extLst>
              </p:cNvPr>
              <p:cNvPicPr/>
              <p:nvPr/>
            </p:nvPicPr>
            <p:blipFill>
              <a:blip r:embed="rId54"/>
              <a:stretch>
                <a:fillRect/>
              </a:stretch>
            </p:blipFill>
            <p:spPr>
              <a:xfrm>
                <a:off x="10441299" y="3084042"/>
                <a:ext cx="126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959" name="Freihand 210958">
                <a:extLst>
                  <a:ext uri="{FF2B5EF4-FFF2-40B4-BE49-F238E27FC236}">
                    <a16:creationId xmlns:a16="http://schemas.microsoft.com/office/drawing/2014/main" id="{24D3DC72-423A-4353-A2A2-685813F6AC34}"/>
                  </a:ext>
                </a:extLst>
              </p14:cNvPr>
              <p14:cNvContentPartPr/>
              <p14:nvPr/>
            </p14:nvContentPartPr>
            <p14:xfrm>
              <a:off x="5029419" y="374682"/>
              <a:ext cx="3541680" cy="555480"/>
            </p14:xfrm>
          </p:contentPart>
        </mc:Choice>
        <mc:Fallback>
          <p:pic>
            <p:nvPicPr>
              <p:cNvPr id="210959" name="Freihand 210958">
                <a:extLst>
                  <a:ext uri="{FF2B5EF4-FFF2-40B4-BE49-F238E27FC236}">
                    <a16:creationId xmlns:a16="http://schemas.microsoft.com/office/drawing/2014/main" id="{24D3DC72-423A-4353-A2A2-685813F6AC34}"/>
                  </a:ext>
                </a:extLst>
              </p:cNvPr>
              <p:cNvPicPr/>
              <p:nvPr/>
            </p:nvPicPr>
            <p:blipFill>
              <a:blip r:embed="rId56"/>
              <a:stretch>
                <a:fillRect/>
              </a:stretch>
            </p:blipFill>
            <p:spPr>
              <a:xfrm>
                <a:off x="5025099" y="370362"/>
                <a:ext cx="355032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0960" name="Freihand 210959">
                <a:extLst>
                  <a:ext uri="{FF2B5EF4-FFF2-40B4-BE49-F238E27FC236}">
                    <a16:creationId xmlns:a16="http://schemas.microsoft.com/office/drawing/2014/main" id="{9958EC53-55A3-48B0-8146-F923AC9EF20B}"/>
                  </a:ext>
                </a:extLst>
              </p14:cNvPr>
              <p14:cNvContentPartPr/>
              <p14:nvPr/>
            </p14:nvContentPartPr>
            <p14:xfrm>
              <a:off x="4112499" y="2944722"/>
              <a:ext cx="2616480" cy="119520"/>
            </p14:xfrm>
          </p:contentPart>
        </mc:Choice>
        <mc:Fallback>
          <p:pic>
            <p:nvPicPr>
              <p:cNvPr id="210960" name="Freihand 210959">
                <a:extLst>
                  <a:ext uri="{FF2B5EF4-FFF2-40B4-BE49-F238E27FC236}">
                    <a16:creationId xmlns:a16="http://schemas.microsoft.com/office/drawing/2014/main" id="{9958EC53-55A3-48B0-8146-F923AC9EF20B}"/>
                  </a:ext>
                </a:extLst>
              </p:cNvPr>
              <p:cNvPicPr/>
              <p:nvPr/>
            </p:nvPicPr>
            <p:blipFill>
              <a:blip r:embed="rId58"/>
              <a:stretch>
                <a:fillRect/>
              </a:stretch>
            </p:blipFill>
            <p:spPr>
              <a:xfrm>
                <a:off x="4108179" y="2940402"/>
                <a:ext cx="2625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0961" name="Freihand 210960">
                <a:extLst>
                  <a:ext uri="{FF2B5EF4-FFF2-40B4-BE49-F238E27FC236}">
                    <a16:creationId xmlns:a16="http://schemas.microsoft.com/office/drawing/2014/main" id="{CCBFE4DD-762A-46E7-AB16-2262BAB05702}"/>
                  </a:ext>
                </a:extLst>
              </p14:cNvPr>
              <p14:cNvContentPartPr/>
              <p14:nvPr/>
            </p14:nvContentPartPr>
            <p14:xfrm>
              <a:off x="9432939" y="1119882"/>
              <a:ext cx="2597760" cy="62640"/>
            </p14:xfrm>
          </p:contentPart>
        </mc:Choice>
        <mc:Fallback>
          <p:pic>
            <p:nvPicPr>
              <p:cNvPr id="210961" name="Freihand 210960">
                <a:extLst>
                  <a:ext uri="{FF2B5EF4-FFF2-40B4-BE49-F238E27FC236}">
                    <a16:creationId xmlns:a16="http://schemas.microsoft.com/office/drawing/2014/main" id="{CCBFE4DD-762A-46E7-AB16-2262BAB05702}"/>
                  </a:ext>
                </a:extLst>
              </p:cNvPr>
              <p:cNvPicPr/>
              <p:nvPr/>
            </p:nvPicPr>
            <p:blipFill>
              <a:blip r:embed="rId60"/>
              <a:stretch>
                <a:fillRect/>
              </a:stretch>
            </p:blipFill>
            <p:spPr>
              <a:xfrm>
                <a:off x="9428619" y="1115562"/>
                <a:ext cx="2606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0975" name="Freihand 210974">
                <a:extLst>
                  <a:ext uri="{FF2B5EF4-FFF2-40B4-BE49-F238E27FC236}">
                    <a16:creationId xmlns:a16="http://schemas.microsoft.com/office/drawing/2014/main" id="{094FE4EB-DFED-491B-A2DC-AB4B15459EDB}"/>
                  </a:ext>
                </a:extLst>
              </p14:cNvPr>
              <p14:cNvContentPartPr/>
              <p14:nvPr/>
            </p14:nvContentPartPr>
            <p14:xfrm>
              <a:off x="5036979" y="745842"/>
              <a:ext cx="3059280" cy="62640"/>
            </p14:xfrm>
          </p:contentPart>
        </mc:Choice>
        <mc:Fallback>
          <p:pic>
            <p:nvPicPr>
              <p:cNvPr id="210975" name="Freihand 210974">
                <a:extLst>
                  <a:ext uri="{FF2B5EF4-FFF2-40B4-BE49-F238E27FC236}">
                    <a16:creationId xmlns:a16="http://schemas.microsoft.com/office/drawing/2014/main" id="{094FE4EB-DFED-491B-A2DC-AB4B15459EDB}"/>
                  </a:ext>
                </a:extLst>
              </p:cNvPr>
              <p:cNvPicPr/>
              <p:nvPr/>
            </p:nvPicPr>
            <p:blipFill>
              <a:blip r:embed="rId62"/>
              <a:stretch>
                <a:fillRect/>
              </a:stretch>
            </p:blipFill>
            <p:spPr>
              <a:xfrm>
                <a:off x="5032659" y="741522"/>
                <a:ext cx="3067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0973" name="Freihand 210972">
                <a:extLst>
                  <a:ext uri="{FF2B5EF4-FFF2-40B4-BE49-F238E27FC236}">
                    <a16:creationId xmlns:a16="http://schemas.microsoft.com/office/drawing/2014/main" id="{827472A8-34BD-499D-ADD3-3FE931B7CB29}"/>
                  </a:ext>
                </a:extLst>
              </p14:cNvPr>
              <p14:cNvContentPartPr/>
              <p14:nvPr/>
            </p14:nvContentPartPr>
            <p14:xfrm>
              <a:off x="9235299" y="1103322"/>
              <a:ext cx="2690280" cy="102240"/>
            </p14:xfrm>
          </p:contentPart>
        </mc:Choice>
        <mc:Fallback>
          <p:pic>
            <p:nvPicPr>
              <p:cNvPr id="210973" name="Freihand 210972">
                <a:extLst>
                  <a:ext uri="{FF2B5EF4-FFF2-40B4-BE49-F238E27FC236}">
                    <a16:creationId xmlns:a16="http://schemas.microsoft.com/office/drawing/2014/main" id="{827472A8-34BD-499D-ADD3-3FE931B7CB29}"/>
                  </a:ext>
                </a:extLst>
              </p:cNvPr>
              <p:cNvPicPr/>
              <p:nvPr/>
            </p:nvPicPr>
            <p:blipFill>
              <a:blip r:embed="rId64"/>
              <a:stretch>
                <a:fillRect/>
              </a:stretch>
            </p:blipFill>
            <p:spPr>
              <a:xfrm>
                <a:off x="9230979" y="1099002"/>
                <a:ext cx="2698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0974" name="Freihand 210973">
                <a:extLst>
                  <a:ext uri="{FF2B5EF4-FFF2-40B4-BE49-F238E27FC236}">
                    <a16:creationId xmlns:a16="http://schemas.microsoft.com/office/drawing/2014/main" id="{B15C031C-8401-4C3C-B45C-CC954E730BB0}"/>
                  </a:ext>
                </a:extLst>
              </p14:cNvPr>
              <p14:cNvContentPartPr/>
              <p14:nvPr/>
            </p14:nvContentPartPr>
            <p14:xfrm>
              <a:off x="5777859" y="1039602"/>
              <a:ext cx="1638360" cy="84600"/>
            </p14:xfrm>
          </p:contentPart>
        </mc:Choice>
        <mc:Fallback>
          <p:pic>
            <p:nvPicPr>
              <p:cNvPr id="210974" name="Freihand 210973">
                <a:extLst>
                  <a:ext uri="{FF2B5EF4-FFF2-40B4-BE49-F238E27FC236}">
                    <a16:creationId xmlns:a16="http://schemas.microsoft.com/office/drawing/2014/main" id="{B15C031C-8401-4C3C-B45C-CC954E730BB0}"/>
                  </a:ext>
                </a:extLst>
              </p:cNvPr>
              <p:cNvPicPr/>
              <p:nvPr/>
            </p:nvPicPr>
            <p:blipFill>
              <a:blip r:embed="rId66"/>
              <a:stretch>
                <a:fillRect/>
              </a:stretch>
            </p:blipFill>
            <p:spPr>
              <a:xfrm>
                <a:off x="5773539" y="1035282"/>
                <a:ext cx="1647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0976" name="Freihand 210975">
                <a:extLst>
                  <a:ext uri="{FF2B5EF4-FFF2-40B4-BE49-F238E27FC236}">
                    <a16:creationId xmlns:a16="http://schemas.microsoft.com/office/drawing/2014/main" id="{154E57F2-1097-4DCA-8E8F-CD6640CCA92C}"/>
                  </a:ext>
                </a:extLst>
              </p14:cNvPr>
              <p14:cNvContentPartPr/>
              <p14:nvPr/>
            </p14:nvContentPartPr>
            <p14:xfrm>
              <a:off x="5118699" y="3397242"/>
              <a:ext cx="376560" cy="15480"/>
            </p14:xfrm>
          </p:contentPart>
        </mc:Choice>
        <mc:Fallback>
          <p:pic>
            <p:nvPicPr>
              <p:cNvPr id="210976" name="Freihand 210975">
                <a:extLst>
                  <a:ext uri="{FF2B5EF4-FFF2-40B4-BE49-F238E27FC236}">
                    <a16:creationId xmlns:a16="http://schemas.microsoft.com/office/drawing/2014/main" id="{154E57F2-1097-4DCA-8E8F-CD6640CCA92C}"/>
                  </a:ext>
                </a:extLst>
              </p:cNvPr>
              <p:cNvPicPr/>
              <p:nvPr/>
            </p:nvPicPr>
            <p:blipFill>
              <a:blip r:embed="rId68"/>
              <a:stretch>
                <a:fillRect/>
              </a:stretch>
            </p:blipFill>
            <p:spPr>
              <a:xfrm>
                <a:off x="5114379" y="3392922"/>
                <a:ext cx="385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0977" name="Freihand 210976">
                <a:extLst>
                  <a:ext uri="{FF2B5EF4-FFF2-40B4-BE49-F238E27FC236}">
                    <a16:creationId xmlns:a16="http://schemas.microsoft.com/office/drawing/2014/main" id="{B91F2D0B-F736-4479-BFBF-C5353D9C4371}"/>
                  </a:ext>
                </a:extLst>
              </p14:cNvPr>
              <p14:cNvContentPartPr/>
              <p14:nvPr/>
            </p14:nvContentPartPr>
            <p14:xfrm>
              <a:off x="5120139" y="3445122"/>
              <a:ext cx="402840" cy="39600"/>
            </p14:xfrm>
          </p:contentPart>
        </mc:Choice>
        <mc:Fallback>
          <p:pic>
            <p:nvPicPr>
              <p:cNvPr id="210977" name="Freihand 210976">
                <a:extLst>
                  <a:ext uri="{FF2B5EF4-FFF2-40B4-BE49-F238E27FC236}">
                    <a16:creationId xmlns:a16="http://schemas.microsoft.com/office/drawing/2014/main" id="{B91F2D0B-F736-4479-BFBF-C5353D9C4371}"/>
                  </a:ext>
                </a:extLst>
              </p:cNvPr>
              <p:cNvPicPr/>
              <p:nvPr/>
            </p:nvPicPr>
            <p:blipFill>
              <a:blip r:embed="rId70"/>
              <a:stretch>
                <a:fillRect/>
              </a:stretch>
            </p:blipFill>
            <p:spPr>
              <a:xfrm>
                <a:off x="5115819" y="3440802"/>
                <a:ext cx="411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0979" name="Freihand 210978">
                <a:extLst>
                  <a:ext uri="{FF2B5EF4-FFF2-40B4-BE49-F238E27FC236}">
                    <a16:creationId xmlns:a16="http://schemas.microsoft.com/office/drawing/2014/main" id="{76C40C5A-32E1-401D-ACB5-A23AA60C0B7F}"/>
                  </a:ext>
                </a:extLst>
              </p14:cNvPr>
              <p14:cNvContentPartPr/>
              <p14:nvPr/>
            </p14:nvContentPartPr>
            <p14:xfrm>
              <a:off x="4922499" y="3143802"/>
              <a:ext cx="775440" cy="599040"/>
            </p14:xfrm>
          </p:contentPart>
        </mc:Choice>
        <mc:Fallback>
          <p:pic>
            <p:nvPicPr>
              <p:cNvPr id="210979" name="Freihand 210978">
                <a:extLst>
                  <a:ext uri="{FF2B5EF4-FFF2-40B4-BE49-F238E27FC236}">
                    <a16:creationId xmlns:a16="http://schemas.microsoft.com/office/drawing/2014/main" id="{76C40C5A-32E1-401D-ACB5-A23AA60C0B7F}"/>
                  </a:ext>
                </a:extLst>
              </p:cNvPr>
              <p:cNvPicPr/>
              <p:nvPr/>
            </p:nvPicPr>
            <p:blipFill>
              <a:blip r:embed="rId72"/>
              <a:stretch>
                <a:fillRect/>
              </a:stretch>
            </p:blipFill>
            <p:spPr>
              <a:xfrm>
                <a:off x="4918179" y="3139482"/>
                <a:ext cx="78408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0980" name="Freihand 210979">
                <a:extLst>
                  <a:ext uri="{FF2B5EF4-FFF2-40B4-BE49-F238E27FC236}">
                    <a16:creationId xmlns:a16="http://schemas.microsoft.com/office/drawing/2014/main" id="{C4F29DEA-57DD-4179-B25B-FF3E77018361}"/>
                  </a:ext>
                </a:extLst>
              </p14:cNvPr>
              <p14:cNvContentPartPr/>
              <p14:nvPr/>
            </p14:nvContentPartPr>
            <p14:xfrm>
              <a:off x="5486979" y="1340922"/>
              <a:ext cx="1513440" cy="1792440"/>
            </p14:xfrm>
          </p:contentPart>
        </mc:Choice>
        <mc:Fallback>
          <p:pic>
            <p:nvPicPr>
              <p:cNvPr id="210980" name="Freihand 210979">
                <a:extLst>
                  <a:ext uri="{FF2B5EF4-FFF2-40B4-BE49-F238E27FC236}">
                    <a16:creationId xmlns:a16="http://schemas.microsoft.com/office/drawing/2014/main" id="{C4F29DEA-57DD-4179-B25B-FF3E77018361}"/>
                  </a:ext>
                </a:extLst>
              </p:cNvPr>
              <p:cNvPicPr/>
              <p:nvPr/>
            </p:nvPicPr>
            <p:blipFill>
              <a:blip r:embed="rId74"/>
              <a:stretch>
                <a:fillRect/>
              </a:stretch>
            </p:blipFill>
            <p:spPr>
              <a:xfrm>
                <a:off x="5482659" y="1336602"/>
                <a:ext cx="1522080" cy="1801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0982" name="Freihand 210981">
                <a:extLst>
                  <a:ext uri="{FF2B5EF4-FFF2-40B4-BE49-F238E27FC236}">
                    <a16:creationId xmlns:a16="http://schemas.microsoft.com/office/drawing/2014/main" id="{D2A58F86-3BFB-4294-A3C3-F99A1C95F4AF}"/>
                  </a:ext>
                </a:extLst>
              </p14:cNvPr>
              <p14:cNvContentPartPr/>
              <p14:nvPr/>
            </p14:nvContentPartPr>
            <p14:xfrm>
              <a:off x="7095099" y="1293402"/>
              <a:ext cx="273240" cy="68760"/>
            </p14:xfrm>
          </p:contentPart>
        </mc:Choice>
        <mc:Fallback>
          <p:pic>
            <p:nvPicPr>
              <p:cNvPr id="210982" name="Freihand 210981">
                <a:extLst>
                  <a:ext uri="{FF2B5EF4-FFF2-40B4-BE49-F238E27FC236}">
                    <a16:creationId xmlns:a16="http://schemas.microsoft.com/office/drawing/2014/main" id="{D2A58F86-3BFB-4294-A3C3-F99A1C95F4AF}"/>
                  </a:ext>
                </a:extLst>
              </p:cNvPr>
              <p:cNvPicPr/>
              <p:nvPr/>
            </p:nvPicPr>
            <p:blipFill>
              <a:blip r:embed="rId76"/>
              <a:stretch>
                <a:fillRect/>
              </a:stretch>
            </p:blipFill>
            <p:spPr>
              <a:xfrm>
                <a:off x="7090779" y="1289082"/>
                <a:ext cx="281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0983" name="Freihand 210982">
                <a:extLst>
                  <a:ext uri="{FF2B5EF4-FFF2-40B4-BE49-F238E27FC236}">
                    <a16:creationId xmlns:a16="http://schemas.microsoft.com/office/drawing/2014/main" id="{25F66B3F-4A3A-4AE2-87EF-84F9FA3080A7}"/>
                  </a:ext>
                </a:extLst>
              </p14:cNvPr>
              <p14:cNvContentPartPr/>
              <p14:nvPr/>
            </p14:nvContentPartPr>
            <p14:xfrm>
              <a:off x="7298139" y="1194402"/>
              <a:ext cx="360" cy="360"/>
            </p14:xfrm>
          </p:contentPart>
        </mc:Choice>
        <mc:Fallback>
          <p:pic>
            <p:nvPicPr>
              <p:cNvPr id="210983" name="Freihand 210982">
                <a:extLst>
                  <a:ext uri="{FF2B5EF4-FFF2-40B4-BE49-F238E27FC236}">
                    <a16:creationId xmlns:a16="http://schemas.microsoft.com/office/drawing/2014/main" id="{25F66B3F-4A3A-4AE2-87EF-84F9FA3080A7}"/>
                  </a:ext>
                </a:extLst>
              </p:cNvPr>
              <p:cNvPicPr/>
              <p:nvPr/>
            </p:nvPicPr>
            <p:blipFill>
              <a:blip r:embed="rId78"/>
              <a:stretch>
                <a:fillRect/>
              </a:stretch>
            </p:blipFill>
            <p:spPr>
              <a:xfrm>
                <a:off x="7293819" y="11900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0984" name="Freihand 210983">
                <a:extLst>
                  <a:ext uri="{FF2B5EF4-FFF2-40B4-BE49-F238E27FC236}">
                    <a16:creationId xmlns:a16="http://schemas.microsoft.com/office/drawing/2014/main" id="{306399E0-35D3-4D51-960F-A08CD76A6EDE}"/>
                  </a:ext>
                </a:extLst>
              </p14:cNvPr>
              <p14:cNvContentPartPr/>
              <p14:nvPr/>
            </p14:nvContentPartPr>
            <p14:xfrm>
              <a:off x="7475259" y="1225362"/>
              <a:ext cx="146520" cy="145800"/>
            </p14:xfrm>
          </p:contentPart>
        </mc:Choice>
        <mc:Fallback>
          <p:pic>
            <p:nvPicPr>
              <p:cNvPr id="210984" name="Freihand 210983">
                <a:extLst>
                  <a:ext uri="{FF2B5EF4-FFF2-40B4-BE49-F238E27FC236}">
                    <a16:creationId xmlns:a16="http://schemas.microsoft.com/office/drawing/2014/main" id="{306399E0-35D3-4D51-960F-A08CD76A6EDE}"/>
                  </a:ext>
                </a:extLst>
              </p:cNvPr>
              <p:cNvPicPr/>
              <p:nvPr/>
            </p:nvPicPr>
            <p:blipFill>
              <a:blip r:embed="rId80"/>
              <a:stretch>
                <a:fillRect/>
              </a:stretch>
            </p:blipFill>
            <p:spPr>
              <a:xfrm>
                <a:off x="7470939" y="1221042"/>
                <a:ext cx="155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0985" name="Freihand 210984">
                <a:extLst>
                  <a:ext uri="{FF2B5EF4-FFF2-40B4-BE49-F238E27FC236}">
                    <a16:creationId xmlns:a16="http://schemas.microsoft.com/office/drawing/2014/main" id="{1F2DDBC0-8950-4571-BF41-9937341448BF}"/>
                  </a:ext>
                </a:extLst>
              </p14:cNvPr>
              <p14:cNvContentPartPr/>
              <p14:nvPr/>
            </p14:nvContentPartPr>
            <p14:xfrm>
              <a:off x="7649499" y="1213842"/>
              <a:ext cx="22680" cy="127080"/>
            </p14:xfrm>
          </p:contentPart>
        </mc:Choice>
        <mc:Fallback>
          <p:pic>
            <p:nvPicPr>
              <p:cNvPr id="210985" name="Freihand 210984">
                <a:extLst>
                  <a:ext uri="{FF2B5EF4-FFF2-40B4-BE49-F238E27FC236}">
                    <a16:creationId xmlns:a16="http://schemas.microsoft.com/office/drawing/2014/main" id="{1F2DDBC0-8950-4571-BF41-9937341448BF}"/>
                  </a:ext>
                </a:extLst>
              </p:cNvPr>
              <p:cNvPicPr/>
              <p:nvPr/>
            </p:nvPicPr>
            <p:blipFill>
              <a:blip r:embed="rId82"/>
              <a:stretch>
                <a:fillRect/>
              </a:stretch>
            </p:blipFill>
            <p:spPr>
              <a:xfrm>
                <a:off x="7645179" y="1209522"/>
                <a:ext cx="3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0986" name="Freihand 210985">
                <a:extLst>
                  <a:ext uri="{FF2B5EF4-FFF2-40B4-BE49-F238E27FC236}">
                    <a16:creationId xmlns:a16="http://schemas.microsoft.com/office/drawing/2014/main" id="{BC3148CB-D50C-4EF3-8D14-6506E57C4A22}"/>
                  </a:ext>
                </a:extLst>
              </p14:cNvPr>
              <p14:cNvContentPartPr/>
              <p14:nvPr/>
            </p14:nvContentPartPr>
            <p14:xfrm>
              <a:off x="7687659" y="1262082"/>
              <a:ext cx="154080" cy="74880"/>
            </p14:xfrm>
          </p:contentPart>
        </mc:Choice>
        <mc:Fallback>
          <p:pic>
            <p:nvPicPr>
              <p:cNvPr id="210986" name="Freihand 210985">
                <a:extLst>
                  <a:ext uri="{FF2B5EF4-FFF2-40B4-BE49-F238E27FC236}">
                    <a16:creationId xmlns:a16="http://schemas.microsoft.com/office/drawing/2014/main" id="{BC3148CB-D50C-4EF3-8D14-6506E57C4A22}"/>
                  </a:ext>
                </a:extLst>
              </p:cNvPr>
              <p:cNvPicPr/>
              <p:nvPr/>
            </p:nvPicPr>
            <p:blipFill>
              <a:blip r:embed="rId84"/>
              <a:stretch>
                <a:fillRect/>
              </a:stretch>
            </p:blipFill>
            <p:spPr>
              <a:xfrm>
                <a:off x="7683339" y="1257762"/>
                <a:ext cx="162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0987" name="Freihand 210986">
                <a:extLst>
                  <a:ext uri="{FF2B5EF4-FFF2-40B4-BE49-F238E27FC236}">
                    <a16:creationId xmlns:a16="http://schemas.microsoft.com/office/drawing/2014/main" id="{8EE493B5-5CDB-480C-A9C5-3F872C05A19E}"/>
                  </a:ext>
                </a:extLst>
              </p14:cNvPr>
              <p14:cNvContentPartPr/>
              <p14:nvPr/>
            </p14:nvContentPartPr>
            <p14:xfrm>
              <a:off x="7825899" y="1237242"/>
              <a:ext cx="46800" cy="21600"/>
            </p14:xfrm>
          </p:contentPart>
        </mc:Choice>
        <mc:Fallback>
          <p:pic>
            <p:nvPicPr>
              <p:cNvPr id="210987" name="Freihand 210986">
                <a:extLst>
                  <a:ext uri="{FF2B5EF4-FFF2-40B4-BE49-F238E27FC236}">
                    <a16:creationId xmlns:a16="http://schemas.microsoft.com/office/drawing/2014/main" id="{8EE493B5-5CDB-480C-A9C5-3F872C05A19E}"/>
                  </a:ext>
                </a:extLst>
              </p:cNvPr>
              <p:cNvPicPr/>
              <p:nvPr/>
            </p:nvPicPr>
            <p:blipFill>
              <a:blip r:embed="rId86"/>
              <a:stretch>
                <a:fillRect/>
              </a:stretch>
            </p:blipFill>
            <p:spPr>
              <a:xfrm>
                <a:off x="7821579" y="1232922"/>
                <a:ext cx="55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0988" name="Freihand 210987">
                <a:extLst>
                  <a:ext uri="{FF2B5EF4-FFF2-40B4-BE49-F238E27FC236}">
                    <a16:creationId xmlns:a16="http://schemas.microsoft.com/office/drawing/2014/main" id="{F7502C9E-35A9-4B46-8520-39AB945C2876}"/>
                  </a:ext>
                </a:extLst>
              </p14:cNvPr>
              <p14:cNvContentPartPr/>
              <p14:nvPr/>
            </p14:nvContentPartPr>
            <p14:xfrm>
              <a:off x="7835259" y="1270362"/>
              <a:ext cx="73080" cy="193680"/>
            </p14:xfrm>
          </p:contentPart>
        </mc:Choice>
        <mc:Fallback>
          <p:pic>
            <p:nvPicPr>
              <p:cNvPr id="210988" name="Freihand 210987">
                <a:extLst>
                  <a:ext uri="{FF2B5EF4-FFF2-40B4-BE49-F238E27FC236}">
                    <a16:creationId xmlns:a16="http://schemas.microsoft.com/office/drawing/2014/main" id="{F7502C9E-35A9-4B46-8520-39AB945C2876}"/>
                  </a:ext>
                </a:extLst>
              </p:cNvPr>
              <p:cNvPicPr/>
              <p:nvPr/>
            </p:nvPicPr>
            <p:blipFill>
              <a:blip r:embed="rId88"/>
              <a:stretch>
                <a:fillRect/>
              </a:stretch>
            </p:blipFill>
            <p:spPr>
              <a:xfrm>
                <a:off x="7830939" y="1266042"/>
                <a:ext cx="81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0989" name="Freihand 210988">
                <a:extLst>
                  <a:ext uri="{FF2B5EF4-FFF2-40B4-BE49-F238E27FC236}">
                    <a16:creationId xmlns:a16="http://schemas.microsoft.com/office/drawing/2014/main" id="{BB296349-16FD-4968-8976-9FB0A08EA749}"/>
                  </a:ext>
                </a:extLst>
              </p14:cNvPr>
              <p14:cNvContentPartPr/>
              <p14:nvPr/>
            </p14:nvContentPartPr>
            <p14:xfrm>
              <a:off x="7853979" y="1172442"/>
              <a:ext cx="193320" cy="198000"/>
            </p14:xfrm>
          </p:contentPart>
        </mc:Choice>
        <mc:Fallback>
          <p:pic>
            <p:nvPicPr>
              <p:cNvPr id="210989" name="Freihand 210988">
                <a:extLst>
                  <a:ext uri="{FF2B5EF4-FFF2-40B4-BE49-F238E27FC236}">
                    <a16:creationId xmlns:a16="http://schemas.microsoft.com/office/drawing/2014/main" id="{BB296349-16FD-4968-8976-9FB0A08EA749}"/>
                  </a:ext>
                </a:extLst>
              </p:cNvPr>
              <p:cNvPicPr/>
              <p:nvPr/>
            </p:nvPicPr>
            <p:blipFill>
              <a:blip r:embed="rId90"/>
              <a:stretch>
                <a:fillRect/>
              </a:stretch>
            </p:blipFill>
            <p:spPr>
              <a:xfrm>
                <a:off x="7849659" y="1168122"/>
                <a:ext cx="201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0990" name="Freihand 210989">
                <a:extLst>
                  <a:ext uri="{FF2B5EF4-FFF2-40B4-BE49-F238E27FC236}">
                    <a16:creationId xmlns:a16="http://schemas.microsoft.com/office/drawing/2014/main" id="{096B0A91-62AA-4510-84C8-D3265198F2E3}"/>
                  </a:ext>
                </a:extLst>
              </p14:cNvPr>
              <p14:cNvContentPartPr/>
              <p14:nvPr/>
            </p14:nvContentPartPr>
            <p14:xfrm>
              <a:off x="8090139" y="1244442"/>
              <a:ext cx="507240" cy="228240"/>
            </p14:xfrm>
          </p:contentPart>
        </mc:Choice>
        <mc:Fallback>
          <p:pic>
            <p:nvPicPr>
              <p:cNvPr id="210990" name="Freihand 210989">
                <a:extLst>
                  <a:ext uri="{FF2B5EF4-FFF2-40B4-BE49-F238E27FC236}">
                    <a16:creationId xmlns:a16="http://schemas.microsoft.com/office/drawing/2014/main" id="{096B0A91-62AA-4510-84C8-D3265198F2E3}"/>
                  </a:ext>
                </a:extLst>
              </p:cNvPr>
              <p:cNvPicPr/>
              <p:nvPr/>
            </p:nvPicPr>
            <p:blipFill>
              <a:blip r:embed="rId92"/>
              <a:stretch>
                <a:fillRect/>
              </a:stretch>
            </p:blipFill>
            <p:spPr>
              <a:xfrm>
                <a:off x="8085819" y="1240122"/>
                <a:ext cx="515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0991" name="Freihand 210990">
                <a:extLst>
                  <a:ext uri="{FF2B5EF4-FFF2-40B4-BE49-F238E27FC236}">
                    <a16:creationId xmlns:a16="http://schemas.microsoft.com/office/drawing/2014/main" id="{FBD8650C-6BFF-4697-AF87-EB73DDDA612C}"/>
                  </a:ext>
                </a:extLst>
              </p14:cNvPr>
              <p14:cNvContentPartPr/>
              <p14:nvPr/>
            </p14:nvContentPartPr>
            <p14:xfrm>
              <a:off x="8554179" y="1197642"/>
              <a:ext cx="23760" cy="53280"/>
            </p14:xfrm>
          </p:contentPart>
        </mc:Choice>
        <mc:Fallback>
          <p:pic>
            <p:nvPicPr>
              <p:cNvPr id="210991" name="Freihand 210990">
                <a:extLst>
                  <a:ext uri="{FF2B5EF4-FFF2-40B4-BE49-F238E27FC236}">
                    <a16:creationId xmlns:a16="http://schemas.microsoft.com/office/drawing/2014/main" id="{FBD8650C-6BFF-4697-AF87-EB73DDDA612C}"/>
                  </a:ext>
                </a:extLst>
              </p:cNvPr>
              <p:cNvPicPr/>
              <p:nvPr/>
            </p:nvPicPr>
            <p:blipFill>
              <a:blip r:embed="rId94"/>
              <a:stretch>
                <a:fillRect/>
              </a:stretch>
            </p:blipFill>
            <p:spPr>
              <a:xfrm>
                <a:off x="8549859" y="1193322"/>
                <a:ext cx="32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0992" name="Freihand 210991">
                <a:extLst>
                  <a:ext uri="{FF2B5EF4-FFF2-40B4-BE49-F238E27FC236}">
                    <a16:creationId xmlns:a16="http://schemas.microsoft.com/office/drawing/2014/main" id="{9196BA50-EE42-493E-B5B3-B580246CCE24}"/>
                  </a:ext>
                </a:extLst>
              </p14:cNvPr>
              <p14:cNvContentPartPr/>
              <p14:nvPr/>
            </p14:nvContentPartPr>
            <p14:xfrm>
              <a:off x="8529699" y="1136442"/>
              <a:ext cx="243000" cy="180000"/>
            </p14:xfrm>
          </p:contentPart>
        </mc:Choice>
        <mc:Fallback>
          <p:pic>
            <p:nvPicPr>
              <p:cNvPr id="210992" name="Freihand 210991">
                <a:extLst>
                  <a:ext uri="{FF2B5EF4-FFF2-40B4-BE49-F238E27FC236}">
                    <a16:creationId xmlns:a16="http://schemas.microsoft.com/office/drawing/2014/main" id="{9196BA50-EE42-493E-B5B3-B580246CCE24}"/>
                  </a:ext>
                </a:extLst>
              </p:cNvPr>
              <p:cNvPicPr/>
              <p:nvPr/>
            </p:nvPicPr>
            <p:blipFill>
              <a:blip r:embed="rId96"/>
              <a:stretch>
                <a:fillRect/>
              </a:stretch>
            </p:blipFill>
            <p:spPr>
              <a:xfrm>
                <a:off x="8525379" y="1132122"/>
                <a:ext cx="251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0993" name="Freihand 210992">
                <a:extLst>
                  <a:ext uri="{FF2B5EF4-FFF2-40B4-BE49-F238E27FC236}">
                    <a16:creationId xmlns:a16="http://schemas.microsoft.com/office/drawing/2014/main" id="{C7AE4B4D-131E-4B7A-B9C9-F1C72BEF2748}"/>
                  </a:ext>
                </a:extLst>
              </p14:cNvPr>
              <p14:cNvContentPartPr/>
              <p14:nvPr/>
            </p14:nvContentPartPr>
            <p14:xfrm>
              <a:off x="8866299" y="1196922"/>
              <a:ext cx="299880" cy="138600"/>
            </p14:xfrm>
          </p:contentPart>
        </mc:Choice>
        <mc:Fallback>
          <p:pic>
            <p:nvPicPr>
              <p:cNvPr id="210993" name="Freihand 210992">
                <a:extLst>
                  <a:ext uri="{FF2B5EF4-FFF2-40B4-BE49-F238E27FC236}">
                    <a16:creationId xmlns:a16="http://schemas.microsoft.com/office/drawing/2014/main" id="{C7AE4B4D-131E-4B7A-B9C9-F1C72BEF2748}"/>
                  </a:ext>
                </a:extLst>
              </p:cNvPr>
              <p:cNvPicPr/>
              <p:nvPr/>
            </p:nvPicPr>
            <p:blipFill>
              <a:blip r:embed="rId98"/>
              <a:stretch>
                <a:fillRect/>
              </a:stretch>
            </p:blipFill>
            <p:spPr>
              <a:xfrm>
                <a:off x="8861979" y="1192602"/>
                <a:ext cx="308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0994" name="Freihand 210993">
                <a:extLst>
                  <a:ext uri="{FF2B5EF4-FFF2-40B4-BE49-F238E27FC236}">
                    <a16:creationId xmlns:a16="http://schemas.microsoft.com/office/drawing/2014/main" id="{2BD93E94-3C6F-4B48-A074-B00C58BEC78D}"/>
                  </a:ext>
                </a:extLst>
              </p14:cNvPr>
              <p14:cNvContentPartPr/>
              <p14:nvPr/>
            </p14:nvContentPartPr>
            <p14:xfrm>
              <a:off x="9067539" y="1201962"/>
              <a:ext cx="233640" cy="82440"/>
            </p14:xfrm>
          </p:contentPart>
        </mc:Choice>
        <mc:Fallback>
          <p:pic>
            <p:nvPicPr>
              <p:cNvPr id="210994" name="Freihand 210993">
                <a:extLst>
                  <a:ext uri="{FF2B5EF4-FFF2-40B4-BE49-F238E27FC236}">
                    <a16:creationId xmlns:a16="http://schemas.microsoft.com/office/drawing/2014/main" id="{2BD93E94-3C6F-4B48-A074-B00C58BEC78D}"/>
                  </a:ext>
                </a:extLst>
              </p:cNvPr>
              <p:cNvPicPr/>
              <p:nvPr/>
            </p:nvPicPr>
            <p:blipFill>
              <a:blip r:embed="rId100"/>
              <a:stretch>
                <a:fillRect/>
              </a:stretch>
            </p:blipFill>
            <p:spPr>
              <a:xfrm>
                <a:off x="9063219" y="1197642"/>
                <a:ext cx="242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0995" name="Freihand 210994">
                <a:extLst>
                  <a:ext uri="{FF2B5EF4-FFF2-40B4-BE49-F238E27FC236}">
                    <a16:creationId xmlns:a16="http://schemas.microsoft.com/office/drawing/2014/main" id="{890E577B-BF29-4E11-8382-C5E6F93AE041}"/>
                  </a:ext>
                </a:extLst>
              </p14:cNvPr>
              <p14:cNvContentPartPr/>
              <p14:nvPr/>
            </p14:nvContentPartPr>
            <p14:xfrm>
              <a:off x="9290739" y="1181442"/>
              <a:ext cx="118800" cy="136440"/>
            </p14:xfrm>
          </p:contentPart>
        </mc:Choice>
        <mc:Fallback>
          <p:pic>
            <p:nvPicPr>
              <p:cNvPr id="210995" name="Freihand 210994">
                <a:extLst>
                  <a:ext uri="{FF2B5EF4-FFF2-40B4-BE49-F238E27FC236}">
                    <a16:creationId xmlns:a16="http://schemas.microsoft.com/office/drawing/2014/main" id="{890E577B-BF29-4E11-8382-C5E6F93AE041}"/>
                  </a:ext>
                </a:extLst>
              </p:cNvPr>
              <p:cNvPicPr/>
              <p:nvPr/>
            </p:nvPicPr>
            <p:blipFill>
              <a:blip r:embed="rId102"/>
              <a:stretch>
                <a:fillRect/>
              </a:stretch>
            </p:blipFill>
            <p:spPr>
              <a:xfrm>
                <a:off x="9286419" y="1177122"/>
                <a:ext cx="12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96" name="Freihand 210995">
                <a:extLst>
                  <a:ext uri="{FF2B5EF4-FFF2-40B4-BE49-F238E27FC236}">
                    <a16:creationId xmlns:a16="http://schemas.microsoft.com/office/drawing/2014/main" id="{2D0FDE3E-4B93-4A11-BEF6-459EA0C9E9B3}"/>
                  </a:ext>
                </a:extLst>
              </p14:cNvPr>
              <p14:cNvContentPartPr/>
              <p14:nvPr/>
            </p14:nvContentPartPr>
            <p14:xfrm>
              <a:off x="9424299" y="1244442"/>
              <a:ext cx="193320" cy="73800"/>
            </p14:xfrm>
          </p:contentPart>
        </mc:Choice>
        <mc:Fallback>
          <p:pic>
            <p:nvPicPr>
              <p:cNvPr id="210996" name="Freihand 210995">
                <a:extLst>
                  <a:ext uri="{FF2B5EF4-FFF2-40B4-BE49-F238E27FC236}">
                    <a16:creationId xmlns:a16="http://schemas.microsoft.com/office/drawing/2014/main" id="{2D0FDE3E-4B93-4A11-BEF6-459EA0C9E9B3}"/>
                  </a:ext>
                </a:extLst>
              </p:cNvPr>
              <p:cNvPicPr/>
              <p:nvPr/>
            </p:nvPicPr>
            <p:blipFill>
              <a:blip r:embed="rId104"/>
              <a:stretch>
                <a:fillRect/>
              </a:stretch>
            </p:blipFill>
            <p:spPr>
              <a:xfrm>
                <a:off x="9419979" y="1240122"/>
                <a:ext cx="201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97" name="Freihand 210996">
                <a:extLst>
                  <a:ext uri="{FF2B5EF4-FFF2-40B4-BE49-F238E27FC236}">
                    <a16:creationId xmlns:a16="http://schemas.microsoft.com/office/drawing/2014/main" id="{B5C546B9-12AB-48DA-B27B-76AD8532BDF8}"/>
                  </a:ext>
                </a:extLst>
              </p14:cNvPr>
              <p14:cNvContentPartPr/>
              <p14:nvPr/>
            </p14:nvContentPartPr>
            <p14:xfrm>
              <a:off x="7757859" y="1511202"/>
              <a:ext cx="215640" cy="197280"/>
            </p14:xfrm>
          </p:contentPart>
        </mc:Choice>
        <mc:Fallback>
          <p:pic>
            <p:nvPicPr>
              <p:cNvPr id="210997" name="Freihand 210996">
                <a:extLst>
                  <a:ext uri="{FF2B5EF4-FFF2-40B4-BE49-F238E27FC236}">
                    <a16:creationId xmlns:a16="http://schemas.microsoft.com/office/drawing/2014/main" id="{B5C546B9-12AB-48DA-B27B-76AD8532BDF8}"/>
                  </a:ext>
                </a:extLst>
              </p:cNvPr>
              <p:cNvPicPr/>
              <p:nvPr/>
            </p:nvPicPr>
            <p:blipFill>
              <a:blip r:embed="rId106"/>
              <a:stretch>
                <a:fillRect/>
              </a:stretch>
            </p:blipFill>
            <p:spPr>
              <a:xfrm>
                <a:off x="7753539" y="1506882"/>
                <a:ext cx="224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98" name="Freihand 210997">
                <a:extLst>
                  <a:ext uri="{FF2B5EF4-FFF2-40B4-BE49-F238E27FC236}">
                    <a16:creationId xmlns:a16="http://schemas.microsoft.com/office/drawing/2014/main" id="{1D9DC782-54C2-409E-B14D-9D85675FD39A}"/>
                  </a:ext>
                </a:extLst>
              </p14:cNvPr>
              <p14:cNvContentPartPr/>
              <p14:nvPr/>
            </p14:nvContentPartPr>
            <p14:xfrm>
              <a:off x="8007339" y="1605162"/>
              <a:ext cx="111240" cy="61560"/>
            </p14:xfrm>
          </p:contentPart>
        </mc:Choice>
        <mc:Fallback>
          <p:pic>
            <p:nvPicPr>
              <p:cNvPr id="210998" name="Freihand 210997">
                <a:extLst>
                  <a:ext uri="{FF2B5EF4-FFF2-40B4-BE49-F238E27FC236}">
                    <a16:creationId xmlns:a16="http://schemas.microsoft.com/office/drawing/2014/main" id="{1D9DC782-54C2-409E-B14D-9D85675FD39A}"/>
                  </a:ext>
                </a:extLst>
              </p:cNvPr>
              <p:cNvPicPr/>
              <p:nvPr/>
            </p:nvPicPr>
            <p:blipFill>
              <a:blip r:embed="rId108"/>
              <a:stretch>
                <a:fillRect/>
              </a:stretch>
            </p:blipFill>
            <p:spPr>
              <a:xfrm>
                <a:off x="8003019" y="1600842"/>
                <a:ext cx="11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99" name="Freihand 210998">
                <a:extLst>
                  <a:ext uri="{FF2B5EF4-FFF2-40B4-BE49-F238E27FC236}">
                    <a16:creationId xmlns:a16="http://schemas.microsoft.com/office/drawing/2014/main" id="{43516476-C6FD-4D1E-810A-E92CABA913BF}"/>
                  </a:ext>
                </a:extLst>
              </p14:cNvPr>
              <p14:cNvContentPartPr/>
              <p14:nvPr/>
            </p14:nvContentPartPr>
            <p14:xfrm>
              <a:off x="8123979" y="1598322"/>
              <a:ext cx="101160" cy="82440"/>
            </p14:xfrm>
          </p:contentPart>
        </mc:Choice>
        <mc:Fallback>
          <p:pic>
            <p:nvPicPr>
              <p:cNvPr id="210999" name="Freihand 210998">
                <a:extLst>
                  <a:ext uri="{FF2B5EF4-FFF2-40B4-BE49-F238E27FC236}">
                    <a16:creationId xmlns:a16="http://schemas.microsoft.com/office/drawing/2014/main" id="{43516476-C6FD-4D1E-810A-E92CABA913BF}"/>
                  </a:ext>
                </a:extLst>
              </p:cNvPr>
              <p:cNvPicPr/>
              <p:nvPr/>
            </p:nvPicPr>
            <p:blipFill>
              <a:blip r:embed="rId110"/>
              <a:stretch>
                <a:fillRect/>
              </a:stretch>
            </p:blipFill>
            <p:spPr>
              <a:xfrm>
                <a:off x="8119659" y="1594002"/>
                <a:ext cx="109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1000" name="Freihand 210999">
                <a:extLst>
                  <a:ext uri="{FF2B5EF4-FFF2-40B4-BE49-F238E27FC236}">
                    <a16:creationId xmlns:a16="http://schemas.microsoft.com/office/drawing/2014/main" id="{D006635B-50D7-4294-99E1-45DCB6FCA118}"/>
                  </a:ext>
                </a:extLst>
              </p14:cNvPr>
              <p14:cNvContentPartPr/>
              <p14:nvPr/>
            </p14:nvContentPartPr>
            <p14:xfrm>
              <a:off x="8233779" y="1504722"/>
              <a:ext cx="298800" cy="162000"/>
            </p14:xfrm>
          </p:contentPart>
        </mc:Choice>
        <mc:Fallback>
          <p:pic>
            <p:nvPicPr>
              <p:cNvPr id="211000" name="Freihand 210999">
                <a:extLst>
                  <a:ext uri="{FF2B5EF4-FFF2-40B4-BE49-F238E27FC236}">
                    <a16:creationId xmlns:a16="http://schemas.microsoft.com/office/drawing/2014/main" id="{D006635B-50D7-4294-99E1-45DCB6FCA118}"/>
                  </a:ext>
                </a:extLst>
              </p:cNvPr>
              <p:cNvPicPr/>
              <p:nvPr/>
            </p:nvPicPr>
            <p:blipFill>
              <a:blip r:embed="rId112"/>
              <a:stretch>
                <a:fillRect/>
              </a:stretch>
            </p:blipFill>
            <p:spPr>
              <a:xfrm>
                <a:off x="8229459" y="1500402"/>
                <a:ext cx="307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001" name="Freihand 211000">
                <a:extLst>
                  <a:ext uri="{FF2B5EF4-FFF2-40B4-BE49-F238E27FC236}">
                    <a16:creationId xmlns:a16="http://schemas.microsoft.com/office/drawing/2014/main" id="{1DC05173-51CC-41F0-AD2F-7A5FA8797E1B}"/>
                  </a:ext>
                </a:extLst>
              </p14:cNvPr>
              <p14:cNvContentPartPr/>
              <p14:nvPr/>
            </p14:nvContentPartPr>
            <p14:xfrm>
              <a:off x="8584779" y="1592562"/>
              <a:ext cx="287280" cy="95040"/>
            </p14:xfrm>
          </p:contentPart>
        </mc:Choice>
        <mc:Fallback>
          <p:pic>
            <p:nvPicPr>
              <p:cNvPr id="211001" name="Freihand 211000">
                <a:extLst>
                  <a:ext uri="{FF2B5EF4-FFF2-40B4-BE49-F238E27FC236}">
                    <a16:creationId xmlns:a16="http://schemas.microsoft.com/office/drawing/2014/main" id="{1DC05173-51CC-41F0-AD2F-7A5FA8797E1B}"/>
                  </a:ext>
                </a:extLst>
              </p:cNvPr>
              <p:cNvPicPr/>
              <p:nvPr/>
            </p:nvPicPr>
            <p:blipFill>
              <a:blip r:embed="rId114"/>
              <a:stretch>
                <a:fillRect/>
              </a:stretch>
            </p:blipFill>
            <p:spPr>
              <a:xfrm>
                <a:off x="8580459" y="1588242"/>
                <a:ext cx="29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1002" name="Freihand 211001">
                <a:extLst>
                  <a:ext uri="{FF2B5EF4-FFF2-40B4-BE49-F238E27FC236}">
                    <a16:creationId xmlns:a16="http://schemas.microsoft.com/office/drawing/2014/main" id="{F24BF997-DD76-4BA1-ACC7-CD3EC000F32B}"/>
                  </a:ext>
                </a:extLst>
              </p14:cNvPr>
              <p14:cNvContentPartPr/>
              <p14:nvPr/>
            </p14:nvContentPartPr>
            <p14:xfrm>
              <a:off x="8986179" y="1540002"/>
              <a:ext cx="334080" cy="134640"/>
            </p14:xfrm>
          </p:contentPart>
        </mc:Choice>
        <mc:Fallback>
          <p:pic>
            <p:nvPicPr>
              <p:cNvPr id="211002" name="Freihand 211001">
                <a:extLst>
                  <a:ext uri="{FF2B5EF4-FFF2-40B4-BE49-F238E27FC236}">
                    <a16:creationId xmlns:a16="http://schemas.microsoft.com/office/drawing/2014/main" id="{F24BF997-DD76-4BA1-ACC7-CD3EC000F32B}"/>
                  </a:ext>
                </a:extLst>
              </p:cNvPr>
              <p:cNvPicPr/>
              <p:nvPr/>
            </p:nvPicPr>
            <p:blipFill>
              <a:blip r:embed="rId116"/>
              <a:stretch>
                <a:fillRect/>
              </a:stretch>
            </p:blipFill>
            <p:spPr>
              <a:xfrm>
                <a:off x="8981859" y="1535682"/>
                <a:ext cx="34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1003" name="Freihand 211002">
                <a:extLst>
                  <a:ext uri="{FF2B5EF4-FFF2-40B4-BE49-F238E27FC236}">
                    <a16:creationId xmlns:a16="http://schemas.microsoft.com/office/drawing/2014/main" id="{A406FE24-8739-49B5-878A-6ACF87FBB567}"/>
                  </a:ext>
                </a:extLst>
              </p14:cNvPr>
              <p14:cNvContentPartPr/>
              <p14:nvPr/>
            </p14:nvContentPartPr>
            <p14:xfrm>
              <a:off x="9259419" y="1494642"/>
              <a:ext cx="20160" cy="30960"/>
            </p14:xfrm>
          </p:contentPart>
        </mc:Choice>
        <mc:Fallback>
          <p:pic>
            <p:nvPicPr>
              <p:cNvPr id="211003" name="Freihand 211002">
                <a:extLst>
                  <a:ext uri="{FF2B5EF4-FFF2-40B4-BE49-F238E27FC236}">
                    <a16:creationId xmlns:a16="http://schemas.microsoft.com/office/drawing/2014/main" id="{A406FE24-8739-49B5-878A-6ACF87FBB567}"/>
                  </a:ext>
                </a:extLst>
              </p:cNvPr>
              <p:cNvPicPr/>
              <p:nvPr/>
            </p:nvPicPr>
            <p:blipFill>
              <a:blip r:embed="rId118"/>
              <a:stretch>
                <a:fillRect/>
              </a:stretch>
            </p:blipFill>
            <p:spPr>
              <a:xfrm>
                <a:off x="9255099" y="1490322"/>
                <a:ext cx="28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1004" name="Freihand 211003">
                <a:extLst>
                  <a:ext uri="{FF2B5EF4-FFF2-40B4-BE49-F238E27FC236}">
                    <a16:creationId xmlns:a16="http://schemas.microsoft.com/office/drawing/2014/main" id="{8333B282-2D2B-418C-AB6E-9C2AF8753517}"/>
                  </a:ext>
                </a:extLst>
              </p14:cNvPr>
              <p14:cNvContentPartPr/>
              <p14:nvPr/>
            </p14:nvContentPartPr>
            <p14:xfrm>
              <a:off x="9349419" y="1474482"/>
              <a:ext cx="157680" cy="144360"/>
            </p14:xfrm>
          </p:contentPart>
        </mc:Choice>
        <mc:Fallback>
          <p:pic>
            <p:nvPicPr>
              <p:cNvPr id="211004" name="Freihand 211003">
                <a:extLst>
                  <a:ext uri="{FF2B5EF4-FFF2-40B4-BE49-F238E27FC236}">
                    <a16:creationId xmlns:a16="http://schemas.microsoft.com/office/drawing/2014/main" id="{8333B282-2D2B-418C-AB6E-9C2AF8753517}"/>
                  </a:ext>
                </a:extLst>
              </p:cNvPr>
              <p:cNvPicPr/>
              <p:nvPr/>
            </p:nvPicPr>
            <p:blipFill>
              <a:blip r:embed="rId120"/>
              <a:stretch>
                <a:fillRect/>
              </a:stretch>
            </p:blipFill>
            <p:spPr>
              <a:xfrm>
                <a:off x="9345099" y="1470162"/>
                <a:ext cx="166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1005" name="Freihand 211004">
                <a:extLst>
                  <a:ext uri="{FF2B5EF4-FFF2-40B4-BE49-F238E27FC236}">
                    <a16:creationId xmlns:a16="http://schemas.microsoft.com/office/drawing/2014/main" id="{4464EA53-3D8B-4250-80DC-0FBC87E4E0E2}"/>
                  </a:ext>
                </a:extLst>
              </p14:cNvPr>
              <p14:cNvContentPartPr/>
              <p14:nvPr/>
            </p14:nvContentPartPr>
            <p14:xfrm>
              <a:off x="9173379" y="1536402"/>
              <a:ext cx="63360" cy="116280"/>
            </p14:xfrm>
          </p:contentPart>
        </mc:Choice>
        <mc:Fallback>
          <p:pic>
            <p:nvPicPr>
              <p:cNvPr id="211005" name="Freihand 211004">
                <a:extLst>
                  <a:ext uri="{FF2B5EF4-FFF2-40B4-BE49-F238E27FC236}">
                    <a16:creationId xmlns:a16="http://schemas.microsoft.com/office/drawing/2014/main" id="{4464EA53-3D8B-4250-80DC-0FBC87E4E0E2}"/>
                  </a:ext>
                </a:extLst>
              </p:cNvPr>
              <p:cNvPicPr/>
              <p:nvPr/>
            </p:nvPicPr>
            <p:blipFill>
              <a:blip r:embed="rId122"/>
              <a:stretch>
                <a:fillRect/>
              </a:stretch>
            </p:blipFill>
            <p:spPr>
              <a:xfrm>
                <a:off x="9169059" y="1532082"/>
                <a:ext cx="72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1007" name="Freihand 211006">
                <a:extLst>
                  <a:ext uri="{FF2B5EF4-FFF2-40B4-BE49-F238E27FC236}">
                    <a16:creationId xmlns:a16="http://schemas.microsoft.com/office/drawing/2014/main" id="{F50ADEA2-5E75-4834-8763-5B94E971AA85}"/>
                  </a:ext>
                </a:extLst>
              </p14:cNvPr>
              <p14:cNvContentPartPr/>
              <p14:nvPr/>
            </p14:nvContentPartPr>
            <p14:xfrm>
              <a:off x="9481179" y="1538562"/>
              <a:ext cx="194760" cy="98640"/>
            </p14:xfrm>
          </p:contentPart>
        </mc:Choice>
        <mc:Fallback>
          <p:pic>
            <p:nvPicPr>
              <p:cNvPr id="211007" name="Freihand 211006">
                <a:extLst>
                  <a:ext uri="{FF2B5EF4-FFF2-40B4-BE49-F238E27FC236}">
                    <a16:creationId xmlns:a16="http://schemas.microsoft.com/office/drawing/2014/main" id="{F50ADEA2-5E75-4834-8763-5B94E971AA85}"/>
                  </a:ext>
                </a:extLst>
              </p:cNvPr>
              <p:cNvPicPr/>
              <p:nvPr/>
            </p:nvPicPr>
            <p:blipFill>
              <a:blip r:embed="rId124"/>
              <a:stretch>
                <a:fillRect/>
              </a:stretch>
            </p:blipFill>
            <p:spPr>
              <a:xfrm>
                <a:off x="9476859" y="1534242"/>
                <a:ext cx="203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1008" name="Freihand 211007">
                <a:extLst>
                  <a:ext uri="{FF2B5EF4-FFF2-40B4-BE49-F238E27FC236}">
                    <a16:creationId xmlns:a16="http://schemas.microsoft.com/office/drawing/2014/main" id="{672B1C7D-097E-4400-9CA9-194B6F270CD6}"/>
                  </a:ext>
                </a:extLst>
              </p14:cNvPr>
              <p14:cNvContentPartPr/>
              <p14:nvPr/>
            </p14:nvContentPartPr>
            <p14:xfrm>
              <a:off x="9774219" y="1533522"/>
              <a:ext cx="161640" cy="113400"/>
            </p14:xfrm>
          </p:contentPart>
        </mc:Choice>
        <mc:Fallback>
          <p:pic>
            <p:nvPicPr>
              <p:cNvPr id="211008" name="Freihand 211007">
                <a:extLst>
                  <a:ext uri="{FF2B5EF4-FFF2-40B4-BE49-F238E27FC236}">
                    <a16:creationId xmlns:a16="http://schemas.microsoft.com/office/drawing/2014/main" id="{672B1C7D-097E-4400-9CA9-194B6F270CD6}"/>
                  </a:ext>
                </a:extLst>
              </p:cNvPr>
              <p:cNvPicPr/>
              <p:nvPr/>
            </p:nvPicPr>
            <p:blipFill>
              <a:blip r:embed="rId126"/>
              <a:stretch>
                <a:fillRect/>
              </a:stretch>
            </p:blipFill>
            <p:spPr>
              <a:xfrm>
                <a:off x="9769899" y="1529202"/>
                <a:ext cx="170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1009" name="Freihand 211008">
                <a:extLst>
                  <a:ext uri="{FF2B5EF4-FFF2-40B4-BE49-F238E27FC236}">
                    <a16:creationId xmlns:a16="http://schemas.microsoft.com/office/drawing/2014/main" id="{C40AC95C-E2C3-4B66-98B5-5631A1F6E9B5}"/>
                  </a:ext>
                </a:extLst>
              </p14:cNvPr>
              <p14:cNvContentPartPr/>
              <p14:nvPr/>
            </p14:nvContentPartPr>
            <p14:xfrm>
              <a:off x="9907419" y="1477362"/>
              <a:ext cx="29160" cy="23400"/>
            </p14:xfrm>
          </p:contentPart>
        </mc:Choice>
        <mc:Fallback>
          <p:pic>
            <p:nvPicPr>
              <p:cNvPr id="211009" name="Freihand 211008">
                <a:extLst>
                  <a:ext uri="{FF2B5EF4-FFF2-40B4-BE49-F238E27FC236}">
                    <a16:creationId xmlns:a16="http://schemas.microsoft.com/office/drawing/2014/main" id="{C40AC95C-E2C3-4B66-98B5-5631A1F6E9B5}"/>
                  </a:ext>
                </a:extLst>
              </p:cNvPr>
              <p:cNvPicPr/>
              <p:nvPr/>
            </p:nvPicPr>
            <p:blipFill>
              <a:blip r:embed="rId128"/>
              <a:stretch>
                <a:fillRect/>
              </a:stretch>
            </p:blipFill>
            <p:spPr>
              <a:xfrm>
                <a:off x="9903099" y="1473042"/>
                <a:ext cx="37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1010" name="Freihand 211009">
                <a:extLst>
                  <a:ext uri="{FF2B5EF4-FFF2-40B4-BE49-F238E27FC236}">
                    <a16:creationId xmlns:a16="http://schemas.microsoft.com/office/drawing/2014/main" id="{B239B543-F490-4031-B9B8-09D375DD282E}"/>
                  </a:ext>
                </a:extLst>
              </p14:cNvPr>
              <p14:cNvContentPartPr/>
              <p14:nvPr/>
            </p14:nvContentPartPr>
            <p14:xfrm>
              <a:off x="9955659" y="1424442"/>
              <a:ext cx="123840" cy="186840"/>
            </p14:xfrm>
          </p:contentPart>
        </mc:Choice>
        <mc:Fallback>
          <p:pic>
            <p:nvPicPr>
              <p:cNvPr id="211010" name="Freihand 211009">
                <a:extLst>
                  <a:ext uri="{FF2B5EF4-FFF2-40B4-BE49-F238E27FC236}">
                    <a16:creationId xmlns:a16="http://schemas.microsoft.com/office/drawing/2014/main" id="{B239B543-F490-4031-B9B8-09D375DD282E}"/>
                  </a:ext>
                </a:extLst>
              </p:cNvPr>
              <p:cNvPicPr/>
              <p:nvPr/>
            </p:nvPicPr>
            <p:blipFill>
              <a:blip r:embed="rId130"/>
              <a:stretch>
                <a:fillRect/>
              </a:stretch>
            </p:blipFill>
            <p:spPr>
              <a:xfrm>
                <a:off x="9951339" y="1420122"/>
                <a:ext cx="132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011" name="Freihand 211010">
                <a:extLst>
                  <a:ext uri="{FF2B5EF4-FFF2-40B4-BE49-F238E27FC236}">
                    <a16:creationId xmlns:a16="http://schemas.microsoft.com/office/drawing/2014/main" id="{FD24875C-4DD1-4768-A5CB-3A30B6AC743C}"/>
                  </a:ext>
                </a:extLst>
              </p14:cNvPr>
              <p14:cNvContentPartPr/>
              <p14:nvPr/>
            </p14:nvContentPartPr>
            <p14:xfrm>
              <a:off x="10328619" y="1547562"/>
              <a:ext cx="360" cy="360"/>
            </p14:xfrm>
          </p:contentPart>
        </mc:Choice>
        <mc:Fallback>
          <p:pic>
            <p:nvPicPr>
              <p:cNvPr id="211011" name="Freihand 211010">
                <a:extLst>
                  <a:ext uri="{FF2B5EF4-FFF2-40B4-BE49-F238E27FC236}">
                    <a16:creationId xmlns:a16="http://schemas.microsoft.com/office/drawing/2014/main" id="{FD24875C-4DD1-4768-A5CB-3A30B6AC743C}"/>
                  </a:ext>
                </a:extLst>
              </p:cNvPr>
              <p:cNvPicPr/>
              <p:nvPr/>
            </p:nvPicPr>
            <p:blipFill>
              <a:blip r:embed="rId78"/>
              <a:stretch>
                <a:fillRect/>
              </a:stretch>
            </p:blipFill>
            <p:spPr>
              <a:xfrm>
                <a:off x="10324299" y="15432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012" name="Freihand 211011">
                <a:extLst>
                  <a:ext uri="{FF2B5EF4-FFF2-40B4-BE49-F238E27FC236}">
                    <a16:creationId xmlns:a16="http://schemas.microsoft.com/office/drawing/2014/main" id="{E4AC5657-16E2-4282-B1B2-F69EB74F6B65}"/>
                  </a:ext>
                </a:extLst>
              </p14:cNvPr>
              <p14:cNvContentPartPr/>
              <p14:nvPr/>
            </p14:nvContentPartPr>
            <p14:xfrm>
              <a:off x="10234659" y="1445682"/>
              <a:ext cx="294480" cy="145080"/>
            </p14:xfrm>
          </p:contentPart>
        </mc:Choice>
        <mc:Fallback>
          <p:pic>
            <p:nvPicPr>
              <p:cNvPr id="211012" name="Freihand 211011">
                <a:extLst>
                  <a:ext uri="{FF2B5EF4-FFF2-40B4-BE49-F238E27FC236}">
                    <a16:creationId xmlns:a16="http://schemas.microsoft.com/office/drawing/2014/main" id="{E4AC5657-16E2-4282-B1B2-F69EB74F6B65}"/>
                  </a:ext>
                </a:extLst>
              </p:cNvPr>
              <p:cNvPicPr/>
              <p:nvPr/>
            </p:nvPicPr>
            <p:blipFill>
              <a:blip r:embed="rId133"/>
              <a:stretch>
                <a:fillRect/>
              </a:stretch>
            </p:blipFill>
            <p:spPr>
              <a:xfrm>
                <a:off x="10230339" y="1441362"/>
                <a:ext cx="303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013" name="Freihand 211012">
                <a:extLst>
                  <a:ext uri="{FF2B5EF4-FFF2-40B4-BE49-F238E27FC236}">
                    <a16:creationId xmlns:a16="http://schemas.microsoft.com/office/drawing/2014/main" id="{6A03E858-718B-4CDA-8850-D10F7AF631CC}"/>
                  </a:ext>
                </a:extLst>
              </p14:cNvPr>
              <p14:cNvContentPartPr/>
              <p14:nvPr/>
            </p14:nvContentPartPr>
            <p14:xfrm>
              <a:off x="10466139" y="1401042"/>
              <a:ext cx="13680" cy="20160"/>
            </p14:xfrm>
          </p:contentPart>
        </mc:Choice>
        <mc:Fallback>
          <p:pic>
            <p:nvPicPr>
              <p:cNvPr id="211013" name="Freihand 211012">
                <a:extLst>
                  <a:ext uri="{FF2B5EF4-FFF2-40B4-BE49-F238E27FC236}">
                    <a16:creationId xmlns:a16="http://schemas.microsoft.com/office/drawing/2014/main" id="{6A03E858-718B-4CDA-8850-D10F7AF631CC}"/>
                  </a:ext>
                </a:extLst>
              </p:cNvPr>
              <p:cNvPicPr/>
              <p:nvPr/>
            </p:nvPicPr>
            <p:blipFill>
              <a:blip r:embed="rId135"/>
              <a:stretch>
                <a:fillRect/>
              </a:stretch>
            </p:blipFill>
            <p:spPr>
              <a:xfrm>
                <a:off x="10461819" y="1396722"/>
                <a:ext cx="22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014" name="Freihand 211013">
                <a:extLst>
                  <a:ext uri="{FF2B5EF4-FFF2-40B4-BE49-F238E27FC236}">
                    <a16:creationId xmlns:a16="http://schemas.microsoft.com/office/drawing/2014/main" id="{CB03F55A-E76A-42FB-84FE-DC8DE518DD1D}"/>
                  </a:ext>
                </a:extLst>
              </p14:cNvPr>
              <p14:cNvContentPartPr/>
              <p14:nvPr/>
            </p14:nvContentPartPr>
            <p14:xfrm>
              <a:off x="8131179" y="1841682"/>
              <a:ext cx="14400" cy="169200"/>
            </p14:xfrm>
          </p:contentPart>
        </mc:Choice>
        <mc:Fallback>
          <p:pic>
            <p:nvPicPr>
              <p:cNvPr id="211014" name="Freihand 211013">
                <a:extLst>
                  <a:ext uri="{FF2B5EF4-FFF2-40B4-BE49-F238E27FC236}">
                    <a16:creationId xmlns:a16="http://schemas.microsoft.com/office/drawing/2014/main" id="{CB03F55A-E76A-42FB-84FE-DC8DE518DD1D}"/>
                  </a:ext>
                </a:extLst>
              </p:cNvPr>
              <p:cNvPicPr/>
              <p:nvPr/>
            </p:nvPicPr>
            <p:blipFill>
              <a:blip r:embed="rId137"/>
              <a:stretch>
                <a:fillRect/>
              </a:stretch>
            </p:blipFill>
            <p:spPr>
              <a:xfrm>
                <a:off x="8126859" y="1837362"/>
                <a:ext cx="23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015" name="Freihand 211014">
                <a:extLst>
                  <a:ext uri="{FF2B5EF4-FFF2-40B4-BE49-F238E27FC236}">
                    <a16:creationId xmlns:a16="http://schemas.microsoft.com/office/drawing/2014/main" id="{22A482C6-22AB-488B-B7B5-C502DE5CB50B}"/>
                  </a:ext>
                </a:extLst>
              </p14:cNvPr>
              <p14:cNvContentPartPr/>
              <p14:nvPr/>
            </p14:nvContentPartPr>
            <p14:xfrm>
              <a:off x="8084379" y="1798482"/>
              <a:ext cx="194040" cy="182520"/>
            </p14:xfrm>
          </p:contentPart>
        </mc:Choice>
        <mc:Fallback>
          <p:pic>
            <p:nvPicPr>
              <p:cNvPr id="211015" name="Freihand 211014">
                <a:extLst>
                  <a:ext uri="{FF2B5EF4-FFF2-40B4-BE49-F238E27FC236}">
                    <a16:creationId xmlns:a16="http://schemas.microsoft.com/office/drawing/2014/main" id="{22A482C6-22AB-488B-B7B5-C502DE5CB50B}"/>
                  </a:ext>
                </a:extLst>
              </p:cNvPr>
              <p:cNvPicPr/>
              <p:nvPr/>
            </p:nvPicPr>
            <p:blipFill>
              <a:blip r:embed="rId139"/>
              <a:stretch>
                <a:fillRect/>
              </a:stretch>
            </p:blipFill>
            <p:spPr>
              <a:xfrm>
                <a:off x="8080059" y="1794162"/>
                <a:ext cx="202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016" name="Freihand 211015">
                <a:extLst>
                  <a:ext uri="{FF2B5EF4-FFF2-40B4-BE49-F238E27FC236}">
                    <a16:creationId xmlns:a16="http://schemas.microsoft.com/office/drawing/2014/main" id="{B013929E-EA80-4C6C-AD2E-849A27F5E164}"/>
                  </a:ext>
                </a:extLst>
              </p14:cNvPr>
              <p14:cNvContentPartPr/>
              <p14:nvPr/>
            </p14:nvContentPartPr>
            <p14:xfrm>
              <a:off x="8262579" y="1873002"/>
              <a:ext cx="85320" cy="97560"/>
            </p14:xfrm>
          </p:contentPart>
        </mc:Choice>
        <mc:Fallback>
          <p:pic>
            <p:nvPicPr>
              <p:cNvPr id="211016" name="Freihand 211015">
                <a:extLst>
                  <a:ext uri="{FF2B5EF4-FFF2-40B4-BE49-F238E27FC236}">
                    <a16:creationId xmlns:a16="http://schemas.microsoft.com/office/drawing/2014/main" id="{B013929E-EA80-4C6C-AD2E-849A27F5E164}"/>
                  </a:ext>
                </a:extLst>
              </p:cNvPr>
              <p:cNvPicPr/>
              <p:nvPr/>
            </p:nvPicPr>
            <p:blipFill>
              <a:blip r:embed="rId141"/>
              <a:stretch>
                <a:fillRect/>
              </a:stretch>
            </p:blipFill>
            <p:spPr>
              <a:xfrm>
                <a:off x="8258259" y="1868682"/>
                <a:ext cx="9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017" name="Freihand 211016">
                <a:extLst>
                  <a:ext uri="{FF2B5EF4-FFF2-40B4-BE49-F238E27FC236}">
                    <a16:creationId xmlns:a16="http://schemas.microsoft.com/office/drawing/2014/main" id="{B0799307-8761-40E0-8E9A-0DE2CB6409E8}"/>
                  </a:ext>
                </a:extLst>
              </p14:cNvPr>
              <p14:cNvContentPartPr/>
              <p14:nvPr/>
            </p14:nvContentPartPr>
            <p14:xfrm>
              <a:off x="8365179" y="1878762"/>
              <a:ext cx="140400" cy="85680"/>
            </p14:xfrm>
          </p:contentPart>
        </mc:Choice>
        <mc:Fallback>
          <p:pic>
            <p:nvPicPr>
              <p:cNvPr id="211017" name="Freihand 211016">
                <a:extLst>
                  <a:ext uri="{FF2B5EF4-FFF2-40B4-BE49-F238E27FC236}">
                    <a16:creationId xmlns:a16="http://schemas.microsoft.com/office/drawing/2014/main" id="{B0799307-8761-40E0-8E9A-0DE2CB6409E8}"/>
                  </a:ext>
                </a:extLst>
              </p:cNvPr>
              <p:cNvPicPr/>
              <p:nvPr/>
            </p:nvPicPr>
            <p:blipFill>
              <a:blip r:embed="rId143"/>
              <a:stretch>
                <a:fillRect/>
              </a:stretch>
            </p:blipFill>
            <p:spPr>
              <a:xfrm>
                <a:off x="8360859" y="1874442"/>
                <a:ext cx="149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018" name="Freihand 211017">
                <a:extLst>
                  <a:ext uri="{FF2B5EF4-FFF2-40B4-BE49-F238E27FC236}">
                    <a16:creationId xmlns:a16="http://schemas.microsoft.com/office/drawing/2014/main" id="{EEA13800-3CC7-4BF1-9AA1-B6A3B9CAE0C5}"/>
                  </a:ext>
                </a:extLst>
              </p14:cNvPr>
              <p14:cNvContentPartPr/>
              <p14:nvPr/>
            </p14:nvContentPartPr>
            <p14:xfrm>
              <a:off x="8492259" y="1829082"/>
              <a:ext cx="176760" cy="136080"/>
            </p14:xfrm>
          </p:contentPart>
        </mc:Choice>
        <mc:Fallback>
          <p:pic>
            <p:nvPicPr>
              <p:cNvPr id="211018" name="Freihand 211017">
                <a:extLst>
                  <a:ext uri="{FF2B5EF4-FFF2-40B4-BE49-F238E27FC236}">
                    <a16:creationId xmlns:a16="http://schemas.microsoft.com/office/drawing/2014/main" id="{EEA13800-3CC7-4BF1-9AA1-B6A3B9CAE0C5}"/>
                  </a:ext>
                </a:extLst>
              </p:cNvPr>
              <p:cNvPicPr/>
              <p:nvPr/>
            </p:nvPicPr>
            <p:blipFill>
              <a:blip r:embed="rId145"/>
              <a:stretch>
                <a:fillRect/>
              </a:stretch>
            </p:blipFill>
            <p:spPr>
              <a:xfrm>
                <a:off x="8487939" y="1824762"/>
                <a:ext cx="185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019" name="Freihand 211018">
                <a:extLst>
                  <a:ext uri="{FF2B5EF4-FFF2-40B4-BE49-F238E27FC236}">
                    <a16:creationId xmlns:a16="http://schemas.microsoft.com/office/drawing/2014/main" id="{B0B047B3-4569-48F9-87CF-4DFCFD58F6CF}"/>
                  </a:ext>
                </a:extLst>
              </p14:cNvPr>
              <p14:cNvContentPartPr/>
              <p14:nvPr/>
            </p14:nvContentPartPr>
            <p14:xfrm>
              <a:off x="8634459" y="1822602"/>
              <a:ext cx="12600" cy="22680"/>
            </p14:xfrm>
          </p:contentPart>
        </mc:Choice>
        <mc:Fallback>
          <p:pic>
            <p:nvPicPr>
              <p:cNvPr id="211019" name="Freihand 211018">
                <a:extLst>
                  <a:ext uri="{FF2B5EF4-FFF2-40B4-BE49-F238E27FC236}">
                    <a16:creationId xmlns:a16="http://schemas.microsoft.com/office/drawing/2014/main" id="{B0B047B3-4569-48F9-87CF-4DFCFD58F6CF}"/>
                  </a:ext>
                </a:extLst>
              </p:cNvPr>
              <p:cNvPicPr/>
              <p:nvPr/>
            </p:nvPicPr>
            <p:blipFill>
              <a:blip r:embed="rId147"/>
              <a:stretch>
                <a:fillRect/>
              </a:stretch>
            </p:blipFill>
            <p:spPr>
              <a:xfrm>
                <a:off x="8630139" y="1818282"/>
                <a:ext cx="21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020" name="Freihand 211019">
                <a:extLst>
                  <a:ext uri="{FF2B5EF4-FFF2-40B4-BE49-F238E27FC236}">
                    <a16:creationId xmlns:a16="http://schemas.microsoft.com/office/drawing/2014/main" id="{CE8CB961-C131-49CA-8255-58C2D61664C5}"/>
                  </a:ext>
                </a:extLst>
              </p14:cNvPr>
              <p14:cNvContentPartPr/>
              <p14:nvPr/>
            </p14:nvContentPartPr>
            <p14:xfrm>
              <a:off x="8693139" y="1793442"/>
              <a:ext cx="182520" cy="187200"/>
            </p14:xfrm>
          </p:contentPart>
        </mc:Choice>
        <mc:Fallback>
          <p:pic>
            <p:nvPicPr>
              <p:cNvPr id="211020" name="Freihand 211019">
                <a:extLst>
                  <a:ext uri="{FF2B5EF4-FFF2-40B4-BE49-F238E27FC236}">
                    <a16:creationId xmlns:a16="http://schemas.microsoft.com/office/drawing/2014/main" id="{CE8CB961-C131-49CA-8255-58C2D61664C5}"/>
                  </a:ext>
                </a:extLst>
              </p:cNvPr>
              <p:cNvPicPr/>
              <p:nvPr/>
            </p:nvPicPr>
            <p:blipFill>
              <a:blip r:embed="rId149"/>
              <a:stretch>
                <a:fillRect/>
              </a:stretch>
            </p:blipFill>
            <p:spPr>
              <a:xfrm>
                <a:off x="8688819" y="1789122"/>
                <a:ext cx="191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021" name="Freihand 211020">
                <a:extLst>
                  <a:ext uri="{FF2B5EF4-FFF2-40B4-BE49-F238E27FC236}">
                    <a16:creationId xmlns:a16="http://schemas.microsoft.com/office/drawing/2014/main" id="{FB6137CD-2EF2-47EE-AE1F-AC188DC322A3}"/>
                  </a:ext>
                </a:extLst>
              </p14:cNvPr>
              <p14:cNvContentPartPr/>
              <p14:nvPr/>
            </p14:nvContentPartPr>
            <p14:xfrm>
              <a:off x="9039099" y="1822242"/>
              <a:ext cx="87480" cy="154800"/>
            </p14:xfrm>
          </p:contentPart>
        </mc:Choice>
        <mc:Fallback>
          <p:pic>
            <p:nvPicPr>
              <p:cNvPr id="211021" name="Freihand 211020">
                <a:extLst>
                  <a:ext uri="{FF2B5EF4-FFF2-40B4-BE49-F238E27FC236}">
                    <a16:creationId xmlns:a16="http://schemas.microsoft.com/office/drawing/2014/main" id="{FB6137CD-2EF2-47EE-AE1F-AC188DC322A3}"/>
                  </a:ext>
                </a:extLst>
              </p:cNvPr>
              <p:cNvPicPr/>
              <p:nvPr/>
            </p:nvPicPr>
            <p:blipFill>
              <a:blip r:embed="rId151"/>
              <a:stretch>
                <a:fillRect/>
              </a:stretch>
            </p:blipFill>
            <p:spPr>
              <a:xfrm>
                <a:off x="9034779" y="1817922"/>
                <a:ext cx="96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022" name="Freihand 211021">
                <a:extLst>
                  <a:ext uri="{FF2B5EF4-FFF2-40B4-BE49-F238E27FC236}">
                    <a16:creationId xmlns:a16="http://schemas.microsoft.com/office/drawing/2014/main" id="{AC35FED2-9657-4E90-9463-255B2D16388B}"/>
                  </a:ext>
                </a:extLst>
              </p14:cNvPr>
              <p14:cNvContentPartPr/>
              <p14:nvPr/>
            </p14:nvContentPartPr>
            <p14:xfrm>
              <a:off x="9143499" y="1861122"/>
              <a:ext cx="142560" cy="104760"/>
            </p14:xfrm>
          </p:contentPart>
        </mc:Choice>
        <mc:Fallback>
          <p:pic>
            <p:nvPicPr>
              <p:cNvPr id="211022" name="Freihand 211021">
                <a:extLst>
                  <a:ext uri="{FF2B5EF4-FFF2-40B4-BE49-F238E27FC236}">
                    <a16:creationId xmlns:a16="http://schemas.microsoft.com/office/drawing/2014/main" id="{AC35FED2-9657-4E90-9463-255B2D16388B}"/>
                  </a:ext>
                </a:extLst>
              </p:cNvPr>
              <p:cNvPicPr/>
              <p:nvPr/>
            </p:nvPicPr>
            <p:blipFill>
              <a:blip r:embed="rId153"/>
              <a:stretch>
                <a:fillRect/>
              </a:stretch>
            </p:blipFill>
            <p:spPr>
              <a:xfrm>
                <a:off x="9139179" y="1856802"/>
                <a:ext cx="151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023" name="Freihand 211022">
                <a:extLst>
                  <a:ext uri="{FF2B5EF4-FFF2-40B4-BE49-F238E27FC236}">
                    <a16:creationId xmlns:a16="http://schemas.microsoft.com/office/drawing/2014/main" id="{35F4827B-D112-4F34-A2E1-559A501B9C32}"/>
                  </a:ext>
                </a:extLst>
              </p14:cNvPr>
              <p14:cNvContentPartPr/>
              <p14:nvPr/>
            </p14:nvContentPartPr>
            <p14:xfrm>
              <a:off x="9266979" y="1809282"/>
              <a:ext cx="42480" cy="37440"/>
            </p14:xfrm>
          </p:contentPart>
        </mc:Choice>
        <mc:Fallback>
          <p:pic>
            <p:nvPicPr>
              <p:cNvPr id="211023" name="Freihand 211022">
                <a:extLst>
                  <a:ext uri="{FF2B5EF4-FFF2-40B4-BE49-F238E27FC236}">
                    <a16:creationId xmlns:a16="http://schemas.microsoft.com/office/drawing/2014/main" id="{35F4827B-D112-4F34-A2E1-559A501B9C32}"/>
                  </a:ext>
                </a:extLst>
              </p:cNvPr>
              <p:cNvPicPr/>
              <p:nvPr/>
            </p:nvPicPr>
            <p:blipFill>
              <a:blip r:embed="rId155"/>
              <a:stretch>
                <a:fillRect/>
              </a:stretch>
            </p:blipFill>
            <p:spPr>
              <a:xfrm>
                <a:off x="9262659" y="1804962"/>
                <a:ext cx="51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024" name="Freihand 211023">
                <a:extLst>
                  <a:ext uri="{FF2B5EF4-FFF2-40B4-BE49-F238E27FC236}">
                    <a16:creationId xmlns:a16="http://schemas.microsoft.com/office/drawing/2014/main" id="{0587EBE7-C363-403C-90F9-36C0A187955D}"/>
                  </a:ext>
                </a:extLst>
              </p14:cNvPr>
              <p14:cNvContentPartPr/>
              <p14:nvPr/>
            </p14:nvContentPartPr>
            <p14:xfrm>
              <a:off x="9318819" y="1792362"/>
              <a:ext cx="295560" cy="165240"/>
            </p14:xfrm>
          </p:contentPart>
        </mc:Choice>
        <mc:Fallback>
          <p:pic>
            <p:nvPicPr>
              <p:cNvPr id="211024" name="Freihand 211023">
                <a:extLst>
                  <a:ext uri="{FF2B5EF4-FFF2-40B4-BE49-F238E27FC236}">
                    <a16:creationId xmlns:a16="http://schemas.microsoft.com/office/drawing/2014/main" id="{0587EBE7-C363-403C-90F9-36C0A187955D}"/>
                  </a:ext>
                </a:extLst>
              </p:cNvPr>
              <p:cNvPicPr/>
              <p:nvPr/>
            </p:nvPicPr>
            <p:blipFill>
              <a:blip r:embed="rId157"/>
              <a:stretch>
                <a:fillRect/>
              </a:stretch>
            </p:blipFill>
            <p:spPr>
              <a:xfrm>
                <a:off x="9314499" y="1788042"/>
                <a:ext cx="304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025" name="Freihand 211024">
                <a:extLst>
                  <a:ext uri="{FF2B5EF4-FFF2-40B4-BE49-F238E27FC236}">
                    <a16:creationId xmlns:a16="http://schemas.microsoft.com/office/drawing/2014/main" id="{125F58C5-E2A5-487F-95E0-F645EC1B2A6A}"/>
                  </a:ext>
                </a:extLst>
              </p14:cNvPr>
              <p14:cNvContentPartPr/>
              <p14:nvPr/>
            </p14:nvContentPartPr>
            <p14:xfrm>
              <a:off x="9764859" y="1803522"/>
              <a:ext cx="221760" cy="140040"/>
            </p14:xfrm>
          </p:contentPart>
        </mc:Choice>
        <mc:Fallback>
          <p:pic>
            <p:nvPicPr>
              <p:cNvPr id="211025" name="Freihand 211024">
                <a:extLst>
                  <a:ext uri="{FF2B5EF4-FFF2-40B4-BE49-F238E27FC236}">
                    <a16:creationId xmlns:a16="http://schemas.microsoft.com/office/drawing/2014/main" id="{125F58C5-E2A5-487F-95E0-F645EC1B2A6A}"/>
                  </a:ext>
                </a:extLst>
              </p:cNvPr>
              <p:cNvPicPr/>
              <p:nvPr/>
            </p:nvPicPr>
            <p:blipFill>
              <a:blip r:embed="rId159"/>
              <a:stretch>
                <a:fillRect/>
              </a:stretch>
            </p:blipFill>
            <p:spPr>
              <a:xfrm>
                <a:off x="9760539" y="1799202"/>
                <a:ext cx="230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026" name="Freihand 211025">
                <a:extLst>
                  <a:ext uri="{FF2B5EF4-FFF2-40B4-BE49-F238E27FC236}">
                    <a16:creationId xmlns:a16="http://schemas.microsoft.com/office/drawing/2014/main" id="{CF07FC66-1C86-43DD-87C9-4051164F908B}"/>
                  </a:ext>
                </a:extLst>
              </p14:cNvPr>
              <p14:cNvContentPartPr/>
              <p14:nvPr/>
            </p14:nvContentPartPr>
            <p14:xfrm>
              <a:off x="10057179" y="1788762"/>
              <a:ext cx="36720" cy="163440"/>
            </p14:xfrm>
          </p:contentPart>
        </mc:Choice>
        <mc:Fallback>
          <p:pic>
            <p:nvPicPr>
              <p:cNvPr id="211026" name="Freihand 211025">
                <a:extLst>
                  <a:ext uri="{FF2B5EF4-FFF2-40B4-BE49-F238E27FC236}">
                    <a16:creationId xmlns:a16="http://schemas.microsoft.com/office/drawing/2014/main" id="{CF07FC66-1C86-43DD-87C9-4051164F908B}"/>
                  </a:ext>
                </a:extLst>
              </p:cNvPr>
              <p:cNvPicPr/>
              <p:nvPr/>
            </p:nvPicPr>
            <p:blipFill>
              <a:blip r:embed="rId161"/>
              <a:stretch>
                <a:fillRect/>
              </a:stretch>
            </p:blipFill>
            <p:spPr>
              <a:xfrm>
                <a:off x="10052859" y="1784442"/>
                <a:ext cx="45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027" name="Freihand 211026">
                <a:extLst>
                  <a:ext uri="{FF2B5EF4-FFF2-40B4-BE49-F238E27FC236}">
                    <a16:creationId xmlns:a16="http://schemas.microsoft.com/office/drawing/2014/main" id="{516D1E76-5295-45E4-8766-1AFDD5759B0F}"/>
                  </a:ext>
                </a:extLst>
              </p14:cNvPr>
              <p14:cNvContentPartPr/>
              <p14:nvPr/>
            </p14:nvContentPartPr>
            <p14:xfrm>
              <a:off x="10105779" y="1849962"/>
              <a:ext cx="181440" cy="195480"/>
            </p14:xfrm>
          </p:contentPart>
        </mc:Choice>
        <mc:Fallback>
          <p:pic>
            <p:nvPicPr>
              <p:cNvPr id="211027" name="Freihand 211026">
                <a:extLst>
                  <a:ext uri="{FF2B5EF4-FFF2-40B4-BE49-F238E27FC236}">
                    <a16:creationId xmlns:a16="http://schemas.microsoft.com/office/drawing/2014/main" id="{516D1E76-5295-45E4-8766-1AFDD5759B0F}"/>
                  </a:ext>
                </a:extLst>
              </p:cNvPr>
              <p:cNvPicPr/>
              <p:nvPr/>
            </p:nvPicPr>
            <p:blipFill>
              <a:blip r:embed="rId163"/>
              <a:stretch>
                <a:fillRect/>
              </a:stretch>
            </p:blipFill>
            <p:spPr>
              <a:xfrm>
                <a:off x="10101459" y="1845642"/>
                <a:ext cx="190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1028" name="Freihand 211027">
                <a:extLst>
                  <a:ext uri="{FF2B5EF4-FFF2-40B4-BE49-F238E27FC236}">
                    <a16:creationId xmlns:a16="http://schemas.microsoft.com/office/drawing/2014/main" id="{4B8B9331-5B51-40D9-9487-1D157EB5F6C3}"/>
                  </a:ext>
                </a:extLst>
              </p14:cNvPr>
              <p14:cNvContentPartPr/>
              <p14:nvPr/>
            </p14:nvContentPartPr>
            <p14:xfrm>
              <a:off x="10295139" y="1759962"/>
              <a:ext cx="105120" cy="234360"/>
            </p14:xfrm>
          </p:contentPart>
        </mc:Choice>
        <mc:Fallback>
          <p:pic>
            <p:nvPicPr>
              <p:cNvPr id="211028" name="Freihand 211027">
                <a:extLst>
                  <a:ext uri="{FF2B5EF4-FFF2-40B4-BE49-F238E27FC236}">
                    <a16:creationId xmlns:a16="http://schemas.microsoft.com/office/drawing/2014/main" id="{4B8B9331-5B51-40D9-9487-1D157EB5F6C3}"/>
                  </a:ext>
                </a:extLst>
              </p:cNvPr>
              <p:cNvPicPr/>
              <p:nvPr/>
            </p:nvPicPr>
            <p:blipFill>
              <a:blip r:embed="rId165"/>
              <a:stretch>
                <a:fillRect/>
              </a:stretch>
            </p:blipFill>
            <p:spPr>
              <a:xfrm>
                <a:off x="10290819" y="1755642"/>
                <a:ext cx="113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029" name="Freihand 211028">
                <a:extLst>
                  <a:ext uri="{FF2B5EF4-FFF2-40B4-BE49-F238E27FC236}">
                    <a16:creationId xmlns:a16="http://schemas.microsoft.com/office/drawing/2014/main" id="{D8240573-0B10-45A6-AE3E-D04061382F19}"/>
                  </a:ext>
                </a:extLst>
              </p14:cNvPr>
              <p14:cNvContentPartPr/>
              <p14:nvPr/>
            </p14:nvContentPartPr>
            <p14:xfrm>
              <a:off x="10344459" y="1841322"/>
              <a:ext cx="362520" cy="63360"/>
            </p14:xfrm>
          </p:contentPart>
        </mc:Choice>
        <mc:Fallback>
          <p:pic>
            <p:nvPicPr>
              <p:cNvPr id="211029" name="Freihand 211028">
                <a:extLst>
                  <a:ext uri="{FF2B5EF4-FFF2-40B4-BE49-F238E27FC236}">
                    <a16:creationId xmlns:a16="http://schemas.microsoft.com/office/drawing/2014/main" id="{D8240573-0B10-45A6-AE3E-D04061382F19}"/>
                  </a:ext>
                </a:extLst>
              </p:cNvPr>
              <p:cNvPicPr/>
              <p:nvPr/>
            </p:nvPicPr>
            <p:blipFill>
              <a:blip r:embed="rId167"/>
              <a:stretch>
                <a:fillRect/>
              </a:stretch>
            </p:blipFill>
            <p:spPr>
              <a:xfrm>
                <a:off x="10340139" y="1837002"/>
                <a:ext cx="371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1030" name="Freihand 211029">
                <a:extLst>
                  <a:ext uri="{FF2B5EF4-FFF2-40B4-BE49-F238E27FC236}">
                    <a16:creationId xmlns:a16="http://schemas.microsoft.com/office/drawing/2014/main" id="{FCB5B78C-43A5-49F6-BB9D-524421A29B31}"/>
                  </a:ext>
                </a:extLst>
              </p14:cNvPr>
              <p14:cNvContentPartPr/>
              <p14:nvPr/>
            </p14:nvContentPartPr>
            <p14:xfrm>
              <a:off x="10699419" y="1792722"/>
              <a:ext cx="222120" cy="91080"/>
            </p14:xfrm>
          </p:contentPart>
        </mc:Choice>
        <mc:Fallback>
          <p:pic>
            <p:nvPicPr>
              <p:cNvPr id="211030" name="Freihand 211029">
                <a:extLst>
                  <a:ext uri="{FF2B5EF4-FFF2-40B4-BE49-F238E27FC236}">
                    <a16:creationId xmlns:a16="http://schemas.microsoft.com/office/drawing/2014/main" id="{FCB5B78C-43A5-49F6-BB9D-524421A29B31}"/>
                  </a:ext>
                </a:extLst>
              </p:cNvPr>
              <p:cNvPicPr/>
              <p:nvPr/>
            </p:nvPicPr>
            <p:blipFill>
              <a:blip r:embed="rId169"/>
              <a:stretch>
                <a:fillRect/>
              </a:stretch>
            </p:blipFill>
            <p:spPr>
              <a:xfrm>
                <a:off x="10695099" y="1788402"/>
                <a:ext cx="230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031" name="Freihand 211030">
                <a:extLst>
                  <a:ext uri="{FF2B5EF4-FFF2-40B4-BE49-F238E27FC236}">
                    <a16:creationId xmlns:a16="http://schemas.microsoft.com/office/drawing/2014/main" id="{24249A78-4C6A-46C7-8CAF-5CF0E1F07075}"/>
                  </a:ext>
                </a:extLst>
              </p14:cNvPr>
              <p14:cNvContentPartPr/>
              <p14:nvPr/>
            </p14:nvContentPartPr>
            <p14:xfrm>
              <a:off x="11039979" y="1775082"/>
              <a:ext cx="208440" cy="82800"/>
            </p14:xfrm>
          </p:contentPart>
        </mc:Choice>
        <mc:Fallback>
          <p:pic>
            <p:nvPicPr>
              <p:cNvPr id="211031" name="Freihand 211030">
                <a:extLst>
                  <a:ext uri="{FF2B5EF4-FFF2-40B4-BE49-F238E27FC236}">
                    <a16:creationId xmlns:a16="http://schemas.microsoft.com/office/drawing/2014/main" id="{24249A78-4C6A-46C7-8CAF-5CF0E1F07075}"/>
                  </a:ext>
                </a:extLst>
              </p:cNvPr>
              <p:cNvPicPr/>
              <p:nvPr/>
            </p:nvPicPr>
            <p:blipFill>
              <a:blip r:embed="rId171"/>
              <a:stretch>
                <a:fillRect/>
              </a:stretch>
            </p:blipFill>
            <p:spPr>
              <a:xfrm>
                <a:off x="11035299" y="1770762"/>
                <a:ext cx="217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032" name="Freihand 211031">
                <a:extLst>
                  <a:ext uri="{FF2B5EF4-FFF2-40B4-BE49-F238E27FC236}">
                    <a16:creationId xmlns:a16="http://schemas.microsoft.com/office/drawing/2014/main" id="{E6CB35CB-AA0F-419C-899C-1FF47602C825}"/>
                  </a:ext>
                </a:extLst>
              </p14:cNvPr>
              <p14:cNvContentPartPr/>
              <p14:nvPr/>
            </p14:nvContentPartPr>
            <p14:xfrm>
              <a:off x="11235819" y="1712082"/>
              <a:ext cx="205200" cy="248040"/>
            </p14:xfrm>
          </p:contentPart>
        </mc:Choice>
        <mc:Fallback>
          <p:pic>
            <p:nvPicPr>
              <p:cNvPr id="211032" name="Freihand 211031">
                <a:extLst>
                  <a:ext uri="{FF2B5EF4-FFF2-40B4-BE49-F238E27FC236}">
                    <a16:creationId xmlns:a16="http://schemas.microsoft.com/office/drawing/2014/main" id="{E6CB35CB-AA0F-419C-899C-1FF47602C825}"/>
                  </a:ext>
                </a:extLst>
              </p:cNvPr>
              <p:cNvPicPr/>
              <p:nvPr/>
            </p:nvPicPr>
            <p:blipFill>
              <a:blip r:embed="rId173"/>
              <a:stretch>
                <a:fillRect/>
              </a:stretch>
            </p:blipFill>
            <p:spPr>
              <a:xfrm>
                <a:off x="11231499" y="1707762"/>
                <a:ext cx="213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033" name="Freihand 211032">
                <a:extLst>
                  <a:ext uri="{FF2B5EF4-FFF2-40B4-BE49-F238E27FC236}">
                    <a16:creationId xmlns:a16="http://schemas.microsoft.com/office/drawing/2014/main" id="{3EE63A8A-B743-409D-B6A0-73458EB09C47}"/>
                  </a:ext>
                </a:extLst>
              </p14:cNvPr>
              <p14:cNvContentPartPr/>
              <p14:nvPr/>
            </p14:nvContentPartPr>
            <p14:xfrm>
              <a:off x="11456859" y="1707402"/>
              <a:ext cx="9360" cy="40320"/>
            </p14:xfrm>
          </p:contentPart>
        </mc:Choice>
        <mc:Fallback>
          <p:pic>
            <p:nvPicPr>
              <p:cNvPr id="211033" name="Freihand 211032">
                <a:extLst>
                  <a:ext uri="{FF2B5EF4-FFF2-40B4-BE49-F238E27FC236}">
                    <a16:creationId xmlns:a16="http://schemas.microsoft.com/office/drawing/2014/main" id="{3EE63A8A-B743-409D-B6A0-73458EB09C47}"/>
                  </a:ext>
                </a:extLst>
              </p:cNvPr>
              <p:cNvPicPr/>
              <p:nvPr/>
            </p:nvPicPr>
            <p:blipFill>
              <a:blip r:embed="rId175"/>
              <a:stretch>
                <a:fillRect/>
              </a:stretch>
            </p:blipFill>
            <p:spPr>
              <a:xfrm>
                <a:off x="11452539" y="1703082"/>
                <a:ext cx="18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034" name="Freihand 211033">
                <a:extLst>
                  <a:ext uri="{FF2B5EF4-FFF2-40B4-BE49-F238E27FC236}">
                    <a16:creationId xmlns:a16="http://schemas.microsoft.com/office/drawing/2014/main" id="{CA244317-AB6B-4830-AB7F-FF0AF2BAADDF}"/>
                  </a:ext>
                </a:extLst>
              </p14:cNvPr>
              <p14:cNvContentPartPr/>
              <p14:nvPr/>
            </p14:nvContentPartPr>
            <p14:xfrm>
              <a:off x="11467299" y="1646562"/>
              <a:ext cx="148680" cy="173160"/>
            </p14:xfrm>
          </p:contentPart>
        </mc:Choice>
        <mc:Fallback>
          <p:pic>
            <p:nvPicPr>
              <p:cNvPr id="211034" name="Freihand 211033">
                <a:extLst>
                  <a:ext uri="{FF2B5EF4-FFF2-40B4-BE49-F238E27FC236}">
                    <a16:creationId xmlns:a16="http://schemas.microsoft.com/office/drawing/2014/main" id="{CA244317-AB6B-4830-AB7F-FF0AF2BAADDF}"/>
                  </a:ext>
                </a:extLst>
              </p:cNvPr>
              <p:cNvPicPr/>
              <p:nvPr/>
            </p:nvPicPr>
            <p:blipFill>
              <a:blip r:embed="rId177"/>
              <a:stretch>
                <a:fillRect/>
              </a:stretch>
            </p:blipFill>
            <p:spPr>
              <a:xfrm>
                <a:off x="11462979" y="1642242"/>
                <a:ext cx="157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035" name="Freihand 211034">
                <a:extLst>
                  <a:ext uri="{FF2B5EF4-FFF2-40B4-BE49-F238E27FC236}">
                    <a16:creationId xmlns:a16="http://schemas.microsoft.com/office/drawing/2014/main" id="{7C63E526-5E76-48FA-A7E2-E8BDDB146839}"/>
                  </a:ext>
                </a:extLst>
              </p14:cNvPr>
              <p14:cNvContentPartPr/>
              <p14:nvPr/>
            </p14:nvContentPartPr>
            <p14:xfrm>
              <a:off x="11603019" y="1727202"/>
              <a:ext cx="211680" cy="72000"/>
            </p14:xfrm>
          </p:contentPart>
        </mc:Choice>
        <mc:Fallback>
          <p:pic>
            <p:nvPicPr>
              <p:cNvPr id="211035" name="Freihand 211034">
                <a:extLst>
                  <a:ext uri="{FF2B5EF4-FFF2-40B4-BE49-F238E27FC236}">
                    <a16:creationId xmlns:a16="http://schemas.microsoft.com/office/drawing/2014/main" id="{7C63E526-5E76-48FA-A7E2-E8BDDB146839}"/>
                  </a:ext>
                </a:extLst>
              </p:cNvPr>
              <p:cNvPicPr/>
              <p:nvPr/>
            </p:nvPicPr>
            <p:blipFill>
              <a:blip r:embed="rId179"/>
              <a:stretch>
                <a:fillRect/>
              </a:stretch>
            </p:blipFill>
            <p:spPr>
              <a:xfrm>
                <a:off x="11598699" y="1722882"/>
                <a:ext cx="220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1036" name="Freihand 211035">
                <a:extLst>
                  <a:ext uri="{FF2B5EF4-FFF2-40B4-BE49-F238E27FC236}">
                    <a16:creationId xmlns:a16="http://schemas.microsoft.com/office/drawing/2014/main" id="{D5BA4316-30D7-4079-9776-177D83C6D1A7}"/>
                  </a:ext>
                </a:extLst>
              </p14:cNvPr>
              <p14:cNvContentPartPr/>
              <p14:nvPr/>
            </p14:nvContentPartPr>
            <p14:xfrm>
              <a:off x="11831619" y="1620642"/>
              <a:ext cx="41040" cy="198360"/>
            </p14:xfrm>
          </p:contentPart>
        </mc:Choice>
        <mc:Fallback>
          <p:pic>
            <p:nvPicPr>
              <p:cNvPr id="211036" name="Freihand 211035">
                <a:extLst>
                  <a:ext uri="{FF2B5EF4-FFF2-40B4-BE49-F238E27FC236}">
                    <a16:creationId xmlns:a16="http://schemas.microsoft.com/office/drawing/2014/main" id="{D5BA4316-30D7-4079-9776-177D83C6D1A7}"/>
                  </a:ext>
                </a:extLst>
              </p:cNvPr>
              <p:cNvPicPr/>
              <p:nvPr/>
            </p:nvPicPr>
            <p:blipFill>
              <a:blip r:embed="rId181"/>
              <a:stretch>
                <a:fillRect/>
              </a:stretch>
            </p:blipFill>
            <p:spPr>
              <a:xfrm>
                <a:off x="11827299" y="1616322"/>
                <a:ext cx="49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1037" name="Freihand 211036">
                <a:extLst>
                  <a:ext uri="{FF2B5EF4-FFF2-40B4-BE49-F238E27FC236}">
                    <a16:creationId xmlns:a16="http://schemas.microsoft.com/office/drawing/2014/main" id="{CA4A201F-1A7F-4D50-850E-67E784A0B2FA}"/>
                  </a:ext>
                </a:extLst>
              </p14:cNvPr>
              <p14:cNvContentPartPr/>
              <p14:nvPr/>
            </p14:nvContentPartPr>
            <p14:xfrm>
              <a:off x="10955739" y="1902882"/>
              <a:ext cx="1133640" cy="98640"/>
            </p14:xfrm>
          </p:contentPart>
        </mc:Choice>
        <mc:Fallback>
          <p:pic>
            <p:nvPicPr>
              <p:cNvPr id="211037" name="Freihand 211036">
                <a:extLst>
                  <a:ext uri="{FF2B5EF4-FFF2-40B4-BE49-F238E27FC236}">
                    <a16:creationId xmlns:a16="http://schemas.microsoft.com/office/drawing/2014/main" id="{CA4A201F-1A7F-4D50-850E-67E784A0B2FA}"/>
                  </a:ext>
                </a:extLst>
              </p:cNvPr>
              <p:cNvPicPr/>
              <p:nvPr/>
            </p:nvPicPr>
            <p:blipFill>
              <a:blip r:embed="rId183"/>
              <a:stretch>
                <a:fillRect/>
              </a:stretch>
            </p:blipFill>
            <p:spPr>
              <a:xfrm>
                <a:off x="10951419" y="1898562"/>
                <a:ext cx="1142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1039" name="Freihand 211038">
                <a:extLst>
                  <a:ext uri="{FF2B5EF4-FFF2-40B4-BE49-F238E27FC236}">
                    <a16:creationId xmlns:a16="http://schemas.microsoft.com/office/drawing/2014/main" id="{979099BC-BAC9-49AA-9A3D-B061C40D68F7}"/>
                  </a:ext>
                </a:extLst>
              </p14:cNvPr>
              <p14:cNvContentPartPr/>
              <p14:nvPr/>
            </p14:nvContentPartPr>
            <p14:xfrm>
              <a:off x="1784019" y="3728082"/>
              <a:ext cx="213840" cy="72000"/>
            </p14:xfrm>
          </p:contentPart>
        </mc:Choice>
        <mc:Fallback>
          <p:pic>
            <p:nvPicPr>
              <p:cNvPr id="211039" name="Freihand 211038">
                <a:extLst>
                  <a:ext uri="{FF2B5EF4-FFF2-40B4-BE49-F238E27FC236}">
                    <a16:creationId xmlns:a16="http://schemas.microsoft.com/office/drawing/2014/main" id="{979099BC-BAC9-49AA-9A3D-B061C40D68F7}"/>
                  </a:ext>
                </a:extLst>
              </p:cNvPr>
              <p:cNvPicPr/>
              <p:nvPr/>
            </p:nvPicPr>
            <p:blipFill>
              <a:blip r:embed="rId185"/>
              <a:stretch>
                <a:fillRect/>
              </a:stretch>
            </p:blipFill>
            <p:spPr>
              <a:xfrm>
                <a:off x="1779699" y="3723762"/>
                <a:ext cx="222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1041" name="Freihand 211040">
                <a:extLst>
                  <a:ext uri="{FF2B5EF4-FFF2-40B4-BE49-F238E27FC236}">
                    <a16:creationId xmlns:a16="http://schemas.microsoft.com/office/drawing/2014/main" id="{530F2C89-C4D1-40F6-8F67-072E6AEAC40B}"/>
                  </a:ext>
                </a:extLst>
              </p14:cNvPr>
              <p14:cNvContentPartPr/>
              <p14:nvPr/>
            </p14:nvContentPartPr>
            <p14:xfrm>
              <a:off x="9963579" y="3661842"/>
              <a:ext cx="440640" cy="49680"/>
            </p14:xfrm>
          </p:contentPart>
        </mc:Choice>
        <mc:Fallback>
          <p:pic>
            <p:nvPicPr>
              <p:cNvPr id="211041" name="Freihand 211040">
                <a:extLst>
                  <a:ext uri="{FF2B5EF4-FFF2-40B4-BE49-F238E27FC236}">
                    <a16:creationId xmlns:a16="http://schemas.microsoft.com/office/drawing/2014/main" id="{530F2C89-C4D1-40F6-8F67-072E6AEAC40B}"/>
                  </a:ext>
                </a:extLst>
              </p:cNvPr>
              <p:cNvPicPr/>
              <p:nvPr/>
            </p:nvPicPr>
            <p:blipFill>
              <a:blip r:embed="rId187"/>
              <a:stretch>
                <a:fillRect/>
              </a:stretch>
            </p:blipFill>
            <p:spPr>
              <a:xfrm>
                <a:off x="9959259" y="3657522"/>
                <a:ext cx="449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1045" name="Freihand 211044">
                <a:extLst>
                  <a:ext uri="{FF2B5EF4-FFF2-40B4-BE49-F238E27FC236}">
                    <a16:creationId xmlns:a16="http://schemas.microsoft.com/office/drawing/2014/main" id="{947ABDA2-6A2A-4722-8622-CDB2D9A8737C}"/>
                  </a:ext>
                </a:extLst>
              </p14:cNvPr>
              <p14:cNvContentPartPr/>
              <p14:nvPr/>
            </p14:nvContentPartPr>
            <p14:xfrm>
              <a:off x="495939" y="3910962"/>
              <a:ext cx="1427040" cy="216720"/>
            </p14:xfrm>
          </p:contentPart>
        </mc:Choice>
        <mc:Fallback>
          <p:pic>
            <p:nvPicPr>
              <p:cNvPr id="211045" name="Freihand 211044">
                <a:extLst>
                  <a:ext uri="{FF2B5EF4-FFF2-40B4-BE49-F238E27FC236}">
                    <a16:creationId xmlns:a16="http://schemas.microsoft.com/office/drawing/2014/main" id="{947ABDA2-6A2A-4722-8622-CDB2D9A8737C}"/>
                  </a:ext>
                </a:extLst>
              </p:cNvPr>
              <p:cNvPicPr/>
              <p:nvPr/>
            </p:nvPicPr>
            <p:blipFill>
              <a:blip r:embed="rId189"/>
              <a:stretch>
                <a:fillRect/>
              </a:stretch>
            </p:blipFill>
            <p:spPr>
              <a:xfrm>
                <a:off x="491619" y="3906642"/>
                <a:ext cx="1435680" cy="225360"/>
              </a:xfrm>
              <a:prstGeom prst="rect">
                <a:avLst/>
              </a:prstGeom>
            </p:spPr>
          </p:pic>
        </mc:Fallback>
      </mc:AlternateContent>
      <p:grpSp>
        <p:nvGrpSpPr>
          <p:cNvPr id="211047" name="Gruppieren 211046">
            <a:extLst>
              <a:ext uri="{FF2B5EF4-FFF2-40B4-BE49-F238E27FC236}">
                <a16:creationId xmlns:a16="http://schemas.microsoft.com/office/drawing/2014/main" id="{5EF15647-F51D-4E22-BE2F-DA3B5E1AFC31}"/>
              </a:ext>
            </a:extLst>
          </p:cNvPr>
          <p:cNvGrpSpPr/>
          <p:nvPr/>
        </p:nvGrpSpPr>
        <p:grpSpPr>
          <a:xfrm>
            <a:off x="9152499" y="3279522"/>
            <a:ext cx="1248120" cy="460080"/>
            <a:chOff x="9152499" y="3279522"/>
            <a:chExt cx="1248120" cy="460080"/>
          </a:xfrm>
        </p:grpSpPr>
        <mc:AlternateContent xmlns:mc="http://schemas.openxmlformats.org/markup-compatibility/2006">
          <mc:Choice xmlns:p14="http://schemas.microsoft.com/office/powerpoint/2010/main" Requires="p14">
            <p:contentPart p14:bwMode="auto" r:id="rId190">
              <p14:nvContentPartPr>
                <p14:cNvPr id="37" name="Freihand 36">
                  <a:extLst>
                    <a:ext uri="{FF2B5EF4-FFF2-40B4-BE49-F238E27FC236}">
                      <a16:creationId xmlns:a16="http://schemas.microsoft.com/office/drawing/2014/main" id="{EF7E825D-2960-4EB4-A29D-7C73716786E5}"/>
                    </a:ext>
                  </a:extLst>
                </p14:cNvPr>
                <p14:cNvContentPartPr/>
                <p14:nvPr/>
              </p14:nvContentPartPr>
              <p14:xfrm>
                <a:off x="9234579" y="3447282"/>
                <a:ext cx="80280" cy="142920"/>
              </p14:xfrm>
            </p:contentPart>
          </mc:Choice>
          <mc:Fallback>
            <p:pic>
              <p:nvPicPr>
                <p:cNvPr id="37" name="Freihand 36">
                  <a:extLst>
                    <a:ext uri="{FF2B5EF4-FFF2-40B4-BE49-F238E27FC236}">
                      <a16:creationId xmlns:a16="http://schemas.microsoft.com/office/drawing/2014/main" id="{EF7E825D-2960-4EB4-A29D-7C73716786E5}"/>
                    </a:ext>
                  </a:extLst>
                </p:cNvPr>
                <p:cNvPicPr/>
                <p:nvPr/>
              </p:nvPicPr>
              <p:blipFill>
                <a:blip r:embed="rId191"/>
                <a:stretch>
                  <a:fillRect/>
                </a:stretch>
              </p:blipFill>
              <p:spPr>
                <a:xfrm>
                  <a:off x="9230259" y="3442962"/>
                  <a:ext cx="88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8" name="Freihand 37">
                  <a:extLst>
                    <a:ext uri="{FF2B5EF4-FFF2-40B4-BE49-F238E27FC236}">
                      <a16:creationId xmlns:a16="http://schemas.microsoft.com/office/drawing/2014/main" id="{821D7647-547A-4DD0-AF35-82F2988754BD}"/>
                    </a:ext>
                  </a:extLst>
                </p14:cNvPr>
                <p14:cNvContentPartPr/>
                <p14:nvPr/>
              </p14:nvContentPartPr>
              <p14:xfrm>
                <a:off x="9385779" y="3427482"/>
                <a:ext cx="103320" cy="124560"/>
              </p14:xfrm>
            </p:contentPart>
          </mc:Choice>
          <mc:Fallback>
            <p:pic>
              <p:nvPicPr>
                <p:cNvPr id="38" name="Freihand 37">
                  <a:extLst>
                    <a:ext uri="{FF2B5EF4-FFF2-40B4-BE49-F238E27FC236}">
                      <a16:creationId xmlns:a16="http://schemas.microsoft.com/office/drawing/2014/main" id="{821D7647-547A-4DD0-AF35-82F2988754BD}"/>
                    </a:ext>
                  </a:extLst>
                </p:cNvPr>
                <p:cNvPicPr/>
                <p:nvPr/>
              </p:nvPicPr>
              <p:blipFill>
                <a:blip r:embed="rId193"/>
                <a:stretch>
                  <a:fillRect/>
                </a:stretch>
              </p:blipFill>
              <p:spPr>
                <a:xfrm>
                  <a:off x="9381459" y="3423162"/>
                  <a:ext cx="111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9" name="Freihand 38">
                  <a:extLst>
                    <a:ext uri="{FF2B5EF4-FFF2-40B4-BE49-F238E27FC236}">
                      <a16:creationId xmlns:a16="http://schemas.microsoft.com/office/drawing/2014/main" id="{5FE1EBE0-E5DE-4C3F-8F93-8A4A248FC97B}"/>
                    </a:ext>
                  </a:extLst>
                </p14:cNvPr>
                <p14:cNvContentPartPr/>
                <p14:nvPr/>
              </p14:nvContentPartPr>
              <p14:xfrm>
                <a:off x="9346539" y="3469602"/>
                <a:ext cx="114480" cy="10080"/>
              </p14:xfrm>
            </p:contentPart>
          </mc:Choice>
          <mc:Fallback>
            <p:pic>
              <p:nvPicPr>
                <p:cNvPr id="39" name="Freihand 38">
                  <a:extLst>
                    <a:ext uri="{FF2B5EF4-FFF2-40B4-BE49-F238E27FC236}">
                      <a16:creationId xmlns:a16="http://schemas.microsoft.com/office/drawing/2014/main" id="{5FE1EBE0-E5DE-4C3F-8F93-8A4A248FC97B}"/>
                    </a:ext>
                  </a:extLst>
                </p:cNvPr>
                <p:cNvPicPr/>
                <p:nvPr/>
              </p:nvPicPr>
              <p:blipFill>
                <a:blip r:embed="rId195"/>
                <a:stretch>
                  <a:fillRect/>
                </a:stretch>
              </p:blipFill>
              <p:spPr>
                <a:xfrm>
                  <a:off x="9342219" y="3465282"/>
                  <a:ext cx="123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0" name="Freihand 39">
                  <a:extLst>
                    <a:ext uri="{FF2B5EF4-FFF2-40B4-BE49-F238E27FC236}">
                      <a16:creationId xmlns:a16="http://schemas.microsoft.com/office/drawing/2014/main" id="{934845F0-14E6-4259-8713-DBE93F29192F}"/>
                    </a:ext>
                  </a:extLst>
                </p14:cNvPr>
                <p14:cNvContentPartPr/>
                <p14:nvPr/>
              </p14:nvContentPartPr>
              <p14:xfrm>
                <a:off x="9363819" y="3489402"/>
                <a:ext cx="102240" cy="11520"/>
              </p14:xfrm>
            </p:contentPart>
          </mc:Choice>
          <mc:Fallback>
            <p:pic>
              <p:nvPicPr>
                <p:cNvPr id="40" name="Freihand 39">
                  <a:extLst>
                    <a:ext uri="{FF2B5EF4-FFF2-40B4-BE49-F238E27FC236}">
                      <a16:creationId xmlns:a16="http://schemas.microsoft.com/office/drawing/2014/main" id="{934845F0-14E6-4259-8713-DBE93F29192F}"/>
                    </a:ext>
                  </a:extLst>
                </p:cNvPr>
                <p:cNvPicPr/>
                <p:nvPr/>
              </p:nvPicPr>
              <p:blipFill>
                <a:blip r:embed="rId197"/>
                <a:stretch>
                  <a:fillRect/>
                </a:stretch>
              </p:blipFill>
              <p:spPr>
                <a:xfrm>
                  <a:off x="9359499" y="3485082"/>
                  <a:ext cx="110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 name="Freihand 40">
                  <a:extLst>
                    <a:ext uri="{FF2B5EF4-FFF2-40B4-BE49-F238E27FC236}">
                      <a16:creationId xmlns:a16="http://schemas.microsoft.com/office/drawing/2014/main" id="{8EA16483-3E15-40B7-8191-FB0FE5E94B57}"/>
                    </a:ext>
                  </a:extLst>
                </p14:cNvPr>
                <p14:cNvContentPartPr/>
                <p14:nvPr/>
              </p14:nvContentPartPr>
              <p14:xfrm>
                <a:off x="9581979" y="3381042"/>
                <a:ext cx="104400" cy="160560"/>
              </p14:xfrm>
            </p:contentPart>
          </mc:Choice>
          <mc:Fallback>
            <p:pic>
              <p:nvPicPr>
                <p:cNvPr id="41" name="Freihand 40">
                  <a:extLst>
                    <a:ext uri="{FF2B5EF4-FFF2-40B4-BE49-F238E27FC236}">
                      <a16:creationId xmlns:a16="http://schemas.microsoft.com/office/drawing/2014/main" id="{8EA16483-3E15-40B7-8191-FB0FE5E94B57}"/>
                    </a:ext>
                  </a:extLst>
                </p:cNvPr>
                <p:cNvPicPr/>
                <p:nvPr/>
              </p:nvPicPr>
              <p:blipFill>
                <a:blip r:embed="rId199"/>
                <a:stretch>
                  <a:fillRect/>
                </a:stretch>
              </p:blipFill>
              <p:spPr>
                <a:xfrm>
                  <a:off x="9577659" y="3376722"/>
                  <a:ext cx="113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3" name="Freihand 42">
                  <a:extLst>
                    <a:ext uri="{FF2B5EF4-FFF2-40B4-BE49-F238E27FC236}">
                      <a16:creationId xmlns:a16="http://schemas.microsoft.com/office/drawing/2014/main" id="{ABDAFD78-1802-434C-8B05-0282596E840A}"/>
                    </a:ext>
                  </a:extLst>
                </p14:cNvPr>
                <p14:cNvContentPartPr/>
                <p14:nvPr/>
              </p14:nvContentPartPr>
              <p14:xfrm>
                <a:off x="9722019" y="3417762"/>
                <a:ext cx="93240" cy="106560"/>
              </p14:xfrm>
            </p:contentPart>
          </mc:Choice>
          <mc:Fallback>
            <p:pic>
              <p:nvPicPr>
                <p:cNvPr id="43" name="Freihand 42">
                  <a:extLst>
                    <a:ext uri="{FF2B5EF4-FFF2-40B4-BE49-F238E27FC236}">
                      <a16:creationId xmlns:a16="http://schemas.microsoft.com/office/drawing/2014/main" id="{ABDAFD78-1802-434C-8B05-0282596E840A}"/>
                    </a:ext>
                  </a:extLst>
                </p:cNvPr>
                <p:cNvPicPr/>
                <p:nvPr/>
              </p:nvPicPr>
              <p:blipFill>
                <a:blip r:embed="rId201"/>
                <a:stretch>
                  <a:fillRect/>
                </a:stretch>
              </p:blipFill>
              <p:spPr>
                <a:xfrm>
                  <a:off x="9717699" y="3413442"/>
                  <a:ext cx="101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4" name="Freihand 43">
                  <a:extLst>
                    <a:ext uri="{FF2B5EF4-FFF2-40B4-BE49-F238E27FC236}">
                      <a16:creationId xmlns:a16="http://schemas.microsoft.com/office/drawing/2014/main" id="{8B7F8780-41E1-4F04-99CC-47F64074141D}"/>
                    </a:ext>
                  </a:extLst>
                </p14:cNvPr>
                <p14:cNvContentPartPr/>
                <p14:nvPr/>
              </p14:nvContentPartPr>
              <p14:xfrm>
                <a:off x="9923979" y="3437562"/>
                <a:ext cx="21960" cy="99000"/>
              </p14:xfrm>
            </p:contentPart>
          </mc:Choice>
          <mc:Fallback>
            <p:pic>
              <p:nvPicPr>
                <p:cNvPr id="44" name="Freihand 43">
                  <a:extLst>
                    <a:ext uri="{FF2B5EF4-FFF2-40B4-BE49-F238E27FC236}">
                      <a16:creationId xmlns:a16="http://schemas.microsoft.com/office/drawing/2014/main" id="{8B7F8780-41E1-4F04-99CC-47F64074141D}"/>
                    </a:ext>
                  </a:extLst>
                </p:cNvPr>
                <p:cNvPicPr/>
                <p:nvPr/>
              </p:nvPicPr>
              <p:blipFill>
                <a:blip r:embed="rId203"/>
                <a:stretch>
                  <a:fillRect/>
                </a:stretch>
              </p:blipFill>
              <p:spPr>
                <a:xfrm>
                  <a:off x="9919659" y="3433242"/>
                  <a:ext cx="30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 name="Freihand 44">
                  <a:extLst>
                    <a:ext uri="{FF2B5EF4-FFF2-40B4-BE49-F238E27FC236}">
                      <a16:creationId xmlns:a16="http://schemas.microsoft.com/office/drawing/2014/main" id="{B42C204E-F070-453B-91AF-3DD28806607F}"/>
                    </a:ext>
                  </a:extLst>
                </p14:cNvPr>
                <p14:cNvContentPartPr/>
                <p14:nvPr/>
              </p14:nvContentPartPr>
              <p14:xfrm>
                <a:off x="9885819" y="3470322"/>
                <a:ext cx="102960" cy="6840"/>
              </p14:xfrm>
            </p:contentPart>
          </mc:Choice>
          <mc:Fallback>
            <p:pic>
              <p:nvPicPr>
                <p:cNvPr id="45" name="Freihand 44">
                  <a:extLst>
                    <a:ext uri="{FF2B5EF4-FFF2-40B4-BE49-F238E27FC236}">
                      <a16:creationId xmlns:a16="http://schemas.microsoft.com/office/drawing/2014/main" id="{B42C204E-F070-453B-91AF-3DD28806607F}"/>
                    </a:ext>
                  </a:extLst>
                </p:cNvPr>
                <p:cNvPicPr/>
                <p:nvPr/>
              </p:nvPicPr>
              <p:blipFill>
                <a:blip r:embed="rId205"/>
                <a:stretch>
                  <a:fillRect/>
                </a:stretch>
              </p:blipFill>
              <p:spPr>
                <a:xfrm>
                  <a:off x="9881499" y="3466002"/>
                  <a:ext cx="111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0946" name="Freihand 210945">
                  <a:extLst>
                    <a:ext uri="{FF2B5EF4-FFF2-40B4-BE49-F238E27FC236}">
                      <a16:creationId xmlns:a16="http://schemas.microsoft.com/office/drawing/2014/main" id="{1C8F9EB8-0167-467C-AE88-76D8CB4AB8C4}"/>
                    </a:ext>
                  </a:extLst>
                </p14:cNvPr>
                <p14:cNvContentPartPr/>
                <p14:nvPr/>
              </p14:nvContentPartPr>
              <p14:xfrm>
                <a:off x="10043139" y="3385722"/>
                <a:ext cx="99360" cy="106920"/>
              </p14:xfrm>
            </p:contentPart>
          </mc:Choice>
          <mc:Fallback>
            <p:pic>
              <p:nvPicPr>
                <p:cNvPr id="210946" name="Freihand 210945">
                  <a:extLst>
                    <a:ext uri="{FF2B5EF4-FFF2-40B4-BE49-F238E27FC236}">
                      <a16:creationId xmlns:a16="http://schemas.microsoft.com/office/drawing/2014/main" id="{1C8F9EB8-0167-467C-AE88-76D8CB4AB8C4}"/>
                    </a:ext>
                  </a:extLst>
                </p:cNvPr>
                <p:cNvPicPr/>
                <p:nvPr/>
              </p:nvPicPr>
              <p:blipFill>
                <a:blip r:embed="rId207"/>
                <a:stretch>
                  <a:fillRect/>
                </a:stretch>
              </p:blipFill>
              <p:spPr>
                <a:xfrm>
                  <a:off x="10038819" y="3381402"/>
                  <a:ext cx="108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0949" name="Freihand 210948">
                  <a:extLst>
                    <a:ext uri="{FF2B5EF4-FFF2-40B4-BE49-F238E27FC236}">
                      <a16:creationId xmlns:a16="http://schemas.microsoft.com/office/drawing/2014/main" id="{FF01AB37-2B6A-4B9B-AB95-2C8F3CD68FE2}"/>
                    </a:ext>
                  </a:extLst>
                </p14:cNvPr>
                <p14:cNvContentPartPr/>
                <p14:nvPr/>
              </p14:nvContentPartPr>
              <p14:xfrm>
                <a:off x="10115139" y="3433962"/>
                <a:ext cx="20160" cy="80280"/>
              </p14:xfrm>
            </p:contentPart>
          </mc:Choice>
          <mc:Fallback>
            <p:pic>
              <p:nvPicPr>
                <p:cNvPr id="210949" name="Freihand 210948">
                  <a:extLst>
                    <a:ext uri="{FF2B5EF4-FFF2-40B4-BE49-F238E27FC236}">
                      <a16:creationId xmlns:a16="http://schemas.microsoft.com/office/drawing/2014/main" id="{FF01AB37-2B6A-4B9B-AB95-2C8F3CD68FE2}"/>
                    </a:ext>
                  </a:extLst>
                </p:cNvPr>
                <p:cNvPicPr/>
                <p:nvPr/>
              </p:nvPicPr>
              <p:blipFill>
                <a:blip r:embed="rId209"/>
                <a:stretch>
                  <a:fillRect/>
                </a:stretch>
              </p:blipFill>
              <p:spPr>
                <a:xfrm>
                  <a:off x="10110819" y="3429642"/>
                  <a:ext cx="2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0950" name="Freihand 210949">
                  <a:extLst>
                    <a:ext uri="{FF2B5EF4-FFF2-40B4-BE49-F238E27FC236}">
                      <a16:creationId xmlns:a16="http://schemas.microsoft.com/office/drawing/2014/main" id="{5A0AD03F-5F07-4E54-9579-68EBFBB1A695}"/>
                    </a:ext>
                  </a:extLst>
                </p14:cNvPr>
                <p14:cNvContentPartPr/>
                <p14:nvPr/>
              </p14:nvContentPartPr>
              <p14:xfrm>
                <a:off x="10208019" y="3395082"/>
                <a:ext cx="69120" cy="104760"/>
              </p14:xfrm>
            </p:contentPart>
          </mc:Choice>
          <mc:Fallback>
            <p:pic>
              <p:nvPicPr>
                <p:cNvPr id="210950" name="Freihand 210949">
                  <a:extLst>
                    <a:ext uri="{FF2B5EF4-FFF2-40B4-BE49-F238E27FC236}">
                      <a16:creationId xmlns:a16="http://schemas.microsoft.com/office/drawing/2014/main" id="{5A0AD03F-5F07-4E54-9579-68EBFBB1A695}"/>
                    </a:ext>
                  </a:extLst>
                </p:cNvPr>
                <p:cNvPicPr/>
                <p:nvPr/>
              </p:nvPicPr>
              <p:blipFill>
                <a:blip r:embed="rId211"/>
                <a:stretch>
                  <a:fillRect/>
                </a:stretch>
              </p:blipFill>
              <p:spPr>
                <a:xfrm>
                  <a:off x="10203699" y="3390762"/>
                  <a:ext cx="77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0951" name="Freihand 210950">
                  <a:extLst>
                    <a:ext uri="{FF2B5EF4-FFF2-40B4-BE49-F238E27FC236}">
                      <a16:creationId xmlns:a16="http://schemas.microsoft.com/office/drawing/2014/main" id="{4D340DE3-D168-4323-AF84-E158828F6EE0}"/>
                    </a:ext>
                  </a:extLst>
                </p14:cNvPr>
                <p14:cNvContentPartPr/>
                <p14:nvPr/>
              </p14:nvContentPartPr>
              <p14:xfrm>
                <a:off x="10161939" y="3360882"/>
                <a:ext cx="63720" cy="68400"/>
              </p14:xfrm>
            </p:contentPart>
          </mc:Choice>
          <mc:Fallback>
            <p:pic>
              <p:nvPicPr>
                <p:cNvPr id="210951" name="Freihand 210950">
                  <a:extLst>
                    <a:ext uri="{FF2B5EF4-FFF2-40B4-BE49-F238E27FC236}">
                      <a16:creationId xmlns:a16="http://schemas.microsoft.com/office/drawing/2014/main" id="{4D340DE3-D168-4323-AF84-E158828F6EE0}"/>
                    </a:ext>
                  </a:extLst>
                </p:cNvPr>
                <p:cNvPicPr/>
                <p:nvPr/>
              </p:nvPicPr>
              <p:blipFill>
                <a:blip r:embed="rId213"/>
                <a:stretch>
                  <a:fillRect/>
                </a:stretch>
              </p:blipFill>
              <p:spPr>
                <a:xfrm>
                  <a:off x="10157619" y="3356562"/>
                  <a:ext cx="72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0952" name="Freihand 210951">
                  <a:extLst>
                    <a:ext uri="{FF2B5EF4-FFF2-40B4-BE49-F238E27FC236}">
                      <a16:creationId xmlns:a16="http://schemas.microsoft.com/office/drawing/2014/main" id="{25B0B109-DE8A-4DD0-B710-F51B4F1AA80E}"/>
                    </a:ext>
                  </a:extLst>
                </p14:cNvPr>
                <p14:cNvContentPartPr/>
                <p14:nvPr/>
              </p14:nvContentPartPr>
              <p14:xfrm>
                <a:off x="10256259" y="3436482"/>
                <a:ext cx="82440" cy="87120"/>
              </p14:xfrm>
            </p:contentPart>
          </mc:Choice>
          <mc:Fallback>
            <p:pic>
              <p:nvPicPr>
                <p:cNvPr id="210952" name="Freihand 210951">
                  <a:extLst>
                    <a:ext uri="{FF2B5EF4-FFF2-40B4-BE49-F238E27FC236}">
                      <a16:creationId xmlns:a16="http://schemas.microsoft.com/office/drawing/2014/main" id="{25B0B109-DE8A-4DD0-B710-F51B4F1AA80E}"/>
                    </a:ext>
                  </a:extLst>
                </p:cNvPr>
                <p:cNvPicPr/>
                <p:nvPr/>
              </p:nvPicPr>
              <p:blipFill>
                <a:blip r:embed="rId215"/>
                <a:stretch>
                  <a:fillRect/>
                </a:stretch>
              </p:blipFill>
              <p:spPr>
                <a:xfrm>
                  <a:off x="10251939" y="3432162"/>
                  <a:ext cx="91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0953" name="Freihand 210952">
                  <a:extLst>
                    <a:ext uri="{FF2B5EF4-FFF2-40B4-BE49-F238E27FC236}">
                      <a16:creationId xmlns:a16="http://schemas.microsoft.com/office/drawing/2014/main" id="{72CD6918-50E7-4508-844C-D0D069725B2D}"/>
                    </a:ext>
                  </a:extLst>
                </p14:cNvPr>
                <p14:cNvContentPartPr/>
                <p14:nvPr/>
              </p14:nvContentPartPr>
              <p14:xfrm>
                <a:off x="10335099" y="3319122"/>
                <a:ext cx="65520" cy="259200"/>
              </p14:xfrm>
            </p:contentPart>
          </mc:Choice>
          <mc:Fallback>
            <p:pic>
              <p:nvPicPr>
                <p:cNvPr id="210953" name="Freihand 210952">
                  <a:extLst>
                    <a:ext uri="{FF2B5EF4-FFF2-40B4-BE49-F238E27FC236}">
                      <a16:creationId xmlns:a16="http://schemas.microsoft.com/office/drawing/2014/main" id="{72CD6918-50E7-4508-844C-D0D069725B2D}"/>
                    </a:ext>
                  </a:extLst>
                </p:cNvPr>
                <p:cNvPicPr/>
                <p:nvPr/>
              </p:nvPicPr>
              <p:blipFill>
                <a:blip r:embed="rId217"/>
                <a:stretch>
                  <a:fillRect/>
                </a:stretch>
              </p:blipFill>
              <p:spPr>
                <a:xfrm>
                  <a:off x="10330779" y="3314802"/>
                  <a:ext cx="741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46" name="Freihand 211045">
                  <a:extLst>
                    <a:ext uri="{FF2B5EF4-FFF2-40B4-BE49-F238E27FC236}">
                      <a16:creationId xmlns:a16="http://schemas.microsoft.com/office/drawing/2014/main" id="{BDB35096-5D89-48A7-B5C0-F84E6443675A}"/>
                    </a:ext>
                  </a:extLst>
                </p14:cNvPr>
                <p14:cNvContentPartPr/>
                <p14:nvPr/>
              </p14:nvContentPartPr>
              <p14:xfrm>
                <a:off x="9152499" y="3279522"/>
                <a:ext cx="399240" cy="460080"/>
              </p14:xfrm>
            </p:contentPart>
          </mc:Choice>
          <mc:Fallback>
            <p:pic>
              <p:nvPicPr>
                <p:cNvPr id="211046" name="Freihand 211045">
                  <a:extLst>
                    <a:ext uri="{FF2B5EF4-FFF2-40B4-BE49-F238E27FC236}">
                      <a16:creationId xmlns:a16="http://schemas.microsoft.com/office/drawing/2014/main" id="{BDB35096-5D89-48A7-B5C0-F84E6443675A}"/>
                    </a:ext>
                  </a:extLst>
                </p:cNvPr>
                <p:cNvPicPr/>
                <p:nvPr/>
              </p:nvPicPr>
              <p:blipFill>
                <a:blip r:embed="rId219"/>
                <a:stretch>
                  <a:fillRect/>
                </a:stretch>
              </p:blipFill>
              <p:spPr>
                <a:xfrm>
                  <a:off x="9148179" y="3275202"/>
                  <a:ext cx="407880" cy="468720"/>
                </a:xfrm>
                <a:prstGeom prst="rect">
                  <a:avLst/>
                </a:prstGeom>
              </p:spPr>
            </p:pic>
          </mc:Fallback>
        </mc:AlternateContent>
      </p:grpSp>
      <p:grpSp>
        <p:nvGrpSpPr>
          <p:cNvPr id="211049" name="Gruppieren 211048">
            <a:extLst>
              <a:ext uri="{FF2B5EF4-FFF2-40B4-BE49-F238E27FC236}">
                <a16:creationId xmlns:a16="http://schemas.microsoft.com/office/drawing/2014/main" id="{89D11AB6-51FC-429B-8927-1056FF3BECF3}"/>
              </a:ext>
            </a:extLst>
          </p:cNvPr>
          <p:cNvGrpSpPr/>
          <p:nvPr/>
        </p:nvGrpSpPr>
        <p:grpSpPr>
          <a:xfrm>
            <a:off x="277419" y="3311922"/>
            <a:ext cx="1909800" cy="459000"/>
            <a:chOff x="277419" y="3311922"/>
            <a:chExt cx="1909800" cy="459000"/>
          </a:xfrm>
        </p:grpSpPr>
        <mc:AlternateContent xmlns:mc="http://schemas.openxmlformats.org/markup-compatibility/2006">
          <mc:Choice xmlns:p14="http://schemas.microsoft.com/office/powerpoint/2010/main" Requires="p14">
            <p:contentPart p14:bwMode="auto" r:id="rId220">
              <p14:nvContentPartPr>
                <p14:cNvPr id="21" name="Freihand 20">
                  <a:extLst>
                    <a:ext uri="{FF2B5EF4-FFF2-40B4-BE49-F238E27FC236}">
                      <a16:creationId xmlns:a16="http://schemas.microsoft.com/office/drawing/2014/main" id="{051CE835-29CA-4406-84C3-04950E3CD2CD}"/>
                    </a:ext>
                  </a:extLst>
                </p14:cNvPr>
                <p14:cNvContentPartPr/>
                <p14:nvPr/>
              </p14:nvContentPartPr>
              <p14:xfrm>
                <a:off x="323499" y="3489402"/>
                <a:ext cx="117720" cy="161640"/>
              </p14:xfrm>
            </p:contentPart>
          </mc:Choice>
          <mc:Fallback>
            <p:pic>
              <p:nvPicPr>
                <p:cNvPr id="21" name="Freihand 20">
                  <a:extLst>
                    <a:ext uri="{FF2B5EF4-FFF2-40B4-BE49-F238E27FC236}">
                      <a16:creationId xmlns:a16="http://schemas.microsoft.com/office/drawing/2014/main" id="{051CE835-29CA-4406-84C3-04950E3CD2CD}"/>
                    </a:ext>
                  </a:extLst>
                </p:cNvPr>
                <p:cNvPicPr/>
                <p:nvPr/>
              </p:nvPicPr>
              <p:blipFill>
                <a:blip r:embed="rId221"/>
                <a:stretch>
                  <a:fillRect/>
                </a:stretch>
              </p:blipFill>
              <p:spPr>
                <a:xfrm>
                  <a:off x="319179" y="3485082"/>
                  <a:ext cx="126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2" name="Freihand 21">
                  <a:extLst>
                    <a:ext uri="{FF2B5EF4-FFF2-40B4-BE49-F238E27FC236}">
                      <a16:creationId xmlns:a16="http://schemas.microsoft.com/office/drawing/2014/main" id="{6F2C152D-9C76-40C4-84D3-EBACD92B3BE7}"/>
                    </a:ext>
                  </a:extLst>
                </p14:cNvPr>
                <p14:cNvContentPartPr/>
                <p14:nvPr/>
              </p14:nvContentPartPr>
              <p14:xfrm>
                <a:off x="486939" y="3510282"/>
                <a:ext cx="90000" cy="129240"/>
              </p14:xfrm>
            </p:contentPart>
          </mc:Choice>
          <mc:Fallback>
            <p:pic>
              <p:nvPicPr>
                <p:cNvPr id="22" name="Freihand 21">
                  <a:extLst>
                    <a:ext uri="{FF2B5EF4-FFF2-40B4-BE49-F238E27FC236}">
                      <a16:creationId xmlns:a16="http://schemas.microsoft.com/office/drawing/2014/main" id="{6F2C152D-9C76-40C4-84D3-EBACD92B3BE7}"/>
                    </a:ext>
                  </a:extLst>
                </p:cNvPr>
                <p:cNvPicPr/>
                <p:nvPr/>
              </p:nvPicPr>
              <p:blipFill>
                <a:blip r:embed="rId223"/>
                <a:stretch>
                  <a:fillRect/>
                </a:stretch>
              </p:blipFill>
              <p:spPr>
                <a:xfrm>
                  <a:off x="482619" y="3505962"/>
                  <a:ext cx="98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3" name="Freihand 22">
                  <a:extLst>
                    <a:ext uri="{FF2B5EF4-FFF2-40B4-BE49-F238E27FC236}">
                      <a16:creationId xmlns:a16="http://schemas.microsoft.com/office/drawing/2014/main" id="{F262FD27-FD36-49E4-96EF-0744CC0A9DF9}"/>
                    </a:ext>
                  </a:extLst>
                </p14:cNvPr>
                <p14:cNvContentPartPr/>
                <p14:nvPr/>
              </p14:nvContentPartPr>
              <p14:xfrm>
                <a:off x="464979" y="3541602"/>
                <a:ext cx="115560" cy="28080"/>
              </p14:xfrm>
            </p:contentPart>
          </mc:Choice>
          <mc:Fallback>
            <p:pic>
              <p:nvPicPr>
                <p:cNvPr id="23" name="Freihand 22">
                  <a:extLst>
                    <a:ext uri="{FF2B5EF4-FFF2-40B4-BE49-F238E27FC236}">
                      <a16:creationId xmlns:a16="http://schemas.microsoft.com/office/drawing/2014/main" id="{F262FD27-FD36-49E4-96EF-0744CC0A9DF9}"/>
                    </a:ext>
                  </a:extLst>
                </p:cNvPr>
                <p:cNvPicPr/>
                <p:nvPr/>
              </p:nvPicPr>
              <p:blipFill>
                <a:blip r:embed="rId225"/>
                <a:stretch>
                  <a:fillRect/>
                </a:stretch>
              </p:blipFill>
              <p:spPr>
                <a:xfrm>
                  <a:off x="460659" y="3537282"/>
                  <a:ext cx="124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 name="Freihand 23">
                  <a:extLst>
                    <a:ext uri="{FF2B5EF4-FFF2-40B4-BE49-F238E27FC236}">
                      <a16:creationId xmlns:a16="http://schemas.microsoft.com/office/drawing/2014/main" id="{DA7B6407-AB9F-4190-9DD9-F4432EEED625}"/>
                    </a:ext>
                  </a:extLst>
                </p14:cNvPr>
                <p14:cNvContentPartPr/>
                <p14:nvPr/>
              </p14:nvContentPartPr>
              <p14:xfrm>
                <a:off x="607179" y="3455922"/>
                <a:ext cx="76680" cy="168120"/>
              </p14:xfrm>
            </p:contentPart>
          </mc:Choice>
          <mc:Fallback>
            <p:pic>
              <p:nvPicPr>
                <p:cNvPr id="24" name="Freihand 23">
                  <a:extLst>
                    <a:ext uri="{FF2B5EF4-FFF2-40B4-BE49-F238E27FC236}">
                      <a16:creationId xmlns:a16="http://schemas.microsoft.com/office/drawing/2014/main" id="{DA7B6407-AB9F-4190-9DD9-F4432EEED625}"/>
                    </a:ext>
                  </a:extLst>
                </p:cNvPr>
                <p:cNvPicPr/>
                <p:nvPr/>
              </p:nvPicPr>
              <p:blipFill>
                <a:blip r:embed="rId227"/>
                <a:stretch>
                  <a:fillRect/>
                </a:stretch>
              </p:blipFill>
              <p:spPr>
                <a:xfrm>
                  <a:off x="602859" y="3451602"/>
                  <a:ext cx="85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6" name="Freihand 25">
                  <a:extLst>
                    <a:ext uri="{FF2B5EF4-FFF2-40B4-BE49-F238E27FC236}">
                      <a16:creationId xmlns:a16="http://schemas.microsoft.com/office/drawing/2014/main" id="{5D5670BF-F68F-43CF-9899-86A40612E980}"/>
                    </a:ext>
                  </a:extLst>
                </p14:cNvPr>
                <p14:cNvContentPartPr/>
                <p14:nvPr/>
              </p14:nvContentPartPr>
              <p14:xfrm>
                <a:off x="717699" y="3489402"/>
                <a:ext cx="103320" cy="82440"/>
              </p14:xfrm>
            </p:contentPart>
          </mc:Choice>
          <mc:Fallback>
            <p:pic>
              <p:nvPicPr>
                <p:cNvPr id="26" name="Freihand 25">
                  <a:extLst>
                    <a:ext uri="{FF2B5EF4-FFF2-40B4-BE49-F238E27FC236}">
                      <a16:creationId xmlns:a16="http://schemas.microsoft.com/office/drawing/2014/main" id="{5D5670BF-F68F-43CF-9899-86A40612E980}"/>
                    </a:ext>
                  </a:extLst>
                </p:cNvPr>
                <p:cNvPicPr/>
                <p:nvPr/>
              </p:nvPicPr>
              <p:blipFill>
                <a:blip r:embed="rId229"/>
                <a:stretch>
                  <a:fillRect/>
                </a:stretch>
              </p:blipFill>
              <p:spPr>
                <a:xfrm>
                  <a:off x="713379" y="3485082"/>
                  <a:ext cx="111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 name="Freihand 26">
                  <a:extLst>
                    <a:ext uri="{FF2B5EF4-FFF2-40B4-BE49-F238E27FC236}">
                      <a16:creationId xmlns:a16="http://schemas.microsoft.com/office/drawing/2014/main" id="{19D5531F-8E71-4419-8439-C8FE828E2B93}"/>
                    </a:ext>
                  </a:extLst>
                </p14:cNvPr>
                <p14:cNvContentPartPr/>
                <p14:nvPr/>
              </p14:nvContentPartPr>
              <p14:xfrm>
                <a:off x="888699" y="3531162"/>
                <a:ext cx="20880" cy="95040"/>
              </p14:xfrm>
            </p:contentPart>
          </mc:Choice>
          <mc:Fallback>
            <p:pic>
              <p:nvPicPr>
                <p:cNvPr id="27" name="Freihand 26">
                  <a:extLst>
                    <a:ext uri="{FF2B5EF4-FFF2-40B4-BE49-F238E27FC236}">
                      <a16:creationId xmlns:a16="http://schemas.microsoft.com/office/drawing/2014/main" id="{19D5531F-8E71-4419-8439-C8FE828E2B93}"/>
                    </a:ext>
                  </a:extLst>
                </p:cNvPr>
                <p:cNvPicPr/>
                <p:nvPr/>
              </p:nvPicPr>
              <p:blipFill>
                <a:blip r:embed="rId231"/>
                <a:stretch>
                  <a:fillRect/>
                </a:stretch>
              </p:blipFill>
              <p:spPr>
                <a:xfrm>
                  <a:off x="884379" y="3526842"/>
                  <a:ext cx="2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8" name="Freihand 27">
                  <a:extLst>
                    <a:ext uri="{FF2B5EF4-FFF2-40B4-BE49-F238E27FC236}">
                      <a16:creationId xmlns:a16="http://schemas.microsoft.com/office/drawing/2014/main" id="{65774966-3CC5-4B02-B336-9EB64A2C79CD}"/>
                    </a:ext>
                  </a:extLst>
                </p14:cNvPr>
                <p14:cNvContentPartPr/>
                <p14:nvPr/>
              </p14:nvContentPartPr>
              <p14:xfrm>
                <a:off x="844059" y="3554562"/>
                <a:ext cx="106200" cy="13680"/>
              </p14:xfrm>
            </p:contentPart>
          </mc:Choice>
          <mc:Fallback>
            <p:pic>
              <p:nvPicPr>
                <p:cNvPr id="28" name="Freihand 27">
                  <a:extLst>
                    <a:ext uri="{FF2B5EF4-FFF2-40B4-BE49-F238E27FC236}">
                      <a16:creationId xmlns:a16="http://schemas.microsoft.com/office/drawing/2014/main" id="{65774966-3CC5-4B02-B336-9EB64A2C79CD}"/>
                    </a:ext>
                  </a:extLst>
                </p:cNvPr>
                <p:cNvPicPr/>
                <p:nvPr/>
              </p:nvPicPr>
              <p:blipFill>
                <a:blip r:embed="rId233"/>
                <a:stretch>
                  <a:fillRect/>
                </a:stretch>
              </p:blipFill>
              <p:spPr>
                <a:xfrm>
                  <a:off x="839739" y="3550242"/>
                  <a:ext cx="114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1" name="Freihand 30">
                  <a:extLst>
                    <a:ext uri="{FF2B5EF4-FFF2-40B4-BE49-F238E27FC236}">
                      <a16:creationId xmlns:a16="http://schemas.microsoft.com/office/drawing/2014/main" id="{4BE08F52-39BA-48C6-9297-04003CB60FD0}"/>
                    </a:ext>
                  </a:extLst>
                </p14:cNvPr>
                <p14:cNvContentPartPr/>
                <p14:nvPr/>
              </p14:nvContentPartPr>
              <p14:xfrm>
                <a:off x="1031619" y="3492642"/>
                <a:ext cx="115920" cy="110520"/>
              </p14:xfrm>
            </p:contentPart>
          </mc:Choice>
          <mc:Fallback>
            <p:pic>
              <p:nvPicPr>
                <p:cNvPr id="31" name="Freihand 30">
                  <a:extLst>
                    <a:ext uri="{FF2B5EF4-FFF2-40B4-BE49-F238E27FC236}">
                      <a16:creationId xmlns:a16="http://schemas.microsoft.com/office/drawing/2014/main" id="{4BE08F52-39BA-48C6-9297-04003CB60FD0}"/>
                    </a:ext>
                  </a:extLst>
                </p:cNvPr>
                <p:cNvPicPr/>
                <p:nvPr/>
              </p:nvPicPr>
              <p:blipFill>
                <a:blip r:embed="rId235"/>
                <a:stretch>
                  <a:fillRect/>
                </a:stretch>
              </p:blipFill>
              <p:spPr>
                <a:xfrm>
                  <a:off x="1027299" y="3488322"/>
                  <a:ext cx="124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2" name="Freihand 31">
                  <a:extLst>
                    <a:ext uri="{FF2B5EF4-FFF2-40B4-BE49-F238E27FC236}">
                      <a16:creationId xmlns:a16="http://schemas.microsoft.com/office/drawing/2014/main" id="{4105B39B-D9F3-4E3B-8B8C-1DC906FC0551}"/>
                    </a:ext>
                  </a:extLst>
                </p14:cNvPr>
                <p14:cNvContentPartPr/>
                <p14:nvPr/>
              </p14:nvContentPartPr>
              <p14:xfrm>
                <a:off x="1182099" y="3520722"/>
                <a:ext cx="80280" cy="92880"/>
              </p14:xfrm>
            </p:contentPart>
          </mc:Choice>
          <mc:Fallback>
            <p:pic>
              <p:nvPicPr>
                <p:cNvPr id="32" name="Freihand 31">
                  <a:extLst>
                    <a:ext uri="{FF2B5EF4-FFF2-40B4-BE49-F238E27FC236}">
                      <a16:creationId xmlns:a16="http://schemas.microsoft.com/office/drawing/2014/main" id="{4105B39B-D9F3-4E3B-8B8C-1DC906FC0551}"/>
                    </a:ext>
                  </a:extLst>
                </p:cNvPr>
                <p:cNvPicPr/>
                <p:nvPr/>
              </p:nvPicPr>
              <p:blipFill>
                <a:blip r:embed="rId237"/>
                <a:stretch>
                  <a:fillRect/>
                </a:stretch>
              </p:blipFill>
              <p:spPr>
                <a:xfrm>
                  <a:off x="1177779" y="3516402"/>
                  <a:ext cx="88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3" name="Freihand 32">
                  <a:extLst>
                    <a:ext uri="{FF2B5EF4-FFF2-40B4-BE49-F238E27FC236}">
                      <a16:creationId xmlns:a16="http://schemas.microsoft.com/office/drawing/2014/main" id="{B7564854-C1B3-4C91-83A7-63771CC82ADD}"/>
                    </a:ext>
                  </a:extLst>
                </p14:cNvPr>
                <p14:cNvContentPartPr/>
                <p14:nvPr/>
              </p14:nvContentPartPr>
              <p14:xfrm>
                <a:off x="1146819" y="3458442"/>
                <a:ext cx="59760" cy="73440"/>
              </p14:xfrm>
            </p:contentPart>
          </mc:Choice>
          <mc:Fallback>
            <p:pic>
              <p:nvPicPr>
                <p:cNvPr id="33" name="Freihand 32">
                  <a:extLst>
                    <a:ext uri="{FF2B5EF4-FFF2-40B4-BE49-F238E27FC236}">
                      <a16:creationId xmlns:a16="http://schemas.microsoft.com/office/drawing/2014/main" id="{B7564854-C1B3-4C91-83A7-63771CC82ADD}"/>
                    </a:ext>
                  </a:extLst>
                </p:cNvPr>
                <p:cNvPicPr/>
                <p:nvPr/>
              </p:nvPicPr>
              <p:blipFill>
                <a:blip r:embed="rId239"/>
                <a:stretch>
                  <a:fillRect/>
                </a:stretch>
              </p:blipFill>
              <p:spPr>
                <a:xfrm>
                  <a:off x="1142499" y="3454122"/>
                  <a:ext cx="68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4" name="Freihand 33">
                  <a:extLst>
                    <a:ext uri="{FF2B5EF4-FFF2-40B4-BE49-F238E27FC236}">
                      <a16:creationId xmlns:a16="http://schemas.microsoft.com/office/drawing/2014/main" id="{D563A98A-FC43-4A4B-BFFC-737C30FCFFD4}"/>
                    </a:ext>
                  </a:extLst>
                </p14:cNvPr>
                <p14:cNvContentPartPr/>
                <p14:nvPr/>
              </p14:nvContentPartPr>
              <p14:xfrm>
                <a:off x="1240059" y="3560322"/>
                <a:ext cx="65880" cy="62280"/>
              </p14:xfrm>
            </p:contentPart>
          </mc:Choice>
          <mc:Fallback>
            <p:pic>
              <p:nvPicPr>
                <p:cNvPr id="34" name="Freihand 33">
                  <a:extLst>
                    <a:ext uri="{FF2B5EF4-FFF2-40B4-BE49-F238E27FC236}">
                      <a16:creationId xmlns:a16="http://schemas.microsoft.com/office/drawing/2014/main" id="{D563A98A-FC43-4A4B-BFFC-737C30FCFFD4}"/>
                    </a:ext>
                  </a:extLst>
                </p:cNvPr>
                <p:cNvPicPr/>
                <p:nvPr/>
              </p:nvPicPr>
              <p:blipFill>
                <a:blip r:embed="rId241"/>
                <a:stretch>
                  <a:fillRect/>
                </a:stretch>
              </p:blipFill>
              <p:spPr>
                <a:xfrm>
                  <a:off x="1235739" y="3556002"/>
                  <a:ext cx="74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5" name="Freihand 34">
                  <a:extLst>
                    <a:ext uri="{FF2B5EF4-FFF2-40B4-BE49-F238E27FC236}">
                      <a16:creationId xmlns:a16="http://schemas.microsoft.com/office/drawing/2014/main" id="{C9F4956E-9182-4225-A356-BD7687143775}"/>
                    </a:ext>
                  </a:extLst>
                </p14:cNvPr>
                <p14:cNvContentPartPr/>
                <p14:nvPr/>
              </p14:nvContentPartPr>
              <p14:xfrm>
                <a:off x="1249779" y="3459522"/>
                <a:ext cx="115200" cy="311400"/>
              </p14:xfrm>
            </p:contentPart>
          </mc:Choice>
          <mc:Fallback>
            <p:pic>
              <p:nvPicPr>
                <p:cNvPr id="35" name="Freihand 34">
                  <a:extLst>
                    <a:ext uri="{FF2B5EF4-FFF2-40B4-BE49-F238E27FC236}">
                      <a16:creationId xmlns:a16="http://schemas.microsoft.com/office/drawing/2014/main" id="{C9F4956E-9182-4225-A356-BD7687143775}"/>
                    </a:ext>
                  </a:extLst>
                </p:cNvPr>
                <p:cNvPicPr/>
                <p:nvPr/>
              </p:nvPicPr>
              <p:blipFill>
                <a:blip r:embed="rId243"/>
                <a:stretch>
                  <a:fillRect/>
                </a:stretch>
              </p:blipFill>
              <p:spPr>
                <a:xfrm>
                  <a:off x="1245459" y="3455202"/>
                  <a:ext cx="1238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0962" name="Freihand 210961">
                  <a:extLst>
                    <a:ext uri="{FF2B5EF4-FFF2-40B4-BE49-F238E27FC236}">
                      <a16:creationId xmlns:a16="http://schemas.microsoft.com/office/drawing/2014/main" id="{B5CF3E0D-863B-4383-94CF-95C4530339FA}"/>
                    </a:ext>
                  </a:extLst>
                </p14:cNvPr>
                <p14:cNvContentPartPr/>
                <p14:nvPr/>
              </p14:nvContentPartPr>
              <p14:xfrm>
                <a:off x="1403859" y="3424242"/>
                <a:ext cx="87120" cy="250560"/>
              </p14:xfrm>
            </p:contentPart>
          </mc:Choice>
          <mc:Fallback>
            <p:pic>
              <p:nvPicPr>
                <p:cNvPr id="210962" name="Freihand 210961">
                  <a:extLst>
                    <a:ext uri="{FF2B5EF4-FFF2-40B4-BE49-F238E27FC236}">
                      <a16:creationId xmlns:a16="http://schemas.microsoft.com/office/drawing/2014/main" id="{B5CF3E0D-863B-4383-94CF-95C4530339FA}"/>
                    </a:ext>
                  </a:extLst>
                </p:cNvPr>
                <p:cNvPicPr/>
                <p:nvPr/>
              </p:nvPicPr>
              <p:blipFill>
                <a:blip r:embed="rId245"/>
                <a:stretch>
                  <a:fillRect/>
                </a:stretch>
              </p:blipFill>
              <p:spPr>
                <a:xfrm>
                  <a:off x="1399539" y="3419922"/>
                  <a:ext cx="95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0963" name="Freihand 210962">
                  <a:extLst>
                    <a:ext uri="{FF2B5EF4-FFF2-40B4-BE49-F238E27FC236}">
                      <a16:creationId xmlns:a16="http://schemas.microsoft.com/office/drawing/2014/main" id="{1639E1EF-AC5B-4348-8F16-34A7EFA92876}"/>
                    </a:ext>
                  </a:extLst>
                </p14:cNvPr>
                <p14:cNvContentPartPr/>
                <p14:nvPr/>
              </p14:nvContentPartPr>
              <p14:xfrm>
                <a:off x="1521939" y="3479682"/>
                <a:ext cx="129960" cy="114840"/>
              </p14:xfrm>
            </p:contentPart>
          </mc:Choice>
          <mc:Fallback>
            <p:pic>
              <p:nvPicPr>
                <p:cNvPr id="210963" name="Freihand 210962">
                  <a:extLst>
                    <a:ext uri="{FF2B5EF4-FFF2-40B4-BE49-F238E27FC236}">
                      <a16:creationId xmlns:a16="http://schemas.microsoft.com/office/drawing/2014/main" id="{1639E1EF-AC5B-4348-8F16-34A7EFA92876}"/>
                    </a:ext>
                  </a:extLst>
                </p:cNvPr>
                <p:cNvPicPr/>
                <p:nvPr/>
              </p:nvPicPr>
              <p:blipFill>
                <a:blip r:embed="rId247"/>
                <a:stretch>
                  <a:fillRect/>
                </a:stretch>
              </p:blipFill>
              <p:spPr>
                <a:xfrm>
                  <a:off x="1517619" y="3475362"/>
                  <a:ext cx="138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0964" name="Freihand 210963">
                  <a:extLst>
                    <a:ext uri="{FF2B5EF4-FFF2-40B4-BE49-F238E27FC236}">
                      <a16:creationId xmlns:a16="http://schemas.microsoft.com/office/drawing/2014/main" id="{942B6692-1FED-4270-A286-0589B6AB529C}"/>
                    </a:ext>
                  </a:extLst>
                </p14:cNvPr>
                <p14:cNvContentPartPr/>
                <p14:nvPr/>
              </p14:nvContentPartPr>
              <p14:xfrm>
                <a:off x="1714899" y="3490122"/>
                <a:ext cx="30240" cy="107280"/>
              </p14:xfrm>
            </p:contentPart>
          </mc:Choice>
          <mc:Fallback>
            <p:pic>
              <p:nvPicPr>
                <p:cNvPr id="210964" name="Freihand 210963">
                  <a:extLst>
                    <a:ext uri="{FF2B5EF4-FFF2-40B4-BE49-F238E27FC236}">
                      <a16:creationId xmlns:a16="http://schemas.microsoft.com/office/drawing/2014/main" id="{942B6692-1FED-4270-A286-0589B6AB529C}"/>
                    </a:ext>
                  </a:extLst>
                </p:cNvPr>
                <p:cNvPicPr/>
                <p:nvPr/>
              </p:nvPicPr>
              <p:blipFill>
                <a:blip r:embed="rId249"/>
                <a:stretch>
                  <a:fillRect/>
                </a:stretch>
              </p:blipFill>
              <p:spPr>
                <a:xfrm>
                  <a:off x="1710579" y="3485802"/>
                  <a:ext cx="38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0965" name="Freihand 210964">
                  <a:extLst>
                    <a:ext uri="{FF2B5EF4-FFF2-40B4-BE49-F238E27FC236}">
                      <a16:creationId xmlns:a16="http://schemas.microsoft.com/office/drawing/2014/main" id="{10D3B148-5C48-416E-91BC-B4DDD3474A8E}"/>
                    </a:ext>
                  </a:extLst>
                </p14:cNvPr>
                <p14:cNvContentPartPr/>
                <p14:nvPr/>
              </p14:nvContentPartPr>
              <p14:xfrm>
                <a:off x="1676019" y="3537282"/>
                <a:ext cx="101520" cy="12600"/>
              </p14:xfrm>
            </p:contentPart>
          </mc:Choice>
          <mc:Fallback>
            <p:pic>
              <p:nvPicPr>
                <p:cNvPr id="210965" name="Freihand 210964">
                  <a:extLst>
                    <a:ext uri="{FF2B5EF4-FFF2-40B4-BE49-F238E27FC236}">
                      <a16:creationId xmlns:a16="http://schemas.microsoft.com/office/drawing/2014/main" id="{10D3B148-5C48-416E-91BC-B4DDD3474A8E}"/>
                    </a:ext>
                  </a:extLst>
                </p:cNvPr>
                <p:cNvPicPr/>
                <p:nvPr/>
              </p:nvPicPr>
              <p:blipFill>
                <a:blip r:embed="rId251"/>
                <a:stretch>
                  <a:fillRect/>
                </a:stretch>
              </p:blipFill>
              <p:spPr>
                <a:xfrm>
                  <a:off x="1671699" y="3532962"/>
                  <a:ext cx="11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0966" name="Freihand 210965">
                  <a:extLst>
                    <a:ext uri="{FF2B5EF4-FFF2-40B4-BE49-F238E27FC236}">
                      <a16:creationId xmlns:a16="http://schemas.microsoft.com/office/drawing/2014/main" id="{9CF954ED-18A6-40C0-B132-4F021A9F81C5}"/>
                    </a:ext>
                  </a:extLst>
                </p14:cNvPr>
                <p14:cNvContentPartPr/>
                <p14:nvPr/>
              </p14:nvContentPartPr>
              <p14:xfrm>
                <a:off x="1862139" y="3484722"/>
                <a:ext cx="80640" cy="97560"/>
              </p14:xfrm>
            </p:contentPart>
          </mc:Choice>
          <mc:Fallback>
            <p:pic>
              <p:nvPicPr>
                <p:cNvPr id="210966" name="Freihand 210965">
                  <a:extLst>
                    <a:ext uri="{FF2B5EF4-FFF2-40B4-BE49-F238E27FC236}">
                      <a16:creationId xmlns:a16="http://schemas.microsoft.com/office/drawing/2014/main" id="{9CF954ED-18A6-40C0-B132-4F021A9F81C5}"/>
                    </a:ext>
                  </a:extLst>
                </p:cNvPr>
                <p:cNvPicPr/>
                <p:nvPr/>
              </p:nvPicPr>
              <p:blipFill>
                <a:blip r:embed="rId253"/>
                <a:stretch>
                  <a:fillRect/>
                </a:stretch>
              </p:blipFill>
              <p:spPr>
                <a:xfrm>
                  <a:off x="1857819" y="3480402"/>
                  <a:ext cx="89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0967" name="Freihand 210966">
                  <a:extLst>
                    <a:ext uri="{FF2B5EF4-FFF2-40B4-BE49-F238E27FC236}">
                      <a16:creationId xmlns:a16="http://schemas.microsoft.com/office/drawing/2014/main" id="{5E704232-FF3C-4C58-A190-835DEB643C74}"/>
                    </a:ext>
                  </a:extLst>
                </p14:cNvPr>
                <p14:cNvContentPartPr/>
                <p14:nvPr/>
              </p14:nvContentPartPr>
              <p14:xfrm>
                <a:off x="1922619" y="3373842"/>
                <a:ext cx="6120" cy="8640"/>
              </p14:xfrm>
            </p:contentPart>
          </mc:Choice>
          <mc:Fallback>
            <p:pic>
              <p:nvPicPr>
                <p:cNvPr id="210967" name="Freihand 210966">
                  <a:extLst>
                    <a:ext uri="{FF2B5EF4-FFF2-40B4-BE49-F238E27FC236}">
                      <a16:creationId xmlns:a16="http://schemas.microsoft.com/office/drawing/2014/main" id="{5E704232-FF3C-4C58-A190-835DEB643C74}"/>
                    </a:ext>
                  </a:extLst>
                </p:cNvPr>
                <p:cNvPicPr/>
                <p:nvPr/>
              </p:nvPicPr>
              <p:blipFill>
                <a:blip r:embed="rId255"/>
                <a:stretch>
                  <a:fillRect/>
                </a:stretch>
              </p:blipFill>
              <p:spPr>
                <a:xfrm>
                  <a:off x="1918299" y="3369522"/>
                  <a:ext cx="14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0969" name="Freihand 210968">
                  <a:extLst>
                    <a:ext uri="{FF2B5EF4-FFF2-40B4-BE49-F238E27FC236}">
                      <a16:creationId xmlns:a16="http://schemas.microsoft.com/office/drawing/2014/main" id="{A08DF8B5-D8C7-4046-A19D-E88206CD2BF0}"/>
                    </a:ext>
                  </a:extLst>
                </p14:cNvPr>
                <p14:cNvContentPartPr/>
                <p14:nvPr/>
              </p14:nvContentPartPr>
              <p14:xfrm>
                <a:off x="1904259" y="3578682"/>
                <a:ext cx="76680" cy="71280"/>
              </p14:xfrm>
            </p:contentPart>
          </mc:Choice>
          <mc:Fallback>
            <p:pic>
              <p:nvPicPr>
                <p:cNvPr id="210969" name="Freihand 210968">
                  <a:extLst>
                    <a:ext uri="{FF2B5EF4-FFF2-40B4-BE49-F238E27FC236}">
                      <a16:creationId xmlns:a16="http://schemas.microsoft.com/office/drawing/2014/main" id="{A08DF8B5-D8C7-4046-A19D-E88206CD2BF0}"/>
                    </a:ext>
                  </a:extLst>
                </p:cNvPr>
                <p:cNvPicPr/>
                <p:nvPr/>
              </p:nvPicPr>
              <p:blipFill>
                <a:blip r:embed="rId257"/>
                <a:stretch>
                  <a:fillRect/>
                </a:stretch>
              </p:blipFill>
              <p:spPr>
                <a:xfrm>
                  <a:off x="1899939" y="3574362"/>
                  <a:ext cx="85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970" name="Freihand 210969">
                  <a:extLst>
                    <a:ext uri="{FF2B5EF4-FFF2-40B4-BE49-F238E27FC236}">
                      <a16:creationId xmlns:a16="http://schemas.microsoft.com/office/drawing/2014/main" id="{62164466-E906-471B-8E60-AD3B3ABC4BA5}"/>
                    </a:ext>
                  </a:extLst>
                </p14:cNvPr>
                <p14:cNvContentPartPr/>
                <p14:nvPr/>
              </p14:nvContentPartPr>
              <p14:xfrm>
                <a:off x="1961859" y="3400482"/>
                <a:ext cx="132120" cy="95400"/>
              </p14:xfrm>
            </p:contentPart>
          </mc:Choice>
          <mc:Fallback>
            <p:pic>
              <p:nvPicPr>
                <p:cNvPr id="210970" name="Freihand 210969">
                  <a:extLst>
                    <a:ext uri="{FF2B5EF4-FFF2-40B4-BE49-F238E27FC236}">
                      <a16:creationId xmlns:a16="http://schemas.microsoft.com/office/drawing/2014/main" id="{62164466-E906-471B-8E60-AD3B3ABC4BA5}"/>
                    </a:ext>
                  </a:extLst>
                </p:cNvPr>
                <p:cNvPicPr/>
                <p:nvPr/>
              </p:nvPicPr>
              <p:blipFill>
                <a:blip r:embed="rId259"/>
                <a:stretch>
                  <a:fillRect/>
                </a:stretch>
              </p:blipFill>
              <p:spPr>
                <a:xfrm>
                  <a:off x="1957539" y="3396162"/>
                  <a:ext cx="14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0971" name="Freihand 210970">
                  <a:extLst>
                    <a:ext uri="{FF2B5EF4-FFF2-40B4-BE49-F238E27FC236}">
                      <a16:creationId xmlns:a16="http://schemas.microsoft.com/office/drawing/2014/main" id="{07AA61D9-ECFF-4D2B-8F99-359785BAB885}"/>
                    </a:ext>
                  </a:extLst>
                </p14:cNvPr>
                <p14:cNvContentPartPr/>
                <p14:nvPr/>
              </p14:nvContentPartPr>
              <p14:xfrm>
                <a:off x="2032779" y="3358722"/>
                <a:ext cx="154440" cy="324720"/>
              </p14:xfrm>
            </p:contentPart>
          </mc:Choice>
          <mc:Fallback>
            <p:pic>
              <p:nvPicPr>
                <p:cNvPr id="210971" name="Freihand 210970">
                  <a:extLst>
                    <a:ext uri="{FF2B5EF4-FFF2-40B4-BE49-F238E27FC236}">
                      <a16:creationId xmlns:a16="http://schemas.microsoft.com/office/drawing/2014/main" id="{07AA61D9-ECFF-4D2B-8F99-359785BAB885}"/>
                    </a:ext>
                  </a:extLst>
                </p:cNvPr>
                <p:cNvPicPr/>
                <p:nvPr/>
              </p:nvPicPr>
              <p:blipFill>
                <a:blip r:embed="rId261"/>
                <a:stretch>
                  <a:fillRect/>
                </a:stretch>
              </p:blipFill>
              <p:spPr>
                <a:xfrm>
                  <a:off x="2028459" y="3354402"/>
                  <a:ext cx="1630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1042" name="Freihand 211041">
                  <a:extLst>
                    <a:ext uri="{FF2B5EF4-FFF2-40B4-BE49-F238E27FC236}">
                      <a16:creationId xmlns:a16="http://schemas.microsoft.com/office/drawing/2014/main" id="{044017FF-97D6-414A-AB13-1F37E07D468B}"/>
                    </a:ext>
                  </a:extLst>
                </p14:cNvPr>
                <p14:cNvContentPartPr/>
                <p14:nvPr/>
              </p14:nvContentPartPr>
              <p14:xfrm>
                <a:off x="1056099" y="3721962"/>
                <a:ext cx="10440" cy="5760"/>
              </p14:xfrm>
            </p:contentPart>
          </mc:Choice>
          <mc:Fallback>
            <p:pic>
              <p:nvPicPr>
                <p:cNvPr id="211042" name="Freihand 211041">
                  <a:extLst>
                    <a:ext uri="{FF2B5EF4-FFF2-40B4-BE49-F238E27FC236}">
                      <a16:creationId xmlns:a16="http://schemas.microsoft.com/office/drawing/2014/main" id="{044017FF-97D6-414A-AB13-1F37E07D468B}"/>
                    </a:ext>
                  </a:extLst>
                </p:cNvPr>
                <p:cNvPicPr/>
                <p:nvPr/>
              </p:nvPicPr>
              <p:blipFill>
                <a:blip r:embed="rId255"/>
                <a:stretch>
                  <a:fillRect/>
                </a:stretch>
              </p:blipFill>
              <p:spPr>
                <a:xfrm>
                  <a:off x="1051779" y="3717642"/>
                  <a:ext cx="19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43" name="Freihand 211042">
                  <a:extLst>
                    <a:ext uri="{FF2B5EF4-FFF2-40B4-BE49-F238E27FC236}">
                      <a16:creationId xmlns:a16="http://schemas.microsoft.com/office/drawing/2014/main" id="{B96AC80F-FDC0-431D-BA74-FDF20D3CC9F4}"/>
                    </a:ext>
                  </a:extLst>
                </p14:cNvPr>
                <p14:cNvContentPartPr/>
                <p14:nvPr/>
              </p14:nvContentPartPr>
              <p14:xfrm>
                <a:off x="1013979" y="3743202"/>
                <a:ext cx="171000" cy="27720"/>
              </p14:xfrm>
            </p:contentPart>
          </mc:Choice>
          <mc:Fallback>
            <p:pic>
              <p:nvPicPr>
                <p:cNvPr id="211043" name="Freihand 211042">
                  <a:extLst>
                    <a:ext uri="{FF2B5EF4-FFF2-40B4-BE49-F238E27FC236}">
                      <a16:creationId xmlns:a16="http://schemas.microsoft.com/office/drawing/2014/main" id="{B96AC80F-FDC0-431D-BA74-FDF20D3CC9F4}"/>
                    </a:ext>
                  </a:extLst>
                </p:cNvPr>
                <p:cNvPicPr/>
                <p:nvPr/>
              </p:nvPicPr>
              <p:blipFill>
                <a:blip r:embed="rId264"/>
                <a:stretch>
                  <a:fillRect/>
                </a:stretch>
              </p:blipFill>
              <p:spPr>
                <a:xfrm>
                  <a:off x="1009659" y="3738882"/>
                  <a:ext cx="179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48" name="Freihand 211047">
                  <a:extLst>
                    <a:ext uri="{FF2B5EF4-FFF2-40B4-BE49-F238E27FC236}">
                      <a16:creationId xmlns:a16="http://schemas.microsoft.com/office/drawing/2014/main" id="{0D42BB4C-3088-42DD-9C33-3D76AA463883}"/>
                    </a:ext>
                  </a:extLst>
                </p14:cNvPr>
                <p14:cNvContentPartPr/>
                <p14:nvPr/>
              </p14:nvContentPartPr>
              <p14:xfrm>
                <a:off x="277419" y="3311922"/>
                <a:ext cx="462960" cy="446760"/>
              </p14:xfrm>
            </p:contentPart>
          </mc:Choice>
          <mc:Fallback>
            <p:pic>
              <p:nvPicPr>
                <p:cNvPr id="211048" name="Freihand 211047">
                  <a:extLst>
                    <a:ext uri="{FF2B5EF4-FFF2-40B4-BE49-F238E27FC236}">
                      <a16:creationId xmlns:a16="http://schemas.microsoft.com/office/drawing/2014/main" id="{0D42BB4C-3088-42DD-9C33-3D76AA463883}"/>
                    </a:ext>
                  </a:extLst>
                </p:cNvPr>
                <p:cNvPicPr/>
                <p:nvPr/>
              </p:nvPicPr>
              <p:blipFill>
                <a:blip r:embed="rId266"/>
                <a:stretch>
                  <a:fillRect/>
                </a:stretch>
              </p:blipFill>
              <p:spPr>
                <a:xfrm>
                  <a:off x="273099" y="3307602"/>
                  <a:ext cx="471600" cy="45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211076" name="Freihand 211075">
                <a:extLst>
                  <a:ext uri="{FF2B5EF4-FFF2-40B4-BE49-F238E27FC236}">
                    <a16:creationId xmlns:a16="http://schemas.microsoft.com/office/drawing/2014/main" id="{E4ECAE4F-A94A-4350-A94B-8A5A61DD222C}"/>
                  </a:ext>
                </a:extLst>
              </p14:cNvPr>
              <p14:cNvContentPartPr/>
              <p14:nvPr/>
            </p14:nvContentPartPr>
            <p14:xfrm>
              <a:off x="9503499" y="3686322"/>
              <a:ext cx="1074600" cy="51120"/>
            </p14:xfrm>
          </p:contentPart>
        </mc:Choice>
        <mc:Fallback>
          <p:pic>
            <p:nvPicPr>
              <p:cNvPr id="211076" name="Freihand 211075">
                <a:extLst>
                  <a:ext uri="{FF2B5EF4-FFF2-40B4-BE49-F238E27FC236}">
                    <a16:creationId xmlns:a16="http://schemas.microsoft.com/office/drawing/2014/main" id="{E4ECAE4F-A94A-4350-A94B-8A5A61DD222C}"/>
                  </a:ext>
                </a:extLst>
              </p:cNvPr>
              <p:cNvPicPr/>
              <p:nvPr/>
            </p:nvPicPr>
            <p:blipFill>
              <a:blip r:embed="rId268"/>
              <a:stretch>
                <a:fillRect/>
              </a:stretch>
            </p:blipFill>
            <p:spPr>
              <a:xfrm>
                <a:off x="9499179" y="3682002"/>
                <a:ext cx="1083240" cy="59760"/>
              </a:xfrm>
              <a:prstGeom prst="rect">
                <a:avLst/>
              </a:prstGeom>
            </p:spPr>
          </p:pic>
        </mc:Fallback>
      </mc:AlternateContent>
      <p:grpSp>
        <p:nvGrpSpPr>
          <p:cNvPr id="211106" name="Gruppieren 211105">
            <a:extLst>
              <a:ext uri="{FF2B5EF4-FFF2-40B4-BE49-F238E27FC236}">
                <a16:creationId xmlns:a16="http://schemas.microsoft.com/office/drawing/2014/main" id="{6B901C53-D718-4F2C-B409-B9589B5A1A0F}"/>
              </a:ext>
            </a:extLst>
          </p:cNvPr>
          <p:cNvGrpSpPr/>
          <p:nvPr/>
        </p:nvGrpSpPr>
        <p:grpSpPr>
          <a:xfrm>
            <a:off x="4286379" y="3889722"/>
            <a:ext cx="3189600" cy="575640"/>
            <a:chOff x="4286379" y="3889722"/>
            <a:chExt cx="3189600" cy="575640"/>
          </a:xfrm>
        </p:grpSpPr>
        <mc:AlternateContent xmlns:mc="http://schemas.openxmlformats.org/markup-compatibility/2006">
          <mc:Choice xmlns:p14="http://schemas.microsoft.com/office/powerpoint/2010/main" Requires="p14">
            <p:contentPart p14:bwMode="auto" r:id="rId269">
              <p14:nvContentPartPr>
                <p14:cNvPr id="211073" name="Freihand 211072">
                  <a:extLst>
                    <a:ext uri="{FF2B5EF4-FFF2-40B4-BE49-F238E27FC236}">
                      <a16:creationId xmlns:a16="http://schemas.microsoft.com/office/drawing/2014/main" id="{433E5AD5-FE74-4C96-BF55-CA2FAAC8A04D}"/>
                    </a:ext>
                  </a:extLst>
                </p14:cNvPr>
                <p14:cNvContentPartPr/>
                <p14:nvPr/>
              </p14:nvContentPartPr>
              <p14:xfrm>
                <a:off x="4310859" y="4259802"/>
                <a:ext cx="123480" cy="7560"/>
              </p14:xfrm>
            </p:contentPart>
          </mc:Choice>
          <mc:Fallback>
            <p:pic>
              <p:nvPicPr>
                <p:cNvPr id="211073" name="Freihand 211072">
                  <a:extLst>
                    <a:ext uri="{FF2B5EF4-FFF2-40B4-BE49-F238E27FC236}">
                      <a16:creationId xmlns:a16="http://schemas.microsoft.com/office/drawing/2014/main" id="{433E5AD5-FE74-4C96-BF55-CA2FAAC8A04D}"/>
                    </a:ext>
                  </a:extLst>
                </p:cNvPr>
                <p:cNvPicPr/>
                <p:nvPr/>
              </p:nvPicPr>
              <p:blipFill>
                <a:blip r:embed="rId270"/>
                <a:stretch>
                  <a:fillRect/>
                </a:stretch>
              </p:blipFill>
              <p:spPr>
                <a:xfrm>
                  <a:off x="4306539" y="4255482"/>
                  <a:ext cx="132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074" name="Freihand 211073">
                  <a:extLst>
                    <a:ext uri="{FF2B5EF4-FFF2-40B4-BE49-F238E27FC236}">
                      <a16:creationId xmlns:a16="http://schemas.microsoft.com/office/drawing/2014/main" id="{510C06C3-BB73-44D5-9C00-4CDB4FFCA1DB}"/>
                    </a:ext>
                  </a:extLst>
                </p14:cNvPr>
                <p14:cNvContentPartPr/>
                <p14:nvPr/>
              </p14:nvContentPartPr>
              <p14:xfrm>
                <a:off x="4286379" y="4295442"/>
                <a:ext cx="168480" cy="12600"/>
              </p14:xfrm>
            </p:contentPart>
          </mc:Choice>
          <mc:Fallback>
            <p:pic>
              <p:nvPicPr>
                <p:cNvPr id="211074" name="Freihand 211073">
                  <a:extLst>
                    <a:ext uri="{FF2B5EF4-FFF2-40B4-BE49-F238E27FC236}">
                      <a16:creationId xmlns:a16="http://schemas.microsoft.com/office/drawing/2014/main" id="{510C06C3-BB73-44D5-9C00-4CDB4FFCA1DB}"/>
                    </a:ext>
                  </a:extLst>
                </p:cNvPr>
                <p:cNvPicPr/>
                <p:nvPr/>
              </p:nvPicPr>
              <p:blipFill>
                <a:blip r:embed="rId272"/>
                <a:stretch>
                  <a:fillRect/>
                </a:stretch>
              </p:blipFill>
              <p:spPr>
                <a:xfrm>
                  <a:off x="4282059" y="4291122"/>
                  <a:ext cx="177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1077" name="Freihand 211076">
                  <a:extLst>
                    <a:ext uri="{FF2B5EF4-FFF2-40B4-BE49-F238E27FC236}">
                      <a16:creationId xmlns:a16="http://schemas.microsoft.com/office/drawing/2014/main" id="{8EA94160-A22D-4FAF-8093-1AF8510D8620}"/>
                    </a:ext>
                  </a:extLst>
                </p14:cNvPr>
                <p14:cNvContentPartPr/>
                <p14:nvPr/>
              </p14:nvContentPartPr>
              <p14:xfrm>
                <a:off x="4684539" y="4143882"/>
                <a:ext cx="162000" cy="180000"/>
              </p14:xfrm>
            </p:contentPart>
          </mc:Choice>
          <mc:Fallback>
            <p:pic>
              <p:nvPicPr>
                <p:cNvPr id="211077" name="Freihand 211076">
                  <a:extLst>
                    <a:ext uri="{FF2B5EF4-FFF2-40B4-BE49-F238E27FC236}">
                      <a16:creationId xmlns:a16="http://schemas.microsoft.com/office/drawing/2014/main" id="{8EA94160-A22D-4FAF-8093-1AF8510D8620}"/>
                    </a:ext>
                  </a:extLst>
                </p:cNvPr>
                <p:cNvPicPr/>
                <p:nvPr/>
              </p:nvPicPr>
              <p:blipFill>
                <a:blip r:embed="rId274"/>
                <a:stretch>
                  <a:fillRect/>
                </a:stretch>
              </p:blipFill>
              <p:spPr>
                <a:xfrm>
                  <a:off x="4680219" y="4139562"/>
                  <a:ext cx="170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1079" name="Freihand 211078">
                  <a:extLst>
                    <a:ext uri="{FF2B5EF4-FFF2-40B4-BE49-F238E27FC236}">
                      <a16:creationId xmlns:a16="http://schemas.microsoft.com/office/drawing/2014/main" id="{593B0ABC-0D22-4E73-B497-02B1056CF32E}"/>
                    </a:ext>
                  </a:extLst>
                </p14:cNvPr>
                <p14:cNvContentPartPr/>
                <p14:nvPr/>
              </p14:nvContentPartPr>
              <p14:xfrm>
                <a:off x="5052819" y="4209762"/>
                <a:ext cx="12960" cy="124560"/>
              </p14:xfrm>
            </p:contentPart>
          </mc:Choice>
          <mc:Fallback>
            <p:pic>
              <p:nvPicPr>
                <p:cNvPr id="211079" name="Freihand 211078">
                  <a:extLst>
                    <a:ext uri="{FF2B5EF4-FFF2-40B4-BE49-F238E27FC236}">
                      <a16:creationId xmlns:a16="http://schemas.microsoft.com/office/drawing/2014/main" id="{593B0ABC-0D22-4E73-B497-02B1056CF32E}"/>
                    </a:ext>
                  </a:extLst>
                </p:cNvPr>
                <p:cNvPicPr/>
                <p:nvPr/>
              </p:nvPicPr>
              <p:blipFill>
                <a:blip r:embed="rId276"/>
                <a:stretch>
                  <a:fillRect/>
                </a:stretch>
              </p:blipFill>
              <p:spPr>
                <a:xfrm>
                  <a:off x="5048499" y="4205442"/>
                  <a:ext cx="21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80" name="Freihand 211079">
                  <a:extLst>
                    <a:ext uri="{FF2B5EF4-FFF2-40B4-BE49-F238E27FC236}">
                      <a16:creationId xmlns:a16="http://schemas.microsoft.com/office/drawing/2014/main" id="{62D67C85-A00B-43CE-9ED2-B6A7815B7C37}"/>
                    </a:ext>
                  </a:extLst>
                </p14:cNvPr>
                <p14:cNvContentPartPr/>
                <p14:nvPr/>
              </p14:nvContentPartPr>
              <p14:xfrm>
                <a:off x="4991979" y="4251522"/>
                <a:ext cx="158400" cy="17280"/>
              </p14:xfrm>
            </p:contentPart>
          </mc:Choice>
          <mc:Fallback>
            <p:pic>
              <p:nvPicPr>
                <p:cNvPr id="211080" name="Freihand 211079">
                  <a:extLst>
                    <a:ext uri="{FF2B5EF4-FFF2-40B4-BE49-F238E27FC236}">
                      <a16:creationId xmlns:a16="http://schemas.microsoft.com/office/drawing/2014/main" id="{62D67C85-A00B-43CE-9ED2-B6A7815B7C37}"/>
                    </a:ext>
                  </a:extLst>
                </p:cNvPr>
                <p:cNvPicPr/>
                <p:nvPr/>
              </p:nvPicPr>
              <p:blipFill>
                <a:blip r:embed="rId278"/>
                <a:stretch>
                  <a:fillRect/>
                </a:stretch>
              </p:blipFill>
              <p:spPr>
                <a:xfrm>
                  <a:off x="4987659" y="4247202"/>
                  <a:ext cx="167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82" name="Freihand 211081">
                  <a:extLst>
                    <a:ext uri="{FF2B5EF4-FFF2-40B4-BE49-F238E27FC236}">
                      <a16:creationId xmlns:a16="http://schemas.microsoft.com/office/drawing/2014/main" id="{B059F2EB-34C1-4D9C-9C0B-33FBE4181C8B}"/>
                    </a:ext>
                  </a:extLst>
                </p14:cNvPr>
                <p14:cNvContentPartPr/>
                <p14:nvPr/>
              </p14:nvContentPartPr>
              <p14:xfrm>
                <a:off x="5274579" y="4150362"/>
                <a:ext cx="120240" cy="140040"/>
              </p14:xfrm>
            </p:contentPart>
          </mc:Choice>
          <mc:Fallback>
            <p:pic>
              <p:nvPicPr>
                <p:cNvPr id="211082" name="Freihand 211081">
                  <a:extLst>
                    <a:ext uri="{FF2B5EF4-FFF2-40B4-BE49-F238E27FC236}">
                      <a16:creationId xmlns:a16="http://schemas.microsoft.com/office/drawing/2014/main" id="{B059F2EB-34C1-4D9C-9C0B-33FBE4181C8B}"/>
                    </a:ext>
                  </a:extLst>
                </p:cNvPr>
                <p:cNvPicPr/>
                <p:nvPr/>
              </p:nvPicPr>
              <p:blipFill>
                <a:blip r:embed="rId280"/>
                <a:stretch>
                  <a:fillRect/>
                </a:stretch>
              </p:blipFill>
              <p:spPr>
                <a:xfrm>
                  <a:off x="5270259" y="4146042"/>
                  <a:ext cx="128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083" name="Freihand 211082">
                  <a:extLst>
                    <a:ext uri="{FF2B5EF4-FFF2-40B4-BE49-F238E27FC236}">
                      <a16:creationId xmlns:a16="http://schemas.microsoft.com/office/drawing/2014/main" id="{9404A0B9-16D6-4892-BA9F-18DAB489C3A2}"/>
                    </a:ext>
                  </a:extLst>
                </p14:cNvPr>
                <p14:cNvContentPartPr/>
                <p14:nvPr/>
              </p14:nvContentPartPr>
              <p14:xfrm>
                <a:off x="5370339" y="4223442"/>
                <a:ext cx="14400" cy="87840"/>
              </p14:xfrm>
            </p:contentPart>
          </mc:Choice>
          <mc:Fallback>
            <p:pic>
              <p:nvPicPr>
                <p:cNvPr id="211083" name="Freihand 211082">
                  <a:extLst>
                    <a:ext uri="{FF2B5EF4-FFF2-40B4-BE49-F238E27FC236}">
                      <a16:creationId xmlns:a16="http://schemas.microsoft.com/office/drawing/2014/main" id="{9404A0B9-16D6-4892-BA9F-18DAB489C3A2}"/>
                    </a:ext>
                  </a:extLst>
                </p:cNvPr>
                <p:cNvPicPr/>
                <p:nvPr/>
              </p:nvPicPr>
              <p:blipFill>
                <a:blip r:embed="rId282"/>
                <a:stretch>
                  <a:fillRect/>
                </a:stretch>
              </p:blipFill>
              <p:spPr>
                <a:xfrm>
                  <a:off x="5366019" y="4219122"/>
                  <a:ext cx="23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084" name="Freihand 211083">
                  <a:extLst>
                    <a:ext uri="{FF2B5EF4-FFF2-40B4-BE49-F238E27FC236}">
                      <a16:creationId xmlns:a16="http://schemas.microsoft.com/office/drawing/2014/main" id="{4DE75FDC-AED0-448C-9EC8-BD5DCDD101EF}"/>
                    </a:ext>
                  </a:extLst>
                </p14:cNvPr>
                <p14:cNvContentPartPr/>
                <p14:nvPr/>
              </p14:nvContentPartPr>
              <p14:xfrm>
                <a:off x="5527659" y="4178802"/>
                <a:ext cx="62640" cy="117360"/>
              </p14:xfrm>
            </p:contentPart>
          </mc:Choice>
          <mc:Fallback>
            <p:pic>
              <p:nvPicPr>
                <p:cNvPr id="211084" name="Freihand 211083">
                  <a:extLst>
                    <a:ext uri="{FF2B5EF4-FFF2-40B4-BE49-F238E27FC236}">
                      <a16:creationId xmlns:a16="http://schemas.microsoft.com/office/drawing/2014/main" id="{4DE75FDC-AED0-448C-9EC8-BD5DCDD101EF}"/>
                    </a:ext>
                  </a:extLst>
                </p:cNvPr>
                <p:cNvPicPr/>
                <p:nvPr/>
              </p:nvPicPr>
              <p:blipFill>
                <a:blip r:embed="rId284"/>
                <a:stretch>
                  <a:fillRect/>
                </a:stretch>
              </p:blipFill>
              <p:spPr>
                <a:xfrm>
                  <a:off x="5523339" y="4174482"/>
                  <a:ext cx="71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085" name="Freihand 211084">
                  <a:extLst>
                    <a:ext uri="{FF2B5EF4-FFF2-40B4-BE49-F238E27FC236}">
                      <a16:creationId xmlns:a16="http://schemas.microsoft.com/office/drawing/2014/main" id="{8A55029E-DCD8-4387-A59F-C7C6789C8919}"/>
                    </a:ext>
                  </a:extLst>
                </p14:cNvPr>
                <p14:cNvContentPartPr/>
                <p14:nvPr/>
              </p14:nvContentPartPr>
              <p14:xfrm>
                <a:off x="5451339" y="4115802"/>
                <a:ext cx="92160" cy="55080"/>
              </p14:xfrm>
            </p:contentPart>
          </mc:Choice>
          <mc:Fallback>
            <p:pic>
              <p:nvPicPr>
                <p:cNvPr id="211085" name="Freihand 211084">
                  <a:extLst>
                    <a:ext uri="{FF2B5EF4-FFF2-40B4-BE49-F238E27FC236}">
                      <a16:creationId xmlns:a16="http://schemas.microsoft.com/office/drawing/2014/main" id="{8A55029E-DCD8-4387-A59F-C7C6789C8919}"/>
                    </a:ext>
                  </a:extLst>
                </p:cNvPr>
                <p:cNvPicPr/>
                <p:nvPr/>
              </p:nvPicPr>
              <p:blipFill>
                <a:blip r:embed="rId286"/>
                <a:stretch>
                  <a:fillRect/>
                </a:stretch>
              </p:blipFill>
              <p:spPr>
                <a:xfrm>
                  <a:off x="5447019" y="4111482"/>
                  <a:ext cx="100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086" name="Freihand 211085">
                  <a:extLst>
                    <a:ext uri="{FF2B5EF4-FFF2-40B4-BE49-F238E27FC236}">
                      <a16:creationId xmlns:a16="http://schemas.microsoft.com/office/drawing/2014/main" id="{EBDFEB86-FADA-451C-BBB6-47DCFCC014A4}"/>
                    </a:ext>
                  </a:extLst>
                </p14:cNvPr>
                <p14:cNvContentPartPr/>
                <p14:nvPr/>
              </p14:nvContentPartPr>
              <p14:xfrm>
                <a:off x="5599299" y="4237842"/>
                <a:ext cx="58320" cy="65160"/>
              </p14:xfrm>
            </p:contentPart>
          </mc:Choice>
          <mc:Fallback>
            <p:pic>
              <p:nvPicPr>
                <p:cNvPr id="211086" name="Freihand 211085">
                  <a:extLst>
                    <a:ext uri="{FF2B5EF4-FFF2-40B4-BE49-F238E27FC236}">
                      <a16:creationId xmlns:a16="http://schemas.microsoft.com/office/drawing/2014/main" id="{EBDFEB86-FADA-451C-BBB6-47DCFCC014A4}"/>
                    </a:ext>
                  </a:extLst>
                </p:cNvPr>
                <p:cNvPicPr/>
                <p:nvPr/>
              </p:nvPicPr>
              <p:blipFill>
                <a:blip r:embed="rId288"/>
                <a:stretch>
                  <a:fillRect/>
                </a:stretch>
              </p:blipFill>
              <p:spPr>
                <a:xfrm>
                  <a:off x="5594979" y="4233522"/>
                  <a:ext cx="66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1087" name="Freihand 211086">
                  <a:extLst>
                    <a:ext uri="{FF2B5EF4-FFF2-40B4-BE49-F238E27FC236}">
                      <a16:creationId xmlns:a16="http://schemas.microsoft.com/office/drawing/2014/main" id="{5D056BDD-35A7-4736-9432-675CD85C2E7C}"/>
                    </a:ext>
                  </a:extLst>
                </p14:cNvPr>
                <p14:cNvContentPartPr/>
                <p14:nvPr/>
              </p14:nvContentPartPr>
              <p14:xfrm>
                <a:off x="5817459" y="4196802"/>
                <a:ext cx="142920" cy="77760"/>
              </p14:xfrm>
            </p:contentPart>
          </mc:Choice>
          <mc:Fallback>
            <p:pic>
              <p:nvPicPr>
                <p:cNvPr id="211087" name="Freihand 211086">
                  <a:extLst>
                    <a:ext uri="{FF2B5EF4-FFF2-40B4-BE49-F238E27FC236}">
                      <a16:creationId xmlns:a16="http://schemas.microsoft.com/office/drawing/2014/main" id="{5D056BDD-35A7-4736-9432-675CD85C2E7C}"/>
                    </a:ext>
                  </a:extLst>
                </p:cNvPr>
                <p:cNvPicPr/>
                <p:nvPr/>
              </p:nvPicPr>
              <p:blipFill>
                <a:blip r:embed="rId290"/>
                <a:stretch>
                  <a:fillRect/>
                </a:stretch>
              </p:blipFill>
              <p:spPr>
                <a:xfrm>
                  <a:off x="5813139" y="4192482"/>
                  <a:ext cx="151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088" name="Freihand 211087">
                  <a:extLst>
                    <a:ext uri="{FF2B5EF4-FFF2-40B4-BE49-F238E27FC236}">
                      <a16:creationId xmlns:a16="http://schemas.microsoft.com/office/drawing/2014/main" id="{54D58166-9B17-48AF-A3D1-48EB48A13A90}"/>
                    </a:ext>
                  </a:extLst>
                </p14:cNvPr>
                <p14:cNvContentPartPr/>
                <p14:nvPr/>
              </p14:nvContentPartPr>
              <p14:xfrm>
                <a:off x="6007179" y="4117962"/>
                <a:ext cx="64440" cy="102240"/>
              </p14:xfrm>
            </p:contentPart>
          </mc:Choice>
          <mc:Fallback>
            <p:pic>
              <p:nvPicPr>
                <p:cNvPr id="211088" name="Freihand 211087">
                  <a:extLst>
                    <a:ext uri="{FF2B5EF4-FFF2-40B4-BE49-F238E27FC236}">
                      <a16:creationId xmlns:a16="http://schemas.microsoft.com/office/drawing/2014/main" id="{54D58166-9B17-48AF-A3D1-48EB48A13A90}"/>
                    </a:ext>
                  </a:extLst>
                </p:cNvPr>
                <p:cNvPicPr/>
                <p:nvPr/>
              </p:nvPicPr>
              <p:blipFill>
                <a:blip r:embed="rId292"/>
                <a:stretch>
                  <a:fillRect/>
                </a:stretch>
              </p:blipFill>
              <p:spPr>
                <a:xfrm>
                  <a:off x="6002859" y="4113642"/>
                  <a:ext cx="7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1089" name="Freihand 211088">
                  <a:extLst>
                    <a:ext uri="{FF2B5EF4-FFF2-40B4-BE49-F238E27FC236}">
                      <a16:creationId xmlns:a16="http://schemas.microsoft.com/office/drawing/2014/main" id="{8CB1FBE7-825A-4A94-8AE7-7CAB8BE6A49E}"/>
                    </a:ext>
                  </a:extLst>
                </p14:cNvPr>
                <p14:cNvContentPartPr/>
                <p14:nvPr/>
              </p14:nvContentPartPr>
              <p14:xfrm>
                <a:off x="6064779" y="4142082"/>
                <a:ext cx="267480" cy="146520"/>
              </p14:xfrm>
            </p:contentPart>
          </mc:Choice>
          <mc:Fallback>
            <p:pic>
              <p:nvPicPr>
                <p:cNvPr id="211089" name="Freihand 211088">
                  <a:extLst>
                    <a:ext uri="{FF2B5EF4-FFF2-40B4-BE49-F238E27FC236}">
                      <a16:creationId xmlns:a16="http://schemas.microsoft.com/office/drawing/2014/main" id="{8CB1FBE7-825A-4A94-8AE7-7CAB8BE6A49E}"/>
                    </a:ext>
                  </a:extLst>
                </p:cNvPr>
                <p:cNvPicPr/>
                <p:nvPr/>
              </p:nvPicPr>
              <p:blipFill>
                <a:blip r:embed="rId294"/>
                <a:stretch>
                  <a:fillRect/>
                </a:stretch>
              </p:blipFill>
              <p:spPr>
                <a:xfrm>
                  <a:off x="6060459" y="4137762"/>
                  <a:ext cx="276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090" name="Freihand 211089">
                  <a:extLst>
                    <a:ext uri="{FF2B5EF4-FFF2-40B4-BE49-F238E27FC236}">
                      <a16:creationId xmlns:a16="http://schemas.microsoft.com/office/drawing/2014/main" id="{1036B482-0AE9-4AF1-A462-13DABAD3E1CA}"/>
                    </a:ext>
                  </a:extLst>
                </p14:cNvPr>
                <p14:cNvContentPartPr/>
                <p14:nvPr/>
              </p14:nvContentPartPr>
              <p14:xfrm>
                <a:off x="6201579" y="4088802"/>
                <a:ext cx="91440" cy="77040"/>
              </p14:xfrm>
            </p:contentPart>
          </mc:Choice>
          <mc:Fallback>
            <p:pic>
              <p:nvPicPr>
                <p:cNvPr id="211090" name="Freihand 211089">
                  <a:extLst>
                    <a:ext uri="{FF2B5EF4-FFF2-40B4-BE49-F238E27FC236}">
                      <a16:creationId xmlns:a16="http://schemas.microsoft.com/office/drawing/2014/main" id="{1036B482-0AE9-4AF1-A462-13DABAD3E1CA}"/>
                    </a:ext>
                  </a:extLst>
                </p:cNvPr>
                <p:cNvPicPr/>
                <p:nvPr/>
              </p:nvPicPr>
              <p:blipFill>
                <a:blip r:embed="rId296"/>
                <a:stretch>
                  <a:fillRect/>
                </a:stretch>
              </p:blipFill>
              <p:spPr>
                <a:xfrm>
                  <a:off x="6197259" y="4084482"/>
                  <a:ext cx="100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091" name="Freihand 211090">
                  <a:extLst>
                    <a:ext uri="{FF2B5EF4-FFF2-40B4-BE49-F238E27FC236}">
                      <a16:creationId xmlns:a16="http://schemas.microsoft.com/office/drawing/2014/main" id="{009C8F0A-E9C5-4AC2-8F74-4343BB90CA7B}"/>
                    </a:ext>
                  </a:extLst>
                </p14:cNvPr>
                <p14:cNvContentPartPr/>
                <p14:nvPr/>
              </p14:nvContentPartPr>
              <p14:xfrm>
                <a:off x="6334059" y="4204722"/>
                <a:ext cx="82080" cy="60120"/>
              </p14:xfrm>
            </p:contentPart>
          </mc:Choice>
          <mc:Fallback>
            <p:pic>
              <p:nvPicPr>
                <p:cNvPr id="211091" name="Freihand 211090">
                  <a:extLst>
                    <a:ext uri="{FF2B5EF4-FFF2-40B4-BE49-F238E27FC236}">
                      <a16:creationId xmlns:a16="http://schemas.microsoft.com/office/drawing/2014/main" id="{009C8F0A-E9C5-4AC2-8F74-4343BB90CA7B}"/>
                    </a:ext>
                  </a:extLst>
                </p:cNvPr>
                <p:cNvPicPr/>
                <p:nvPr/>
              </p:nvPicPr>
              <p:blipFill>
                <a:blip r:embed="rId298"/>
                <a:stretch>
                  <a:fillRect/>
                </a:stretch>
              </p:blipFill>
              <p:spPr>
                <a:xfrm>
                  <a:off x="6329739" y="4200402"/>
                  <a:ext cx="90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092" name="Freihand 211091">
                  <a:extLst>
                    <a:ext uri="{FF2B5EF4-FFF2-40B4-BE49-F238E27FC236}">
                      <a16:creationId xmlns:a16="http://schemas.microsoft.com/office/drawing/2014/main" id="{A75D09B1-B8B5-4AAA-B14A-D176AAFF867D}"/>
                    </a:ext>
                  </a:extLst>
                </p14:cNvPr>
                <p14:cNvContentPartPr/>
                <p14:nvPr/>
              </p14:nvContentPartPr>
              <p14:xfrm>
                <a:off x="6626739" y="4144962"/>
                <a:ext cx="8640" cy="100800"/>
              </p14:xfrm>
            </p:contentPart>
          </mc:Choice>
          <mc:Fallback>
            <p:pic>
              <p:nvPicPr>
                <p:cNvPr id="211092" name="Freihand 211091">
                  <a:extLst>
                    <a:ext uri="{FF2B5EF4-FFF2-40B4-BE49-F238E27FC236}">
                      <a16:creationId xmlns:a16="http://schemas.microsoft.com/office/drawing/2014/main" id="{A75D09B1-B8B5-4AAA-B14A-D176AAFF867D}"/>
                    </a:ext>
                  </a:extLst>
                </p:cNvPr>
                <p:cNvPicPr/>
                <p:nvPr/>
              </p:nvPicPr>
              <p:blipFill>
                <a:blip r:embed="rId300"/>
                <a:stretch>
                  <a:fillRect/>
                </a:stretch>
              </p:blipFill>
              <p:spPr>
                <a:xfrm>
                  <a:off x="6622419" y="4140642"/>
                  <a:ext cx="17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093" name="Freihand 211092">
                  <a:extLst>
                    <a:ext uri="{FF2B5EF4-FFF2-40B4-BE49-F238E27FC236}">
                      <a16:creationId xmlns:a16="http://schemas.microsoft.com/office/drawing/2014/main" id="{7FC64F1C-F608-4BD2-89D0-DA6C9DA7FE3B}"/>
                    </a:ext>
                  </a:extLst>
                </p14:cNvPr>
                <p14:cNvContentPartPr/>
                <p14:nvPr/>
              </p14:nvContentPartPr>
              <p14:xfrm>
                <a:off x="6569499" y="4173042"/>
                <a:ext cx="148680" cy="11520"/>
              </p14:xfrm>
            </p:contentPart>
          </mc:Choice>
          <mc:Fallback>
            <p:pic>
              <p:nvPicPr>
                <p:cNvPr id="211093" name="Freihand 211092">
                  <a:extLst>
                    <a:ext uri="{FF2B5EF4-FFF2-40B4-BE49-F238E27FC236}">
                      <a16:creationId xmlns:a16="http://schemas.microsoft.com/office/drawing/2014/main" id="{7FC64F1C-F608-4BD2-89D0-DA6C9DA7FE3B}"/>
                    </a:ext>
                  </a:extLst>
                </p:cNvPr>
                <p:cNvPicPr/>
                <p:nvPr/>
              </p:nvPicPr>
              <p:blipFill>
                <a:blip r:embed="rId302"/>
                <a:stretch>
                  <a:fillRect/>
                </a:stretch>
              </p:blipFill>
              <p:spPr>
                <a:xfrm>
                  <a:off x="6565179" y="4168722"/>
                  <a:ext cx="157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094" name="Freihand 211093">
                  <a:extLst>
                    <a:ext uri="{FF2B5EF4-FFF2-40B4-BE49-F238E27FC236}">
                      <a16:creationId xmlns:a16="http://schemas.microsoft.com/office/drawing/2014/main" id="{F0A93FCB-A007-4022-A50B-42B7A771A3B4}"/>
                    </a:ext>
                  </a:extLst>
                </p14:cNvPr>
                <p14:cNvContentPartPr/>
                <p14:nvPr/>
              </p14:nvContentPartPr>
              <p14:xfrm>
                <a:off x="6877659" y="4076202"/>
                <a:ext cx="88920" cy="173520"/>
              </p14:xfrm>
            </p:contentPart>
          </mc:Choice>
          <mc:Fallback>
            <p:pic>
              <p:nvPicPr>
                <p:cNvPr id="211094" name="Freihand 211093">
                  <a:extLst>
                    <a:ext uri="{FF2B5EF4-FFF2-40B4-BE49-F238E27FC236}">
                      <a16:creationId xmlns:a16="http://schemas.microsoft.com/office/drawing/2014/main" id="{F0A93FCB-A007-4022-A50B-42B7A771A3B4}"/>
                    </a:ext>
                  </a:extLst>
                </p:cNvPr>
                <p:cNvPicPr/>
                <p:nvPr/>
              </p:nvPicPr>
              <p:blipFill>
                <a:blip r:embed="rId304"/>
                <a:stretch>
                  <a:fillRect/>
                </a:stretch>
              </p:blipFill>
              <p:spPr>
                <a:xfrm>
                  <a:off x="6873339" y="4071882"/>
                  <a:ext cx="97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096" name="Freihand 211095">
                  <a:extLst>
                    <a:ext uri="{FF2B5EF4-FFF2-40B4-BE49-F238E27FC236}">
                      <a16:creationId xmlns:a16="http://schemas.microsoft.com/office/drawing/2014/main" id="{CF0178A6-930D-4F21-8612-518BC14E43CA}"/>
                    </a:ext>
                  </a:extLst>
                </p14:cNvPr>
                <p14:cNvContentPartPr/>
                <p14:nvPr/>
              </p14:nvContentPartPr>
              <p14:xfrm>
                <a:off x="7085019" y="4115442"/>
                <a:ext cx="74160" cy="109080"/>
              </p14:xfrm>
            </p:contentPart>
          </mc:Choice>
          <mc:Fallback>
            <p:pic>
              <p:nvPicPr>
                <p:cNvPr id="211096" name="Freihand 211095">
                  <a:extLst>
                    <a:ext uri="{FF2B5EF4-FFF2-40B4-BE49-F238E27FC236}">
                      <a16:creationId xmlns:a16="http://schemas.microsoft.com/office/drawing/2014/main" id="{CF0178A6-930D-4F21-8612-518BC14E43CA}"/>
                    </a:ext>
                  </a:extLst>
                </p:cNvPr>
                <p:cNvPicPr/>
                <p:nvPr/>
              </p:nvPicPr>
              <p:blipFill>
                <a:blip r:embed="rId306"/>
                <a:stretch>
                  <a:fillRect/>
                </a:stretch>
              </p:blipFill>
              <p:spPr>
                <a:xfrm>
                  <a:off x="7080699" y="4111122"/>
                  <a:ext cx="82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097" name="Freihand 211096">
                  <a:extLst>
                    <a:ext uri="{FF2B5EF4-FFF2-40B4-BE49-F238E27FC236}">
                      <a16:creationId xmlns:a16="http://schemas.microsoft.com/office/drawing/2014/main" id="{2E1A67EC-300E-4404-889A-55028E5B2E66}"/>
                    </a:ext>
                  </a:extLst>
                </p14:cNvPr>
                <p14:cNvContentPartPr/>
                <p14:nvPr/>
              </p14:nvContentPartPr>
              <p14:xfrm>
                <a:off x="7013739" y="4070442"/>
                <a:ext cx="97200" cy="83520"/>
              </p14:xfrm>
            </p:contentPart>
          </mc:Choice>
          <mc:Fallback>
            <p:pic>
              <p:nvPicPr>
                <p:cNvPr id="211097" name="Freihand 211096">
                  <a:extLst>
                    <a:ext uri="{FF2B5EF4-FFF2-40B4-BE49-F238E27FC236}">
                      <a16:creationId xmlns:a16="http://schemas.microsoft.com/office/drawing/2014/main" id="{2E1A67EC-300E-4404-889A-55028E5B2E66}"/>
                    </a:ext>
                  </a:extLst>
                </p:cNvPr>
                <p:cNvPicPr/>
                <p:nvPr/>
              </p:nvPicPr>
              <p:blipFill>
                <a:blip r:embed="rId308"/>
                <a:stretch>
                  <a:fillRect/>
                </a:stretch>
              </p:blipFill>
              <p:spPr>
                <a:xfrm>
                  <a:off x="7009419" y="4066122"/>
                  <a:ext cx="105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098" name="Freihand 211097">
                  <a:extLst>
                    <a:ext uri="{FF2B5EF4-FFF2-40B4-BE49-F238E27FC236}">
                      <a16:creationId xmlns:a16="http://schemas.microsoft.com/office/drawing/2014/main" id="{4F13FF48-78CB-4A2D-8981-CB595E2AB355}"/>
                    </a:ext>
                  </a:extLst>
                </p14:cNvPr>
                <p14:cNvContentPartPr/>
                <p14:nvPr/>
              </p14:nvContentPartPr>
              <p14:xfrm>
                <a:off x="7135419" y="4146042"/>
                <a:ext cx="82440" cy="93600"/>
              </p14:xfrm>
            </p:contentPart>
          </mc:Choice>
          <mc:Fallback>
            <p:pic>
              <p:nvPicPr>
                <p:cNvPr id="211098" name="Freihand 211097">
                  <a:extLst>
                    <a:ext uri="{FF2B5EF4-FFF2-40B4-BE49-F238E27FC236}">
                      <a16:creationId xmlns:a16="http://schemas.microsoft.com/office/drawing/2014/main" id="{4F13FF48-78CB-4A2D-8981-CB595E2AB355}"/>
                    </a:ext>
                  </a:extLst>
                </p:cNvPr>
                <p:cNvPicPr/>
                <p:nvPr/>
              </p:nvPicPr>
              <p:blipFill>
                <a:blip r:embed="rId310"/>
                <a:stretch>
                  <a:fillRect/>
                </a:stretch>
              </p:blipFill>
              <p:spPr>
                <a:xfrm>
                  <a:off x="7131099" y="4141722"/>
                  <a:ext cx="91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99" name="Freihand 211098">
                  <a:extLst>
                    <a:ext uri="{FF2B5EF4-FFF2-40B4-BE49-F238E27FC236}">
                      <a16:creationId xmlns:a16="http://schemas.microsoft.com/office/drawing/2014/main" id="{32C93FAC-C93B-4E66-867C-734AFAD63F79}"/>
                    </a:ext>
                  </a:extLst>
                </p14:cNvPr>
                <p14:cNvContentPartPr/>
                <p14:nvPr/>
              </p14:nvContentPartPr>
              <p14:xfrm>
                <a:off x="7131459" y="4055322"/>
                <a:ext cx="159480" cy="247320"/>
              </p14:xfrm>
            </p:contentPart>
          </mc:Choice>
          <mc:Fallback>
            <p:pic>
              <p:nvPicPr>
                <p:cNvPr id="211099" name="Freihand 211098">
                  <a:extLst>
                    <a:ext uri="{FF2B5EF4-FFF2-40B4-BE49-F238E27FC236}">
                      <a16:creationId xmlns:a16="http://schemas.microsoft.com/office/drawing/2014/main" id="{32C93FAC-C93B-4E66-867C-734AFAD63F79}"/>
                    </a:ext>
                  </a:extLst>
                </p:cNvPr>
                <p:cNvPicPr/>
                <p:nvPr/>
              </p:nvPicPr>
              <p:blipFill>
                <a:blip r:embed="rId312"/>
                <a:stretch>
                  <a:fillRect/>
                </a:stretch>
              </p:blipFill>
              <p:spPr>
                <a:xfrm>
                  <a:off x="7127139" y="4051002"/>
                  <a:ext cx="168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100" name="Freihand 211099">
                  <a:extLst>
                    <a:ext uri="{FF2B5EF4-FFF2-40B4-BE49-F238E27FC236}">
                      <a16:creationId xmlns:a16="http://schemas.microsoft.com/office/drawing/2014/main" id="{E0F20559-B26B-4B91-9CDF-4F4B21E4BB03}"/>
                    </a:ext>
                  </a:extLst>
                </p14:cNvPr>
                <p14:cNvContentPartPr/>
                <p14:nvPr/>
              </p14:nvContentPartPr>
              <p14:xfrm>
                <a:off x="6752739" y="4055322"/>
                <a:ext cx="85680" cy="248400"/>
              </p14:xfrm>
            </p:contentPart>
          </mc:Choice>
          <mc:Fallback>
            <p:pic>
              <p:nvPicPr>
                <p:cNvPr id="211100" name="Freihand 211099">
                  <a:extLst>
                    <a:ext uri="{FF2B5EF4-FFF2-40B4-BE49-F238E27FC236}">
                      <a16:creationId xmlns:a16="http://schemas.microsoft.com/office/drawing/2014/main" id="{E0F20559-B26B-4B91-9CDF-4F4B21E4BB03}"/>
                    </a:ext>
                  </a:extLst>
                </p:cNvPr>
                <p:cNvPicPr/>
                <p:nvPr/>
              </p:nvPicPr>
              <p:blipFill>
                <a:blip r:embed="rId314"/>
                <a:stretch>
                  <a:fillRect/>
                </a:stretch>
              </p:blipFill>
              <p:spPr>
                <a:xfrm>
                  <a:off x="6748419" y="4051002"/>
                  <a:ext cx="94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101" name="Freihand 211100">
                  <a:extLst>
                    <a:ext uri="{FF2B5EF4-FFF2-40B4-BE49-F238E27FC236}">
                      <a16:creationId xmlns:a16="http://schemas.microsoft.com/office/drawing/2014/main" id="{02D3EF68-1093-40C0-B99F-B54093F011A9}"/>
                    </a:ext>
                  </a:extLst>
                </p14:cNvPr>
                <p14:cNvContentPartPr/>
                <p14:nvPr/>
              </p14:nvContentPartPr>
              <p14:xfrm>
                <a:off x="7300299" y="3889722"/>
                <a:ext cx="175680" cy="138240"/>
              </p14:xfrm>
            </p:contentPart>
          </mc:Choice>
          <mc:Fallback>
            <p:pic>
              <p:nvPicPr>
                <p:cNvPr id="211101" name="Freihand 211100">
                  <a:extLst>
                    <a:ext uri="{FF2B5EF4-FFF2-40B4-BE49-F238E27FC236}">
                      <a16:creationId xmlns:a16="http://schemas.microsoft.com/office/drawing/2014/main" id="{02D3EF68-1093-40C0-B99F-B54093F011A9}"/>
                    </a:ext>
                  </a:extLst>
                </p:cNvPr>
                <p:cNvPicPr/>
                <p:nvPr/>
              </p:nvPicPr>
              <p:blipFill>
                <a:blip r:embed="rId316"/>
                <a:stretch>
                  <a:fillRect/>
                </a:stretch>
              </p:blipFill>
              <p:spPr>
                <a:xfrm>
                  <a:off x="7295979" y="3885402"/>
                  <a:ext cx="184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103" name="Freihand 211102">
                  <a:extLst>
                    <a:ext uri="{FF2B5EF4-FFF2-40B4-BE49-F238E27FC236}">
                      <a16:creationId xmlns:a16="http://schemas.microsoft.com/office/drawing/2014/main" id="{4D9C893E-B71B-46D4-B601-5F2F72699940}"/>
                    </a:ext>
                  </a:extLst>
                </p14:cNvPr>
                <p14:cNvContentPartPr/>
                <p14:nvPr/>
              </p14:nvContentPartPr>
              <p14:xfrm>
                <a:off x="4471779" y="4116162"/>
                <a:ext cx="517680" cy="349200"/>
              </p14:xfrm>
            </p:contentPart>
          </mc:Choice>
          <mc:Fallback>
            <p:pic>
              <p:nvPicPr>
                <p:cNvPr id="211103" name="Freihand 211102">
                  <a:extLst>
                    <a:ext uri="{FF2B5EF4-FFF2-40B4-BE49-F238E27FC236}">
                      <a16:creationId xmlns:a16="http://schemas.microsoft.com/office/drawing/2014/main" id="{4D9C893E-B71B-46D4-B601-5F2F72699940}"/>
                    </a:ext>
                  </a:extLst>
                </p:cNvPr>
                <p:cNvPicPr/>
                <p:nvPr/>
              </p:nvPicPr>
              <p:blipFill>
                <a:blip r:embed="rId318"/>
                <a:stretch>
                  <a:fillRect/>
                </a:stretch>
              </p:blipFill>
              <p:spPr>
                <a:xfrm>
                  <a:off x="4467459" y="4111842"/>
                  <a:ext cx="526320" cy="357840"/>
                </a:xfrm>
                <a:prstGeom prst="rect">
                  <a:avLst/>
                </a:prstGeom>
              </p:spPr>
            </p:pic>
          </mc:Fallback>
        </mc:AlternateContent>
      </p:grpSp>
      <p:grpSp>
        <p:nvGrpSpPr>
          <p:cNvPr id="211105" name="Gruppieren 211104">
            <a:extLst>
              <a:ext uri="{FF2B5EF4-FFF2-40B4-BE49-F238E27FC236}">
                <a16:creationId xmlns:a16="http://schemas.microsoft.com/office/drawing/2014/main" id="{C3043A3B-61EF-4A89-B5BB-132A1CE16956}"/>
              </a:ext>
            </a:extLst>
          </p:cNvPr>
          <p:cNvGrpSpPr/>
          <p:nvPr/>
        </p:nvGrpSpPr>
        <p:grpSpPr>
          <a:xfrm>
            <a:off x="1016139" y="4118682"/>
            <a:ext cx="2839680" cy="447480"/>
            <a:chOff x="1016139" y="4118682"/>
            <a:chExt cx="2839680" cy="447480"/>
          </a:xfrm>
        </p:grpSpPr>
        <mc:AlternateContent xmlns:mc="http://schemas.openxmlformats.org/markup-compatibility/2006">
          <mc:Choice xmlns:p14="http://schemas.microsoft.com/office/powerpoint/2010/main" Requires="p14">
            <p:contentPart p14:bwMode="auto" r:id="rId319">
              <p14:nvContentPartPr>
                <p14:cNvPr id="211050" name="Freihand 211049">
                  <a:extLst>
                    <a:ext uri="{FF2B5EF4-FFF2-40B4-BE49-F238E27FC236}">
                      <a16:creationId xmlns:a16="http://schemas.microsoft.com/office/drawing/2014/main" id="{5B4A2C7D-EAA3-4493-AB7F-CD72794FB00D}"/>
                    </a:ext>
                  </a:extLst>
                </p14:cNvPr>
                <p14:cNvContentPartPr/>
                <p14:nvPr/>
              </p14:nvContentPartPr>
              <p14:xfrm>
                <a:off x="1123059" y="4350522"/>
                <a:ext cx="149760" cy="123480"/>
              </p14:xfrm>
            </p:contentPart>
          </mc:Choice>
          <mc:Fallback>
            <p:pic>
              <p:nvPicPr>
                <p:cNvPr id="211050" name="Freihand 211049">
                  <a:extLst>
                    <a:ext uri="{FF2B5EF4-FFF2-40B4-BE49-F238E27FC236}">
                      <a16:creationId xmlns:a16="http://schemas.microsoft.com/office/drawing/2014/main" id="{5B4A2C7D-EAA3-4493-AB7F-CD72794FB00D}"/>
                    </a:ext>
                  </a:extLst>
                </p:cNvPr>
                <p:cNvPicPr/>
                <p:nvPr/>
              </p:nvPicPr>
              <p:blipFill>
                <a:blip r:embed="rId320"/>
                <a:stretch>
                  <a:fillRect/>
                </a:stretch>
              </p:blipFill>
              <p:spPr>
                <a:xfrm>
                  <a:off x="1118739" y="4346202"/>
                  <a:ext cx="158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51" name="Freihand 211050">
                  <a:extLst>
                    <a:ext uri="{FF2B5EF4-FFF2-40B4-BE49-F238E27FC236}">
                      <a16:creationId xmlns:a16="http://schemas.microsoft.com/office/drawing/2014/main" id="{2D54243F-E3FC-4A58-A2B9-2F58450709E3}"/>
                    </a:ext>
                  </a:extLst>
                </p14:cNvPr>
                <p14:cNvContentPartPr/>
                <p14:nvPr/>
              </p14:nvContentPartPr>
              <p14:xfrm>
                <a:off x="1427619" y="4349442"/>
                <a:ext cx="7560" cy="100440"/>
              </p14:xfrm>
            </p:contentPart>
          </mc:Choice>
          <mc:Fallback>
            <p:pic>
              <p:nvPicPr>
                <p:cNvPr id="211051" name="Freihand 211050">
                  <a:extLst>
                    <a:ext uri="{FF2B5EF4-FFF2-40B4-BE49-F238E27FC236}">
                      <a16:creationId xmlns:a16="http://schemas.microsoft.com/office/drawing/2014/main" id="{2D54243F-E3FC-4A58-A2B9-2F58450709E3}"/>
                    </a:ext>
                  </a:extLst>
                </p:cNvPr>
                <p:cNvPicPr/>
                <p:nvPr/>
              </p:nvPicPr>
              <p:blipFill>
                <a:blip r:embed="rId322"/>
                <a:stretch>
                  <a:fillRect/>
                </a:stretch>
              </p:blipFill>
              <p:spPr>
                <a:xfrm>
                  <a:off x="1423299" y="4345122"/>
                  <a:ext cx="16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52" name="Freihand 211051">
                  <a:extLst>
                    <a:ext uri="{FF2B5EF4-FFF2-40B4-BE49-F238E27FC236}">
                      <a16:creationId xmlns:a16="http://schemas.microsoft.com/office/drawing/2014/main" id="{2B10A8B7-854B-4007-98B7-A5EFF336E91E}"/>
                    </a:ext>
                  </a:extLst>
                </p14:cNvPr>
                <p14:cNvContentPartPr/>
                <p14:nvPr/>
              </p14:nvContentPartPr>
              <p14:xfrm>
                <a:off x="1381539" y="4378242"/>
                <a:ext cx="118080" cy="18720"/>
              </p14:xfrm>
            </p:contentPart>
          </mc:Choice>
          <mc:Fallback>
            <p:pic>
              <p:nvPicPr>
                <p:cNvPr id="211052" name="Freihand 211051">
                  <a:extLst>
                    <a:ext uri="{FF2B5EF4-FFF2-40B4-BE49-F238E27FC236}">
                      <a16:creationId xmlns:a16="http://schemas.microsoft.com/office/drawing/2014/main" id="{2B10A8B7-854B-4007-98B7-A5EFF336E91E}"/>
                    </a:ext>
                  </a:extLst>
                </p:cNvPr>
                <p:cNvPicPr/>
                <p:nvPr/>
              </p:nvPicPr>
              <p:blipFill>
                <a:blip r:embed="rId324"/>
                <a:stretch>
                  <a:fillRect/>
                </a:stretch>
              </p:blipFill>
              <p:spPr>
                <a:xfrm>
                  <a:off x="1377219" y="4373922"/>
                  <a:ext cx="12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53" name="Freihand 211052">
                  <a:extLst>
                    <a:ext uri="{FF2B5EF4-FFF2-40B4-BE49-F238E27FC236}">
                      <a16:creationId xmlns:a16="http://schemas.microsoft.com/office/drawing/2014/main" id="{4F70436C-EDB6-4C48-81A9-1B0BA0618B38}"/>
                    </a:ext>
                  </a:extLst>
                </p14:cNvPr>
                <p14:cNvContentPartPr/>
                <p14:nvPr/>
              </p14:nvContentPartPr>
              <p14:xfrm>
                <a:off x="1600779" y="4299762"/>
                <a:ext cx="73800" cy="119160"/>
              </p14:xfrm>
            </p:contentPart>
          </mc:Choice>
          <mc:Fallback>
            <p:pic>
              <p:nvPicPr>
                <p:cNvPr id="211053" name="Freihand 211052">
                  <a:extLst>
                    <a:ext uri="{FF2B5EF4-FFF2-40B4-BE49-F238E27FC236}">
                      <a16:creationId xmlns:a16="http://schemas.microsoft.com/office/drawing/2014/main" id="{4F70436C-EDB6-4C48-81A9-1B0BA0618B38}"/>
                    </a:ext>
                  </a:extLst>
                </p:cNvPr>
                <p:cNvPicPr/>
                <p:nvPr/>
              </p:nvPicPr>
              <p:blipFill>
                <a:blip r:embed="rId326"/>
                <a:stretch>
                  <a:fillRect/>
                </a:stretch>
              </p:blipFill>
              <p:spPr>
                <a:xfrm>
                  <a:off x="1596459" y="4295442"/>
                  <a:ext cx="82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054" name="Freihand 211053">
                  <a:extLst>
                    <a:ext uri="{FF2B5EF4-FFF2-40B4-BE49-F238E27FC236}">
                      <a16:creationId xmlns:a16="http://schemas.microsoft.com/office/drawing/2014/main" id="{AA45FFF0-4C54-489E-858C-785806BDD7A2}"/>
                    </a:ext>
                  </a:extLst>
                </p14:cNvPr>
                <p14:cNvContentPartPr/>
                <p14:nvPr/>
              </p14:nvContentPartPr>
              <p14:xfrm>
                <a:off x="1730739" y="4250442"/>
                <a:ext cx="118800" cy="166320"/>
              </p14:xfrm>
            </p:contentPart>
          </mc:Choice>
          <mc:Fallback>
            <p:pic>
              <p:nvPicPr>
                <p:cNvPr id="211054" name="Freihand 211053">
                  <a:extLst>
                    <a:ext uri="{FF2B5EF4-FFF2-40B4-BE49-F238E27FC236}">
                      <a16:creationId xmlns:a16="http://schemas.microsoft.com/office/drawing/2014/main" id="{AA45FFF0-4C54-489E-858C-785806BDD7A2}"/>
                    </a:ext>
                  </a:extLst>
                </p:cNvPr>
                <p:cNvPicPr/>
                <p:nvPr/>
              </p:nvPicPr>
              <p:blipFill>
                <a:blip r:embed="rId328"/>
                <a:stretch>
                  <a:fillRect/>
                </a:stretch>
              </p:blipFill>
              <p:spPr>
                <a:xfrm>
                  <a:off x="1726419" y="4246122"/>
                  <a:ext cx="12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055" name="Freihand 211054">
                  <a:extLst>
                    <a:ext uri="{FF2B5EF4-FFF2-40B4-BE49-F238E27FC236}">
                      <a16:creationId xmlns:a16="http://schemas.microsoft.com/office/drawing/2014/main" id="{856D92D5-F2C0-4934-9326-30A5AC2F72FB}"/>
                    </a:ext>
                  </a:extLst>
                </p14:cNvPr>
                <p14:cNvContentPartPr/>
                <p14:nvPr/>
              </p14:nvContentPartPr>
              <p14:xfrm>
                <a:off x="1877259" y="4367082"/>
                <a:ext cx="71280" cy="65880"/>
              </p14:xfrm>
            </p:contentPart>
          </mc:Choice>
          <mc:Fallback>
            <p:pic>
              <p:nvPicPr>
                <p:cNvPr id="211055" name="Freihand 211054">
                  <a:extLst>
                    <a:ext uri="{FF2B5EF4-FFF2-40B4-BE49-F238E27FC236}">
                      <a16:creationId xmlns:a16="http://schemas.microsoft.com/office/drawing/2014/main" id="{856D92D5-F2C0-4934-9326-30A5AC2F72FB}"/>
                    </a:ext>
                  </a:extLst>
                </p:cNvPr>
                <p:cNvPicPr/>
                <p:nvPr/>
              </p:nvPicPr>
              <p:blipFill>
                <a:blip r:embed="rId330"/>
                <a:stretch>
                  <a:fillRect/>
                </a:stretch>
              </p:blipFill>
              <p:spPr>
                <a:xfrm>
                  <a:off x="1872939" y="4362762"/>
                  <a:ext cx="79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056" name="Freihand 211055">
                  <a:extLst>
                    <a:ext uri="{FF2B5EF4-FFF2-40B4-BE49-F238E27FC236}">
                      <a16:creationId xmlns:a16="http://schemas.microsoft.com/office/drawing/2014/main" id="{AC36DF5E-8A00-4DAC-83A8-A425EC4268A3}"/>
                    </a:ext>
                  </a:extLst>
                </p14:cNvPr>
                <p14:cNvContentPartPr/>
                <p14:nvPr/>
              </p14:nvContentPartPr>
              <p14:xfrm>
                <a:off x="2135739" y="4305882"/>
                <a:ext cx="29160" cy="118080"/>
              </p14:xfrm>
            </p:contentPart>
          </mc:Choice>
          <mc:Fallback>
            <p:pic>
              <p:nvPicPr>
                <p:cNvPr id="211056" name="Freihand 211055">
                  <a:extLst>
                    <a:ext uri="{FF2B5EF4-FFF2-40B4-BE49-F238E27FC236}">
                      <a16:creationId xmlns:a16="http://schemas.microsoft.com/office/drawing/2014/main" id="{AC36DF5E-8A00-4DAC-83A8-A425EC4268A3}"/>
                    </a:ext>
                  </a:extLst>
                </p:cNvPr>
                <p:cNvPicPr/>
                <p:nvPr/>
              </p:nvPicPr>
              <p:blipFill>
                <a:blip r:embed="rId332"/>
                <a:stretch>
                  <a:fillRect/>
                </a:stretch>
              </p:blipFill>
              <p:spPr>
                <a:xfrm>
                  <a:off x="2131419" y="4301562"/>
                  <a:ext cx="37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057" name="Freihand 211056">
                  <a:extLst>
                    <a:ext uri="{FF2B5EF4-FFF2-40B4-BE49-F238E27FC236}">
                      <a16:creationId xmlns:a16="http://schemas.microsoft.com/office/drawing/2014/main" id="{DE920F08-FC73-4084-9657-9F023AEB33E5}"/>
                    </a:ext>
                  </a:extLst>
                </p14:cNvPr>
                <p14:cNvContentPartPr/>
                <p14:nvPr/>
              </p14:nvContentPartPr>
              <p14:xfrm>
                <a:off x="2093979" y="4344042"/>
                <a:ext cx="118800" cy="2520"/>
              </p14:xfrm>
            </p:contentPart>
          </mc:Choice>
          <mc:Fallback>
            <p:pic>
              <p:nvPicPr>
                <p:cNvPr id="211057" name="Freihand 211056">
                  <a:extLst>
                    <a:ext uri="{FF2B5EF4-FFF2-40B4-BE49-F238E27FC236}">
                      <a16:creationId xmlns:a16="http://schemas.microsoft.com/office/drawing/2014/main" id="{DE920F08-FC73-4084-9657-9F023AEB33E5}"/>
                    </a:ext>
                  </a:extLst>
                </p:cNvPr>
                <p:cNvPicPr/>
                <p:nvPr/>
              </p:nvPicPr>
              <p:blipFill>
                <a:blip r:embed="rId334"/>
                <a:stretch>
                  <a:fillRect/>
                </a:stretch>
              </p:blipFill>
              <p:spPr>
                <a:xfrm>
                  <a:off x="2089659" y="4339722"/>
                  <a:ext cx="127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058" name="Freihand 211057">
                  <a:extLst>
                    <a:ext uri="{FF2B5EF4-FFF2-40B4-BE49-F238E27FC236}">
                      <a16:creationId xmlns:a16="http://schemas.microsoft.com/office/drawing/2014/main" id="{5C5A9DA4-86C2-41A4-BCF2-A12B4878D113}"/>
                    </a:ext>
                  </a:extLst>
                </p14:cNvPr>
                <p14:cNvContentPartPr/>
                <p14:nvPr/>
              </p14:nvContentPartPr>
              <p14:xfrm>
                <a:off x="2298819" y="4200042"/>
                <a:ext cx="83520" cy="179280"/>
              </p14:xfrm>
            </p:contentPart>
          </mc:Choice>
          <mc:Fallback>
            <p:pic>
              <p:nvPicPr>
                <p:cNvPr id="211058" name="Freihand 211057">
                  <a:extLst>
                    <a:ext uri="{FF2B5EF4-FFF2-40B4-BE49-F238E27FC236}">
                      <a16:creationId xmlns:a16="http://schemas.microsoft.com/office/drawing/2014/main" id="{5C5A9DA4-86C2-41A4-BCF2-A12B4878D113}"/>
                    </a:ext>
                  </a:extLst>
                </p:cNvPr>
                <p:cNvPicPr/>
                <p:nvPr/>
              </p:nvPicPr>
              <p:blipFill>
                <a:blip r:embed="rId336"/>
                <a:stretch>
                  <a:fillRect/>
                </a:stretch>
              </p:blipFill>
              <p:spPr>
                <a:xfrm>
                  <a:off x="2294499" y="4195722"/>
                  <a:ext cx="92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059" name="Freihand 211058">
                  <a:extLst>
                    <a:ext uri="{FF2B5EF4-FFF2-40B4-BE49-F238E27FC236}">
                      <a16:creationId xmlns:a16="http://schemas.microsoft.com/office/drawing/2014/main" id="{CC42022A-7AC0-4B30-A16C-AF9935BF7D4E}"/>
                    </a:ext>
                  </a:extLst>
                </p14:cNvPr>
                <p14:cNvContentPartPr/>
                <p14:nvPr/>
              </p14:nvContentPartPr>
              <p14:xfrm>
                <a:off x="2391339" y="4384002"/>
                <a:ext cx="75960" cy="64080"/>
              </p14:xfrm>
            </p:contentPart>
          </mc:Choice>
          <mc:Fallback>
            <p:pic>
              <p:nvPicPr>
                <p:cNvPr id="211059" name="Freihand 211058">
                  <a:extLst>
                    <a:ext uri="{FF2B5EF4-FFF2-40B4-BE49-F238E27FC236}">
                      <a16:creationId xmlns:a16="http://schemas.microsoft.com/office/drawing/2014/main" id="{CC42022A-7AC0-4B30-A16C-AF9935BF7D4E}"/>
                    </a:ext>
                  </a:extLst>
                </p:cNvPr>
                <p:cNvPicPr/>
                <p:nvPr/>
              </p:nvPicPr>
              <p:blipFill>
                <a:blip r:embed="rId338"/>
                <a:stretch>
                  <a:fillRect/>
                </a:stretch>
              </p:blipFill>
              <p:spPr>
                <a:xfrm>
                  <a:off x="2387019" y="4379682"/>
                  <a:ext cx="84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060" name="Freihand 211059">
                  <a:extLst>
                    <a:ext uri="{FF2B5EF4-FFF2-40B4-BE49-F238E27FC236}">
                      <a16:creationId xmlns:a16="http://schemas.microsoft.com/office/drawing/2014/main" id="{D4C41F93-E335-4479-8BEC-3D1D557A24CA}"/>
                    </a:ext>
                  </a:extLst>
                </p14:cNvPr>
                <p14:cNvContentPartPr/>
                <p14:nvPr/>
              </p14:nvContentPartPr>
              <p14:xfrm>
                <a:off x="2466939" y="4153962"/>
                <a:ext cx="109080" cy="133560"/>
              </p14:xfrm>
            </p:contentPart>
          </mc:Choice>
          <mc:Fallback>
            <p:pic>
              <p:nvPicPr>
                <p:cNvPr id="211060" name="Freihand 211059">
                  <a:extLst>
                    <a:ext uri="{FF2B5EF4-FFF2-40B4-BE49-F238E27FC236}">
                      <a16:creationId xmlns:a16="http://schemas.microsoft.com/office/drawing/2014/main" id="{D4C41F93-E335-4479-8BEC-3D1D557A24CA}"/>
                    </a:ext>
                  </a:extLst>
                </p:cNvPr>
                <p:cNvPicPr/>
                <p:nvPr/>
              </p:nvPicPr>
              <p:blipFill>
                <a:blip r:embed="rId340"/>
                <a:stretch>
                  <a:fillRect/>
                </a:stretch>
              </p:blipFill>
              <p:spPr>
                <a:xfrm>
                  <a:off x="2462619" y="4149642"/>
                  <a:ext cx="117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061" name="Freihand 211060">
                  <a:extLst>
                    <a:ext uri="{FF2B5EF4-FFF2-40B4-BE49-F238E27FC236}">
                      <a16:creationId xmlns:a16="http://schemas.microsoft.com/office/drawing/2014/main" id="{FD0D1AB4-971D-463E-9445-3D4574B814D3}"/>
                    </a:ext>
                  </a:extLst>
                </p14:cNvPr>
                <p14:cNvContentPartPr/>
                <p14:nvPr/>
              </p14:nvContentPartPr>
              <p14:xfrm>
                <a:off x="2770059" y="4272402"/>
                <a:ext cx="14400" cy="138960"/>
              </p14:xfrm>
            </p:contentPart>
          </mc:Choice>
          <mc:Fallback>
            <p:pic>
              <p:nvPicPr>
                <p:cNvPr id="211061" name="Freihand 211060">
                  <a:extLst>
                    <a:ext uri="{FF2B5EF4-FFF2-40B4-BE49-F238E27FC236}">
                      <a16:creationId xmlns:a16="http://schemas.microsoft.com/office/drawing/2014/main" id="{FD0D1AB4-971D-463E-9445-3D4574B814D3}"/>
                    </a:ext>
                  </a:extLst>
                </p:cNvPr>
                <p:cNvPicPr/>
                <p:nvPr/>
              </p:nvPicPr>
              <p:blipFill>
                <a:blip r:embed="rId342"/>
                <a:stretch>
                  <a:fillRect/>
                </a:stretch>
              </p:blipFill>
              <p:spPr>
                <a:xfrm>
                  <a:off x="2765739" y="4268082"/>
                  <a:ext cx="23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062" name="Freihand 211061">
                  <a:extLst>
                    <a:ext uri="{FF2B5EF4-FFF2-40B4-BE49-F238E27FC236}">
                      <a16:creationId xmlns:a16="http://schemas.microsoft.com/office/drawing/2014/main" id="{C3E51BEC-38BB-4ADC-B4FF-474F4FDC6E79}"/>
                    </a:ext>
                  </a:extLst>
                </p14:cNvPr>
                <p14:cNvContentPartPr/>
                <p14:nvPr/>
              </p14:nvContentPartPr>
              <p14:xfrm>
                <a:off x="2729739" y="4320282"/>
                <a:ext cx="105480" cy="25920"/>
              </p14:xfrm>
            </p:contentPart>
          </mc:Choice>
          <mc:Fallback>
            <p:pic>
              <p:nvPicPr>
                <p:cNvPr id="211062" name="Freihand 211061">
                  <a:extLst>
                    <a:ext uri="{FF2B5EF4-FFF2-40B4-BE49-F238E27FC236}">
                      <a16:creationId xmlns:a16="http://schemas.microsoft.com/office/drawing/2014/main" id="{C3E51BEC-38BB-4ADC-B4FF-474F4FDC6E79}"/>
                    </a:ext>
                  </a:extLst>
                </p:cNvPr>
                <p:cNvPicPr/>
                <p:nvPr/>
              </p:nvPicPr>
              <p:blipFill>
                <a:blip r:embed="rId344"/>
                <a:stretch>
                  <a:fillRect/>
                </a:stretch>
              </p:blipFill>
              <p:spPr>
                <a:xfrm>
                  <a:off x="2725419" y="4315962"/>
                  <a:ext cx="11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063" name="Freihand 211062">
                  <a:extLst>
                    <a:ext uri="{FF2B5EF4-FFF2-40B4-BE49-F238E27FC236}">
                      <a16:creationId xmlns:a16="http://schemas.microsoft.com/office/drawing/2014/main" id="{3F051436-8E8D-46D4-88DD-7C816DDB9208}"/>
                    </a:ext>
                  </a:extLst>
                </p14:cNvPr>
                <p14:cNvContentPartPr/>
                <p14:nvPr/>
              </p14:nvContentPartPr>
              <p14:xfrm>
                <a:off x="3028179" y="4207962"/>
                <a:ext cx="99000" cy="141480"/>
              </p14:xfrm>
            </p:contentPart>
          </mc:Choice>
          <mc:Fallback>
            <p:pic>
              <p:nvPicPr>
                <p:cNvPr id="211063" name="Freihand 211062">
                  <a:extLst>
                    <a:ext uri="{FF2B5EF4-FFF2-40B4-BE49-F238E27FC236}">
                      <a16:creationId xmlns:a16="http://schemas.microsoft.com/office/drawing/2014/main" id="{3F051436-8E8D-46D4-88DD-7C816DDB9208}"/>
                    </a:ext>
                  </a:extLst>
                </p:cNvPr>
                <p:cNvPicPr/>
                <p:nvPr/>
              </p:nvPicPr>
              <p:blipFill>
                <a:blip r:embed="rId346"/>
                <a:stretch>
                  <a:fillRect/>
                </a:stretch>
              </p:blipFill>
              <p:spPr>
                <a:xfrm>
                  <a:off x="3023859" y="4203642"/>
                  <a:ext cx="107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064" name="Freihand 211063">
                  <a:extLst>
                    <a:ext uri="{FF2B5EF4-FFF2-40B4-BE49-F238E27FC236}">
                      <a16:creationId xmlns:a16="http://schemas.microsoft.com/office/drawing/2014/main" id="{8A24DFE0-6920-437F-BE1C-1E809393F28E}"/>
                    </a:ext>
                  </a:extLst>
                </p14:cNvPr>
                <p14:cNvContentPartPr/>
                <p14:nvPr/>
              </p14:nvContentPartPr>
              <p14:xfrm>
                <a:off x="3202059" y="4227402"/>
                <a:ext cx="88920" cy="120240"/>
              </p14:xfrm>
            </p:contentPart>
          </mc:Choice>
          <mc:Fallback>
            <p:pic>
              <p:nvPicPr>
                <p:cNvPr id="211064" name="Freihand 211063">
                  <a:extLst>
                    <a:ext uri="{FF2B5EF4-FFF2-40B4-BE49-F238E27FC236}">
                      <a16:creationId xmlns:a16="http://schemas.microsoft.com/office/drawing/2014/main" id="{8A24DFE0-6920-437F-BE1C-1E809393F28E}"/>
                    </a:ext>
                  </a:extLst>
                </p:cNvPr>
                <p:cNvPicPr/>
                <p:nvPr/>
              </p:nvPicPr>
              <p:blipFill>
                <a:blip r:embed="rId348"/>
                <a:stretch>
                  <a:fillRect/>
                </a:stretch>
              </p:blipFill>
              <p:spPr>
                <a:xfrm>
                  <a:off x="3197739" y="4223082"/>
                  <a:ext cx="97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065" name="Freihand 211064">
                  <a:extLst>
                    <a:ext uri="{FF2B5EF4-FFF2-40B4-BE49-F238E27FC236}">
                      <a16:creationId xmlns:a16="http://schemas.microsoft.com/office/drawing/2014/main" id="{F076B93A-15B7-47D8-BEAF-AAFAAF44A900}"/>
                    </a:ext>
                  </a:extLst>
                </p14:cNvPr>
                <p14:cNvContentPartPr/>
                <p14:nvPr/>
              </p14:nvContentPartPr>
              <p14:xfrm>
                <a:off x="3159579" y="4170882"/>
                <a:ext cx="98280" cy="80280"/>
              </p14:xfrm>
            </p:contentPart>
          </mc:Choice>
          <mc:Fallback>
            <p:pic>
              <p:nvPicPr>
                <p:cNvPr id="211065" name="Freihand 211064">
                  <a:extLst>
                    <a:ext uri="{FF2B5EF4-FFF2-40B4-BE49-F238E27FC236}">
                      <a16:creationId xmlns:a16="http://schemas.microsoft.com/office/drawing/2014/main" id="{F076B93A-15B7-47D8-BEAF-AAFAAF44A900}"/>
                    </a:ext>
                  </a:extLst>
                </p:cNvPr>
                <p:cNvPicPr/>
                <p:nvPr/>
              </p:nvPicPr>
              <p:blipFill>
                <a:blip r:embed="rId350"/>
                <a:stretch>
                  <a:fillRect/>
                </a:stretch>
              </p:blipFill>
              <p:spPr>
                <a:xfrm>
                  <a:off x="3155259" y="4166562"/>
                  <a:ext cx="106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066" name="Freihand 211065">
                  <a:extLst>
                    <a:ext uri="{FF2B5EF4-FFF2-40B4-BE49-F238E27FC236}">
                      <a16:creationId xmlns:a16="http://schemas.microsoft.com/office/drawing/2014/main" id="{1E77105F-0FA5-446C-8B83-C13F01EE3643}"/>
                    </a:ext>
                  </a:extLst>
                </p14:cNvPr>
                <p14:cNvContentPartPr/>
                <p14:nvPr/>
              </p14:nvContentPartPr>
              <p14:xfrm>
                <a:off x="3266139" y="4285362"/>
                <a:ext cx="101520" cy="91080"/>
              </p14:xfrm>
            </p:contentPart>
          </mc:Choice>
          <mc:Fallback>
            <p:pic>
              <p:nvPicPr>
                <p:cNvPr id="211066" name="Freihand 211065">
                  <a:extLst>
                    <a:ext uri="{FF2B5EF4-FFF2-40B4-BE49-F238E27FC236}">
                      <a16:creationId xmlns:a16="http://schemas.microsoft.com/office/drawing/2014/main" id="{1E77105F-0FA5-446C-8B83-C13F01EE3643}"/>
                    </a:ext>
                  </a:extLst>
                </p:cNvPr>
                <p:cNvPicPr/>
                <p:nvPr/>
              </p:nvPicPr>
              <p:blipFill>
                <a:blip r:embed="rId352"/>
                <a:stretch>
                  <a:fillRect/>
                </a:stretch>
              </p:blipFill>
              <p:spPr>
                <a:xfrm>
                  <a:off x="3261819" y="4281042"/>
                  <a:ext cx="110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067" name="Freihand 211066">
                  <a:extLst>
                    <a:ext uri="{FF2B5EF4-FFF2-40B4-BE49-F238E27FC236}">
                      <a16:creationId xmlns:a16="http://schemas.microsoft.com/office/drawing/2014/main" id="{ED9A3CDD-A35C-4BD4-9144-02AEFE3C0391}"/>
                    </a:ext>
                  </a:extLst>
                </p14:cNvPr>
                <p14:cNvContentPartPr/>
                <p14:nvPr/>
              </p14:nvContentPartPr>
              <p14:xfrm>
                <a:off x="3491859" y="4267002"/>
                <a:ext cx="23760" cy="12600"/>
              </p14:xfrm>
            </p:contentPart>
          </mc:Choice>
          <mc:Fallback>
            <p:pic>
              <p:nvPicPr>
                <p:cNvPr id="211067" name="Freihand 211066">
                  <a:extLst>
                    <a:ext uri="{FF2B5EF4-FFF2-40B4-BE49-F238E27FC236}">
                      <a16:creationId xmlns:a16="http://schemas.microsoft.com/office/drawing/2014/main" id="{ED9A3CDD-A35C-4BD4-9144-02AEFE3C0391}"/>
                    </a:ext>
                  </a:extLst>
                </p:cNvPr>
                <p:cNvPicPr/>
                <p:nvPr/>
              </p:nvPicPr>
              <p:blipFill>
                <a:blip r:embed="rId354"/>
                <a:stretch>
                  <a:fillRect/>
                </a:stretch>
              </p:blipFill>
              <p:spPr>
                <a:xfrm>
                  <a:off x="3487539" y="4262682"/>
                  <a:ext cx="32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068" name="Freihand 211067">
                  <a:extLst>
                    <a:ext uri="{FF2B5EF4-FFF2-40B4-BE49-F238E27FC236}">
                      <a16:creationId xmlns:a16="http://schemas.microsoft.com/office/drawing/2014/main" id="{7BCAD8C7-552D-4C1D-BBB6-1C36821769AC}"/>
                    </a:ext>
                  </a:extLst>
                </p14:cNvPr>
                <p14:cNvContentPartPr/>
                <p14:nvPr/>
              </p14:nvContentPartPr>
              <p14:xfrm>
                <a:off x="3576099" y="4208682"/>
                <a:ext cx="106200" cy="145080"/>
              </p14:xfrm>
            </p:contentPart>
          </mc:Choice>
          <mc:Fallback>
            <p:pic>
              <p:nvPicPr>
                <p:cNvPr id="211068" name="Freihand 211067">
                  <a:extLst>
                    <a:ext uri="{FF2B5EF4-FFF2-40B4-BE49-F238E27FC236}">
                      <a16:creationId xmlns:a16="http://schemas.microsoft.com/office/drawing/2014/main" id="{7BCAD8C7-552D-4C1D-BBB6-1C36821769AC}"/>
                    </a:ext>
                  </a:extLst>
                </p:cNvPr>
                <p:cNvPicPr/>
                <p:nvPr/>
              </p:nvPicPr>
              <p:blipFill>
                <a:blip r:embed="rId356"/>
                <a:stretch>
                  <a:fillRect/>
                </a:stretch>
              </p:blipFill>
              <p:spPr>
                <a:xfrm>
                  <a:off x="3571779" y="4204362"/>
                  <a:ext cx="114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069" name="Freihand 211068">
                  <a:extLst>
                    <a:ext uri="{FF2B5EF4-FFF2-40B4-BE49-F238E27FC236}">
                      <a16:creationId xmlns:a16="http://schemas.microsoft.com/office/drawing/2014/main" id="{14A3DE34-E591-42AB-9F41-02B1EDD9FFAF}"/>
                    </a:ext>
                  </a:extLst>
                </p14:cNvPr>
                <p14:cNvContentPartPr/>
                <p14:nvPr/>
              </p14:nvContentPartPr>
              <p14:xfrm>
                <a:off x="3606699" y="4137762"/>
                <a:ext cx="29160" cy="10800"/>
              </p14:xfrm>
            </p:contentPart>
          </mc:Choice>
          <mc:Fallback>
            <p:pic>
              <p:nvPicPr>
                <p:cNvPr id="211069" name="Freihand 211068">
                  <a:extLst>
                    <a:ext uri="{FF2B5EF4-FFF2-40B4-BE49-F238E27FC236}">
                      <a16:creationId xmlns:a16="http://schemas.microsoft.com/office/drawing/2014/main" id="{14A3DE34-E591-42AB-9F41-02B1EDD9FFAF}"/>
                    </a:ext>
                  </a:extLst>
                </p:cNvPr>
                <p:cNvPicPr/>
                <p:nvPr/>
              </p:nvPicPr>
              <p:blipFill>
                <a:blip r:embed="rId358"/>
                <a:stretch>
                  <a:fillRect/>
                </a:stretch>
              </p:blipFill>
              <p:spPr>
                <a:xfrm>
                  <a:off x="3602379" y="4133442"/>
                  <a:ext cx="37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070" name="Freihand 211069">
                  <a:extLst>
                    <a:ext uri="{FF2B5EF4-FFF2-40B4-BE49-F238E27FC236}">
                      <a16:creationId xmlns:a16="http://schemas.microsoft.com/office/drawing/2014/main" id="{3A16F2F6-357B-4187-9784-C622831D4B09}"/>
                    </a:ext>
                  </a:extLst>
                </p14:cNvPr>
                <p14:cNvContentPartPr/>
                <p14:nvPr/>
              </p14:nvContentPartPr>
              <p14:xfrm>
                <a:off x="3643059" y="4319922"/>
                <a:ext cx="94320" cy="81000"/>
              </p14:xfrm>
            </p:contentPart>
          </mc:Choice>
          <mc:Fallback>
            <p:pic>
              <p:nvPicPr>
                <p:cNvPr id="211070" name="Freihand 211069">
                  <a:extLst>
                    <a:ext uri="{FF2B5EF4-FFF2-40B4-BE49-F238E27FC236}">
                      <a16:creationId xmlns:a16="http://schemas.microsoft.com/office/drawing/2014/main" id="{3A16F2F6-357B-4187-9784-C622831D4B09}"/>
                    </a:ext>
                  </a:extLst>
                </p:cNvPr>
                <p:cNvPicPr/>
                <p:nvPr/>
              </p:nvPicPr>
              <p:blipFill>
                <a:blip r:embed="rId360"/>
                <a:stretch>
                  <a:fillRect/>
                </a:stretch>
              </p:blipFill>
              <p:spPr>
                <a:xfrm>
                  <a:off x="3638739" y="4315602"/>
                  <a:ext cx="102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071" name="Freihand 211070">
                  <a:extLst>
                    <a:ext uri="{FF2B5EF4-FFF2-40B4-BE49-F238E27FC236}">
                      <a16:creationId xmlns:a16="http://schemas.microsoft.com/office/drawing/2014/main" id="{CD04B070-CE2C-477B-87E0-2D4F8C159B2B}"/>
                    </a:ext>
                  </a:extLst>
                </p14:cNvPr>
                <p14:cNvContentPartPr/>
                <p14:nvPr/>
              </p14:nvContentPartPr>
              <p14:xfrm>
                <a:off x="3758619" y="4118682"/>
                <a:ext cx="97200" cy="146160"/>
              </p14:xfrm>
            </p:contentPart>
          </mc:Choice>
          <mc:Fallback>
            <p:pic>
              <p:nvPicPr>
                <p:cNvPr id="211071" name="Freihand 211070">
                  <a:extLst>
                    <a:ext uri="{FF2B5EF4-FFF2-40B4-BE49-F238E27FC236}">
                      <a16:creationId xmlns:a16="http://schemas.microsoft.com/office/drawing/2014/main" id="{CD04B070-CE2C-477B-87E0-2D4F8C159B2B}"/>
                    </a:ext>
                  </a:extLst>
                </p:cNvPr>
                <p:cNvPicPr/>
                <p:nvPr/>
              </p:nvPicPr>
              <p:blipFill>
                <a:blip r:embed="rId362"/>
                <a:stretch>
                  <a:fillRect/>
                </a:stretch>
              </p:blipFill>
              <p:spPr>
                <a:xfrm>
                  <a:off x="3754299" y="4114362"/>
                  <a:ext cx="105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104" name="Freihand 211103">
                  <a:extLst>
                    <a:ext uri="{FF2B5EF4-FFF2-40B4-BE49-F238E27FC236}">
                      <a16:creationId xmlns:a16="http://schemas.microsoft.com/office/drawing/2014/main" id="{3F546AD7-80FA-4F08-ADB9-CAB869A39341}"/>
                    </a:ext>
                  </a:extLst>
                </p14:cNvPr>
                <p14:cNvContentPartPr/>
                <p14:nvPr/>
              </p14:nvContentPartPr>
              <p14:xfrm>
                <a:off x="1016139" y="4264122"/>
                <a:ext cx="429120" cy="302040"/>
              </p14:xfrm>
            </p:contentPart>
          </mc:Choice>
          <mc:Fallback>
            <p:pic>
              <p:nvPicPr>
                <p:cNvPr id="211104" name="Freihand 211103">
                  <a:extLst>
                    <a:ext uri="{FF2B5EF4-FFF2-40B4-BE49-F238E27FC236}">
                      <a16:creationId xmlns:a16="http://schemas.microsoft.com/office/drawing/2014/main" id="{3F546AD7-80FA-4F08-ADB9-CAB869A39341}"/>
                    </a:ext>
                  </a:extLst>
                </p:cNvPr>
                <p:cNvPicPr/>
                <p:nvPr/>
              </p:nvPicPr>
              <p:blipFill>
                <a:blip r:embed="rId364"/>
                <a:stretch>
                  <a:fillRect/>
                </a:stretch>
              </p:blipFill>
              <p:spPr>
                <a:xfrm>
                  <a:off x="1011819" y="4259802"/>
                  <a:ext cx="437760" cy="31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211107" name="Freihand 211106">
                <a:extLst>
                  <a:ext uri="{FF2B5EF4-FFF2-40B4-BE49-F238E27FC236}">
                    <a16:creationId xmlns:a16="http://schemas.microsoft.com/office/drawing/2014/main" id="{16B35C7B-147E-446C-A7BE-A5C8895FB4CC}"/>
                  </a:ext>
                </a:extLst>
              </p14:cNvPr>
              <p14:cNvContentPartPr/>
              <p14:nvPr/>
            </p14:nvContentPartPr>
            <p14:xfrm>
              <a:off x="2909019" y="3878562"/>
              <a:ext cx="1087200" cy="834120"/>
            </p14:xfrm>
          </p:contentPart>
        </mc:Choice>
        <mc:Fallback>
          <p:pic>
            <p:nvPicPr>
              <p:cNvPr id="211107" name="Freihand 211106">
                <a:extLst>
                  <a:ext uri="{FF2B5EF4-FFF2-40B4-BE49-F238E27FC236}">
                    <a16:creationId xmlns:a16="http://schemas.microsoft.com/office/drawing/2014/main" id="{16B35C7B-147E-446C-A7BE-A5C8895FB4CC}"/>
                  </a:ext>
                </a:extLst>
              </p:cNvPr>
              <p:cNvPicPr/>
              <p:nvPr/>
            </p:nvPicPr>
            <p:blipFill>
              <a:blip r:embed="rId366"/>
              <a:stretch>
                <a:fillRect/>
              </a:stretch>
            </p:blipFill>
            <p:spPr>
              <a:xfrm>
                <a:off x="2904699" y="3874242"/>
                <a:ext cx="1095840" cy="842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08" name="Freihand 211107">
                <a:extLst>
                  <a:ext uri="{FF2B5EF4-FFF2-40B4-BE49-F238E27FC236}">
                    <a16:creationId xmlns:a16="http://schemas.microsoft.com/office/drawing/2014/main" id="{7F15E8DB-E217-46EB-B472-4ED576349C87}"/>
                  </a:ext>
                </a:extLst>
              </p14:cNvPr>
              <p14:cNvContentPartPr/>
              <p14:nvPr/>
            </p14:nvContentPartPr>
            <p14:xfrm>
              <a:off x="6493539" y="3658602"/>
              <a:ext cx="1246320" cy="829800"/>
            </p14:xfrm>
          </p:contentPart>
        </mc:Choice>
        <mc:Fallback>
          <p:pic>
            <p:nvPicPr>
              <p:cNvPr id="211108" name="Freihand 211107">
                <a:extLst>
                  <a:ext uri="{FF2B5EF4-FFF2-40B4-BE49-F238E27FC236}">
                    <a16:creationId xmlns:a16="http://schemas.microsoft.com/office/drawing/2014/main" id="{7F15E8DB-E217-46EB-B472-4ED576349C87}"/>
                  </a:ext>
                </a:extLst>
              </p:cNvPr>
              <p:cNvPicPr/>
              <p:nvPr/>
            </p:nvPicPr>
            <p:blipFill>
              <a:blip r:embed="rId368"/>
              <a:stretch>
                <a:fillRect/>
              </a:stretch>
            </p:blipFill>
            <p:spPr>
              <a:xfrm>
                <a:off x="6489219" y="3654282"/>
                <a:ext cx="1254960" cy="838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09" name="Freihand 211108">
                <a:extLst>
                  <a:ext uri="{FF2B5EF4-FFF2-40B4-BE49-F238E27FC236}">
                    <a16:creationId xmlns:a16="http://schemas.microsoft.com/office/drawing/2014/main" id="{0FBD2F24-1A55-42F0-B277-29C1788B166A}"/>
                  </a:ext>
                </a:extLst>
              </p14:cNvPr>
              <p14:cNvContentPartPr/>
              <p14:nvPr/>
            </p14:nvContentPartPr>
            <p14:xfrm>
              <a:off x="3131859" y="3928242"/>
              <a:ext cx="513360" cy="624240"/>
            </p14:xfrm>
          </p:contentPart>
        </mc:Choice>
        <mc:Fallback>
          <p:pic>
            <p:nvPicPr>
              <p:cNvPr id="211109" name="Freihand 211108">
                <a:extLst>
                  <a:ext uri="{FF2B5EF4-FFF2-40B4-BE49-F238E27FC236}">
                    <a16:creationId xmlns:a16="http://schemas.microsoft.com/office/drawing/2014/main" id="{0FBD2F24-1A55-42F0-B277-29C1788B166A}"/>
                  </a:ext>
                </a:extLst>
              </p:cNvPr>
              <p:cNvPicPr/>
              <p:nvPr/>
            </p:nvPicPr>
            <p:blipFill>
              <a:blip r:embed="rId370"/>
              <a:stretch>
                <a:fillRect/>
              </a:stretch>
            </p:blipFill>
            <p:spPr>
              <a:xfrm>
                <a:off x="3127539" y="3923922"/>
                <a:ext cx="52200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10" name="Freihand 211109">
                <a:extLst>
                  <a:ext uri="{FF2B5EF4-FFF2-40B4-BE49-F238E27FC236}">
                    <a16:creationId xmlns:a16="http://schemas.microsoft.com/office/drawing/2014/main" id="{3AF7E124-72D3-492F-8B50-4DFAAA897646}"/>
                  </a:ext>
                </a:extLst>
              </p14:cNvPr>
              <p14:cNvContentPartPr/>
              <p14:nvPr/>
            </p14:nvContentPartPr>
            <p14:xfrm>
              <a:off x="3223659" y="4047762"/>
              <a:ext cx="547200" cy="517680"/>
            </p14:xfrm>
          </p:contentPart>
        </mc:Choice>
        <mc:Fallback>
          <p:pic>
            <p:nvPicPr>
              <p:cNvPr id="211110" name="Freihand 211109">
                <a:extLst>
                  <a:ext uri="{FF2B5EF4-FFF2-40B4-BE49-F238E27FC236}">
                    <a16:creationId xmlns:a16="http://schemas.microsoft.com/office/drawing/2014/main" id="{3AF7E124-72D3-492F-8B50-4DFAAA897646}"/>
                  </a:ext>
                </a:extLst>
              </p:cNvPr>
              <p:cNvPicPr/>
              <p:nvPr/>
            </p:nvPicPr>
            <p:blipFill>
              <a:blip r:embed="rId372"/>
              <a:stretch>
                <a:fillRect/>
              </a:stretch>
            </p:blipFill>
            <p:spPr>
              <a:xfrm>
                <a:off x="3219339" y="4043442"/>
                <a:ext cx="55584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11" name="Freihand 211110">
                <a:extLst>
                  <a:ext uri="{FF2B5EF4-FFF2-40B4-BE49-F238E27FC236}">
                    <a16:creationId xmlns:a16="http://schemas.microsoft.com/office/drawing/2014/main" id="{49251F1E-32C8-4A33-9BF4-0F3262E68D07}"/>
                  </a:ext>
                </a:extLst>
              </p14:cNvPr>
              <p14:cNvContentPartPr/>
              <p14:nvPr/>
            </p14:nvContentPartPr>
            <p14:xfrm>
              <a:off x="6871539" y="3791442"/>
              <a:ext cx="491760" cy="550440"/>
            </p14:xfrm>
          </p:contentPart>
        </mc:Choice>
        <mc:Fallback>
          <p:pic>
            <p:nvPicPr>
              <p:cNvPr id="211111" name="Freihand 211110">
                <a:extLst>
                  <a:ext uri="{FF2B5EF4-FFF2-40B4-BE49-F238E27FC236}">
                    <a16:creationId xmlns:a16="http://schemas.microsoft.com/office/drawing/2014/main" id="{49251F1E-32C8-4A33-9BF4-0F3262E68D07}"/>
                  </a:ext>
                </a:extLst>
              </p:cNvPr>
              <p:cNvPicPr/>
              <p:nvPr/>
            </p:nvPicPr>
            <p:blipFill>
              <a:blip r:embed="rId374"/>
              <a:stretch>
                <a:fillRect/>
              </a:stretch>
            </p:blipFill>
            <p:spPr>
              <a:xfrm>
                <a:off x="6867219" y="3787122"/>
                <a:ext cx="50040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12" name="Freihand 211111">
                <a:extLst>
                  <a:ext uri="{FF2B5EF4-FFF2-40B4-BE49-F238E27FC236}">
                    <a16:creationId xmlns:a16="http://schemas.microsoft.com/office/drawing/2014/main" id="{CF7CA181-4A3D-49E4-82E6-F29E12D193E9}"/>
                  </a:ext>
                </a:extLst>
              </p14:cNvPr>
              <p14:cNvContentPartPr/>
              <p14:nvPr/>
            </p14:nvContentPartPr>
            <p14:xfrm>
              <a:off x="6917979" y="3989802"/>
              <a:ext cx="313920" cy="263160"/>
            </p14:xfrm>
          </p:contentPart>
        </mc:Choice>
        <mc:Fallback>
          <p:pic>
            <p:nvPicPr>
              <p:cNvPr id="211112" name="Freihand 211111">
                <a:extLst>
                  <a:ext uri="{FF2B5EF4-FFF2-40B4-BE49-F238E27FC236}">
                    <a16:creationId xmlns:a16="http://schemas.microsoft.com/office/drawing/2014/main" id="{CF7CA181-4A3D-49E4-82E6-F29E12D193E9}"/>
                  </a:ext>
                </a:extLst>
              </p:cNvPr>
              <p:cNvPicPr/>
              <p:nvPr/>
            </p:nvPicPr>
            <p:blipFill>
              <a:blip r:embed="rId376"/>
              <a:stretch>
                <a:fillRect/>
              </a:stretch>
            </p:blipFill>
            <p:spPr>
              <a:xfrm>
                <a:off x="6913659" y="3985482"/>
                <a:ext cx="3225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13" name="Freihand 211112">
                <a:extLst>
                  <a:ext uri="{FF2B5EF4-FFF2-40B4-BE49-F238E27FC236}">
                    <a16:creationId xmlns:a16="http://schemas.microsoft.com/office/drawing/2014/main" id="{8AABFC21-9044-4BBE-B5FB-930884BB2385}"/>
                  </a:ext>
                </a:extLst>
              </p14:cNvPr>
              <p14:cNvContentPartPr/>
              <p14:nvPr/>
            </p14:nvContentPartPr>
            <p14:xfrm>
              <a:off x="3885339" y="3624762"/>
              <a:ext cx="2922120" cy="389160"/>
            </p14:xfrm>
          </p:contentPart>
        </mc:Choice>
        <mc:Fallback>
          <p:pic>
            <p:nvPicPr>
              <p:cNvPr id="211113" name="Freihand 211112">
                <a:extLst>
                  <a:ext uri="{FF2B5EF4-FFF2-40B4-BE49-F238E27FC236}">
                    <a16:creationId xmlns:a16="http://schemas.microsoft.com/office/drawing/2014/main" id="{8AABFC21-9044-4BBE-B5FB-930884BB2385}"/>
                  </a:ext>
                </a:extLst>
              </p:cNvPr>
              <p:cNvPicPr/>
              <p:nvPr/>
            </p:nvPicPr>
            <p:blipFill>
              <a:blip r:embed="rId378"/>
              <a:stretch>
                <a:fillRect/>
              </a:stretch>
            </p:blipFill>
            <p:spPr>
              <a:xfrm>
                <a:off x="3881019" y="3620442"/>
                <a:ext cx="29307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14" name="Freihand 211113">
                <a:extLst>
                  <a:ext uri="{FF2B5EF4-FFF2-40B4-BE49-F238E27FC236}">
                    <a16:creationId xmlns:a16="http://schemas.microsoft.com/office/drawing/2014/main" id="{C47FFAD3-E6B1-4B7A-825A-FB9C6643E811}"/>
                  </a:ext>
                </a:extLst>
              </p14:cNvPr>
              <p14:cNvContentPartPr/>
              <p14:nvPr/>
            </p14:nvContentPartPr>
            <p14:xfrm>
              <a:off x="6797019" y="3583722"/>
              <a:ext cx="38520" cy="88560"/>
            </p14:xfrm>
          </p:contentPart>
        </mc:Choice>
        <mc:Fallback>
          <p:pic>
            <p:nvPicPr>
              <p:cNvPr id="211114" name="Freihand 211113">
                <a:extLst>
                  <a:ext uri="{FF2B5EF4-FFF2-40B4-BE49-F238E27FC236}">
                    <a16:creationId xmlns:a16="http://schemas.microsoft.com/office/drawing/2014/main" id="{C47FFAD3-E6B1-4B7A-825A-FB9C6643E811}"/>
                  </a:ext>
                </a:extLst>
              </p:cNvPr>
              <p:cNvPicPr/>
              <p:nvPr/>
            </p:nvPicPr>
            <p:blipFill>
              <a:blip r:embed="rId380"/>
              <a:stretch>
                <a:fillRect/>
              </a:stretch>
            </p:blipFill>
            <p:spPr>
              <a:xfrm>
                <a:off x="6792699" y="3579402"/>
                <a:ext cx="47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15" name="Freihand 211114">
                <a:extLst>
                  <a:ext uri="{FF2B5EF4-FFF2-40B4-BE49-F238E27FC236}">
                    <a16:creationId xmlns:a16="http://schemas.microsoft.com/office/drawing/2014/main" id="{55948ED1-DAF6-4DD8-8F3F-AE851FC19E36}"/>
                  </a:ext>
                </a:extLst>
              </p14:cNvPr>
              <p14:cNvContentPartPr/>
              <p14:nvPr/>
            </p14:nvContentPartPr>
            <p14:xfrm>
              <a:off x="6859659" y="3178002"/>
              <a:ext cx="249840" cy="257400"/>
            </p14:xfrm>
          </p:contentPart>
        </mc:Choice>
        <mc:Fallback>
          <p:pic>
            <p:nvPicPr>
              <p:cNvPr id="211115" name="Freihand 211114">
                <a:extLst>
                  <a:ext uri="{FF2B5EF4-FFF2-40B4-BE49-F238E27FC236}">
                    <a16:creationId xmlns:a16="http://schemas.microsoft.com/office/drawing/2014/main" id="{55948ED1-DAF6-4DD8-8F3F-AE851FC19E36}"/>
                  </a:ext>
                </a:extLst>
              </p:cNvPr>
              <p:cNvPicPr/>
              <p:nvPr/>
            </p:nvPicPr>
            <p:blipFill>
              <a:blip r:embed="rId382"/>
              <a:stretch>
                <a:fillRect/>
              </a:stretch>
            </p:blipFill>
            <p:spPr>
              <a:xfrm>
                <a:off x="6855339" y="3173682"/>
                <a:ext cx="2584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16" name="Freihand 211115">
                <a:extLst>
                  <a:ext uri="{FF2B5EF4-FFF2-40B4-BE49-F238E27FC236}">
                    <a16:creationId xmlns:a16="http://schemas.microsoft.com/office/drawing/2014/main" id="{38903FD0-A224-42A0-9E18-24B98C5227BC}"/>
                  </a:ext>
                </a:extLst>
              </p14:cNvPr>
              <p14:cNvContentPartPr/>
              <p14:nvPr/>
            </p14:nvContentPartPr>
            <p14:xfrm>
              <a:off x="6979899" y="3111762"/>
              <a:ext cx="113760" cy="5400"/>
            </p14:xfrm>
          </p:contentPart>
        </mc:Choice>
        <mc:Fallback>
          <p:pic>
            <p:nvPicPr>
              <p:cNvPr id="211116" name="Freihand 211115">
                <a:extLst>
                  <a:ext uri="{FF2B5EF4-FFF2-40B4-BE49-F238E27FC236}">
                    <a16:creationId xmlns:a16="http://schemas.microsoft.com/office/drawing/2014/main" id="{38903FD0-A224-42A0-9E18-24B98C5227BC}"/>
                  </a:ext>
                </a:extLst>
              </p:cNvPr>
              <p:cNvPicPr/>
              <p:nvPr/>
            </p:nvPicPr>
            <p:blipFill>
              <a:blip r:embed="rId384"/>
              <a:stretch>
                <a:fillRect/>
              </a:stretch>
            </p:blipFill>
            <p:spPr>
              <a:xfrm>
                <a:off x="6975579" y="3107442"/>
                <a:ext cx="122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17" name="Freihand 211116">
                <a:extLst>
                  <a:ext uri="{FF2B5EF4-FFF2-40B4-BE49-F238E27FC236}">
                    <a16:creationId xmlns:a16="http://schemas.microsoft.com/office/drawing/2014/main" id="{398D71A7-54A2-465F-ADE3-ED623D4D600D}"/>
                  </a:ext>
                </a:extLst>
              </p14:cNvPr>
              <p14:cNvContentPartPr/>
              <p14:nvPr/>
            </p14:nvContentPartPr>
            <p14:xfrm>
              <a:off x="7242699" y="3114642"/>
              <a:ext cx="157320" cy="187200"/>
            </p14:xfrm>
          </p:contentPart>
        </mc:Choice>
        <mc:Fallback>
          <p:pic>
            <p:nvPicPr>
              <p:cNvPr id="211117" name="Freihand 211116">
                <a:extLst>
                  <a:ext uri="{FF2B5EF4-FFF2-40B4-BE49-F238E27FC236}">
                    <a16:creationId xmlns:a16="http://schemas.microsoft.com/office/drawing/2014/main" id="{398D71A7-54A2-465F-ADE3-ED623D4D600D}"/>
                  </a:ext>
                </a:extLst>
              </p:cNvPr>
              <p:cNvPicPr/>
              <p:nvPr/>
            </p:nvPicPr>
            <p:blipFill>
              <a:blip r:embed="rId386"/>
              <a:stretch>
                <a:fillRect/>
              </a:stretch>
            </p:blipFill>
            <p:spPr>
              <a:xfrm>
                <a:off x="7238379" y="3110322"/>
                <a:ext cx="165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18" name="Freihand 211117">
                <a:extLst>
                  <a:ext uri="{FF2B5EF4-FFF2-40B4-BE49-F238E27FC236}">
                    <a16:creationId xmlns:a16="http://schemas.microsoft.com/office/drawing/2014/main" id="{E09D356E-E70F-491C-86A9-65946714CE3B}"/>
                  </a:ext>
                </a:extLst>
              </p14:cNvPr>
              <p14:cNvContentPartPr/>
              <p14:nvPr/>
            </p14:nvContentPartPr>
            <p14:xfrm>
              <a:off x="7339179" y="3227322"/>
              <a:ext cx="74160" cy="72000"/>
            </p14:xfrm>
          </p:contentPart>
        </mc:Choice>
        <mc:Fallback>
          <p:pic>
            <p:nvPicPr>
              <p:cNvPr id="211118" name="Freihand 211117">
                <a:extLst>
                  <a:ext uri="{FF2B5EF4-FFF2-40B4-BE49-F238E27FC236}">
                    <a16:creationId xmlns:a16="http://schemas.microsoft.com/office/drawing/2014/main" id="{E09D356E-E70F-491C-86A9-65946714CE3B}"/>
                  </a:ext>
                </a:extLst>
              </p:cNvPr>
              <p:cNvPicPr/>
              <p:nvPr/>
            </p:nvPicPr>
            <p:blipFill>
              <a:blip r:embed="rId388"/>
              <a:stretch>
                <a:fillRect/>
              </a:stretch>
            </p:blipFill>
            <p:spPr>
              <a:xfrm>
                <a:off x="7334859" y="3223002"/>
                <a:ext cx="82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19" name="Freihand 211118">
                <a:extLst>
                  <a:ext uri="{FF2B5EF4-FFF2-40B4-BE49-F238E27FC236}">
                    <a16:creationId xmlns:a16="http://schemas.microsoft.com/office/drawing/2014/main" id="{AC2EE63B-9130-4338-8008-05898A583113}"/>
                  </a:ext>
                </a:extLst>
              </p14:cNvPr>
              <p14:cNvContentPartPr/>
              <p14:nvPr/>
            </p14:nvContentPartPr>
            <p14:xfrm>
              <a:off x="7441779" y="3129402"/>
              <a:ext cx="16200" cy="179280"/>
            </p14:xfrm>
          </p:contentPart>
        </mc:Choice>
        <mc:Fallback>
          <p:pic>
            <p:nvPicPr>
              <p:cNvPr id="211119" name="Freihand 211118">
                <a:extLst>
                  <a:ext uri="{FF2B5EF4-FFF2-40B4-BE49-F238E27FC236}">
                    <a16:creationId xmlns:a16="http://schemas.microsoft.com/office/drawing/2014/main" id="{AC2EE63B-9130-4338-8008-05898A583113}"/>
                  </a:ext>
                </a:extLst>
              </p:cNvPr>
              <p:cNvPicPr/>
              <p:nvPr/>
            </p:nvPicPr>
            <p:blipFill>
              <a:blip r:embed="rId390"/>
              <a:stretch>
                <a:fillRect/>
              </a:stretch>
            </p:blipFill>
            <p:spPr>
              <a:xfrm>
                <a:off x="7437459" y="3125082"/>
                <a:ext cx="24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120" name="Freihand 211119">
                <a:extLst>
                  <a:ext uri="{FF2B5EF4-FFF2-40B4-BE49-F238E27FC236}">
                    <a16:creationId xmlns:a16="http://schemas.microsoft.com/office/drawing/2014/main" id="{39D89DBD-09E5-43F0-906E-650014D41795}"/>
                  </a:ext>
                </a:extLst>
              </p14:cNvPr>
              <p14:cNvContentPartPr/>
              <p14:nvPr/>
            </p14:nvContentPartPr>
            <p14:xfrm>
              <a:off x="7457619" y="3201042"/>
              <a:ext cx="256320" cy="85320"/>
            </p14:xfrm>
          </p:contentPart>
        </mc:Choice>
        <mc:Fallback>
          <p:pic>
            <p:nvPicPr>
              <p:cNvPr id="211120" name="Freihand 211119">
                <a:extLst>
                  <a:ext uri="{FF2B5EF4-FFF2-40B4-BE49-F238E27FC236}">
                    <a16:creationId xmlns:a16="http://schemas.microsoft.com/office/drawing/2014/main" id="{39D89DBD-09E5-43F0-906E-650014D41795}"/>
                  </a:ext>
                </a:extLst>
              </p:cNvPr>
              <p:cNvPicPr/>
              <p:nvPr/>
            </p:nvPicPr>
            <p:blipFill>
              <a:blip r:embed="rId392"/>
              <a:stretch>
                <a:fillRect/>
              </a:stretch>
            </p:blipFill>
            <p:spPr>
              <a:xfrm>
                <a:off x="7453299" y="3196722"/>
                <a:ext cx="264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121" name="Freihand 211120">
                <a:extLst>
                  <a:ext uri="{FF2B5EF4-FFF2-40B4-BE49-F238E27FC236}">
                    <a16:creationId xmlns:a16="http://schemas.microsoft.com/office/drawing/2014/main" id="{51A8B10D-9FF8-470B-A8C6-674536F8238F}"/>
                  </a:ext>
                </a:extLst>
              </p14:cNvPr>
              <p14:cNvContentPartPr/>
              <p14:nvPr/>
            </p14:nvContentPartPr>
            <p14:xfrm>
              <a:off x="7659579" y="3159642"/>
              <a:ext cx="44280" cy="38160"/>
            </p14:xfrm>
          </p:contentPart>
        </mc:Choice>
        <mc:Fallback>
          <p:pic>
            <p:nvPicPr>
              <p:cNvPr id="211121" name="Freihand 211120">
                <a:extLst>
                  <a:ext uri="{FF2B5EF4-FFF2-40B4-BE49-F238E27FC236}">
                    <a16:creationId xmlns:a16="http://schemas.microsoft.com/office/drawing/2014/main" id="{51A8B10D-9FF8-470B-A8C6-674536F8238F}"/>
                  </a:ext>
                </a:extLst>
              </p:cNvPr>
              <p:cNvPicPr/>
              <p:nvPr/>
            </p:nvPicPr>
            <p:blipFill>
              <a:blip r:embed="rId394"/>
              <a:stretch>
                <a:fillRect/>
              </a:stretch>
            </p:blipFill>
            <p:spPr>
              <a:xfrm>
                <a:off x="7655259" y="3155322"/>
                <a:ext cx="52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122" name="Freihand 211121">
                <a:extLst>
                  <a:ext uri="{FF2B5EF4-FFF2-40B4-BE49-F238E27FC236}">
                    <a16:creationId xmlns:a16="http://schemas.microsoft.com/office/drawing/2014/main" id="{9A6243FE-6FC6-42AF-8541-18CC6D1154E5}"/>
                  </a:ext>
                </a:extLst>
              </p14:cNvPr>
              <p14:cNvContentPartPr/>
              <p14:nvPr/>
            </p14:nvContentPartPr>
            <p14:xfrm>
              <a:off x="7734819" y="3198522"/>
              <a:ext cx="126720" cy="100440"/>
            </p14:xfrm>
          </p:contentPart>
        </mc:Choice>
        <mc:Fallback>
          <p:pic>
            <p:nvPicPr>
              <p:cNvPr id="211122" name="Freihand 211121">
                <a:extLst>
                  <a:ext uri="{FF2B5EF4-FFF2-40B4-BE49-F238E27FC236}">
                    <a16:creationId xmlns:a16="http://schemas.microsoft.com/office/drawing/2014/main" id="{9A6243FE-6FC6-42AF-8541-18CC6D1154E5}"/>
                  </a:ext>
                </a:extLst>
              </p:cNvPr>
              <p:cNvPicPr/>
              <p:nvPr/>
            </p:nvPicPr>
            <p:blipFill>
              <a:blip r:embed="rId396"/>
              <a:stretch>
                <a:fillRect/>
              </a:stretch>
            </p:blipFill>
            <p:spPr>
              <a:xfrm>
                <a:off x="7730499" y="3194202"/>
                <a:ext cx="135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123" name="Freihand 211122">
                <a:extLst>
                  <a:ext uri="{FF2B5EF4-FFF2-40B4-BE49-F238E27FC236}">
                    <a16:creationId xmlns:a16="http://schemas.microsoft.com/office/drawing/2014/main" id="{A58523AF-5637-48A0-8C0B-662458D07168}"/>
                  </a:ext>
                </a:extLst>
              </p14:cNvPr>
              <p14:cNvContentPartPr/>
              <p14:nvPr/>
            </p14:nvContentPartPr>
            <p14:xfrm>
              <a:off x="7389579" y="3416682"/>
              <a:ext cx="198000" cy="134640"/>
            </p14:xfrm>
          </p:contentPart>
        </mc:Choice>
        <mc:Fallback>
          <p:pic>
            <p:nvPicPr>
              <p:cNvPr id="211123" name="Freihand 211122">
                <a:extLst>
                  <a:ext uri="{FF2B5EF4-FFF2-40B4-BE49-F238E27FC236}">
                    <a16:creationId xmlns:a16="http://schemas.microsoft.com/office/drawing/2014/main" id="{A58523AF-5637-48A0-8C0B-662458D07168}"/>
                  </a:ext>
                </a:extLst>
              </p:cNvPr>
              <p:cNvPicPr/>
              <p:nvPr/>
            </p:nvPicPr>
            <p:blipFill>
              <a:blip r:embed="rId398"/>
              <a:stretch>
                <a:fillRect/>
              </a:stretch>
            </p:blipFill>
            <p:spPr>
              <a:xfrm>
                <a:off x="7385259" y="3412362"/>
                <a:ext cx="206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124" name="Freihand 211123">
                <a:extLst>
                  <a:ext uri="{FF2B5EF4-FFF2-40B4-BE49-F238E27FC236}">
                    <a16:creationId xmlns:a16="http://schemas.microsoft.com/office/drawing/2014/main" id="{BAA7F664-1E56-4D7A-B6E5-53658DA49BF0}"/>
                  </a:ext>
                </a:extLst>
              </p14:cNvPr>
              <p14:cNvContentPartPr/>
              <p14:nvPr/>
            </p14:nvContentPartPr>
            <p14:xfrm>
              <a:off x="7412979" y="3485442"/>
              <a:ext cx="148320" cy="9720"/>
            </p14:xfrm>
          </p:contentPart>
        </mc:Choice>
        <mc:Fallback>
          <p:pic>
            <p:nvPicPr>
              <p:cNvPr id="211124" name="Freihand 211123">
                <a:extLst>
                  <a:ext uri="{FF2B5EF4-FFF2-40B4-BE49-F238E27FC236}">
                    <a16:creationId xmlns:a16="http://schemas.microsoft.com/office/drawing/2014/main" id="{BAA7F664-1E56-4D7A-B6E5-53658DA49BF0}"/>
                  </a:ext>
                </a:extLst>
              </p:cNvPr>
              <p:cNvPicPr/>
              <p:nvPr/>
            </p:nvPicPr>
            <p:blipFill>
              <a:blip r:embed="rId400"/>
              <a:stretch>
                <a:fillRect/>
              </a:stretch>
            </p:blipFill>
            <p:spPr>
              <a:xfrm>
                <a:off x="7408659" y="3481122"/>
                <a:ext cx="156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125" name="Freihand 211124">
                <a:extLst>
                  <a:ext uri="{FF2B5EF4-FFF2-40B4-BE49-F238E27FC236}">
                    <a16:creationId xmlns:a16="http://schemas.microsoft.com/office/drawing/2014/main" id="{519E2FE7-FC02-4C03-BBE2-D50C4D6BC6A9}"/>
                  </a:ext>
                </a:extLst>
              </p14:cNvPr>
              <p14:cNvContentPartPr/>
              <p14:nvPr/>
            </p14:nvContentPartPr>
            <p14:xfrm>
              <a:off x="7590819" y="3394002"/>
              <a:ext cx="258480" cy="132480"/>
            </p14:xfrm>
          </p:contentPart>
        </mc:Choice>
        <mc:Fallback>
          <p:pic>
            <p:nvPicPr>
              <p:cNvPr id="211125" name="Freihand 211124">
                <a:extLst>
                  <a:ext uri="{FF2B5EF4-FFF2-40B4-BE49-F238E27FC236}">
                    <a16:creationId xmlns:a16="http://schemas.microsoft.com/office/drawing/2014/main" id="{519E2FE7-FC02-4C03-BBE2-D50C4D6BC6A9}"/>
                  </a:ext>
                </a:extLst>
              </p:cNvPr>
              <p:cNvPicPr/>
              <p:nvPr/>
            </p:nvPicPr>
            <p:blipFill>
              <a:blip r:embed="rId402"/>
              <a:stretch>
                <a:fillRect/>
              </a:stretch>
            </p:blipFill>
            <p:spPr>
              <a:xfrm>
                <a:off x="7586499" y="3389682"/>
                <a:ext cx="267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126" name="Freihand 211125">
                <a:extLst>
                  <a:ext uri="{FF2B5EF4-FFF2-40B4-BE49-F238E27FC236}">
                    <a16:creationId xmlns:a16="http://schemas.microsoft.com/office/drawing/2014/main" id="{95C7D448-A2DC-4F81-8714-C3EA9F0AB292}"/>
                  </a:ext>
                </a:extLst>
              </p14:cNvPr>
              <p14:cNvContentPartPr/>
              <p14:nvPr/>
            </p14:nvContentPartPr>
            <p14:xfrm>
              <a:off x="7839579" y="3422442"/>
              <a:ext cx="83880" cy="97200"/>
            </p14:xfrm>
          </p:contentPart>
        </mc:Choice>
        <mc:Fallback>
          <p:pic>
            <p:nvPicPr>
              <p:cNvPr id="211126" name="Freihand 211125">
                <a:extLst>
                  <a:ext uri="{FF2B5EF4-FFF2-40B4-BE49-F238E27FC236}">
                    <a16:creationId xmlns:a16="http://schemas.microsoft.com/office/drawing/2014/main" id="{95C7D448-A2DC-4F81-8714-C3EA9F0AB292}"/>
                  </a:ext>
                </a:extLst>
              </p:cNvPr>
              <p:cNvPicPr/>
              <p:nvPr/>
            </p:nvPicPr>
            <p:blipFill>
              <a:blip r:embed="rId404"/>
              <a:stretch>
                <a:fillRect/>
              </a:stretch>
            </p:blipFill>
            <p:spPr>
              <a:xfrm>
                <a:off x="7835259" y="3418122"/>
                <a:ext cx="92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127" name="Freihand 211126">
                <a:extLst>
                  <a:ext uri="{FF2B5EF4-FFF2-40B4-BE49-F238E27FC236}">
                    <a16:creationId xmlns:a16="http://schemas.microsoft.com/office/drawing/2014/main" id="{38BAB887-FE35-4DAE-9744-BAA5976CE4F6}"/>
                  </a:ext>
                </a:extLst>
              </p14:cNvPr>
              <p14:cNvContentPartPr/>
              <p14:nvPr/>
            </p14:nvContentPartPr>
            <p14:xfrm>
              <a:off x="7907259" y="3390042"/>
              <a:ext cx="235440" cy="119880"/>
            </p14:xfrm>
          </p:contentPart>
        </mc:Choice>
        <mc:Fallback>
          <p:pic>
            <p:nvPicPr>
              <p:cNvPr id="211127" name="Freihand 211126">
                <a:extLst>
                  <a:ext uri="{FF2B5EF4-FFF2-40B4-BE49-F238E27FC236}">
                    <a16:creationId xmlns:a16="http://schemas.microsoft.com/office/drawing/2014/main" id="{38BAB887-FE35-4DAE-9744-BAA5976CE4F6}"/>
                  </a:ext>
                </a:extLst>
              </p:cNvPr>
              <p:cNvPicPr/>
              <p:nvPr/>
            </p:nvPicPr>
            <p:blipFill>
              <a:blip r:embed="rId406"/>
              <a:stretch>
                <a:fillRect/>
              </a:stretch>
            </p:blipFill>
            <p:spPr>
              <a:xfrm>
                <a:off x="7902939" y="3385722"/>
                <a:ext cx="244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128" name="Freihand 211127">
                <a:extLst>
                  <a:ext uri="{FF2B5EF4-FFF2-40B4-BE49-F238E27FC236}">
                    <a16:creationId xmlns:a16="http://schemas.microsoft.com/office/drawing/2014/main" id="{D678528B-EDC6-4DA8-9E4F-066B834BE532}"/>
                  </a:ext>
                </a:extLst>
              </p14:cNvPr>
              <p14:cNvContentPartPr/>
              <p14:nvPr/>
            </p14:nvContentPartPr>
            <p14:xfrm>
              <a:off x="7362579" y="3543402"/>
              <a:ext cx="1071360" cy="129240"/>
            </p14:xfrm>
          </p:contentPart>
        </mc:Choice>
        <mc:Fallback>
          <p:pic>
            <p:nvPicPr>
              <p:cNvPr id="211128" name="Freihand 211127">
                <a:extLst>
                  <a:ext uri="{FF2B5EF4-FFF2-40B4-BE49-F238E27FC236}">
                    <a16:creationId xmlns:a16="http://schemas.microsoft.com/office/drawing/2014/main" id="{D678528B-EDC6-4DA8-9E4F-066B834BE532}"/>
                  </a:ext>
                </a:extLst>
              </p:cNvPr>
              <p:cNvPicPr/>
              <p:nvPr/>
            </p:nvPicPr>
            <p:blipFill>
              <a:blip r:embed="rId408"/>
              <a:stretch>
                <a:fillRect/>
              </a:stretch>
            </p:blipFill>
            <p:spPr>
              <a:xfrm>
                <a:off x="7358259" y="3539082"/>
                <a:ext cx="1080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1130" name="Freihand 211129">
                <a:extLst>
                  <a:ext uri="{FF2B5EF4-FFF2-40B4-BE49-F238E27FC236}">
                    <a16:creationId xmlns:a16="http://schemas.microsoft.com/office/drawing/2014/main" id="{7A799295-0B6D-4FC7-92C1-75841D623719}"/>
                  </a:ext>
                </a:extLst>
              </p14:cNvPr>
              <p14:cNvContentPartPr/>
              <p14:nvPr/>
            </p14:nvContentPartPr>
            <p14:xfrm>
              <a:off x="8243139" y="3331722"/>
              <a:ext cx="142200" cy="100440"/>
            </p14:xfrm>
          </p:contentPart>
        </mc:Choice>
        <mc:Fallback>
          <p:pic>
            <p:nvPicPr>
              <p:cNvPr id="211130" name="Freihand 211129">
                <a:extLst>
                  <a:ext uri="{FF2B5EF4-FFF2-40B4-BE49-F238E27FC236}">
                    <a16:creationId xmlns:a16="http://schemas.microsoft.com/office/drawing/2014/main" id="{7A799295-0B6D-4FC7-92C1-75841D623719}"/>
                  </a:ext>
                </a:extLst>
              </p:cNvPr>
              <p:cNvPicPr/>
              <p:nvPr/>
            </p:nvPicPr>
            <p:blipFill>
              <a:blip r:embed="rId410"/>
              <a:stretch>
                <a:fillRect/>
              </a:stretch>
            </p:blipFill>
            <p:spPr>
              <a:xfrm>
                <a:off x="8238819" y="3327402"/>
                <a:ext cx="150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131" name="Freihand 211130">
                <a:extLst>
                  <a:ext uri="{FF2B5EF4-FFF2-40B4-BE49-F238E27FC236}">
                    <a16:creationId xmlns:a16="http://schemas.microsoft.com/office/drawing/2014/main" id="{35148A0C-4555-4F83-9B49-64941EFD313B}"/>
                  </a:ext>
                </a:extLst>
              </p14:cNvPr>
              <p14:cNvContentPartPr/>
              <p14:nvPr/>
            </p14:nvContentPartPr>
            <p14:xfrm>
              <a:off x="8447259" y="3243522"/>
              <a:ext cx="46800" cy="128880"/>
            </p14:xfrm>
          </p:contentPart>
        </mc:Choice>
        <mc:Fallback>
          <p:pic>
            <p:nvPicPr>
              <p:cNvPr id="211131" name="Freihand 211130">
                <a:extLst>
                  <a:ext uri="{FF2B5EF4-FFF2-40B4-BE49-F238E27FC236}">
                    <a16:creationId xmlns:a16="http://schemas.microsoft.com/office/drawing/2014/main" id="{35148A0C-4555-4F83-9B49-64941EFD313B}"/>
                  </a:ext>
                </a:extLst>
              </p:cNvPr>
              <p:cNvPicPr/>
              <p:nvPr/>
            </p:nvPicPr>
            <p:blipFill>
              <a:blip r:embed="rId412"/>
              <a:stretch>
                <a:fillRect/>
              </a:stretch>
            </p:blipFill>
            <p:spPr>
              <a:xfrm>
                <a:off x="8442939" y="3239202"/>
                <a:ext cx="55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1132" name="Freihand 211131">
                <a:extLst>
                  <a:ext uri="{FF2B5EF4-FFF2-40B4-BE49-F238E27FC236}">
                    <a16:creationId xmlns:a16="http://schemas.microsoft.com/office/drawing/2014/main" id="{FB3788B4-76E6-4827-8230-B4EE885DA839}"/>
                  </a:ext>
                </a:extLst>
              </p14:cNvPr>
              <p14:cNvContentPartPr/>
              <p14:nvPr/>
            </p14:nvContentPartPr>
            <p14:xfrm>
              <a:off x="8524659" y="3256842"/>
              <a:ext cx="99000" cy="104040"/>
            </p14:xfrm>
          </p:contentPart>
        </mc:Choice>
        <mc:Fallback>
          <p:pic>
            <p:nvPicPr>
              <p:cNvPr id="211132" name="Freihand 211131">
                <a:extLst>
                  <a:ext uri="{FF2B5EF4-FFF2-40B4-BE49-F238E27FC236}">
                    <a16:creationId xmlns:a16="http://schemas.microsoft.com/office/drawing/2014/main" id="{FB3788B4-76E6-4827-8230-B4EE885DA839}"/>
                  </a:ext>
                </a:extLst>
              </p:cNvPr>
              <p:cNvPicPr/>
              <p:nvPr/>
            </p:nvPicPr>
            <p:blipFill>
              <a:blip r:embed="rId414"/>
              <a:stretch>
                <a:fillRect/>
              </a:stretch>
            </p:blipFill>
            <p:spPr>
              <a:xfrm>
                <a:off x="8520339" y="3252522"/>
                <a:ext cx="107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1133" name="Freihand 211132">
                <a:extLst>
                  <a:ext uri="{FF2B5EF4-FFF2-40B4-BE49-F238E27FC236}">
                    <a16:creationId xmlns:a16="http://schemas.microsoft.com/office/drawing/2014/main" id="{B113F67A-03F2-408C-930E-5C97D9B1FB4E}"/>
                  </a:ext>
                </a:extLst>
              </p14:cNvPr>
              <p14:cNvContentPartPr/>
              <p14:nvPr/>
            </p14:nvContentPartPr>
            <p14:xfrm>
              <a:off x="8697099" y="3220482"/>
              <a:ext cx="75960" cy="128880"/>
            </p14:xfrm>
          </p:contentPart>
        </mc:Choice>
        <mc:Fallback>
          <p:pic>
            <p:nvPicPr>
              <p:cNvPr id="211133" name="Freihand 211132">
                <a:extLst>
                  <a:ext uri="{FF2B5EF4-FFF2-40B4-BE49-F238E27FC236}">
                    <a16:creationId xmlns:a16="http://schemas.microsoft.com/office/drawing/2014/main" id="{B113F67A-03F2-408C-930E-5C97D9B1FB4E}"/>
                  </a:ext>
                </a:extLst>
              </p:cNvPr>
              <p:cNvPicPr/>
              <p:nvPr/>
            </p:nvPicPr>
            <p:blipFill>
              <a:blip r:embed="rId416"/>
              <a:stretch>
                <a:fillRect/>
              </a:stretch>
            </p:blipFill>
            <p:spPr>
              <a:xfrm>
                <a:off x="8692779" y="3216162"/>
                <a:ext cx="84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1134" name="Freihand 211133">
                <a:extLst>
                  <a:ext uri="{FF2B5EF4-FFF2-40B4-BE49-F238E27FC236}">
                    <a16:creationId xmlns:a16="http://schemas.microsoft.com/office/drawing/2014/main" id="{5EE729C1-299D-4989-88E4-765D09FB009F}"/>
                  </a:ext>
                </a:extLst>
              </p14:cNvPr>
              <p14:cNvContentPartPr/>
              <p14:nvPr/>
            </p14:nvContentPartPr>
            <p14:xfrm>
              <a:off x="8613219" y="3184842"/>
              <a:ext cx="238320" cy="153360"/>
            </p14:xfrm>
          </p:contentPart>
        </mc:Choice>
        <mc:Fallback>
          <p:pic>
            <p:nvPicPr>
              <p:cNvPr id="211134" name="Freihand 211133">
                <a:extLst>
                  <a:ext uri="{FF2B5EF4-FFF2-40B4-BE49-F238E27FC236}">
                    <a16:creationId xmlns:a16="http://schemas.microsoft.com/office/drawing/2014/main" id="{5EE729C1-299D-4989-88E4-765D09FB009F}"/>
                  </a:ext>
                </a:extLst>
              </p:cNvPr>
              <p:cNvPicPr/>
              <p:nvPr/>
            </p:nvPicPr>
            <p:blipFill>
              <a:blip r:embed="rId418"/>
              <a:stretch>
                <a:fillRect/>
              </a:stretch>
            </p:blipFill>
            <p:spPr>
              <a:xfrm>
                <a:off x="8608899" y="3180522"/>
                <a:ext cx="246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1136" name="Freihand 211135">
                <a:extLst>
                  <a:ext uri="{FF2B5EF4-FFF2-40B4-BE49-F238E27FC236}">
                    <a16:creationId xmlns:a16="http://schemas.microsoft.com/office/drawing/2014/main" id="{C8132F67-491D-4249-AC1F-510B2E85148E}"/>
                  </a:ext>
                </a:extLst>
              </p14:cNvPr>
              <p14:cNvContentPartPr/>
              <p14:nvPr/>
            </p14:nvContentPartPr>
            <p14:xfrm>
              <a:off x="1727139" y="4513962"/>
              <a:ext cx="3788640" cy="289800"/>
            </p14:xfrm>
          </p:contentPart>
        </mc:Choice>
        <mc:Fallback>
          <p:pic>
            <p:nvPicPr>
              <p:cNvPr id="211136" name="Freihand 211135">
                <a:extLst>
                  <a:ext uri="{FF2B5EF4-FFF2-40B4-BE49-F238E27FC236}">
                    <a16:creationId xmlns:a16="http://schemas.microsoft.com/office/drawing/2014/main" id="{C8132F67-491D-4249-AC1F-510B2E85148E}"/>
                  </a:ext>
                </a:extLst>
              </p:cNvPr>
              <p:cNvPicPr/>
              <p:nvPr/>
            </p:nvPicPr>
            <p:blipFill>
              <a:blip r:embed="rId420"/>
              <a:stretch>
                <a:fillRect/>
              </a:stretch>
            </p:blipFill>
            <p:spPr>
              <a:xfrm>
                <a:off x="1722819" y="4509642"/>
                <a:ext cx="37972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1137" name="Freihand 211136">
                <a:extLst>
                  <a:ext uri="{FF2B5EF4-FFF2-40B4-BE49-F238E27FC236}">
                    <a16:creationId xmlns:a16="http://schemas.microsoft.com/office/drawing/2014/main" id="{187BEDDA-EE0F-41EB-B9C9-D1A85A73A550}"/>
                  </a:ext>
                </a:extLst>
              </p14:cNvPr>
              <p14:cNvContentPartPr/>
              <p14:nvPr/>
            </p14:nvContentPartPr>
            <p14:xfrm>
              <a:off x="5285019" y="4434042"/>
              <a:ext cx="241200" cy="148680"/>
            </p14:xfrm>
          </p:contentPart>
        </mc:Choice>
        <mc:Fallback>
          <p:pic>
            <p:nvPicPr>
              <p:cNvPr id="211137" name="Freihand 211136">
                <a:extLst>
                  <a:ext uri="{FF2B5EF4-FFF2-40B4-BE49-F238E27FC236}">
                    <a16:creationId xmlns:a16="http://schemas.microsoft.com/office/drawing/2014/main" id="{187BEDDA-EE0F-41EB-B9C9-D1A85A73A550}"/>
                  </a:ext>
                </a:extLst>
              </p:cNvPr>
              <p:cNvPicPr/>
              <p:nvPr/>
            </p:nvPicPr>
            <p:blipFill>
              <a:blip r:embed="rId422"/>
              <a:stretch>
                <a:fillRect/>
              </a:stretch>
            </p:blipFill>
            <p:spPr>
              <a:xfrm>
                <a:off x="5280699" y="4429722"/>
                <a:ext cx="249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1138" name="Freihand 211137">
                <a:extLst>
                  <a:ext uri="{FF2B5EF4-FFF2-40B4-BE49-F238E27FC236}">
                    <a16:creationId xmlns:a16="http://schemas.microsoft.com/office/drawing/2014/main" id="{45719F84-E64E-472B-8FC0-C4E8C5C50FF2}"/>
                  </a:ext>
                </a:extLst>
              </p14:cNvPr>
              <p14:cNvContentPartPr/>
              <p14:nvPr/>
            </p14:nvContentPartPr>
            <p14:xfrm>
              <a:off x="2506179" y="5199042"/>
              <a:ext cx="49320" cy="101520"/>
            </p14:xfrm>
          </p:contentPart>
        </mc:Choice>
        <mc:Fallback>
          <p:pic>
            <p:nvPicPr>
              <p:cNvPr id="211138" name="Freihand 211137">
                <a:extLst>
                  <a:ext uri="{FF2B5EF4-FFF2-40B4-BE49-F238E27FC236}">
                    <a16:creationId xmlns:a16="http://schemas.microsoft.com/office/drawing/2014/main" id="{45719F84-E64E-472B-8FC0-C4E8C5C50FF2}"/>
                  </a:ext>
                </a:extLst>
              </p:cNvPr>
              <p:cNvPicPr/>
              <p:nvPr/>
            </p:nvPicPr>
            <p:blipFill>
              <a:blip r:embed="rId424"/>
              <a:stretch>
                <a:fillRect/>
              </a:stretch>
            </p:blipFill>
            <p:spPr>
              <a:xfrm>
                <a:off x="2501859" y="5194722"/>
                <a:ext cx="57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1139" name="Freihand 211138">
                <a:extLst>
                  <a:ext uri="{FF2B5EF4-FFF2-40B4-BE49-F238E27FC236}">
                    <a16:creationId xmlns:a16="http://schemas.microsoft.com/office/drawing/2014/main" id="{74A1DEA8-8232-47B7-AFBD-427F315DE078}"/>
                  </a:ext>
                </a:extLst>
              </p14:cNvPr>
              <p14:cNvContentPartPr/>
              <p14:nvPr/>
            </p14:nvContentPartPr>
            <p14:xfrm>
              <a:off x="2536059" y="5071962"/>
              <a:ext cx="10440" cy="6840"/>
            </p14:xfrm>
          </p:contentPart>
        </mc:Choice>
        <mc:Fallback>
          <p:pic>
            <p:nvPicPr>
              <p:cNvPr id="211139" name="Freihand 211138">
                <a:extLst>
                  <a:ext uri="{FF2B5EF4-FFF2-40B4-BE49-F238E27FC236}">
                    <a16:creationId xmlns:a16="http://schemas.microsoft.com/office/drawing/2014/main" id="{74A1DEA8-8232-47B7-AFBD-427F315DE078}"/>
                  </a:ext>
                </a:extLst>
              </p:cNvPr>
              <p:cNvPicPr/>
              <p:nvPr/>
            </p:nvPicPr>
            <p:blipFill>
              <a:blip r:embed="rId426"/>
              <a:stretch>
                <a:fillRect/>
              </a:stretch>
            </p:blipFill>
            <p:spPr>
              <a:xfrm>
                <a:off x="2531739" y="5067642"/>
                <a:ext cx="19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1140" name="Freihand 211139">
                <a:extLst>
                  <a:ext uri="{FF2B5EF4-FFF2-40B4-BE49-F238E27FC236}">
                    <a16:creationId xmlns:a16="http://schemas.microsoft.com/office/drawing/2014/main" id="{058D624D-8253-4ACA-9B6E-56EDB31ACC6D}"/>
                  </a:ext>
                </a:extLst>
              </p14:cNvPr>
              <p14:cNvContentPartPr/>
              <p14:nvPr/>
            </p14:nvContentPartPr>
            <p14:xfrm>
              <a:off x="2606979" y="5236842"/>
              <a:ext cx="104400" cy="136800"/>
            </p14:xfrm>
          </p:contentPart>
        </mc:Choice>
        <mc:Fallback>
          <p:pic>
            <p:nvPicPr>
              <p:cNvPr id="211140" name="Freihand 211139">
                <a:extLst>
                  <a:ext uri="{FF2B5EF4-FFF2-40B4-BE49-F238E27FC236}">
                    <a16:creationId xmlns:a16="http://schemas.microsoft.com/office/drawing/2014/main" id="{058D624D-8253-4ACA-9B6E-56EDB31ACC6D}"/>
                  </a:ext>
                </a:extLst>
              </p:cNvPr>
              <p:cNvPicPr/>
              <p:nvPr/>
            </p:nvPicPr>
            <p:blipFill>
              <a:blip r:embed="rId428"/>
              <a:stretch>
                <a:fillRect/>
              </a:stretch>
            </p:blipFill>
            <p:spPr>
              <a:xfrm>
                <a:off x="2602659" y="5232522"/>
                <a:ext cx="113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1141" name="Freihand 211140">
                <a:extLst>
                  <a:ext uri="{FF2B5EF4-FFF2-40B4-BE49-F238E27FC236}">
                    <a16:creationId xmlns:a16="http://schemas.microsoft.com/office/drawing/2014/main" id="{1AF182BF-39C0-4277-9F0E-72DC44B8A2D9}"/>
                  </a:ext>
                </a:extLst>
              </p14:cNvPr>
              <p14:cNvContentPartPr/>
              <p14:nvPr/>
            </p14:nvContentPartPr>
            <p14:xfrm>
              <a:off x="2700219" y="5025882"/>
              <a:ext cx="183600" cy="141480"/>
            </p14:xfrm>
          </p:contentPart>
        </mc:Choice>
        <mc:Fallback>
          <p:pic>
            <p:nvPicPr>
              <p:cNvPr id="211141" name="Freihand 211140">
                <a:extLst>
                  <a:ext uri="{FF2B5EF4-FFF2-40B4-BE49-F238E27FC236}">
                    <a16:creationId xmlns:a16="http://schemas.microsoft.com/office/drawing/2014/main" id="{1AF182BF-39C0-4277-9F0E-72DC44B8A2D9}"/>
                  </a:ext>
                </a:extLst>
              </p:cNvPr>
              <p:cNvPicPr/>
              <p:nvPr/>
            </p:nvPicPr>
            <p:blipFill>
              <a:blip r:embed="rId430"/>
              <a:stretch>
                <a:fillRect/>
              </a:stretch>
            </p:blipFill>
            <p:spPr>
              <a:xfrm>
                <a:off x="2695899" y="5021562"/>
                <a:ext cx="192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1144" name="Freihand 211143">
                <a:extLst>
                  <a:ext uri="{FF2B5EF4-FFF2-40B4-BE49-F238E27FC236}">
                    <a16:creationId xmlns:a16="http://schemas.microsoft.com/office/drawing/2014/main" id="{DF23E543-F26C-44DD-A4DE-F27968471B7B}"/>
                  </a:ext>
                </a:extLst>
              </p14:cNvPr>
              <p14:cNvContentPartPr/>
              <p14:nvPr/>
            </p14:nvContentPartPr>
            <p14:xfrm>
              <a:off x="3239499" y="5181042"/>
              <a:ext cx="291960" cy="14400"/>
            </p14:xfrm>
          </p:contentPart>
        </mc:Choice>
        <mc:Fallback>
          <p:pic>
            <p:nvPicPr>
              <p:cNvPr id="211144" name="Freihand 211143">
                <a:extLst>
                  <a:ext uri="{FF2B5EF4-FFF2-40B4-BE49-F238E27FC236}">
                    <a16:creationId xmlns:a16="http://schemas.microsoft.com/office/drawing/2014/main" id="{DF23E543-F26C-44DD-A4DE-F27968471B7B}"/>
                  </a:ext>
                </a:extLst>
              </p:cNvPr>
              <p:cNvPicPr/>
              <p:nvPr/>
            </p:nvPicPr>
            <p:blipFill>
              <a:blip r:embed="rId432"/>
              <a:stretch>
                <a:fillRect/>
              </a:stretch>
            </p:blipFill>
            <p:spPr>
              <a:xfrm>
                <a:off x="3235179" y="5176722"/>
                <a:ext cx="300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1145" name="Freihand 211144">
                <a:extLst>
                  <a:ext uri="{FF2B5EF4-FFF2-40B4-BE49-F238E27FC236}">
                    <a16:creationId xmlns:a16="http://schemas.microsoft.com/office/drawing/2014/main" id="{C77A52AC-CB7E-427C-8ECA-BA159B72EF3C}"/>
                  </a:ext>
                </a:extLst>
              </p14:cNvPr>
              <p14:cNvContentPartPr/>
              <p14:nvPr/>
            </p14:nvContentPartPr>
            <p14:xfrm>
              <a:off x="3316179" y="5223522"/>
              <a:ext cx="245160" cy="11160"/>
            </p14:xfrm>
          </p:contentPart>
        </mc:Choice>
        <mc:Fallback>
          <p:pic>
            <p:nvPicPr>
              <p:cNvPr id="211145" name="Freihand 211144">
                <a:extLst>
                  <a:ext uri="{FF2B5EF4-FFF2-40B4-BE49-F238E27FC236}">
                    <a16:creationId xmlns:a16="http://schemas.microsoft.com/office/drawing/2014/main" id="{C77A52AC-CB7E-427C-8ECA-BA159B72EF3C}"/>
                  </a:ext>
                </a:extLst>
              </p:cNvPr>
              <p:cNvPicPr/>
              <p:nvPr/>
            </p:nvPicPr>
            <p:blipFill>
              <a:blip r:embed="rId434"/>
              <a:stretch>
                <a:fillRect/>
              </a:stretch>
            </p:blipFill>
            <p:spPr>
              <a:xfrm>
                <a:off x="3311859" y="5219202"/>
                <a:ext cx="253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1193" name="Freihand 211192">
                <a:extLst>
                  <a:ext uri="{FF2B5EF4-FFF2-40B4-BE49-F238E27FC236}">
                    <a16:creationId xmlns:a16="http://schemas.microsoft.com/office/drawing/2014/main" id="{FB2F9EA5-B295-4EE0-8129-212DE02F8605}"/>
                  </a:ext>
                </a:extLst>
              </p14:cNvPr>
              <p14:cNvContentPartPr/>
              <p14:nvPr/>
            </p14:nvContentPartPr>
            <p14:xfrm>
              <a:off x="2337699" y="5770002"/>
              <a:ext cx="5478480" cy="394560"/>
            </p14:xfrm>
          </p:contentPart>
        </mc:Choice>
        <mc:Fallback>
          <p:pic>
            <p:nvPicPr>
              <p:cNvPr id="211193" name="Freihand 211192">
                <a:extLst>
                  <a:ext uri="{FF2B5EF4-FFF2-40B4-BE49-F238E27FC236}">
                    <a16:creationId xmlns:a16="http://schemas.microsoft.com/office/drawing/2014/main" id="{FB2F9EA5-B295-4EE0-8129-212DE02F8605}"/>
                  </a:ext>
                </a:extLst>
              </p:cNvPr>
              <p:cNvPicPr/>
              <p:nvPr/>
            </p:nvPicPr>
            <p:blipFill>
              <a:blip r:embed="rId436"/>
              <a:stretch>
                <a:fillRect/>
              </a:stretch>
            </p:blipFill>
            <p:spPr>
              <a:xfrm>
                <a:off x="2333379" y="5765682"/>
                <a:ext cx="5487120" cy="403200"/>
              </a:xfrm>
              <a:prstGeom prst="rect">
                <a:avLst/>
              </a:prstGeom>
            </p:spPr>
          </p:pic>
        </mc:Fallback>
      </mc:AlternateContent>
      <p:grpSp>
        <p:nvGrpSpPr>
          <p:cNvPr id="211196" name="Gruppieren 211195">
            <a:extLst>
              <a:ext uri="{FF2B5EF4-FFF2-40B4-BE49-F238E27FC236}">
                <a16:creationId xmlns:a16="http://schemas.microsoft.com/office/drawing/2014/main" id="{CCF6EEA5-3B80-42BC-906B-00A4782C4115}"/>
              </a:ext>
            </a:extLst>
          </p:cNvPr>
          <p:cNvGrpSpPr/>
          <p:nvPr/>
        </p:nvGrpSpPr>
        <p:grpSpPr>
          <a:xfrm>
            <a:off x="3855099" y="4774602"/>
            <a:ext cx="3593880" cy="1009080"/>
            <a:chOff x="3855099" y="4774602"/>
            <a:chExt cx="3593880" cy="1009080"/>
          </a:xfrm>
        </p:grpSpPr>
        <mc:AlternateContent xmlns:mc="http://schemas.openxmlformats.org/markup-compatibility/2006">
          <mc:Choice xmlns:p14="http://schemas.microsoft.com/office/powerpoint/2010/main" Requires="p14">
            <p:contentPart p14:bwMode="auto" r:id="rId437">
              <p14:nvContentPartPr>
                <p14:cNvPr id="211147" name="Freihand 211146">
                  <a:extLst>
                    <a:ext uri="{FF2B5EF4-FFF2-40B4-BE49-F238E27FC236}">
                      <a16:creationId xmlns:a16="http://schemas.microsoft.com/office/drawing/2014/main" id="{8E579B8A-BF39-4390-A0F0-902BE12A0007}"/>
                    </a:ext>
                  </a:extLst>
                </p14:cNvPr>
                <p14:cNvContentPartPr/>
                <p14:nvPr/>
              </p14:nvContentPartPr>
              <p14:xfrm>
                <a:off x="3855099" y="5064042"/>
                <a:ext cx="121680" cy="147600"/>
              </p14:xfrm>
            </p:contentPart>
          </mc:Choice>
          <mc:Fallback>
            <p:pic>
              <p:nvPicPr>
                <p:cNvPr id="211147" name="Freihand 211146">
                  <a:extLst>
                    <a:ext uri="{FF2B5EF4-FFF2-40B4-BE49-F238E27FC236}">
                      <a16:creationId xmlns:a16="http://schemas.microsoft.com/office/drawing/2014/main" id="{8E579B8A-BF39-4390-A0F0-902BE12A0007}"/>
                    </a:ext>
                  </a:extLst>
                </p:cNvPr>
                <p:cNvPicPr/>
                <p:nvPr/>
              </p:nvPicPr>
              <p:blipFill>
                <a:blip r:embed="rId438"/>
                <a:stretch>
                  <a:fillRect/>
                </a:stretch>
              </p:blipFill>
              <p:spPr>
                <a:xfrm>
                  <a:off x="3850779" y="5059722"/>
                  <a:ext cx="130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1148" name="Freihand 211147">
                  <a:extLst>
                    <a:ext uri="{FF2B5EF4-FFF2-40B4-BE49-F238E27FC236}">
                      <a16:creationId xmlns:a16="http://schemas.microsoft.com/office/drawing/2014/main" id="{1D75FC5F-9435-4E1D-842C-BDCED3A750B9}"/>
                    </a:ext>
                  </a:extLst>
                </p14:cNvPr>
                <p14:cNvContentPartPr/>
                <p14:nvPr/>
              </p14:nvContentPartPr>
              <p14:xfrm>
                <a:off x="3941859" y="5147202"/>
                <a:ext cx="40680" cy="107280"/>
              </p14:xfrm>
            </p:contentPart>
          </mc:Choice>
          <mc:Fallback>
            <p:pic>
              <p:nvPicPr>
                <p:cNvPr id="211148" name="Freihand 211147">
                  <a:extLst>
                    <a:ext uri="{FF2B5EF4-FFF2-40B4-BE49-F238E27FC236}">
                      <a16:creationId xmlns:a16="http://schemas.microsoft.com/office/drawing/2014/main" id="{1D75FC5F-9435-4E1D-842C-BDCED3A750B9}"/>
                    </a:ext>
                  </a:extLst>
                </p:cNvPr>
                <p:cNvPicPr/>
                <p:nvPr/>
              </p:nvPicPr>
              <p:blipFill>
                <a:blip r:embed="rId440"/>
                <a:stretch>
                  <a:fillRect/>
                </a:stretch>
              </p:blipFill>
              <p:spPr>
                <a:xfrm>
                  <a:off x="3937539" y="5142882"/>
                  <a:ext cx="49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1149" name="Freihand 211148">
                  <a:extLst>
                    <a:ext uri="{FF2B5EF4-FFF2-40B4-BE49-F238E27FC236}">
                      <a16:creationId xmlns:a16="http://schemas.microsoft.com/office/drawing/2014/main" id="{380B45B8-F16D-4F59-A37E-9663659EAD47}"/>
                    </a:ext>
                  </a:extLst>
                </p14:cNvPr>
                <p14:cNvContentPartPr/>
                <p14:nvPr/>
              </p14:nvContentPartPr>
              <p14:xfrm>
                <a:off x="4129059" y="5085282"/>
                <a:ext cx="113400" cy="194760"/>
              </p14:xfrm>
            </p:contentPart>
          </mc:Choice>
          <mc:Fallback>
            <p:pic>
              <p:nvPicPr>
                <p:cNvPr id="211149" name="Freihand 211148">
                  <a:extLst>
                    <a:ext uri="{FF2B5EF4-FFF2-40B4-BE49-F238E27FC236}">
                      <a16:creationId xmlns:a16="http://schemas.microsoft.com/office/drawing/2014/main" id="{380B45B8-F16D-4F59-A37E-9663659EAD47}"/>
                    </a:ext>
                  </a:extLst>
                </p:cNvPr>
                <p:cNvPicPr/>
                <p:nvPr/>
              </p:nvPicPr>
              <p:blipFill>
                <a:blip r:embed="rId442"/>
                <a:stretch>
                  <a:fillRect/>
                </a:stretch>
              </p:blipFill>
              <p:spPr>
                <a:xfrm>
                  <a:off x="4124739" y="5080962"/>
                  <a:ext cx="122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1150" name="Freihand 211149">
                  <a:extLst>
                    <a:ext uri="{FF2B5EF4-FFF2-40B4-BE49-F238E27FC236}">
                      <a16:creationId xmlns:a16="http://schemas.microsoft.com/office/drawing/2014/main" id="{208BE293-4A46-493B-A7CE-628A86E38DF1}"/>
                    </a:ext>
                  </a:extLst>
                </p14:cNvPr>
                <p14:cNvContentPartPr/>
                <p14:nvPr/>
              </p14:nvContentPartPr>
              <p14:xfrm>
                <a:off x="4053459" y="5018322"/>
                <a:ext cx="284760" cy="252720"/>
              </p14:xfrm>
            </p:contentPart>
          </mc:Choice>
          <mc:Fallback>
            <p:pic>
              <p:nvPicPr>
                <p:cNvPr id="211150" name="Freihand 211149">
                  <a:extLst>
                    <a:ext uri="{FF2B5EF4-FFF2-40B4-BE49-F238E27FC236}">
                      <a16:creationId xmlns:a16="http://schemas.microsoft.com/office/drawing/2014/main" id="{208BE293-4A46-493B-A7CE-628A86E38DF1}"/>
                    </a:ext>
                  </a:extLst>
                </p:cNvPr>
                <p:cNvPicPr/>
                <p:nvPr/>
              </p:nvPicPr>
              <p:blipFill>
                <a:blip r:embed="rId444"/>
                <a:stretch>
                  <a:fillRect/>
                </a:stretch>
              </p:blipFill>
              <p:spPr>
                <a:xfrm>
                  <a:off x="4049139" y="5014002"/>
                  <a:ext cx="293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1151" name="Freihand 211150">
                  <a:extLst>
                    <a:ext uri="{FF2B5EF4-FFF2-40B4-BE49-F238E27FC236}">
                      <a16:creationId xmlns:a16="http://schemas.microsoft.com/office/drawing/2014/main" id="{CB0E4A3A-D215-41E8-A3C7-F0F7A6A0C439}"/>
                    </a:ext>
                  </a:extLst>
                </p14:cNvPr>
                <p14:cNvContentPartPr/>
                <p14:nvPr/>
              </p14:nvContentPartPr>
              <p14:xfrm>
                <a:off x="4585539" y="5112642"/>
                <a:ext cx="32040" cy="138960"/>
              </p14:xfrm>
            </p:contentPart>
          </mc:Choice>
          <mc:Fallback>
            <p:pic>
              <p:nvPicPr>
                <p:cNvPr id="211151" name="Freihand 211150">
                  <a:extLst>
                    <a:ext uri="{FF2B5EF4-FFF2-40B4-BE49-F238E27FC236}">
                      <a16:creationId xmlns:a16="http://schemas.microsoft.com/office/drawing/2014/main" id="{CB0E4A3A-D215-41E8-A3C7-F0F7A6A0C439}"/>
                    </a:ext>
                  </a:extLst>
                </p:cNvPr>
                <p:cNvPicPr/>
                <p:nvPr/>
              </p:nvPicPr>
              <p:blipFill>
                <a:blip r:embed="rId446"/>
                <a:stretch>
                  <a:fillRect/>
                </a:stretch>
              </p:blipFill>
              <p:spPr>
                <a:xfrm>
                  <a:off x="4581219" y="5108322"/>
                  <a:ext cx="40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1152" name="Freihand 211151">
                  <a:extLst>
                    <a:ext uri="{FF2B5EF4-FFF2-40B4-BE49-F238E27FC236}">
                      <a16:creationId xmlns:a16="http://schemas.microsoft.com/office/drawing/2014/main" id="{6824135A-E7DF-4F87-973C-AF7CCF9D45C9}"/>
                    </a:ext>
                  </a:extLst>
                </p14:cNvPr>
                <p14:cNvContentPartPr/>
                <p14:nvPr/>
              </p14:nvContentPartPr>
              <p14:xfrm>
                <a:off x="4527939" y="5163762"/>
                <a:ext cx="180000" cy="4320"/>
              </p14:xfrm>
            </p:contentPart>
          </mc:Choice>
          <mc:Fallback>
            <p:pic>
              <p:nvPicPr>
                <p:cNvPr id="211152" name="Freihand 211151">
                  <a:extLst>
                    <a:ext uri="{FF2B5EF4-FFF2-40B4-BE49-F238E27FC236}">
                      <a16:creationId xmlns:a16="http://schemas.microsoft.com/office/drawing/2014/main" id="{6824135A-E7DF-4F87-973C-AF7CCF9D45C9}"/>
                    </a:ext>
                  </a:extLst>
                </p:cNvPr>
                <p:cNvPicPr/>
                <p:nvPr/>
              </p:nvPicPr>
              <p:blipFill>
                <a:blip r:embed="rId448"/>
                <a:stretch>
                  <a:fillRect/>
                </a:stretch>
              </p:blipFill>
              <p:spPr>
                <a:xfrm>
                  <a:off x="4523619" y="5159442"/>
                  <a:ext cx="188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1153" name="Freihand 211152">
                  <a:extLst>
                    <a:ext uri="{FF2B5EF4-FFF2-40B4-BE49-F238E27FC236}">
                      <a16:creationId xmlns:a16="http://schemas.microsoft.com/office/drawing/2014/main" id="{596A4760-1393-415E-99B3-BF6EF7102858}"/>
                    </a:ext>
                  </a:extLst>
                </p14:cNvPr>
                <p14:cNvContentPartPr/>
                <p14:nvPr/>
              </p14:nvContentPartPr>
              <p14:xfrm>
                <a:off x="5076939" y="5011482"/>
                <a:ext cx="123480" cy="147240"/>
              </p14:xfrm>
            </p:contentPart>
          </mc:Choice>
          <mc:Fallback>
            <p:pic>
              <p:nvPicPr>
                <p:cNvPr id="211153" name="Freihand 211152">
                  <a:extLst>
                    <a:ext uri="{FF2B5EF4-FFF2-40B4-BE49-F238E27FC236}">
                      <a16:creationId xmlns:a16="http://schemas.microsoft.com/office/drawing/2014/main" id="{596A4760-1393-415E-99B3-BF6EF7102858}"/>
                    </a:ext>
                  </a:extLst>
                </p:cNvPr>
                <p:cNvPicPr/>
                <p:nvPr/>
              </p:nvPicPr>
              <p:blipFill>
                <a:blip r:embed="rId450"/>
                <a:stretch>
                  <a:fillRect/>
                </a:stretch>
              </p:blipFill>
              <p:spPr>
                <a:xfrm>
                  <a:off x="5072619" y="5007162"/>
                  <a:ext cx="132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1154" name="Freihand 211153">
                  <a:extLst>
                    <a:ext uri="{FF2B5EF4-FFF2-40B4-BE49-F238E27FC236}">
                      <a16:creationId xmlns:a16="http://schemas.microsoft.com/office/drawing/2014/main" id="{471176B5-B14F-4993-8D1C-101346DD5355}"/>
                    </a:ext>
                  </a:extLst>
                </p14:cNvPr>
                <p14:cNvContentPartPr/>
                <p14:nvPr/>
              </p14:nvContentPartPr>
              <p14:xfrm>
                <a:off x="5157939" y="5102562"/>
                <a:ext cx="57600" cy="86760"/>
              </p14:xfrm>
            </p:contentPart>
          </mc:Choice>
          <mc:Fallback>
            <p:pic>
              <p:nvPicPr>
                <p:cNvPr id="211154" name="Freihand 211153">
                  <a:extLst>
                    <a:ext uri="{FF2B5EF4-FFF2-40B4-BE49-F238E27FC236}">
                      <a16:creationId xmlns:a16="http://schemas.microsoft.com/office/drawing/2014/main" id="{471176B5-B14F-4993-8D1C-101346DD5355}"/>
                    </a:ext>
                  </a:extLst>
                </p:cNvPr>
                <p:cNvPicPr/>
                <p:nvPr/>
              </p:nvPicPr>
              <p:blipFill>
                <a:blip r:embed="rId452"/>
                <a:stretch>
                  <a:fillRect/>
                </a:stretch>
              </p:blipFill>
              <p:spPr>
                <a:xfrm>
                  <a:off x="5153619" y="5098242"/>
                  <a:ext cx="66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1155" name="Freihand 211154">
                  <a:extLst>
                    <a:ext uri="{FF2B5EF4-FFF2-40B4-BE49-F238E27FC236}">
                      <a16:creationId xmlns:a16="http://schemas.microsoft.com/office/drawing/2014/main" id="{4A117FFA-71D7-45CD-85CB-0F9B7E6A3749}"/>
                    </a:ext>
                  </a:extLst>
                </p14:cNvPr>
                <p14:cNvContentPartPr/>
                <p14:nvPr/>
              </p14:nvContentPartPr>
              <p14:xfrm>
                <a:off x="5304459" y="4992042"/>
                <a:ext cx="188640" cy="224280"/>
              </p14:xfrm>
            </p:contentPart>
          </mc:Choice>
          <mc:Fallback>
            <p:pic>
              <p:nvPicPr>
                <p:cNvPr id="211155" name="Freihand 211154">
                  <a:extLst>
                    <a:ext uri="{FF2B5EF4-FFF2-40B4-BE49-F238E27FC236}">
                      <a16:creationId xmlns:a16="http://schemas.microsoft.com/office/drawing/2014/main" id="{4A117FFA-71D7-45CD-85CB-0F9B7E6A3749}"/>
                    </a:ext>
                  </a:extLst>
                </p:cNvPr>
                <p:cNvPicPr/>
                <p:nvPr/>
              </p:nvPicPr>
              <p:blipFill>
                <a:blip r:embed="rId454"/>
                <a:stretch>
                  <a:fillRect/>
                </a:stretch>
              </p:blipFill>
              <p:spPr>
                <a:xfrm>
                  <a:off x="5300139" y="4987722"/>
                  <a:ext cx="197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1156" name="Freihand 211155">
                  <a:extLst>
                    <a:ext uri="{FF2B5EF4-FFF2-40B4-BE49-F238E27FC236}">
                      <a16:creationId xmlns:a16="http://schemas.microsoft.com/office/drawing/2014/main" id="{DC0ED0C8-45FB-4498-9B0D-A04C2FBE7682}"/>
                    </a:ext>
                  </a:extLst>
                </p14:cNvPr>
                <p14:cNvContentPartPr/>
                <p14:nvPr/>
              </p14:nvContentPartPr>
              <p14:xfrm>
                <a:off x="5527299" y="5156562"/>
                <a:ext cx="49680" cy="72720"/>
              </p14:xfrm>
            </p:contentPart>
          </mc:Choice>
          <mc:Fallback>
            <p:pic>
              <p:nvPicPr>
                <p:cNvPr id="211156" name="Freihand 211155">
                  <a:extLst>
                    <a:ext uri="{FF2B5EF4-FFF2-40B4-BE49-F238E27FC236}">
                      <a16:creationId xmlns:a16="http://schemas.microsoft.com/office/drawing/2014/main" id="{DC0ED0C8-45FB-4498-9B0D-A04C2FBE7682}"/>
                    </a:ext>
                  </a:extLst>
                </p:cNvPr>
                <p:cNvPicPr/>
                <p:nvPr/>
              </p:nvPicPr>
              <p:blipFill>
                <a:blip r:embed="rId456"/>
                <a:stretch>
                  <a:fillRect/>
                </a:stretch>
              </p:blipFill>
              <p:spPr>
                <a:xfrm>
                  <a:off x="5522979" y="5152242"/>
                  <a:ext cx="58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1157" name="Freihand 211156">
                  <a:extLst>
                    <a:ext uri="{FF2B5EF4-FFF2-40B4-BE49-F238E27FC236}">
                      <a16:creationId xmlns:a16="http://schemas.microsoft.com/office/drawing/2014/main" id="{2B2E42B3-30E5-4E97-8A8D-88843B708308}"/>
                    </a:ext>
                  </a:extLst>
                </p14:cNvPr>
                <p14:cNvContentPartPr/>
                <p14:nvPr/>
              </p14:nvContentPartPr>
              <p14:xfrm>
                <a:off x="5764539" y="5107962"/>
                <a:ext cx="213840" cy="19440"/>
              </p14:xfrm>
            </p:contentPart>
          </mc:Choice>
          <mc:Fallback>
            <p:pic>
              <p:nvPicPr>
                <p:cNvPr id="211157" name="Freihand 211156">
                  <a:extLst>
                    <a:ext uri="{FF2B5EF4-FFF2-40B4-BE49-F238E27FC236}">
                      <a16:creationId xmlns:a16="http://schemas.microsoft.com/office/drawing/2014/main" id="{2B2E42B3-30E5-4E97-8A8D-88843B708308}"/>
                    </a:ext>
                  </a:extLst>
                </p:cNvPr>
                <p:cNvPicPr/>
                <p:nvPr/>
              </p:nvPicPr>
              <p:blipFill>
                <a:blip r:embed="rId458"/>
                <a:stretch>
                  <a:fillRect/>
                </a:stretch>
              </p:blipFill>
              <p:spPr>
                <a:xfrm>
                  <a:off x="5760219" y="5103642"/>
                  <a:ext cx="222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1158" name="Freihand 211157">
                  <a:extLst>
                    <a:ext uri="{FF2B5EF4-FFF2-40B4-BE49-F238E27FC236}">
                      <a16:creationId xmlns:a16="http://schemas.microsoft.com/office/drawing/2014/main" id="{2006FE8B-74B1-4789-936F-C354D86FC367}"/>
                    </a:ext>
                  </a:extLst>
                </p14:cNvPr>
                <p14:cNvContentPartPr/>
                <p14:nvPr/>
              </p14:nvContentPartPr>
              <p14:xfrm>
                <a:off x="6194739" y="5019762"/>
                <a:ext cx="186840" cy="132480"/>
              </p14:xfrm>
            </p:contentPart>
          </mc:Choice>
          <mc:Fallback>
            <p:pic>
              <p:nvPicPr>
                <p:cNvPr id="211158" name="Freihand 211157">
                  <a:extLst>
                    <a:ext uri="{FF2B5EF4-FFF2-40B4-BE49-F238E27FC236}">
                      <a16:creationId xmlns:a16="http://schemas.microsoft.com/office/drawing/2014/main" id="{2006FE8B-74B1-4789-936F-C354D86FC367}"/>
                    </a:ext>
                  </a:extLst>
                </p:cNvPr>
                <p:cNvPicPr/>
                <p:nvPr/>
              </p:nvPicPr>
              <p:blipFill>
                <a:blip r:embed="rId460"/>
                <a:stretch>
                  <a:fillRect/>
                </a:stretch>
              </p:blipFill>
              <p:spPr>
                <a:xfrm>
                  <a:off x="6190419" y="5015442"/>
                  <a:ext cx="195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1159" name="Freihand 211158">
                  <a:extLst>
                    <a:ext uri="{FF2B5EF4-FFF2-40B4-BE49-F238E27FC236}">
                      <a16:creationId xmlns:a16="http://schemas.microsoft.com/office/drawing/2014/main" id="{A6FB5261-CF59-4F0C-9677-227436E285EB}"/>
                    </a:ext>
                  </a:extLst>
                </p14:cNvPr>
                <p14:cNvContentPartPr/>
                <p14:nvPr/>
              </p14:nvContentPartPr>
              <p14:xfrm>
                <a:off x="6517299" y="5022642"/>
                <a:ext cx="123480" cy="121680"/>
              </p14:xfrm>
            </p:contentPart>
          </mc:Choice>
          <mc:Fallback>
            <p:pic>
              <p:nvPicPr>
                <p:cNvPr id="211159" name="Freihand 211158">
                  <a:extLst>
                    <a:ext uri="{FF2B5EF4-FFF2-40B4-BE49-F238E27FC236}">
                      <a16:creationId xmlns:a16="http://schemas.microsoft.com/office/drawing/2014/main" id="{A6FB5261-CF59-4F0C-9677-227436E285EB}"/>
                    </a:ext>
                  </a:extLst>
                </p:cNvPr>
                <p:cNvPicPr/>
                <p:nvPr/>
              </p:nvPicPr>
              <p:blipFill>
                <a:blip r:embed="rId462"/>
                <a:stretch>
                  <a:fillRect/>
                </a:stretch>
              </p:blipFill>
              <p:spPr>
                <a:xfrm>
                  <a:off x="6512979" y="5018322"/>
                  <a:ext cx="13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160" name="Freihand 211159">
                  <a:extLst>
                    <a:ext uri="{FF2B5EF4-FFF2-40B4-BE49-F238E27FC236}">
                      <a16:creationId xmlns:a16="http://schemas.microsoft.com/office/drawing/2014/main" id="{5C619647-D35B-4E56-88C9-8C40CC6D69B5}"/>
                    </a:ext>
                  </a:extLst>
                </p14:cNvPr>
                <p14:cNvContentPartPr/>
                <p14:nvPr/>
              </p14:nvContentPartPr>
              <p14:xfrm>
                <a:off x="6438099" y="4950642"/>
                <a:ext cx="119160" cy="82440"/>
              </p14:xfrm>
            </p:contentPart>
          </mc:Choice>
          <mc:Fallback>
            <p:pic>
              <p:nvPicPr>
                <p:cNvPr id="211160" name="Freihand 211159">
                  <a:extLst>
                    <a:ext uri="{FF2B5EF4-FFF2-40B4-BE49-F238E27FC236}">
                      <a16:creationId xmlns:a16="http://schemas.microsoft.com/office/drawing/2014/main" id="{5C619647-D35B-4E56-88C9-8C40CC6D69B5}"/>
                    </a:ext>
                  </a:extLst>
                </p:cNvPr>
                <p:cNvPicPr/>
                <p:nvPr/>
              </p:nvPicPr>
              <p:blipFill>
                <a:blip r:embed="rId464"/>
                <a:stretch>
                  <a:fillRect/>
                </a:stretch>
              </p:blipFill>
              <p:spPr>
                <a:xfrm>
                  <a:off x="6433779" y="4946322"/>
                  <a:ext cx="127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161" name="Freihand 211160">
                  <a:extLst>
                    <a:ext uri="{FF2B5EF4-FFF2-40B4-BE49-F238E27FC236}">
                      <a16:creationId xmlns:a16="http://schemas.microsoft.com/office/drawing/2014/main" id="{DF4F23C6-65D5-40AE-AFDE-F7D179368894}"/>
                    </a:ext>
                  </a:extLst>
                </p14:cNvPr>
                <p14:cNvContentPartPr/>
                <p14:nvPr/>
              </p14:nvContentPartPr>
              <p14:xfrm>
                <a:off x="6634299" y="5067642"/>
                <a:ext cx="102960" cy="105120"/>
              </p14:xfrm>
            </p:contentPart>
          </mc:Choice>
          <mc:Fallback>
            <p:pic>
              <p:nvPicPr>
                <p:cNvPr id="211161" name="Freihand 211160">
                  <a:extLst>
                    <a:ext uri="{FF2B5EF4-FFF2-40B4-BE49-F238E27FC236}">
                      <a16:creationId xmlns:a16="http://schemas.microsoft.com/office/drawing/2014/main" id="{DF4F23C6-65D5-40AE-AFDE-F7D179368894}"/>
                    </a:ext>
                  </a:extLst>
                </p:cNvPr>
                <p:cNvPicPr/>
                <p:nvPr/>
              </p:nvPicPr>
              <p:blipFill>
                <a:blip r:embed="rId466"/>
                <a:stretch>
                  <a:fillRect/>
                </a:stretch>
              </p:blipFill>
              <p:spPr>
                <a:xfrm>
                  <a:off x="6629979" y="5063322"/>
                  <a:ext cx="11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1162" name="Freihand 211161">
                  <a:extLst>
                    <a:ext uri="{FF2B5EF4-FFF2-40B4-BE49-F238E27FC236}">
                      <a16:creationId xmlns:a16="http://schemas.microsoft.com/office/drawing/2014/main" id="{48A7357B-5DD6-408D-B3EF-C5A8B617503A}"/>
                    </a:ext>
                  </a:extLst>
                </p14:cNvPr>
                <p14:cNvContentPartPr/>
                <p14:nvPr/>
              </p14:nvContentPartPr>
              <p14:xfrm>
                <a:off x="6603699" y="4911042"/>
                <a:ext cx="273600" cy="390960"/>
              </p14:xfrm>
            </p:contentPart>
          </mc:Choice>
          <mc:Fallback>
            <p:pic>
              <p:nvPicPr>
                <p:cNvPr id="211162" name="Freihand 211161">
                  <a:extLst>
                    <a:ext uri="{FF2B5EF4-FFF2-40B4-BE49-F238E27FC236}">
                      <a16:creationId xmlns:a16="http://schemas.microsoft.com/office/drawing/2014/main" id="{48A7357B-5DD6-408D-B3EF-C5A8B617503A}"/>
                    </a:ext>
                  </a:extLst>
                </p:cNvPr>
                <p:cNvPicPr/>
                <p:nvPr/>
              </p:nvPicPr>
              <p:blipFill>
                <a:blip r:embed="rId468"/>
                <a:stretch>
                  <a:fillRect/>
                </a:stretch>
              </p:blipFill>
              <p:spPr>
                <a:xfrm>
                  <a:off x="6599379" y="4906722"/>
                  <a:ext cx="28224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1163" name="Freihand 211162">
                  <a:extLst>
                    <a:ext uri="{FF2B5EF4-FFF2-40B4-BE49-F238E27FC236}">
                      <a16:creationId xmlns:a16="http://schemas.microsoft.com/office/drawing/2014/main" id="{AB1A4B8E-A0A1-4082-B9A4-E7CDE3E1693C}"/>
                    </a:ext>
                  </a:extLst>
                </p14:cNvPr>
                <p14:cNvContentPartPr/>
                <p14:nvPr/>
              </p14:nvContentPartPr>
              <p14:xfrm>
                <a:off x="4891899" y="4864242"/>
                <a:ext cx="198000" cy="489240"/>
              </p14:xfrm>
            </p:contentPart>
          </mc:Choice>
          <mc:Fallback>
            <p:pic>
              <p:nvPicPr>
                <p:cNvPr id="211163" name="Freihand 211162">
                  <a:extLst>
                    <a:ext uri="{FF2B5EF4-FFF2-40B4-BE49-F238E27FC236}">
                      <a16:creationId xmlns:a16="http://schemas.microsoft.com/office/drawing/2014/main" id="{AB1A4B8E-A0A1-4082-B9A4-E7CDE3E1693C}"/>
                    </a:ext>
                  </a:extLst>
                </p:cNvPr>
                <p:cNvPicPr/>
                <p:nvPr/>
              </p:nvPicPr>
              <p:blipFill>
                <a:blip r:embed="rId470"/>
                <a:stretch>
                  <a:fillRect/>
                </a:stretch>
              </p:blipFill>
              <p:spPr>
                <a:xfrm>
                  <a:off x="4887579" y="4859922"/>
                  <a:ext cx="20664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1165" name="Freihand 211164">
                  <a:extLst>
                    <a:ext uri="{FF2B5EF4-FFF2-40B4-BE49-F238E27FC236}">
                      <a16:creationId xmlns:a16="http://schemas.microsoft.com/office/drawing/2014/main" id="{9BF41B23-A9D3-470E-B0F5-170D1FE1A9B3}"/>
                    </a:ext>
                  </a:extLst>
                </p14:cNvPr>
                <p14:cNvContentPartPr/>
                <p14:nvPr/>
              </p14:nvContentPartPr>
              <p14:xfrm>
                <a:off x="5098539" y="5380122"/>
                <a:ext cx="109080" cy="133200"/>
              </p14:xfrm>
            </p:contentPart>
          </mc:Choice>
          <mc:Fallback>
            <p:pic>
              <p:nvPicPr>
                <p:cNvPr id="211165" name="Freihand 211164">
                  <a:extLst>
                    <a:ext uri="{FF2B5EF4-FFF2-40B4-BE49-F238E27FC236}">
                      <a16:creationId xmlns:a16="http://schemas.microsoft.com/office/drawing/2014/main" id="{9BF41B23-A9D3-470E-B0F5-170D1FE1A9B3}"/>
                    </a:ext>
                  </a:extLst>
                </p:cNvPr>
                <p:cNvPicPr/>
                <p:nvPr/>
              </p:nvPicPr>
              <p:blipFill>
                <a:blip r:embed="rId472"/>
                <a:stretch>
                  <a:fillRect/>
                </a:stretch>
              </p:blipFill>
              <p:spPr>
                <a:xfrm>
                  <a:off x="5094219" y="5375802"/>
                  <a:ext cx="117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1166" name="Freihand 211165">
                  <a:extLst>
                    <a:ext uri="{FF2B5EF4-FFF2-40B4-BE49-F238E27FC236}">
                      <a16:creationId xmlns:a16="http://schemas.microsoft.com/office/drawing/2014/main" id="{28C834AF-B79C-468E-9245-DBC5A78E60F7}"/>
                    </a:ext>
                  </a:extLst>
                </p14:cNvPr>
                <p14:cNvContentPartPr/>
                <p14:nvPr/>
              </p14:nvContentPartPr>
              <p14:xfrm>
                <a:off x="5189259" y="5433762"/>
                <a:ext cx="229680" cy="171000"/>
              </p14:xfrm>
            </p:contentPart>
          </mc:Choice>
          <mc:Fallback>
            <p:pic>
              <p:nvPicPr>
                <p:cNvPr id="211166" name="Freihand 211165">
                  <a:extLst>
                    <a:ext uri="{FF2B5EF4-FFF2-40B4-BE49-F238E27FC236}">
                      <a16:creationId xmlns:a16="http://schemas.microsoft.com/office/drawing/2014/main" id="{28C834AF-B79C-468E-9245-DBC5A78E60F7}"/>
                    </a:ext>
                  </a:extLst>
                </p:cNvPr>
                <p:cNvPicPr/>
                <p:nvPr/>
              </p:nvPicPr>
              <p:blipFill>
                <a:blip r:embed="rId474"/>
                <a:stretch>
                  <a:fillRect/>
                </a:stretch>
              </p:blipFill>
              <p:spPr>
                <a:xfrm>
                  <a:off x="5184939" y="5429442"/>
                  <a:ext cx="238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1167" name="Freihand 211166">
                  <a:extLst>
                    <a:ext uri="{FF2B5EF4-FFF2-40B4-BE49-F238E27FC236}">
                      <a16:creationId xmlns:a16="http://schemas.microsoft.com/office/drawing/2014/main" id="{D67009E6-47F1-419E-83F6-9687D31CD821}"/>
                    </a:ext>
                  </a:extLst>
                </p14:cNvPr>
                <p14:cNvContentPartPr/>
                <p14:nvPr/>
              </p14:nvContentPartPr>
              <p14:xfrm>
                <a:off x="5410299" y="5379402"/>
                <a:ext cx="112680" cy="137520"/>
              </p14:xfrm>
            </p:contentPart>
          </mc:Choice>
          <mc:Fallback>
            <p:pic>
              <p:nvPicPr>
                <p:cNvPr id="211167" name="Freihand 211166">
                  <a:extLst>
                    <a:ext uri="{FF2B5EF4-FFF2-40B4-BE49-F238E27FC236}">
                      <a16:creationId xmlns:a16="http://schemas.microsoft.com/office/drawing/2014/main" id="{D67009E6-47F1-419E-83F6-9687D31CD821}"/>
                    </a:ext>
                  </a:extLst>
                </p:cNvPr>
                <p:cNvPicPr/>
                <p:nvPr/>
              </p:nvPicPr>
              <p:blipFill>
                <a:blip r:embed="rId476"/>
                <a:stretch>
                  <a:fillRect/>
                </a:stretch>
              </p:blipFill>
              <p:spPr>
                <a:xfrm>
                  <a:off x="5405979" y="5375082"/>
                  <a:ext cx="121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1168" name="Freihand 211167">
                  <a:extLst>
                    <a:ext uri="{FF2B5EF4-FFF2-40B4-BE49-F238E27FC236}">
                      <a16:creationId xmlns:a16="http://schemas.microsoft.com/office/drawing/2014/main" id="{B9501E99-05DF-4EA5-9BF9-CC8228EBF585}"/>
                    </a:ext>
                  </a:extLst>
                </p14:cNvPr>
                <p14:cNvContentPartPr/>
                <p14:nvPr/>
              </p14:nvContentPartPr>
              <p14:xfrm>
                <a:off x="5507139" y="5377602"/>
                <a:ext cx="39960" cy="29520"/>
              </p14:xfrm>
            </p:contentPart>
          </mc:Choice>
          <mc:Fallback>
            <p:pic>
              <p:nvPicPr>
                <p:cNvPr id="211168" name="Freihand 211167">
                  <a:extLst>
                    <a:ext uri="{FF2B5EF4-FFF2-40B4-BE49-F238E27FC236}">
                      <a16:creationId xmlns:a16="http://schemas.microsoft.com/office/drawing/2014/main" id="{B9501E99-05DF-4EA5-9BF9-CC8228EBF585}"/>
                    </a:ext>
                  </a:extLst>
                </p:cNvPr>
                <p:cNvPicPr/>
                <p:nvPr/>
              </p:nvPicPr>
              <p:blipFill>
                <a:blip r:embed="rId478"/>
                <a:stretch>
                  <a:fillRect/>
                </a:stretch>
              </p:blipFill>
              <p:spPr>
                <a:xfrm>
                  <a:off x="5502819" y="5373282"/>
                  <a:ext cx="48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1169" name="Freihand 211168">
                  <a:extLst>
                    <a:ext uri="{FF2B5EF4-FFF2-40B4-BE49-F238E27FC236}">
                      <a16:creationId xmlns:a16="http://schemas.microsoft.com/office/drawing/2014/main" id="{501682B7-E8F7-42EC-A7D5-0A707D0BA14A}"/>
                    </a:ext>
                  </a:extLst>
                </p14:cNvPr>
                <p14:cNvContentPartPr/>
                <p14:nvPr/>
              </p14:nvContentPartPr>
              <p14:xfrm>
                <a:off x="5549619" y="5412162"/>
                <a:ext cx="46080" cy="101520"/>
              </p14:xfrm>
            </p:contentPart>
          </mc:Choice>
          <mc:Fallback>
            <p:pic>
              <p:nvPicPr>
                <p:cNvPr id="211169" name="Freihand 211168">
                  <a:extLst>
                    <a:ext uri="{FF2B5EF4-FFF2-40B4-BE49-F238E27FC236}">
                      <a16:creationId xmlns:a16="http://schemas.microsoft.com/office/drawing/2014/main" id="{501682B7-E8F7-42EC-A7D5-0A707D0BA14A}"/>
                    </a:ext>
                  </a:extLst>
                </p:cNvPr>
                <p:cNvPicPr/>
                <p:nvPr/>
              </p:nvPicPr>
              <p:blipFill>
                <a:blip r:embed="rId480"/>
                <a:stretch>
                  <a:fillRect/>
                </a:stretch>
              </p:blipFill>
              <p:spPr>
                <a:xfrm>
                  <a:off x="5545299" y="5407842"/>
                  <a:ext cx="54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11170" name="Freihand 211169">
                  <a:extLst>
                    <a:ext uri="{FF2B5EF4-FFF2-40B4-BE49-F238E27FC236}">
                      <a16:creationId xmlns:a16="http://schemas.microsoft.com/office/drawing/2014/main" id="{5DAE68C8-816E-4218-9F11-10D51B51C382}"/>
                    </a:ext>
                  </a:extLst>
                </p14:cNvPr>
                <p14:cNvContentPartPr/>
                <p14:nvPr/>
              </p14:nvContentPartPr>
              <p14:xfrm>
                <a:off x="5582379" y="5350242"/>
                <a:ext cx="106200" cy="155520"/>
              </p14:xfrm>
            </p:contentPart>
          </mc:Choice>
          <mc:Fallback>
            <p:pic>
              <p:nvPicPr>
                <p:cNvPr id="211170" name="Freihand 211169">
                  <a:extLst>
                    <a:ext uri="{FF2B5EF4-FFF2-40B4-BE49-F238E27FC236}">
                      <a16:creationId xmlns:a16="http://schemas.microsoft.com/office/drawing/2014/main" id="{5DAE68C8-816E-4218-9F11-10D51B51C382}"/>
                    </a:ext>
                  </a:extLst>
                </p:cNvPr>
                <p:cNvPicPr/>
                <p:nvPr/>
              </p:nvPicPr>
              <p:blipFill>
                <a:blip r:embed="rId482"/>
                <a:stretch>
                  <a:fillRect/>
                </a:stretch>
              </p:blipFill>
              <p:spPr>
                <a:xfrm>
                  <a:off x="5578059" y="5345922"/>
                  <a:ext cx="114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11171" name="Freihand 211170">
                  <a:extLst>
                    <a:ext uri="{FF2B5EF4-FFF2-40B4-BE49-F238E27FC236}">
                      <a16:creationId xmlns:a16="http://schemas.microsoft.com/office/drawing/2014/main" id="{E1CFAC76-B66C-471F-9FD3-E11D1079BE8E}"/>
                    </a:ext>
                  </a:extLst>
                </p14:cNvPr>
                <p14:cNvContentPartPr/>
                <p14:nvPr/>
              </p14:nvContentPartPr>
              <p14:xfrm>
                <a:off x="6142899" y="5311362"/>
                <a:ext cx="142560" cy="173880"/>
              </p14:xfrm>
            </p:contentPart>
          </mc:Choice>
          <mc:Fallback>
            <p:pic>
              <p:nvPicPr>
                <p:cNvPr id="211171" name="Freihand 211170">
                  <a:extLst>
                    <a:ext uri="{FF2B5EF4-FFF2-40B4-BE49-F238E27FC236}">
                      <a16:creationId xmlns:a16="http://schemas.microsoft.com/office/drawing/2014/main" id="{E1CFAC76-B66C-471F-9FD3-E11D1079BE8E}"/>
                    </a:ext>
                  </a:extLst>
                </p:cNvPr>
                <p:cNvPicPr/>
                <p:nvPr/>
              </p:nvPicPr>
              <p:blipFill>
                <a:blip r:embed="rId484"/>
                <a:stretch>
                  <a:fillRect/>
                </a:stretch>
              </p:blipFill>
              <p:spPr>
                <a:xfrm>
                  <a:off x="6138579" y="5307042"/>
                  <a:ext cx="151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11172" name="Freihand 211171">
                  <a:extLst>
                    <a:ext uri="{FF2B5EF4-FFF2-40B4-BE49-F238E27FC236}">
                      <a16:creationId xmlns:a16="http://schemas.microsoft.com/office/drawing/2014/main" id="{CD0055E8-500E-4614-8C12-7BDC8432719C}"/>
                    </a:ext>
                  </a:extLst>
                </p14:cNvPr>
                <p14:cNvContentPartPr/>
                <p14:nvPr/>
              </p14:nvContentPartPr>
              <p14:xfrm>
                <a:off x="6222819" y="5417202"/>
                <a:ext cx="199800" cy="57960"/>
              </p14:xfrm>
            </p:contentPart>
          </mc:Choice>
          <mc:Fallback>
            <p:pic>
              <p:nvPicPr>
                <p:cNvPr id="211172" name="Freihand 211171">
                  <a:extLst>
                    <a:ext uri="{FF2B5EF4-FFF2-40B4-BE49-F238E27FC236}">
                      <a16:creationId xmlns:a16="http://schemas.microsoft.com/office/drawing/2014/main" id="{CD0055E8-500E-4614-8C12-7BDC8432719C}"/>
                    </a:ext>
                  </a:extLst>
                </p:cNvPr>
                <p:cNvPicPr/>
                <p:nvPr/>
              </p:nvPicPr>
              <p:blipFill>
                <a:blip r:embed="rId486"/>
                <a:stretch>
                  <a:fillRect/>
                </a:stretch>
              </p:blipFill>
              <p:spPr>
                <a:xfrm>
                  <a:off x="6218499" y="5412882"/>
                  <a:ext cx="208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11173" name="Freihand 211172">
                  <a:extLst>
                    <a:ext uri="{FF2B5EF4-FFF2-40B4-BE49-F238E27FC236}">
                      <a16:creationId xmlns:a16="http://schemas.microsoft.com/office/drawing/2014/main" id="{23239998-AAC7-47BF-A8DD-8019BCC0D87D}"/>
                    </a:ext>
                  </a:extLst>
                </p14:cNvPr>
                <p14:cNvContentPartPr/>
                <p14:nvPr/>
              </p14:nvContentPartPr>
              <p14:xfrm>
                <a:off x="6450339" y="5404242"/>
                <a:ext cx="59760" cy="84960"/>
              </p14:xfrm>
            </p:contentPart>
          </mc:Choice>
          <mc:Fallback>
            <p:pic>
              <p:nvPicPr>
                <p:cNvPr id="211173" name="Freihand 211172">
                  <a:extLst>
                    <a:ext uri="{FF2B5EF4-FFF2-40B4-BE49-F238E27FC236}">
                      <a16:creationId xmlns:a16="http://schemas.microsoft.com/office/drawing/2014/main" id="{23239998-AAC7-47BF-A8DD-8019BCC0D87D}"/>
                    </a:ext>
                  </a:extLst>
                </p:cNvPr>
                <p:cNvPicPr/>
                <p:nvPr/>
              </p:nvPicPr>
              <p:blipFill>
                <a:blip r:embed="rId488"/>
                <a:stretch>
                  <a:fillRect/>
                </a:stretch>
              </p:blipFill>
              <p:spPr>
                <a:xfrm>
                  <a:off x="6446019" y="5399922"/>
                  <a:ext cx="68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1174" name="Freihand 211173">
                  <a:extLst>
                    <a:ext uri="{FF2B5EF4-FFF2-40B4-BE49-F238E27FC236}">
                      <a16:creationId xmlns:a16="http://schemas.microsoft.com/office/drawing/2014/main" id="{0ADB00DB-7B4F-4174-A96F-4530153B690B}"/>
                    </a:ext>
                  </a:extLst>
                </p14:cNvPr>
                <p14:cNvContentPartPr/>
                <p14:nvPr/>
              </p14:nvContentPartPr>
              <p14:xfrm>
                <a:off x="6422259" y="5402082"/>
                <a:ext cx="118080" cy="36720"/>
              </p14:xfrm>
            </p:contentPart>
          </mc:Choice>
          <mc:Fallback>
            <p:pic>
              <p:nvPicPr>
                <p:cNvPr id="211174" name="Freihand 211173">
                  <a:extLst>
                    <a:ext uri="{FF2B5EF4-FFF2-40B4-BE49-F238E27FC236}">
                      <a16:creationId xmlns:a16="http://schemas.microsoft.com/office/drawing/2014/main" id="{0ADB00DB-7B4F-4174-A96F-4530153B690B}"/>
                    </a:ext>
                  </a:extLst>
                </p:cNvPr>
                <p:cNvPicPr/>
                <p:nvPr/>
              </p:nvPicPr>
              <p:blipFill>
                <a:blip r:embed="rId490"/>
                <a:stretch>
                  <a:fillRect/>
                </a:stretch>
              </p:blipFill>
              <p:spPr>
                <a:xfrm>
                  <a:off x="6417939" y="5397762"/>
                  <a:ext cx="126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1175" name="Freihand 211174">
                  <a:extLst>
                    <a:ext uri="{FF2B5EF4-FFF2-40B4-BE49-F238E27FC236}">
                      <a16:creationId xmlns:a16="http://schemas.microsoft.com/office/drawing/2014/main" id="{7A28A0A6-EACB-40B8-B2C1-72CAED2D013E}"/>
                    </a:ext>
                  </a:extLst>
                </p14:cNvPr>
                <p14:cNvContentPartPr/>
                <p14:nvPr/>
              </p14:nvContentPartPr>
              <p14:xfrm>
                <a:off x="6545739" y="5345202"/>
                <a:ext cx="136800" cy="209160"/>
              </p14:xfrm>
            </p:contentPart>
          </mc:Choice>
          <mc:Fallback>
            <p:pic>
              <p:nvPicPr>
                <p:cNvPr id="211175" name="Freihand 211174">
                  <a:extLst>
                    <a:ext uri="{FF2B5EF4-FFF2-40B4-BE49-F238E27FC236}">
                      <a16:creationId xmlns:a16="http://schemas.microsoft.com/office/drawing/2014/main" id="{7A28A0A6-EACB-40B8-B2C1-72CAED2D013E}"/>
                    </a:ext>
                  </a:extLst>
                </p:cNvPr>
                <p:cNvPicPr/>
                <p:nvPr/>
              </p:nvPicPr>
              <p:blipFill>
                <a:blip r:embed="rId492"/>
                <a:stretch>
                  <a:fillRect/>
                </a:stretch>
              </p:blipFill>
              <p:spPr>
                <a:xfrm>
                  <a:off x="6541419" y="5340882"/>
                  <a:ext cx="145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1176" name="Freihand 211175">
                  <a:extLst>
                    <a:ext uri="{FF2B5EF4-FFF2-40B4-BE49-F238E27FC236}">
                      <a16:creationId xmlns:a16="http://schemas.microsoft.com/office/drawing/2014/main" id="{E46C8AB1-7E67-47F6-B473-D966AB756D2D}"/>
                    </a:ext>
                  </a:extLst>
                </p14:cNvPr>
                <p14:cNvContentPartPr/>
                <p14:nvPr/>
              </p14:nvContentPartPr>
              <p14:xfrm>
                <a:off x="6699459" y="5409642"/>
                <a:ext cx="360" cy="360"/>
              </p14:xfrm>
            </p:contentPart>
          </mc:Choice>
          <mc:Fallback>
            <p:pic>
              <p:nvPicPr>
                <p:cNvPr id="211176" name="Freihand 211175">
                  <a:extLst>
                    <a:ext uri="{FF2B5EF4-FFF2-40B4-BE49-F238E27FC236}">
                      <a16:creationId xmlns:a16="http://schemas.microsoft.com/office/drawing/2014/main" id="{E46C8AB1-7E67-47F6-B473-D966AB756D2D}"/>
                    </a:ext>
                  </a:extLst>
                </p:cNvPr>
                <p:cNvPicPr/>
                <p:nvPr/>
              </p:nvPicPr>
              <p:blipFill>
                <a:blip r:embed="rId494"/>
                <a:stretch>
                  <a:fillRect/>
                </a:stretch>
              </p:blipFill>
              <p:spPr>
                <a:xfrm>
                  <a:off x="6695139" y="540532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1177" name="Freihand 211176">
                  <a:extLst>
                    <a:ext uri="{FF2B5EF4-FFF2-40B4-BE49-F238E27FC236}">
                      <a16:creationId xmlns:a16="http://schemas.microsoft.com/office/drawing/2014/main" id="{353F9BB2-BFFC-4751-B778-93122AEE563F}"/>
                    </a:ext>
                  </a:extLst>
                </p14:cNvPr>
                <p14:cNvContentPartPr/>
                <p14:nvPr/>
              </p14:nvContentPartPr>
              <p14:xfrm>
                <a:off x="6697299" y="5303082"/>
                <a:ext cx="102960" cy="182880"/>
              </p14:xfrm>
            </p:contentPart>
          </mc:Choice>
          <mc:Fallback>
            <p:pic>
              <p:nvPicPr>
                <p:cNvPr id="211177" name="Freihand 211176">
                  <a:extLst>
                    <a:ext uri="{FF2B5EF4-FFF2-40B4-BE49-F238E27FC236}">
                      <a16:creationId xmlns:a16="http://schemas.microsoft.com/office/drawing/2014/main" id="{353F9BB2-BFFC-4751-B778-93122AEE563F}"/>
                    </a:ext>
                  </a:extLst>
                </p:cNvPr>
                <p:cNvPicPr/>
                <p:nvPr/>
              </p:nvPicPr>
              <p:blipFill>
                <a:blip r:embed="rId496"/>
                <a:stretch>
                  <a:fillRect/>
                </a:stretch>
              </p:blipFill>
              <p:spPr>
                <a:xfrm>
                  <a:off x="6692979" y="5298762"/>
                  <a:ext cx="111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1178" name="Freihand 211177">
                  <a:extLst>
                    <a:ext uri="{FF2B5EF4-FFF2-40B4-BE49-F238E27FC236}">
                      <a16:creationId xmlns:a16="http://schemas.microsoft.com/office/drawing/2014/main" id="{5085BB10-76DF-4448-AEFC-DEDF0977F0AB}"/>
                    </a:ext>
                  </a:extLst>
                </p14:cNvPr>
                <p14:cNvContentPartPr/>
                <p14:nvPr/>
              </p14:nvContentPartPr>
              <p14:xfrm>
                <a:off x="6821139" y="5363562"/>
                <a:ext cx="20160" cy="36720"/>
              </p14:xfrm>
            </p:contentPart>
          </mc:Choice>
          <mc:Fallback>
            <p:pic>
              <p:nvPicPr>
                <p:cNvPr id="211178" name="Freihand 211177">
                  <a:extLst>
                    <a:ext uri="{FF2B5EF4-FFF2-40B4-BE49-F238E27FC236}">
                      <a16:creationId xmlns:a16="http://schemas.microsoft.com/office/drawing/2014/main" id="{5085BB10-76DF-4448-AEFC-DEDF0977F0AB}"/>
                    </a:ext>
                  </a:extLst>
                </p:cNvPr>
                <p:cNvPicPr/>
                <p:nvPr/>
              </p:nvPicPr>
              <p:blipFill>
                <a:blip r:embed="rId498"/>
                <a:stretch>
                  <a:fillRect/>
                </a:stretch>
              </p:blipFill>
              <p:spPr>
                <a:xfrm>
                  <a:off x="6816819" y="5359242"/>
                  <a:ext cx="28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11179" name="Freihand 211178">
                  <a:extLst>
                    <a:ext uri="{FF2B5EF4-FFF2-40B4-BE49-F238E27FC236}">
                      <a16:creationId xmlns:a16="http://schemas.microsoft.com/office/drawing/2014/main" id="{D370A991-1D85-44BF-B4AC-27323BD7C692}"/>
                    </a:ext>
                  </a:extLst>
                </p14:cNvPr>
                <p14:cNvContentPartPr/>
                <p14:nvPr/>
              </p14:nvContentPartPr>
              <p14:xfrm>
                <a:off x="6817179" y="5415402"/>
                <a:ext cx="47880" cy="140400"/>
              </p14:xfrm>
            </p:contentPart>
          </mc:Choice>
          <mc:Fallback>
            <p:pic>
              <p:nvPicPr>
                <p:cNvPr id="211179" name="Freihand 211178">
                  <a:extLst>
                    <a:ext uri="{FF2B5EF4-FFF2-40B4-BE49-F238E27FC236}">
                      <a16:creationId xmlns:a16="http://schemas.microsoft.com/office/drawing/2014/main" id="{D370A991-1D85-44BF-B4AC-27323BD7C692}"/>
                    </a:ext>
                  </a:extLst>
                </p:cNvPr>
                <p:cNvPicPr/>
                <p:nvPr/>
              </p:nvPicPr>
              <p:blipFill>
                <a:blip r:embed="rId500"/>
                <a:stretch>
                  <a:fillRect/>
                </a:stretch>
              </p:blipFill>
              <p:spPr>
                <a:xfrm>
                  <a:off x="6812859" y="5411082"/>
                  <a:ext cx="56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1180" name="Freihand 211179">
                  <a:extLst>
                    <a:ext uri="{FF2B5EF4-FFF2-40B4-BE49-F238E27FC236}">
                      <a16:creationId xmlns:a16="http://schemas.microsoft.com/office/drawing/2014/main" id="{FE8EC56B-F92B-4ACC-90E7-0D7392199686}"/>
                    </a:ext>
                  </a:extLst>
                </p14:cNvPr>
                <p14:cNvContentPartPr/>
                <p14:nvPr/>
              </p14:nvContentPartPr>
              <p14:xfrm>
                <a:off x="6881619" y="5393082"/>
                <a:ext cx="70920" cy="87840"/>
              </p14:xfrm>
            </p:contentPart>
          </mc:Choice>
          <mc:Fallback>
            <p:pic>
              <p:nvPicPr>
                <p:cNvPr id="211180" name="Freihand 211179">
                  <a:extLst>
                    <a:ext uri="{FF2B5EF4-FFF2-40B4-BE49-F238E27FC236}">
                      <a16:creationId xmlns:a16="http://schemas.microsoft.com/office/drawing/2014/main" id="{FE8EC56B-F92B-4ACC-90E7-0D7392199686}"/>
                    </a:ext>
                  </a:extLst>
                </p:cNvPr>
                <p:cNvPicPr/>
                <p:nvPr/>
              </p:nvPicPr>
              <p:blipFill>
                <a:blip r:embed="rId502"/>
                <a:stretch>
                  <a:fillRect/>
                </a:stretch>
              </p:blipFill>
              <p:spPr>
                <a:xfrm>
                  <a:off x="6877299" y="5388762"/>
                  <a:ext cx="79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1181" name="Freihand 211180">
                  <a:extLst>
                    <a:ext uri="{FF2B5EF4-FFF2-40B4-BE49-F238E27FC236}">
                      <a16:creationId xmlns:a16="http://schemas.microsoft.com/office/drawing/2014/main" id="{9F449499-5FA6-4AC4-A423-D81086FC85FB}"/>
                    </a:ext>
                  </a:extLst>
                </p14:cNvPr>
                <p14:cNvContentPartPr/>
                <p14:nvPr/>
              </p14:nvContentPartPr>
              <p14:xfrm>
                <a:off x="7002579" y="5314602"/>
                <a:ext cx="154800" cy="128160"/>
              </p14:xfrm>
            </p:contentPart>
          </mc:Choice>
          <mc:Fallback>
            <p:pic>
              <p:nvPicPr>
                <p:cNvPr id="211181" name="Freihand 211180">
                  <a:extLst>
                    <a:ext uri="{FF2B5EF4-FFF2-40B4-BE49-F238E27FC236}">
                      <a16:creationId xmlns:a16="http://schemas.microsoft.com/office/drawing/2014/main" id="{9F449499-5FA6-4AC4-A423-D81086FC85FB}"/>
                    </a:ext>
                  </a:extLst>
                </p:cNvPr>
                <p:cNvPicPr/>
                <p:nvPr/>
              </p:nvPicPr>
              <p:blipFill>
                <a:blip r:embed="rId504"/>
                <a:stretch>
                  <a:fillRect/>
                </a:stretch>
              </p:blipFill>
              <p:spPr>
                <a:xfrm>
                  <a:off x="6998259" y="5310282"/>
                  <a:ext cx="163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1182" name="Freihand 211181">
                  <a:extLst>
                    <a:ext uri="{FF2B5EF4-FFF2-40B4-BE49-F238E27FC236}">
                      <a16:creationId xmlns:a16="http://schemas.microsoft.com/office/drawing/2014/main" id="{B999AAA9-F6B0-459B-9E45-97EF7F215440}"/>
                    </a:ext>
                  </a:extLst>
                </p14:cNvPr>
                <p14:cNvContentPartPr/>
                <p14:nvPr/>
              </p14:nvContentPartPr>
              <p14:xfrm>
                <a:off x="7060179" y="5373642"/>
                <a:ext cx="147600" cy="18000"/>
              </p14:xfrm>
            </p:contentPart>
          </mc:Choice>
          <mc:Fallback>
            <p:pic>
              <p:nvPicPr>
                <p:cNvPr id="211182" name="Freihand 211181">
                  <a:extLst>
                    <a:ext uri="{FF2B5EF4-FFF2-40B4-BE49-F238E27FC236}">
                      <a16:creationId xmlns:a16="http://schemas.microsoft.com/office/drawing/2014/main" id="{B999AAA9-F6B0-459B-9E45-97EF7F215440}"/>
                    </a:ext>
                  </a:extLst>
                </p:cNvPr>
                <p:cNvPicPr/>
                <p:nvPr/>
              </p:nvPicPr>
              <p:blipFill>
                <a:blip r:embed="rId506"/>
                <a:stretch>
                  <a:fillRect/>
                </a:stretch>
              </p:blipFill>
              <p:spPr>
                <a:xfrm>
                  <a:off x="7055859" y="5369322"/>
                  <a:ext cx="156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1183" name="Freihand 211182">
                  <a:extLst>
                    <a:ext uri="{FF2B5EF4-FFF2-40B4-BE49-F238E27FC236}">
                      <a16:creationId xmlns:a16="http://schemas.microsoft.com/office/drawing/2014/main" id="{FA380B5C-271E-4299-848F-34C52125A75F}"/>
                    </a:ext>
                  </a:extLst>
                </p14:cNvPr>
                <p14:cNvContentPartPr/>
                <p14:nvPr/>
              </p14:nvContentPartPr>
              <p14:xfrm>
                <a:off x="7207419" y="5378682"/>
                <a:ext cx="114840" cy="42840"/>
              </p14:xfrm>
            </p:contentPart>
          </mc:Choice>
          <mc:Fallback>
            <p:pic>
              <p:nvPicPr>
                <p:cNvPr id="211183" name="Freihand 211182">
                  <a:extLst>
                    <a:ext uri="{FF2B5EF4-FFF2-40B4-BE49-F238E27FC236}">
                      <a16:creationId xmlns:a16="http://schemas.microsoft.com/office/drawing/2014/main" id="{FA380B5C-271E-4299-848F-34C52125A75F}"/>
                    </a:ext>
                  </a:extLst>
                </p:cNvPr>
                <p:cNvPicPr/>
                <p:nvPr/>
              </p:nvPicPr>
              <p:blipFill>
                <a:blip r:embed="rId508"/>
                <a:stretch>
                  <a:fillRect/>
                </a:stretch>
              </p:blipFill>
              <p:spPr>
                <a:xfrm>
                  <a:off x="7203099" y="5374362"/>
                  <a:ext cx="123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1184" name="Freihand 211183">
                  <a:extLst>
                    <a:ext uri="{FF2B5EF4-FFF2-40B4-BE49-F238E27FC236}">
                      <a16:creationId xmlns:a16="http://schemas.microsoft.com/office/drawing/2014/main" id="{43BC64E8-FF46-436D-8723-A2C68DE3F030}"/>
                    </a:ext>
                  </a:extLst>
                </p14:cNvPr>
                <p14:cNvContentPartPr/>
                <p14:nvPr/>
              </p14:nvContentPartPr>
              <p14:xfrm>
                <a:off x="7360059" y="5322882"/>
                <a:ext cx="88920" cy="114840"/>
              </p14:xfrm>
            </p:contentPart>
          </mc:Choice>
          <mc:Fallback>
            <p:pic>
              <p:nvPicPr>
                <p:cNvPr id="211184" name="Freihand 211183">
                  <a:extLst>
                    <a:ext uri="{FF2B5EF4-FFF2-40B4-BE49-F238E27FC236}">
                      <a16:creationId xmlns:a16="http://schemas.microsoft.com/office/drawing/2014/main" id="{43BC64E8-FF46-436D-8723-A2C68DE3F030}"/>
                    </a:ext>
                  </a:extLst>
                </p:cNvPr>
                <p:cNvPicPr/>
                <p:nvPr/>
              </p:nvPicPr>
              <p:blipFill>
                <a:blip r:embed="rId510"/>
                <a:stretch>
                  <a:fillRect/>
                </a:stretch>
              </p:blipFill>
              <p:spPr>
                <a:xfrm>
                  <a:off x="7355739" y="5318562"/>
                  <a:ext cx="97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1185" name="Freihand 211184">
                  <a:extLst>
                    <a:ext uri="{FF2B5EF4-FFF2-40B4-BE49-F238E27FC236}">
                      <a16:creationId xmlns:a16="http://schemas.microsoft.com/office/drawing/2014/main" id="{BF180AF7-3CCD-402A-84FF-B8BD0C45B8E1}"/>
                    </a:ext>
                  </a:extLst>
                </p14:cNvPr>
                <p14:cNvContentPartPr/>
                <p14:nvPr/>
              </p14:nvContentPartPr>
              <p14:xfrm>
                <a:off x="5281059" y="5647242"/>
                <a:ext cx="165240" cy="136440"/>
              </p14:xfrm>
            </p:contentPart>
          </mc:Choice>
          <mc:Fallback>
            <p:pic>
              <p:nvPicPr>
                <p:cNvPr id="211185" name="Freihand 211184">
                  <a:extLst>
                    <a:ext uri="{FF2B5EF4-FFF2-40B4-BE49-F238E27FC236}">
                      <a16:creationId xmlns:a16="http://schemas.microsoft.com/office/drawing/2014/main" id="{BF180AF7-3CCD-402A-84FF-B8BD0C45B8E1}"/>
                    </a:ext>
                  </a:extLst>
                </p:cNvPr>
                <p:cNvPicPr/>
                <p:nvPr/>
              </p:nvPicPr>
              <p:blipFill>
                <a:blip r:embed="rId512"/>
                <a:stretch>
                  <a:fillRect/>
                </a:stretch>
              </p:blipFill>
              <p:spPr>
                <a:xfrm>
                  <a:off x="5276739" y="5642922"/>
                  <a:ext cx="173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11186" name="Freihand 211185">
                  <a:extLst>
                    <a:ext uri="{FF2B5EF4-FFF2-40B4-BE49-F238E27FC236}">
                      <a16:creationId xmlns:a16="http://schemas.microsoft.com/office/drawing/2014/main" id="{2E3B1677-E439-4102-BEDD-D0A6E9577774}"/>
                    </a:ext>
                  </a:extLst>
                </p14:cNvPr>
                <p14:cNvContentPartPr/>
                <p14:nvPr/>
              </p14:nvContentPartPr>
              <p14:xfrm>
                <a:off x="5300859" y="5713482"/>
                <a:ext cx="214560" cy="60480"/>
              </p14:xfrm>
            </p:contentPart>
          </mc:Choice>
          <mc:Fallback>
            <p:pic>
              <p:nvPicPr>
                <p:cNvPr id="211186" name="Freihand 211185">
                  <a:extLst>
                    <a:ext uri="{FF2B5EF4-FFF2-40B4-BE49-F238E27FC236}">
                      <a16:creationId xmlns:a16="http://schemas.microsoft.com/office/drawing/2014/main" id="{2E3B1677-E439-4102-BEDD-D0A6E9577774}"/>
                    </a:ext>
                  </a:extLst>
                </p:cNvPr>
                <p:cNvPicPr/>
                <p:nvPr/>
              </p:nvPicPr>
              <p:blipFill>
                <a:blip r:embed="rId514"/>
                <a:stretch>
                  <a:fillRect/>
                </a:stretch>
              </p:blipFill>
              <p:spPr>
                <a:xfrm>
                  <a:off x="5296539" y="5709162"/>
                  <a:ext cx="223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11187" name="Freihand 211186">
                  <a:extLst>
                    <a:ext uri="{FF2B5EF4-FFF2-40B4-BE49-F238E27FC236}">
                      <a16:creationId xmlns:a16="http://schemas.microsoft.com/office/drawing/2014/main" id="{F445D79C-CB92-4D91-8C37-1E3F36D0F261}"/>
                    </a:ext>
                  </a:extLst>
                </p14:cNvPr>
                <p14:cNvContentPartPr/>
                <p14:nvPr/>
              </p14:nvContentPartPr>
              <p14:xfrm>
                <a:off x="5525859" y="5675322"/>
                <a:ext cx="122760" cy="69480"/>
              </p14:xfrm>
            </p:contentPart>
          </mc:Choice>
          <mc:Fallback>
            <p:pic>
              <p:nvPicPr>
                <p:cNvPr id="211187" name="Freihand 211186">
                  <a:extLst>
                    <a:ext uri="{FF2B5EF4-FFF2-40B4-BE49-F238E27FC236}">
                      <a16:creationId xmlns:a16="http://schemas.microsoft.com/office/drawing/2014/main" id="{F445D79C-CB92-4D91-8C37-1E3F36D0F261}"/>
                    </a:ext>
                  </a:extLst>
                </p:cNvPr>
                <p:cNvPicPr/>
                <p:nvPr/>
              </p:nvPicPr>
              <p:blipFill>
                <a:blip r:embed="rId516"/>
                <a:stretch>
                  <a:fillRect/>
                </a:stretch>
              </p:blipFill>
              <p:spPr>
                <a:xfrm>
                  <a:off x="5521539" y="5671002"/>
                  <a:ext cx="131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11188" name="Freihand 211187">
                  <a:extLst>
                    <a:ext uri="{FF2B5EF4-FFF2-40B4-BE49-F238E27FC236}">
                      <a16:creationId xmlns:a16="http://schemas.microsoft.com/office/drawing/2014/main" id="{FE2FFDA6-30B5-4DAA-962E-B1945C3D502A}"/>
                    </a:ext>
                  </a:extLst>
                </p14:cNvPr>
                <p14:cNvContentPartPr/>
                <p14:nvPr/>
              </p14:nvContentPartPr>
              <p14:xfrm>
                <a:off x="5652579" y="5610522"/>
                <a:ext cx="74880" cy="25200"/>
              </p14:xfrm>
            </p:contentPart>
          </mc:Choice>
          <mc:Fallback>
            <p:pic>
              <p:nvPicPr>
                <p:cNvPr id="211188" name="Freihand 211187">
                  <a:extLst>
                    <a:ext uri="{FF2B5EF4-FFF2-40B4-BE49-F238E27FC236}">
                      <a16:creationId xmlns:a16="http://schemas.microsoft.com/office/drawing/2014/main" id="{FE2FFDA6-30B5-4DAA-962E-B1945C3D502A}"/>
                    </a:ext>
                  </a:extLst>
                </p:cNvPr>
                <p:cNvPicPr/>
                <p:nvPr/>
              </p:nvPicPr>
              <p:blipFill>
                <a:blip r:embed="rId518"/>
                <a:stretch>
                  <a:fillRect/>
                </a:stretch>
              </p:blipFill>
              <p:spPr>
                <a:xfrm>
                  <a:off x="5648259" y="5606202"/>
                  <a:ext cx="83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11189" name="Freihand 211188">
                  <a:extLst>
                    <a:ext uri="{FF2B5EF4-FFF2-40B4-BE49-F238E27FC236}">
                      <a16:creationId xmlns:a16="http://schemas.microsoft.com/office/drawing/2014/main" id="{2138D9D2-3E5C-4521-95DB-BC10534B5F24}"/>
                    </a:ext>
                  </a:extLst>
                </p14:cNvPr>
                <p14:cNvContentPartPr/>
                <p14:nvPr/>
              </p14:nvContentPartPr>
              <p14:xfrm>
                <a:off x="5692539" y="5645082"/>
                <a:ext cx="102960" cy="111600"/>
              </p14:xfrm>
            </p:contentPart>
          </mc:Choice>
          <mc:Fallback>
            <p:pic>
              <p:nvPicPr>
                <p:cNvPr id="211189" name="Freihand 211188">
                  <a:extLst>
                    <a:ext uri="{FF2B5EF4-FFF2-40B4-BE49-F238E27FC236}">
                      <a16:creationId xmlns:a16="http://schemas.microsoft.com/office/drawing/2014/main" id="{2138D9D2-3E5C-4521-95DB-BC10534B5F24}"/>
                    </a:ext>
                  </a:extLst>
                </p:cNvPr>
                <p:cNvPicPr/>
                <p:nvPr/>
              </p:nvPicPr>
              <p:blipFill>
                <a:blip r:embed="rId520"/>
                <a:stretch>
                  <a:fillRect/>
                </a:stretch>
              </p:blipFill>
              <p:spPr>
                <a:xfrm>
                  <a:off x="5688219" y="5640762"/>
                  <a:ext cx="111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11195" name="Freihand 211194">
                  <a:extLst>
                    <a:ext uri="{FF2B5EF4-FFF2-40B4-BE49-F238E27FC236}">
                      <a16:creationId xmlns:a16="http://schemas.microsoft.com/office/drawing/2014/main" id="{05E1518E-F90B-4FF3-9873-8C04D3B6464C}"/>
                    </a:ext>
                  </a:extLst>
                </p14:cNvPr>
                <p14:cNvContentPartPr/>
                <p14:nvPr/>
              </p14:nvContentPartPr>
              <p14:xfrm>
                <a:off x="4642059" y="4774602"/>
                <a:ext cx="2532600" cy="730080"/>
              </p14:xfrm>
            </p:contentPart>
          </mc:Choice>
          <mc:Fallback>
            <p:pic>
              <p:nvPicPr>
                <p:cNvPr id="211195" name="Freihand 211194">
                  <a:extLst>
                    <a:ext uri="{FF2B5EF4-FFF2-40B4-BE49-F238E27FC236}">
                      <a16:creationId xmlns:a16="http://schemas.microsoft.com/office/drawing/2014/main" id="{05E1518E-F90B-4FF3-9873-8C04D3B6464C}"/>
                    </a:ext>
                  </a:extLst>
                </p:cNvPr>
                <p:cNvPicPr/>
                <p:nvPr/>
              </p:nvPicPr>
              <p:blipFill>
                <a:blip r:embed="rId522"/>
                <a:stretch>
                  <a:fillRect/>
                </a:stretch>
              </p:blipFill>
              <p:spPr>
                <a:xfrm>
                  <a:off x="4637739" y="4770282"/>
                  <a:ext cx="2541240" cy="738720"/>
                </a:xfrm>
                <a:prstGeom prst="rect">
                  <a:avLst/>
                </a:prstGeom>
              </p:spPr>
            </p:pic>
          </mc:Fallback>
        </mc:AlternateContent>
      </p:grpSp>
      <p:sp>
        <p:nvSpPr>
          <p:cNvPr id="318" name="Textfeld 317">
            <a:extLst>
              <a:ext uri="{FF2B5EF4-FFF2-40B4-BE49-F238E27FC236}">
                <a16:creationId xmlns:a16="http://schemas.microsoft.com/office/drawing/2014/main" id="{5E62DEAD-C2A2-4EDD-B5B3-B3688829C36F}"/>
              </a:ext>
            </a:extLst>
          </p:cNvPr>
          <p:cNvSpPr txBox="1"/>
          <p:nvPr/>
        </p:nvSpPr>
        <p:spPr>
          <a:xfrm>
            <a:off x="466584" y="1728020"/>
            <a:ext cx="6122504" cy="369332"/>
          </a:xfrm>
          <a:prstGeom prst="rect">
            <a:avLst/>
          </a:prstGeom>
          <a:noFill/>
        </p:spPr>
        <p:txBody>
          <a:bodyPr wrap="square">
            <a:spAutoFit/>
          </a:bodyPr>
          <a:lstStyle/>
          <a:p>
            <a:r>
              <a:rPr lang="de-DE" dirty="0">
                <a:hlinkClick r:id="rId523"/>
              </a:rPr>
              <a:t>Zinsstruktur </a:t>
            </a:r>
            <a:r>
              <a:rPr lang="de-DE" dirty="0" err="1">
                <a:hlinkClick r:id="rId523"/>
              </a:rPr>
              <a:t>video</a:t>
            </a:r>
            <a:endParaRPr lang="de-DE" dirty="0"/>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1D86D078-FB3D-75CC-B9A0-ABC4EE033F83}"/>
              </a:ext>
            </a:extLst>
          </p:cNvPr>
          <p:cNvPicPr>
            <a:picLocks noChangeAspect="1"/>
          </p:cNvPicPr>
          <p:nvPr/>
        </p:nvPicPr>
        <p:blipFill>
          <a:blip r:embed="rId3"/>
          <a:stretch>
            <a:fillRect/>
          </a:stretch>
        </p:blipFill>
        <p:spPr>
          <a:xfrm>
            <a:off x="518967" y="1458627"/>
            <a:ext cx="7774604" cy="475574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3340B83-7140-4C37-89BF-15C6F0F8C0C8}"/>
                  </a:ext>
                </a:extLst>
              </p14:cNvPr>
              <p14:cNvContentPartPr/>
              <p14:nvPr/>
            </p14:nvContentPartPr>
            <p14:xfrm>
              <a:off x="1365699" y="3938588"/>
              <a:ext cx="563040" cy="292680"/>
            </p14:xfrm>
          </p:contentPart>
        </mc:Choice>
        <mc:Fallback>
          <p:pic>
            <p:nvPicPr>
              <p:cNvPr id="2" name="Freihand 1">
                <a:extLst>
                  <a:ext uri="{FF2B5EF4-FFF2-40B4-BE49-F238E27FC236}">
                    <a16:creationId xmlns:a16="http://schemas.microsoft.com/office/drawing/2014/main" id="{B3340B83-7140-4C37-89BF-15C6F0F8C0C8}"/>
                  </a:ext>
                </a:extLst>
              </p:cNvPr>
              <p:cNvPicPr/>
              <p:nvPr/>
            </p:nvPicPr>
            <p:blipFill>
              <a:blip r:embed="rId5"/>
              <a:stretch>
                <a:fillRect/>
              </a:stretch>
            </p:blipFill>
            <p:spPr>
              <a:xfrm>
                <a:off x="1361379" y="3934268"/>
                <a:ext cx="5716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78E5463-71E2-4CD8-8587-4AC602397868}"/>
                  </a:ext>
                </a:extLst>
              </p14:cNvPr>
              <p14:cNvContentPartPr/>
              <p14:nvPr/>
            </p14:nvContentPartPr>
            <p14:xfrm>
              <a:off x="1444539" y="2278268"/>
              <a:ext cx="1616760" cy="1204560"/>
            </p14:xfrm>
          </p:contentPart>
        </mc:Choice>
        <mc:Fallback>
          <p:pic>
            <p:nvPicPr>
              <p:cNvPr id="4" name="Freihand 3">
                <a:extLst>
                  <a:ext uri="{FF2B5EF4-FFF2-40B4-BE49-F238E27FC236}">
                    <a16:creationId xmlns:a16="http://schemas.microsoft.com/office/drawing/2014/main" id="{578E5463-71E2-4CD8-8587-4AC602397868}"/>
                  </a:ext>
                </a:extLst>
              </p:cNvPr>
              <p:cNvPicPr/>
              <p:nvPr/>
            </p:nvPicPr>
            <p:blipFill>
              <a:blip r:embed="rId7"/>
              <a:stretch>
                <a:fillRect/>
              </a:stretch>
            </p:blipFill>
            <p:spPr>
              <a:xfrm>
                <a:off x="1440219" y="2273948"/>
                <a:ext cx="1625400" cy="121320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DA4716-5AF3-A835-E65D-E2A584D2B503}"/>
              </a:ext>
            </a:extLst>
          </p:cNvPr>
          <p:cNvPicPr>
            <a:picLocks noChangeAspect="1"/>
          </p:cNvPicPr>
          <p:nvPr/>
        </p:nvPicPr>
        <p:blipFill>
          <a:blip r:embed="rId3"/>
          <a:stretch>
            <a:fillRect/>
          </a:stretch>
        </p:blipFill>
        <p:spPr>
          <a:xfrm>
            <a:off x="584536" y="670823"/>
            <a:ext cx="7393999" cy="537486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descr="Eurosystem cumulative net asset purchases from 2015-2018, broken down by purchase programme type. Reinvestments from 2019.">
            <a:extLst>
              <a:ext uri="{FF2B5EF4-FFF2-40B4-BE49-F238E27FC236}">
                <a16:creationId xmlns:a16="http://schemas.microsoft.com/office/drawing/2014/main" id="{386841B7-793E-F85F-4261-E32B725BC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4" y="842682"/>
            <a:ext cx="7662013" cy="526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4359CA-4F7E-CEF0-D47D-A765EEBC9FE1}"/>
              </a:ext>
            </a:extLst>
          </p:cNvPr>
          <p:cNvPicPr>
            <a:picLocks noChangeAspect="1"/>
          </p:cNvPicPr>
          <p:nvPr/>
        </p:nvPicPr>
        <p:blipFill>
          <a:blip r:embed="rId3"/>
          <a:stretch>
            <a:fillRect/>
          </a:stretch>
        </p:blipFill>
        <p:spPr>
          <a:xfrm>
            <a:off x="337233" y="733974"/>
            <a:ext cx="7926465" cy="5427129"/>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119518" y="904974"/>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D44F7C-E81E-4EBE-B262-C7A8A4DBF91B}"/>
                  </a:ext>
                </a:extLst>
              </p14:cNvPr>
              <p14:cNvContentPartPr/>
              <p14:nvPr/>
            </p14:nvContentPartPr>
            <p14:xfrm>
              <a:off x="143859" y="193085"/>
              <a:ext cx="1909800" cy="748080"/>
            </p14:xfrm>
          </p:contentPart>
        </mc:Choice>
        <mc:Fallback xmlns="">
          <p:pic>
            <p:nvPicPr>
              <p:cNvPr id="2" name="Freihand 1">
                <a:extLst>
                  <a:ext uri="{FF2B5EF4-FFF2-40B4-BE49-F238E27FC236}">
                    <a16:creationId xmlns:a16="http://schemas.microsoft.com/office/drawing/2014/main" id="{4BD44F7C-E81E-4EBE-B262-C7A8A4DBF91B}"/>
                  </a:ext>
                </a:extLst>
              </p:cNvPr>
              <p:cNvPicPr/>
              <p:nvPr/>
            </p:nvPicPr>
            <p:blipFill>
              <a:blip r:embed="rId4"/>
              <a:stretch>
                <a:fillRect/>
              </a:stretch>
            </p:blipFill>
            <p:spPr>
              <a:xfrm>
                <a:off x="139539" y="188765"/>
                <a:ext cx="191844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6254597-BB1E-4BB0-83B4-B5DE5AB7E17D}"/>
                  </a:ext>
                </a:extLst>
              </p14:cNvPr>
              <p14:cNvContentPartPr/>
              <p14:nvPr/>
            </p14:nvContentPartPr>
            <p14:xfrm>
              <a:off x="94539" y="1845125"/>
              <a:ext cx="2094480" cy="591120"/>
            </p14:xfrm>
          </p:contentPart>
        </mc:Choice>
        <mc:Fallback xmlns="">
          <p:pic>
            <p:nvPicPr>
              <p:cNvPr id="5" name="Freihand 4">
                <a:extLst>
                  <a:ext uri="{FF2B5EF4-FFF2-40B4-BE49-F238E27FC236}">
                    <a16:creationId xmlns:a16="http://schemas.microsoft.com/office/drawing/2014/main" id="{E6254597-BB1E-4BB0-83B4-B5DE5AB7E17D}"/>
                  </a:ext>
                </a:extLst>
              </p:cNvPr>
              <p:cNvPicPr/>
              <p:nvPr/>
            </p:nvPicPr>
            <p:blipFill>
              <a:blip r:embed="rId6"/>
              <a:stretch>
                <a:fillRect/>
              </a:stretch>
            </p:blipFill>
            <p:spPr>
              <a:xfrm>
                <a:off x="90219" y="1840805"/>
                <a:ext cx="21031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3C6B512-43CE-497B-B1C0-7466498F8981}"/>
                  </a:ext>
                </a:extLst>
              </p14:cNvPr>
              <p14:cNvContentPartPr/>
              <p14:nvPr/>
            </p14:nvContentPartPr>
            <p14:xfrm>
              <a:off x="-165381" y="3296645"/>
              <a:ext cx="2516040" cy="901440"/>
            </p14:xfrm>
          </p:contentPart>
        </mc:Choice>
        <mc:Fallback xmlns="">
          <p:pic>
            <p:nvPicPr>
              <p:cNvPr id="6" name="Freihand 5">
                <a:extLst>
                  <a:ext uri="{FF2B5EF4-FFF2-40B4-BE49-F238E27FC236}">
                    <a16:creationId xmlns:a16="http://schemas.microsoft.com/office/drawing/2014/main" id="{A3C6B512-43CE-497B-B1C0-7466498F8981}"/>
                  </a:ext>
                </a:extLst>
              </p:cNvPr>
              <p:cNvPicPr/>
              <p:nvPr/>
            </p:nvPicPr>
            <p:blipFill>
              <a:blip r:embed="rId8"/>
              <a:stretch>
                <a:fillRect/>
              </a:stretch>
            </p:blipFill>
            <p:spPr>
              <a:xfrm>
                <a:off x="-169701" y="3292325"/>
                <a:ext cx="2524680" cy="91008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6A512AE-1460-451E-9BF3-098EAE2D2BC0}"/>
                  </a:ext>
                </a:extLst>
              </p14:cNvPr>
              <p14:cNvContentPartPr/>
              <p14:nvPr/>
            </p14:nvContentPartPr>
            <p14:xfrm>
              <a:off x="6043899" y="4780268"/>
              <a:ext cx="329760" cy="599760"/>
            </p14:xfrm>
          </p:contentPart>
        </mc:Choice>
        <mc:Fallback xmlns="">
          <p:pic>
            <p:nvPicPr>
              <p:cNvPr id="3" name="Freihand 2">
                <a:extLst>
                  <a:ext uri="{FF2B5EF4-FFF2-40B4-BE49-F238E27FC236}">
                    <a16:creationId xmlns:a16="http://schemas.microsoft.com/office/drawing/2014/main" id="{A6A512AE-1460-451E-9BF3-098EAE2D2BC0}"/>
                  </a:ext>
                </a:extLst>
              </p:cNvPr>
              <p:cNvPicPr/>
              <p:nvPr/>
            </p:nvPicPr>
            <p:blipFill>
              <a:blip r:embed="rId5"/>
              <a:stretch>
                <a:fillRect/>
              </a:stretch>
            </p:blipFill>
            <p:spPr>
              <a:xfrm>
                <a:off x="6039579" y="4775948"/>
                <a:ext cx="3384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A1F5971-3D9E-4A4C-8E3E-A8E91E1F9C9B}"/>
                  </a:ext>
                </a:extLst>
              </p14:cNvPr>
              <p14:cNvContentPartPr/>
              <p14:nvPr/>
            </p14:nvContentPartPr>
            <p14:xfrm>
              <a:off x="6372579" y="4825988"/>
              <a:ext cx="401400" cy="619920"/>
            </p14:xfrm>
          </p:contentPart>
        </mc:Choice>
        <mc:Fallback xmlns="">
          <p:pic>
            <p:nvPicPr>
              <p:cNvPr id="4" name="Freihand 3">
                <a:extLst>
                  <a:ext uri="{FF2B5EF4-FFF2-40B4-BE49-F238E27FC236}">
                    <a16:creationId xmlns:a16="http://schemas.microsoft.com/office/drawing/2014/main" id="{2A1F5971-3D9E-4A4C-8E3E-A8E91E1F9C9B}"/>
                  </a:ext>
                </a:extLst>
              </p:cNvPr>
              <p:cNvPicPr/>
              <p:nvPr/>
            </p:nvPicPr>
            <p:blipFill>
              <a:blip r:embed="rId7"/>
              <a:stretch>
                <a:fillRect/>
              </a:stretch>
            </p:blipFill>
            <p:spPr>
              <a:xfrm>
                <a:off x="6368259" y="4821668"/>
                <a:ext cx="41004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D08225E-0179-48F2-A65C-6ACC8912FAD9}"/>
                  </a:ext>
                </a:extLst>
              </p14:cNvPr>
              <p14:cNvContentPartPr/>
              <p14:nvPr/>
            </p14:nvContentPartPr>
            <p14:xfrm>
              <a:off x="6380139" y="4811588"/>
              <a:ext cx="416520" cy="642240"/>
            </p14:xfrm>
          </p:contentPart>
        </mc:Choice>
        <mc:Fallback xmlns="">
          <p:pic>
            <p:nvPicPr>
              <p:cNvPr id="5" name="Freihand 4">
                <a:extLst>
                  <a:ext uri="{FF2B5EF4-FFF2-40B4-BE49-F238E27FC236}">
                    <a16:creationId xmlns:a16="http://schemas.microsoft.com/office/drawing/2014/main" id="{2D08225E-0179-48F2-A65C-6ACC8912FAD9}"/>
                  </a:ext>
                </a:extLst>
              </p:cNvPr>
              <p:cNvPicPr/>
              <p:nvPr/>
            </p:nvPicPr>
            <p:blipFill>
              <a:blip r:embed="rId9"/>
              <a:stretch>
                <a:fillRect/>
              </a:stretch>
            </p:blipFill>
            <p:spPr>
              <a:xfrm>
                <a:off x="6375819" y="4807268"/>
                <a:ext cx="42516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43920F5E-CACE-4E08-AFAE-5D7126192CD4}"/>
                  </a:ext>
                </a:extLst>
              </p14:cNvPr>
              <p14:cNvContentPartPr/>
              <p14:nvPr/>
            </p14:nvContentPartPr>
            <p14:xfrm>
              <a:off x="3329859" y="4667588"/>
              <a:ext cx="4028040" cy="971280"/>
            </p14:xfrm>
          </p:contentPart>
        </mc:Choice>
        <mc:Fallback xmlns="">
          <p:pic>
            <p:nvPicPr>
              <p:cNvPr id="9" name="Freihand 8">
                <a:extLst>
                  <a:ext uri="{FF2B5EF4-FFF2-40B4-BE49-F238E27FC236}">
                    <a16:creationId xmlns:a16="http://schemas.microsoft.com/office/drawing/2014/main" id="{43920F5E-CACE-4E08-AFAE-5D7126192CD4}"/>
                  </a:ext>
                </a:extLst>
              </p:cNvPr>
              <p:cNvPicPr/>
              <p:nvPr/>
            </p:nvPicPr>
            <p:blipFill>
              <a:blip r:embed="rId11"/>
              <a:stretch>
                <a:fillRect/>
              </a:stretch>
            </p:blipFill>
            <p:spPr>
              <a:xfrm>
                <a:off x="3325539" y="4663268"/>
                <a:ext cx="403668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8932398-885A-45DB-8326-61249E80254D}"/>
                  </a:ext>
                </a:extLst>
              </p14:cNvPr>
              <p14:cNvContentPartPr/>
              <p14:nvPr/>
            </p14:nvContentPartPr>
            <p14:xfrm>
              <a:off x="6408219" y="4796828"/>
              <a:ext cx="421920" cy="554760"/>
            </p14:xfrm>
          </p:contentPart>
        </mc:Choice>
        <mc:Fallback xmlns="">
          <p:pic>
            <p:nvPicPr>
              <p:cNvPr id="10" name="Freihand 9">
                <a:extLst>
                  <a:ext uri="{FF2B5EF4-FFF2-40B4-BE49-F238E27FC236}">
                    <a16:creationId xmlns:a16="http://schemas.microsoft.com/office/drawing/2014/main" id="{A8932398-885A-45DB-8326-61249E80254D}"/>
                  </a:ext>
                </a:extLst>
              </p:cNvPr>
              <p:cNvPicPr/>
              <p:nvPr/>
            </p:nvPicPr>
            <p:blipFill>
              <a:blip r:embed="rId13"/>
              <a:stretch>
                <a:fillRect/>
              </a:stretch>
            </p:blipFill>
            <p:spPr>
              <a:xfrm>
                <a:off x="6403899" y="4792508"/>
                <a:ext cx="430560" cy="56340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0B62F29-7848-48BC-83C5-E93D9D66E69C}"/>
                  </a:ext>
                </a:extLst>
              </p14:cNvPr>
              <p14:cNvContentPartPr/>
              <p14:nvPr/>
            </p14:nvContentPartPr>
            <p14:xfrm>
              <a:off x="6576339" y="640268"/>
              <a:ext cx="2737440" cy="72000"/>
            </p14:xfrm>
          </p:contentPart>
        </mc:Choice>
        <mc:Fallback xmlns="">
          <p:pic>
            <p:nvPicPr>
              <p:cNvPr id="2" name="Freihand 1">
                <a:extLst>
                  <a:ext uri="{FF2B5EF4-FFF2-40B4-BE49-F238E27FC236}">
                    <a16:creationId xmlns:a16="http://schemas.microsoft.com/office/drawing/2014/main" id="{50B62F29-7848-48BC-83C5-E93D9D66E69C}"/>
                  </a:ext>
                </a:extLst>
              </p:cNvPr>
              <p:cNvPicPr/>
              <p:nvPr/>
            </p:nvPicPr>
            <p:blipFill>
              <a:blip r:embed="rId5"/>
              <a:stretch>
                <a:fillRect/>
              </a:stretch>
            </p:blipFill>
            <p:spPr>
              <a:xfrm>
                <a:off x="6572019" y="635948"/>
                <a:ext cx="2746080" cy="80640"/>
              </a:xfrm>
              <a:prstGeom prst="rect">
                <a:avLst/>
              </a:prstGeom>
            </p:spPr>
          </p:pic>
        </mc:Fallback>
      </mc:AlternateContent>
      <p:grpSp>
        <p:nvGrpSpPr>
          <p:cNvPr id="51" name="Gruppieren 50">
            <a:extLst>
              <a:ext uri="{FF2B5EF4-FFF2-40B4-BE49-F238E27FC236}">
                <a16:creationId xmlns:a16="http://schemas.microsoft.com/office/drawing/2014/main" id="{B606F255-8905-421C-9837-DD9BCB95342D}"/>
              </a:ext>
            </a:extLst>
          </p:cNvPr>
          <p:cNvGrpSpPr/>
          <p:nvPr/>
        </p:nvGrpSpPr>
        <p:grpSpPr>
          <a:xfrm>
            <a:off x="9944499" y="137708"/>
            <a:ext cx="1702080" cy="190800"/>
            <a:chOff x="9944499" y="137708"/>
            <a:chExt cx="1702080" cy="190800"/>
          </a:xfrm>
        </p:grpSpPr>
        <mc:AlternateContent xmlns:mc="http://schemas.openxmlformats.org/markup-compatibility/2006" xmlns:p14="http://schemas.microsoft.com/office/powerpoint/2010/main">
          <mc:Choice Requires="p14">
            <p:contentPart p14:bwMode="auto" r:id="rId6">
              <p14:nvContentPartPr>
                <p14:cNvPr id="33" name="Freihand 32">
                  <a:extLst>
                    <a:ext uri="{FF2B5EF4-FFF2-40B4-BE49-F238E27FC236}">
                      <a16:creationId xmlns:a16="http://schemas.microsoft.com/office/drawing/2014/main" id="{AB3E9D5E-146B-4304-9D9B-086D019A1E06}"/>
                    </a:ext>
                  </a:extLst>
                </p14:cNvPr>
                <p14:cNvContentPartPr/>
                <p14:nvPr/>
              </p14:nvContentPartPr>
              <p14:xfrm>
                <a:off x="9944499" y="200348"/>
                <a:ext cx="116640" cy="128160"/>
              </p14:xfrm>
            </p:contentPart>
          </mc:Choice>
          <mc:Fallback xmlns="">
            <p:pic>
              <p:nvPicPr>
                <p:cNvPr id="33" name="Freihand 32">
                  <a:extLst>
                    <a:ext uri="{FF2B5EF4-FFF2-40B4-BE49-F238E27FC236}">
                      <a16:creationId xmlns:a16="http://schemas.microsoft.com/office/drawing/2014/main" id="{AB3E9D5E-146B-4304-9D9B-086D019A1E06}"/>
                    </a:ext>
                  </a:extLst>
                </p:cNvPr>
                <p:cNvPicPr/>
                <p:nvPr/>
              </p:nvPicPr>
              <p:blipFill>
                <a:blip r:embed="rId7"/>
                <a:stretch>
                  <a:fillRect/>
                </a:stretch>
              </p:blipFill>
              <p:spPr>
                <a:xfrm>
                  <a:off x="9940179" y="196028"/>
                  <a:ext cx="12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Freihand 33">
                  <a:extLst>
                    <a:ext uri="{FF2B5EF4-FFF2-40B4-BE49-F238E27FC236}">
                      <a16:creationId xmlns:a16="http://schemas.microsoft.com/office/drawing/2014/main" id="{1D2520F4-F724-43A4-AD6D-510D409A1BA3}"/>
                    </a:ext>
                  </a:extLst>
                </p14:cNvPr>
                <p14:cNvContentPartPr/>
                <p14:nvPr/>
              </p14:nvContentPartPr>
              <p14:xfrm>
                <a:off x="10069419" y="235268"/>
                <a:ext cx="106920" cy="69480"/>
              </p14:xfrm>
            </p:contentPart>
          </mc:Choice>
          <mc:Fallback xmlns="">
            <p:pic>
              <p:nvPicPr>
                <p:cNvPr id="34" name="Freihand 33">
                  <a:extLst>
                    <a:ext uri="{FF2B5EF4-FFF2-40B4-BE49-F238E27FC236}">
                      <a16:creationId xmlns:a16="http://schemas.microsoft.com/office/drawing/2014/main" id="{1D2520F4-F724-43A4-AD6D-510D409A1BA3}"/>
                    </a:ext>
                  </a:extLst>
                </p:cNvPr>
                <p:cNvPicPr/>
                <p:nvPr/>
              </p:nvPicPr>
              <p:blipFill>
                <a:blip r:embed="rId9"/>
                <a:stretch>
                  <a:fillRect/>
                </a:stretch>
              </p:blipFill>
              <p:spPr>
                <a:xfrm>
                  <a:off x="10065099" y="230948"/>
                  <a:ext cx="115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Freihand 34">
                  <a:extLst>
                    <a:ext uri="{FF2B5EF4-FFF2-40B4-BE49-F238E27FC236}">
                      <a16:creationId xmlns:a16="http://schemas.microsoft.com/office/drawing/2014/main" id="{48D14733-6715-4747-81D9-E749C40DF9BD}"/>
                    </a:ext>
                  </a:extLst>
                </p14:cNvPr>
                <p14:cNvContentPartPr/>
                <p14:nvPr/>
              </p14:nvContentPartPr>
              <p14:xfrm>
                <a:off x="10211619" y="209348"/>
                <a:ext cx="70920" cy="74880"/>
              </p14:xfrm>
            </p:contentPart>
          </mc:Choice>
          <mc:Fallback xmlns="">
            <p:pic>
              <p:nvPicPr>
                <p:cNvPr id="35" name="Freihand 34">
                  <a:extLst>
                    <a:ext uri="{FF2B5EF4-FFF2-40B4-BE49-F238E27FC236}">
                      <a16:creationId xmlns:a16="http://schemas.microsoft.com/office/drawing/2014/main" id="{48D14733-6715-4747-81D9-E749C40DF9BD}"/>
                    </a:ext>
                  </a:extLst>
                </p:cNvPr>
                <p:cNvPicPr/>
                <p:nvPr/>
              </p:nvPicPr>
              <p:blipFill>
                <a:blip r:embed="rId11"/>
                <a:stretch>
                  <a:fillRect/>
                </a:stretch>
              </p:blipFill>
              <p:spPr>
                <a:xfrm>
                  <a:off x="10207299" y="205028"/>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46115379-7A37-4C39-9D46-CCD667B86C46}"/>
                    </a:ext>
                  </a:extLst>
                </p14:cNvPr>
                <p14:cNvContentPartPr/>
                <p14:nvPr/>
              </p14:nvContentPartPr>
              <p14:xfrm>
                <a:off x="10289379" y="193508"/>
                <a:ext cx="90720" cy="100080"/>
              </p14:xfrm>
            </p:contentPart>
          </mc:Choice>
          <mc:Fallback xmlns="">
            <p:pic>
              <p:nvPicPr>
                <p:cNvPr id="36" name="Freihand 35">
                  <a:extLst>
                    <a:ext uri="{FF2B5EF4-FFF2-40B4-BE49-F238E27FC236}">
                      <a16:creationId xmlns:a16="http://schemas.microsoft.com/office/drawing/2014/main" id="{46115379-7A37-4C39-9D46-CCD667B86C46}"/>
                    </a:ext>
                  </a:extLst>
                </p:cNvPr>
                <p:cNvPicPr/>
                <p:nvPr/>
              </p:nvPicPr>
              <p:blipFill>
                <a:blip r:embed="rId13"/>
                <a:stretch>
                  <a:fillRect/>
                </a:stretch>
              </p:blipFill>
              <p:spPr>
                <a:xfrm>
                  <a:off x="10285059" y="189188"/>
                  <a:ext cx="99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Freihand 37">
                  <a:extLst>
                    <a:ext uri="{FF2B5EF4-FFF2-40B4-BE49-F238E27FC236}">
                      <a16:creationId xmlns:a16="http://schemas.microsoft.com/office/drawing/2014/main" id="{2D9C6735-B698-465B-ADB5-653F4D60C419}"/>
                    </a:ext>
                  </a:extLst>
                </p14:cNvPr>
                <p14:cNvContentPartPr/>
                <p14:nvPr/>
              </p14:nvContentPartPr>
              <p14:xfrm>
                <a:off x="10502139" y="237788"/>
                <a:ext cx="19800" cy="74160"/>
              </p14:xfrm>
            </p:contentPart>
          </mc:Choice>
          <mc:Fallback xmlns="">
            <p:pic>
              <p:nvPicPr>
                <p:cNvPr id="38" name="Freihand 37">
                  <a:extLst>
                    <a:ext uri="{FF2B5EF4-FFF2-40B4-BE49-F238E27FC236}">
                      <a16:creationId xmlns:a16="http://schemas.microsoft.com/office/drawing/2014/main" id="{2D9C6735-B698-465B-ADB5-653F4D60C419}"/>
                    </a:ext>
                  </a:extLst>
                </p:cNvPr>
                <p:cNvPicPr/>
                <p:nvPr/>
              </p:nvPicPr>
              <p:blipFill>
                <a:blip r:embed="rId15"/>
                <a:stretch>
                  <a:fillRect/>
                </a:stretch>
              </p:blipFill>
              <p:spPr>
                <a:xfrm>
                  <a:off x="10497819" y="233468"/>
                  <a:ext cx="28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AB32A7E1-B9D9-4769-872E-C4FD3A3FB068}"/>
                    </a:ext>
                  </a:extLst>
                </p14:cNvPr>
                <p14:cNvContentPartPr/>
                <p14:nvPr/>
              </p14:nvContentPartPr>
              <p14:xfrm>
                <a:off x="10456059" y="261188"/>
                <a:ext cx="125280" cy="16560"/>
              </p14:xfrm>
            </p:contentPart>
          </mc:Choice>
          <mc:Fallback xmlns="">
            <p:pic>
              <p:nvPicPr>
                <p:cNvPr id="39" name="Freihand 38">
                  <a:extLst>
                    <a:ext uri="{FF2B5EF4-FFF2-40B4-BE49-F238E27FC236}">
                      <a16:creationId xmlns:a16="http://schemas.microsoft.com/office/drawing/2014/main" id="{AB32A7E1-B9D9-4769-872E-C4FD3A3FB068}"/>
                    </a:ext>
                  </a:extLst>
                </p:cNvPr>
                <p:cNvPicPr/>
                <p:nvPr/>
              </p:nvPicPr>
              <p:blipFill>
                <a:blip r:embed="rId17"/>
                <a:stretch>
                  <a:fillRect/>
                </a:stretch>
              </p:blipFill>
              <p:spPr>
                <a:xfrm>
                  <a:off x="10451739" y="256868"/>
                  <a:ext cx="133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A0FFB29C-7253-4F87-BCE3-2A137A3777CF}"/>
                    </a:ext>
                  </a:extLst>
                </p14:cNvPr>
                <p14:cNvContentPartPr/>
                <p14:nvPr/>
              </p14:nvContentPartPr>
              <p14:xfrm>
                <a:off x="10634979" y="183068"/>
                <a:ext cx="83160" cy="92880"/>
              </p14:xfrm>
            </p:contentPart>
          </mc:Choice>
          <mc:Fallback xmlns="">
            <p:pic>
              <p:nvPicPr>
                <p:cNvPr id="40" name="Freihand 39">
                  <a:extLst>
                    <a:ext uri="{FF2B5EF4-FFF2-40B4-BE49-F238E27FC236}">
                      <a16:creationId xmlns:a16="http://schemas.microsoft.com/office/drawing/2014/main" id="{A0FFB29C-7253-4F87-BCE3-2A137A3777CF}"/>
                    </a:ext>
                  </a:extLst>
                </p:cNvPr>
                <p:cNvPicPr/>
                <p:nvPr/>
              </p:nvPicPr>
              <p:blipFill>
                <a:blip r:embed="rId19"/>
                <a:stretch>
                  <a:fillRect/>
                </a:stretch>
              </p:blipFill>
              <p:spPr>
                <a:xfrm>
                  <a:off x="10630659" y="178748"/>
                  <a:ext cx="91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Freihand 40">
                  <a:extLst>
                    <a:ext uri="{FF2B5EF4-FFF2-40B4-BE49-F238E27FC236}">
                      <a16:creationId xmlns:a16="http://schemas.microsoft.com/office/drawing/2014/main" id="{F8ADC806-A031-4B05-9A99-C9B26B064A0A}"/>
                    </a:ext>
                  </a:extLst>
                </p14:cNvPr>
                <p14:cNvContentPartPr/>
                <p14:nvPr/>
              </p14:nvContentPartPr>
              <p14:xfrm>
                <a:off x="10705899" y="201788"/>
                <a:ext cx="10440" cy="88200"/>
              </p14:xfrm>
            </p:contentPart>
          </mc:Choice>
          <mc:Fallback xmlns="">
            <p:pic>
              <p:nvPicPr>
                <p:cNvPr id="41" name="Freihand 40">
                  <a:extLst>
                    <a:ext uri="{FF2B5EF4-FFF2-40B4-BE49-F238E27FC236}">
                      <a16:creationId xmlns:a16="http://schemas.microsoft.com/office/drawing/2014/main" id="{F8ADC806-A031-4B05-9A99-C9B26B064A0A}"/>
                    </a:ext>
                  </a:extLst>
                </p:cNvPr>
                <p:cNvPicPr/>
                <p:nvPr/>
              </p:nvPicPr>
              <p:blipFill>
                <a:blip r:embed="rId21"/>
                <a:stretch>
                  <a:fillRect/>
                </a:stretch>
              </p:blipFill>
              <p:spPr>
                <a:xfrm>
                  <a:off x="10701579" y="197468"/>
                  <a:ext cx="19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2" name="Freihand 41">
                  <a:extLst>
                    <a:ext uri="{FF2B5EF4-FFF2-40B4-BE49-F238E27FC236}">
                      <a16:creationId xmlns:a16="http://schemas.microsoft.com/office/drawing/2014/main" id="{D3AEE669-FF1B-4D62-82E0-3738D8183834}"/>
                    </a:ext>
                  </a:extLst>
                </p14:cNvPr>
                <p14:cNvContentPartPr/>
                <p14:nvPr/>
              </p14:nvContentPartPr>
              <p14:xfrm>
                <a:off x="10747659" y="163628"/>
                <a:ext cx="96840" cy="140040"/>
              </p14:xfrm>
            </p:contentPart>
          </mc:Choice>
          <mc:Fallback xmlns="">
            <p:pic>
              <p:nvPicPr>
                <p:cNvPr id="42" name="Freihand 41">
                  <a:extLst>
                    <a:ext uri="{FF2B5EF4-FFF2-40B4-BE49-F238E27FC236}">
                      <a16:creationId xmlns:a16="http://schemas.microsoft.com/office/drawing/2014/main" id="{D3AEE669-FF1B-4D62-82E0-3738D8183834}"/>
                    </a:ext>
                  </a:extLst>
                </p:cNvPr>
                <p:cNvPicPr/>
                <p:nvPr/>
              </p:nvPicPr>
              <p:blipFill>
                <a:blip r:embed="rId23"/>
                <a:stretch>
                  <a:fillRect/>
                </a:stretch>
              </p:blipFill>
              <p:spPr>
                <a:xfrm>
                  <a:off x="10743339" y="159308"/>
                  <a:ext cx="105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 name="Freihand 42">
                  <a:extLst>
                    <a:ext uri="{FF2B5EF4-FFF2-40B4-BE49-F238E27FC236}">
                      <a16:creationId xmlns:a16="http://schemas.microsoft.com/office/drawing/2014/main" id="{E6057047-84F9-4003-B9C1-A90DF503BF91}"/>
                    </a:ext>
                  </a:extLst>
                </p14:cNvPr>
                <p14:cNvContentPartPr/>
                <p14:nvPr/>
              </p14:nvContentPartPr>
              <p14:xfrm>
                <a:off x="10840899" y="256508"/>
                <a:ext cx="59040" cy="46080"/>
              </p14:xfrm>
            </p:contentPart>
          </mc:Choice>
          <mc:Fallback xmlns="">
            <p:pic>
              <p:nvPicPr>
                <p:cNvPr id="43" name="Freihand 42">
                  <a:extLst>
                    <a:ext uri="{FF2B5EF4-FFF2-40B4-BE49-F238E27FC236}">
                      <a16:creationId xmlns:a16="http://schemas.microsoft.com/office/drawing/2014/main" id="{E6057047-84F9-4003-B9C1-A90DF503BF91}"/>
                    </a:ext>
                  </a:extLst>
                </p:cNvPr>
                <p:cNvPicPr/>
                <p:nvPr/>
              </p:nvPicPr>
              <p:blipFill>
                <a:blip r:embed="rId25"/>
                <a:stretch>
                  <a:fillRect/>
                </a:stretch>
              </p:blipFill>
              <p:spPr>
                <a:xfrm>
                  <a:off x="10836579" y="252188"/>
                  <a:ext cx="67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Freihand 44">
                  <a:extLst>
                    <a:ext uri="{FF2B5EF4-FFF2-40B4-BE49-F238E27FC236}">
                      <a16:creationId xmlns:a16="http://schemas.microsoft.com/office/drawing/2014/main" id="{9C952163-7719-4626-A623-022191E8772D}"/>
                    </a:ext>
                  </a:extLst>
                </p14:cNvPr>
                <p14:cNvContentPartPr/>
                <p14:nvPr/>
              </p14:nvContentPartPr>
              <p14:xfrm>
                <a:off x="10996419" y="204668"/>
                <a:ext cx="111240" cy="15480"/>
              </p14:xfrm>
            </p:contentPart>
          </mc:Choice>
          <mc:Fallback xmlns="">
            <p:pic>
              <p:nvPicPr>
                <p:cNvPr id="45" name="Freihand 44">
                  <a:extLst>
                    <a:ext uri="{FF2B5EF4-FFF2-40B4-BE49-F238E27FC236}">
                      <a16:creationId xmlns:a16="http://schemas.microsoft.com/office/drawing/2014/main" id="{9C952163-7719-4626-A623-022191E8772D}"/>
                    </a:ext>
                  </a:extLst>
                </p:cNvPr>
                <p:cNvPicPr/>
                <p:nvPr/>
              </p:nvPicPr>
              <p:blipFill>
                <a:blip r:embed="rId27"/>
                <a:stretch>
                  <a:fillRect/>
                </a:stretch>
              </p:blipFill>
              <p:spPr>
                <a:xfrm>
                  <a:off x="10992099" y="200348"/>
                  <a:ext cx="11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Freihand 45">
                  <a:extLst>
                    <a:ext uri="{FF2B5EF4-FFF2-40B4-BE49-F238E27FC236}">
                      <a16:creationId xmlns:a16="http://schemas.microsoft.com/office/drawing/2014/main" id="{BBE8EFCD-A30F-402B-B1E8-107D5CD53AA6}"/>
                    </a:ext>
                  </a:extLst>
                </p14:cNvPr>
                <p14:cNvContentPartPr/>
                <p14:nvPr/>
              </p14:nvContentPartPr>
              <p14:xfrm>
                <a:off x="11006499" y="236708"/>
                <a:ext cx="127080" cy="24840"/>
              </p14:xfrm>
            </p:contentPart>
          </mc:Choice>
          <mc:Fallback xmlns="">
            <p:pic>
              <p:nvPicPr>
                <p:cNvPr id="46" name="Freihand 45">
                  <a:extLst>
                    <a:ext uri="{FF2B5EF4-FFF2-40B4-BE49-F238E27FC236}">
                      <a16:creationId xmlns:a16="http://schemas.microsoft.com/office/drawing/2014/main" id="{BBE8EFCD-A30F-402B-B1E8-107D5CD53AA6}"/>
                    </a:ext>
                  </a:extLst>
                </p:cNvPr>
                <p:cNvPicPr/>
                <p:nvPr/>
              </p:nvPicPr>
              <p:blipFill>
                <a:blip r:embed="rId29"/>
                <a:stretch>
                  <a:fillRect/>
                </a:stretch>
              </p:blipFill>
              <p:spPr>
                <a:xfrm>
                  <a:off x="11002179" y="232388"/>
                  <a:ext cx="135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Freihand 46">
                  <a:extLst>
                    <a:ext uri="{FF2B5EF4-FFF2-40B4-BE49-F238E27FC236}">
                      <a16:creationId xmlns:a16="http://schemas.microsoft.com/office/drawing/2014/main" id="{845A1B33-4EE5-414C-AFCB-8E1053CB7640}"/>
                    </a:ext>
                  </a:extLst>
                </p14:cNvPr>
                <p14:cNvContentPartPr/>
                <p14:nvPr/>
              </p14:nvContentPartPr>
              <p14:xfrm>
                <a:off x="11161299" y="137708"/>
                <a:ext cx="105840" cy="121680"/>
              </p14:xfrm>
            </p:contentPart>
          </mc:Choice>
          <mc:Fallback xmlns="">
            <p:pic>
              <p:nvPicPr>
                <p:cNvPr id="47" name="Freihand 46">
                  <a:extLst>
                    <a:ext uri="{FF2B5EF4-FFF2-40B4-BE49-F238E27FC236}">
                      <a16:creationId xmlns:a16="http://schemas.microsoft.com/office/drawing/2014/main" id="{845A1B33-4EE5-414C-AFCB-8E1053CB7640}"/>
                    </a:ext>
                  </a:extLst>
                </p:cNvPr>
                <p:cNvPicPr/>
                <p:nvPr/>
              </p:nvPicPr>
              <p:blipFill>
                <a:blip r:embed="rId31"/>
                <a:stretch>
                  <a:fillRect/>
                </a:stretch>
              </p:blipFill>
              <p:spPr>
                <a:xfrm>
                  <a:off x="11156979" y="133388"/>
                  <a:ext cx="114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Freihand 47">
                  <a:extLst>
                    <a:ext uri="{FF2B5EF4-FFF2-40B4-BE49-F238E27FC236}">
                      <a16:creationId xmlns:a16="http://schemas.microsoft.com/office/drawing/2014/main" id="{50CFCFD0-CC2F-4B41-89B5-A3111D6FA7AE}"/>
                    </a:ext>
                  </a:extLst>
                </p14:cNvPr>
                <p14:cNvContentPartPr/>
                <p14:nvPr/>
              </p14:nvContentPartPr>
              <p14:xfrm>
                <a:off x="11320059" y="156068"/>
                <a:ext cx="93240" cy="99720"/>
              </p14:xfrm>
            </p:contentPart>
          </mc:Choice>
          <mc:Fallback xmlns="">
            <p:pic>
              <p:nvPicPr>
                <p:cNvPr id="48" name="Freihand 47">
                  <a:extLst>
                    <a:ext uri="{FF2B5EF4-FFF2-40B4-BE49-F238E27FC236}">
                      <a16:creationId xmlns:a16="http://schemas.microsoft.com/office/drawing/2014/main" id="{50CFCFD0-CC2F-4B41-89B5-A3111D6FA7AE}"/>
                    </a:ext>
                  </a:extLst>
                </p:cNvPr>
                <p:cNvPicPr/>
                <p:nvPr/>
              </p:nvPicPr>
              <p:blipFill>
                <a:blip r:embed="rId33"/>
                <a:stretch>
                  <a:fillRect/>
                </a:stretch>
              </p:blipFill>
              <p:spPr>
                <a:xfrm>
                  <a:off x="11315739" y="151748"/>
                  <a:ext cx="10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Freihand 48">
                  <a:extLst>
                    <a:ext uri="{FF2B5EF4-FFF2-40B4-BE49-F238E27FC236}">
                      <a16:creationId xmlns:a16="http://schemas.microsoft.com/office/drawing/2014/main" id="{E8967F56-7239-4846-B237-1C6813D4979C}"/>
                    </a:ext>
                  </a:extLst>
                </p14:cNvPr>
                <p14:cNvContentPartPr/>
                <p14:nvPr/>
              </p14:nvContentPartPr>
              <p14:xfrm>
                <a:off x="11437059" y="147788"/>
                <a:ext cx="43200" cy="81720"/>
              </p14:xfrm>
            </p:contentPart>
          </mc:Choice>
          <mc:Fallback xmlns="">
            <p:pic>
              <p:nvPicPr>
                <p:cNvPr id="49" name="Freihand 48">
                  <a:extLst>
                    <a:ext uri="{FF2B5EF4-FFF2-40B4-BE49-F238E27FC236}">
                      <a16:creationId xmlns:a16="http://schemas.microsoft.com/office/drawing/2014/main" id="{E8967F56-7239-4846-B237-1C6813D4979C}"/>
                    </a:ext>
                  </a:extLst>
                </p:cNvPr>
                <p:cNvPicPr/>
                <p:nvPr/>
              </p:nvPicPr>
              <p:blipFill>
                <a:blip r:embed="rId35"/>
                <a:stretch>
                  <a:fillRect/>
                </a:stretch>
              </p:blipFill>
              <p:spPr>
                <a:xfrm>
                  <a:off x="11432739" y="143468"/>
                  <a:ext cx="51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Freihand 49">
                  <a:extLst>
                    <a:ext uri="{FF2B5EF4-FFF2-40B4-BE49-F238E27FC236}">
                      <a16:creationId xmlns:a16="http://schemas.microsoft.com/office/drawing/2014/main" id="{B2B4DA79-ED38-463D-A987-D113079C8A7E}"/>
                    </a:ext>
                  </a:extLst>
                </p14:cNvPr>
                <p14:cNvContentPartPr/>
                <p14:nvPr/>
              </p14:nvContentPartPr>
              <p14:xfrm>
                <a:off x="11452539" y="147788"/>
                <a:ext cx="194040" cy="128880"/>
              </p14:xfrm>
            </p:contentPart>
          </mc:Choice>
          <mc:Fallback xmlns="">
            <p:pic>
              <p:nvPicPr>
                <p:cNvPr id="50" name="Freihand 49">
                  <a:extLst>
                    <a:ext uri="{FF2B5EF4-FFF2-40B4-BE49-F238E27FC236}">
                      <a16:creationId xmlns:a16="http://schemas.microsoft.com/office/drawing/2014/main" id="{B2B4DA79-ED38-463D-A987-D113079C8A7E}"/>
                    </a:ext>
                  </a:extLst>
                </p:cNvPr>
                <p:cNvPicPr/>
                <p:nvPr/>
              </p:nvPicPr>
              <p:blipFill>
                <a:blip r:embed="rId37"/>
                <a:stretch>
                  <a:fillRect/>
                </a:stretch>
              </p:blipFill>
              <p:spPr>
                <a:xfrm>
                  <a:off x="11448219" y="143468"/>
                  <a:ext cx="202680" cy="13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52" name="Freihand 51">
                <a:extLst>
                  <a:ext uri="{FF2B5EF4-FFF2-40B4-BE49-F238E27FC236}">
                    <a16:creationId xmlns:a16="http://schemas.microsoft.com/office/drawing/2014/main" id="{F7FA59E8-9819-4E78-913D-F7BE5B659749}"/>
                  </a:ext>
                </a:extLst>
              </p14:cNvPr>
              <p14:cNvContentPartPr/>
              <p14:nvPr/>
            </p14:nvContentPartPr>
            <p14:xfrm>
              <a:off x="10906059" y="97388"/>
              <a:ext cx="239400" cy="265680"/>
            </p14:xfrm>
          </p:contentPart>
        </mc:Choice>
        <mc:Fallback xmlns="">
          <p:pic>
            <p:nvPicPr>
              <p:cNvPr id="52" name="Freihand 51">
                <a:extLst>
                  <a:ext uri="{FF2B5EF4-FFF2-40B4-BE49-F238E27FC236}">
                    <a16:creationId xmlns:a16="http://schemas.microsoft.com/office/drawing/2014/main" id="{F7FA59E8-9819-4E78-913D-F7BE5B659749}"/>
                  </a:ext>
                </a:extLst>
              </p:cNvPr>
              <p:cNvPicPr/>
              <p:nvPr/>
            </p:nvPicPr>
            <p:blipFill>
              <a:blip r:embed="rId39"/>
              <a:stretch>
                <a:fillRect/>
              </a:stretch>
            </p:blipFill>
            <p:spPr>
              <a:xfrm>
                <a:off x="10901739" y="93068"/>
                <a:ext cx="2480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8" name="Freihand 357">
                <a:extLst>
                  <a:ext uri="{FF2B5EF4-FFF2-40B4-BE49-F238E27FC236}">
                    <a16:creationId xmlns:a16="http://schemas.microsoft.com/office/drawing/2014/main" id="{CF372E55-6A19-4DB1-B390-85C44445BADF}"/>
                  </a:ext>
                </a:extLst>
              </p14:cNvPr>
              <p14:cNvContentPartPr/>
              <p14:nvPr/>
            </p14:nvContentPartPr>
            <p14:xfrm>
              <a:off x="7957659" y="3451148"/>
              <a:ext cx="1769760" cy="393480"/>
            </p14:xfrm>
          </p:contentPart>
        </mc:Choice>
        <mc:Fallback xmlns="">
          <p:pic>
            <p:nvPicPr>
              <p:cNvPr id="358" name="Freihand 357">
                <a:extLst>
                  <a:ext uri="{FF2B5EF4-FFF2-40B4-BE49-F238E27FC236}">
                    <a16:creationId xmlns:a16="http://schemas.microsoft.com/office/drawing/2014/main" id="{CF372E55-6A19-4DB1-B390-85C44445BADF}"/>
                  </a:ext>
                </a:extLst>
              </p:cNvPr>
              <p:cNvPicPr/>
              <p:nvPr/>
            </p:nvPicPr>
            <p:blipFill>
              <a:blip r:embed="rId41"/>
              <a:stretch>
                <a:fillRect/>
              </a:stretch>
            </p:blipFill>
            <p:spPr>
              <a:xfrm>
                <a:off x="7953339" y="3446828"/>
                <a:ext cx="17784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9" name="Freihand 358">
                <a:extLst>
                  <a:ext uri="{FF2B5EF4-FFF2-40B4-BE49-F238E27FC236}">
                    <a16:creationId xmlns:a16="http://schemas.microsoft.com/office/drawing/2014/main" id="{6DB2C533-EE6B-4A2B-9228-A72519B43328}"/>
                  </a:ext>
                </a:extLst>
              </p14:cNvPr>
              <p14:cNvContentPartPr/>
              <p14:nvPr/>
            </p14:nvContentPartPr>
            <p14:xfrm>
              <a:off x="9922179" y="348668"/>
              <a:ext cx="2094840" cy="426240"/>
            </p14:xfrm>
          </p:contentPart>
        </mc:Choice>
        <mc:Fallback xmlns="">
          <p:pic>
            <p:nvPicPr>
              <p:cNvPr id="359" name="Freihand 358">
                <a:extLst>
                  <a:ext uri="{FF2B5EF4-FFF2-40B4-BE49-F238E27FC236}">
                    <a16:creationId xmlns:a16="http://schemas.microsoft.com/office/drawing/2014/main" id="{6DB2C533-EE6B-4A2B-9228-A72519B43328}"/>
                  </a:ext>
                </a:extLst>
              </p:cNvPr>
              <p:cNvPicPr/>
              <p:nvPr/>
            </p:nvPicPr>
            <p:blipFill>
              <a:blip r:embed="rId43"/>
              <a:stretch>
                <a:fillRect/>
              </a:stretch>
            </p:blipFill>
            <p:spPr>
              <a:xfrm>
                <a:off x="9917859" y="344348"/>
                <a:ext cx="21034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0" name="Freihand 359">
                <a:extLst>
                  <a:ext uri="{FF2B5EF4-FFF2-40B4-BE49-F238E27FC236}">
                    <a16:creationId xmlns:a16="http://schemas.microsoft.com/office/drawing/2014/main" id="{131B05F2-D4CC-4FDE-BFFA-1F032B853DB9}"/>
                  </a:ext>
                </a:extLst>
              </p14:cNvPr>
              <p14:cNvContentPartPr/>
              <p14:nvPr/>
            </p14:nvContentPartPr>
            <p14:xfrm>
              <a:off x="7468059" y="3934628"/>
              <a:ext cx="161280" cy="12240"/>
            </p14:xfrm>
          </p:contentPart>
        </mc:Choice>
        <mc:Fallback xmlns="">
          <p:pic>
            <p:nvPicPr>
              <p:cNvPr id="360" name="Freihand 359">
                <a:extLst>
                  <a:ext uri="{FF2B5EF4-FFF2-40B4-BE49-F238E27FC236}">
                    <a16:creationId xmlns:a16="http://schemas.microsoft.com/office/drawing/2014/main" id="{131B05F2-D4CC-4FDE-BFFA-1F032B853DB9}"/>
                  </a:ext>
                </a:extLst>
              </p:cNvPr>
              <p:cNvPicPr/>
              <p:nvPr/>
            </p:nvPicPr>
            <p:blipFill>
              <a:blip r:embed="rId45"/>
              <a:stretch>
                <a:fillRect/>
              </a:stretch>
            </p:blipFill>
            <p:spPr>
              <a:xfrm>
                <a:off x="7463739" y="3930308"/>
                <a:ext cx="16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4" name="Freihand 453">
                <a:extLst>
                  <a:ext uri="{FF2B5EF4-FFF2-40B4-BE49-F238E27FC236}">
                    <a16:creationId xmlns:a16="http://schemas.microsoft.com/office/drawing/2014/main" id="{41B63E7F-E649-4999-B000-D96EF53D0D71}"/>
                  </a:ext>
                </a:extLst>
              </p14:cNvPr>
              <p14:cNvContentPartPr/>
              <p14:nvPr/>
            </p14:nvContentPartPr>
            <p14:xfrm>
              <a:off x="1641099" y="4096268"/>
              <a:ext cx="1935360" cy="532800"/>
            </p14:xfrm>
          </p:contentPart>
        </mc:Choice>
        <mc:Fallback xmlns="">
          <p:pic>
            <p:nvPicPr>
              <p:cNvPr id="454" name="Freihand 453">
                <a:extLst>
                  <a:ext uri="{FF2B5EF4-FFF2-40B4-BE49-F238E27FC236}">
                    <a16:creationId xmlns:a16="http://schemas.microsoft.com/office/drawing/2014/main" id="{41B63E7F-E649-4999-B000-D96EF53D0D71}"/>
                  </a:ext>
                </a:extLst>
              </p:cNvPr>
              <p:cNvPicPr/>
              <p:nvPr/>
            </p:nvPicPr>
            <p:blipFill>
              <a:blip r:embed="rId47"/>
              <a:stretch>
                <a:fillRect/>
              </a:stretch>
            </p:blipFill>
            <p:spPr>
              <a:xfrm>
                <a:off x="1636779" y="4091948"/>
                <a:ext cx="194400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5" name="Freihand 454">
                <a:extLst>
                  <a:ext uri="{FF2B5EF4-FFF2-40B4-BE49-F238E27FC236}">
                    <a16:creationId xmlns:a16="http://schemas.microsoft.com/office/drawing/2014/main" id="{7349CFC4-B51A-4911-AE43-ED8DF0E02F89}"/>
                  </a:ext>
                </a:extLst>
              </p14:cNvPr>
              <p14:cNvContentPartPr/>
              <p14:nvPr/>
            </p14:nvContentPartPr>
            <p14:xfrm>
              <a:off x="2626059" y="4907708"/>
              <a:ext cx="1494360" cy="413280"/>
            </p14:xfrm>
          </p:contentPart>
        </mc:Choice>
        <mc:Fallback xmlns="">
          <p:pic>
            <p:nvPicPr>
              <p:cNvPr id="455" name="Freihand 454">
                <a:extLst>
                  <a:ext uri="{FF2B5EF4-FFF2-40B4-BE49-F238E27FC236}">
                    <a16:creationId xmlns:a16="http://schemas.microsoft.com/office/drawing/2014/main" id="{7349CFC4-B51A-4911-AE43-ED8DF0E02F89}"/>
                  </a:ext>
                </a:extLst>
              </p:cNvPr>
              <p:cNvPicPr/>
              <p:nvPr/>
            </p:nvPicPr>
            <p:blipFill>
              <a:blip r:embed="rId49"/>
              <a:stretch>
                <a:fillRect/>
              </a:stretch>
            </p:blipFill>
            <p:spPr>
              <a:xfrm>
                <a:off x="2621739" y="4903388"/>
                <a:ext cx="15030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6" name="Freihand 455">
                <a:extLst>
                  <a:ext uri="{FF2B5EF4-FFF2-40B4-BE49-F238E27FC236}">
                    <a16:creationId xmlns:a16="http://schemas.microsoft.com/office/drawing/2014/main" id="{535B5E9C-43DB-4578-B558-FF7050EA2452}"/>
                  </a:ext>
                </a:extLst>
              </p14:cNvPr>
              <p14:cNvContentPartPr/>
              <p14:nvPr/>
            </p14:nvContentPartPr>
            <p14:xfrm>
              <a:off x="2942139" y="4514228"/>
              <a:ext cx="1536840" cy="449280"/>
            </p14:xfrm>
          </p:contentPart>
        </mc:Choice>
        <mc:Fallback xmlns="">
          <p:pic>
            <p:nvPicPr>
              <p:cNvPr id="456" name="Freihand 455">
                <a:extLst>
                  <a:ext uri="{FF2B5EF4-FFF2-40B4-BE49-F238E27FC236}">
                    <a16:creationId xmlns:a16="http://schemas.microsoft.com/office/drawing/2014/main" id="{535B5E9C-43DB-4578-B558-FF7050EA2452}"/>
                  </a:ext>
                </a:extLst>
              </p:cNvPr>
              <p:cNvPicPr/>
              <p:nvPr/>
            </p:nvPicPr>
            <p:blipFill>
              <a:blip r:embed="rId51"/>
              <a:stretch>
                <a:fillRect/>
              </a:stretch>
            </p:blipFill>
            <p:spPr>
              <a:xfrm>
                <a:off x="2937819" y="4509908"/>
                <a:ext cx="15454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7" name="Freihand 456">
                <a:extLst>
                  <a:ext uri="{FF2B5EF4-FFF2-40B4-BE49-F238E27FC236}">
                    <a16:creationId xmlns:a16="http://schemas.microsoft.com/office/drawing/2014/main" id="{F654FF96-2441-4A91-A8CA-A7D7805B93EE}"/>
                  </a:ext>
                </a:extLst>
              </p14:cNvPr>
              <p14:cNvContentPartPr/>
              <p14:nvPr/>
            </p14:nvContentPartPr>
            <p14:xfrm>
              <a:off x="1606179" y="4064948"/>
              <a:ext cx="2016000" cy="632160"/>
            </p14:xfrm>
          </p:contentPart>
        </mc:Choice>
        <mc:Fallback xmlns="">
          <p:pic>
            <p:nvPicPr>
              <p:cNvPr id="457" name="Freihand 456">
                <a:extLst>
                  <a:ext uri="{FF2B5EF4-FFF2-40B4-BE49-F238E27FC236}">
                    <a16:creationId xmlns:a16="http://schemas.microsoft.com/office/drawing/2014/main" id="{F654FF96-2441-4A91-A8CA-A7D7805B93EE}"/>
                  </a:ext>
                </a:extLst>
              </p:cNvPr>
              <p:cNvPicPr/>
              <p:nvPr/>
            </p:nvPicPr>
            <p:blipFill>
              <a:blip r:embed="rId53"/>
              <a:stretch>
                <a:fillRect/>
              </a:stretch>
            </p:blipFill>
            <p:spPr>
              <a:xfrm>
                <a:off x="1601859" y="4060628"/>
                <a:ext cx="202464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8" name="Freihand 457">
                <a:extLst>
                  <a:ext uri="{FF2B5EF4-FFF2-40B4-BE49-F238E27FC236}">
                    <a16:creationId xmlns:a16="http://schemas.microsoft.com/office/drawing/2014/main" id="{C5BD714F-4567-4D21-BD25-DF50D78C8204}"/>
                  </a:ext>
                </a:extLst>
              </p14:cNvPr>
              <p14:cNvContentPartPr/>
              <p14:nvPr/>
            </p14:nvContentPartPr>
            <p14:xfrm>
              <a:off x="2561979" y="4836788"/>
              <a:ext cx="1698120" cy="568800"/>
            </p14:xfrm>
          </p:contentPart>
        </mc:Choice>
        <mc:Fallback xmlns="">
          <p:pic>
            <p:nvPicPr>
              <p:cNvPr id="458" name="Freihand 457">
                <a:extLst>
                  <a:ext uri="{FF2B5EF4-FFF2-40B4-BE49-F238E27FC236}">
                    <a16:creationId xmlns:a16="http://schemas.microsoft.com/office/drawing/2014/main" id="{C5BD714F-4567-4D21-BD25-DF50D78C8204}"/>
                  </a:ext>
                </a:extLst>
              </p:cNvPr>
              <p:cNvPicPr/>
              <p:nvPr/>
            </p:nvPicPr>
            <p:blipFill>
              <a:blip r:embed="rId55"/>
              <a:stretch>
                <a:fillRect/>
              </a:stretch>
            </p:blipFill>
            <p:spPr>
              <a:xfrm>
                <a:off x="2557659" y="4832468"/>
                <a:ext cx="170676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9" name="Freihand 458">
                <a:extLst>
                  <a:ext uri="{FF2B5EF4-FFF2-40B4-BE49-F238E27FC236}">
                    <a16:creationId xmlns:a16="http://schemas.microsoft.com/office/drawing/2014/main" id="{933EE520-0AA9-4FD2-AEDD-26882C41A321}"/>
                  </a:ext>
                </a:extLst>
              </p14:cNvPr>
              <p14:cNvContentPartPr/>
              <p14:nvPr/>
            </p14:nvContentPartPr>
            <p14:xfrm>
              <a:off x="4278099" y="5247188"/>
              <a:ext cx="2848680" cy="1021320"/>
            </p14:xfrm>
          </p:contentPart>
        </mc:Choice>
        <mc:Fallback xmlns="">
          <p:pic>
            <p:nvPicPr>
              <p:cNvPr id="459" name="Freihand 458">
                <a:extLst>
                  <a:ext uri="{FF2B5EF4-FFF2-40B4-BE49-F238E27FC236}">
                    <a16:creationId xmlns:a16="http://schemas.microsoft.com/office/drawing/2014/main" id="{933EE520-0AA9-4FD2-AEDD-26882C41A321}"/>
                  </a:ext>
                </a:extLst>
              </p:cNvPr>
              <p:cNvPicPr/>
              <p:nvPr/>
            </p:nvPicPr>
            <p:blipFill>
              <a:blip r:embed="rId57"/>
              <a:stretch>
                <a:fillRect/>
              </a:stretch>
            </p:blipFill>
            <p:spPr>
              <a:xfrm>
                <a:off x="4273779" y="5242868"/>
                <a:ext cx="2857320" cy="1029960"/>
              </a:xfrm>
              <a:prstGeom prst="rect">
                <a:avLst/>
              </a:prstGeom>
            </p:spPr>
          </p:pic>
        </mc:Fallback>
      </mc:AlternateContent>
      <p:grpSp>
        <p:nvGrpSpPr>
          <p:cNvPr id="462" name="Gruppieren 461">
            <a:extLst>
              <a:ext uri="{FF2B5EF4-FFF2-40B4-BE49-F238E27FC236}">
                <a16:creationId xmlns:a16="http://schemas.microsoft.com/office/drawing/2014/main" id="{D5322DE7-4F53-4C1C-9621-A37CBEEB726B}"/>
              </a:ext>
            </a:extLst>
          </p:cNvPr>
          <p:cNvGrpSpPr/>
          <p:nvPr/>
        </p:nvGrpSpPr>
        <p:grpSpPr>
          <a:xfrm>
            <a:off x="6818259" y="422468"/>
            <a:ext cx="5085360" cy="5106600"/>
            <a:chOff x="6818259" y="422468"/>
            <a:chExt cx="5085360" cy="5106600"/>
          </a:xfrm>
        </p:grpSpPr>
        <mc:AlternateContent xmlns:mc="http://schemas.openxmlformats.org/markup-compatibility/2006" xmlns:p14="http://schemas.microsoft.com/office/powerpoint/2010/main">
          <mc:Choice Requires="p14">
            <p:contentPart p14:bwMode="auto" r:id="rId58">
              <p14:nvContentPartPr>
                <p14:cNvPr id="342" name="Freihand 341">
                  <a:extLst>
                    <a:ext uri="{FF2B5EF4-FFF2-40B4-BE49-F238E27FC236}">
                      <a16:creationId xmlns:a16="http://schemas.microsoft.com/office/drawing/2014/main" id="{40E76D4D-6A0E-412C-9A91-4DBBA3801321}"/>
                    </a:ext>
                  </a:extLst>
                </p14:cNvPr>
                <p14:cNvContentPartPr/>
                <p14:nvPr/>
              </p14:nvContentPartPr>
              <p14:xfrm>
                <a:off x="10237539" y="507428"/>
                <a:ext cx="76320" cy="132480"/>
              </p14:xfrm>
            </p:contentPart>
          </mc:Choice>
          <mc:Fallback xmlns="">
            <p:pic>
              <p:nvPicPr>
                <p:cNvPr id="342" name="Freihand 341">
                  <a:extLst>
                    <a:ext uri="{FF2B5EF4-FFF2-40B4-BE49-F238E27FC236}">
                      <a16:creationId xmlns:a16="http://schemas.microsoft.com/office/drawing/2014/main" id="{40E76D4D-6A0E-412C-9A91-4DBBA3801321}"/>
                    </a:ext>
                  </a:extLst>
                </p:cNvPr>
                <p:cNvPicPr/>
                <p:nvPr/>
              </p:nvPicPr>
              <p:blipFill>
                <a:blip r:embed="rId59"/>
                <a:stretch>
                  <a:fillRect/>
                </a:stretch>
              </p:blipFill>
              <p:spPr>
                <a:xfrm>
                  <a:off x="10233219" y="503108"/>
                  <a:ext cx="84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3" name="Freihand 342">
                  <a:extLst>
                    <a:ext uri="{FF2B5EF4-FFF2-40B4-BE49-F238E27FC236}">
                      <a16:creationId xmlns:a16="http://schemas.microsoft.com/office/drawing/2014/main" id="{A505D2AF-CC58-4E33-A717-2C5D38E799DA}"/>
                    </a:ext>
                  </a:extLst>
                </p14:cNvPr>
                <p14:cNvContentPartPr/>
                <p14:nvPr/>
              </p14:nvContentPartPr>
              <p14:xfrm>
                <a:off x="10255899" y="422468"/>
                <a:ext cx="26640" cy="27720"/>
              </p14:xfrm>
            </p:contentPart>
          </mc:Choice>
          <mc:Fallback xmlns="">
            <p:pic>
              <p:nvPicPr>
                <p:cNvPr id="343" name="Freihand 342">
                  <a:extLst>
                    <a:ext uri="{FF2B5EF4-FFF2-40B4-BE49-F238E27FC236}">
                      <a16:creationId xmlns:a16="http://schemas.microsoft.com/office/drawing/2014/main" id="{A505D2AF-CC58-4E33-A717-2C5D38E799DA}"/>
                    </a:ext>
                  </a:extLst>
                </p:cNvPr>
                <p:cNvPicPr/>
                <p:nvPr/>
              </p:nvPicPr>
              <p:blipFill>
                <a:blip r:embed="rId61"/>
                <a:stretch>
                  <a:fillRect/>
                </a:stretch>
              </p:blipFill>
              <p:spPr>
                <a:xfrm>
                  <a:off x="10251579" y="418148"/>
                  <a:ext cx="35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4" name="Freihand 343">
                  <a:extLst>
                    <a:ext uri="{FF2B5EF4-FFF2-40B4-BE49-F238E27FC236}">
                      <a16:creationId xmlns:a16="http://schemas.microsoft.com/office/drawing/2014/main" id="{B96A07E4-4255-4D7A-A94D-4104B56DBE6E}"/>
                    </a:ext>
                  </a:extLst>
                </p14:cNvPr>
                <p14:cNvContentPartPr/>
                <p14:nvPr/>
              </p14:nvContentPartPr>
              <p14:xfrm>
                <a:off x="10398819" y="526508"/>
                <a:ext cx="17640" cy="86040"/>
              </p14:xfrm>
            </p:contentPart>
          </mc:Choice>
          <mc:Fallback xmlns="">
            <p:pic>
              <p:nvPicPr>
                <p:cNvPr id="344" name="Freihand 343">
                  <a:extLst>
                    <a:ext uri="{FF2B5EF4-FFF2-40B4-BE49-F238E27FC236}">
                      <a16:creationId xmlns:a16="http://schemas.microsoft.com/office/drawing/2014/main" id="{B96A07E4-4255-4D7A-A94D-4104B56DBE6E}"/>
                    </a:ext>
                  </a:extLst>
                </p:cNvPr>
                <p:cNvPicPr/>
                <p:nvPr/>
              </p:nvPicPr>
              <p:blipFill>
                <a:blip r:embed="rId63"/>
                <a:stretch>
                  <a:fillRect/>
                </a:stretch>
              </p:blipFill>
              <p:spPr>
                <a:xfrm>
                  <a:off x="10394499" y="522188"/>
                  <a:ext cx="26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5" name="Freihand 344">
                  <a:extLst>
                    <a:ext uri="{FF2B5EF4-FFF2-40B4-BE49-F238E27FC236}">
                      <a16:creationId xmlns:a16="http://schemas.microsoft.com/office/drawing/2014/main" id="{A9E8D647-C5B2-4356-9307-DC4CCEF9C460}"/>
                    </a:ext>
                  </a:extLst>
                </p14:cNvPr>
                <p14:cNvContentPartPr/>
                <p14:nvPr/>
              </p14:nvContentPartPr>
              <p14:xfrm>
                <a:off x="10483419" y="527948"/>
                <a:ext cx="108000" cy="71280"/>
              </p14:xfrm>
            </p:contentPart>
          </mc:Choice>
          <mc:Fallback xmlns="">
            <p:pic>
              <p:nvPicPr>
                <p:cNvPr id="345" name="Freihand 344">
                  <a:extLst>
                    <a:ext uri="{FF2B5EF4-FFF2-40B4-BE49-F238E27FC236}">
                      <a16:creationId xmlns:a16="http://schemas.microsoft.com/office/drawing/2014/main" id="{A9E8D647-C5B2-4356-9307-DC4CCEF9C460}"/>
                    </a:ext>
                  </a:extLst>
                </p:cNvPr>
                <p:cNvPicPr/>
                <p:nvPr/>
              </p:nvPicPr>
              <p:blipFill>
                <a:blip r:embed="rId65"/>
                <a:stretch>
                  <a:fillRect/>
                </a:stretch>
              </p:blipFill>
              <p:spPr>
                <a:xfrm>
                  <a:off x="10479099" y="523628"/>
                  <a:ext cx="116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6" name="Freihand 345">
                  <a:extLst>
                    <a:ext uri="{FF2B5EF4-FFF2-40B4-BE49-F238E27FC236}">
                      <a16:creationId xmlns:a16="http://schemas.microsoft.com/office/drawing/2014/main" id="{ACC63F8C-6DBC-403A-994C-4528B9780DD7}"/>
                    </a:ext>
                  </a:extLst>
                </p14:cNvPr>
                <p14:cNvContentPartPr/>
                <p14:nvPr/>
              </p14:nvContentPartPr>
              <p14:xfrm>
                <a:off x="10735779" y="480788"/>
                <a:ext cx="27360" cy="139320"/>
              </p14:xfrm>
            </p:contentPart>
          </mc:Choice>
          <mc:Fallback xmlns="">
            <p:pic>
              <p:nvPicPr>
                <p:cNvPr id="346" name="Freihand 345">
                  <a:extLst>
                    <a:ext uri="{FF2B5EF4-FFF2-40B4-BE49-F238E27FC236}">
                      <a16:creationId xmlns:a16="http://schemas.microsoft.com/office/drawing/2014/main" id="{ACC63F8C-6DBC-403A-994C-4528B9780DD7}"/>
                    </a:ext>
                  </a:extLst>
                </p:cNvPr>
                <p:cNvPicPr/>
                <p:nvPr/>
              </p:nvPicPr>
              <p:blipFill>
                <a:blip r:embed="rId67"/>
                <a:stretch>
                  <a:fillRect/>
                </a:stretch>
              </p:blipFill>
              <p:spPr>
                <a:xfrm>
                  <a:off x="10731459" y="476468"/>
                  <a:ext cx="36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7" name="Freihand 346">
                  <a:extLst>
                    <a:ext uri="{FF2B5EF4-FFF2-40B4-BE49-F238E27FC236}">
                      <a16:creationId xmlns:a16="http://schemas.microsoft.com/office/drawing/2014/main" id="{C58AC034-A97A-47A9-8ABB-341BE4884A28}"/>
                    </a:ext>
                  </a:extLst>
                </p14:cNvPr>
                <p14:cNvContentPartPr/>
                <p14:nvPr/>
              </p14:nvContentPartPr>
              <p14:xfrm>
                <a:off x="10736499" y="466748"/>
                <a:ext cx="118080" cy="132840"/>
              </p14:xfrm>
            </p:contentPart>
          </mc:Choice>
          <mc:Fallback xmlns="">
            <p:pic>
              <p:nvPicPr>
                <p:cNvPr id="347" name="Freihand 346">
                  <a:extLst>
                    <a:ext uri="{FF2B5EF4-FFF2-40B4-BE49-F238E27FC236}">
                      <a16:creationId xmlns:a16="http://schemas.microsoft.com/office/drawing/2014/main" id="{C58AC034-A97A-47A9-8ABB-341BE4884A28}"/>
                    </a:ext>
                  </a:extLst>
                </p:cNvPr>
                <p:cNvPicPr/>
                <p:nvPr/>
              </p:nvPicPr>
              <p:blipFill>
                <a:blip r:embed="rId69"/>
                <a:stretch>
                  <a:fillRect/>
                </a:stretch>
              </p:blipFill>
              <p:spPr>
                <a:xfrm>
                  <a:off x="10732179" y="462428"/>
                  <a:ext cx="126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8" name="Freihand 347">
                  <a:extLst>
                    <a:ext uri="{FF2B5EF4-FFF2-40B4-BE49-F238E27FC236}">
                      <a16:creationId xmlns:a16="http://schemas.microsoft.com/office/drawing/2014/main" id="{9FCC0B2B-17EC-4CF4-84B5-19F46C90DF05}"/>
                    </a:ext>
                  </a:extLst>
                </p14:cNvPr>
                <p14:cNvContentPartPr/>
                <p14:nvPr/>
              </p14:nvContentPartPr>
              <p14:xfrm>
                <a:off x="10882299" y="529748"/>
                <a:ext cx="213120" cy="66960"/>
              </p14:xfrm>
            </p:contentPart>
          </mc:Choice>
          <mc:Fallback xmlns="">
            <p:pic>
              <p:nvPicPr>
                <p:cNvPr id="348" name="Freihand 347">
                  <a:extLst>
                    <a:ext uri="{FF2B5EF4-FFF2-40B4-BE49-F238E27FC236}">
                      <a16:creationId xmlns:a16="http://schemas.microsoft.com/office/drawing/2014/main" id="{9FCC0B2B-17EC-4CF4-84B5-19F46C90DF05}"/>
                    </a:ext>
                  </a:extLst>
                </p:cNvPr>
                <p:cNvPicPr/>
                <p:nvPr/>
              </p:nvPicPr>
              <p:blipFill>
                <a:blip r:embed="rId71"/>
                <a:stretch>
                  <a:fillRect/>
                </a:stretch>
              </p:blipFill>
              <p:spPr>
                <a:xfrm>
                  <a:off x="10877979" y="525428"/>
                  <a:ext cx="221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9" name="Freihand 348">
                  <a:extLst>
                    <a:ext uri="{FF2B5EF4-FFF2-40B4-BE49-F238E27FC236}">
                      <a16:creationId xmlns:a16="http://schemas.microsoft.com/office/drawing/2014/main" id="{E014593D-FD7B-4607-8170-A07EA0A4B8C4}"/>
                    </a:ext>
                  </a:extLst>
                </p14:cNvPr>
                <p14:cNvContentPartPr/>
                <p14:nvPr/>
              </p14:nvContentPartPr>
              <p14:xfrm>
                <a:off x="11164899" y="541268"/>
                <a:ext cx="85320" cy="57960"/>
              </p14:xfrm>
            </p:contentPart>
          </mc:Choice>
          <mc:Fallback xmlns="">
            <p:pic>
              <p:nvPicPr>
                <p:cNvPr id="349" name="Freihand 348">
                  <a:extLst>
                    <a:ext uri="{FF2B5EF4-FFF2-40B4-BE49-F238E27FC236}">
                      <a16:creationId xmlns:a16="http://schemas.microsoft.com/office/drawing/2014/main" id="{E014593D-FD7B-4607-8170-A07EA0A4B8C4}"/>
                    </a:ext>
                  </a:extLst>
                </p:cNvPr>
                <p:cNvPicPr/>
                <p:nvPr/>
              </p:nvPicPr>
              <p:blipFill>
                <a:blip r:embed="rId73"/>
                <a:stretch>
                  <a:fillRect/>
                </a:stretch>
              </p:blipFill>
              <p:spPr>
                <a:xfrm>
                  <a:off x="11160579" y="536948"/>
                  <a:ext cx="93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0" name="Freihand 349">
                  <a:extLst>
                    <a:ext uri="{FF2B5EF4-FFF2-40B4-BE49-F238E27FC236}">
                      <a16:creationId xmlns:a16="http://schemas.microsoft.com/office/drawing/2014/main" id="{91A6D6B4-C72C-4141-B403-3A13121A6801}"/>
                    </a:ext>
                  </a:extLst>
                </p14:cNvPr>
                <p14:cNvContentPartPr/>
                <p14:nvPr/>
              </p14:nvContentPartPr>
              <p14:xfrm>
                <a:off x="11242299" y="478988"/>
                <a:ext cx="10080" cy="23400"/>
              </p14:xfrm>
            </p:contentPart>
          </mc:Choice>
          <mc:Fallback xmlns="">
            <p:pic>
              <p:nvPicPr>
                <p:cNvPr id="350" name="Freihand 349">
                  <a:extLst>
                    <a:ext uri="{FF2B5EF4-FFF2-40B4-BE49-F238E27FC236}">
                      <a16:creationId xmlns:a16="http://schemas.microsoft.com/office/drawing/2014/main" id="{91A6D6B4-C72C-4141-B403-3A13121A6801}"/>
                    </a:ext>
                  </a:extLst>
                </p:cNvPr>
                <p:cNvPicPr/>
                <p:nvPr/>
              </p:nvPicPr>
              <p:blipFill>
                <a:blip r:embed="rId75"/>
                <a:stretch>
                  <a:fillRect/>
                </a:stretch>
              </p:blipFill>
              <p:spPr>
                <a:xfrm>
                  <a:off x="11237979" y="474668"/>
                  <a:ext cx="18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1" name="Freihand 350">
                  <a:extLst>
                    <a:ext uri="{FF2B5EF4-FFF2-40B4-BE49-F238E27FC236}">
                      <a16:creationId xmlns:a16="http://schemas.microsoft.com/office/drawing/2014/main" id="{7FCDB394-D16A-4AF6-81D8-8B8CD05806EA}"/>
                    </a:ext>
                  </a:extLst>
                </p14:cNvPr>
                <p14:cNvContentPartPr/>
                <p14:nvPr/>
              </p14:nvContentPartPr>
              <p14:xfrm>
                <a:off x="11275059" y="444428"/>
                <a:ext cx="144720" cy="147600"/>
              </p14:xfrm>
            </p:contentPart>
          </mc:Choice>
          <mc:Fallback xmlns="">
            <p:pic>
              <p:nvPicPr>
                <p:cNvPr id="351" name="Freihand 350">
                  <a:extLst>
                    <a:ext uri="{FF2B5EF4-FFF2-40B4-BE49-F238E27FC236}">
                      <a16:creationId xmlns:a16="http://schemas.microsoft.com/office/drawing/2014/main" id="{7FCDB394-D16A-4AF6-81D8-8B8CD05806EA}"/>
                    </a:ext>
                  </a:extLst>
                </p:cNvPr>
                <p:cNvPicPr/>
                <p:nvPr/>
              </p:nvPicPr>
              <p:blipFill>
                <a:blip r:embed="rId77"/>
                <a:stretch>
                  <a:fillRect/>
                </a:stretch>
              </p:blipFill>
              <p:spPr>
                <a:xfrm>
                  <a:off x="11270739" y="440108"/>
                  <a:ext cx="153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3" name="Freihand 352">
                  <a:extLst>
                    <a:ext uri="{FF2B5EF4-FFF2-40B4-BE49-F238E27FC236}">
                      <a16:creationId xmlns:a16="http://schemas.microsoft.com/office/drawing/2014/main" id="{751DDEE1-F8D1-405C-B9C2-0C9A0379A21E}"/>
                    </a:ext>
                  </a:extLst>
                </p14:cNvPr>
                <p14:cNvContentPartPr/>
                <p14:nvPr/>
              </p14:nvContentPartPr>
              <p14:xfrm>
                <a:off x="11440299" y="502028"/>
                <a:ext cx="137520" cy="111240"/>
              </p14:xfrm>
            </p:contentPart>
          </mc:Choice>
          <mc:Fallback xmlns="">
            <p:pic>
              <p:nvPicPr>
                <p:cNvPr id="353" name="Freihand 352">
                  <a:extLst>
                    <a:ext uri="{FF2B5EF4-FFF2-40B4-BE49-F238E27FC236}">
                      <a16:creationId xmlns:a16="http://schemas.microsoft.com/office/drawing/2014/main" id="{751DDEE1-F8D1-405C-B9C2-0C9A0379A21E}"/>
                    </a:ext>
                  </a:extLst>
                </p:cNvPr>
                <p:cNvPicPr/>
                <p:nvPr/>
              </p:nvPicPr>
              <p:blipFill>
                <a:blip r:embed="rId79"/>
                <a:stretch>
                  <a:fillRect/>
                </a:stretch>
              </p:blipFill>
              <p:spPr>
                <a:xfrm>
                  <a:off x="11435979" y="497708"/>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4" name="Freihand 353">
                  <a:extLst>
                    <a:ext uri="{FF2B5EF4-FFF2-40B4-BE49-F238E27FC236}">
                      <a16:creationId xmlns:a16="http://schemas.microsoft.com/office/drawing/2014/main" id="{C0CAF556-6120-4C2E-A5BB-6DCA9062A393}"/>
                    </a:ext>
                  </a:extLst>
                </p14:cNvPr>
                <p14:cNvContentPartPr/>
                <p14:nvPr/>
              </p14:nvContentPartPr>
              <p14:xfrm>
                <a:off x="11449299" y="547748"/>
                <a:ext cx="118800" cy="3240"/>
              </p14:xfrm>
            </p:contentPart>
          </mc:Choice>
          <mc:Fallback xmlns="">
            <p:pic>
              <p:nvPicPr>
                <p:cNvPr id="354" name="Freihand 353">
                  <a:extLst>
                    <a:ext uri="{FF2B5EF4-FFF2-40B4-BE49-F238E27FC236}">
                      <a16:creationId xmlns:a16="http://schemas.microsoft.com/office/drawing/2014/main" id="{C0CAF556-6120-4C2E-A5BB-6DCA9062A393}"/>
                    </a:ext>
                  </a:extLst>
                </p:cNvPr>
                <p:cNvPicPr/>
                <p:nvPr/>
              </p:nvPicPr>
              <p:blipFill>
                <a:blip r:embed="rId81"/>
                <a:stretch>
                  <a:fillRect/>
                </a:stretch>
              </p:blipFill>
              <p:spPr>
                <a:xfrm>
                  <a:off x="11444979" y="543428"/>
                  <a:ext cx="127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5" name="Freihand 354">
                  <a:extLst>
                    <a:ext uri="{FF2B5EF4-FFF2-40B4-BE49-F238E27FC236}">
                      <a16:creationId xmlns:a16="http://schemas.microsoft.com/office/drawing/2014/main" id="{D1B058FD-3A01-4856-9D9D-D54D11A64C3E}"/>
                    </a:ext>
                  </a:extLst>
                </p14:cNvPr>
                <p14:cNvContentPartPr/>
                <p14:nvPr/>
              </p14:nvContentPartPr>
              <p14:xfrm>
                <a:off x="11579979" y="513188"/>
                <a:ext cx="144000" cy="72720"/>
              </p14:xfrm>
            </p:contentPart>
          </mc:Choice>
          <mc:Fallback xmlns="">
            <p:pic>
              <p:nvPicPr>
                <p:cNvPr id="355" name="Freihand 354">
                  <a:extLst>
                    <a:ext uri="{FF2B5EF4-FFF2-40B4-BE49-F238E27FC236}">
                      <a16:creationId xmlns:a16="http://schemas.microsoft.com/office/drawing/2014/main" id="{D1B058FD-3A01-4856-9D9D-D54D11A64C3E}"/>
                    </a:ext>
                  </a:extLst>
                </p:cNvPr>
                <p:cNvPicPr/>
                <p:nvPr/>
              </p:nvPicPr>
              <p:blipFill>
                <a:blip r:embed="rId83"/>
                <a:stretch>
                  <a:fillRect/>
                </a:stretch>
              </p:blipFill>
              <p:spPr>
                <a:xfrm>
                  <a:off x="11575659" y="508868"/>
                  <a:ext cx="152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56" name="Freihand 355">
                  <a:extLst>
                    <a:ext uri="{FF2B5EF4-FFF2-40B4-BE49-F238E27FC236}">
                      <a16:creationId xmlns:a16="http://schemas.microsoft.com/office/drawing/2014/main" id="{DB92919F-4FD3-44BA-ACE0-6C239518E1E1}"/>
                    </a:ext>
                  </a:extLst>
                </p14:cNvPr>
                <p14:cNvContentPartPr/>
                <p14:nvPr/>
              </p14:nvContentPartPr>
              <p14:xfrm>
                <a:off x="11717499" y="487628"/>
                <a:ext cx="111600" cy="125280"/>
              </p14:xfrm>
            </p:contentPart>
          </mc:Choice>
          <mc:Fallback xmlns="">
            <p:pic>
              <p:nvPicPr>
                <p:cNvPr id="356" name="Freihand 355">
                  <a:extLst>
                    <a:ext uri="{FF2B5EF4-FFF2-40B4-BE49-F238E27FC236}">
                      <a16:creationId xmlns:a16="http://schemas.microsoft.com/office/drawing/2014/main" id="{DB92919F-4FD3-44BA-ACE0-6C239518E1E1}"/>
                    </a:ext>
                  </a:extLst>
                </p:cNvPr>
                <p:cNvPicPr/>
                <p:nvPr/>
              </p:nvPicPr>
              <p:blipFill>
                <a:blip r:embed="rId85"/>
                <a:stretch>
                  <a:fillRect/>
                </a:stretch>
              </p:blipFill>
              <p:spPr>
                <a:xfrm>
                  <a:off x="11713179" y="483308"/>
                  <a:ext cx="120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 name="Freihand 2">
                  <a:extLst>
                    <a:ext uri="{FF2B5EF4-FFF2-40B4-BE49-F238E27FC236}">
                      <a16:creationId xmlns:a16="http://schemas.microsoft.com/office/drawing/2014/main" id="{A654126A-A299-4742-85AA-695496BFFBF2}"/>
                    </a:ext>
                  </a:extLst>
                </p14:cNvPr>
                <p14:cNvContentPartPr/>
                <p14:nvPr/>
              </p14:nvContentPartPr>
              <p14:xfrm>
                <a:off x="6914019" y="810908"/>
                <a:ext cx="134280" cy="191160"/>
              </p14:xfrm>
            </p:contentPart>
          </mc:Choice>
          <mc:Fallback xmlns="">
            <p:pic>
              <p:nvPicPr>
                <p:cNvPr id="3" name="Freihand 2">
                  <a:extLst>
                    <a:ext uri="{FF2B5EF4-FFF2-40B4-BE49-F238E27FC236}">
                      <a16:creationId xmlns:a16="http://schemas.microsoft.com/office/drawing/2014/main" id="{A654126A-A299-4742-85AA-695496BFFBF2}"/>
                    </a:ext>
                  </a:extLst>
                </p:cNvPr>
                <p:cNvPicPr/>
                <p:nvPr/>
              </p:nvPicPr>
              <p:blipFill>
                <a:blip r:embed="rId87"/>
                <a:stretch>
                  <a:fillRect/>
                </a:stretch>
              </p:blipFill>
              <p:spPr>
                <a:xfrm>
                  <a:off x="6909699" y="806588"/>
                  <a:ext cx="142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 name="Freihand 3">
                  <a:extLst>
                    <a:ext uri="{FF2B5EF4-FFF2-40B4-BE49-F238E27FC236}">
                      <a16:creationId xmlns:a16="http://schemas.microsoft.com/office/drawing/2014/main" id="{6FB12F28-2D0C-4FBF-8E67-093A805538D6}"/>
                    </a:ext>
                  </a:extLst>
                </p14:cNvPr>
                <p14:cNvContentPartPr/>
                <p14:nvPr/>
              </p14:nvContentPartPr>
              <p14:xfrm>
                <a:off x="6977739" y="918188"/>
                <a:ext cx="63360" cy="52920"/>
              </p14:xfrm>
            </p:contentPart>
          </mc:Choice>
          <mc:Fallback xmlns="">
            <p:pic>
              <p:nvPicPr>
                <p:cNvPr id="4" name="Freihand 3">
                  <a:extLst>
                    <a:ext uri="{FF2B5EF4-FFF2-40B4-BE49-F238E27FC236}">
                      <a16:creationId xmlns:a16="http://schemas.microsoft.com/office/drawing/2014/main" id="{6FB12F28-2D0C-4FBF-8E67-093A805538D6}"/>
                    </a:ext>
                  </a:extLst>
                </p:cNvPr>
                <p:cNvPicPr/>
                <p:nvPr/>
              </p:nvPicPr>
              <p:blipFill>
                <a:blip r:embed="rId89"/>
                <a:stretch>
                  <a:fillRect/>
                </a:stretch>
              </p:blipFill>
              <p:spPr>
                <a:xfrm>
                  <a:off x="6973419" y="913868"/>
                  <a:ext cx="72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 name="Freihand 7">
                  <a:extLst>
                    <a:ext uri="{FF2B5EF4-FFF2-40B4-BE49-F238E27FC236}">
                      <a16:creationId xmlns:a16="http://schemas.microsoft.com/office/drawing/2014/main" id="{DFFDA22A-3D08-4287-970B-CE1B936593FE}"/>
                    </a:ext>
                  </a:extLst>
                </p14:cNvPr>
                <p14:cNvContentPartPr/>
                <p14:nvPr/>
              </p14:nvContentPartPr>
              <p14:xfrm>
                <a:off x="7157379" y="871388"/>
                <a:ext cx="135360" cy="72000"/>
              </p14:xfrm>
            </p:contentPart>
          </mc:Choice>
          <mc:Fallback xmlns="">
            <p:pic>
              <p:nvPicPr>
                <p:cNvPr id="8" name="Freihand 7">
                  <a:extLst>
                    <a:ext uri="{FF2B5EF4-FFF2-40B4-BE49-F238E27FC236}">
                      <a16:creationId xmlns:a16="http://schemas.microsoft.com/office/drawing/2014/main" id="{DFFDA22A-3D08-4287-970B-CE1B936593FE}"/>
                    </a:ext>
                  </a:extLst>
                </p:cNvPr>
                <p:cNvPicPr/>
                <p:nvPr/>
              </p:nvPicPr>
              <p:blipFill>
                <a:blip r:embed="rId91"/>
                <a:stretch>
                  <a:fillRect/>
                </a:stretch>
              </p:blipFill>
              <p:spPr>
                <a:xfrm>
                  <a:off x="7153059" y="867068"/>
                  <a:ext cx="144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 name="Freihand 8">
                  <a:extLst>
                    <a:ext uri="{FF2B5EF4-FFF2-40B4-BE49-F238E27FC236}">
                      <a16:creationId xmlns:a16="http://schemas.microsoft.com/office/drawing/2014/main" id="{AFD2F55C-DC0A-40BB-90F3-A99BB5589A94}"/>
                    </a:ext>
                  </a:extLst>
                </p14:cNvPr>
                <p14:cNvContentPartPr/>
                <p14:nvPr/>
              </p14:nvContentPartPr>
              <p14:xfrm>
                <a:off x="7387419" y="798308"/>
                <a:ext cx="149040" cy="164160"/>
              </p14:xfrm>
            </p:contentPart>
          </mc:Choice>
          <mc:Fallback xmlns="">
            <p:pic>
              <p:nvPicPr>
                <p:cNvPr id="9" name="Freihand 8">
                  <a:extLst>
                    <a:ext uri="{FF2B5EF4-FFF2-40B4-BE49-F238E27FC236}">
                      <a16:creationId xmlns:a16="http://schemas.microsoft.com/office/drawing/2014/main" id="{AFD2F55C-DC0A-40BB-90F3-A99BB5589A94}"/>
                    </a:ext>
                  </a:extLst>
                </p:cNvPr>
                <p:cNvPicPr/>
                <p:nvPr/>
              </p:nvPicPr>
              <p:blipFill>
                <a:blip r:embed="rId93"/>
                <a:stretch>
                  <a:fillRect/>
                </a:stretch>
              </p:blipFill>
              <p:spPr>
                <a:xfrm>
                  <a:off x="7383099" y="793988"/>
                  <a:ext cx="157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 name="Freihand 9">
                  <a:extLst>
                    <a:ext uri="{FF2B5EF4-FFF2-40B4-BE49-F238E27FC236}">
                      <a16:creationId xmlns:a16="http://schemas.microsoft.com/office/drawing/2014/main" id="{9A510A24-894A-420F-8A23-589CDB02A88A}"/>
                    </a:ext>
                  </a:extLst>
                </p14:cNvPr>
                <p14:cNvContentPartPr/>
                <p14:nvPr/>
              </p14:nvContentPartPr>
              <p14:xfrm>
                <a:off x="7563819" y="837188"/>
                <a:ext cx="92520" cy="113400"/>
              </p14:xfrm>
            </p:contentPart>
          </mc:Choice>
          <mc:Fallback xmlns="">
            <p:pic>
              <p:nvPicPr>
                <p:cNvPr id="10" name="Freihand 9">
                  <a:extLst>
                    <a:ext uri="{FF2B5EF4-FFF2-40B4-BE49-F238E27FC236}">
                      <a16:creationId xmlns:a16="http://schemas.microsoft.com/office/drawing/2014/main" id="{9A510A24-894A-420F-8A23-589CDB02A88A}"/>
                    </a:ext>
                  </a:extLst>
                </p:cNvPr>
                <p:cNvPicPr/>
                <p:nvPr/>
              </p:nvPicPr>
              <p:blipFill>
                <a:blip r:embed="rId95"/>
                <a:stretch>
                  <a:fillRect/>
                </a:stretch>
              </p:blipFill>
              <p:spPr>
                <a:xfrm>
                  <a:off x="7559499" y="832868"/>
                  <a:ext cx="101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 name="Freihand 10">
                  <a:extLst>
                    <a:ext uri="{FF2B5EF4-FFF2-40B4-BE49-F238E27FC236}">
                      <a16:creationId xmlns:a16="http://schemas.microsoft.com/office/drawing/2014/main" id="{A3DD7D7F-1EF1-40A8-92AD-9E3E73D32D2D}"/>
                    </a:ext>
                  </a:extLst>
                </p14:cNvPr>
                <p14:cNvContentPartPr/>
                <p14:nvPr/>
              </p14:nvContentPartPr>
              <p14:xfrm>
                <a:off x="7678299" y="823508"/>
                <a:ext cx="109080" cy="87840"/>
              </p14:xfrm>
            </p:contentPart>
          </mc:Choice>
          <mc:Fallback xmlns="">
            <p:pic>
              <p:nvPicPr>
                <p:cNvPr id="11" name="Freihand 10">
                  <a:extLst>
                    <a:ext uri="{FF2B5EF4-FFF2-40B4-BE49-F238E27FC236}">
                      <a16:creationId xmlns:a16="http://schemas.microsoft.com/office/drawing/2014/main" id="{A3DD7D7F-1EF1-40A8-92AD-9E3E73D32D2D}"/>
                    </a:ext>
                  </a:extLst>
                </p:cNvPr>
                <p:cNvPicPr/>
                <p:nvPr/>
              </p:nvPicPr>
              <p:blipFill>
                <a:blip r:embed="rId97"/>
                <a:stretch>
                  <a:fillRect/>
                </a:stretch>
              </p:blipFill>
              <p:spPr>
                <a:xfrm>
                  <a:off x="7673979" y="819188"/>
                  <a:ext cx="117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 name="Freihand 11">
                  <a:extLst>
                    <a:ext uri="{FF2B5EF4-FFF2-40B4-BE49-F238E27FC236}">
                      <a16:creationId xmlns:a16="http://schemas.microsoft.com/office/drawing/2014/main" id="{F0F68CEC-402A-49FC-95FB-9E0EE52B7679}"/>
                    </a:ext>
                  </a:extLst>
                </p14:cNvPr>
                <p14:cNvContentPartPr/>
                <p14:nvPr/>
              </p14:nvContentPartPr>
              <p14:xfrm>
                <a:off x="7827699" y="809828"/>
                <a:ext cx="82080" cy="95040"/>
              </p14:xfrm>
            </p:contentPart>
          </mc:Choice>
          <mc:Fallback xmlns="">
            <p:pic>
              <p:nvPicPr>
                <p:cNvPr id="12" name="Freihand 11">
                  <a:extLst>
                    <a:ext uri="{FF2B5EF4-FFF2-40B4-BE49-F238E27FC236}">
                      <a16:creationId xmlns:a16="http://schemas.microsoft.com/office/drawing/2014/main" id="{F0F68CEC-402A-49FC-95FB-9E0EE52B7679}"/>
                    </a:ext>
                  </a:extLst>
                </p:cNvPr>
                <p:cNvPicPr/>
                <p:nvPr/>
              </p:nvPicPr>
              <p:blipFill>
                <a:blip r:embed="rId99"/>
                <a:stretch>
                  <a:fillRect/>
                </a:stretch>
              </p:blipFill>
              <p:spPr>
                <a:xfrm>
                  <a:off x="7823379" y="805508"/>
                  <a:ext cx="90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 name="Freihand 12">
                  <a:extLst>
                    <a:ext uri="{FF2B5EF4-FFF2-40B4-BE49-F238E27FC236}">
                      <a16:creationId xmlns:a16="http://schemas.microsoft.com/office/drawing/2014/main" id="{E66C3A68-B236-43A0-B2ED-132DFB16E055}"/>
                    </a:ext>
                  </a:extLst>
                </p14:cNvPr>
                <p14:cNvContentPartPr/>
                <p14:nvPr/>
              </p14:nvContentPartPr>
              <p14:xfrm>
                <a:off x="8056659" y="810548"/>
                <a:ext cx="207360" cy="107640"/>
              </p14:xfrm>
            </p:contentPart>
          </mc:Choice>
          <mc:Fallback xmlns="">
            <p:pic>
              <p:nvPicPr>
                <p:cNvPr id="13" name="Freihand 12">
                  <a:extLst>
                    <a:ext uri="{FF2B5EF4-FFF2-40B4-BE49-F238E27FC236}">
                      <a16:creationId xmlns:a16="http://schemas.microsoft.com/office/drawing/2014/main" id="{E66C3A68-B236-43A0-B2ED-132DFB16E055}"/>
                    </a:ext>
                  </a:extLst>
                </p:cNvPr>
                <p:cNvPicPr/>
                <p:nvPr/>
              </p:nvPicPr>
              <p:blipFill>
                <a:blip r:embed="rId101"/>
                <a:stretch>
                  <a:fillRect/>
                </a:stretch>
              </p:blipFill>
              <p:spPr>
                <a:xfrm>
                  <a:off x="8052339" y="806228"/>
                  <a:ext cx="216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 name="Freihand 13">
                  <a:extLst>
                    <a:ext uri="{FF2B5EF4-FFF2-40B4-BE49-F238E27FC236}">
                      <a16:creationId xmlns:a16="http://schemas.microsoft.com/office/drawing/2014/main" id="{CEF8C03F-C6B8-4209-865D-E2C8450E1EAA}"/>
                    </a:ext>
                  </a:extLst>
                </p14:cNvPr>
                <p14:cNvContentPartPr/>
                <p14:nvPr/>
              </p14:nvContentPartPr>
              <p14:xfrm>
                <a:off x="8001579" y="834668"/>
                <a:ext cx="176760" cy="23760"/>
              </p14:xfrm>
            </p:contentPart>
          </mc:Choice>
          <mc:Fallback xmlns="">
            <p:pic>
              <p:nvPicPr>
                <p:cNvPr id="14" name="Freihand 13">
                  <a:extLst>
                    <a:ext uri="{FF2B5EF4-FFF2-40B4-BE49-F238E27FC236}">
                      <a16:creationId xmlns:a16="http://schemas.microsoft.com/office/drawing/2014/main" id="{CEF8C03F-C6B8-4209-865D-E2C8450E1EAA}"/>
                    </a:ext>
                  </a:extLst>
                </p:cNvPr>
                <p:cNvPicPr/>
                <p:nvPr/>
              </p:nvPicPr>
              <p:blipFill>
                <a:blip r:embed="rId103"/>
                <a:stretch>
                  <a:fillRect/>
                </a:stretch>
              </p:blipFill>
              <p:spPr>
                <a:xfrm>
                  <a:off x="7997259" y="830348"/>
                  <a:ext cx="185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 name="Freihand 14">
                  <a:extLst>
                    <a:ext uri="{FF2B5EF4-FFF2-40B4-BE49-F238E27FC236}">
                      <a16:creationId xmlns:a16="http://schemas.microsoft.com/office/drawing/2014/main" id="{D1004E8B-9C00-4EFC-A210-1DD8D9300811}"/>
                    </a:ext>
                  </a:extLst>
                </p14:cNvPr>
                <p14:cNvContentPartPr/>
                <p14:nvPr/>
              </p14:nvContentPartPr>
              <p14:xfrm>
                <a:off x="7946859" y="849068"/>
                <a:ext cx="267840" cy="35640"/>
              </p14:xfrm>
            </p:contentPart>
          </mc:Choice>
          <mc:Fallback xmlns="">
            <p:pic>
              <p:nvPicPr>
                <p:cNvPr id="15" name="Freihand 14">
                  <a:extLst>
                    <a:ext uri="{FF2B5EF4-FFF2-40B4-BE49-F238E27FC236}">
                      <a16:creationId xmlns:a16="http://schemas.microsoft.com/office/drawing/2014/main" id="{D1004E8B-9C00-4EFC-A210-1DD8D9300811}"/>
                    </a:ext>
                  </a:extLst>
                </p:cNvPr>
                <p:cNvPicPr/>
                <p:nvPr/>
              </p:nvPicPr>
              <p:blipFill>
                <a:blip r:embed="rId105"/>
                <a:stretch>
                  <a:fillRect/>
                </a:stretch>
              </p:blipFill>
              <p:spPr>
                <a:xfrm>
                  <a:off x="7942539" y="844748"/>
                  <a:ext cx="276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 name="Freihand 18">
                  <a:extLst>
                    <a:ext uri="{FF2B5EF4-FFF2-40B4-BE49-F238E27FC236}">
                      <a16:creationId xmlns:a16="http://schemas.microsoft.com/office/drawing/2014/main" id="{85182B4A-53A5-4EAD-A4F8-4978AC47158E}"/>
                    </a:ext>
                  </a:extLst>
                </p14:cNvPr>
                <p14:cNvContentPartPr/>
                <p14:nvPr/>
              </p14:nvContentPartPr>
              <p14:xfrm>
                <a:off x="8760459" y="716588"/>
                <a:ext cx="17640" cy="3960"/>
              </p14:xfrm>
            </p:contentPart>
          </mc:Choice>
          <mc:Fallback xmlns="">
            <p:pic>
              <p:nvPicPr>
                <p:cNvPr id="19" name="Freihand 18">
                  <a:extLst>
                    <a:ext uri="{FF2B5EF4-FFF2-40B4-BE49-F238E27FC236}">
                      <a16:creationId xmlns:a16="http://schemas.microsoft.com/office/drawing/2014/main" id="{85182B4A-53A5-4EAD-A4F8-4978AC47158E}"/>
                    </a:ext>
                  </a:extLst>
                </p:cNvPr>
                <p:cNvPicPr/>
                <p:nvPr/>
              </p:nvPicPr>
              <p:blipFill>
                <a:blip r:embed="rId107"/>
                <a:stretch>
                  <a:fillRect/>
                </a:stretch>
              </p:blipFill>
              <p:spPr>
                <a:xfrm>
                  <a:off x="8756139" y="712268"/>
                  <a:ext cx="26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 name="Freihand 17">
                  <a:extLst>
                    <a:ext uri="{FF2B5EF4-FFF2-40B4-BE49-F238E27FC236}">
                      <a16:creationId xmlns:a16="http://schemas.microsoft.com/office/drawing/2014/main" id="{7D942987-2F9E-4CFD-9D7A-FB2892C22319}"/>
                    </a:ext>
                  </a:extLst>
                </p14:cNvPr>
                <p14:cNvContentPartPr/>
                <p14:nvPr/>
              </p14:nvContentPartPr>
              <p14:xfrm>
                <a:off x="8751819" y="792188"/>
                <a:ext cx="54360" cy="83880"/>
              </p14:xfrm>
            </p:contentPart>
          </mc:Choice>
          <mc:Fallback xmlns="">
            <p:pic>
              <p:nvPicPr>
                <p:cNvPr id="18" name="Freihand 17">
                  <a:extLst>
                    <a:ext uri="{FF2B5EF4-FFF2-40B4-BE49-F238E27FC236}">
                      <a16:creationId xmlns:a16="http://schemas.microsoft.com/office/drawing/2014/main" id="{7D942987-2F9E-4CFD-9D7A-FB2892C22319}"/>
                    </a:ext>
                  </a:extLst>
                </p:cNvPr>
                <p:cNvPicPr/>
                <p:nvPr/>
              </p:nvPicPr>
              <p:blipFill>
                <a:blip r:embed="rId109"/>
                <a:stretch>
                  <a:fillRect/>
                </a:stretch>
              </p:blipFill>
              <p:spPr>
                <a:xfrm>
                  <a:off x="8747499" y="787868"/>
                  <a:ext cx="63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 name="Freihand 19">
                  <a:extLst>
                    <a:ext uri="{FF2B5EF4-FFF2-40B4-BE49-F238E27FC236}">
                      <a16:creationId xmlns:a16="http://schemas.microsoft.com/office/drawing/2014/main" id="{ADD0CB23-CD4F-4957-BF0F-B7E30233B60E}"/>
                    </a:ext>
                  </a:extLst>
                </p14:cNvPr>
                <p14:cNvContentPartPr/>
                <p14:nvPr/>
              </p14:nvContentPartPr>
              <p14:xfrm>
                <a:off x="8894379" y="801908"/>
                <a:ext cx="108720" cy="15480"/>
              </p14:xfrm>
            </p:contentPart>
          </mc:Choice>
          <mc:Fallback xmlns="">
            <p:pic>
              <p:nvPicPr>
                <p:cNvPr id="20" name="Freihand 19">
                  <a:extLst>
                    <a:ext uri="{FF2B5EF4-FFF2-40B4-BE49-F238E27FC236}">
                      <a16:creationId xmlns:a16="http://schemas.microsoft.com/office/drawing/2014/main" id="{ADD0CB23-CD4F-4957-BF0F-B7E30233B60E}"/>
                    </a:ext>
                  </a:extLst>
                </p:cNvPr>
                <p:cNvPicPr/>
                <p:nvPr/>
              </p:nvPicPr>
              <p:blipFill>
                <a:blip r:embed="rId111"/>
                <a:stretch>
                  <a:fillRect/>
                </a:stretch>
              </p:blipFill>
              <p:spPr>
                <a:xfrm>
                  <a:off x="8890059" y="797588"/>
                  <a:ext cx="11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 name="Freihand 20">
                  <a:extLst>
                    <a:ext uri="{FF2B5EF4-FFF2-40B4-BE49-F238E27FC236}">
                      <a16:creationId xmlns:a16="http://schemas.microsoft.com/office/drawing/2014/main" id="{2BCAB810-7B1E-4A03-95D1-633CC27C128E}"/>
                    </a:ext>
                  </a:extLst>
                </p14:cNvPr>
                <p14:cNvContentPartPr/>
                <p14:nvPr/>
              </p14:nvContentPartPr>
              <p14:xfrm>
                <a:off x="8880339" y="842948"/>
                <a:ext cx="119520" cy="21600"/>
              </p14:xfrm>
            </p:contentPart>
          </mc:Choice>
          <mc:Fallback xmlns="">
            <p:pic>
              <p:nvPicPr>
                <p:cNvPr id="21" name="Freihand 20">
                  <a:extLst>
                    <a:ext uri="{FF2B5EF4-FFF2-40B4-BE49-F238E27FC236}">
                      <a16:creationId xmlns:a16="http://schemas.microsoft.com/office/drawing/2014/main" id="{2BCAB810-7B1E-4A03-95D1-633CC27C128E}"/>
                    </a:ext>
                  </a:extLst>
                </p:cNvPr>
                <p:cNvPicPr/>
                <p:nvPr/>
              </p:nvPicPr>
              <p:blipFill>
                <a:blip r:embed="rId113"/>
                <a:stretch>
                  <a:fillRect/>
                </a:stretch>
              </p:blipFill>
              <p:spPr>
                <a:xfrm>
                  <a:off x="8876019" y="838628"/>
                  <a:ext cx="128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 name="Freihand 22">
                  <a:extLst>
                    <a:ext uri="{FF2B5EF4-FFF2-40B4-BE49-F238E27FC236}">
                      <a16:creationId xmlns:a16="http://schemas.microsoft.com/office/drawing/2014/main" id="{FD33ABD2-5389-47A8-B8B7-29E636134D0C}"/>
                    </a:ext>
                  </a:extLst>
                </p14:cNvPr>
                <p14:cNvContentPartPr/>
                <p14:nvPr/>
              </p14:nvContentPartPr>
              <p14:xfrm>
                <a:off x="9110379" y="710468"/>
                <a:ext cx="85680" cy="101160"/>
              </p14:xfrm>
            </p:contentPart>
          </mc:Choice>
          <mc:Fallback xmlns="">
            <p:pic>
              <p:nvPicPr>
                <p:cNvPr id="23" name="Freihand 22">
                  <a:extLst>
                    <a:ext uri="{FF2B5EF4-FFF2-40B4-BE49-F238E27FC236}">
                      <a16:creationId xmlns:a16="http://schemas.microsoft.com/office/drawing/2014/main" id="{FD33ABD2-5389-47A8-B8B7-29E636134D0C}"/>
                    </a:ext>
                  </a:extLst>
                </p:cNvPr>
                <p:cNvPicPr/>
                <p:nvPr/>
              </p:nvPicPr>
              <p:blipFill>
                <a:blip r:embed="rId115"/>
                <a:stretch>
                  <a:fillRect/>
                </a:stretch>
              </p:blipFill>
              <p:spPr>
                <a:xfrm>
                  <a:off x="9106059" y="706148"/>
                  <a:ext cx="94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 name="Freihand 23">
                  <a:extLst>
                    <a:ext uri="{FF2B5EF4-FFF2-40B4-BE49-F238E27FC236}">
                      <a16:creationId xmlns:a16="http://schemas.microsoft.com/office/drawing/2014/main" id="{411EE0D8-E946-4013-95A9-57BB4365A335}"/>
                    </a:ext>
                  </a:extLst>
                </p14:cNvPr>
                <p14:cNvContentPartPr/>
                <p14:nvPr/>
              </p14:nvContentPartPr>
              <p14:xfrm>
                <a:off x="9161859" y="765188"/>
                <a:ext cx="18360" cy="102960"/>
              </p14:xfrm>
            </p:contentPart>
          </mc:Choice>
          <mc:Fallback xmlns="">
            <p:pic>
              <p:nvPicPr>
                <p:cNvPr id="24" name="Freihand 23">
                  <a:extLst>
                    <a:ext uri="{FF2B5EF4-FFF2-40B4-BE49-F238E27FC236}">
                      <a16:creationId xmlns:a16="http://schemas.microsoft.com/office/drawing/2014/main" id="{411EE0D8-E946-4013-95A9-57BB4365A335}"/>
                    </a:ext>
                  </a:extLst>
                </p:cNvPr>
                <p:cNvPicPr/>
                <p:nvPr/>
              </p:nvPicPr>
              <p:blipFill>
                <a:blip r:embed="rId117"/>
                <a:stretch>
                  <a:fillRect/>
                </a:stretch>
              </p:blipFill>
              <p:spPr>
                <a:xfrm>
                  <a:off x="9157539" y="760868"/>
                  <a:ext cx="27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 name="Freihand 24">
                  <a:extLst>
                    <a:ext uri="{FF2B5EF4-FFF2-40B4-BE49-F238E27FC236}">
                      <a16:creationId xmlns:a16="http://schemas.microsoft.com/office/drawing/2014/main" id="{8288940F-EEC1-4305-942A-F668CAB03CDE}"/>
                    </a:ext>
                  </a:extLst>
                </p14:cNvPr>
                <p14:cNvContentPartPr/>
                <p14:nvPr/>
              </p14:nvContentPartPr>
              <p14:xfrm>
                <a:off x="9342939" y="736388"/>
                <a:ext cx="69120" cy="108360"/>
              </p14:xfrm>
            </p:contentPart>
          </mc:Choice>
          <mc:Fallback xmlns="">
            <p:pic>
              <p:nvPicPr>
                <p:cNvPr id="25" name="Freihand 24">
                  <a:extLst>
                    <a:ext uri="{FF2B5EF4-FFF2-40B4-BE49-F238E27FC236}">
                      <a16:creationId xmlns:a16="http://schemas.microsoft.com/office/drawing/2014/main" id="{8288940F-EEC1-4305-942A-F668CAB03CDE}"/>
                    </a:ext>
                  </a:extLst>
                </p:cNvPr>
                <p:cNvPicPr/>
                <p:nvPr/>
              </p:nvPicPr>
              <p:blipFill>
                <a:blip r:embed="rId119"/>
                <a:stretch>
                  <a:fillRect/>
                </a:stretch>
              </p:blipFill>
              <p:spPr>
                <a:xfrm>
                  <a:off x="9338619" y="732068"/>
                  <a:ext cx="77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6" name="Freihand 25">
                  <a:extLst>
                    <a:ext uri="{FF2B5EF4-FFF2-40B4-BE49-F238E27FC236}">
                      <a16:creationId xmlns:a16="http://schemas.microsoft.com/office/drawing/2014/main" id="{F32CB8F4-A14A-46FB-907E-D2F73112186B}"/>
                    </a:ext>
                  </a:extLst>
                </p14:cNvPr>
                <p14:cNvContentPartPr/>
                <p14:nvPr/>
              </p14:nvContentPartPr>
              <p14:xfrm>
                <a:off x="9256179" y="692828"/>
                <a:ext cx="84240" cy="73440"/>
              </p14:xfrm>
            </p:contentPart>
          </mc:Choice>
          <mc:Fallback xmlns="">
            <p:pic>
              <p:nvPicPr>
                <p:cNvPr id="26" name="Freihand 25">
                  <a:extLst>
                    <a:ext uri="{FF2B5EF4-FFF2-40B4-BE49-F238E27FC236}">
                      <a16:creationId xmlns:a16="http://schemas.microsoft.com/office/drawing/2014/main" id="{F32CB8F4-A14A-46FB-907E-D2F73112186B}"/>
                    </a:ext>
                  </a:extLst>
                </p:cNvPr>
                <p:cNvPicPr/>
                <p:nvPr/>
              </p:nvPicPr>
              <p:blipFill>
                <a:blip r:embed="rId121"/>
                <a:stretch>
                  <a:fillRect/>
                </a:stretch>
              </p:blipFill>
              <p:spPr>
                <a:xfrm>
                  <a:off x="9251859" y="688508"/>
                  <a:ext cx="92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7" name="Freihand 26">
                  <a:extLst>
                    <a:ext uri="{FF2B5EF4-FFF2-40B4-BE49-F238E27FC236}">
                      <a16:creationId xmlns:a16="http://schemas.microsoft.com/office/drawing/2014/main" id="{967BD09F-E7C8-46C3-809F-AB9A7B261328}"/>
                    </a:ext>
                  </a:extLst>
                </p14:cNvPr>
                <p14:cNvContentPartPr/>
                <p14:nvPr/>
              </p14:nvContentPartPr>
              <p14:xfrm>
                <a:off x="9404859" y="797588"/>
                <a:ext cx="68400" cy="59400"/>
              </p14:xfrm>
            </p:contentPart>
          </mc:Choice>
          <mc:Fallback xmlns="">
            <p:pic>
              <p:nvPicPr>
                <p:cNvPr id="27" name="Freihand 26">
                  <a:extLst>
                    <a:ext uri="{FF2B5EF4-FFF2-40B4-BE49-F238E27FC236}">
                      <a16:creationId xmlns:a16="http://schemas.microsoft.com/office/drawing/2014/main" id="{967BD09F-E7C8-46C3-809F-AB9A7B261328}"/>
                    </a:ext>
                  </a:extLst>
                </p:cNvPr>
                <p:cNvPicPr/>
                <p:nvPr/>
              </p:nvPicPr>
              <p:blipFill>
                <a:blip r:embed="rId123"/>
                <a:stretch>
                  <a:fillRect/>
                </a:stretch>
              </p:blipFill>
              <p:spPr>
                <a:xfrm>
                  <a:off x="9400539" y="793268"/>
                  <a:ext cx="77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 name="Freihand 28">
                  <a:extLst>
                    <a:ext uri="{FF2B5EF4-FFF2-40B4-BE49-F238E27FC236}">
                      <a16:creationId xmlns:a16="http://schemas.microsoft.com/office/drawing/2014/main" id="{DD6DF4E6-E20B-48B7-B2E1-EAFEE16C1E42}"/>
                    </a:ext>
                  </a:extLst>
                </p14:cNvPr>
                <p14:cNvContentPartPr/>
                <p14:nvPr/>
              </p14:nvContentPartPr>
              <p14:xfrm>
                <a:off x="9674139" y="761228"/>
                <a:ext cx="83520" cy="167040"/>
              </p14:xfrm>
            </p:contentPart>
          </mc:Choice>
          <mc:Fallback xmlns="">
            <p:pic>
              <p:nvPicPr>
                <p:cNvPr id="29" name="Freihand 28">
                  <a:extLst>
                    <a:ext uri="{FF2B5EF4-FFF2-40B4-BE49-F238E27FC236}">
                      <a16:creationId xmlns:a16="http://schemas.microsoft.com/office/drawing/2014/main" id="{DD6DF4E6-E20B-48B7-B2E1-EAFEE16C1E42}"/>
                    </a:ext>
                  </a:extLst>
                </p:cNvPr>
                <p:cNvPicPr/>
                <p:nvPr/>
              </p:nvPicPr>
              <p:blipFill>
                <a:blip r:embed="rId125"/>
                <a:stretch>
                  <a:fillRect/>
                </a:stretch>
              </p:blipFill>
              <p:spPr>
                <a:xfrm>
                  <a:off x="9669819" y="756908"/>
                  <a:ext cx="92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0" name="Freihand 29">
                  <a:extLst>
                    <a:ext uri="{FF2B5EF4-FFF2-40B4-BE49-F238E27FC236}">
                      <a16:creationId xmlns:a16="http://schemas.microsoft.com/office/drawing/2014/main" id="{E7BA9E39-656C-4979-8E4E-21C1B412E829}"/>
                    </a:ext>
                  </a:extLst>
                </p14:cNvPr>
                <p14:cNvContentPartPr/>
                <p14:nvPr/>
              </p14:nvContentPartPr>
              <p14:xfrm>
                <a:off x="9827139" y="842948"/>
                <a:ext cx="1800" cy="9360"/>
              </p14:xfrm>
            </p:contentPart>
          </mc:Choice>
          <mc:Fallback xmlns="">
            <p:pic>
              <p:nvPicPr>
                <p:cNvPr id="30" name="Freihand 29">
                  <a:extLst>
                    <a:ext uri="{FF2B5EF4-FFF2-40B4-BE49-F238E27FC236}">
                      <a16:creationId xmlns:a16="http://schemas.microsoft.com/office/drawing/2014/main" id="{E7BA9E39-656C-4979-8E4E-21C1B412E829}"/>
                    </a:ext>
                  </a:extLst>
                </p:cNvPr>
                <p:cNvPicPr/>
                <p:nvPr/>
              </p:nvPicPr>
              <p:blipFill>
                <a:blip r:embed="rId127"/>
                <a:stretch>
                  <a:fillRect/>
                </a:stretch>
              </p:blipFill>
              <p:spPr>
                <a:xfrm>
                  <a:off x="9822819" y="838628"/>
                  <a:ext cx="1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1" name="Freihand 30">
                  <a:extLst>
                    <a:ext uri="{FF2B5EF4-FFF2-40B4-BE49-F238E27FC236}">
                      <a16:creationId xmlns:a16="http://schemas.microsoft.com/office/drawing/2014/main" id="{5C44B7A0-0CA0-4C6B-B607-D4CF58D30936}"/>
                    </a:ext>
                  </a:extLst>
                </p14:cNvPr>
                <p14:cNvContentPartPr/>
                <p14:nvPr/>
              </p14:nvContentPartPr>
              <p14:xfrm>
                <a:off x="9876459" y="785348"/>
                <a:ext cx="154440" cy="87840"/>
              </p14:xfrm>
            </p:contentPart>
          </mc:Choice>
          <mc:Fallback xmlns="">
            <p:pic>
              <p:nvPicPr>
                <p:cNvPr id="31" name="Freihand 30">
                  <a:extLst>
                    <a:ext uri="{FF2B5EF4-FFF2-40B4-BE49-F238E27FC236}">
                      <a16:creationId xmlns:a16="http://schemas.microsoft.com/office/drawing/2014/main" id="{5C44B7A0-0CA0-4C6B-B607-D4CF58D30936}"/>
                    </a:ext>
                  </a:extLst>
                </p:cNvPr>
                <p:cNvPicPr/>
                <p:nvPr/>
              </p:nvPicPr>
              <p:blipFill>
                <a:blip r:embed="rId129"/>
                <a:stretch>
                  <a:fillRect/>
                </a:stretch>
              </p:blipFill>
              <p:spPr>
                <a:xfrm>
                  <a:off x="9872139" y="781028"/>
                  <a:ext cx="16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3" name="Freihand 52">
                  <a:extLst>
                    <a:ext uri="{FF2B5EF4-FFF2-40B4-BE49-F238E27FC236}">
                      <a16:creationId xmlns:a16="http://schemas.microsoft.com/office/drawing/2014/main" id="{4226B37A-6E60-4CA4-AC69-81AB83B6257F}"/>
                    </a:ext>
                  </a:extLst>
                </p14:cNvPr>
                <p14:cNvContentPartPr/>
                <p14:nvPr/>
              </p14:nvContentPartPr>
              <p14:xfrm>
                <a:off x="6965859" y="1212308"/>
                <a:ext cx="127440" cy="6840"/>
              </p14:xfrm>
            </p:contentPart>
          </mc:Choice>
          <mc:Fallback xmlns="">
            <p:pic>
              <p:nvPicPr>
                <p:cNvPr id="53" name="Freihand 52">
                  <a:extLst>
                    <a:ext uri="{FF2B5EF4-FFF2-40B4-BE49-F238E27FC236}">
                      <a16:creationId xmlns:a16="http://schemas.microsoft.com/office/drawing/2014/main" id="{4226B37A-6E60-4CA4-AC69-81AB83B6257F}"/>
                    </a:ext>
                  </a:extLst>
                </p:cNvPr>
                <p:cNvPicPr/>
                <p:nvPr/>
              </p:nvPicPr>
              <p:blipFill>
                <a:blip r:embed="rId131"/>
                <a:stretch>
                  <a:fillRect/>
                </a:stretch>
              </p:blipFill>
              <p:spPr>
                <a:xfrm>
                  <a:off x="6961539" y="1207988"/>
                  <a:ext cx="136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 name="Freihand 53">
                  <a:extLst>
                    <a:ext uri="{FF2B5EF4-FFF2-40B4-BE49-F238E27FC236}">
                      <a16:creationId xmlns:a16="http://schemas.microsoft.com/office/drawing/2014/main" id="{BEC6BB3E-82EA-46F9-94B9-AFF55565EE17}"/>
                    </a:ext>
                  </a:extLst>
                </p14:cNvPr>
                <p14:cNvContentPartPr/>
                <p14:nvPr/>
              </p14:nvContentPartPr>
              <p14:xfrm>
                <a:off x="6988539" y="1246508"/>
                <a:ext cx="125280" cy="9360"/>
              </p14:xfrm>
            </p:contentPart>
          </mc:Choice>
          <mc:Fallback xmlns="">
            <p:pic>
              <p:nvPicPr>
                <p:cNvPr id="54" name="Freihand 53">
                  <a:extLst>
                    <a:ext uri="{FF2B5EF4-FFF2-40B4-BE49-F238E27FC236}">
                      <a16:creationId xmlns:a16="http://schemas.microsoft.com/office/drawing/2014/main" id="{BEC6BB3E-82EA-46F9-94B9-AFF55565EE17}"/>
                    </a:ext>
                  </a:extLst>
                </p:cNvPr>
                <p:cNvPicPr/>
                <p:nvPr/>
              </p:nvPicPr>
              <p:blipFill>
                <a:blip r:embed="rId133"/>
                <a:stretch>
                  <a:fillRect/>
                </a:stretch>
              </p:blipFill>
              <p:spPr>
                <a:xfrm>
                  <a:off x="6984219" y="1242188"/>
                  <a:ext cx="133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 name="Freihand 54">
                  <a:extLst>
                    <a:ext uri="{FF2B5EF4-FFF2-40B4-BE49-F238E27FC236}">
                      <a16:creationId xmlns:a16="http://schemas.microsoft.com/office/drawing/2014/main" id="{3AFF5D9B-0E91-40C4-ADE3-1C30135D7DE1}"/>
                    </a:ext>
                  </a:extLst>
                </p14:cNvPr>
                <p14:cNvContentPartPr/>
                <p14:nvPr/>
              </p14:nvContentPartPr>
              <p14:xfrm>
                <a:off x="7139739" y="1176668"/>
                <a:ext cx="69840" cy="114120"/>
              </p14:xfrm>
            </p:contentPart>
          </mc:Choice>
          <mc:Fallback xmlns="">
            <p:pic>
              <p:nvPicPr>
                <p:cNvPr id="55" name="Freihand 54">
                  <a:extLst>
                    <a:ext uri="{FF2B5EF4-FFF2-40B4-BE49-F238E27FC236}">
                      <a16:creationId xmlns:a16="http://schemas.microsoft.com/office/drawing/2014/main" id="{3AFF5D9B-0E91-40C4-ADE3-1C30135D7DE1}"/>
                    </a:ext>
                  </a:extLst>
                </p:cNvPr>
                <p:cNvPicPr/>
                <p:nvPr/>
              </p:nvPicPr>
              <p:blipFill>
                <a:blip r:embed="rId135"/>
                <a:stretch>
                  <a:fillRect/>
                </a:stretch>
              </p:blipFill>
              <p:spPr>
                <a:xfrm>
                  <a:off x="7135419" y="1172348"/>
                  <a:ext cx="78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 name="Freihand 55">
                  <a:extLst>
                    <a:ext uri="{FF2B5EF4-FFF2-40B4-BE49-F238E27FC236}">
                      <a16:creationId xmlns:a16="http://schemas.microsoft.com/office/drawing/2014/main" id="{D8DF447B-1D19-48C2-A201-AD3FFAC106BD}"/>
                    </a:ext>
                  </a:extLst>
                </p14:cNvPr>
                <p14:cNvContentPartPr/>
                <p14:nvPr/>
              </p14:nvContentPartPr>
              <p14:xfrm>
                <a:off x="7441779" y="1142108"/>
                <a:ext cx="135000" cy="110160"/>
              </p14:xfrm>
            </p:contentPart>
          </mc:Choice>
          <mc:Fallback xmlns="">
            <p:pic>
              <p:nvPicPr>
                <p:cNvPr id="56" name="Freihand 55">
                  <a:extLst>
                    <a:ext uri="{FF2B5EF4-FFF2-40B4-BE49-F238E27FC236}">
                      <a16:creationId xmlns:a16="http://schemas.microsoft.com/office/drawing/2014/main" id="{D8DF447B-1D19-48C2-A201-AD3FFAC106BD}"/>
                    </a:ext>
                  </a:extLst>
                </p:cNvPr>
                <p:cNvPicPr/>
                <p:nvPr/>
              </p:nvPicPr>
              <p:blipFill>
                <a:blip r:embed="rId137"/>
                <a:stretch>
                  <a:fillRect/>
                </a:stretch>
              </p:blipFill>
              <p:spPr>
                <a:xfrm>
                  <a:off x="7437459" y="1137788"/>
                  <a:ext cx="143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7" name="Freihand 56">
                  <a:extLst>
                    <a:ext uri="{FF2B5EF4-FFF2-40B4-BE49-F238E27FC236}">
                      <a16:creationId xmlns:a16="http://schemas.microsoft.com/office/drawing/2014/main" id="{E73FDECD-D322-4A76-BE39-789771CF346D}"/>
                    </a:ext>
                  </a:extLst>
                </p14:cNvPr>
                <p14:cNvContentPartPr/>
                <p14:nvPr/>
              </p14:nvContentPartPr>
              <p14:xfrm>
                <a:off x="7601259" y="1154348"/>
                <a:ext cx="94680" cy="81360"/>
              </p14:xfrm>
            </p:contentPart>
          </mc:Choice>
          <mc:Fallback xmlns="">
            <p:pic>
              <p:nvPicPr>
                <p:cNvPr id="57" name="Freihand 56">
                  <a:extLst>
                    <a:ext uri="{FF2B5EF4-FFF2-40B4-BE49-F238E27FC236}">
                      <a16:creationId xmlns:a16="http://schemas.microsoft.com/office/drawing/2014/main" id="{E73FDECD-D322-4A76-BE39-789771CF346D}"/>
                    </a:ext>
                  </a:extLst>
                </p:cNvPr>
                <p:cNvPicPr/>
                <p:nvPr/>
              </p:nvPicPr>
              <p:blipFill>
                <a:blip r:embed="rId139"/>
                <a:stretch>
                  <a:fillRect/>
                </a:stretch>
              </p:blipFill>
              <p:spPr>
                <a:xfrm>
                  <a:off x="7596939" y="1150028"/>
                  <a:ext cx="10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8" name="Freihand 57">
                  <a:extLst>
                    <a:ext uri="{FF2B5EF4-FFF2-40B4-BE49-F238E27FC236}">
                      <a16:creationId xmlns:a16="http://schemas.microsoft.com/office/drawing/2014/main" id="{C2F04058-81ED-4082-A116-E337FFE8AE0A}"/>
                    </a:ext>
                  </a:extLst>
                </p14:cNvPr>
                <p14:cNvContentPartPr/>
                <p14:nvPr/>
              </p14:nvContentPartPr>
              <p14:xfrm>
                <a:off x="7717539" y="1156148"/>
                <a:ext cx="93240" cy="66960"/>
              </p14:xfrm>
            </p:contentPart>
          </mc:Choice>
          <mc:Fallback xmlns="">
            <p:pic>
              <p:nvPicPr>
                <p:cNvPr id="58" name="Freihand 57">
                  <a:extLst>
                    <a:ext uri="{FF2B5EF4-FFF2-40B4-BE49-F238E27FC236}">
                      <a16:creationId xmlns:a16="http://schemas.microsoft.com/office/drawing/2014/main" id="{C2F04058-81ED-4082-A116-E337FFE8AE0A}"/>
                    </a:ext>
                  </a:extLst>
                </p:cNvPr>
                <p:cNvPicPr/>
                <p:nvPr/>
              </p:nvPicPr>
              <p:blipFill>
                <a:blip r:embed="rId141"/>
                <a:stretch>
                  <a:fillRect/>
                </a:stretch>
              </p:blipFill>
              <p:spPr>
                <a:xfrm>
                  <a:off x="7713219" y="1151828"/>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9" name="Freihand 58">
                  <a:extLst>
                    <a:ext uri="{FF2B5EF4-FFF2-40B4-BE49-F238E27FC236}">
                      <a16:creationId xmlns:a16="http://schemas.microsoft.com/office/drawing/2014/main" id="{091B17DC-2CA5-4EA8-A773-F8ABD73C46D6}"/>
                    </a:ext>
                  </a:extLst>
                </p14:cNvPr>
                <p14:cNvContentPartPr/>
                <p14:nvPr/>
              </p14:nvContentPartPr>
              <p14:xfrm>
                <a:off x="7836699" y="1162988"/>
                <a:ext cx="102600" cy="88920"/>
              </p14:xfrm>
            </p:contentPart>
          </mc:Choice>
          <mc:Fallback xmlns="">
            <p:pic>
              <p:nvPicPr>
                <p:cNvPr id="59" name="Freihand 58">
                  <a:extLst>
                    <a:ext uri="{FF2B5EF4-FFF2-40B4-BE49-F238E27FC236}">
                      <a16:creationId xmlns:a16="http://schemas.microsoft.com/office/drawing/2014/main" id="{091B17DC-2CA5-4EA8-A773-F8ABD73C46D6}"/>
                    </a:ext>
                  </a:extLst>
                </p:cNvPr>
                <p:cNvPicPr/>
                <p:nvPr/>
              </p:nvPicPr>
              <p:blipFill>
                <a:blip r:embed="rId143"/>
                <a:stretch>
                  <a:fillRect/>
                </a:stretch>
              </p:blipFill>
              <p:spPr>
                <a:xfrm>
                  <a:off x="7832379" y="1158668"/>
                  <a:ext cx="111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0" name="Freihand 59">
                  <a:extLst>
                    <a:ext uri="{FF2B5EF4-FFF2-40B4-BE49-F238E27FC236}">
                      <a16:creationId xmlns:a16="http://schemas.microsoft.com/office/drawing/2014/main" id="{615E10B2-10A2-4123-AF5F-9052472B1DA1}"/>
                    </a:ext>
                  </a:extLst>
                </p14:cNvPr>
                <p14:cNvContentPartPr/>
                <p14:nvPr/>
              </p14:nvContentPartPr>
              <p14:xfrm>
                <a:off x="8006259" y="1090988"/>
                <a:ext cx="104760" cy="172080"/>
              </p14:xfrm>
            </p:contentPart>
          </mc:Choice>
          <mc:Fallback xmlns="">
            <p:pic>
              <p:nvPicPr>
                <p:cNvPr id="60" name="Freihand 59">
                  <a:extLst>
                    <a:ext uri="{FF2B5EF4-FFF2-40B4-BE49-F238E27FC236}">
                      <a16:creationId xmlns:a16="http://schemas.microsoft.com/office/drawing/2014/main" id="{615E10B2-10A2-4123-AF5F-9052472B1DA1}"/>
                    </a:ext>
                  </a:extLst>
                </p:cNvPr>
                <p:cNvPicPr/>
                <p:nvPr/>
              </p:nvPicPr>
              <p:blipFill>
                <a:blip r:embed="rId145"/>
                <a:stretch>
                  <a:fillRect/>
                </a:stretch>
              </p:blipFill>
              <p:spPr>
                <a:xfrm>
                  <a:off x="8001939" y="1086668"/>
                  <a:ext cx="113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1" name="Freihand 60">
                  <a:extLst>
                    <a:ext uri="{FF2B5EF4-FFF2-40B4-BE49-F238E27FC236}">
                      <a16:creationId xmlns:a16="http://schemas.microsoft.com/office/drawing/2014/main" id="{2CFA1E28-080A-43E3-95DF-F38CB4BF4760}"/>
                    </a:ext>
                  </a:extLst>
                </p14:cNvPr>
                <p14:cNvContentPartPr/>
                <p14:nvPr/>
              </p14:nvContentPartPr>
              <p14:xfrm>
                <a:off x="8194899" y="1115828"/>
                <a:ext cx="158760" cy="123840"/>
              </p14:xfrm>
            </p:contentPart>
          </mc:Choice>
          <mc:Fallback xmlns="">
            <p:pic>
              <p:nvPicPr>
                <p:cNvPr id="61" name="Freihand 60">
                  <a:extLst>
                    <a:ext uri="{FF2B5EF4-FFF2-40B4-BE49-F238E27FC236}">
                      <a16:creationId xmlns:a16="http://schemas.microsoft.com/office/drawing/2014/main" id="{2CFA1E28-080A-43E3-95DF-F38CB4BF4760}"/>
                    </a:ext>
                  </a:extLst>
                </p:cNvPr>
                <p:cNvPicPr/>
                <p:nvPr/>
              </p:nvPicPr>
              <p:blipFill>
                <a:blip r:embed="rId147"/>
                <a:stretch>
                  <a:fillRect/>
                </a:stretch>
              </p:blipFill>
              <p:spPr>
                <a:xfrm>
                  <a:off x="8190579" y="1111508"/>
                  <a:ext cx="167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2" name="Freihand 61">
                  <a:extLst>
                    <a:ext uri="{FF2B5EF4-FFF2-40B4-BE49-F238E27FC236}">
                      <a16:creationId xmlns:a16="http://schemas.microsoft.com/office/drawing/2014/main" id="{5128DC7E-2B5F-4BE7-93B8-B34B0C1B8389}"/>
                    </a:ext>
                  </a:extLst>
                </p14:cNvPr>
                <p14:cNvContentPartPr/>
                <p14:nvPr/>
              </p14:nvContentPartPr>
              <p14:xfrm>
                <a:off x="8426739" y="1139948"/>
                <a:ext cx="16200" cy="97560"/>
              </p14:xfrm>
            </p:contentPart>
          </mc:Choice>
          <mc:Fallback xmlns="">
            <p:pic>
              <p:nvPicPr>
                <p:cNvPr id="62" name="Freihand 61">
                  <a:extLst>
                    <a:ext uri="{FF2B5EF4-FFF2-40B4-BE49-F238E27FC236}">
                      <a16:creationId xmlns:a16="http://schemas.microsoft.com/office/drawing/2014/main" id="{5128DC7E-2B5F-4BE7-93B8-B34B0C1B8389}"/>
                    </a:ext>
                  </a:extLst>
                </p:cNvPr>
                <p:cNvPicPr/>
                <p:nvPr/>
              </p:nvPicPr>
              <p:blipFill>
                <a:blip r:embed="rId149"/>
                <a:stretch>
                  <a:fillRect/>
                </a:stretch>
              </p:blipFill>
              <p:spPr>
                <a:xfrm>
                  <a:off x="8422419" y="1135628"/>
                  <a:ext cx="24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3" name="Freihand 62">
                  <a:extLst>
                    <a:ext uri="{FF2B5EF4-FFF2-40B4-BE49-F238E27FC236}">
                      <a16:creationId xmlns:a16="http://schemas.microsoft.com/office/drawing/2014/main" id="{7B1D8FC2-655D-4DB0-BD06-F119A4BEBDB5}"/>
                    </a:ext>
                  </a:extLst>
                </p14:cNvPr>
                <p14:cNvContentPartPr/>
                <p14:nvPr/>
              </p14:nvContentPartPr>
              <p14:xfrm>
                <a:off x="8382099" y="1179908"/>
                <a:ext cx="99000" cy="19800"/>
              </p14:xfrm>
            </p:contentPart>
          </mc:Choice>
          <mc:Fallback xmlns="">
            <p:pic>
              <p:nvPicPr>
                <p:cNvPr id="63" name="Freihand 62">
                  <a:extLst>
                    <a:ext uri="{FF2B5EF4-FFF2-40B4-BE49-F238E27FC236}">
                      <a16:creationId xmlns:a16="http://schemas.microsoft.com/office/drawing/2014/main" id="{7B1D8FC2-655D-4DB0-BD06-F119A4BEBDB5}"/>
                    </a:ext>
                  </a:extLst>
                </p:cNvPr>
                <p:cNvPicPr/>
                <p:nvPr/>
              </p:nvPicPr>
              <p:blipFill>
                <a:blip r:embed="rId151"/>
                <a:stretch>
                  <a:fillRect/>
                </a:stretch>
              </p:blipFill>
              <p:spPr>
                <a:xfrm>
                  <a:off x="8377779" y="1175588"/>
                  <a:ext cx="107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4" name="Freihand 63">
                  <a:extLst>
                    <a:ext uri="{FF2B5EF4-FFF2-40B4-BE49-F238E27FC236}">
                      <a16:creationId xmlns:a16="http://schemas.microsoft.com/office/drawing/2014/main" id="{24EE70C7-BAEE-4BB3-A611-12F55703C982}"/>
                    </a:ext>
                  </a:extLst>
                </p14:cNvPr>
                <p14:cNvContentPartPr/>
                <p14:nvPr/>
              </p14:nvContentPartPr>
              <p14:xfrm>
                <a:off x="8557419" y="1105748"/>
                <a:ext cx="93240" cy="101880"/>
              </p14:xfrm>
            </p:contentPart>
          </mc:Choice>
          <mc:Fallback xmlns="">
            <p:pic>
              <p:nvPicPr>
                <p:cNvPr id="64" name="Freihand 63">
                  <a:extLst>
                    <a:ext uri="{FF2B5EF4-FFF2-40B4-BE49-F238E27FC236}">
                      <a16:creationId xmlns:a16="http://schemas.microsoft.com/office/drawing/2014/main" id="{24EE70C7-BAEE-4BB3-A611-12F55703C982}"/>
                    </a:ext>
                  </a:extLst>
                </p:cNvPr>
                <p:cNvPicPr/>
                <p:nvPr/>
              </p:nvPicPr>
              <p:blipFill>
                <a:blip r:embed="rId153"/>
                <a:stretch>
                  <a:fillRect/>
                </a:stretch>
              </p:blipFill>
              <p:spPr>
                <a:xfrm>
                  <a:off x="8553099" y="1101428"/>
                  <a:ext cx="101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5" name="Freihand 64">
                  <a:extLst>
                    <a:ext uri="{FF2B5EF4-FFF2-40B4-BE49-F238E27FC236}">
                      <a16:creationId xmlns:a16="http://schemas.microsoft.com/office/drawing/2014/main" id="{1260ACB8-0404-4BD3-88BC-FF53AA308C6E}"/>
                    </a:ext>
                  </a:extLst>
                </p14:cNvPr>
                <p14:cNvContentPartPr/>
                <p14:nvPr/>
              </p14:nvContentPartPr>
              <p14:xfrm>
                <a:off x="8658579" y="1213028"/>
                <a:ext cx="15840" cy="66240"/>
              </p14:xfrm>
            </p:contentPart>
          </mc:Choice>
          <mc:Fallback xmlns="">
            <p:pic>
              <p:nvPicPr>
                <p:cNvPr id="65" name="Freihand 64">
                  <a:extLst>
                    <a:ext uri="{FF2B5EF4-FFF2-40B4-BE49-F238E27FC236}">
                      <a16:creationId xmlns:a16="http://schemas.microsoft.com/office/drawing/2014/main" id="{1260ACB8-0404-4BD3-88BC-FF53AA308C6E}"/>
                    </a:ext>
                  </a:extLst>
                </p:cNvPr>
                <p:cNvPicPr/>
                <p:nvPr/>
              </p:nvPicPr>
              <p:blipFill>
                <a:blip r:embed="rId155"/>
                <a:stretch>
                  <a:fillRect/>
                </a:stretch>
              </p:blipFill>
              <p:spPr>
                <a:xfrm>
                  <a:off x="8654259" y="1208708"/>
                  <a:ext cx="24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6" name="Freihand 65">
                  <a:extLst>
                    <a:ext uri="{FF2B5EF4-FFF2-40B4-BE49-F238E27FC236}">
                      <a16:creationId xmlns:a16="http://schemas.microsoft.com/office/drawing/2014/main" id="{041D9BE5-1033-42FF-99F6-E6BE73396D5E}"/>
                    </a:ext>
                  </a:extLst>
                </p14:cNvPr>
                <p14:cNvContentPartPr/>
                <p14:nvPr/>
              </p14:nvContentPartPr>
              <p14:xfrm>
                <a:off x="8739579" y="1114028"/>
                <a:ext cx="83520" cy="79920"/>
              </p14:xfrm>
            </p:contentPart>
          </mc:Choice>
          <mc:Fallback xmlns="">
            <p:pic>
              <p:nvPicPr>
                <p:cNvPr id="66" name="Freihand 65">
                  <a:extLst>
                    <a:ext uri="{FF2B5EF4-FFF2-40B4-BE49-F238E27FC236}">
                      <a16:creationId xmlns:a16="http://schemas.microsoft.com/office/drawing/2014/main" id="{041D9BE5-1033-42FF-99F6-E6BE73396D5E}"/>
                    </a:ext>
                  </a:extLst>
                </p:cNvPr>
                <p:cNvPicPr/>
                <p:nvPr/>
              </p:nvPicPr>
              <p:blipFill>
                <a:blip r:embed="rId157"/>
                <a:stretch>
                  <a:fillRect/>
                </a:stretch>
              </p:blipFill>
              <p:spPr>
                <a:xfrm>
                  <a:off x="8735259" y="1109708"/>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7" name="Freihand 66">
                  <a:extLst>
                    <a:ext uri="{FF2B5EF4-FFF2-40B4-BE49-F238E27FC236}">
                      <a16:creationId xmlns:a16="http://schemas.microsoft.com/office/drawing/2014/main" id="{07917E91-43A4-4122-9D9B-7C11ADD59888}"/>
                    </a:ext>
                  </a:extLst>
                </p14:cNvPr>
                <p14:cNvContentPartPr/>
                <p14:nvPr/>
              </p14:nvContentPartPr>
              <p14:xfrm>
                <a:off x="8850459" y="1112228"/>
                <a:ext cx="57600" cy="72720"/>
              </p14:xfrm>
            </p:contentPart>
          </mc:Choice>
          <mc:Fallback xmlns="">
            <p:pic>
              <p:nvPicPr>
                <p:cNvPr id="67" name="Freihand 66">
                  <a:extLst>
                    <a:ext uri="{FF2B5EF4-FFF2-40B4-BE49-F238E27FC236}">
                      <a16:creationId xmlns:a16="http://schemas.microsoft.com/office/drawing/2014/main" id="{07917E91-43A4-4122-9D9B-7C11ADD59888}"/>
                    </a:ext>
                  </a:extLst>
                </p:cNvPr>
                <p:cNvPicPr/>
                <p:nvPr/>
              </p:nvPicPr>
              <p:blipFill>
                <a:blip r:embed="rId159"/>
                <a:stretch>
                  <a:fillRect/>
                </a:stretch>
              </p:blipFill>
              <p:spPr>
                <a:xfrm>
                  <a:off x="8846139" y="1107908"/>
                  <a:ext cx="66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8" name="Freihand 67">
                  <a:extLst>
                    <a:ext uri="{FF2B5EF4-FFF2-40B4-BE49-F238E27FC236}">
                      <a16:creationId xmlns:a16="http://schemas.microsoft.com/office/drawing/2014/main" id="{10DFA6E6-8C92-4FC2-AA9F-5B943D9362F7}"/>
                    </a:ext>
                  </a:extLst>
                </p14:cNvPr>
                <p14:cNvContentPartPr/>
                <p14:nvPr/>
              </p14:nvContentPartPr>
              <p14:xfrm>
                <a:off x="8890419" y="1084508"/>
                <a:ext cx="125640" cy="152640"/>
              </p14:xfrm>
            </p:contentPart>
          </mc:Choice>
          <mc:Fallback xmlns="">
            <p:pic>
              <p:nvPicPr>
                <p:cNvPr id="68" name="Freihand 67">
                  <a:extLst>
                    <a:ext uri="{FF2B5EF4-FFF2-40B4-BE49-F238E27FC236}">
                      <a16:creationId xmlns:a16="http://schemas.microsoft.com/office/drawing/2014/main" id="{10DFA6E6-8C92-4FC2-AA9F-5B943D9362F7}"/>
                    </a:ext>
                  </a:extLst>
                </p:cNvPr>
                <p:cNvPicPr/>
                <p:nvPr/>
              </p:nvPicPr>
              <p:blipFill>
                <a:blip r:embed="rId161"/>
                <a:stretch>
                  <a:fillRect/>
                </a:stretch>
              </p:blipFill>
              <p:spPr>
                <a:xfrm>
                  <a:off x="8886099" y="1080188"/>
                  <a:ext cx="134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9" name="Freihand 68">
                  <a:extLst>
                    <a:ext uri="{FF2B5EF4-FFF2-40B4-BE49-F238E27FC236}">
                      <a16:creationId xmlns:a16="http://schemas.microsoft.com/office/drawing/2014/main" id="{CEBF9A0E-5670-446E-8C8A-61AE68DD0238}"/>
                    </a:ext>
                  </a:extLst>
                </p14:cNvPr>
                <p14:cNvContentPartPr/>
                <p14:nvPr/>
              </p14:nvContentPartPr>
              <p14:xfrm>
                <a:off x="9128379" y="1156508"/>
                <a:ext cx="163440" cy="8280"/>
              </p14:xfrm>
            </p:contentPart>
          </mc:Choice>
          <mc:Fallback xmlns="">
            <p:pic>
              <p:nvPicPr>
                <p:cNvPr id="69" name="Freihand 68">
                  <a:extLst>
                    <a:ext uri="{FF2B5EF4-FFF2-40B4-BE49-F238E27FC236}">
                      <a16:creationId xmlns:a16="http://schemas.microsoft.com/office/drawing/2014/main" id="{CEBF9A0E-5670-446E-8C8A-61AE68DD0238}"/>
                    </a:ext>
                  </a:extLst>
                </p:cNvPr>
                <p:cNvPicPr/>
                <p:nvPr/>
              </p:nvPicPr>
              <p:blipFill>
                <a:blip r:embed="rId163"/>
                <a:stretch>
                  <a:fillRect/>
                </a:stretch>
              </p:blipFill>
              <p:spPr>
                <a:xfrm>
                  <a:off x="9124059" y="1152188"/>
                  <a:ext cx="172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0" name="Freihand 69">
                  <a:extLst>
                    <a:ext uri="{FF2B5EF4-FFF2-40B4-BE49-F238E27FC236}">
                      <a16:creationId xmlns:a16="http://schemas.microsoft.com/office/drawing/2014/main" id="{5DA689E7-CFEC-466D-85D8-60DFD1639B25}"/>
                    </a:ext>
                  </a:extLst>
                </p14:cNvPr>
                <p14:cNvContentPartPr/>
                <p14:nvPr/>
              </p14:nvContentPartPr>
              <p14:xfrm>
                <a:off x="9158619" y="1193588"/>
                <a:ext cx="142560" cy="22680"/>
              </p14:xfrm>
            </p:contentPart>
          </mc:Choice>
          <mc:Fallback xmlns="">
            <p:pic>
              <p:nvPicPr>
                <p:cNvPr id="70" name="Freihand 69">
                  <a:extLst>
                    <a:ext uri="{FF2B5EF4-FFF2-40B4-BE49-F238E27FC236}">
                      <a16:creationId xmlns:a16="http://schemas.microsoft.com/office/drawing/2014/main" id="{5DA689E7-CFEC-466D-85D8-60DFD1639B25}"/>
                    </a:ext>
                  </a:extLst>
                </p:cNvPr>
                <p:cNvPicPr/>
                <p:nvPr/>
              </p:nvPicPr>
              <p:blipFill>
                <a:blip r:embed="rId165"/>
                <a:stretch>
                  <a:fillRect/>
                </a:stretch>
              </p:blipFill>
              <p:spPr>
                <a:xfrm>
                  <a:off x="9154299" y="1189268"/>
                  <a:ext cx="151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1" name="Freihand 70">
                  <a:extLst>
                    <a:ext uri="{FF2B5EF4-FFF2-40B4-BE49-F238E27FC236}">
                      <a16:creationId xmlns:a16="http://schemas.microsoft.com/office/drawing/2014/main" id="{02DB2F20-6ABD-4589-BC18-EEB12AFD7910}"/>
                    </a:ext>
                  </a:extLst>
                </p14:cNvPr>
                <p14:cNvContentPartPr/>
                <p14:nvPr/>
              </p14:nvContentPartPr>
              <p14:xfrm>
                <a:off x="9390099" y="1078028"/>
                <a:ext cx="167040" cy="151920"/>
              </p14:xfrm>
            </p:contentPart>
          </mc:Choice>
          <mc:Fallback xmlns="">
            <p:pic>
              <p:nvPicPr>
                <p:cNvPr id="71" name="Freihand 70">
                  <a:extLst>
                    <a:ext uri="{FF2B5EF4-FFF2-40B4-BE49-F238E27FC236}">
                      <a16:creationId xmlns:a16="http://schemas.microsoft.com/office/drawing/2014/main" id="{02DB2F20-6ABD-4589-BC18-EEB12AFD7910}"/>
                    </a:ext>
                  </a:extLst>
                </p:cNvPr>
                <p:cNvPicPr/>
                <p:nvPr/>
              </p:nvPicPr>
              <p:blipFill>
                <a:blip r:embed="rId167"/>
                <a:stretch>
                  <a:fillRect/>
                </a:stretch>
              </p:blipFill>
              <p:spPr>
                <a:xfrm>
                  <a:off x="9385779" y="1073708"/>
                  <a:ext cx="175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2" name="Freihand 71">
                  <a:extLst>
                    <a:ext uri="{FF2B5EF4-FFF2-40B4-BE49-F238E27FC236}">
                      <a16:creationId xmlns:a16="http://schemas.microsoft.com/office/drawing/2014/main" id="{6B00A8E7-0BED-4361-9848-3A2200A439F2}"/>
                    </a:ext>
                  </a:extLst>
                </p14:cNvPr>
                <p14:cNvContentPartPr/>
                <p14:nvPr/>
              </p14:nvContentPartPr>
              <p14:xfrm>
                <a:off x="9613659" y="1092068"/>
                <a:ext cx="115560" cy="96840"/>
              </p14:xfrm>
            </p:contentPart>
          </mc:Choice>
          <mc:Fallback xmlns="">
            <p:pic>
              <p:nvPicPr>
                <p:cNvPr id="72" name="Freihand 71">
                  <a:extLst>
                    <a:ext uri="{FF2B5EF4-FFF2-40B4-BE49-F238E27FC236}">
                      <a16:creationId xmlns:a16="http://schemas.microsoft.com/office/drawing/2014/main" id="{6B00A8E7-0BED-4361-9848-3A2200A439F2}"/>
                    </a:ext>
                  </a:extLst>
                </p:cNvPr>
                <p:cNvPicPr/>
                <p:nvPr/>
              </p:nvPicPr>
              <p:blipFill>
                <a:blip r:embed="rId169"/>
                <a:stretch>
                  <a:fillRect/>
                </a:stretch>
              </p:blipFill>
              <p:spPr>
                <a:xfrm>
                  <a:off x="9609339" y="1087748"/>
                  <a:ext cx="124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3" name="Freihand 72">
                  <a:extLst>
                    <a:ext uri="{FF2B5EF4-FFF2-40B4-BE49-F238E27FC236}">
                      <a16:creationId xmlns:a16="http://schemas.microsoft.com/office/drawing/2014/main" id="{2278EF2F-8448-4618-8A3D-C95445246453}"/>
                    </a:ext>
                  </a:extLst>
                </p14:cNvPr>
                <p14:cNvContentPartPr/>
                <p14:nvPr/>
              </p14:nvContentPartPr>
              <p14:xfrm>
                <a:off x="9765579" y="1076948"/>
                <a:ext cx="118080" cy="103320"/>
              </p14:xfrm>
            </p:contentPart>
          </mc:Choice>
          <mc:Fallback xmlns="">
            <p:pic>
              <p:nvPicPr>
                <p:cNvPr id="73" name="Freihand 72">
                  <a:extLst>
                    <a:ext uri="{FF2B5EF4-FFF2-40B4-BE49-F238E27FC236}">
                      <a16:creationId xmlns:a16="http://schemas.microsoft.com/office/drawing/2014/main" id="{2278EF2F-8448-4618-8A3D-C95445246453}"/>
                    </a:ext>
                  </a:extLst>
                </p:cNvPr>
                <p:cNvPicPr/>
                <p:nvPr/>
              </p:nvPicPr>
              <p:blipFill>
                <a:blip r:embed="rId171"/>
                <a:stretch>
                  <a:fillRect/>
                </a:stretch>
              </p:blipFill>
              <p:spPr>
                <a:xfrm>
                  <a:off x="9761259" y="1072628"/>
                  <a:ext cx="12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4" name="Freihand 73">
                  <a:extLst>
                    <a:ext uri="{FF2B5EF4-FFF2-40B4-BE49-F238E27FC236}">
                      <a16:creationId xmlns:a16="http://schemas.microsoft.com/office/drawing/2014/main" id="{4AE0416C-E2C6-43C0-8D94-ACA29CAE8599}"/>
                    </a:ext>
                  </a:extLst>
                </p14:cNvPr>
                <p14:cNvContentPartPr/>
                <p14:nvPr/>
              </p14:nvContentPartPr>
              <p14:xfrm>
                <a:off x="9825339" y="1124108"/>
                <a:ext cx="48960" cy="86040"/>
              </p14:xfrm>
            </p:contentPart>
          </mc:Choice>
          <mc:Fallback xmlns="">
            <p:pic>
              <p:nvPicPr>
                <p:cNvPr id="74" name="Freihand 73">
                  <a:extLst>
                    <a:ext uri="{FF2B5EF4-FFF2-40B4-BE49-F238E27FC236}">
                      <a16:creationId xmlns:a16="http://schemas.microsoft.com/office/drawing/2014/main" id="{4AE0416C-E2C6-43C0-8D94-ACA29CAE8599}"/>
                    </a:ext>
                  </a:extLst>
                </p:cNvPr>
                <p:cNvPicPr/>
                <p:nvPr/>
              </p:nvPicPr>
              <p:blipFill>
                <a:blip r:embed="rId173"/>
                <a:stretch>
                  <a:fillRect/>
                </a:stretch>
              </p:blipFill>
              <p:spPr>
                <a:xfrm>
                  <a:off x="9821019" y="1119788"/>
                  <a:ext cx="5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5" name="Freihand 74">
                  <a:extLst>
                    <a:ext uri="{FF2B5EF4-FFF2-40B4-BE49-F238E27FC236}">
                      <a16:creationId xmlns:a16="http://schemas.microsoft.com/office/drawing/2014/main" id="{27EAD009-EA6A-4AB3-8E27-D02D2CCA40BF}"/>
                    </a:ext>
                  </a:extLst>
                </p14:cNvPr>
                <p14:cNvContentPartPr/>
                <p14:nvPr/>
              </p14:nvContentPartPr>
              <p14:xfrm>
                <a:off x="9916059" y="1090268"/>
                <a:ext cx="133920" cy="107640"/>
              </p14:xfrm>
            </p:contentPart>
          </mc:Choice>
          <mc:Fallback xmlns="">
            <p:pic>
              <p:nvPicPr>
                <p:cNvPr id="75" name="Freihand 74">
                  <a:extLst>
                    <a:ext uri="{FF2B5EF4-FFF2-40B4-BE49-F238E27FC236}">
                      <a16:creationId xmlns:a16="http://schemas.microsoft.com/office/drawing/2014/main" id="{27EAD009-EA6A-4AB3-8E27-D02D2CCA40BF}"/>
                    </a:ext>
                  </a:extLst>
                </p:cNvPr>
                <p:cNvPicPr/>
                <p:nvPr/>
              </p:nvPicPr>
              <p:blipFill>
                <a:blip r:embed="rId175"/>
                <a:stretch>
                  <a:fillRect/>
                </a:stretch>
              </p:blipFill>
              <p:spPr>
                <a:xfrm>
                  <a:off x="9911739" y="1085948"/>
                  <a:ext cx="142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8" name="Freihand 77">
                  <a:extLst>
                    <a:ext uri="{FF2B5EF4-FFF2-40B4-BE49-F238E27FC236}">
                      <a16:creationId xmlns:a16="http://schemas.microsoft.com/office/drawing/2014/main" id="{5CC66E6C-7EDD-4F0A-B575-28CC781A746B}"/>
                    </a:ext>
                  </a:extLst>
                </p14:cNvPr>
                <p14:cNvContentPartPr/>
                <p14:nvPr/>
              </p14:nvContentPartPr>
              <p14:xfrm>
                <a:off x="10312779" y="1085948"/>
                <a:ext cx="115560" cy="204480"/>
              </p14:xfrm>
            </p:contentPart>
          </mc:Choice>
          <mc:Fallback xmlns="">
            <p:pic>
              <p:nvPicPr>
                <p:cNvPr id="78" name="Freihand 77">
                  <a:extLst>
                    <a:ext uri="{FF2B5EF4-FFF2-40B4-BE49-F238E27FC236}">
                      <a16:creationId xmlns:a16="http://schemas.microsoft.com/office/drawing/2014/main" id="{5CC66E6C-7EDD-4F0A-B575-28CC781A746B}"/>
                    </a:ext>
                  </a:extLst>
                </p:cNvPr>
                <p:cNvPicPr/>
                <p:nvPr/>
              </p:nvPicPr>
              <p:blipFill>
                <a:blip r:embed="rId177"/>
                <a:stretch>
                  <a:fillRect/>
                </a:stretch>
              </p:blipFill>
              <p:spPr>
                <a:xfrm>
                  <a:off x="10308459" y="1081628"/>
                  <a:ext cx="124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9" name="Freihand 78">
                  <a:extLst>
                    <a:ext uri="{FF2B5EF4-FFF2-40B4-BE49-F238E27FC236}">
                      <a16:creationId xmlns:a16="http://schemas.microsoft.com/office/drawing/2014/main" id="{6C5DB8E4-0469-41FF-8EF5-8CA455357F60}"/>
                    </a:ext>
                  </a:extLst>
                </p14:cNvPr>
                <p14:cNvContentPartPr/>
                <p14:nvPr/>
              </p14:nvContentPartPr>
              <p14:xfrm>
                <a:off x="10470459" y="1116908"/>
                <a:ext cx="58320" cy="77760"/>
              </p14:xfrm>
            </p:contentPart>
          </mc:Choice>
          <mc:Fallback xmlns="">
            <p:pic>
              <p:nvPicPr>
                <p:cNvPr id="79" name="Freihand 78">
                  <a:extLst>
                    <a:ext uri="{FF2B5EF4-FFF2-40B4-BE49-F238E27FC236}">
                      <a16:creationId xmlns:a16="http://schemas.microsoft.com/office/drawing/2014/main" id="{6C5DB8E4-0469-41FF-8EF5-8CA455357F60}"/>
                    </a:ext>
                  </a:extLst>
                </p:cNvPr>
                <p:cNvPicPr/>
                <p:nvPr/>
              </p:nvPicPr>
              <p:blipFill>
                <a:blip r:embed="rId179"/>
                <a:stretch>
                  <a:fillRect/>
                </a:stretch>
              </p:blipFill>
              <p:spPr>
                <a:xfrm>
                  <a:off x="10466139" y="1112588"/>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0" name="Freihand 79">
                  <a:extLst>
                    <a:ext uri="{FF2B5EF4-FFF2-40B4-BE49-F238E27FC236}">
                      <a16:creationId xmlns:a16="http://schemas.microsoft.com/office/drawing/2014/main" id="{A9F712B6-A9D9-4BC2-8500-A364B308D053}"/>
                    </a:ext>
                  </a:extLst>
                </p14:cNvPr>
                <p14:cNvContentPartPr/>
                <p14:nvPr/>
              </p14:nvContentPartPr>
              <p14:xfrm>
                <a:off x="10572339" y="1009268"/>
                <a:ext cx="151200" cy="172440"/>
              </p14:xfrm>
            </p:contentPart>
          </mc:Choice>
          <mc:Fallback xmlns="">
            <p:pic>
              <p:nvPicPr>
                <p:cNvPr id="80" name="Freihand 79">
                  <a:extLst>
                    <a:ext uri="{FF2B5EF4-FFF2-40B4-BE49-F238E27FC236}">
                      <a16:creationId xmlns:a16="http://schemas.microsoft.com/office/drawing/2014/main" id="{A9F712B6-A9D9-4BC2-8500-A364B308D053}"/>
                    </a:ext>
                  </a:extLst>
                </p:cNvPr>
                <p:cNvPicPr/>
                <p:nvPr/>
              </p:nvPicPr>
              <p:blipFill>
                <a:blip r:embed="rId181"/>
                <a:stretch>
                  <a:fillRect/>
                </a:stretch>
              </p:blipFill>
              <p:spPr>
                <a:xfrm>
                  <a:off x="10568019" y="1004948"/>
                  <a:ext cx="159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1" name="Freihand 80">
                  <a:extLst>
                    <a:ext uri="{FF2B5EF4-FFF2-40B4-BE49-F238E27FC236}">
                      <a16:creationId xmlns:a16="http://schemas.microsoft.com/office/drawing/2014/main" id="{3D50858E-8C07-4D7B-8192-35F796095AD1}"/>
                    </a:ext>
                  </a:extLst>
                </p14:cNvPr>
                <p14:cNvContentPartPr/>
                <p14:nvPr/>
              </p14:nvContentPartPr>
              <p14:xfrm>
                <a:off x="10860699" y="1066868"/>
                <a:ext cx="235080" cy="96120"/>
              </p14:xfrm>
            </p:contentPart>
          </mc:Choice>
          <mc:Fallback xmlns="">
            <p:pic>
              <p:nvPicPr>
                <p:cNvPr id="81" name="Freihand 80">
                  <a:extLst>
                    <a:ext uri="{FF2B5EF4-FFF2-40B4-BE49-F238E27FC236}">
                      <a16:creationId xmlns:a16="http://schemas.microsoft.com/office/drawing/2014/main" id="{3D50858E-8C07-4D7B-8192-35F796095AD1}"/>
                    </a:ext>
                  </a:extLst>
                </p:cNvPr>
                <p:cNvPicPr/>
                <p:nvPr/>
              </p:nvPicPr>
              <p:blipFill>
                <a:blip r:embed="rId183"/>
                <a:stretch>
                  <a:fillRect/>
                </a:stretch>
              </p:blipFill>
              <p:spPr>
                <a:xfrm>
                  <a:off x="10856379" y="1062548"/>
                  <a:ext cx="243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2" name="Freihand 81">
                  <a:extLst>
                    <a:ext uri="{FF2B5EF4-FFF2-40B4-BE49-F238E27FC236}">
                      <a16:creationId xmlns:a16="http://schemas.microsoft.com/office/drawing/2014/main" id="{5C5EA739-D8BA-4612-BD42-6F7D0B761F5C}"/>
                    </a:ext>
                  </a:extLst>
                </p14:cNvPr>
                <p14:cNvContentPartPr/>
                <p14:nvPr/>
              </p14:nvContentPartPr>
              <p14:xfrm>
                <a:off x="11069139" y="1025828"/>
                <a:ext cx="360" cy="360"/>
              </p14:xfrm>
            </p:contentPart>
          </mc:Choice>
          <mc:Fallback xmlns="">
            <p:pic>
              <p:nvPicPr>
                <p:cNvPr id="82" name="Freihand 81">
                  <a:extLst>
                    <a:ext uri="{FF2B5EF4-FFF2-40B4-BE49-F238E27FC236}">
                      <a16:creationId xmlns:a16="http://schemas.microsoft.com/office/drawing/2014/main" id="{5C5EA739-D8BA-4612-BD42-6F7D0B761F5C}"/>
                    </a:ext>
                  </a:extLst>
                </p:cNvPr>
                <p:cNvPicPr/>
                <p:nvPr/>
              </p:nvPicPr>
              <p:blipFill>
                <a:blip r:embed="rId185"/>
                <a:stretch>
                  <a:fillRect/>
                </a:stretch>
              </p:blipFill>
              <p:spPr>
                <a:xfrm>
                  <a:off x="11064819" y="10215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3" name="Freihand 82">
                  <a:extLst>
                    <a:ext uri="{FF2B5EF4-FFF2-40B4-BE49-F238E27FC236}">
                      <a16:creationId xmlns:a16="http://schemas.microsoft.com/office/drawing/2014/main" id="{296B6845-9DAB-43C5-9F03-04A130493EC7}"/>
                    </a:ext>
                  </a:extLst>
                </p14:cNvPr>
                <p14:cNvContentPartPr/>
                <p14:nvPr/>
              </p14:nvContentPartPr>
              <p14:xfrm>
                <a:off x="11131059" y="1083428"/>
                <a:ext cx="242280" cy="82440"/>
              </p14:xfrm>
            </p:contentPart>
          </mc:Choice>
          <mc:Fallback xmlns="">
            <p:pic>
              <p:nvPicPr>
                <p:cNvPr id="83" name="Freihand 82">
                  <a:extLst>
                    <a:ext uri="{FF2B5EF4-FFF2-40B4-BE49-F238E27FC236}">
                      <a16:creationId xmlns:a16="http://schemas.microsoft.com/office/drawing/2014/main" id="{296B6845-9DAB-43C5-9F03-04A130493EC7}"/>
                    </a:ext>
                  </a:extLst>
                </p:cNvPr>
                <p:cNvPicPr/>
                <p:nvPr/>
              </p:nvPicPr>
              <p:blipFill>
                <a:blip r:embed="rId187"/>
                <a:stretch>
                  <a:fillRect/>
                </a:stretch>
              </p:blipFill>
              <p:spPr>
                <a:xfrm>
                  <a:off x="11126739" y="1079108"/>
                  <a:ext cx="25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4" name="Freihand 83">
                  <a:extLst>
                    <a:ext uri="{FF2B5EF4-FFF2-40B4-BE49-F238E27FC236}">
                      <a16:creationId xmlns:a16="http://schemas.microsoft.com/office/drawing/2014/main" id="{00C4D61E-C69D-4AB7-9F1D-A360C5652A31}"/>
                    </a:ext>
                  </a:extLst>
                </p14:cNvPr>
                <p14:cNvContentPartPr/>
                <p14:nvPr/>
              </p14:nvContentPartPr>
              <p14:xfrm>
                <a:off x="11467299" y="976868"/>
                <a:ext cx="129240" cy="275400"/>
              </p14:xfrm>
            </p:contentPart>
          </mc:Choice>
          <mc:Fallback xmlns="">
            <p:pic>
              <p:nvPicPr>
                <p:cNvPr id="84" name="Freihand 83">
                  <a:extLst>
                    <a:ext uri="{FF2B5EF4-FFF2-40B4-BE49-F238E27FC236}">
                      <a16:creationId xmlns:a16="http://schemas.microsoft.com/office/drawing/2014/main" id="{00C4D61E-C69D-4AB7-9F1D-A360C5652A31}"/>
                    </a:ext>
                  </a:extLst>
                </p:cNvPr>
                <p:cNvPicPr/>
                <p:nvPr/>
              </p:nvPicPr>
              <p:blipFill>
                <a:blip r:embed="rId189"/>
                <a:stretch>
                  <a:fillRect/>
                </a:stretch>
              </p:blipFill>
              <p:spPr>
                <a:xfrm>
                  <a:off x="11462979" y="972548"/>
                  <a:ext cx="137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5" name="Freihand 84">
                  <a:extLst>
                    <a:ext uri="{FF2B5EF4-FFF2-40B4-BE49-F238E27FC236}">
                      <a16:creationId xmlns:a16="http://schemas.microsoft.com/office/drawing/2014/main" id="{B8CC4A2C-0F48-4973-8772-34DE66DB8494}"/>
                    </a:ext>
                  </a:extLst>
                </p14:cNvPr>
                <p14:cNvContentPartPr/>
                <p14:nvPr/>
              </p14:nvContentPartPr>
              <p14:xfrm>
                <a:off x="11604819" y="1063988"/>
                <a:ext cx="80640" cy="71640"/>
              </p14:xfrm>
            </p:contentPart>
          </mc:Choice>
          <mc:Fallback xmlns="">
            <p:pic>
              <p:nvPicPr>
                <p:cNvPr id="85" name="Freihand 84">
                  <a:extLst>
                    <a:ext uri="{FF2B5EF4-FFF2-40B4-BE49-F238E27FC236}">
                      <a16:creationId xmlns:a16="http://schemas.microsoft.com/office/drawing/2014/main" id="{B8CC4A2C-0F48-4973-8772-34DE66DB8494}"/>
                    </a:ext>
                  </a:extLst>
                </p:cNvPr>
                <p:cNvPicPr/>
                <p:nvPr/>
              </p:nvPicPr>
              <p:blipFill>
                <a:blip r:embed="rId191"/>
                <a:stretch>
                  <a:fillRect/>
                </a:stretch>
              </p:blipFill>
              <p:spPr>
                <a:xfrm>
                  <a:off x="11600499" y="1059668"/>
                  <a:ext cx="8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6" name="Freihand 85">
                  <a:extLst>
                    <a:ext uri="{FF2B5EF4-FFF2-40B4-BE49-F238E27FC236}">
                      <a16:creationId xmlns:a16="http://schemas.microsoft.com/office/drawing/2014/main" id="{1E0D5047-310C-4280-B460-E3688AB5ADDE}"/>
                    </a:ext>
                  </a:extLst>
                </p14:cNvPr>
                <p14:cNvContentPartPr/>
                <p14:nvPr/>
              </p14:nvContentPartPr>
              <p14:xfrm>
                <a:off x="11699139" y="978668"/>
                <a:ext cx="204480" cy="153000"/>
              </p14:xfrm>
            </p:contentPart>
          </mc:Choice>
          <mc:Fallback xmlns="">
            <p:pic>
              <p:nvPicPr>
                <p:cNvPr id="86" name="Freihand 85">
                  <a:extLst>
                    <a:ext uri="{FF2B5EF4-FFF2-40B4-BE49-F238E27FC236}">
                      <a16:creationId xmlns:a16="http://schemas.microsoft.com/office/drawing/2014/main" id="{1E0D5047-310C-4280-B460-E3688AB5ADDE}"/>
                    </a:ext>
                  </a:extLst>
                </p:cNvPr>
                <p:cNvPicPr/>
                <p:nvPr/>
              </p:nvPicPr>
              <p:blipFill>
                <a:blip r:embed="rId193"/>
                <a:stretch>
                  <a:fillRect/>
                </a:stretch>
              </p:blipFill>
              <p:spPr>
                <a:xfrm>
                  <a:off x="11694819" y="974348"/>
                  <a:ext cx="213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8" name="Freihand 87">
                  <a:extLst>
                    <a:ext uri="{FF2B5EF4-FFF2-40B4-BE49-F238E27FC236}">
                      <a16:creationId xmlns:a16="http://schemas.microsoft.com/office/drawing/2014/main" id="{A343A5AB-B9BE-46F1-BC1F-5CD94139FFC2}"/>
                    </a:ext>
                  </a:extLst>
                </p14:cNvPr>
                <p14:cNvContentPartPr/>
                <p14:nvPr/>
              </p14:nvContentPartPr>
              <p14:xfrm>
                <a:off x="7042899" y="1458188"/>
                <a:ext cx="12600" cy="110880"/>
              </p14:xfrm>
            </p:contentPart>
          </mc:Choice>
          <mc:Fallback xmlns="">
            <p:pic>
              <p:nvPicPr>
                <p:cNvPr id="88" name="Freihand 87">
                  <a:extLst>
                    <a:ext uri="{FF2B5EF4-FFF2-40B4-BE49-F238E27FC236}">
                      <a16:creationId xmlns:a16="http://schemas.microsoft.com/office/drawing/2014/main" id="{A343A5AB-B9BE-46F1-BC1F-5CD94139FFC2}"/>
                    </a:ext>
                  </a:extLst>
                </p:cNvPr>
                <p:cNvPicPr/>
                <p:nvPr/>
              </p:nvPicPr>
              <p:blipFill>
                <a:blip r:embed="rId195"/>
                <a:stretch>
                  <a:fillRect/>
                </a:stretch>
              </p:blipFill>
              <p:spPr>
                <a:xfrm>
                  <a:off x="7038579" y="1453868"/>
                  <a:ext cx="2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9" name="Freihand 88">
                  <a:extLst>
                    <a:ext uri="{FF2B5EF4-FFF2-40B4-BE49-F238E27FC236}">
                      <a16:creationId xmlns:a16="http://schemas.microsoft.com/office/drawing/2014/main" id="{177C16CD-09E3-4EDE-80E3-22D0DC5AB72F}"/>
                    </a:ext>
                  </a:extLst>
                </p14:cNvPr>
                <p14:cNvContentPartPr/>
                <p14:nvPr/>
              </p14:nvContentPartPr>
              <p14:xfrm>
                <a:off x="6961179" y="1553588"/>
                <a:ext cx="166680" cy="31320"/>
              </p14:xfrm>
            </p:contentPart>
          </mc:Choice>
          <mc:Fallback xmlns="">
            <p:pic>
              <p:nvPicPr>
                <p:cNvPr id="89" name="Freihand 88">
                  <a:extLst>
                    <a:ext uri="{FF2B5EF4-FFF2-40B4-BE49-F238E27FC236}">
                      <a16:creationId xmlns:a16="http://schemas.microsoft.com/office/drawing/2014/main" id="{177C16CD-09E3-4EDE-80E3-22D0DC5AB72F}"/>
                    </a:ext>
                  </a:extLst>
                </p:cNvPr>
                <p:cNvPicPr/>
                <p:nvPr/>
              </p:nvPicPr>
              <p:blipFill>
                <a:blip r:embed="rId197"/>
                <a:stretch>
                  <a:fillRect/>
                </a:stretch>
              </p:blipFill>
              <p:spPr>
                <a:xfrm>
                  <a:off x="6956859" y="1549268"/>
                  <a:ext cx="175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0" name="Freihand 89">
                  <a:extLst>
                    <a:ext uri="{FF2B5EF4-FFF2-40B4-BE49-F238E27FC236}">
                      <a16:creationId xmlns:a16="http://schemas.microsoft.com/office/drawing/2014/main" id="{38A05940-A11C-425A-9B5A-02D2E0B8B718}"/>
                    </a:ext>
                  </a:extLst>
                </p14:cNvPr>
                <p14:cNvContentPartPr/>
                <p14:nvPr/>
              </p14:nvContentPartPr>
              <p14:xfrm>
                <a:off x="6949659" y="1438388"/>
                <a:ext cx="153360" cy="23760"/>
              </p14:xfrm>
            </p:contentPart>
          </mc:Choice>
          <mc:Fallback xmlns="">
            <p:pic>
              <p:nvPicPr>
                <p:cNvPr id="90" name="Freihand 89">
                  <a:extLst>
                    <a:ext uri="{FF2B5EF4-FFF2-40B4-BE49-F238E27FC236}">
                      <a16:creationId xmlns:a16="http://schemas.microsoft.com/office/drawing/2014/main" id="{38A05940-A11C-425A-9B5A-02D2E0B8B718}"/>
                    </a:ext>
                  </a:extLst>
                </p:cNvPr>
                <p:cNvPicPr/>
                <p:nvPr/>
              </p:nvPicPr>
              <p:blipFill>
                <a:blip r:embed="rId199"/>
                <a:stretch>
                  <a:fillRect/>
                </a:stretch>
              </p:blipFill>
              <p:spPr>
                <a:xfrm>
                  <a:off x="6945339" y="1434068"/>
                  <a:ext cx="162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1" name="Freihand 90">
                  <a:extLst>
                    <a:ext uri="{FF2B5EF4-FFF2-40B4-BE49-F238E27FC236}">
                      <a16:creationId xmlns:a16="http://schemas.microsoft.com/office/drawing/2014/main" id="{73CF0BC7-B4D1-48BE-9097-2B4225E4B691}"/>
                    </a:ext>
                  </a:extLst>
                </p14:cNvPr>
                <p14:cNvContentPartPr/>
                <p14:nvPr/>
              </p14:nvContentPartPr>
              <p14:xfrm>
                <a:off x="7128939" y="1487348"/>
                <a:ext cx="92520" cy="77040"/>
              </p14:xfrm>
            </p:contentPart>
          </mc:Choice>
          <mc:Fallback xmlns="">
            <p:pic>
              <p:nvPicPr>
                <p:cNvPr id="91" name="Freihand 90">
                  <a:extLst>
                    <a:ext uri="{FF2B5EF4-FFF2-40B4-BE49-F238E27FC236}">
                      <a16:creationId xmlns:a16="http://schemas.microsoft.com/office/drawing/2014/main" id="{73CF0BC7-B4D1-48BE-9097-2B4225E4B691}"/>
                    </a:ext>
                  </a:extLst>
                </p:cNvPr>
                <p:cNvPicPr/>
                <p:nvPr/>
              </p:nvPicPr>
              <p:blipFill>
                <a:blip r:embed="rId201"/>
                <a:stretch>
                  <a:fillRect/>
                </a:stretch>
              </p:blipFill>
              <p:spPr>
                <a:xfrm>
                  <a:off x="7124619" y="1483028"/>
                  <a:ext cx="101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2" name="Freihand 91">
                  <a:extLst>
                    <a:ext uri="{FF2B5EF4-FFF2-40B4-BE49-F238E27FC236}">
                      <a16:creationId xmlns:a16="http://schemas.microsoft.com/office/drawing/2014/main" id="{7AF8956A-BC4A-4B99-BBC2-99CBC7FABF6F}"/>
                    </a:ext>
                  </a:extLst>
                </p14:cNvPr>
                <p14:cNvContentPartPr/>
                <p14:nvPr/>
              </p14:nvContentPartPr>
              <p14:xfrm>
                <a:off x="7236939" y="1410668"/>
                <a:ext cx="123480" cy="191880"/>
              </p14:xfrm>
            </p:contentPart>
          </mc:Choice>
          <mc:Fallback xmlns="">
            <p:pic>
              <p:nvPicPr>
                <p:cNvPr id="92" name="Freihand 91">
                  <a:extLst>
                    <a:ext uri="{FF2B5EF4-FFF2-40B4-BE49-F238E27FC236}">
                      <a16:creationId xmlns:a16="http://schemas.microsoft.com/office/drawing/2014/main" id="{7AF8956A-BC4A-4B99-BBC2-99CBC7FABF6F}"/>
                    </a:ext>
                  </a:extLst>
                </p:cNvPr>
                <p:cNvPicPr/>
                <p:nvPr/>
              </p:nvPicPr>
              <p:blipFill>
                <a:blip r:embed="rId203"/>
                <a:stretch>
                  <a:fillRect/>
                </a:stretch>
              </p:blipFill>
              <p:spPr>
                <a:xfrm>
                  <a:off x="7232619" y="1406348"/>
                  <a:ext cx="132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3" name="Freihand 92">
                  <a:extLst>
                    <a:ext uri="{FF2B5EF4-FFF2-40B4-BE49-F238E27FC236}">
                      <a16:creationId xmlns:a16="http://schemas.microsoft.com/office/drawing/2014/main" id="{17664EE6-9054-40DC-919F-47F5356854F1}"/>
                    </a:ext>
                  </a:extLst>
                </p14:cNvPr>
                <p14:cNvContentPartPr/>
                <p14:nvPr/>
              </p14:nvContentPartPr>
              <p14:xfrm>
                <a:off x="7363299" y="1407068"/>
                <a:ext cx="282960" cy="167400"/>
              </p14:xfrm>
            </p:contentPart>
          </mc:Choice>
          <mc:Fallback xmlns="">
            <p:pic>
              <p:nvPicPr>
                <p:cNvPr id="93" name="Freihand 92">
                  <a:extLst>
                    <a:ext uri="{FF2B5EF4-FFF2-40B4-BE49-F238E27FC236}">
                      <a16:creationId xmlns:a16="http://schemas.microsoft.com/office/drawing/2014/main" id="{17664EE6-9054-40DC-919F-47F5356854F1}"/>
                    </a:ext>
                  </a:extLst>
                </p:cNvPr>
                <p:cNvPicPr/>
                <p:nvPr/>
              </p:nvPicPr>
              <p:blipFill>
                <a:blip r:embed="rId205"/>
                <a:stretch>
                  <a:fillRect/>
                </a:stretch>
              </p:blipFill>
              <p:spPr>
                <a:xfrm>
                  <a:off x="7358979" y="1402748"/>
                  <a:ext cx="291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4" name="Freihand 93">
                  <a:extLst>
                    <a:ext uri="{FF2B5EF4-FFF2-40B4-BE49-F238E27FC236}">
                      <a16:creationId xmlns:a16="http://schemas.microsoft.com/office/drawing/2014/main" id="{7A8CF560-FFE5-41CF-A893-AED95F862F92}"/>
                    </a:ext>
                  </a:extLst>
                </p14:cNvPr>
                <p14:cNvContentPartPr/>
                <p14:nvPr/>
              </p14:nvContentPartPr>
              <p14:xfrm>
                <a:off x="7614219" y="1414268"/>
                <a:ext cx="31680" cy="51480"/>
              </p14:xfrm>
            </p:contentPart>
          </mc:Choice>
          <mc:Fallback xmlns="">
            <p:pic>
              <p:nvPicPr>
                <p:cNvPr id="94" name="Freihand 93">
                  <a:extLst>
                    <a:ext uri="{FF2B5EF4-FFF2-40B4-BE49-F238E27FC236}">
                      <a16:creationId xmlns:a16="http://schemas.microsoft.com/office/drawing/2014/main" id="{7A8CF560-FFE5-41CF-A893-AED95F862F92}"/>
                    </a:ext>
                  </a:extLst>
                </p:cNvPr>
                <p:cNvPicPr/>
                <p:nvPr/>
              </p:nvPicPr>
              <p:blipFill>
                <a:blip r:embed="rId207"/>
                <a:stretch>
                  <a:fillRect/>
                </a:stretch>
              </p:blipFill>
              <p:spPr>
                <a:xfrm>
                  <a:off x="7609899" y="1409948"/>
                  <a:ext cx="403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5" name="Freihand 94">
                  <a:extLst>
                    <a:ext uri="{FF2B5EF4-FFF2-40B4-BE49-F238E27FC236}">
                      <a16:creationId xmlns:a16="http://schemas.microsoft.com/office/drawing/2014/main" id="{A6FBBA84-C1B5-416E-8037-DA5DDF818A8B}"/>
                    </a:ext>
                  </a:extLst>
                </p14:cNvPr>
                <p14:cNvContentPartPr/>
                <p14:nvPr/>
              </p14:nvContentPartPr>
              <p14:xfrm>
                <a:off x="7665339" y="1498148"/>
                <a:ext cx="155880" cy="74880"/>
              </p14:xfrm>
            </p:contentPart>
          </mc:Choice>
          <mc:Fallback xmlns="">
            <p:pic>
              <p:nvPicPr>
                <p:cNvPr id="95" name="Freihand 94">
                  <a:extLst>
                    <a:ext uri="{FF2B5EF4-FFF2-40B4-BE49-F238E27FC236}">
                      <a16:creationId xmlns:a16="http://schemas.microsoft.com/office/drawing/2014/main" id="{A6FBBA84-C1B5-416E-8037-DA5DDF818A8B}"/>
                    </a:ext>
                  </a:extLst>
                </p:cNvPr>
                <p:cNvPicPr/>
                <p:nvPr/>
              </p:nvPicPr>
              <p:blipFill>
                <a:blip r:embed="rId209"/>
                <a:stretch>
                  <a:fillRect/>
                </a:stretch>
              </p:blipFill>
              <p:spPr>
                <a:xfrm>
                  <a:off x="7661019" y="1493828"/>
                  <a:ext cx="164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6" name="Freihand 95">
                  <a:extLst>
                    <a:ext uri="{FF2B5EF4-FFF2-40B4-BE49-F238E27FC236}">
                      <a16:creationId xmlns:a16="http://schemas.microsoft.com/office/drawing/2014/main" id="{F54B3781-71A2-4B3D-BB15-C29FF16EA1FD}"/>
                    </a:ext>
                  </a:extLst>
                </p14:cNvPr>
                <p14:cNvContentPartPr/>
                <p14:nvPr/>
              </p14:nvContentPartPr>
              <p14:xfrm>
                <a:off x="8040099" y="1480508"/>
                <a:ext cx="54720" cy="92880"/>
              </p14:xfrm>
            </p:contentPart>
          </mc:Choice>
          <mc:Fallback xmlns="">
            <p:pic>
              <p:nvPicPr>
                <p:cNvPr id="96" name="Freihand 95">
                  <a:extLst>
                    <a:ext uri="{FF2B5EF4-FFF2-40B4-BE49-F238E27FC236}">
                      <a16:creationId xmlns:a16="http://schemas.microsoft.com/office/drawing/2014/main" id="{F54B3781-71A2-4B3D-BB15-C29FF16EA1FD}"/>
                    </a:ext>
                  </a:extLst>
                </p:cNvPr>
                <p:cNvPicPr/>
                <p:nvPr/>
              </p:nvPicPr>
              <p:blipFill>
                <a:blip r:embed="rId211"/>
                <a:stretch>
                  <a:fillRect/>
                </a:stretch>
              </p:blipFill>
              <p:spPr>
                <a:xfrm>
                  <a:off x="8035779" y="1476188"/>
                  <a:ext cx="63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7" name="Freihand 96">
                  <a:extLst>
                    <a:ext uri="{FF2B5EF4-FFF2-40B4-BE49-F238E27FC236}">
                      <a16:creationId xmlns:a16="http://schemas.microsoft.com/office/drawing/2014/main" id="{DF6D09F1-3E42-4FEC-BC85-1339559F60B0}"/>
                    </a:ext>
                  </a:extLst>
                </p14:cNvPr>
                <p14:cNvContentPartPr/>
                <p14:nvPr/>
              </p14:nvContentPartPr>
              <p14:xfrm>
                <a:off x="8094819" y="1493828"/>
                <a:ext cx="33480" cy="90000"/>
              </p14:xfrm>
            </p:contentPart>
          </mc:Choice>
          <mc:Fallback xmlns="">
            <p:pic>
              <p:nvPicPr>
                <p:cNvPr id="97" name="Freihand 96">
                  <a:extLst>
                    <a:ext uri="{FF2B5EF4-FFF2-40B4-BE49-F238E27FC236}">
                      <a16:creationId xmlns:a16="http://schemas.microsoft.com/office/drawing/2014/main" id="{DF6D09F1-3E42-4FEC-BC85-1339559F60B0}"/>
                    </a:ext>
                  </a:extLst>
                </p:cNvPr>
                <p:cNvPicPr/>
                <p:nvPr/>
              </p:nvPicPr>
              <p:blipFill>
                <a:blip r:embed="rId213"/>
                <a:stretch>
                  <a:fillRect/>
                </a:stretch>
              </p:blipFill>
              <p:spPr>
                <a:xfrm>
                  <a:off x="8090499" y="1489508"/>
                  <a:ext cx="42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8" name="Freihand 97">
                  <a:extLst>
                    <a:ext uri="{FF2B5EF4-FFF2-40B4-BE49-F238E27FC236}">
                      <a16:creationId xmlns:a16="http://schemas.microsoft.com/office/drawing/2014/main" id="{4C0ED5ED-2EEC-4A54-9884-655724A53B82}"/>
                    </a:ext>
                  </a:extLst>
                </p14:cNvPr>
                <p14:cNvContentPartPr/>
                <p14:nvPr/>
              </p14:nvContentPartPr>
              <p14:xfrm>
                <a:off x="7969899" y="1432268"/>
                <a:ext cx="222120" cy="23400"/>
              </p14:xfrm>
            </p:contentPart>
          </mc:Choice>
          <mc:Fallback xmlns="">
            <p:pic>
              <p:nvPicPr>
                <p:cNvPr id="98" name="Freihand 97">
                  <a:extLst>
                    <a:ext uri="{FF2B5EF4-FFF2-40B4-BE49-F238E27FC236}">
                      <a16:creationId xmlns:a16="http://schemas.microsoft.com/office/drawing/2014/main" id="{4C0ED5ED-2EEC-4A54-9884-655724A53B82}"/>
                    </a:ext>
                  </a:extLst>
                </p:cNvPr>
                <p:cNvPicPr/>
                <p:nvPr/>
              </p:nvPicPr>
              <p:blipFill>
                <a:blip r:embed="rId215"/>
                <a:stretch>
                  <a:fillRect/>
                </a:stretch>
              </p:blipFill>
              <p:spPr>
                <a:xfrm>
                  <a:off x="7965579" y="1427948"/>
                  <a:ext cx="230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9" name="Freihand 98">
                  <a:extLst>
                    <a:ext uri="{FF2B5EF4-FFF2-40B4-BE49-F238E27FC236}">
                      <a16:creationId xmlns:a16="http://schemas.microsoft.com/office/drawing/2014/main" id="{5ACF3911-417D-4162-A837-CB9849E2BC3B}"/>
                    </a:ext>
                  </a:extLst>
                </p14:cNvPr>
                <p14:cNvContentPartPr/>
                <p14:nvPr/>
              </p14:nvContentPartPr>
              <p14:xfrm>
                <a:off x="8328459" y="1507148"/>
                <a:ext cx="122040" cy="7920"/>
              </p14:xfrm>
            </p:contentPart>
          </mc:Choice>
          <mc:Fallback xmlns="">
            <p:pic>
              <p:nvPicPr>
                <p:cNvPr id="99" name="Freihand 98">
                  <a:extLst>
                    <a:ext uri="{FF2B5EF4-FFF2-40B4-BE49-F238E27FC236}">
                      <a16:creationId xmlns:a16="http://schemas.microsoft.com/office/drawing/2014/main" id="{5ACF3911-417D-4162-A837-CB9849E2BC3B}"/>
                    </a:ext>
                  </a:extLst>
                </p:cNvPr>
                <p:cNvPicPr/>
                <p:nvPr/>
              </p:nvPicPr>
              <p:blipFill>
                <a:blip r:embed="rId217"/>
                <a:stretch>
                  <a:fillRect/>
                </a:stretch>
              </p:blipFill>
              <p:spPr>
                <a:xfrm>
                  <a:off x="8324139" y="1502828"/>
                  <a:ext cx="130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0" name="Freihand 99">
                  <a:extLst>
                    <a:ext uri="{FF2B5EF4-FFF2-40B4-BE49-F238E27FC236}">
                      <a16:creationId xmlns:a16="http://schemas.microsoft.com/office/drawing/2014/main" id="{8651A3F9-CDCB-4D40-8EF2-27E317D05599}"/>
                    </a:ext>
                  </a:extLst>
                </p14:cNvPr>
                <p14:cNvContentPartPr/>
                <p14:nvPr/>
              </p14:nvContentPartPr>
              <p14:xfrm>
                <a:off x="8316579" y="1533068"/>
                <a:ext cx="153360" cy="9720"/>
              </p14:xfrm>
            </p:contentPart>
          </mc:Choice>
          <mc:Fallback xmlns="">
            <p:pic>
              <p:nvPicPr>
                <p:cNvPr id="100" name="Freihand 99">
                  <a:extLst>
                    <a:ext uri="{FF2B5EF4-FFF2-40B4-BE49-F238E27FC236}">
                      <a16:creationId xmlns:a16="http://schemas.microsoft.com/office/drawing/2014/main" id="{8651A3F9-CDCB-4D40-8EF2-27E317D05599}"/>
                    </a:ext>
                  </a:extLst>
                </p:cNvPr>
                <p:cNvPicPr/>
                <p:nvPr/>
              </p:nvPicPr>
              <p:blipFill>
                <a:blip r:embed="rId219"/>
                <a:stretch>
                  <a:fillRect/>
                </a:stretch>
              </p:blipFill>
              <p:spPr>
                <a:xfrm>
                  <a:off x="8312259" y="1528748"/>
                  <a:ext cx="162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2" name="Freihand 101">
                  <a:extLst>
                    <a:ext uri="{FF2B5EF4-FFF2-40B4-BE49-F238E27FC236}">
                      <a16:creationId xmlns:a16="http://schemas.microsoft.com/office/drawing/2014/main" id="{28A92EE6-D27D-4EFC-8FE6-AA80F014E185}"/>
                    </a:ext>
                  </a:extLst>
                </p14:cNvPr>
                <p14:cNvContentPartPr/>
                <p14:nvPr/>
              </p14:nvContentPartPr>
              <p14:xfrm>
                <a:off x="8628699" y="1430828"/>
                <a:ext cx="62280" cy="8640"/>
              </p14:xfrm>
            </p:contentPart>
          </mc:Choice>
          <mc:Fallback xmlns="">
            <p:pic>
              <p:nvPicPr>
                <p:cNvPr id="102" name="Freihand 101">
                  <a:extLst>
                    <a:ext uri="{FF2B5EF4-FFF2-40B4-BE49-F238E27FC236}">
                      <a16:creationId xmlns:a16="http://schemas.microsoft.com/office/drawing/2014/main" id="{28A92EE6-D27D-4EFC-8FE6-AA80F014E185}"/>
                    </a:ext>
                  </a:extLst>
                </p:cNvPr>
                <p:cNvPicPr/>
                <p:nvPr/>
              </p:nvPicPr>
              <p:blipFill>
                <a:blip r:embed="rId221"/>
                <a:stretch>
                  <a:fillRect/>
                </a:stretch>
              </p:blipFill>
              <p:spPr>
                <a:xfrm>
                  <a:off x="8624379" y="1426508"/>
                  <a:ext cx="70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 name="Freihand 102">
                  <a:extLst>
                    <a:ext uri="{FF2B5EF4-FFF2-40B4-BE49-F238E27FC236}">
                      <a16:creationId xmlns:a16="http://schemas.microsoft.com/office/drawing/2014/main" id="{6AD4DB70-97F9-4757-BAFD-49DBA345AC83}"/>
                    </a:ext>
                  </a:extLst>
                </p14:cNvPr>
                <p14:cNvContentPartPr/>
                <p14:nvPr/>
              </p14:nvContentPartPr>
              <p14:xfrm>
                <a:off x="8602059" y="1420028"/>
                <a:ext cx="32760" cy="21960"/>
              </p14:xfrm>
            </p:contentPart>
          </mc:Choice>
          <mc:Fallback xmlns="">
            <p:pic>
              <p:nvPicPr>
                <p:cNvPr id="103" name="Freihand 102">
                  <a:extLst>
                    <a:ext uri="{FF2B5EF4-FFF2-40B4-BE49-F238E27FC236}">
                      <a16:creationId xmlns:a16="http://schemas.microsoft.com/office/drawing/2014/main" id="{6AD4DB70-97F9-4757-BAFD-49DBA345AC83}"/>
                    </a:ext>
                  </a:extLst>
                </p:cNvPr>
                <p:cNvPicPr/>
                <p:nvPr/>
              </p:nvPicPr>
              <p:blipFill>
                <a:blip r:embed="rId223"/>
                <a:stretch>
                  <a:fillRect/>
                </a:stretch>
              </p:blipFill>
              <p:spPr>
                <a:xfrm>
                  <a:off x="8597739" y="1415708"/>
                  <a:ext cx="41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4" name="Freihand 103">
                  <a:extLst>
                    <a:ext uri="{FF2B5EF4-FFF2-40B4-BE49-F238E27FC236}">
                      <a16:creationId xmlns:a16="http://schemas.microsoft.com/office/drawing/2014/main" id="{9103E479-A51B-46AC-A9D9-5BE6060371AC}"/>
                    </a:ext>
                  </a:extLst>
                </p14:cNvPr>
                <p14:cNvContentPartPr/>
                <p14:nvPr/>
              </p14:nvContentPartPr>
              <p14:xfrm>
                <a:off x="8590539" y="1400588"/>
                <a:ext cx="112680" cy="130320"/>
              </p14:xfrm>
            </p:contentPart>
          </mc:Choice>
          <mc:Fallback xmlns="">
            <p:pic>
              <p:nvPicPr>
                <p:cNvPr id="104" name="Freihand 103">
                  <a:extLst>
                    <a:ext uri="{FF2B5EF4-FFF2-40B4-BE49-F238E27FC236}">
                      <a16:creationId xmlns:a16="http://schemas.microsoft.com/office/drawing/2014/main" id="{9103E479-A51B-46AC-A9D9-5BE6060371AC}"/>
                    </a:ext>
                  </a:extLst>
                </p:cNvPr>
                <p:cNvPicPr/>
                <p:nvPr/>
              </p:nvPicPr>
              <p:blipFill>
                <a:blip r:embed="rId225"/>
                <a:stretch>
                  <a:fillRect/>
                </a:stretch>
              </p:blipFill>
              <p:spPr>
                <a:xfrm>
                  <a:off x="8586219" y="1396268"/>
                  <a:ext cx="121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5" name="Freihand 104">
                  <a:extLst>
                    <a:ext uri="{FF2B5EF4-FFF2-40B4-BE49-F238E27FC236}">
                      <a16:creationId xmlns:a16="http://schemas.microsoft.com/office/drawing/2014/main" id="{B2351B34-54A1-4334-97D3-5AC45AC5D417}"/>
                    </a:ext>
                  </a:extLst>
                </p14:cNvPr>
                <p14:cNvContentPartPr/>
                <p14:nvPr/>
              </p14:nvContentPartPr>
              <p14:xfrm>
                <a:off x="8796099" y="1424708"/>
                <a:ext cx="85680" cy="98640"/>
              </p14:xfrm>
            </p:contentPart>
          </mc:Choice>
          <mc:Fallback xmlns="">
            <p:pic>
              <p:nvPicPr>
                <p:cNvPr id="105" name="Freihand 104">
                  <a:extLst>
                    <a:ext uri="{FF2B5EF4-FFF2-40B4-BE49-F238E27FC236}">
                      <a16:creationId xmlns:a16="http://schemas.microsoft.com/office/drawing/2014/main" id="{B2351B34-54A1-4334-97D3-5AC45AC5D417}"/>
                    </a:ext>
                  </a:extLst>
                </p:cNvPr>
                <p:cNvPicPr/>
                <p:nvPr/>
              </p:nvPicPr>
              <p:blipFill>
                <a:blip r:embed="rId227"/>
                <a:stretch>
                  <a:fillRect/>
                </a:stretch>
              </p:blipFill>
              <p:spPr>
                <a:xfrm>
                  <a:off x="8791779" y="1420388"/>
                  <a:ext cx="94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6" name="Freihand 105">
                  <a:extLst>
                    <a:ext uri="{FF2B5EF4-FFF2-40B4-BE49-F238E27FC236}">
                      <a16:creationId xmlns:a16="http://schemas.microsoft.com/office/drawing/2014/main" id="{7E2A5031-647C-4BCF-968C-90815A8073D1}"/>
                    </a:ext>
                  </a:extLst>
                </p14:cNvPr>
                <p14:cNvContentPartPr/>
                <p14:nvPr/>
              </p14:nvContentPartPr>
              <p14:xfrm>
                <a:off x="8741739" y="1356308"/>
                <a:ext cx="64440" cy="75240"/>
              </p14:xfrm>
            </p:contentPart>
          </mc:Choice>
          <mc:Fallback xmlns="">
            <p:pic>
              <p:nvPicPr>
                <p:cNvPr id="106" name="Freihand 105">
                  <a:extLst>
                    <a:ext uri="{FF2B5EF4-FFF2-40B4-BE49-F238E27FC236}">
                      <a16:creationId xmlns:a16="http://schemas.microsoft.com/office/drawing/2014/main" id="{7E2A5031-647C-4BCF-968C-90815A8073D1}"/>
                    </a:ext>
                  </a:extLst>
                </p:cNvPr>
                <p:cNvPicPr/>
                <p:nvPr/>
              </p:nvPicPr>
              <p:blipFill>
                <a:blip r:embed="rId229"/>
                <a:stretch>
                  <a:fillRect/>
                </a:stretch>
              </p:blipFill>
              <p:spPr>
                <a:xfrm>
                  <a:off x="8737419" y="1351988"/>
                  <a:ext cx="73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7" name="Freihand 106">
                  <a:extLst>
                    <a:ext uri="{FF2B5EF4-FFF2-40B4-BE49-F238E27FC236}">
                      <a16:creationId xmlns:a16="http://schemas.microsoft.com/office/drawing/2014/main" id="{370A43AA-D66D-4EB0-B55D-89B2FE8F5B56}"/>
                    </a:ext>
                  </a:extLst>
                </p14:cNvPr>
                <p14:cNvContentPartPr/>
                <p14:nvPr/>
              </p14:nvContentPartPr>
              <p14:xfrm>
                <a:off x="8866299" y="1493468"/>
                <a:ext cx="69840" cy="47880"/>
              </p14:xfrm>
            </p:contentPart>
          </mc:Choice>
          <mc:Fallback xmlns="">
            <p:pic>
              <p:nvPicPr>
                <p:cNvPr id="107" name="Freihand 106">
                  <a:extLst>
                    <a:ext uri="{FF2B5EF4-FFF2-40B4-BE49-F238E27FC236}">
                      <a16:creationId xmlns:a16="http://schemas.microsoft.com/office/drawing/2014/main" id="{370A43AA-D66D-4EB0-B55D-89B2FE8F5B56}"/>
                    </a:ext>
                  </a:extLst>
                </p:cNvPr>
                <p:cNvPicPr/>
                <p:nvPr/>
              </p:nvPicPr>
              <p:blipFill>
                <a:blip r:embed="rId231"/>
                <a:stretch>
                  <a:fillRect/>
                </a:stretch>
              </p:blipFill>
              <p:spPr>
                <a:xfrm>
                  <a:off x="8861979" y="1489148"/>
                  <a:ext cx="78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9" name="Freihand 108">
                  <a:extLst>
                    <a:ext uri="{FF2B5EF4-FFF2-40B4-BE49-F238E27FC236}">
                      <a16:creationId xmlns:a16="http://schemas.microsoft.com/office/drawing/2014/main" id="{2D563FF4-2C11-4E2F-8B73-A0ABEBF64EBB}"/>
                    </a:ext>
                  </a:extLst>
                </p14:cNvPr>
                <p14:cNvContentPartPr/>
                <p14:nvPr/>
              </p14:nvContentPartPr>
              <p14:xfrm>
                <a:off x="9149979" y="1394828"/>
                <a:ext cx="170280" cy="106560"/>
              </p14:xfrm>
            </p:contentPart>
          </mc:Choice>
          <mc:Fallback xmlns="">
            <p:pic>
              <p:nvPicPr>
                <p:cNvPr id="109" name="Freihand 108">
                  <a:extLst>
                    <a:ext uri="{FF2B5EF4-FFF2-40B4-BE49-F238E27FC236}">
                      <a16:creationId xmlns:a16="http://schemas.microsoft.com/office/drawing/2014/main" id="{2D563FF4-2C11-4E2F-8B73-A0ABEBF64EBB}"/>
                    </a:ext>
                  </a:extLst>
                </p:cNvPr>
                <p:cNvPicPr/>
                <p:nvPr/>
              </p:nvPicPr>
              <p:blipFill>
                <a:blip r:embed="rId233"/>
                <a:stretch>
                  <a:fillRect/>
                </a:stretch>
              </p:blipFill>
              <p:spPr>
                <a:xfrm>
                  <a:off x="9145659" y="1390508"/>
                  <a:ext cx="178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0" name="Freihand 109">
                  <a:extLst>
                    <a:ext uri="{FF2B5EF4-FFF2-40B4-BE49-F238E27FC236}">
                      <a16:creationId xmlns:a16="http://schemas.microsoft.com/office/drawing/2014/main" id="{1826D448-45A3-4B25-8360-A8B5BAC44F4E}"/>
                    </a:ext>
                  </a:extLst>
                </p14:cNvPr>
                <p14:cNvContentPartPr/>
                <p14:nvPr/>
              </p14:nvContentPartPr>
              <p14:xfrm>
                <a:off x="9346539" y="1443788"/>
                <a:ext cx="100080" cy="57960"/>
              </p14:xfrm>
            </p:contentPart>
          </mc:Choice>
          <mc:Fallback xmlns="">
            <p:pic>
              <p:nvPicPr>
                <p:cNvPr id="110" name="Freihand 109">
                  <a:extLst>
                    <a:ext uri="{FF2B5EF4-FFF2-40B4-BE49-F238E27FC236}">
                      <a16:creationId xmlns:a16="http://schemas.microsoft.com/office/drawing/2014/main" id="{1826D448-45A3-4B25-8360-A8B5BAC44F4E}"/>
                    </a:ext>
                  </a:extLst>
                </p:cNvPr>
                <p:cNvPicPr/>
                <p:nvPr/>
              </p:nvPicPr>
              <p:blipFill>
                <a:blip r:embed="rId235"/>
                <a:stretch>
                  <a:fillRect/>
                </a:stretch>
              </p:blipFill>
              <p:spPr>
                <a:xfrm>
                  <a:off x="9342219" y="1439468"/>
                  <a:ext cx="108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1" name="Freihand 110">
                  <a:extLst>
                    <a:ext uri="{FF2B5EF4-FFF2-40B4-BE49-F238E27FC236}">
                      <a16:creationId xmlns:a16="http://schemas.microsoft.com/office/drawing/2014/main" id="{0D621E60-6D7F-45D5-97BE-680E386B1B19}"/>
                    </a:ext>
                  </a:extLst>
                </p14:cNvPr>
                <p14:cNvContentPartPr/>
                <p14:nvPr/>
              </p14:nvContentPartPr>
              <p14:xfrm>
                <a:off x="9459939" y="1420388"/>
                <a:ext cx="68760" cy="79200"/>
              </p14:xfrm>
            </p:contentPart>
          </mc:Choice>
          <mc:Fallback xmlns="">
            <p:pic>
              <p:nvPicPr>
                <p:cNvPr id="111" name="Freihand 110">
                  <a:extLst>
                    <a:ext uri="{FF2B5EF4-FFF2-40B4-BE49-F238E27FC236}">
                      <a16:creationId xmlns:a16="http://schemas.microsoft.com/office/drawing/2014/main" id="{0D621E60-6D7F-45D5-97BE-680E386B1B19}"/>
                    </a:ext>
                  </a:extLst>
                </p:cNvPr>
                <p:cNvPicPr/>
                <p:nvPr/>
              </p:nvPicPr>
              <p:blipFill>
                <a:blip r:embed="rId237"/>
                <a:stretch>
                  <a:fillRect/>
                </a:stretch>
              </p:blipFill>
              <p:spPr>
                <a:xfrm>
                  <a:off x="9455619" y="1416068"/>
                  <a:ext cx="7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3" name="Freihand 112">
                  <a:extLst>
                    <a:ext uri="{FF2B5EF4-FFF2-40B4-BE49-F238E27FC236}">
                      <a16:creationId xmlns:a16="http://schemas.microsoft.com/office/drawing/2014/main" id="{7F881E79-F87D-45B4-85F9-B8DF88563B2D}"/>
                    </a:ext>
                  </a:extLst>
                </p14:cNvPr>
                <p14:cNvContentPartPr/>
                <p14:nvPr/>
              </p14:nvContentPartPr>
              <p14:xfrm>
                <a:off x="9652179" y="1338668"/>
                <a:ext cx="74160" cy="150840"/>
              </p14:xfrm>
            </p:contentPart>
          </mc:Choice>
          <mc:Fallback xmlns="">
            <p:pic>
              <p:nvPicPr>
                <p:cNvPr id="113" name="Freihand 112">
                  <a:extLst>
                    <a:ext uri="{FF2B5EF4-FFF2-40B4-BE49-F238E27FC236}">
                      <a16:creationId xmlns:a16="http://schemas.microsoft.com/office/drawing/2014/main" id="{7F881E79-F87D-45B4-85F9-B8DF88563B2D}"/>
                    </a:ext>
                  </a:extLst>
                </p:cNvPr>
                <p:cNvPicPr/>
                <p:nvPr/>
              </p:nvPicPr>
              <p:blipFill>
                <a:blip r:embed="rId239"/>
                <a:stretch>
                  <a:fillRect/>
                </a:stretch>
              </p:blipFill>
              <p:spPr>
                <a:xfrm>
                  <a:off x="9647859" y="1334348"/>
                  <a:ext cx="82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4" name="Freihand 113">
                  <a:extLst>
                    <a:ext uri="{FF2B5EF4-FFF2-40B4-BE49-F238E27FC236}">
                      <a16:creationId xmlns:a16="http://schemas.microsoft.com/office/drawing/2014/main" id="{BDD9B4E8-D6C1-481E-8F73-4F9391748317}"/>
                    </a:ext>
                  </a:extLst>
                </p14:cNvPr>
                <p14:cNvContentPartPr/>
                <p14:nvPr/>
              </p14:nvContentPartPr>
              <p14:xfrm>
                <a:off x="9758379" y="1397348"/>
                <a:ext cx="101520" cy="73080"/>
              </p14:xfrm>
            </p:contentPart>
          </mc:Choice>
          <mc:Fallback xmlns="">
            <p:pic>
              <p:nvPicPr>
                <p:cNvPr id="114" name="Freihand 113">
                  <a:extLst>
                    <a:ext uri="{FF2B5EF4-FFF2-40B4-BE49-F238E27FC236}">
                      <a16:creationId xmlns:a16="http://schemas.microsoft.com/office/drawing/2014/main" id="{BDD9B4E8-D6C1-481E-8F73-4F9391748317}"/>
                    </a:ext>
                  </a:extLst>
                </p:cNvPr>
                <p:cNvPicPr/>
                <p:nvPr/>
              </p:nvPicPr>
              <p:blipFill>
                <a:blip r:embed="rId241"/>
                <a:stretch>
                  <a:fillRect/>
                </a:stretch>
              </p:blipFill>
              <p:spPr>
                <a:xfrm>
                  <a:off x="9754059" y="1393028"/>
                  <a:ext cx="110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5" name="Freihand 114">
                  <a:extLst>
                    <a:ext uri="{FF2B5EF4-FFF2-40B4-BE49-F238E27FC236}">
                      <a16:creationId xmlns:a16="http://schemas.microsoft.com/office/drawing/2014/main" id="{3F418FB8-518C-44A8-8968-9ADD13C34B3F}"/>
                    </a:ext>
                  </a:extLst>
                </p14:cNvPr>
                <p14:cNvContentPartPr/>
                <p14:nvPr/>
              </p14:nvContentPartPr>
              <p14:xfrm>
                <a:off x="9845499" y="1351268"/>
                <a:ext cx="134640" cy="129600"/>
              </p14:xfrm>
            </p:contentPart>
          </mc:Choice>
          <mc:Fallback xmlns="">
            <p:pic>
              <p:nvPicPr>
                <p:cNvPr id="115" name="Freihand 114">
                  <a:extLst>
                    <a:ext uri="{FF2B5EF4-FFF2-40B4-BE49-F238E27FC236}">
                      <a16:creationId xmlns:a16="http://schemas.microsoft.com/office/drawing/2014/main" id="{3F418FB8-518C-44A8-8968-9ADD13C34B3F}"/>
                    </a:ext>
                  </a:extLst>
                </p:cNvPr>
                <p:cNvPicPr/>
                <p:nvPr/>
              </p:nvPicPr>
              <p:blipFill>
                <a:blip r:embed="rId243"/>
                <a:stretch>
                  <a:fillRect/>
                </a:stretch>
              </p:blipFill>
              <p:spPr>
                <a:xfrm>
                  <a:off x="9841179" y="1346948"/>
                  <a:ext cx="143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6" name="Freihand 115">
                  <a:extLst>
                    <a:ext uri="{FF2B5EF4-FFF2-40B4-BE49-F238E27FC236}">
                      <a16:creationId xmlns:a16="http://schemas.microsoft.com/office/drawing/2014/main" id="{9DD5DD1F-18FF-4B8A-89A1-ABA905142183}"/>
                    </a:ext>
                  </a:extLst>
                </p14:cNvPr>
                <p14:cNvContentPartPr/>
                <p14:nvPr/>
              </p14:nvContentPartPr>
              <p14:xfrm>
                <a:off x="9983019" y="1333268"/>
                <a:ext cx="262080" cy="146880"/>
              </p14:xfrm>
            </p:contentPart>
          </mc:Choice>
          <mc:Fallback xmlns="">
            <p:pic>
              <p:nvPicPr>
                <p:cNvPr id="116" name="Freihand 115">
                  <a:extLst>
                    <a:ext uri="{FF2B5EF4-FFF2-40B4-BE49-F238E27FC236}">
                      <a16:creationId xmlns:a16="http://schemas.microsoft.com/office/drawing/2014/main" id="{9DD5DD1F-18FF-4B8A-89A1-ABA905142183}"/>
                    </a:ext>
                  </a:extLst>
                </p:cNvPr>
                <p:cNvPicPr/>
                <p:nvPr/>
              </p:nvPicPr>
              <p:blipFill>
                <a:blip r:embed="rId245"/>
                <a:stretch>
                  <a:fillRect/>
                </a:stretch>
              </p:blipFill>
              <p:spPr>
                <a:xfrm>
                  <a:off x="9978699" y="1328948"/>
                  <a:ext cx="270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7" name="Freihand 116">
                  <a:extLst>
                    <a:ext uri="{FF2B5EF4-FFF2-40B4-BE49-F238E27FC236}">
                      <a16:creationId xmlns:a16="http://schemas.microsoft.com/office/drawing/2014/main" id="{B7F27134-ECAD-417C-B19B-9BD09A48189A}"/>
                    </a:ext>
                  </a:extLst>
                </p14:cNvPr>
                <p14:cNvContentPartPr/>
                <p14:nvPr/>
              </p14:nvContentPartPr>
              <p14:xfrm>
                <a:off x="10237539" y="1325348"/>
                <a:ext cx="184320" cy="141480"/>
              </p14:xfrm>
            </p:contentPart>
          </mc:Choice>
          <mc:Fallback xmlns="">
            <p:pic>
              <p:nvPicPr>
                <p:cNvPr id="117" name="Freihand 116">
                  <a:extLst>
                    <a:ext uri="{FF2B5EF4-FFF2-40B4-BE49-F238E27FC236}">
                      <a16:creationId xmlns:a16="http://schemas.microsoft.com/office/drawing/2014/main" id="{B7F27134-ECAD-417C-B19B-9BD09A48189A}"/>
                    </a:ext>
                  </a:extLst>
                </p:cNvPr>
                <p:cNvPicPr/>
                <p:nvPr/>
              </p:nvPicPr>
              <p:blipFill>
                <a:blip r:embed="rId247"/>
                <a:stretch>
                  <a:fillRect/>
                </a:stretch>
              </p:blipFill>
              <p:spPr>
                <a:xfrm>
                  <a:off x="10233219" y="1321028"/>
                  <a:ext cx="192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9" name="Freihand 118">
                  <a:extLst>
                    <a:ext uri="{FF2B5EF4-FFF2-40B4-BE49-F238E27FC236}">
                      <a16:creationId xmlns:a16="http://schemas.microsoft.com/office/drawing/2014/main" id="{062990CA-AF1A-41CF-BE85-EE1EA1CC8DE7}"/>
                    </a:ext>
                  </a:extLst>
                </p14:cNvPr>
                <p14:cNvContentPartPr/>
                <p14:nvPr/>
              </p14:nvContentPartPr>
              <p14:xfrm>
                <a:off x="10576659" y="1330748"/>
                <a:ext cx="283320" cy="134280"/>
              </p14:xfrm>
            </p:contentPart>
          </mc:Choice>
          <mc:Fallback xmlns="">
            <p:pic>
              <p:nvPicPr>
                <p:cNvPr id="119" name="Freihand 118">
                  <a:extLst>
                    <a:ext uri="{FF2B5EF4-FFF2-40B4-BE49-F238E27FC236}">
                      <a16:creationId xmlns:a16="http://schemas.microsoft.com/office/drawing/2014/main" id="{062990CA-AF1A-41CF-BE85-EE1EA1CC8DE7}"/>
                    </a:ext>
                  </a:extLst>
                </p:cNvPr>
                <p:cNvPicPr/>
                <p:nvPr/>
              </p:nvPicPr>
              <p:blipFill>
                <a:blip r:embed="rId249"/>
                <a:stretch>
                  <a:fillRect/>
                </a:stretch>
              </p:blipFill>
              <p:spPr>
                <a:xfrm>
                  <a:off x="10572339" y="1326428"/>
                  <a:ext cx="291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0" name="Freihand 119">
                  <a:extLst>
                    <a:ext uri="{FF2B5EF4-FFF2-40B4-BE49-F238E27FC236}">
                      <a16:creationId xmlns:a16="http://schemas.microsoft.com/office/drawing/2014/main" id="{9C280F61-AF0E-4546-B504-5DD0762C2DB0}"/>
                    </a:ext>
                  </a:extLst>
                </p14:cNvPr>
                <p14:cNvContentPartPr/>
                <p14:nvPr/>
              </p14:nvContentPartPr>
              <p14:xfrm>
                <a:off x="10824339" y="1314908"/>
                <a:ext cx="193320" cy="160560"/>
              </p14:xfrm>
            </p:contentPart>
          </mc:Choice>
          <mc:Fallback xmlns="">
            <p:pic>
              <p:nvPicPr>
                <p:cNvPr id="120" name="Freihand 119">
                  <a:extLst>
                    <a:ext uri="{FF2B5EF4-FFF2-40B4-BE49-F238E27FC236}">
                      <a16:creationId xmlns:a16="http://schemas.microsoft.com/office/drawing/2014/main" id="{9C280F61-AF0E-4546-B504-5DD0762C2DB0}"/>
                    </a:ext>
                  </a:extLst>
                </p:cNvPr>
                <p:cNvPicPr/>
                <p:nvPr/>
              </p:nvPicPr>
              <p:blipFill>
                <a:blip r:embed="rId251"/>
                <a:stretch>
                  <a:fillRect/>
                </a:stretch>
              </p:blipFill>
              <p:spPr>
                <a:xfrm>
                  <a:off x="10820019" y="1310588"/>
                  <a:ext cx="201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 name="Freihand 120">
                  <a:extLst>
                    <a:ext uri="{FF2B5EF4-FFF2-40B4-BE49-F238E27FC236}">
                      <a16:creationId xmlns:a16="http://schemas.microsoft.com/office/drawing/2014/main" id="{4ABB8FC2-B8D9-4960-AF71-8D333F45B6A0}"/>
                    </a:ext>
                  </a:extLst>
                </p14:cNvPr>
                <p14:cNvContentPartPr/>
                <p14:nvPr/>
              </p14:nvContentPartPr>
              <p14:xfrm>
                <a:off x="10921899" y="1442708"/>
                <a:ext cx="165240" cy="29160"/>
              </p14:xfrm>
            </p:contentPart>
          </mc:Choice>
          <mc:Fallback xmlns="">
            <p:pic>
              <p:nvPicPr>
                <p:cNvPr id="121" name="Freihand 120">
                  <a:extLst>
                    <a:ext uri="{FF2B5EF4-FFF2-40B4-BE49-F238E27FC236}">
                      <a16:creationId xmlns:a16="http://schemas.microsoft.com/office/drawing/2014/main" id="{4ABB8FC2-B8D9-4960-AF71-8D333F45B6A0}"/>
                    </a:ext>
                  </a:extLst>
                </p:cNvPr>
                <p:cNvPicPr/>
                <p:nvPr/>
              </p:nvPicPr>
              <p:blipFill>
                <a:blip r:embed="rId253"/>
                <a:stretch>
                  <a:fillRect/>
                </a:stretch>
              </p:blipFill>
              <p:spPr>
                <a:xfrm>
                  <a:off x="10917579" y="1438388"/>
                  <a:ext cx="173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2" name="Freihand 121">
                  <a:extLst>
                    <a:ext uri="{FF2B5EF4-FFF2-40B4-BE49-F238E27FC236}">
                      <a16:creationId xmlns:a16="http://schemas.microsoft.com/office/drawing/2014/main" id="{A07FBD0D-1436-49F1-88DA-87D352CCE3F5}"/>
                    </a:ext>
                  </a:extLst>
                </p14:cNvPr>
                <p14:cNvContentPartPr/>
                <p14:nvPr/>
              </p14:nvContentPartPr>
              <p14:xfrm>
                <a:off x="10941699" y="1337948"/>
                <a:ext cx="243720" cy="122040"/>
              </p14:xfrm>
            </p:contentPart>
          </mc:Choice>
          <mc:Fallback xmlns="">
            <p:pic>
              <p:nvPicPr>
                <p:cNvPr id="122" name="Freihand 121">
                  <a:extLst>
                    <a:ext uri="{FF2B5EF4-FFF2-40B4-BE49-F238E27FC236}">
                      <a16:creationId xmlns:a16="http://schemas.microsoft.com/office/drawing/2014/main" id="{A07FBD0D-1436-49F1-88DA-87D352CCE3F5}"/>
                    </a:ext>
                  </a:extLst>
                </p:cNvPr>
                <p:cNvPicPr/>
                <p:nvPr/>
              </p:nvPicPr>
              <p:blipFill>
                <a:blip r:embed="rId255"/>
                <a:stretch>
                  <a:fillRect/>
                </a:stretch>
              </p:blipFill>
              <p:spPr>
                <a:xfrm>
                  <a:off x="10937379" y="1333628"/>
                  <a:ext cx="252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3" name="Freihand 122">
                  <a:extLst>
                    <a:ext uri="{FF2B5EF4-FFF2-40B4-BE49-F238E27FC236}">
                      <a16:creationId xmlns:a16="http://schemas.microsoft.com/office/drawing/2014/main" id="{8BA98CB4-F67B-493C-B872-1A63738A3AA4}"/>
                    </a:ext>
                  </a:extLst>
                </p14:cNvPr>
                <p14:cNvContentPartPr/>
                <p14:nvPr/>
              </p14:nvContentPartPr>
              <p14:xfrm>
                <a:off x="11203059" y="1303388"/>
                <a:ext cx="112680" cy="195120"/>
              </p14:xfrm>
            </p:contentPart>
          </mc:Choice>
          <mc:Fallback xmlns="">
            <p:pic>
              <p:nvPicPr>
                <p:cNvPr id="123" name="Freihand 122">
                  <a:extLst>
                    <a:ext uri="{FF2B5EF4-FFF2-40B4-BE49-F238E27FC236}">
                      <a16:creationId xmlns:a16="http://schemas.microsoft.com/office/drawing/2014/main" id="{8BA98CB4-F67B-493C-B872-1A63738A3AA4}"/>
                    </a:ext>
                  </a:extLst>
                </p:cNvPr>
                <p:cNvPicPr/>
                <p:nvPr/>
              </p:nvPicPr>
              <p:blipFill>
                <a:blip r:embed="rId257"/>
                <a:stretch>
                  <a:fillRect/>
                </a:stretch>
              </p:blipFill>
              <p:spPr>
                <a:xfrm>
                  <a:off x="11198739" y="1299068"/>
                  <a:ext cx="121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4" name="Freihand 123">
                  <a:extLst>
                    <a:ext uri="{FF2B5EF4-FFF2-40B4-BE49-F238E27FC236}">
                      <a16:creationId xmlns:a16="http://schemas.microsoft.com/office/drawing/2014/main" id="{201A1CA1-B16B-485F-A9A9-234E1B1914B9}"/>
                    </a:ext>
                  </a:extLst>
                </p14:cNvPr>
                <p14:cNvContentPartPr/>
                <p14:nvPr/>
              </p14:nvContentPartPr>
              <p14:xfrm>
                <a:off x="11326539" y="1386908"/>
                <a:ext cx="16920" cy="20160"/>
              </p14:xfrm>
            </p:contentPart>
          </mc:Choice>
          <mc:Fallback xmlns="">
            <p:pic>
              <p:nvPicPr>
                <p:cNvPr id="124" name="Freihand 123">
                  <a:extLst>
                    <a:ext uri="{FF2B5EF4-FFF2-40B4-BE49-F238E27FC236}">
                      <a16:creationId xmlns:a16="http://schemas.microsoft.com/office/drawing/2014/main" id="{201A1CA1-B16B-485F-A9A9-234E1B1914B9}"/>
                    </a:ext>
                  </a:extLst>
                </p:cNvPr>
                <p:cNvPicPr/>
                <p:nvPr/>
              </p:nvPicPr>
              <p:blipFill>
                <a:blip r:embed="rId259"/>
                <a:stretch>
                  <a:fillRect/>
                </a:stretch>
              </p:blipFill>
              <p:spPr>
                <a:xfrm>
                  <a:off x="11322219" y="1382588"/>
                  <a:ext cx="25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5" name="Freihand 124">
                  <a:extLst>
                    <a:ext uri="{FF2B5EF4-FFF2-40B4-BE49-F238E27FC236}">
                      <a16:creationId xmlns:a16="http://schemas.microsoft.com/office/drawing/2014/main" id="{9719B64A-6EA9-406C-B5CE-8A1C9F79E70C}"/>
                    </a:ext>
                  </a:extLst>
                </p14:cNvPr>
                <p14:cNvContentPartPr/>
                <p14:nvPr/>
              </p14:nvContentPartPr>
              <p14:xfrm>
                <a:off x="11314299" y="1311668"/>
                <a:ext cx="50760" cy="149040"/>
              </p14:xfrm>
            </p:contentPart>
          </mc:Choice>
          <mc:Fallback xmlns="">
            <p:pic>
              <p:nvPicPr>
                <p:cNvPr id="125" name="Freihand 124">
                  <a:extLst>
                    <a:ext uri="{FF2B5EF4-FFF2-40B4-BE49-F238E27FC236}">
                      <a16:creationId xmlns:a16="http://schemas.microsoft.com/office/drawing/2014/main" id="{9719B64A-6EA9-406C-B5CE-8A1C9F79E70C}"/>
                    </a:ext>
                  </a:extLst>
                </p:cNvPr>
                <p:cNvPicPr/>
                <p:nvPr/>
              </p:nvPicPr>
              <p:blipFill>
                <a:blip r:embed="rId261"/>
                <a:stretch>
                  <a:fillRect/>
                </a:stretch>
              </p:blipFill>
              <p:spPr>
                <a:xfrm>
                  <a:off x="11309979" y="1307348"/>
                  <a:ext cx="59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6" name="Freihand 125">
                  <a:extLst>
                    <a:ext uri="{FF2B5EF4-FFF2-40B4-BE49-F238E27FC236}">
                      <a16:creationId xmlns:a16="http://schemas.microsoft.com/office/drawing/2014/main" id="{8633A04A-F5BB-46DC-994F-19A0896D10C0}"/>
                    </a:ext>
                  </a:extLst>
                </p14:cNvPr>
                <p14:cNvContentPartPr/>
                <p14:nvPr/>
              </p14:nvContentPartPr>
              <p14:xfrm>
                <a:off x="11378739" y="1299428"/>
                <a:ext cx="255960" cy="163800"/>
              </p14:xfrm>
            </p:contentPart>
          </mc:Choice>
          <mc:Fallback xmlns="">
            <p:pic>
              <p:nvPicPr>
                <p:cNvPr id="126" name="Freihand 125">
                  <a:extLst>
                    <a:ext uri="{FF2B5EF4-FFF2-40B4-BE49-F238E27FC236}">
                      <a16:creationId xmlns:a16="http://schemas.microsoft.com/office/drawing/2014/main" id="{8633A04A-F5BB-46DC-994F-19A0896D10C0}"/>
                    </a:ext>
                  </a:extLst>
                </p:cNvPr>
                <p:cNvPicPr/>
                <p:nvPr/>
              </p:nvPicPr>
              <p:blipFill>
                <a:blip r:embed="rId263"/>
                <a:stretch>
                  <a:fillRect/>
                </a:stretch>
              </p:blipFill>
              <p:spPr>
                <a:xfrm>
                  <a:off x="11374419" y="1295108"/>
                  <a:ext cx="26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7" name="Freihand 126">
                  <a:extLst>
                    <a:ext uri="{FF2B5EF4-FFF2-40B4-BE49-F238E27FC236}">
                      <a16:creationId xmlns:a16="http://schemas.microsoft.com/office/drawing/2014/main" id="{9C58A105-13E1-4EF4-AD4D-E56358A63DB6}"/>
                    </a:ext>
                  </a:extLst>
                </p14:cNvPr>
                <p14:cNvContentPartPr/>
                <p14:nvPr/>
              </p14:nvContentPartPr>
              <p14:xfrm>
                <a:off x="11618139" y="1287188"/>
                <a:ext cx="25200" cy="66240"/>
              </p14:xfrm>
            </p:contentPart>
          </mc:Choice>
          <mc:Fallback xmlns="">
            <p:pic>
              <p:nvPicPr>
                <p:cNvPr id="127" name="Freihand 126">
                  <a:extLst>
                    <a:ext uri="{FF2B5EF4-FFF2-40B4-BE49-F238E27FC236}">
                      <a16:creationId xmlns:a16="http://schemas.microsoft.com/office/drawing/2014/main" id="{9C58A105-13E1-4EF4-AD4D-E56358A63DB6}"/>
                    </a:ext>
                  </a:extLst>
                </p:cNvPr>
                <p:cNvPicPr/>
                <p:nvPr/>
              </p:nvPicPr>
              <p:blipFill>
                <a:blip r:embed="rId265"/>
                <a:stretch>
                  <a:fillRect/>
                </a:stretch>
              </p:blipFill>
              <p:spPr>
                <a:xfrm>
                  <a:off x="11613819" y="1282868"/>
                  <a:ext cx="33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8" name="Freihand 127">
                  <a:extLst>
                    <a:ext uri="{FF2B5EF4-FFF2-40B4-BE49-F238E27FC236}">
                      <a16:creationId xmlns:a16="http://schemas.microsoft.com/office/drawing/2014/main" id="{057484DA-2BBF-4E7A-85FE-4759792AD63C}"/>
                    </a:ext>
                  </a:extLst>
                </p14:cNvPr>
                <p14:cNvContentPartPr/>
                <p14:nvPr/>
              </p14:nvContentPartPr>
              <p14:xfrm>
                <a:off x="11653419" y="1361348"/>
                <a:ext cx="154080" cy="77760"/>
              </p14:xfrm>
            </p:contentPart>
          </mc:Choice>
          <mc:Fallback xmlns="">
            <p:pic>
              <p:nvPicPr>
                <p:cNvPr id="128" name="Freihand 127">
                  <a:extLst>
                    <a:ext uri="{FF2B5EF4-FFF2-40B4-BE49-F238E27FC236}">
                      <a16:creationId xmlns:a16="http://schemas.microsoft.com/office/drawing/2014/main" id="{057484DA-2BBF-4E7A-85FE-4759792AD63C}"/>
                    </a:ext>
                  </a:extLst>
                </p:cNvPr>
                <p:cNvPicPr/>
                <p:nvPr/>
              </p:nvPicPr>
              <p:blipFill>
                <a:blip r:embed="rId267"/>
                <a:stretch>
                  <a:fillRect/>
                </a:stretch>
              </p:blipFill>
              <p:spPr>
                <a:xfrm>
                  <a:off x="11649099" y="1357028"/>
                  <a:ext cx="162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0" name="Freihand 129">
                  <a:extLst>
                    <a:ext uri="{FF2B5EF4-FFF2-40B4-BE49-F238E27FC236}">
                      <a16:creationId xmlns:a16="http://schemas.microsoft.com/office/drawing/2014/main" id="{53C6121E-AF6A-49C1-9518-EEC8674D2276}"/>
                    </a:ext>
                  </a:extLst>
                </p14:cNvPr>
                <p14:cNvContentPartPr/>
                <p14:nvPr/>
              </p14:nvContentPartPr>
              <p14:xfrm>
                <a:off x="7033179" y="1687868"/>
                <a:ext cx="113760" cy="151920"/>
              </p14:xfrm>
            </p:contentPart>
          </mc:Choice>
          <mc:Fallback xmlns="">
            <p:pic>
              <p:nvPicPr>
                <p:cNvPr id="130" name="Freihand 129">
                  <a:extLst>
                    <a:ext uri="{FF2B5EF4-FFF2-40B4-BE49-F238E27FC236}">
                      <a16:creationId xmlns:a16="http://schemas.microsoft.com/office/drawing/2014/main" id="{53C6121E-AF6A-49C1-9518-EEC8674D2276}"/>
                    </a:ext>
                  </a:extLst>
                </p:cNvPr>
                <p:cNvPicPr/>
                <p:nvPr/>
              </p:nvPicPr>
              <p:blipFill>
                <a:blip r:embed="rId269"/>
                <a:stretch>
                  <a:fillRect/>
                </a:stretch>
              </p:blipFill>
              <p:spPr>
                <a:xfrm>
                  <a:off x="7028859" y="1683548"/>
                  <a:ext cx="122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1" name="Freihand 130">
                  <a:extLst>
                    <a:ext uri="{FF2B5EF4-FFF2-40B4-BE49-F238E27FC236}">
                      <a16:creationId xmlns:a16="http://schemas.microsoft.com/office/drawing/2014/main" id="{115B4AC8-09C2-4A4D-BAD0-BE140E99990E}"/>
                    </a:ext>
                  </a:extLst>
                </p14:cNvPr>
                <p14:cNvContentPartPr/>
                <p14:nvPr/>
              </p14:nvContentPartPr>
              <p14:xfrm>
                <a:off x="7152699" y="1743668"/>
                <a:ext cx="160560" cy="67320"/>
              </p14:xfrm>
            </p:contentPart>
          </mc:Choice>
          <mc:Fallback xmlns="">
            <p:pic>
              <p:nvPicPr>
                <p:cNvPr id="131" name="Freihand 130">
                  <a:extLst>
                    <a:ext uri="{FF2B5EF4-FFF2-40B4-BE49-F238E27FC236}">
                      <a16:creationId xmlns:a16="http://schemas.microsoft.com/office/drawing/2014/main" id="{115B4AC8-09C2-4A4D-BAD0-BE140E99990E}"/>
                    </a:ext>
                  </a:extLst>
                </p:cNvPr>
                <p:cNvPicPr/>
                <p:nvPr/>
              </p:nvPicPr>
              <p:blipFill>
                <a:blip r:embed="rId271"/>
                <a:stretch>
                  <a:fillRect/>
                </a:stretch>
              </p:blipFill>
              <p:spPr>
                <a:xfrm>
                  <a:off x="7148379" y="1739348"/>
                  <a:ext cx="169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2" name="Freihand 131">
                  <a:extLst>
                    <a:ext uri="{FF2B5EF4-FFF2-40B4-BE49-F238E27FC236}">
                      <a16:creationId xmlns:a16="http://schemas.microsoft.com/office/drawing/2014/main" id="{0838A7AB-120A-46B4-ABC9-C8EBC7C4B2DF}"/>
                    </a:ext>
                  </a:extLst>
                </p14:cNvPr>
                <p14:cNvContentPartPr/>
                <p14:nvPr/>
              </p14:nvContentPartPr>
              <p14:xfrm>
                <a:off x="7459779" y="1692908"/>
                <a:ext cx="106920" cy="104040"/>
              </p14:xfrm>
            </p:contentPart>
          </mc:Choice>
          <mc:Fallback xmlns="">
            <p:pic>
              <p:nvPicPr>
                <p:cNvPr id="132" name="Freihand 131">
                  <a:extLst>
                    <a:ext uri="{FF2B5EF4-FFF2-40B4-BE49-F238E27FC236}">
                      <a16:creationId xmlns:a16="http://schemas.microsoft.com/office/drawing/2014/main" id="{0838A7AB-120A-46B4-ABC9-C8EBC7C4B2DF}"/>
                    </a:ext>
                  </a:extLst>
                </p:cNvPr>
                <p:cNvPicPr/>
                <p:nvPr/>
              </p:nvPicPr>
              <p:blipFill>
                <a:blip r:embed="rId273"/>
                <a:stretch>
                  <a:fillRect/>
                </a:stretch>
              </p:blipFill>
              <p:spPr>
                <a:xfrm>
                  <a:off x="7455459" y="1688588"/>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3" name="Freihand 132">
                  <a:extLst>
                    <a:ext uri="{FF2B5EF4-FFF2-40B4-BE49-F238E27FC236}">
                      <a16:creationId xmlns:a16="http://schemas.microsoft.com/office/drawing/2014/main" id="{5951EA11-BAD5-4D02-BCD7-5B9AAAA587F8}"/>
                    </a:ext>
                  </a:extLst>
                </p14:cNvPr>
                <p14:cNvContentPartPr/>
                <p14:nvPr/>
              </p14:nvContentPartPr>
              <p14:xfrm>
                <a:off x="7572459" y="1739708"/>
                <a:ext cx="171360" cy="78480"/>
              </p14:xfrm>
            </p:contentPart>
          </mc:Choice>
          <mc:Fallback xmlns="">
            <p:pic>
              <p:nvPicPr>
                <p:cNvPr id="133" name="Freihand 132">
                  <a:extLst>
                    <a:ext uri="{FF2B5EF4-FFF2-40B4-BE49-F238E27FC236}">
                      <a16:creationId xmlns:a16="http://schemas.microsoft.com/office/drawing/2014/main" id="{5951EA11-BAD5-4D02-BCD7-5B9AAAA587F8}"/>
                    </a:ext>
                  </a:extLst>
                </p:cNvPr>
                <p:cNvPicPr/>
                <p:nvPr/>
              </p:nvPicPr>
              <p:blipFill>
                <a:blip r:embed="rId275"/>
                <a:stretch>
                  <a:fillRect/>
                </a:stretch>
              </p:blipFill>
              <p:spPr>
                <a:xfrm>
                  <a:off x="7568139" y="1735388"/>
                  <a:ext cx="18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5" name="Freihand 134">
                  <a:extLst>
                    <a:ext uri="{FF2B5EF4-FFF2-40B4-BE49-F238E27FC236}">
                      <a16:creationId xmlns:a16="http://schemas.microsoft.com/office/drawing/2014/main" id="{2073661F-B52C-4A8B-B275-1DC61DAE1609}"/>
                    </a:ext>
                  </a:extLst>
                </p14:cNvPr>
                <p14:cNvContentPartPr/>
                <p14:nvPr/>
              </p14:nvContentPartPr>
              <p14:xfrm>
                <a:off x="7895019" y="1701908"/>
                <a:ext cx="184680" cy="96120"/>
              </p14:xfrm>
            </p:contentPart>
          </mc:Choice>
          <mc:Fallback xmlns="">
            <p:pic>
              <p:nvPicPr>
                <p:cNvPr id="135" name="Freihand 134">
                  <a:extLst>
                    <a:ext uri="{FF2B5EF4-FFF2-40B4-BE49-F238E27FC236}">
                      <a16:creationId xmlns:a16="http://schemas.microsoft.com/office/drawing/2014/main" id="{2073661F-B52C-4A8B-B275-1DC61DAE1609}"/>
                    </a:ext>
                  </a:extLst>
                </p:cNvPr>
                <p:cNvPicPr/>
                <p:nvPr/>
              </p:nvPicPr>
              <p:blipFill>
                <a:blip r:embed="rId277"/>
                <a:stretch>
                  <a:fillRect/>
                </a:stretch>
              </p:blipFill>
              <p:spPr>
                <a:xfrm>
                  <a:off x="7890699" y="1697588"/>
                  <a:ext cx="193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6" name="Freihand 135">
                  <a:extLst>
                    <a:ext uri="{FF2B5EF4-FFF2-40B4-BE49-F238E27FC236}">
                      <a16:creationId xmlns:a16="http://schemas.microsoft.com/office/drawing/2014/main" id="{D4343F86-3C2C-40A4-8FF0-5C3339DA5095}"/>
                    </a:ext>
                  </a:extLst>
                </p14:cNvPr>
                <p14:cNvContentPartPr/>
                <p14:nvPr/>
              </p14:nvContentPartPr>
              <p14:xfrm>
                <a:off x="8104539" y="1706948"/>
                <a:ext cx="158760" cy="90720"/>
              </p14:xfrm>
            </p:contentPart>
          </mc:Choice>
          <mc:Fallback xmlns="">
            <p:pic>
              <p:nvPicPr>
                <p:cNvPr id="136" name="Freihand 135">
                  <a:extLst>
                    <a:ext uri="{FF2B5EF4-FFF2-40B4-BE49-F238E27FC236}">
                      <a16:creationId xmlns:a16="http://schemas.microsoft.com/office/drawing/2014/main" id="{D4343F86-3C2C-40A4-8FF0-5C3339DA5095}"/>
                    </a:ext>
                  </a:extLst>
                </p:cNvPr>
                <p:cNvPicPr/>
                <p:nvPr/>
              </p:nvPicPr>
              <p:blipFill>
                <a:blip r:embed="rId279"/>
                <a:stretch>
                  <a:fillRect/>
                </a:stretch>
              </p:blipFill>
              <p:spPr>
                <a:xfrm>
                  <a:off x="8100219" y="1702628"/>
                  <a:ext cx="167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7" name="Freihand 136">
                  <a:extLst>
                    <a:ext uri="{FF2B5EF4-FFF2-40B4-BE49-F238E27FC236}">
                      <a16:creationId xmlns:a16="http://schemas.microsoft.com/office/drawing/2014/main" id="{83271530-A06C-424E-B946-D173FE0719D5}"/>
                    </a:ext>
                  </a:extLst>
                </p14:cNvPr>
                <p14:cNvContentPartPr/>
                <p14:nvPr/>
              </p14:nvContentPartPr>
              <p14:xfrm>
                <a:off x="8225139" y="1664108"/>
                <a:ext cx="92880" cy="107640"/>
              </p14:xfrm>
            </p:contentPart>
          </mc:Choice>
          <mc:Fallback xmlns="">
            <p:pic>
              <p:nvPicPr>
                <p:cNvPr id="137" name="Freihand 136">
                  <a:extLst>
                    <a:ext uri="{FF2B5EF4-FFF2-40B4-BE49-F238E27FC236}">
                      <a16:creationId xmlns:a16="http://schemas.microsoft.com/office/drawing/2014/main" id="{83271530-A06C-424E-B946-D173FE0719D5}"/>
                    </a:ext>
                  </a:extLst>
                </p:cNvPr>
                <p:cNvPicPr/>
                <p:nvPr/>
              </p:nvPicPr>
              <p:blipFill>
                <a:blip r:embed="rId281"/>
                <a:stretch>
                  <a:fillRect/>
                </a:stretch>
              </p:blipFill>
              <p:spPr>
                <a:xfrm>
                  <a:off x="8220819" y="1659788"/>
                  <a:ext cx="101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8" name="Freihand 137">
                  <a:extLst>
                    <a:ext uri="{FF2B5EF4-FFF2-40B4-BE49-F238E27FC236}">
                      <a16:creationId xmlns:a16="http://schemas.microsoft.com/office/drawing/2014/main" id="{7F2BEEE8-DE02-4D69-B4B3-717BB9E04DA7}"/>
                    </a:ext>
                  </a:extLst>
                </p14:cNvPr>
                <p14:cNvContentPartPr/>
                <p14:nvPr/>
              </p14:nvContentPartPr>
              <p14:xfrm>
                <a:off x="7781979" y="1674908"/>
                <a:ext cx="360" cy="360"/>
              </p14:xfrm>
            </p:contentPart>
          </mc:Choice>
          <mc:Fallback xmlns="">
            <p:pic>
              <p:nvPicPr>
                <p:cNvPr id="138" name="Freihand 137">
                  <a:extLst>
                    <a:ext uri="{FF2B5EF4-FFF2-40B4-BE49-F238E27FC236}">
                      <a16:creationId xmlns:a16="http://schemas.microsoft.com/office/drawing/2014/main" id="{7F2BEEE8-DE02-4D69-B4B3-717BB9E04DA7}"/>
                    </a:ext>
                  </a:extLst>
                </p:cNvPr>
                <p:cNvPicPr/>
                <p:nvPr/>
              </p:nvPicPr>
              <p:blipFill>
                <a:blip r:embed="rId185"/>
                <a:stretch>
                  <a:fillRect/>
                </a:stretch>
              </p:blipFill>
              <p:spPr>
                <a:xfrm>
                  <a:off x="7777659" y="1670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9" name="Freihand 138">
                  <a:extLst>
                    <a:ext uri="{FF2B5EF4-FFF2-40B4-BE49-F238E27FC236}">
                      <a16:creationId xmlns:a16="http://schemas.microsoft.com/office/drawing/2014/main" id="{46656BB3-07A8-410D-95FE-821058B05EB1}"/>
                    </a:ext>
                  </a:extLst>
                </p14:cNvPr>
                <p14:cNvContentPartPr/>
                <p14:nvPr/>
              </p14:nvContentPartPr>
              <p14:xfrm>
                <a:off x="7775859" y="1658348"/>
                <a:ext cx="72720" cy="64800"/>
              </p14:xfrm>
            </p:contentPart>
          </mc:Choice>
          <mc:Fallback xmlns="">
            <p:pic>
              <p:nvPicPr>
                <p:cNvPr id="139" name="Freihand 138">
                  <a:extLst>
                    <a:ext uri="{FF2B5EF4-FFF2-40B4-BE49-F238E27FC236}">
                      <a16:creationId xmlns:a16="http://schemas.microsoft.com/office/drawing/2014/main" id="{46656BB3-07A8-410D-95FE-821058B05EB1}"/>
                    </a:ext>
                  </a:extLst>
                </p:cNvPr>
                <p:cNvPicPr/>
                <p:nvPr/>
              </p:nvPicPr>
              <p:blipFill>
                <a:blip r:embed="rId284"/>
                <a:stretch>
                  <a:fillRect/>
                </a:stretch>
              </p:blipFill>
              <p:spPr>
                <a:xfrm>
                  <a:off x="7771539" y="1654028"/>
                  <a:ext cx="81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0" name="Freihand 139">
                  <a:extLst>
                    <a:ext uri="{FF2B5EF4-FFF2-40B4-BE49-F238E27FC236}">
                      <a16:creationId xmlns:a16="http://schemas.microsoft.com/office/drawing/2014/main" id="{0F6E5D2B-45E9-41FC-AFC7-9DA86CE75133}"/>
                    </a:ext>
                  </a:extLst>
                </p14:cNvPr>
                <p14:cNvContentPartPr/>
                <p14:nvPr/>
              </p14:nvContentPartPr>
              <p14:xfrm>
                <a:off x="8335659" y="1627748"/>
                <a:ext cx="61560" cy="50760"/>
              </p14:xfrm>
            </p:contentPart>
          </mc:Choice>
          <mc:Fallback xmlns="">
            <p:pic>
              <p:nvPicPr>
                <p:cNvPr id="140" name="Freihand 139">
                  <a:extLst>
                    <a:ext uri="{FF2B5EF4-FFF2-40B4-BE49-F238E27FC236}">
                      <a16:creationId xmlns:a16="http://schemas.microsoft.com/office/drawing/2014/main" id="{0F6E5D2B-45E9-41FC-AFC7-9DA86CE75133}"/>
                    </a:ext>
                  </a:extLst>
                </p:cNvPr>
                <p:cNvPicPr/>
                <p:nvPr/>
              </p:nvPicPr>
              <p:blipFill>
                <a:blip r:embed="rId286"/>
                <a:stretch>
                  <a:fillRect/>
                </a:stretch>
              </p:blipFill>
              <p:spPr>
                <a:xfrm>
                  <a:off x="8331339" y="1623428"/>
                  <a:ext cx="70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1" name="Freihand 140">
                  <a:extLst>
                    <a:ext uri="{FF2B5EF4-FFF2-40B4-BE49-F238E27FC236}">
                      <a16:creationId xmlns:a16="http://schemas.microsoft.com/office/drawing/2014/main" id="{804A5993-3D7B-40A7-A38A-A6244D5400AC}"/>
                    </a:ext>
                  </a:extLst>
                </p14:cNvPr>
                <p14:cNvContentPartPr/>
                <p14:nvPr/>
              </p14:nvContentPartPr>
              <p14:xfrm>
                <a:off x="8533659" y="1713068"/>
                <a:ext cx="128520" cy="82800"/>
              </p14:xfrm>
            </p:contentPart>
          </mc:Choice>
          <mc:Fallback xmlns="">
            <p:pic>
              <p:nvPicPr>
                <p:cNvPr id="141" name="Freihand 140">
                  <a:extLst>
                    <a:ext uri="{FF2B5EF4-FFF2-40B4-BE49-F238E27FC236}">
                      <a16:creationId xmlns:a16="http://schemas.microsoft.com/office/drawing/2014/main" id="{804A5993-3D7B-40A7-A38A-A6244D5400AC}"/>
                    </a:ext>
                  </a:extLst>
                </p:cNvPr>
                <p:cNvPicPr/>
                <p:nvPr/>
              </p:nvPicPr>
              <p:blipFill>
                <a:blip r:embed="rId288"/>
                <a:stretch>
                  <a:fillRect/>
                </a:stretch>
              </p:blipFill>
              <p:spPr>
                <a:xfrm>
                  <a:off x="8529339" y="1708748"/>
                  <a:ext cx="13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2" name="Freihand 141">
                  <a:extLst>
                    <a:ext uri="{FF2B5EF4-FFF2-40B4-BE49-F238E27FC236}">
                      <a16:creationId xmlns:a16="http://schemas.microsoft.com/office/drawing/2014/main" id="{692CCCBF-C719-4545-8DF6-428E49E1C58D}"/>
                    </a:ext>
                  </a:extLst>
                </p14:cNvPr>
                <p14:cNvContentPartPr/>
                <p14:nvPr/>
              </p14:nvContentPartPr>
              <p14:xfrm>
                <a:off x="8673699" y="1726748"/>
                <a:ext cx="156600" cy="66240"/>
              </p14:xfrm>
            </p:contentPart>
          </mc:Choice>
          <mc:Fallback xmlns="">
            <p:pic>
              <p:nvPicPr>
                <p:cNvPr id="142" name="Freihand 141">
                  <a:extLst>
                    <a:ext uri="{FF2B5EF4-FFF2-40B4-BE49-F238E27FC236}">
                      <a16:creationId xmlns:a16="http://schemas.microsoft.com/office/drawing/2014/main" id="{692CCCBF-C719-4545-8DF6-428E49E1C58D}"/>
                    </a:ext>
                  </a:extLst>
                </p:cNvPr>
                <p:cNvPicPr/>
                <p:nvPr/>
              </p:nvPicPr>
              <p:blipFill>
                <a:blip r:embed="rId290"/>
                <a:stretch>
                  <a:fillRect/>
                </a:stretch>
              </p:blipFill>
              <p:spPr>
                <a:xfrm>
                  <a:off x="8669379" y="1722428"/>
                  <a:ext cx="165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3" name="Freihand 142">
                  <a:extLst>
                    <a:ext uri="{FF2B5EF4-FFF2-40B4-BE49-F238E27FC236}">
                      <a16:creationId xmlns:a16="http://schemas.microsoft.com/office/drawing/2014/main" id="{9A5C3D13-21E4-4DF8-B327-4AB2E666FFA9}"/>
                    </a:ext>
                  </a:extLst>
                </p14:cNvPr>
                <p14:cNvContentPartPr/>
                <p14:nvPr/>
              </p14:nvContentPartPr>
              <p14:xfrm>
                <a:off x="8989419" y="1646468"/>
                <a:ext cx="126000" cy="127800"/>
              </p14:xfrm>
            </p:contentPart>
          </mc:Choice>
          <mc:Fallback xmlns="">
            <p:pic>
              <p:nvPicPr>
                <p:cNvPr id="143" name="Freihand 142">
                  <a:extLst>
                    <a:ext uri="{FF2B5EF4-FFF2-40B4-BE49-F238E27FC236}">
                      <a16:creationId xmlns:a16="http://schemas.microsoft.com/office/drawing/2014/main" id="{9A5C3D13-21E4-4DF8-B327-4AB2E666FFA9}"/>
                    </a:ext>
                  </a:extLst>
                </p:cNvPr>
                <p:cNvPicPr/>
                <p:nvPr/>
              </p:nvPicPr>
              <p:blipFill>
                <a:blip r:embed="rId292"/>
                <a:stretch>
                  <a:fillRect/>
                </a:stretch>
              </p:blipFill>
              <p:spPr>
                <a:xfrm>
                  <a:off x="8985099" y="1642148"/>
                  <a:ext cx="134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4" name="Freihand 143">
                  <a:extLst>
                    <a:ext uri="{FF2B5EF4-FFF2-40B4-BE49-F238E27FC236}">
                      <a16:creationId xmlns:a16="http://schemas.microsoft.com/office/drawing/2014/main" id="{6E0EBAFD-BB03-4E36-B46F-8D3A936088E4}"/>
                    </a:ext>
                  </a:extLst>
                </p14:cNvPr>
                <p14:cNvContentPartPr/>
                <p14:nvPr/>
              </p14:nvContentPartPr>
              <p14:xfrm>
                <a:off x="9148539" y="1667708"/>
                <a:ext cx="79920" cy="82440"/>
              </p14:xfrm>
            </p:contentPart>
          </mc:Choice>
          <mc:Fallback xmlns="">
            <p:pic>
              <p:nvPicPr>
                <p:cNvPr id="144" name="Freihand 143">
                  <a:extLst>
                    <a:ext uri="{FF2B5EF4-FFF2-40B4-BE49-F238E27FC236}">
                      <a16:creationId xmlns:a16="http://schemas.microsoft.com/office/drawing/2014/main" id="{6E0EBAFD-BB03-4E36-B46F-8D3A936088E4}"/>
                    </a:ext>
                  </a:extLst>
                </p:cNvPr>
                <p:cNvPicPr/>
                <p:nvPr/>
              </p:nvPicPr>
              <p:blipFill>
                <a:blip r:embed="rId294"/>
                <a:stretch>
                  <a:fillRect/>
                </a:stretch>
              </p:blipFill>
              <p:spPr>
                <a:xfrm>
                  <a:off x="9144219" y="1663388"/>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5" name="Freihand 144">
                  <a:extLst>
                    <a:ext uri="{FF2B5EF4-FFF2-40B4-BE49-F238E27FC236}">
                      <a16:creationId xmlns:a16="http://schemas.microsoft.com/office/drawing/2014/main" id="{05C4578B-D410-4860-84BE-BE17089E4F86}"/>
                    </a:ext>
                  </a:extLst>
                </p14:cNvPr>
                <p14:cNvContentPartPr/>
                <p14:nvPr/>
              </p14:nvContentPartPr>
              <p14:xfrm>
                <a:off x="9251139" y="1641068"/>
                <a:ext cx="73080" cy="88560"/>
              </p14:xfrm>
            </p:contentPart>
          </mc:Choice>
          <mc:Fallback xmlns="">
            <p:pic>
              <p:nvPicPr>
                <p:cNvPr id="145" name="Freihand 144">
                  <a:extLst>
                    <a:ext uri="{FF2B5EF4-FFF2-40B4-BE49-F238E27FC236}">
                      <a16:creationId xmlns:a16="http://schemas.microsoft.com/office/drawing/2014/main" id="{05C4578B-D410-4860-84BE-BE17089E4F86}"/>
                    </a:ext>
                  </a:extLst>
                </p:cNvPr>
                <p:cNvPicPr/>
                <p:nvPr/>
              </p:nvPicPr>
              <p:blipFill>
                <a:blip r:embed="rId296"/>
                <a:stretch>
                  <a:fillRect/>
                </a:stretch>
              </p:blipFill>
              <p:spPr>
                <a:xfrm>
                  <a:off x="9246819" y="1636748"/>
                  <a:ext cx="81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6" name="Freihand 145">
                  <a:extLst>
                    <a:ext uri="{FF2B5EF4-FFF2-40B4-BE49-F238E27FC236}">
                      <a16:creationId xmlns:a16="http://schemas.microsoft.com/office/drawing/2014/main" id="{2E50814D-F9A0-4651-BA97-D5B96CFBB598}"/>
                    </a:ext>
                  </a:extLst>
                </p14:cNvPr>
                <p14:cNvContentPartPr/>
                <p14:nvPr/>
              </p14:nvContentPartPr>
              <p14:xfrm>
                <a:off x="9287499" y="1695788"/>
                <a:ext cx="46080" cy="64440"/>
              </p14:xfrm>
            </p:contentPart>
          </mc:Choice>
          <mc:Fallback xmlns="">
            <p:pic>
              <p:nvPicPr>
                <p:cNvPr id="146" name="Freihand 145">
                  <a:extLst>
                    <a:ext uri="{FF2B5EF4-FFF2-40B4-BE49-F238E27FC236}">
                      <a16:creationId xmlns:a16="http://schemas.microsoft.com/office/drawing/2014/main" id="{2E50814D-F9A0-4651-BA97-D5B96CFBB598}"/>
                    </a:ext>
                  </a:extLst>
                </p:cNvPr>
                <p:cNvPicPr/>
                <p:nvPr/>
              </p:nvPicPr>
              <p:blipFill>
                <a:blip r:embed="rId298"/>
                <a:stretch>
                  <a:fillRect/>
                </a:stretch>
              </p:blipFill>
              <p:spPr>
                <a:xfrm>
                  <a:off x="9283179" y="1691468"/>
                  <a:ext cx="54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7" name="Freihand 146">
                  <a:extLst>
                    <a:ext uri="{FF2B5EF4-FFF2-40B4-BE49-F238E27FC236}">
                      <a16:creationId xmlns:a16="http://schemas.microsoft.com/office/drawing/2014/main" id="{58968655-A11E-4DE1-B65D-88705304D792}"/>
                    </a:ext>
                  </a:extLst>
                </p14:cNvPr>
                <p14:cNvContentPartPr/>
                <p14:nvPr/>
              </p14:nvContentPartPr>
              <p14:xfrm>
                <a:off x="9368499" y="1664108"/>
                <a:ext cx="70920" cy="90360"/>
              </p14:xfrm>
            </p:contentPart>
          </mc:Choice>
          <mc:Fallback xmlns="">
            <p:pic>
              <p:nvPicPr>
                <p:cNvPr id="147" name="Freihand 146">
                  <a:extLst>
                    <a:ext uri="{FF2B5EF4-FFF2-40B4-BE49-F238E27FC236}">
                      <a16:creationId xmlns:a16="http://schemas.microsoft.com/office/drawing/2014/main" id="{58968655-A11E-4DE1-B65D-88705304D792}"/>
                    </a:ext>
                  </a:extLst>
                </p:cNvPr>
                <p:cNvPicPr/>
                <p:nvPr/>
              </p:nvPicPr>
              <p:blipFill>
                <a:blip r:embed="rId300"/>
                <a:stretch>
                  <a:fillRect/>
                </a:stretch>
              </p:blipFill>
              <p:spPr>
                <a:xfrm>
                  <a:off x="9364179" y="1659788"/>
                  <a:ext cx="79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9" name="Freihand 148">
                  <a:extLst>
                    <a:ext uri="{FF2B5EF4-FFF2-40B4-BE49-F238E27FC236}">
                      <a16:creationId xmlns:a16="http://schemas.microsoft.com/office/drawing/2014/main" id="{413008E4-190E-4121-BB83-72BD53F790C8}"/>
                    </a:ext>
                  </a:extLst>
                </p14:cNvPr>
                <p14:cNvContentPartPr/>
                <p14:nvPr/>
              </p14:nvContentPartPr>
              <p14:xfrm>
                <a:off x="9566499" y="1683908"/>
                <a:ext cx="96840" cy="61560"/>
              </p14:xfrm>
            </p:contentPart>
          </mc:Choice>
          <mc:Fallback xmlns="">
            <p:pic>
              <p:nvPicPr>
                <p:cNvPr id="149" name="Freihand 148">
                  <a:extLst>
                    <a:ext uri="{FF2B5EF4-FFF2-40B4-BE49-F238E27FC236}">
                      <a16:creationId xmlns:a16="http://schemas.microsoft.com/office/drawing/2014/main" id="{413008E4-190E-4121-BB83-72BD53F790C8}"/>
                    </a:ext>
                  </a:extLst>
                </p:cNvPr>
                <p:cNvPicPr/>
                <p:nvPr/>
              </p:nvPicPr>
              <p:blipFill>
                <a:blip r:embed="rId302"/>
                <a:stretch>
                  <a:fillRect/>
                </a:stretch>
              </p:blipFill>
              <p:spPr>
                <a:xfrm>
                  <a:off x="9562179" y="1679588"/>
                  <a:ext cx="105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0" name="Freihand 149">
                  <a:extLst>
                    <a:ext uri="{FF2B5EF4-FFF2-40B4-BE49-F238E27FC236}">
                      <a16:creationId xmlns:a16="http://schemas.microsoft.com/office/drawing/2014/main" id="{BCBA52EF-CA8A-45D1-B24E-2A5FC3B0E9F5}"/>
                    </a:ext>
                  </a:extLst>
                </p14:cNvPr>
                <p14:cNvContentPartPr/>
                <p14:nvPr/>
              </p14:nvContentPartPr>
              <p14:xfrm>
                <a:off x="9532659" y="1711268"/>
                <a:ext cx="106920" cy="10440"/>
              </p14:xfrm>
            </p:contentPart>
          </mc:Choice>
          <mc:Fallback xmlns="">
            <p:pic>
              <p:nvPicPr>
                <p:cNvPr id="150" name="Freihand 149">
                  <a:extLst>
                    <a:ext uri="{FF2B5EF4-FFF2-40B4-BE49-F238E27FC236}">
                      <a16:creationId xmlns:a16="http://schemas.microsoft.com/office/drawing/2014/main" id="{BCBA52EF-CA8A-45D1-B24E-2A5FC3B0E9F5}"/>
                    </a:ext>
                  </a:extLst>
                </p:cNvPr>
                <p:cNvPicPr/>
                <p:nvPr/>
              </p:nvPicPr>
              <p:blipFill>
                <a:blip r:embed="rId304"/>
                <a:stretch>
                  <a:fillRect/>
                </a:stretch>
              </p:blipFill>
              <p:spPr>
                <a:xfrm>
                  <a:off x="9528339" y="1706948"/>
                  <a:ext cx="115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51" name="Freihand 150">
                  <a:extLst>
                    <a:ext uri="{FF2B5EF4-FFF2-40B4-BE49-F238E27FC236}">
                      <a16:creationId xmlns:a16="http://schemas.microsoft.com/office/drawing/2014/main" id="{8AEEF0D8-F84D-4E2C-BA0A-C91450215BA8}"/>
                    </a:ext>
                  </a:extLst>
                </p14:cNvPr>
                <p14:cNvContentPartPr/>
                <p14:nvPr/>
              </p14:nvContentPartPr>
              <p14:xfrm>
                <a:off x="9476859" y="1732508"/>
                <a:ext cx="147600" cy="15840"/>
              </p14:xfrm>
            </p:contentPart>
          </mc:Choice>
          <mc:Fallback xmlns="">
            <p:pic>
              <p:nvPicPr>
                <p:cNvPr id="151" name="Freihand 150">
                  <a:extLst>
                    <a:ext uri="{FF2B5EF4-FFF2-40B4-BE49-F238E27FC236}">
                      <a16:creationId xmlns:a16="http://schemas.microsoft.com/office/drawing/2014/main" id="{8AEEF0D8-F84D-4E2C-BA0A-C91450215BA8}"/>
                    </a:ext>
                  </a:extLst>
                </p:cNvPr>
                <p:cNvPicPr/>
                <p:nvPr/>
              </p:nvPicPr>
              <p:blipFill>
                <a:blip r:embed="rId306"/>
                <a:stretch>
                  <a:fillRect/>
                </a:stretch>
              </p:blipFill>
              <p:spPr>
                <a:xfrm>
                  <a:off x="9472539" y="1728188"/>
                  <a:ext cx="156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53" name="Freihand 152">
                  <a:extLst>
                    <a:ext uri="{FF2B5EF4-FFF2-40B4-BE49-F238E27FC236}">
                      <a16:creationId xmlns:a16="http://schemas.microsoft.com/office/drawing/2014/main" id="{D4CC6CEB-3E40-40A6-8177-D8F170A5D295}"/>
                    </a:ext>
                  </a:extLst>
                </p14:cNvPr>
                <p14:cNvContentPartPr/>
                <p14:nvPr/>
              </p14:nvContentPartPr>
              <p14:xfrm>
                <a:off x="9773859" y="1693988"/>
                <a:ext cx="159120" cy="61200"/>
              </p14:xfrm>
            </p:contentPart>
          </mc:Choice>
          <mc:Fallback xmlns="">
            <p:pic>
              <p:nvPicPr>
                <p:cNvPr id="153" name="Freihand 152">
                  <a:extLst>
                    <a:ext uri="{FF2B5EF4-FFF2-40B4-BE49-F238E27FC236}">
                      <a16:creationId xmlns:a16="http://schemas.microsoft.com/office/drawing/2014/main" id="{D4CC6CEB-3E40-40A6-8177-D8F170A5D295}"/>
                    </a:ext>
                  </a:extLst>
                </p:cNvPr>
                <p:cNvPicPr/>
                <p:nvPr/>
              </p:nvPicPr>
              <p:blipFill>
                <a:blip r:embed="rId308"/>
                <a:stretch>
                  <a:fillRect/>
                </a:stretch>
              </p:blipFill>
              <p:spPr>
                <a:xfrm>
                  <a:off x="9769539" y="1689668"/>
                  <a:ext cx="167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54" name="Freihand 153">
                  <a:extLst>
                    <a:ext uri="{FF2B5EF4-FFF2-40B4-BE49-F238E27FC236}">
                      <a16:creationId xmlns:a16="http://schemas.microsoft.com/office/drawing/2014/main" id="{80F11797-B1CD-4C0A-B29C-1BFE9B5327A2}"/>
                    </a:ext>
                  </a:extLst>
                </p14:cNvPr>
                <p14:cNvContentPartPr/>
                <p14:nvPr/>
              </p14:nvContentPartPr>
              <p14:xfrm>
                <a:off x="9918219" y="1620908"/>
                <a:ext cx="360" cy="360"/>
              </p14:xfrm>
            </p:contentPart>
          </mc:Choice>
          <mc:Fallback xmlns="">
            <p:pic>
              <p:nvPicPr>
                <p:cNvPr id="154" name="Freihand 153">
                  <a:extLst>
                    <a:ext uri="{FF2B5EF4-FFF2-40B4-BE49-F238E27FC236}">
                      <a16:creationId xmlns:a16="http://schemas.microsoft.com/office/drawing/2014/main" id="{80F11797-B1CD-4C0A-B29C-1BFE9B5327A2}"/>
                    </a:ext>
                  </a:extLst>
                </p:cNvPr>
                <p:cNvPicPr/>
                <p:nvPr/>
              </p:nvPicPr>
              <p:blipFill>
                <a:blip r:embed="rId185"/>
                <a:stretch>
                  <a:fillRect/>
                </a:stretch>
              </p:blipFill>
              <p:spPr>
                <a:xfrm>
                  <a:off x="9913899" y="1616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5" name="Freihand 154">
                  <a:extLst>
                    <a:ext uri="{FF2B5EF4-FFF2-40B4-BE49-F238E27FC236}">
                      <a16:creationId xmlns:a16="http://schemas.microsoft.com/office/drawing/2014/main" id="{063B7009-92DA-4301-9D92-5935CF558066}"/>
                    </a:ext>
                  </a:extLst>
                </p14:cNvPr>
                <p14:cNvContentPartPr/>
                <p14:nvPr/>
              </p14:nvContentPartPr>
              <p14:xfrm>
                <a:off x="10042779" y="1669148"/>
                <a:ext cx="243360" cy="95400"/>
              </p14:xfrm>
            </p:contentPart>
          </mc:Choice>
          <mc:Fallback xmlns="">
            <p:pic>
              <p:nvPicPr>
                <p:cNvPr id="155" name="Freihand 154">
                  <a:extLst>
                    <a:ext uri="{FF2B5EF4-FFF2-40B4-BE49-F238E27FC236}">
                      <a16:creationId xmlns:a16="http://schemas.microsoft.com/office/drawing/2014/main" id="{063B7009-92DA-4301-9D92-5935CF558066}"/>
                    </a:ext>
                  </a:extLst>
                </p:cNvPr>
                <p:cNvPicPr/>
                <p:nvPr/>
              </p:nvPicPr>
              <p:blipFill>
                <a:blip r:embed="rId311"/>
                <a:stretch>
                  <a:fillRect/>
                </a:stretch>
              </p:blipFill>
              <p:spPr>
                <a:xfrm>
                  <a:off x="10038459" y="1664828"/>
                  <a:ext cx="252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6" name="Freihand 155">
                  <a:extLst>
                    <a:ext uri="{FF2B5EF4-FFF2-40B4-BE49-F238E27FC236}">
                      <a16:creationId xmlns:a16="http://schemas.microsoft.com/office/drawing/2014/main" id="{3E7DA51B-969A-460B-AB01-7D7E7D1340A9}"/>
                    </a:ext>
                  </a:extLst>
                </p14:cNvPr>
                <p14:cNvContentPartPr/>
                <p14:nvPr/>
              </p14:nvContentPartPr>
              <p14:xfrm>
                <a:off x="10264179" y="1639268"/>
                <a:ext cx="16920" cy="12960"/>
              </p14:xfrm>
            </p:contentPart>
          </mc:Choice>
          <mc:Fallback xmlns="">
            <p:pic>
              <p:nvPicPr>
                <p:cNvPr id="156" name="Freihand 155">
                  <a:extLst>
                    <a:ext uri="{FF2B5EF4-FFF2-40B4-BE49-F238E27FC236}">
                      <a16:creationId xmlns:a16="http://schemas.microsoft.com/office/drawing/2014/main" id="{3E7DA51B-969A-460B-AB01-7D7E7D1340A9}"/>
                    </a:ext>
                  </a:extLst>
                </p:cNvPr>
                <p:cNvPicPr/>
                <p:nvPr/>
              </p:nvPicPr>
              <p:blipFill>
                <a:blip r:embed="rId313"/>
                <a:stretch>
                  <a:fillRect/>
                </a:stretch>
              </p:blipFill>
              <p:spPr>
                <a:xfrm>
                  <a:off x="10259859" y="1634948"/>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7" name="Freihand 156">
                  <a:extLst>
                    <a:ext uri="{FF2B5EF4-FFF2-40B4-BE49-F238E27FC236}">
                      <a16:creationId xmlns:a16="http://schemas.microsoft.com/office/drawing/2014/main" id="{CF1F1789-DE72-4139-B639-019B6C91C108}"/>
                    </a:ext>
                  </a:extLst>
                </p14:cNvPr>
                <p14:cNvContentPartPr/>
                <p14:nvPr/>
              </p14:nvContentPartPr>
              <p14:xfrm>
                <a:off x="10325019" y="1665188"/>
                <a:ext cx="236160" cy="79920"/>
              </p14:xfrm>
            </p:contentPart>
          </mc:Choice>
          <mc:Fallback xmlns="">
            <p:pic>
              <p:nvPicPr>
                <p:cNvPr id="157" name="Freihand 156">
                  <a:extLst>
                    <a:ext uri="{FF2B5EF4-FFF2-40B4-BE49-F238E27FC236}">
                      <a16:creationId xmlns:a16="http://schemas.microsoft.com/office/drawing/2014/main" id="{CF1F1789-DE72-4139-B639-019B6C91C108}"/>
                    </a:ext>
                  </a:extLst>
                </p:cNvPr>
                <p:cNvPicPr/>
                <p:nvPr/>
              </p:nvPicPr>
              <p:blipFill>
                <a:blip r:embed="rId315"/>
                <a:stretch>
                  <a:fillRect/>
                </a:stretch>
              </p:blipFill>
              <p:spPr>
                <a:xfrm>
                  <a:off x="10320699" y="1660868"/>
                  <a:ext cx="24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8" name="Freihand 157">
                  <a:extLst>
                    <a:ext uri="{FF2B5EF4-FFF2-40B4-BE49-F238E27FC236}">
                      <a16:creationId xmlns:a16="http://schemas.microsoft.com/office/drawing/2014/main" id="{15D96AB0-637A-40A3-AEF3-8E88C8FA8141}"/>
                    </a:ext>
                  </a:extLst>
                </p14:cNvPr>
                <p14:cNvContentPartPr/>
                <p14:nvPr/>
              </p14:nvContentPartPr>
              <p14:xfrm>
                <a:off x="10705179" y="1616228"/>
                <a:ext cx="129600" cy="241560"/>
              </p14:xfrm>
            </p:contentPart>
          </mc:Choice>
          <mc:Fallback xmlns="">
            <p:pic>
              <p:nvPicPr>
                <p:cNvPr id="158" name="Freihand 157">
                  <a:extLst>
                    <a:ext uri="{FF2B5EF4-FFF2-40B4-BE49-F238E27FC236}">
                      <a16:creationId xmlns:a16="http://schemas.microsoft.com/office/drawing/2014/main" id="{15D96AB0-637A-40A3-AEF3-8E88C8FA8141}"/>
                    </a:ext>
                  </a:extLst>
                </p:cNvPr>
                <p:cNvPicPr/>
                <p:nvPr/>
              </p:nvPicPr>
              <p:blipFill>
                <a:blip r:embed="rId317"/>
                <a:stretch>
                  <a:fillRect/>
                </a:stretch>
              </p:blipFill>
              <p:spPr>
                <a:xfrm>
                  <a:off x="10700859" y="1611908"/>
                  <a:ext cx="138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9" name="Freihand 158">
                  <a:extLst>
                    <a:ext uri="{FF2B5EF4-FFF2-40B4-BE49-F238E27FC236}">
                      <a16:creationId xmlns:a16="http://schemas.microsoft.com/office/drawing/2014/main" id="{014B0330-C61F-4F36-BF12-321185056803}"/>
                    </a:ext>
                  </a:extLst>
                </p14:cNvPr>
                <p14:cNvContentPartPr/>
                <p14:nvPr/>
              </p14:nvContentPartPr>
              <p14:xfrm>
                <a:off x="10842699" y="1683908"/>
                <a:ext cx="84600" cy="54000"/>
              </p14:xfrm>
            </p:contentPart>
          </mc:Choice>
          <mc:Fallback xmlns="">
            <p:pic>
              <p:nvPicPr>
                <p:cNvPr id="159" name="Freihand 158">
                  <a:extLst>
                    <a:ext uri="{FF2B5EF4-FFF2-40B4-BE49-F238E27FC236}">
                      <a16:creationId xmlns:a16="http://schemas.microsoft.com/office/drawing/2014/main" id="{014B0330-C61F-4F36-BF12-321185056803}"/>
                    </a:ext>
                  </a:extLst>
                </p:cNvPr>
                <p:cNvPicPr/>
                <p:nvPr/>
              </p:nvPicPr>
              <p:blipFill>
                <a:blip r:embed="rId319"/>
                <a:stretch>
                  <a:fillRect/>
                </a:stretch>
              </p:blipFill>
              <p:spPr>
                <a:xfrm>
                  <a:off x="10838379" y="1679588"/>
                  <a:ext cx="93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0" name="Freihand 159">
                  <a:extLst>
                    <a:ext uri="{FF2B5EF4-FFF2-40B4-BE49-F238E27FC236}">
                      <a16:creationId xmlns:a16="http://schemas.microsoft.com/office/drawing/2014/main" id="{A762BF43-E6CE-4D5F-AA50-9BA8C7FE0573}"/>
                    </a:ext>
                  </a:extLst>
                </p14:cNvPr>
                <p14:cNvContentPartPr/>
                <p14:nvPr/>
              </p14:nvContentPartPr>
              <p14:xfrm>
                <a:off x="10935219" y="1636388"/>
                <a:ext cx="171360" cy="118440"/>
              </p14:xfrm>
            </p:contentPart>
          </mc:Choice>
          <mc:Fallback xmlns="">
            <p:pic>
              <p:nvPicPr>
                <p:cNvPr id="160" name="Freihand 159">
                  <a:extLst>
                    <a:ext uri="{FF2B5EF4-FFF2-40B4-BE49-F238E27FC236}">
                      <a16:creationId xmlns:a16="http://schemas.microsoft.com/office/drawing/2014/main" id="{A762BF43-E6CE-4D5F-AA50-9BA8C7FE0573}"/>
                    </a:ext>
                  </a:extLst>
                </p:cNvPr>
                <p:cNvPicPr/>
                <p:nvPr/>
              </p:nvPicPr>
              <p:blipFill>
                <a:blip r:embed="rId321"/>
                <a:stretch>
                  <a:fillRect/>
                </a:stretch>
              </p:blipFill>
              <p:spPr>
                <a:xfrm>
                  <a:off x="10930899" y="1632068"/>
                  <a:ext cx="180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2" name="Freihand 161">
                  <a:extLst>
                    <a:ext uri="{FF2B5EF4-FFF2-40B4-BE49-F238E27FC236}">
                      <a16:creationId xmlns:a16="http://schemas.microsoft.com/office/drawing/2014/main" id="{CDE9A93A-6144-43CF-B311-EEC4A21D3745}"/>
                    </a:ext>
                  </a:extLst>
                </p14:cNvPr>
                <p14:cNvContentPartPr/>
                <p14:nvPr/>
              </p14:nvContentPartPr>
              <p14:xfrm>
                <a:off x="11183619" y="1645748"/>
                <a:ext cx="92160" cy="110520"/>
              </p14:xfrm>
            </p:contentPart>
          </mc:Choice>
          <mc:Fallback xmlns="">
            <p:pic>
              <p:nvPicPr>
                <p:cNvPr id="162" name="Freihand 161">
                  <a:extLst>
                    <a:ext uri="{FF2B5EF4-FFF2-40B4-BE49-F238E27FC236}">
                      <a16:creationId xmlns:a16="http://schemas.microsoft.com/office/drawing/2014/main" id="{CDE9A93A-6144-43CF-B311-EEC4A21D3745}"/>
                    </a:ext>
                  </a:extLst>
                </p:cNvPr>
                <p:cNvPicPr/>
                <p:nvPr/>
              </p:nvPicPr>
              <p:blipFill>
                <a:blip r:embed="rId323"/>
                <a:stretch>
                  <a:fillRect/>
                </a:stretch>
              </p:blipFill>
              <p:spPr>
                <a:xfrm>
                  <a:off x="11179299" y="1641428"/>
                  <a:ext cx="10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3" name="Freihand 162">
                  <a:extLst>
                    <a:ext uri="{FF2B5EF4-FFF2-40B4-BE49-F238E27FC236}">
                      <a16:creationId xmlns:a16="http://schemas.microsoft.com/office/drawing/2014/main" id="{00C48D70-1F5E-4257-A84A-1511A08B9EE0}"/>
                    </a:ext>
                  </a:extLst>
                </p14:cNvPr>
                <p14:cNvContentPartPr/>
                <p14:nvPr/>
              </p14:nvContentPartPr>
              <p14:xfrm>
                <a:off x="11300619" y="1662308"/>
                <a:ext cx="74520" cy="72720"/>
              </p14:xfrm>
            </p:contentPart>
          </mc:Choice>
          <mc:Fallback xmlns="">
            <p:pic>
              <p:nvPicPr>
                <p:cNvPr id="163" name="Freihand 162">
                  <a:extLst>
                    <a:ext uri="{FF2B5EF4-FFF2-40B4-BE49-F238E27FC236}">
                      <a16:creationId xmlns:a16="http://schemas.microsoft.com/office/drawing/2014/main" id="{00C48D70-1F5E-4257-A84A-1511A08B9EE0}"/>
                    </a:ext>
                  </a:extLst>
                </p:cNvPr>
                <p:cNvPicPr/>
                <p:nvPr/>
              </p:nvPicPr>
              <p:blipFill>
                <a:blip r:embed="rId325"/>
                <a:stretch>
                  <a:fillRect/>
                </a:stretch>
              </p:blipFill>
              <p:spPr>
                <a:xfrm>
                  <a:off x="11296299" y="1657988"/>
                  <a:ext cx="83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4" name="Freihand 163">
                  <a:extLst>
                    <a:ext uri="{FF2B5EF4-FFF2-40B4-BE49-F238E27FC236}">
                      <a16:creationId xmlns:a16="http://schemas.microsoft.com/office/drawing/2014/main" id="{DA24D2BD-5081-4146-BC22-5F19265838CA}"/>
                    </a:ext>
                  </a:extLst>
                </p14:cNvPr>
                <p14:cNvContentPartPr/>
                <p14:nvPr/>
              </p14:nvContentPartPr>
              <p14:xfrm>
                <a:off x="11408619" y="1646828"/>
                <a:ext cx="108000" cy="81000"/>
              </p14:xfrm>
            </p:contentPart>
          </mc:Choice>
          <mc:Fallback xmlns="">
            <p:pic>
              <p:nvPicPr>
                <p:cNvPr id="164" name="Freihand 163">
                  <a:extLst>
                    <a:ext uri="{FF2B5EF4-FFF2-40B4-BE49-F238E27FC236}">
                      <a16:creationId xmlns:a16="http://schemas.microsoft.com/office/drawing/2014/main" id="{DA24D2BD-5081-4146-BC22-5F19265838CA}"/>
                    </a:ext>
                  </a:extLst>
                </p:cNvPr>
                <p:cNvPicPr/>
                <p:nvPr/>
              </p:nvPicPr>
              <p:blipFill>
                <a:blip r:embed="rId327"/>
                <a:stretch>
                  <a:fillRect/>
                </a:stretch>
              </p:blipFill>
              <p:spPr>
                <a:xfrm>
                  <a:off x="11404299" y="1642508"/>
                  <a:ext cx="116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5" name="Freihand 164">
                  <a:extLst>
                    <a:ext uri="{FF2B5EF4-FFF2-40B4-BE49-F238E27FC236}">
                      <a16:creationId xmlns:a16="http://schemas.microsoft.com/office/drawing/2014/main" id="{8C5F733C-2053-4D38-9C39-32E6A5B9B86C}"/>
                    </a:ext>
                  </a:extLst>
                </p14:cNvPr>
                <p14:cNvContentPartPr/>
                <p14:nvPr/>
              </p14:nvContentPartPr>
              <p14:xfrm>
                <a:off x="11520219" y="1647188"/>
                <a:ext cx="58680" cy="72360"/>
              </p14:xfrm>
            </p:contentPart>
          </mc:Choice>
          <mc:Fallback xmlns="">
            <p:pic>
              <p:nvPicPr>
                <p:cNvPr id="165" name="Freihand 164">
                  <a:extLst>
                    <a:ext uri="{FF2B5EF4-FFF2-40B4-BE49-F238E27FC236}">
                      <a16:creationId xmlns:a16="http://schemas.microsoft.com/office/drawing/2014/main" id="{8C5F733C-2053-4D38-9C39-32E6A5B9B86C}"/>
                    </a:ext>
                  </a:extLst>
                </p:cNvPr>
                <p:cNvPicPr/>
                <p:nvPr/>
              </p:nvPicPr>
              <p:blipFill>
                <a:blip r:embed="rId329"/>
                <a:stretch>
                  <a:fillRect/>
                </a:stretch>
              </p:blipFill>
              <p:spPr>
                <a:xfrm>
                  <a:off x="11515899" y="1642868"/>
                  <a:ext cx="67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6" name="Freihand 165">
                  <a:extLst>
                    <a:ext uri="{FF2B5EF4-FFF2-40B4-BE49-F238E27FC236}">
                      <a16:creationId xmlns:a16="http://schemas.microsoft.com/office/drawing/2014/main" id="{C92225D8-65C0-4BDE-BC2A-F329C010F72B}"/>
                    </a:ext>
                  </a:extLst>
                </p14:cNvPr>
                <p14:cNvContentPartPr/>
                <p14:nvPr/>
              </p14:nvContentPartPr>
              <p14:xfrm>
                <a:off x="11622459" y="1628828"/>
                <a:ext cx="213480" cy="193680"/>
              </p14:xfrm>
            </p:contentPart>
          </mc:Choice>
          <mc:Fallback xmlns="">
            <p:pic>
              <p:nvPicPr>
                <p:cNvPr id="166" name="Freihand 165">
                  <a:extLst>
                    <a:ext uri="{FF2B5EF4-FFF2-40B4-BE49-F238E27FC236}">
                      <a16:creationId xmlns:a16="http://schemas.microsoft.com/office/drawing/2014/main" id="{C92225D8-65C0-4BDE-BC2A-F329C010F72B}"/>
                    </a:ext>
                  </a:extLst>
                </p:cNvPr>
                <p:cNvPicPr/>
                <p:nvPr/>
              </p:nvPicPr>
              <p:blipFill>
                <a:blip r:embed="rId331"/>
                <a:stretch>
                  <a:fillRect/>
                </a:stretch>
              </p:blipFill>
              <p:spPr>
                <a:xfrm>
                  <a:off x="11618139" y="1624508"/>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8" name="Freihand 167">
                  <a:extLst>
                    <a:ext uri="{FF2B5EF4-FFF2-40B4-BE49-F238E27FC236}">
                      <a16:creationId xmlns:a16="http://schemas.microsoft.com/office/drawing/2014/main" id="{483C64A2-0166-450A-A906-5CCD80333DB4}"/>
                    </a:ext>
                  </a:extLst>
                </p14:cNvPr>
                <p14:cNvContentPartPr/>
                <p14:nvPr/>
              </p14:nvContentPartPr>
              <p14:xfrm>
                <a:off x="7097259" y="1943828"/>
                <a:ext cx="272160" cy="205200"/>
              </p14:xfrm>
            </p:contentPart>
          </mc:Choice>
          <mc:Fallback xmlns="">
            <p:pic>
              <p:nvPicPr>
                <p:cNvPr id="168" name="Freihand 167">
                  <a:extLst>
                    <a:ext uri="{FF2B5EF4-FFF2-40B4-BE49-F238E27FC236}">
                      <a16:creationId xmlns:a16="http://schemas.microsoft.com/office/drawing/2014/main" id="{483C64A2-0166-450A-A906-5CCD80333DB4}"/>
                    </a:ext>
                  </a:extLst>
                </p:cNvPr>
                <p:cNvPicPr/>
                <p:nvPr/>
              </p:nvPicPr>
              <p:blipFill>
                <a:blip r:embed="rId333"/>
                <a:stretch>
                  <a:fillRect/>
                </a:stretch>
              </p:blipFill>
              <p:spPr>
                <a:xfrm>
                  <a:off x="7092939" y="1939508"/>
                  <a:ext cx="280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9" name="Freihand 168">
                  <a:extLst>
                    <a:ext uri="{FF2B5EF4-FFF2-40B4-BE49-F238E27FC236}">
                      <a16:creationId xmlns:a16="http://schemas.microsoft.com/office/drawing/2014/main" id="{1732B430-9593-4991-8A02-66D0F5CEE6A4}"/>
                    </a:ext>
                  </a:extLst>
                </p14:cNvPr>
                <p14:cNvContentPartPr/>
                <p14:nvPr/>
              </p14:nvContentPartPr>
              <p14:xfrm>
                <a:off x="7449339" y="1920068"/>
                <a:ext cx="79200" cy="139680"/>
              </p14:xfrm>
            </p:contentPart>
          </mc:Choice>
          <mc:Fallback xmlns="">
            <p:pic>
              <p:nvPicPr>
                <p:cNvPr id="169" name="Freihand 168">
                  <a:extLst>
                    <a:ext uri="{FF2B5EF4-FFF2-40B4-BE49-F238E27FC236}">
                      <a16:creationId xmlns:a16="http://schemas.microsoft.com/office/drawing/2014/main" id="{1732B430-9593-4991-8A02-66D0F5CEE6A4}"/>
                    </a:ext>
                  </a:extLst>
                </p:cNvPr>
                <p:cNvPicPr/>
                <p:nvPr/>
              </p:nvPicPr>
              <p:blipFill>
                <a:blip r:embed="rId335"/>
                <a:stretch>
                  <a:fillRect/>
                </a:stretch>
              </p:blipFill>
              <p:spPr>
                <a:xfrm>
                  <a:off x="7445019" y="1915748"/>
                  <a:ext cx="87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0" name="Freihand 169">
                  <a:extLst>
                    <a:ext uri="{FF2B5EF4-FFF2-40B4-BE49-F238E27FC236}">
                      <a16:creationId xmlns:a16="http://schemas.microsoft.com/office/drawing/2014/main" id="{022EE8CD-F96F-4933-A1BB-19289641A06D}"/>
                    </a:ext>
                  </a:extLst>
                </p14:cNvPr>
                <p14:cNvContentPartPr/>
                <p14:nvPr/>
              </p14:nvContentPartPr>
              <p14:xfrm>
                <a:off x="7586499" y="1970108"/>
                <a:ext cx="175320" cy="76680"/>
              </p14:xfrm>
            </p:contentPart>
          </mc:Choice>
          <mc:Fallback xmlns="">
            <p:pic>
              <p:nvPicPr>
                <p:cNvPr id="170" name="Freihand 169">
                  <a:extLst>
                    <a:ext uri="{FF2B5EF4-FFF2-40B4-BE49-F238E27FC236}">
                      <a16:creationId xmlns:a16="http://schemas.microsoft.com/office/drawing/2014/main" id="{022EE8CD-F96F-4933-A1BB-19289641A06D}"/>
                    </a:ext>
                  </a:extLst>
                </p:cNvPr>
                <p:cNvPicPr/>
                <p:nvPr/>
              </p:nvPicPr>
              <p:blipFill>
                <a:blip r:embed="rId337"/>
                <a:stretch>
                  <a:fillRect/>
                </a:stretch>
              </p:blipFill>
              <p:spPr>
                <a:xfrm>
                  <a:off x="7582179" y="1965788"/>
                  <a:ext cx="18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1" name="Freihand 170">
                  <a:extLst>
                    <a:ext uri="{FF2B5EF4-FFF2-40B4-BE49-F238E27FC236}">
                      <a16:creationId xmlns:a16="http://schemas.microsoft.com/office/drawing/2014/main" id="{938C7610-B36C-4508-8B05-090F72E1A83F}"/>
                    </a:ext>
                  </a:extLst>
                </p14:cNvPr>
                <p14:cNvContentPartPr/>
                <p14:nvPr/>
              </p14:nvContentPartPr>
              <p14:xfrm>
                <a:off x="7770819" y="1903868"/>
                <a:ext cx="135720" cy="141120"/>
              </p14:xfrm>
            </p:contentPart>
          </mc:Choice>
          <mc:Fallback xmlns="">
            <p:pic>
              <p:nvPicPr>
                <p:cNvPr id="171" name="Freihand 170">
                  <a:extLst>
                    <a:ext uri="{FF2B5EF4-FFF2-40B4-BE49-F238E27FC236}">
                      <a16:creationId xmlns:a16="http://schemas.microsoft.com/office/drawing/2014/main" id="{938C7610-B36C-4508-8B05-090F72E1A83F}"/>
                    </a:ext>
                  </a:extLst>
                </p:cNvPr>
                <p:cNvPicPr/>
                <p:nvPr/>
              </p:nvPicPr>
              <p:blipFill>
                <a:blip r:embed="rId339"/>
                <a:stretch>
                  <a:fillRect/>
                </a:stretch>
              </p:blipFill>
              <p:spPr>
                <a:xfrm>
                  <a:off x="7766499" y="1899548"/>
                  <a:ext cx="144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2" name="Freihand 171">
                  <a:extLst>
                    <a:ext uri="{FF2B5EF4-FFF2-40B4-BE49-F238E27FC236}">
                      <a16:creationId xmlns:a16="http://schemas.microsoft.com/office/drawing/2014/main" id="{A9923906-991C-4943-9AC9-8689B681AC07}"/>
                    </a:ext>
                  </a:extLst>
                </p14:cNvPr>
                <p14:cNvContentPartPr/>
                <p14:nvPr/>
              </p14:nvContentPartPr>
              <p14:xfrm>
                <a:off x="7981419" y="1873988"/>
                <a:ext cx="81000" cy="102960"/>
              </p14:xfrm>
            </p:contentPart>
          </mc:Choice>
          <mc:Fallback xmlns="">
            <p:pic>
              <p:nvPicPr>
                <p:cNvPr id="172" name="Freihand 171">
                  <a:extLst>
                    <a:ext uri="{FF2B5EF4-FFF2-40B4-BE49-F238E27FC236}">
                      <a16:creationId xmlns:a16="http://schemas.microsoft.com/office/drawing/2014/main" id="{A9923906-991C-4943-9AC9-8689B681AC07}"/>
                    </a:ext>
                  </a:extLst>
                </p:cNvPr>
                <p:cNvPicPr/>
                <p:nvPr/>
              </p:nvPicPr>
              <p:blipFill>
                <a:blip r:embed="rId341"/>
                <a:stretch>
                  <a:fillRect/>
                </a:stretch>
              </p:blipFill>
              <p:spPr>
                <a:xfrm>
                  <a:off x="7977099" y="1869668"/>
                  <a:ext cx="89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3" name="Freihand 172">
                  <a:extLst>
                    <a:ext uri="{FF2B5EF4-FFF2-40B4-BE49-F238E27FC236}">
                      <a16:creationId xmlns:a16="http://schemas.microsoft.com/office/drawing/2014/main" id="{2D7500D6-3BD4-4519-885F-D937E892815B}"/>
                    </a:ext>
                  </a:extLst>
                </p14:cNvPr>
                <p14:cNvContentPartPr/>
                <p14:nvPr/>
              </p14:nvContentPartPr>
              <p14:xfrm>
                <a:off x="8017779" y="2020508"/>
                <a:ext cx="54360" cy="15120"/>
              </p14:xfrm>
            </p:contentPart>
          </mc:Choice>
          <mc:Fallback xmlns="">
            <p:pic>
              <p:nvPicPr>
                <p:cNvPr id="173" name="Freihand 172">
                  <a:extLst>
                    <a:ext uri="{FF2B5EF4-FFF2-40B4-BE49-F238E27FC236}">
                      <a16:creationId xmlns:a16="http://schemas.microsoft.com/office/drawing/2014/main" id="{2D7500D6-3BD4-4519-885F-D937E892815B}"/>
                    </a:ext>
                  </a:extLst>
                </p:cNvPr>
                <p:cNvPicPr/>
                <p:nvPr/>
              </p:nvPicPr>
              <p:blipFill>
                <a:blip r:embed="rId343"/>
                <a:stretch>
                  <a:fillRect/>
                </a:stretch>
              </p:blipFill>
              <p:spPr>
                <a:xfrm>
                  <a:off x="8013459" y="2016188"/>
                  <a:ext cx="63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5" name="Freihand 174">
                  <a:extLst>
                    <a:ext uri="{FF2B5EF4-FFF2-40B4-BE49-F238E27FC236}">
                      <a16:creationId xmlns:a16="http://schemas.microsoft.com/office/drawing/2014/main" id="{340895B5-68FE-427D-9A50-A56A95F4FFAC}"/>
                    </a:ext>
                  </a:extLst>
                </p14:cNvPr>
                <p14:cNvContentPartPr/>
                <p14:nvPr/>
              </p14:nvContentPartPr>
              <p14:xfrm>
                <a:off x="7167819" y="2202308"/>
                <a:ext cx="103320" cy="41040"/>
              </p14:xfrm>
            </p:contentPart>
          </mc:Choice>
          <mc:Fallback xmlns="">
            <p:pic>
              <p:nvPicPr>
                <p:cNvPr id="175" name="Freihand 174">
                  <a:extLst>
                    <a:ext uri="{FF2B5EF4-FFF2-40B4-BE49-F238E27FC236}">
                      <a16:creationId xmlns:a16="http://schemas.microsoft.com/office/drawing/2014/main" id="{340895B5-68FE-427D-9A50-A56A95F4FFAC}"/>
                    </a:ext>
                  </a:extLst>
                </p:cNvPr>
                <p:cNvPicPr/>
                <p:nvPr/>
              </p:nvPicPr>
              <p:blipFill>
                <a:blip r:embed="rId345"/>
                <a:stretch>
                  <a:fillRect/>
                </a:stretch>
              </p:blipFill>
              <p:spPr>
                <a:xfrm>
                  <a:off x="7163499" y="2197988"/>
                  <a:ext cx="111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6" name="Freihand 175">
                  <a:extLst>
                    <a:ext uri="{FF2B5EF4-FFF2-40B4-BE49-F238E27FC236}">
                      <a16:creationId xmlns:a16="http://schemas.microsoft.com/office/drawing/2014/main" id="{99E14DA6-BA72-4B1F-BA05-9D59BEFB480C}"/>
                    </a:ext>
                  </a:extLst>
                </p14:cNvPr>
                <p14:cNvContentPartPr/>
                <p14:nvPr/>
              </p14:nvContentPartPr>
              <p14:xfrm>
                <a:off x="7140819" y="2284028"/>
                <a:ext cx="108720" cy="6480"/>
              </p14:xfrm>
            </p:contentPart>
          </mc:Choice>
          <mc:Fallback xmlns="">
            <p:pic>
              <p:nvPicPr>
                <p:cNvPr id="176" name="Freihand 175">
                  <a:extLst>
                    <a:ext uri="{FF2B5EF4-FFF2-40B4-BE49-F238E27FC236}">
                      <a16:creationId xmlns:a16="http://schemas.microsoft.com/office/drawing/2014/main" id="{99E14DA6-BA72-4B1F-BA05-9D59BEFB480C}"/>
                    </a:ext>
                  </a:extLst>
                </p:cNvPr>
                <p:cNvPicPr/>
                <p:nvPr/>
              </p:nvPicPr>
              <p:blipFill>
                <a:blip r:embed="rId347"/>
                <a:stretch>
                  <a:fillRect/>
                </a:stretch>
              </p:blipFill>
              <p:spPr>
                <a:xfrm>
                  <a:off x="7136499" y="2279708"/>
                  <a:ext cx="117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7" name="Freihand 176">
                  <a:extLst>
                    <a:ext uri="{FF2B5EF4-FFF2-40B4-BE49-F238E27FC236}">
                      <a16:creationId xmlns:a16="http://schemas.microsoft.com/office/drawing/2014/main" id="{50072EF6-1003-474F-BE9F-74CB5749C743}"/>
                    </a:ext>
                  </a:extLst>
                </p14:cNvPr>
                <p14:cNvContentPartPr/>
                <p14:nvPr/>
              </p14:nvContentPartPr>
              <p14:xfrm>
                <a:off x="7259979" y="2198348"/>
                <a:ext cx="67320" cy="108720"/>
              </p14:xfrm>
            </p:contentPart>
          </mc:Choice>
          <mc:Fallback xmlns="">
            <p:pic>
              <p:nvPicPr>
                <p:cNvPr id="177" name="Freihand 176">
                  <a:extLst>
                    <a:ext uri="{FF2B5EF4-FFF2-40B4-BE49-F238E27FC236}">
                      <a16:creationId xmlns:a16="http://schemas.microsoft.com/office/drawing/2014/main" id="{50072EF6-1003-474F-BE9F-74CB5749C743}"/>
                    </a:ext>
                  </a:extLst>
                </p:cNvPr>
                <p:cNvPicPr/>
                <p:nvPr/>
              </p:nvPicPr>
              <p:blipFill>
                <a:blip r:embed="rId349"/>
                <a:stretch>
                  <a:fillRect/>
                </a:stretch>
              </p:blipFill>
              <p:spPr>
                <a:xfrm>
                  <a:off x="7255659" y="2194028"/>
                  <a:ext cx="7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8" name="Freihand 177">
                  <a:extLst>
                    <a:ext uri="{FF2B5EF4-FFF2-40B4-BE49-F238E27FC236}">
                      <a16:creationId xmlns:a16="http://schemas.microsoft.com/office/drawing/2014/main" id="{414CE283-5DEA-4BC6-B92A-0302DEDDA11A}"/>
                    </a:ext>
                  </a:extLst>
                </p14:cNvPr>
                <p14:cNvContentPartPr/>
                <p14:nvPr/>
              </p14:nvContentPartPr>
              <p14:xfrm>
                <a:off x="7495419" y="2171708"/>
                <a:ext cx="74880" cy="126720"/>
              </p14:xfrm>
            </p:contentPart>
          </mc:Choice>
          <mc:Fallback xmlns="">
            <p:pic>
              <p:nvPicPr>
                <p:cNvPr id="178" name="Freihand 177">
                  <a:extLst>
                    <a:ext uri="{FF2B5EF4-FFF2-40B4-BE49-F238E27FC236}">
                      <a16:creationId xmlns:a16="http://schemas.microsoft.com/office/drawing/2014/main" id="{414CE283-5DEA-4BC6-B92A-0302DEDDA11A}"/>
                    </a:ext>
                  </a:extLst>
                </p:cNvPr>
                <p:cNvPicPr/>
                <p:nvPr/>
              </p:nvPicPr>
              <p:blipFill>
                <a:blip r:embed="rId351"/>
                <a:stretch>
                  <a:fillRect/>
                </a:stretch>
              </p:blipFill>
              <p:spPr>
                <a:xfrm>
                  <a:off x="7491099" y="2167388"/>
                  <a:ext cx="83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9" name="Freihand 178">
                  <a:extLst>
                    <a:ext uri="{FF2B5EF4-FFF2-40B4-BE49-F238E27FC236}">
                      <a16:creationId xmlns:a16="http://schemas.microsoft.com/office/drawing/2014/main" id="{FCA497B1-55F6-48A2-8407-5F8A1D495103}"/>
                    </a:ext>
                  </a:extLst>
                </p14:cNvPr>
                <p14:cNvContentPartPr/>
                <p14:nvPr/>
              </p14:nvContentPartPr>
              <p14:xfrm>
                <a:off x="7574619" y="2191868"/>
                <a:ext cx="100440" cy="83160"/>
              </p14:xfrm>
            </p:contentPart>
          </mc:Choice>
          <mc:Fallback xmlns="">
            <p:pic>
              <p:nvPicPr>
                <p:cNvPr id="179" name="Freihand 178">
                  <a:extLst>
                    <a:ext uri="{FF2B5EF4-FFF2-40B4-BE49-F238E27FC236}">
                      <a16:creationId xmlns:a16="http://schemas.microsoft.com/office/drawing/2014/main" id="{FCA497B1-55F6-48A2-8407-5F8A1D495103}"/>
                    </a:ext>
                  </a:extLst>
                </p:cNvPr>
                <p:cNvPicPr/>
                <p:nvPr/>
              </p:nvPicPr>
              <p:blipFill>
                <a:blip r:embed="rId353"/>
                <a:stretch>
                  <a:fillRect/>
                </a:stretch>
              </p:blipFill>
              <p:spPr>
                <a:xfrm>
                  <a:off x="7570299" y="2187548"/>
                  <a:ext cx="109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0" name="Freihand 179">
                  <a:extLst>
                    <a:ext uri="{FF2B5EF4-FFF2-40B4-BE49-F238E27FC236}">
                      <a16:creationId xmlns:a16="http://schemas.microsoft.com/office/drawing/2014/main" id="{6C192156-F39F-4FEA-8622-3F8ABEC11C30}"/>
                    </a:ext>
                  </a:extLst>
                </p14:cNvPr>
                <p14:cNvContentPartPr/>
                <p14:nvPr/>
              </p14:nvContentPartPr>
              <p14:xfrm>
                <a:off x="7678659" y="2187908"/>
                <a:ext cx="106200" cy="95760"/>
              </p14:xfrm>
            </p:contentPart>
          </mc:Choice>
          <mc:Fallback xmlns="">
            <p:pic>
              <p:nvPicPr>
                <p:cNvPr id="180" name="Freihand 179">
                  <a:extLst>
                    <a:ext uri="{FF2B5EF4-FFF2-40B4-BE49-F238E27FC236}">
                      <a16:creationId xmlns:a16="http://schemas.microsoft.com/office/drawing/2014/main" id="{6C192156-F39F-4FEA-8622-3F8ABEC11C30}"/>
                    </a:ext>
                  </a:extLst>
                </p:cNvPr>
                <p:cNvPicPr/>
                <p:nvPr/>
              </p:nvPicPr>
              <p:blipFill>
                <a:blip r:embed="rId355"/>
                <a:stretch>
                  <a:fillRect/>
                </a:stretch>
              </p:blipFill>
              <p:spPr>
                <a:xfrm>
                  <a:off x="7674339" y="2183588"/>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81" name="Freihand 180">
                  <a:extLst>
                    <a:ext uri="{FF2B5EF4-FFF2-40B4-BE49-F238E27FC236}">
                      <a16:creationId xmlns:a16="http://schemas.microsoft.com/office/drawing/2014/main" id="{442D9F1F-F039-4E28-B86C-921359C527F6}"/>
                    </a:ext>
                  </a:extLst>
                </p14:cNvPr>
                <p14:cNvContentPartPr/>
                <p14:nvPr/>
              </p14:nvContentPartPr>
              <p14:xfrm>
                <a:off x="7790619" y="2202308"/>
                <a:ext cx="96840" cy="48600"/>
              </p14:xfrm>
            </p:contentPart>
          </mc:Choice>
          <mc:Fallback xmlns="">
            <p:pic>
              <p:nvPicPr>
                <p:cNvPr id="181" name="Freihand 180">
                  <a:extLst>
                    <a:ext uri="{FF2B5EF4-FFF2-40B4-BE49-F238E27FC236}">
                      <a16:creationId xmlns:a16="http://schemas.microsoft.com/office/drawing/2014/main" id="{442D9F1F-F039-4E28-B86C-921359C527F6}"/>
                    </a:ext>
                  </a:extLst>
                </p:cNvPr>
                <p:cNvPicPr/>
                <p:nvPr/>
              </p:nvPicPr>
              <p:blipFill>
                <a:blip r:embed="rId357"/>
                <a:stretch>
                  <a:fillRect/>
                </a:stretch>
              </p:blipFill>
              <p:spPr>
                <a:xfrm>
                  <a:off x="7786299" y="2197988"/>
                  <a:ext cx="105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82" name="Freihand 181">
                  <a:extLst>
                    <a:ext uri="{FF2B5EF4-FFF2-40B4-BE49-F238E27FC236}">
                      <a16:creationId xmlns:a16="http://schemas.microsoft.com/office/drawing/2014/main" id="{08944431-69F7-42B6-B5F9-2A43E964EC07}"/>
                    </a:ext>
                  </a:extLst>
                </p14:cNvPr>
                <p14:cNvContentPartPr/>
                <p14:nvPr/>
              </p14:nvContentPartPr>
              <p14:xfrm>
                <a:off x="7885299" y="2186468"/>
                <a:ext cx="229680" cy="161640"/>
              </p14:xfrm>
            </p:contentPart>
          </mc:Choice>
          <mc:Fallback xmlns="">
            <p:pic>
              <p:nvPicPr>
                <p:cNvPr id="182" name="Freihand 181">
                  <a:extLst>
                    <a:ext uri="{FF2B5EF4-FFF2-40B4-BE49-F238E27FC236}">
                      <a16:creationId xmlns:a16="http://schemas.microsoft.com/office/drawing/2014/main" id="{08944431-69F7-42B6-B5F9-2A43E964EC07}"/>
                    </a:ext>
                  </a:extLst>
                </p:cNvPr>
                <p:cNvPicPr/>
                <p:nvPr/>
              </p:nvPicPr>
              <p:blipFill>
                <a:blip r:embed="rId359"/>
                <a:stretch>
                  <a:fillRect/>
                </a:stretch>
              </p:blipFill>
              <p:spPr>
                <a:xfrm>
                  <a:off x="7880979" y="2182148"/>
                  <a:ext cx="238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83" name="Freihand 182">
                  <a:extLst>
                    <a:ext uri="{FF2B5EF4-FFF2-40B4-BE49-F238E27FC236}">
                      <a16:creationId xmlns:a16="http://schemas.microsoft.com/office/drawing/2014/main" id="{1FC855CD-2598-479F-8580-26789456CAFF}"/>
                    </a:ext>
                  </a:extLst>
                </p14:cNvPr>
                <p14:cNvContentPartPr/>
                <p14:nvPr/>
              </p14:nvContentPartPr>
              <p14:xfrm>
                <a:off x="8270859" y="2091788"/>
                <a:ext cx="315360" cy="251640"/>
              </p14:xfrm>
            </p:contentPart>
          </mc:Choice>
          <mc:Fallback xmlns="">
            <p:pic>
              <p:nvPicPr>
                <p:cNvPr id="183" name="Freihand 182">
                  <a:extLst>
                    <a:ext uri="{FF2B5EF4-FFF2-40B4-BE49-F238E27FC236}">
                      <a16:creationId xmlns:a16="http://schemas.microsoft.com/office/drawing/2014/main" id="{1FC855CD-2598-479F-8580-26789456CAFF}"/>
                    </a:ext>
                  </a:extLst>
                </p:cNvPr>
                <p:cNvPicPr/>
                <p:nvPr/>
              </p:nvPicPr>
              <p:blipFill>
                <a:blip r:embed="rId361"/>
                <a:stretch>
                  <a:fillRect/>
                </a:stretch>
              </p:blipFill>
              <p:spPr>
                <a:xfrm>
                  <a:off x="8266539" y="2087468"/>
                  <a:ext cx="324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84" name="Freihand 183">
                  <a:extLst>
                    <a:ext uri="{FF2B5EF4-FFF2-40B4-BE49-F238E27FC236}">
                      <a16:creationId xmlns:a16="http://schemas.microsoft.com/office/drawing/2014/main" id="{98C0E5E2-ECD9-4959-8372-B627A77F220A}"/>
                    </a:ext>
                  </a:extLst>
                </p14:cNvPr>
                <p14:cNvContentPartPr/>
                <p14:nvPr/>
              </p14:nvContentPartPr>
              <p14:xfrm>
                <a:off x="8748939" y="2087108"/>
                <a:ext cx="94320" cy="151920"/>
              </p14:xfrm>
            </p:contentPart>
          </mc:Choice>
          <mc:Fallback xmlns="">
            <p:pic>
              <p:nvPicPr>
                <p:cNvPr id="184" name="Freihand 183">
                  <a:extLst>
                    <a:ext uri="{FF2B5EF4-FFF2-40B4-BE49-F238E27FC236}">
                      <a16:creationId xmlns:a16="http://schemas.microsoft.com/office/drawing/2014/main" id="{98C0E5E2-ECD9-4959-8372-B627A77F220A}"/>
                    </a:ext>
                  </a:extLst>
                </p:cNvPr>
                <p:cNvPicPr/>
                <p:nvPr/>
              </p:nvPicPr>
              <p:blipFill>
                <a:blip r:embed="rId363"/>
                <a:stretch>
                  <a:fillRect/>
                </a:stretch>
              </p:blipFill>
              <p:spPr>
                <a:xfrm>
                  <a:off x="8744619" y="2082788"/>
                  <a:ext cx="102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85" name="Freihand 184">
                  <a:extLst>
                    <a:ext uri="{FF2B5EF4-FFF2-40B4-BE49-F238E27FC236}">
                      <a16:creationId xmlns:a16="http://schemas.microsoft.com/office/drawing/2014/main" id="{DE4A1695-6114-4DD2-BED7-FC68B07141E7}"/>
                    </a:ext>
                  </a:extLst>
                </p14:cNvPr>
                <p14:cNvContentPartPr/>
                <p14:nvPr/>
              </p14:nvContentPartPr>
              <p14:xfrm>
                <a:off x="8864859" y="2100068"/>
                <a:ext cx="214920" cy="145800"/>
              </p14:xfrm>
            </p:contentPart>
          </mc:Choice>
          <mc:Fallback xmlns="">
            <p:pic>
              <p:nvPicPr>
                <p:cNvPr id="185" name="Freihand 184">
                  <a:extLst>
                    <a:ext uri="{FF2B5EF4-FFF2-40B4-BE49-F238E27FC236}">
                      <a16:creationId xmlns:a16="http://schemas.microsoft.com/office/drawing/2014/main" id="{DE4A1695-6114-4DD2-BED7-FC68B07141E7}"/>
                    </a:ext>
                  </a:extLst>
                </p:cNvPr>
                <p:cNvPicPr/>
                <p:nvPr/>
              </p:nvPicPr>
              <p:blipFill>
                <a:blip r:embed="rId365"/>
                <a:stretch>
                  <a:fillRect/>
                </a:stretch>
              </p:blipFill>
              <p:spPr>
                <a:xfrm>
                  <a:off x="8860539" y="2095748"/>
                  <a:ext cx="223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6" name="Freihand 185">
                  <a:extLst>
                    <a:ext uri="{FF2B5EF4-FFF2-40B4-BE49-F238E27FC236}">
                      <a16:creationId xmlns:a16="http://schemas.microsoft.com/office/drawing/2014/main" id="{63FD97FD-ED19-444F-8C65-ED2613F9B92A}"/>
                    </a:ext>
                  </a:extLst>
                </p14:cNvPr>
                <p14:cNvContentPartPr/>
                <p14:nvPr/>
              </p14:nvContentPartPr>
              <p14:xfrm>
                <a:off x="9062499" y="2055788"/>
                <a:ext cx="83880" cy="177120"/>
              </p14:xfrm>
            </p:contentPart>
          </mc:Choice>
          <mc:Fallback xmlns="">
            <p:pic>
              <p:nvPicPr>
                <p:cNvPr id="186" name="Freihand 185">
                  <a:extLst>
                    <a:ext uri="{FF2B5EF4-FFF2-40B4-BE49-F238E27FC236}">
                      <a16:creationId xmlns:a16="http://schemas.microsoft.com/office/drawing/2014/main" id="{63FD97FD-ED19-444F-8C65-ED2613F9B92A}"/>
                    </a:ext>
                  </a:extLst>
                </p:cNvPr>
                <p:cNvPicPr/>
                <p:nvPr/>
              </p:nvPicPr>
              <p:blipFill>
                <a:blip r:embed="rId367"/>
                <a:stretch>
                  <a:fillRect/>
                </a:stretch>
              </p:blipFill>
              <p:spPr>
                <a:xfrm>
                  <a:off x="9058179" y="2051468"/>
                  <a:ext cx="92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88" name="Freihand 187">
                  <a:extLst>
                    <a:ext uri="{FF2B5EF4-FFF2-40B4-BE49-F238E27FC236}">
                      <a16:creationId xmlns:a16="http://schemas.microsoft.com/office/drawing/2014/main" id="{30D67BB1-E89E-422D-808A-31675460A3E9}"/>
                    </a:ext>
                  </a:extLst>
                </p14:cNvPr>
                <p14:cNvContentPartPr/>
                <p14:nvPr/>
              </p14:nvContentPartPr>
              <p14:xfrm>
                <a:off x="9145299" y="2126348"/>
                <a:ext cx="105480" cy="109080"/>
              </p14:xfrm>
            </p:contentPart>
          </mc:Choice>
          <mc:Fallback xmlns="">
            <p:pic>
              <p:nvPicPr>
                <p:cNvPr id="188" name="Freihand 187">
                  <a:extLst>
                    <a:ext uri="{FF2B5EF4-FFF2-40B4-BE49-F238E27FC236}">
                      <a16:creationId xmlns:a16="http://schemas.microsoft.com/office/drawing/2014/main" id="{30D67BB1-E89E-422D-808A-31675460A3E9}"/>
                    </a:ext>
                  </a:extLst>
                </p:cNvPr>
                <p:cNvPicPr/>
                <p:nvPr/>
              </p:nvPicPr>
              <p:blipFill>
                <a:blip r:embed="rId369"/>
                <a:stretch>
                  <a:fillRect/>
                </a:stretch>
              </p:blipFill>
              <p:spPr>
                <a:xfrm>
                  <a:off x="9140979" y="2122028"/>
                  <a:ext cx="114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89" name="Freihand 188">
                  <a:extLst>
                    <a:ext uri="{FF2B5EF4-FFF2-40B4-BE49-F238E27FC236}">
                      <a16:creationId xmlns:a16="http://schemas.microsoft.com/office/drawing/2014/main" id="{012A89B8-5D4F-4067-91DD-DE3FC9F43293}"/>
                    </a:ext>
                  </a:extLst>
                </p14:cNvPr>
                <p14:cNvContentPartPr/>
                <p14:nvPr/>
              </p14:nvContentPartPr>
              <p14:xfrm>
                <a:off x="9410619" y="2131748"/>
                <a:ext cx="245520" cy="90720"/>
              </p14:xfrm>
            </p:contentPart>
          </mc:Choice>
          <mc:Fallback xmlns="">
            <p:pic>
              <p:nvPicPr>
                <p:cNvPr id="189" name="Freihand 188">
                  <a:extLst>
                    <a:ext uri="{FF2B5EF4-FFF2-40B4-BE49-F238E27FC236}">
                      <a16:creationId xmlns:a16="http://schemas.microsoft.com/office/drawing/2014/main" id="{012A89B8-5D4F-4067-91DD-DE3FC9F43293}"/>
                    </a:ext>
                  </a:extLst>
                </p:cNvPr>
                <p:cNvPicPr/>
                <p:nvPr/>
              </p:nvPicPr>
              <p:blipFill>
                <a:blip r:embed="rId371"/>
                <a:stretch>
                  <a:fillRect/>
                </a:stretch>
              </p:blipFill>
              <p:spPr>
                <a:xfrm>
                  <a:off x="9406299" y="2127428"/>
                  <a:ext cx="254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0" name="Freihand 189">
                  <a:extLst>
                    <a:ext uri="{FF2B5EF4-FFF2-40B4-BE49-F238E27FC236}">
                      <a16:creationId xmlns:a16="http://schemas.microsoft.com/office/drawing/2014/main" id="{F093BBC7-4517-4DFD-A599-C0897432A2A9}"/>
                    </a:ext>
                  </a:extLst>
                </p14:cNvPr>
                <p14:cNvContentPartPr/>
                <p14:nvPr/>
              </p14:nvContentPartPr>
              <p14:xfrm>
                <a:off x="9653259" y="2150108"/>
                <a:ext cx="75240" cy="63000"/>
              </p14:xfrm>
            </p:contentPart>
          </mc:Choice>
          <mc:Fallback xmlns="">
            <p:pic>
              <p:nvPicPr>
                <p:cNvPr id="190" name="Freihand 189">
                  <a:extLst>
                    <a:ext uri="{FF2B5EF4-FFF2-40B4-BE49-F238E27FC236}">
                      <a16:creationId xmlns:a16="http://schemas.microsoft.com/office/drawing/2014/main" id="{F093BBC7-4517-4DFD-A599-C0897432A2A9}"/>
                    </a:ext>
                  </a:extLst>
                </p:cNvPr>
                <p:cNvPicPr/>
                <p:nvPr/>
              </p:nvPicPr>
              <p:blipFill>
                <a:blip r:embed="rId373"/>
                <a:stretch>
                  <a:fillRect/>
                </a:stretch>
              </p:blipFill>
              <p:spPr>
                <a:xfrm>
                  <a:off x="9648939" y="2145788"/>
                  <a:ext cx="83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1" name="Freihand 190">
                  <a:extLst>
                    <a:ext uri="{FF2B5EF4-FFF2-40B4-BE49-F238E27FC236}">
                      <a16:creationId xmlns:a16="http://schemas.microsoft.com/office/drawing/2014/main" id="{1CD1AFC2-98BF-4A0F-87D1-2DB8A9B9AE69}"/>
                    </a:ext>
                  </a:extLst>
                </p14:cNvPr>
                <p14:cNvContentPartPr/>
                <p14:nvPr/>
              </p14:nvContentPartPr>
              <p14:xfrm>
                <a:off x="9722019" y="2137868"/>
                <a:ext cx="67680" cy="65880"/>
              </p14:xfrm>
            </p:contentPart>
          </mc:Choice>
          <mc:Fallback xmlns="">
            <p:pic>
              <p:nvPicPr>
                <p:cNvPr id="191" name="Freihand 190">
                  <a:extLst>
                    <a:ext uri="{FF2B5EF4-FFF2-40B4-BE49-F238E27FC236}">
                      <a16:creationId xmlns:a16="http://schemas.microsoft.com/office/drawing/2014/main" id="{1CD1AFC2-98BF-4A0F-87D1-2DB8A9B9AE69}"/>
                    </a:ext>
                  </a:extLst>
                </p:cNvPr>
                <p:cNvPicPr/>
                <p:nvPr/>
              </p:nvPicPr>
              <p:blipFill>
                <a:blip r:embed="rId375"/>
                <a:stretch>
                  <a:fillRect/>
                </a:stretch>
              </p:blipFill>
              <p:spPr>
                <a:xfrm>
                  <a:off x="9717699" y="2133548"/>
                  <a:ext cx="76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92" name="Freihand 191">
                  <a:extLst>
                    <a:ext uri="{FF2B5EF4-FFF2-40B4-BE49-F238E27FC236}">
                      <a16:creationId xmlns:a16="http://schemas.microsoft.com/office/drawing/2014/main" id="{BFC78D1C-09BD-40D6-9F17-0399BFA480FA}"/>
                    </a:ext>
                  </a:extLst>
                </p14:cNvPr>
                <p14:cNvContentPartPr/>
                <p14:nvPr/>
              </p14:nvContentPartPr>
              <p14:xfrm>
                <a:off x="9774939" y="2125988"/>
                <a:ext cx="157680" cy="43560"/>
              </p14:xfrm>
            </p:contentPart>
          </mc:Choice>
          <mc:Fallback xmlns="">
            <p:pic>
              <p:nvPicPr>
                <p:cNvPr id="192" name="Freihand 191">
                  <a:extLst>
                    <a:ext uri="{FF2B5EF4-FFF2-40B4-BE49-F238E27FC236}">
                      <a16:creationId xmlns:a16="http://schemas.microsoft.com/office/drawing/2014/main" id="{BFC78D1C-09BD-40D6-9F17-0399BFA480FA}"/>
                    </a:ext>
                  </a:extLst>
                </p:cNvPr>
                <p:cNvPicPr/>
                <p:nvPr/>
              </p:nvPicPr>
              <p:blipFill>
                <a:blip r:embed="rId377"/>
                <a:stretch>
                  <a:fillRect/>
                </a:stretch>
              </p:blipFill>
              <p:spPr>
                <a:xfrm>
                  <a:off x="9770619" y="2121668"/>
                  <a:ext cx="166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93" name="Freihand 192">
                  <a:extLst>
                    <a:ext uri="{FF2B5EF4-FFF2-40B4-BE49-F238E27FC236}">
                      <a16:creationId xmlns:a16="http://schemas.microsoft.com/office/drawing/2014/main" id="{93B16F6F-548C-45B8-99A3-CBAD181C7223}"/>
                    </a:ext>
                  </a:extLst>
                </p14:cNvPr>
                <p14:cNvContentPartPr/>
                <p14:nvPr/>
              </p14:nvContentPartPr>
              <p14:xfrm>
                <a:off x="9665499" y="2026988"/>
                <a:ext cx="104040" cy="9360"/>
              </p14:xfrm>
            </p:contentPart>
          </mc:Choice>
          <mc:Fallback xmlns="">
            <p:pic>
              <p:nvPicPr>
                <p:cNvPr id="193" name="Freihand 192">
                  <a:extLst>
                    <a:ext uri="{FF2B5EF4-FFF2-40B4-BE49-F238E27FC236}">
                      <a16:creationId xmlns:a16="http://schemas.microsoft.com/office/drawing/2014/main" id="{93B16F6F-548C-45B8-99A3-CBAD181C7223}"/>
                    </a:ext>
                  </a:extLst>
                </p:cNvPr>
                <p:cNvPicPr/>
                <p:nvPr/>
              </p:nvPicPr>
              <p:blipFill>
                <a:blip r:embed="rId379"/>
                <a:stretch>
                  <a:fillRect/>
                </a:stretch>
              </p:blipFill>
              <p:spPr>
                <a:xfrm>
                  <a:off x="9661179" y="2022668"/>
                  <a:ext cx="11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94" name="Freihand 193">
                  <a:extLst>
                    <a:ext uri="{FF2B5EF4-FFF2-40B4-BE49-F238E27FC236}">
                      <a16:creationId xmlns:a16="http://schemas.microsoft.com/office/drawing/2014/main" id="{8B4C8510-CF8D-4129-82E7-5D52AE4BC5A9}"/>
                    </a:ext>
                  </a:extLst>
                </p14:cNvPr>
                <p14:cNvContentPartPr/>
                <p14:nvPr/>
              </p14:nvContentPartPr>
              <p14:xfrm>
                <a:off x="10100379" y="2102228"/>
                <a:ext cx="214920" cy="92520"/>
              </p14:xfrm>
            </p:contentPart>
          </mc:Choice>
          <mc:Fallback xmlns="">
            <p:pic>
              <p:nvPicPr>
                <p:cNvPr id="194" name="Freihand 193">
                  <a:extLst>
                    <a:ext uri="{FF2B5EF4-FFF2-40B4-BE49-F238E27FC236}">
                      <a16:creationId xmlns:a16="http://schemas.microsoft.com/office/drawing/2014/main" id="{8B4C8510-CF8D-4129-82E7-5D52AE4BC5A9}"/>
                    </a:ext>
                  </a:extLst>
                </p:cNvPr>
                <p:cNvPicPr/>
                <p:nvPr/>
              </p:nvPicPr>
              <p:blipFill>
                <a:blip r:embed="rId381"/>
                <a:stretch>
                  <a:fillRect/>
                </a:stretch>
              </p:blipFill>
              <p:spPr>
                <a:xfrm>
                  <a:off x="10096059" y="2097908"/>
                  <a:ext cx="223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95" name="Freihand 194">
                  <a:extLst>
                    <a:ext uri="{FF2B5EF4-FFF2-40B4-BE49-F238E27FC236}">
                      <a16:creationId xmlns:a16="http://schemas.microsoft.com/office/drawing/2014/main" id="{F7EE175D-91ED-4758-B584-E01AC8234236}"/>
                    </a:ext>
                  </a:extLst>
                </p14:cNvPr>
                <p14:cNvContentPartPr/>
                <p14:nvPr/>
              </p14:nvContentPartPr>
              <p14:xfrm>
                <a:off x="10326819" y="2076308"/>
                <a:ext cx="125280" cy="113760"/>
              </p14:xfrm>
            </p:contentPart>
          </mc:Choice>
          <mc:Fallback xmlns="">
            <p:pic>
              <p:nvPicPr>
                <p:cNvPr id="195" name="Freihand 194">
                  <a:extLst>
                    <a:ext uri="{FF2B5EF4-FFF2-40B4-BE49-F238E27FC236}">
                      <a16:creationId xmlns:a16="http://schemas.microsoft.com/office/drawing/2014/main" id="{F7EE175D-91ED-4758-B584-E01AC8234236}"/>
                    </a:ext>
                  </a:extLst>
                </p:cNvPr>
                <p:cNvPicPr/>
                <p:nvPr/>
              </p:nvPicPr>
              <p:blipFill>
                <a:blip r:embed="rId383"/>
                <a:stretch>
                  <a:fillRect/>
                </a:stretch>
              </p:blipFill>
              <p:spPr>
                <a:xfrm>
                  <a:off x="10322499" y="2071988"/>
                  <a:ext cx="133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96" name="Freihand 195">
                  <a:extLst>
                    <a:ext uri="{FF2B5EF4-FFF2-40B4-BE49-F238E27FC236}">
                      <a16:creationId xmlns:a16="http://schemas.microsoft.com/office/drawing/2014/main" id="{CAC5A1B0-E41B-42C1-AD0B-0752C98C1D86}"/>
                    </a:ext>
                  </a:extLst>
                </p14:cNvPr>
                <p14:cNvContentPartPr/>
                <p14:nvPr/>
              </p14:nvContentPartPr>
              <p14:xfrm>
                <a:off x="10415379" y="2003588"/>
                <a:ext cx="360" cy="360"/>
              </p14:xfrm>
            </p:contentPart>
          </mc:Choice>
          <mc:Fallback xmlns="">
            <p:pic>
              <p:nvPicPr>
                <p:cNvPr id="196" name="Freihand 195">
                  <a:extLst>
                    <a:ext uri="{FF2B5EF4-FFF2-40B4-BE49-F238E27FC236}">
                      <a16:creationId xmlns:a16="http://schemas.microsoft.com/office/drawing/2014/main" id="{CAC5A1B0-E41B-42C1-AD0B-0752C98C1D86}"/>
                    </a:ext>
                  </a:extLst>
                </p:cNvPr>
                <p:cNvPicPr/>
                <p:nvPr/>
              </p:nvPicPr>
              <p:blipFill>
                <a:blip r:embed="rId185"/>
                <a:stretch>
                  <a:fillRect/>
                </a:stretch>
              </p:blipFill>
              <p:spPr>
                <a:xfrm>
                  <a:off x="10411059" y="1999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7" name="Freihand 196">
                  <a:extLst>
                    <a:ext uri="{FF2B5EF4-FFF2-40B4-BE49-F238E27FC236}">
                      <a16:creationId xmlns:a16="http://schemas.microsoft.com/office/drawing/2014/main" id="{73E9B041-4829-4E77-956E-CE6E962E7820}"/>
                    </a:ext>
                  </a:extLst>
                </p14:cNvPr>
                <p14:cNvContentPartPr/>
                <p14:nvPr/>
              </p14:nvContentPartPr>
              <p14:xfrm>
                <a:off x="10587459" y="2053628"/>
                <a:ext cx="155160" cy="125640"/>
              </p14:xfrm>
            </p:contentPart>
          </mc:Choice>
          <mc:Fallback xmlns="">
            <p:pic>
              <p:nvPicPr>
                <p:cNvPr id="197" name="Freihand 196">
                  <a:extLst>
                    <a:ext uri="{FF2B5EF4-FFF2-40B4-BE49-F238E27FC236}">
                      <a16:creationId xmlns:a16="http://schemas.microsoft.com/office/drawing/2014/main" id="{73E9B041-4829-4E77-956E-CE6E962E7820}"/>
                    </a:ext>
                  </a:extLst>
                </p:cNvPr>
                <p:cNvPicPr/>
                <p:nvPr/>
              </p:nvPicPr>
              <p:blipFill>
                <a:blip r:embed="rId386"/>
                <a:stretch>
                  <a:fillRect/>
                </a:stretch>
              </p:blipFill>
              <p:spPr>
                <a:xfrm>
                  <a:off x="10583139" y="2049308"/>
                  <a:ext cx="163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8" name="Freihand 197">
                  <a:extLst>
                    <a:ext uri="{FF2B5EF4-FFF2-40B4-BE49-F238E27FC236}">
                      <a16:creationId xmlns:a16="http://schemas.microsoft.com/office/drawing/2014/main" id="{18C424A2-F58E-4360-BA46-82DE277912F2}"/>
                    </a:ext>
                  </a:extLst>
                </p14:cNvPr>
                <p14:cNvContentPartPr/>
                <p14:nvPr/>
              </p14:nvContentPartPr>
              <p14:xfrm>
                <a:off x="10709499" y="2052188"/>
                <a:ext cx="77040" cy="121320"/>
              </p14:xfrm>
            </p:contentPart>
          </mc:Choice>
          <mc:Fallback xmlns="">
            <p:pic>
              <p:nvPicPr>
                <p:cNvPr id="198" name="Freihand 197">
                  <a:extLst>
                    <a:ext uri="{FF2B5EF4-FFF2-40B4-BE49-F238E27FC236}">
                      <a16:creationId xmlns:a16="http://schemas.microsoft.com/office/drawing/2014/main" id="{18C424A2-F58E-4360-BA46-82DE277912F2}"/>
                    </a:ext>
                  </a:extLst>
                </p:cNvPr>
                <p:cNvPicPr/>
                <p:nvPr/>
              </p:nvPicPr>
              <p:blipFill>
                <a:blip r:embed="rId388"/>
                <a:stretch>
                  <a:fillRect/>
                </a:stretch>
              </p:blipFill>
              <p:spPr>
                <a:xfrm>
                  <a:off x="10705179" y="2047868"/>
                  <a:ext cx="85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99" name="Freihand 198">
                  <a:extLst>
                    <a:ext uri="{FF2B5EF4-FFF2-40B4-BE49-F238E27FC236}">
                      <a16:creationId xmlns:a16="http://schemas.microsoft.com/office/drawing/2014/main" id="{F2217251-C9B3-4C28-8599-22C11F3CC8AD}"/>
                    </a:ext>
                  </a:extLst>
                </p14:cNvPr>
                <p14:cNvContentPartPr/>
                <p14:nvPr/>
              </p14:nvContentPartPr>
              <p14:xfrm>
                <a:off x="10795899" y="2037428"/>
                <a:ext cx="111240" cy="125280"/>
              </p14:xfrm>
            </p:contentPart>
          </mc:Choice>
          <mc:Fallback xmlns="">
            <p:pic>
              <p:nvPicPr>
                <p:cNvPr id="199" name="Freihand 198">
                  <a:extLst>
                    <a:ext uri="{FF2B5EF4-FFF2-40B4-BE49-F238E27FC236}">
                      <a16:creationId xmlns:a16="http://schemas.microsoft.com/office/drawing/2014/main" id="{F2217251-C9B3-4C28-8599-22C11F3CC8AD}"/>
                    </a:ext>
                  </a:extLst>
                </p:cNvPr>
                <p:cNvPicPr/>
                <p:nvPr/>
              </p:nvPicPr>
              <p:blipFill>
                <a:blip r:embed="rId390"/>
                <a:stretch>
                  <a:fillRect/>
                </a:stretch>
              </p:blipFill>
              <p:spPr>
                <a:xfrm>
                  <a:off x="10791579" y="2033108"/>
                  <a:ext cx="119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00" name="Freihand 199">
                  <a:extLst>
                    <a:ext uri="{FF2B5EF4-FFF2-40B4-BE49-F238E27FC236}">
                      <a16:creationId xmlns:a16="http://schemas.microsoft.com/office/drawing/2014/main" id="{9026529F-FB78-44C4-A898-E96D1CFC71C4}"/>
                    </a:ext>
                  </a:extLst>
                </p14:cNvPr>
                <p14:cNvContentPartPr/>
                <p14:nvPr/>
              </p14:nvContentPartPr>
              <p14:xfrm>
                <a:off x="10907859" y="2047148"/>
                <a:ext cx="88200" cy="122040"/>
              </p14:xfrm>
            </p:contentPart>
          </mc:Choice>
          <mc:Fallback xmlns="">
            <p:pic>
              <p:nvPicPr>
                <p:cNvPr id="200" name="Freihand 199">
                  <a:extLst>
                    <a:ext uri="{FF2B5EF4-FFF2-40B4-BE49-F238E27FC236}">
                      <a16:creationId xmlns:a16="http://schemas.microsoft.com/office/drawing/2014/main" id="{9026529F-FB78-44C4-A898-E96D1CFC71C4}"/>
                    </a:ext>
                  </a:extLst>
                </p:cNvPr>
                <p:cNvPicPr/>
                <p:nvPr/>
              </p:nvPicPr>
              <p:blipFill>
                <a:blip r:embed="rId392"/>
                <a:stretch>
                  <a:fillRect/>
                </a:stretch>
              </p:blipFill>
              <p:spPr>
                <a:xfrm>
                  <a:off x="10903539" y="2042828"/>
                  <a:ext cx="96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03" name="Freihand 202">
                  <a:extLst>
                    <a:ext uri="{FF2B5EF4-FFF2-40B4-BE49-F238E27FC236}">
                      <a16:creationId xmlns:a16="http://schemas.microsoft.com/office/drawing/2014/main" id="{28490E28-6C01-42B7-B4D7-FB4EE74FDD82}"/>
                    </a:ext>
                  </a:extLst>
                </p14:cNvPr>
                <p14:cNvContentPartPr/>
                <p14:nvPr/>
              </p14:nvContentPartPr>
              <p14:xfrm>
                <a:off x="11080299" y="2071988"/>
                <a:ext cx="108720" cy="72720"/>
              </p14:xfrm>
            </p:contentPart>
          </mc:Choice>
          <mc:Fallback xmlns="">
            <p:pic>
              <p:nvPicPr>
                <p:cNvPr id="203" name="Freihand 202">
                  <a:extLst>
                    <a:ext uri="{FF2B5EF4-FFF2-40B4-BE49-F238E27FC236}">
                      <a16:creationId xmlns:a16="http://schemas.microsoft.com/office/drawing/2014/main" id="{28490E28-6C01-42B7-B4D7-FB4EE74FDD82}"/>
                    </a:ext>
                  </a:extLst>
                </p:cNvPr>
                <p:cNvPicPr/>
                <p:nvPr/>
              </p:nvPicPr>
              <p:blipFill>
                <a:blip r:embed="rId394"/>
                <a:stretch>
                  <a:fillRect/>
                </a:stretch>
              </p:blipFill>
              <p:spPr>
                <a:xfrm>
                  <a:off x="11075979" y="2067668"/>
                  <a:ext cx="117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04" name="Freihand 203">
                  <a:extLst>
                    <a:ext uri="{FF2B5EF4-FFF2-40B4-BE49-F238E27FC236}">
                      <a16:creationId xmlns:a16="http://schemas.microsoft.com/office/drawing/2014/main" id="{0113666A-C345-4099-9CDC-B197EB427B9E}"/>
                    </a:ext>
                  </a:extLst>
                </p14:cNvPr>
                <p14:cNvContentPartPr/>
                <p14:nvPr/>
              </p14:nvContentPartPr>
              <p14:xfrm>
                <a:off x="11033859" y="2098988"/>
                <a:ext cx="135360" cy="12600"/>
              </p14:xfrm>
            </p:contentPart>
          </mc:Choice>
          <mc:Fallback xmlns="">
            <p:pic>
              <p:nvPicPr>
                <p:cNvPr id="204" name="Freihand 203">
                  <a:extLst>
                    <a:ext uri="{FF2B5EF4-FFF2-40B4-BE49-F238E27FC236}">
                      <a16:creationId xmlns:a16="http://schemas.microsoft.com/office/drawing/2014/main" id="{0113666A-C345-4099-9CDC-B197EB427B9E}"/>
                    </a:ext>
                  </a:extLst>
                </p:cNvPr>
                <p:cNvPicPr/>
                <p:nvPr/>
              </p:nvPicPr>
              <p:blipFill>
                <a:blip r:embed="rId396"/>
                <a:stretch>
                  <a:fillRect/>
                </a:stretch>
              </p:blipFill>
              <p:spPr>
                <a:xfrm>
                  <a:off x="11029539" y="2094668"/>
                  <a:ext cx="144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5" name="Freihand 204">
                  <a:extLst>
                    <a:ext uri="{FF2B5EF4-FFF2-40B4-BE49-F238E27FC236}">
                      <a16:creationId xmlns:a16="http://schemas.microsoft.com/office/drawing/2014/main" id="{17F025AD-F9F6-4C64-928C-876BDFD889BD}"/>
                    </a:ext>
                  </a:extLst>
                </p14:cNvPr>
                <p14:cNvContentPartPr/>
                <p14:nvPr/>
              </p14:nvContentPartPr>
              <p14:xfrm>
                <a:off x="11026299" y="2131388"/>
                <a:ext cx="143640" cy="8640"/>
              </p14:xfrm>
            </p:contentPart>
          </mc:Choice>
          <mc:Fallback xmlns="">
            <p:pic>
              <p:nvPicPr>
                <p:cNvPr id="205" name="Freihand 204">
                  <a:extLst>
                    <a:ext uri="{FF2B5EF4-FFF2-40B4-BE49-F238E27FC236}">
                      <a16:creationId xmlns:a16="http://schemas.microsoft.com/office/drawing/2014/main" id="{17F025AD-F9F6-4C64-928C-876BDFD889BD}"/>
                    </a:ext>
                  </a:extLst>
                </p:cNvPr>
                <p:cNvPicPr/>
                <p:nvPr/>
              </p:nvPicPr>
              <p:blipFill>
                <a:blip r:embed="rId398"/>
                <a:stretch>
                  <a:fillRect/>
                </a:stretch>
              </p:blipFill>
              <p:spPr>
                <a:xfrm>
                  <a:off x="11021979" y="2127068"/>
                  <a:ext cx="152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06" name="Freihand 205">
                  <a:extLst>
                    <a:ext uri="{FF2B5EF4-FFF2-40B4-BE49-F238E27FC236}">
                      <a16:creationId xmlns:a16="http://schemas.microsoft.com/office/drawing/2014/main" id="{08855DBF-C240-45E4-A190-6DDA4A8B4EEC}"/>
                    </a:ext>
                  </a:extLst>
                </p14:cNvPr>
                <p14:cNvContentPartPr/>
                <p14:nvPr/>
              </p14:nvContentPartPr>
              <p14:xfrm>
                <a:off x="11335899" y="2076668"/>
                <a:ext cx="176400" cy="82800"/>
              </p14:xfrm>
            </p:contentPart>
          </mc:Choice>
          <mc:Fallback xmlns="">
            <p:pic>
              <p:nvPicPr>
                <p:cNvPr id="206" name="Freihand 205">
                  <a:extLst>
                    <a:ext uri="{FF2B5EF4-FFF2-40B4-BE49-F238E27FC236}">
                      <a16:creationId xmlns:a16="http://schemas.microsoft.com/office/drawing/2014/main" id="{08855DBF-C240-45E4-A190-6DDA4A8B4EEC}"/>
                    </a:ext>
                  </a:extLst>
                </p:cNvPr>
                <p:cNvPicPr/>
                <p:nvPr/>
              </p:nvPicPr>
              <p:blipFill>
                <a:blip r:embed="rId400"/>
                <a:stretch>
                  <a:fillRect/>
                </a:stretch>
              </p:blipFill>
              <p:spPr>
                <a:xfrm>
                  <a:off x="11331579" y="2072348"/>
                  <a:ext cx="185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07" name="Freihand 206">
                  <a:extLst>
                    <a:ext uri="{FF2B5EF4-FFF2-40B4-BE49-F238E27FC236}">
                      <a16:creationId xmlns:a16="http://schemas.microsoft.com/office/drawing/2014/main" id="{E250659C-016C-46FC-B025-FFEABCC0AEE1}"/>
                    </a:ext>
                  </a:extLst>
                </p14:cNvPr>
                <p14:cNvContentPartPr/>
                <p14:nvPr/>
              </p14:nvContentPartPr>
              <p14:xfrm>
                <a:off x="11577099" y="1990988"/>
                <a:ext cx="13320" cy="165240"/>
              </p14:xfrm>
            </p:contentPart>
          </mc:Choice>
          <mc:Fallback xmlns="">
            <p:pic>
              <p:nvPicPr>
                <p:cNvPr id="207" name="Freihand 206">
                  <a:extLst>
                    <a:ext uri="{FF2B5EF4-FFF2-40B4-BE49-F238E27FC236}">
                      <a16:creationId xmlns:a16="http://schemas.microsoft.com/office/drawing/2014/main" id="{E250659C-016C-46FC-B025-FFEABCC0AEE1}"/>
                    </a:ext>
                  </a:extLst>
                </p:cNvPr>
                <p:cNvPicPr/>
                <p:nvPr/>
              </p:nvPicPr>
              <p:blipFill>
                <a:blip r:embed="rId402"/>
                <a:stretch>
                  <a:fillRect/>
                </a:stretch>
              </p:blipFill>
              <p:spPr>
                <a:xfrm>
                  <a:off x="11572779" y="1986668"/>
                  <a:ext cx="21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08" name="Freihand 207">
                  <a:extLst>
                    <a:ext uri="{FF2B5EF4-FFF2-40B4-BE49-F238E27FC236}">
                      <a16:creationId xmlns:a16="http://schemas.microsoft.com/office/drawing/2014/main" id="{5EC198F5-8F00-49F7-9CA6-E8986645BB58}"/>
                    </a:ext>
                  </a:extLst>
                </p14:cNvPr>
                <p14:cNvContentPartPr/>
                <p14:nvPr/>
              </p14:nvContentPartPr>
              <p14:xfrm>
                <a:off x="11497899" y="1980908"/>
                <a:ext cx="121320" cy="121680"/>
              </p14:xfrm>
            </p:contentPart>
          </mc:Choice>
          <mc:Fallback xmlns="">
            <p:pic>
              <p:nvPicPr>
                <p:cNvPr id="208" name="Freihand 207">
                  <a:extLst>
                    <a:ext uri="{FF2B5EF4-FFF2-40B4-BE49-F238E27FC236}">
                      <a16:creationId xmlns:a16="http://schemas.microsoft.com/office/drawing/2014/main" id="{5EC198F5-8F00-49F7-9CA6-E8986645BB58}"/>
                    </a:ext>
                  </a:extLst>
                </p:cNvPr>
                <p:cNvPicPr/>
                <p:nvPr/>
              </p:nvPicPr>
              <p:blipFill>
                <a:blip r:embed="rId404"/>
                <a:stretch>
                  <a:fillRect/>
                </a:stretch>
              </p:blipFill>
              <p:spPr>
                <a:xfrm>
                  <a:off x="11493579" y="1976588"/>
                  <a:ext cx="129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0" name="Freihand 209">
                  <a:extLst>
                    <a:ext uri="{FF2B5EF4-FFF2-40B4-BE49-F238E27FC236}">
                      <a16:creationId xmlns:a16="http://schemas.microsoft.com/office/drawing/2014/main" id="{8091AACE-428F-4FFC-A069-F16679B3D095}"/>
                    </a:ext>
                  </a:extLst>
                </p14:cNvPr>
                <p14:cNvContentPartPr/>
                <p14:nvPr/>
              </p14:nvContentPartPr>
              <p14:xfrm>
                <a:off x="7227939" y="2442068"/>
                <a:ext cx="220320" cy="96480"/>
              </p14:xfrm>
            </p:contentPart>
          </mc:Choice>
          <mc:Fallback xmlns="">
            <p:pic>
              <p:nvPicPr>
                <p:cNvPr id="210" name="Freihand 209">
                  <a:extLst>
                    <a:ext uri="{FF2B5EF4-FFF2-40B4-BE49-F238E27FC236}">
                      <a16:creationId xmlns:a16="http://schemas.microsoft.com/office/drawing/2014/main" id="{8091AACE-428F-4FFC-A069-F16679B3D095}"/>
                    </a:ext>
                  </a:extLst>
                </p:cNvPr>
                <p:cNvPicPr/>
                <p:nvPr/>
              </p:nvPicPr>
              <p:blipFill>
                <a:blip r:embed="rId406"/>
                <a:stretch>
                  <a:fillRect/>
                </a:stretch>
              </p:blipFill>
              <p:spPr>
                <a:xfrm>
                  <a:off x="7223619" y="2437748"/>
                  <a:ext cx="228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 name="Freihand 210">
                  <a:extLst>
                    <a:ext uri="{FF2B5EF4-FFF2-40B4-BE49-F238E27FC236}">
                      <a16:creationId xmlns:a16="http://schemas.microsoft.com/office/drawing/2014/main" id="{5ECC7219-429D-446D-8F10-22E7BE4F455F}"/>
                    </a:ext>
                  </a:extLst>
                </p14:cNvPr>
                <p14:cNvContentPartPr/>
                <p14:nvPr/>
              </p14:nvContentPartPr>
              <p14:xfrm>
                <a:off x="7290579" y="2360348"/>
                <a:ext cx="26640" cy="135360"/>
              </p14:xfrm>
            </p:contentPart>
          </mc:Choice>
          <mc:Fallback xmlns="">
            <p:pic>
              <p:nvPicPr>
                <p:cNvPr id="211" name="Freihand 210">
                  <a:extLst>
                    <a:ext uri="{FF2B5EF4-FFF2-40B4-BE49-F238E27FC236}">
                      <a16:creationId xmlns:a16="http://schemas.microsoft.com/office/drawing/2014/main" id="{5ECC7219-429D-446D-8F10-22E7BE4F455F}"/>
                    </a:ext>
                  </a:extLst>
                </p:cNvPr>
                <p:cNvPicPr/>
                <p:nvPr/>
              </p:nvPicPr>
              <p:blipFill>
                <a:blip r:embed="rId408"/>
                <a:stretch>
                  <a:fillRect/>
                </a:stretch>
              </p:blipFill>
              <p:spPr>
                <a:xfrm>
                  <a:off x="7286259" y="2356028"/>
                  <a:ext cx="35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2" name="Freihand 211">
                  <a:extLst>
                    <a:ext uri="{FF2B5EF4-FFF2-40B4-BE49-F238E27FC236}">
                      <a16:creationId xmlns:a16="http://schemas.microsoft.com/office/drawing/2014/main" id="{F45BC89B-5F75-4755-94F4-3D0DA5BE67E3}"/>
                    </a:ext>
                  </a:extLst>
                </p14:cNvPr>
                <p14:cNvContentPartPr/>
                <p14:nvPr/>
              </p14:nvContentPartPr>
              <p14:xfrm>
                <a:off x="7630779" y="2405348"/>
                <a:ext cx="18720" cy="130680"/>
              </p14:xfrm>
            </p:contentPart>
          </mc:Choice>
          <mc:Fallback xmlns="">
            <p:pic>
              <p:nvPicPr>
                <p:cNvPr id="212" name="Freihand 211">
                  <a:extLst>
                    <a:ext uri="{FF2B5EF4-FFF2-40B4-BE49-F238E27FC236}">
                      <a16:creationId xmlns:a16="http://schemas.microsoft.com/office/drawing/2014/main" id="{F45BC89B-5F75-4755-94F4-3D0DA5BE67E3}"/>
                    </a:ext>
                  </a:extLst>
                </p:cNvPr>
                <p:cNvPicPr/>
                <p:nvPr/>
              </p:nvPicPr>
              <p:blipFill>
                <a:blip r:embed="rId410"/>
                <a:stretch>
                  <a:fillRect/>
                </a:stretch>
              </p:blipFill>
              <p:spPr>
                <a:xfrm>
                  <a:off x="7626459" y="2401028"/>
                  <a:ext cx="27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3" name="Freihand 212">
                  <a:extLst>
                    <a:ext uri="{FF2B5EF4-FFF2-40B4-BE49-F238E27FC236}">
                      <a16:creationId xmlns:a16="http://schemas.microsoft.com/office/drawing/2014/main" id="{C293CB29-EEBC-489D-A615-0968CC4FAEB3}"/>
                    </a:ext>
                  </a:extLst>
                </p14:cNvPr>
                <p14:cNvContentPartPr/>
                <p14:nvPr/>
              </p14:nvContentPartPr>
              <p14:xfrm>
                <a:off x="7581819" y="2485988"/>
                <a:ext cx="165960" cy="27000"/>
              </p14:xfrm>
            </p:contentPart>
          </mc:Choice>
          <mc:Fallback xmlns="">
            <p:pic>
              <p:nvPicPr>
                <p:cNvPr id="213" name="Freihand 212">
                  <a:extLst>
                    <a:ext uri="{FF2B5EF4-FFF2-40B4-BE49-F238E27FC236}">
                      <a16:creationId xmlns:a16="http://schemas.microsoft.com/office/drawing/2014/main" id="{C293CB29-EEBC-489D-A615-0968CC4FAEB3}"/>
                    </a:ext>
                  </a:extLst>
                </p:cNvPr>
                <p:cNvPicPr/>
                <p:nvPr/>
              </p:nvPicPr>
              <p:blipFill>
                <a:blip r:embed="rId412"/>
                <a:stretch>
                  <a:fillRect/>
                </a:stretch>
              </p:blipFill>
              <p:spPr>
                <a:xfrm>
                  <a:off x="7577499" y="2481668"/>
                  <a:ext cx="174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4" name="Freihand 213">
                  <a:extLst>
                    <a:ext uri="{FF2B5EF4-FFF2-40B4-BE49-F238E27FC236}">
                      <a16:creationId xmlns:a16="http://schemas.microsoft.com/office/drawing/2014/main" id="{7B522324-3C97-4106-A1AA-F4360E2B93B8}"/>
                    </a:ext>
                  </a:extLst>
                </p14:cNvPr>
                <p14:cNvContentPartPr/>
                <p14:nvPr/>
              </p14:nvContentPartPr>
              <p14:xfrm>
                <a:off x="7567779" y="2367908"/>
                <a:ext cx="258480" cy="144720"/>
              </p14:xfrm>
            </p:contentPart>
          </mc:Choice>
          <mc:Fallback xmlns="">
            <p:pic>
              <p:nvPicPr>
                <p:cNvPr id="214" name="Freihand 213">
                  <a:extLst>
                    <a:ext uri="{FF2B5EF4-FFF2-40B4-BE49-F238E27FC236}">
                      <a16:creationId xmlns:a16="http://schemas.microsoft.com/office/drawing/2014/main" id="{7B522324-3C97-4106-A1AA-F4360E2B93B8}"/>
                    </a:ext>
                  </a:extLst>
                </p:cNvPr>
                <p:cNvPicPr/>
                <p:nvPr/>
              </p:nvPicPr>
              <p:blipFill>
                <a:blip r:embed="rId414"/>
                <a:stretch>
                  <a:fillRect/>
                </a:stretch>
              </p:blipFill>
              <p:spPr>
                <a:xfrm>
                  <a:off x="7563459" y="2363588"/>
                  <a:ext cx="267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5" name="Freihand 214">
                  <a:extLst>
                    <a:ext uri="{FF2B5EF4-FFF2-40B4-BE49-F238E27FC236}">
                      <a16:creationId xmlns:a16="http://schemas.microsoft.com/office/drawing/2014/main" id="{D01EB29B-3296-4B85-BFA3-2E433620B870}"/>
                    </a:ext>
                  </a:extLst>
                </p14:cNvPr>
                <p14:cNvContentPartPr/>
                <p14:nvPr/>
              </p14:nvContentPartPr>
              <p14:xfrm>
                <a:off x="7860819" y="2355668"/>
                <a:ext cx="120240" cy="202680"/>
              </p14:xfrm>
            </p:contentPart>
          </mc:Choice>
          <mc:Fallback xmlns="">
            <p:pic>
              <p:nvPicPr>
                <p:cNvPr id="215" name="Freihand 214">
                  <a:extLst>
                    <a:ext uri="{FF2B5EF4-FFF2-40B4-BE49-F238E27FC236}">
                      <a16:creationId xmlns:a16="http://schemas.microsoft.com/office/drawing/2014/main" id="{D01EB29B-3296-4B85-BFA3-2E433620B870}"/>
                    </a:ext>
                  </a:extLst>
                </p:cNvPr>
                <p:cNvPicPr/>
                <p:nvPr/>
              </p:nvPicPr>
              <p:blipFill>
                <a:blip r:embed="rId416"/>
                <a:stretch>
                  <a:fillRect/>
                </a:stretch>
              </p:blipFill>
              <p:spPr>
                <a:xfrm>
                  <a:off x="7856499" y="2351348"/>
                  <a:ext cx="128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6" name="Freihand 215">
                  <a:extLst>
                    <a:ext uri="{FF2B5EF4-FFF2-40B4-BE49-F238E27FC236}">
                      <a16:creationId xmlns:a16="http://schemas.microsoft.com/office/drawing/2014/main" id="{F09932F7-3376-468C-90C8-93FFA92F4B0D}"/>
                    </a:ext>
                  </a:extLst>
                </p14:cNvPr>
                <p14:cNvContentPartPr/>
                <p14:nvPr/>
              </p14:nvContentPartPr>
              <p14:xfrm>
                <a:off x="7977099" y="2327228"/>
                <a:ext cx="274680" cy="167400"/>
              </p14:xfrm>
            </p:contentPart>
          </mc:Choice>
          <mc:Fallback xmlns="">
            <p:pic>
              <p:nvPicPr>
                <p:cNvPr id="216" name="Freihand 215">
                  <a:extLst>
                    <a:ext uri="{FF2B5EF4-FFF2-40B4-BE49-F238E27FC236}">
                      <a16:creationId xmlns:a16="http://schemas.microsoft.com/office/drawing/2014/main" id="{F09932F7-3376-468C-90C8-93FFA92F4B0D}"/>
                    </a:ext>
                  </a:extLst>
                </p:cNvPr>
                <p:cNvPicPr/>
                <p:nvPr/>
              </p:nvPicPr>
              <p:blipFill>
                <a:blip r:embed="rId418"/>
                <a:stretch>
                  <a:fillRect/>
                </a:stretch>
              </p:blipFill>
              <p:spPr>
                <a:xfrm>
                  <a:off x="7972779" y="2322908"/>
                  <a:ext cx="283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7" name="Freihand 216">
                  <a:extLst>
                    <a:ext uri="{FF2B5EF4-FFF2-40B4-BE49-F238E27FC236}">
                      <a16:creationId xmlns:a16="http://schemas.microsoft.com/office/drawing/2014/main" id="{685467F5-D57A-4CDE-8949-B52402CBE8E4}"/>
                    </a:ext>
                  </a:extLst>
                </p14:cNvPr>
                <p14:cNvContentPartPr/>
                <p14:nvPr/>
              </p14:nvContentPartPr>
              <p14:xfrm>
                <a:off x="8267979" y="2408588"/>
                <a:ext cx="131400" cy="77400"/>
              </p14:xfrm>
            </p:contentPart>
          </mc:Choice>
          <mc:Fallback xmlns="">
            <p:pic>
              <p:nvPicPr>
                <p:cNvPr id="217" name="Freihand 216">
                  <a:extLst>
                    <a:ext uri="{FF2B5EF4-FFF2-40B4-BE49-F238E27FC236}">
                      <a16:creationId xmlns:a16="http://schemas.microsoft.com/office/drawing/2014/main" id="{685467F5-D57A-4CDE-8949-B52402CBE8E4}"/>
                    </a:ext>
                  </a:extLst>
                </p:cNvPr>
                <p:cNvPicPr/>
                <p:nvPr/>
              </p:nvPicPr>
              <p:blipFill>
                <a:blip r:embed="rId420"/>
                <a:stretch>
                  <a:fillRect/>
                </a:stretch>
              </p:blipFill>
              <p:spPr>
                <a:xfrm>
                  <a:off x="8263659" y="2404268"/>
                  <a:ext cx="140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8" name="Freihand 217">
                  <a:extLst>
                    <a:ext uri="{FF2B5EF4-FFF2-40B4-BE49-F238E27FC236}">
                      <a16:creationId xmlns:a16="http://schemas.microsoft.com/office/drawing/2014/main" id="{9A0D0EC7-9858-4D6B-AAB6-3A0C07BF3E95}"/>
                    </a:ext>
                  </a:extLst>
                </p14:cNvPr>
                <p14:cNvContentPartPr/>
                <p14:nvPr/>
              </p14:nvContentPartPr>
              <p14:xfrm>
                <a:off x="8617899" y="2411468"/>
                <a:ext cx="123840" cy="96120"/>
              </p14:xfrm>
            </p:contentPart>
          </mc:Choice>
          <mc:Fallback xmlns="">
            <p:pic>
              <p:nvPicPr>
                <p:cNvPr id="218" name="Freihand 217">
                  <a:extLst>
                    <a:ext uri="{FF2B5EF4-FFF2-40B4-BE49-F238E27FC236}">
                      <a16:creationId xmlns:a16="http://schemas.microsoft.com/office/drawing/2014/main" id="{9A0D0EC7-9858-4D6B-AAB6-3A0C07BF3E95}"/>
                    </a:ext>
                  </a:extLst>
                </p:cNvPr>
                <p:cNvPicPr/>
                <p:nvPr/>
              </p:nvPicPr>
              <p:blipFill>
                <a:blip r:embed="rId422"/>
                <a:stretch>
                  <a:fillRect/>
                </a:stretch>
              </p:blipFill>
              <p:spPr>
                <a:xfrm>
                  <a:off x="8613579" y="2407148"/>
                  <a:ext cx="132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9" name="Freihand 218">
                  <a:extLst>
                    <a:ext uri="{FF2B5EF4-FFF2-40B4-BE49-F238E27FC236}">
                      <a16:creationId xmlns:a16="http://schemas.microsoft.com/office/drawing/2014/main" id="{AAF1F199-C46C-4287-9B03-B9E5F86A962B}"/>
                    </a:ext>
                  </a:extLst>
                </p14:cNvPr>
                <p14:cNvContentPartPr/>
                <p14:nvPr/>
              </p14:nvContentPartPr>
              <p14:xfrm>
                <a:off x="8755059" y="2329388"/>
                <a:ext cx="90360" cy="144720"/>
              </p14:xfrm>
            </p:contentPart>
          </mc:Choice>
          <mc:Fallback xmlns="">
            <p:pic>
              <p:nvPicPr>
                <p:cNvPr id="219" name="Freihand 218">
                  <a:extLst>
                    <a:ext uri="{FF2B5EF4-FFF2-40B4-BE49-F238E27FC236}">
                      <a16:creationId xmlns:a16="http://schemas.microsoft.com/office/drawing/2014/main" id="{AAF1F199-C46C-4287-9B03-B9E5F86A962B}"/>
                    </a:ext>
                  </a:extLst>
                </p:cNvPr>
                <p:cNvPicPr/>
                <p:nvPr/>
              </p:nvPicPr>
              <p:blipFill>
                <a:blip r:embed="rId424"/>
                <a:stretch>
                  <a:fillRect/>
                </a:stretch>
              </p:blipFill>
              <p:spPr>
                <a:xfrm>
                  <a:off x="8750739" y="2325068"/>
                  <a:ext cx="9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0" name="Freihand 219">
                  <a:extLst>
                    <a:ext uri="{FF2B5EF4-FFF2-40B4-BE49-F238E27FC236}">
                      <a16:creationId xmlns:a16="http://schemas.microsoft.com/office/drawing/2014/main" id="{565A1E28-D06D-4322-AAAC-62CB281FD59E}"/>
                    </a:ext>
                  </a:extLst>
                </p14:cNvPr>
                <p14:cNvContentPartPr/>
                <p14:nvPr/>
              </p14:nvContentPartPr>
              <p14:xfrm>
                <a:off x="8885379" y="2386988"/>
                <a:ext cx="135360" cy="101160"/>
              </p14:xfrm>
            </p:contentPart>
          </mc:Choice>
          <mc:Fallback xmlns="">
            <p:pic>
              <p:nvPicPr>
                <p:cNvPr id="220" name="Freihand 219">
                  <a:extLst>
                    <a:ext uri="{FF2B5EF4-FFF2-40B4-BE49-F238E27FC236}">
                      <a16:creationId xmlns:a16="http://schemas.microsoft.com/office/drawing/2014/main" id="{565A1E28-D06D-4322-AAAC-62CB281FD59E}"/>
                    </a:ext>
                  </a:extLst>
                </p:cNvPr>
                <p:cNvPicPr/>
                <p:nvPr/>
              </p:nvPicPr>
              <p:blipFill>
                <a:blip r:embed="rId426"/>
                <a:stretch>
                  <a:fillRect/>
                </a:stretch>
              </p:blipFill>
              <p:spPr>
                <a:xfrm>
                  <a:off x="8881059" y="2382668"/>
                  <a:ext cx="14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1" name="Freihand 220">
                  <a:extLst>
                    <a:ext uri="{FF2B5EF4-FFF2-40B4-BE49-F238E27FC236}">
                      <a16:creationId xmlns:a16="http://schemas.microsoft.com/office/drawing/2014/main" id="{B0D1713B-AEC2-46D5-9703-F90F2DF470A3}"/>
                    </a:ext>
                  </a:extLst>
                </p14:cNvPr>
                <p14:cNvContentPartPr/>
                <p14:nvPr/>
              </p14:nvContentPartPr>
              <p14:xfrm>
                <a:off x="8876379" y="2434868"/>
                <a:ext cx="138600" cy="9000"/>
              </p14:xfrm>
            </p:contentPart>
          </mc:Choice>
          <mc:Fallback xmlns="">
            <p:pic>
              <p:nvPicPr>
                <p:cNvPr id="221" name="Freihand 220">
                  <a:extLst>
                    <a:ext uri="{FF2B5EF4-FFF2-40B4-BE49-F238E27FC236}">
                      <a16:creationId xmlns:a16="http://schemas.microsoft.com/office/drawing/2014/main" id="{B0D1713B-AEC2-46D5-9703-F90F2DF470A3}"/>
                    </a:ext>
                  </a:extLst>
                </p:cNvPr>
                <p:cNvPicPr/>
                <p:nvPr/>
              </p:nvPicPr>
              <p:blipFill>
                <a:blip r:embed="rId428"/>
                <a:stretch>
                  <a:fillRect/>
                </a:stretch>
              </p:blipFill>
              <p:spPr>
                <a:xfrm>
                  <a:off x="8872059" y="2430548"/>
                  <a:ext cx="147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22" name="Freihand 221">
                  <a:extLst>
                    <a:ext uri="{FF2B5EF4-FFF2-40B4-BE49-F238E27FC236}">
                      <a16:creationId xmlns:a16="http://schemas.microsoft.com/office/drawing/2014/main" id="{01116231-C697-40FD-9A56-D9311BBC2A0F}"/>
                    </a:ext>
                  </a:extLst>
                </p14:cNvPr>
                <p14:cNvContentPartPr/>
                <p14:nvPr/>
              </p14:nvContentPartPr>
              <p14:xfrm>
                <a:off x="9036939" y="2412188"/>
                <a:ext cx="160200" cy="65160"/>
              </p14:xfrm>
            </p:contentPart>
          </mc:Choice>
          <mc:Fallback xmlns="">
            <p:pic>
              <p:nvPicPr>
                <p:cNvPr id="222" name="Freihand 221">
                  <a:extLst>
                    <a:ext uri="{FF2B5EF4-FFF2-40B4-BE49-F238E27FC236}">
                      <a16:creationId xmlns:a16="http://schemas.microsoft.com/office/drawing/2014/main" id="{01116231-C697-40FD-9A56-D9311BBC2A0F}"/>
                    </a:ext>
                  </a:extLst>
                </p:cNvPr>
                <p:cNvPicPr/>
                <p:nvPr/>
              </p:nvPicPr>
              <p:blipFill>
                <a:blip r:embed="rId430"/>
                <a:stretch>
                  <a:fillRect/>
                </a:stretch>
              </p:blipFill>
              <p:spPr>
                <a:xfrm>
                  <a:off x="9032619" y="2407868"/>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23" name="Freihand 222">
                  <a:extLst>
                    <a:ext uri="{FF2B5EF4-FFF2-40B4-BE49-F238E27FC236}">
                      <a16:creationId xmlns:a16="http://schemas.microsoft.com/office/drawing/2014/main" id="{468C1E86-8C0F-497F-AFFF-BF48996EC5BF}"/>
                    </a:ext>
                  </a:extLst>
                </p14:cNvPr>
                <p14:cNvContentPartPr/>
                <p14:nvPr/>
              </p14:nvContentPartPr>
              <p14:xfrm>
                <a:off x="9183819" y="2364308"/>
                <a:ext cx="45720" cy="27720"/>
              </p14:xfrm>
            </p:contentPart>
          </mc:Choice>
          <mc:Fallback xmlns="">
            <p:pic>
              <p:nvPicPr>
                <p:cNvPr id="223" name="Freihand 222">
                  <a:extLst>
                    <a:ext uri="{FF2B5EF4-FFF2-40B4-BE49-F238E27FC236}">
                      <a16:creationId xmlns:a16="http://schemas.microsoft.com/office/drawing/2014/main" id="{468C1E86-8C0F-497F-AFFF-BF48996EC5BF}"/>
                    </a:ext>
                  </a:extLst>
                </p:cNvPr>
                <p:cNvPicPr/>
                <p:nvPr/>
              </p:nvPicPr>
              <p:blipFill>
                <a:blip r:embed="rId432"/>
                <a:stretch>
                  <a:fillRect/>
                </a:stretch>
              </p:blipFill>
              <p:spPr>
                <a:xfrm>
                  <a:off x="9179139" y="2359988"/>
                  <a:ext cx="54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24" name="Freihand 223">
                  <a:extLst>
                    <a:ext uri="{FF2B5EF4-FFF2-40B4-BE49-F238E27FC236}">
                      <a16:creationId xmlns:a16="http://schemas.microsoft.com/office/drawing/2014/main" id="{E073F15F-DE11-4369-816D-CE9E5F0D319B}"/>
                    </a:ext>
                  </a:extLst>
                </p14:cNvPr>
                <p14:cNvContentPartPr/>
                <p14:nvPr/>
              </p14:nvContentPartPr>
              <p14:xfrm>
                <a:off x="9214779" y="2398148"/>
                <a:ext cx="66600" cy="81720"/>
              </p14:xfrm>
            </p:contentPart>
          </mc:Choice>
          <mc:Fallback xmlns="">
            <p:pic>
              <p:nvPicPr>
                <p:cNvPr id="224" name="Freihand 223">
                  <a:extLst>
                    <a:ext uri="{FF2B5EF4-FFF2-40B4-BE49-F238E27FC236}">
                      <a16:creationId xmlns:a16="http://schemas.microsoft.com/office/drawing/2014/main" id="{E073F15F-DE11-4369-816D-CE9E5F0D319B}"/>
                    </a:ext>
                  </a:extLst>
                </p:cNvPr>
                <p:cNvPicPr/>
                <p:nvPr/>
              </p:nvPicPr>
              <p:blipFill>
                <a:blip r:embed="rId434"/>
                <a:stretch>
                  <a:fillRect/>
                </a:stretch>
              </p:blipFill>
              <p:spPr>
                <a:xfrm>
                  <a:off x="9210459" y="2393828"/>
                  <a:ext cx="75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25" name="Freihand 224">
                  <a:extLst>
                    <a:ext uri="{FF2B5EF4-FFF2-40B4-BE49-F238E27FC236}">
                      <a16:creationId xmlns:a16="http://schemas.microsoft.com/office/drawing/2014/main" id="{84B860CA-156C-4832-8A39-62DEE70E6512}"/>
                    </a:ext>
                  </a:extLst>
                </p14:cNvPr>
                <p14:cNvContentPartPr/>
                <p14:nvPr/>
              </p14:nvContentPartPr>
              <p14:xfrm>
                <a:off x="9287499" y="2389148"/>
                <a:ext cx="135720" cy="79920"/>
              </p14:xfrm>
            </p:contentPart>
          </mc:Choice>
          <mc:Fallback xmlns="">
            <p:pic>
              <p:nvPicPr>
                <p:cNvPr id="225" name="Freihand 224">
                  <a:extLst>
                    <a:ext uri="{FF2B5EF4-FFF2-40B4-BE49-F238E27FC236}">
                      <a16:creationId xmlns:a16="http://schemas.microsoft.com/office/drawing/2014/main" id="{84B860CA-156C-4832-8A39-62DEE70E6512}"/>
                    </a:ext>
                  </a:extLst>
                </p:cNvPr>
                <p:cNvPicPr/>
                <p:nvPr/>
              </p:nvPicPr>
              <p:blipFill>
                <a:blip r:embed="rId436"/>
                <a:stretch>
                  <a:fillRect/>
                </a:stretch>
              </p:blipFill>
              <p:spPr>
                <a:xfrm>
                  <a:off x="9283179" y="2384828"/>
                  <a:ext cx="144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26" name="Freihand 225">
                  <a:extLst>
                    <a:ext uri="{FF2B5EF4-FFF2-40B4-BE49-F238E27FC236}">
                      <a16:creationId xmlns:a16="http://schemas.microsoft.com/office/drawing/2014/main" id="{6B43DD0F-C439-4CE7-A2F7-ADACB22CC9AC}"/>
                    </a:ext>
                  </a:extLst>
                </p14:cNvPr>
                <p14:cNvContentPartPr/>
                <p14:nvPr/>
              </p14:nvContentPartPr>
              <p14:xfrm>
                <a:off x="8521419" y="2332988"/>
                <a:ext cx="45360" cy="64440"/>
              </p14:xfrm>
            </p:contentPart>
          </mc:Choice>
          <mc:Fallback xmlns="">
            <p:pic>
              <p:nvPicPr>
                <p:cNvPr id="226" name="Freihand 225">
                  <a:extLst>
                    <a:ext uri="{FF2B5EF4-FFF2-40B4-BE49-F238E27FC236}">
                      <a16:creationId xmlns:a16="http://schemas.microsoft.com/office/drawing/2014/main" id="{6B43DD0F-C439-4CE7-A2F7-ADACB22CC9AC}"/>
                    </a:ext>
                  </a:extLst>
                </p:cNvPr>
                <p:cNvPicPr/>
                <p:nvPr/>
              </p:nvPicPr>
              <p:blipFill>
                <a:blip r:embed="rId438"/>
                <a:stretch>
                  <a:fillRect/>
                </a:stretch>
              </p:blipFill>
              <p:spPr>
                <a:xfrm>
                  <a:off x="8517099" y="2328668"/>
                  <a:ext cx="54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27" name="Freihand 226">
                  <a:extLst>
                    <a:ext uri="{FF2B5EF4-FFF2-40B4-BE49-F238E27FC236}">
                      <a16:creationId xmlns:a16="http://schemas.microsoft.com/office/drawing/2014/main" id="{BA1BD715-A4BA-477E-9C4C-7FBD898524E0}"/>
                    </a:ext>
                  </a:extLst>
                </p14:cNvPr>
                <p14:cNvContentPartPr/>
                <p14:nvPr/>
              </p14:nvContentPartPr>
              <p14:xfrm>
                <a:off x="9423939" y="2300948"/>
                <a:ext cx="57240" cy="58320"/>
              </p14:xfrm>
            </p:contentPart>
          </mc:Choice>
          <mc:Fallback xmlns="">
            <p:pic>
              <p:nvPicPr>
                <p:cNvPr id="227" name="Freihand 226">
                  <a:extLst>
                    <a:ext uri="{FF2B5EF4-FFF2-40B4-BE49-F238E27FC236}">
                      <a16:creationId xmlns:a16="http://schemas.microsoft.com/office/drawing/2014/main" id="{BA1BD715-A4BA-477E-9C4C-7FBD898524E0}"/>
                    </a:ext>
                  </a:extLst>
                </p:cNvPr>
                <p:cNvPicPr/>
                <p:nvPr/>
              </p:nvPicPr>
              <p:blipFill>
                <a:blip r:embed="rId440"/>
                <a:stretch>
                  <a:fillRect/>
                </a:stretch>
              </p:blipFill>
              <p:spPr>
                <a:xfrm>
                  <a:off x="9419619" y="2296628"/>
                  <a:ext cx="65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29" name="Freihand 228">
                  <a:extLst>
                    <a:ext uri="{FF2B5EF4-FFF2-40B4-BE49-F238E27FC236}">
                      <a16:creationId xmlns:a16="http://schemas.microsoft.com/office/drawing/2014/main" id="{81E162DF-2D96-4DD8-B3DF-7B3474BB1EC4}"/>
                    </a:ext>
                  </a:extLst>
                </p14:cNvPr>
                <p14:cNvContentPartPr/>
                <p14:nvPr/>
              </p14:nvContentPartPr>
              <p14:xfrm>
                <a:off x="9682419" y="2355668"/>
                <a:ext cx="9360" cy="105840"/>
              </p14:xfrm>
            </p:contentPart>
          </mc:Choice>
          <mc:Fallback xmlns="">
            <p:pic>
              <p:nvPicPr>
                <p:cNvPr id="229" name="Freihand 228">
                  <a:extLst>
                    <a:ext uri="{FF2B5EF4-FFF2-40B4-BE49-F238E27FC236}">
                      <a16:creationId xmlns:a16="http://schemas.microsoft.com/office/drawing/2014/main" id="{81E162DF-2D96-4DD8-B3DF-7B3474BB1EC4}"/>
                    </a:ext>
                  </a:extLst>
                </p:cNvPr>
                <p:cNvPicPr/>
                <p:nvPr/>
              </p:nvPicPr>
              <p:blipFill>
                <a:blip r:embed="rId442"/>
                <a:stretch>
                  <a:fillRect/>
                </a:stretch>
              </p:blipFill>
              <p:spPr>
                <a:xfrm>
                  <a:off x="9678099" y="2351348"/>
                  <a:ext cx="18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0" name="Freihand 229">
                  <a:extLst>
                    <a:ext uri="{FF2B5EF4-FFF2-40B4-BE49-F238E27FC236}">
                      <a16:creationId xmlns:a16="http://schemas.microsoft.com/office/drawing/2014/main" id="{0FE034C3-F13F-4F36-998F-453199183112}"/>
                    </a:ext>
                  </a:extLst>
                </p14:cNvPr>
                <p14:cNvContentPartPr/>
                <p14:nvPr/>
              </p14:nvContentPartPr>
              <p14:xfrm>
                <a:off x="9597099" y="2333348"/>
                <a:ext cx="138960" cy="135000"/>
              </p14:xfrm>
            </p:contentPart>
          </mc:Choice>
          <mc:Fallback xmlns="">
            <p:pic>
              <p:nvPicPr>
                <p:cNvPr id="230" name="Freihand 229">
                  <a:extLst>
                    <a:ext uri="{FF2B5EF4-FFF2-40B4-BE49-F238E27FC236}">
                      <a16:creationId xmlns:a16="http://schemas.microsoft.com/office/drawing/2014/main" id="{0FE034C3-F13F-4F36-998F-453199183112}"/>
                    </a:ext>
                  </a:extLst>
                </p:cNvPr>
                <p:cNvPicPr/>
                <p:nvPr/>
              </p:nvPicPr>
              <p:blipFill>
                <a:blip r:embed="rId444"/>
                <a:stretch>
                  <a:fillRect/>
                </a:stretch>
              </p:blipFill>
              <p:spPr>
                <a:xfrm>
                  <a:off x="9592779" y="2329028"/>
                  <a:ext cx="147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1" name="Freihand 230">
                  <a:extLst>
                    <a:ext uri="{FF2B5EF4-FFF2-40B4-BE49-F238E27FC236}">
                      <a16:creationId xmlns:a16="http://schemas.microsoft.com/office/drawing/2014/main" id="{72897E93-0B01-43DA-8562-BE264C3BE14E}"/>
                    </a:ext>
                  </a:extLst>
                </p14:cNvPr>
                <p14:cNvContentPartPr/>
                <p14:nvPr/>
              </p14:nvContentPartPr>
              <p14:xfrm>
                <a:off x="9766659" y="2386628"/>
                <a:ext cx="181080" cy="70560"/>
              </p14:xfrm>
            </p:contentPart>
          </mc:Choice>
          <mc:Fallback xmlns="">
            <p:pic>
              <p:nvPicPr>
                <p:cNvPr id="231" name="Freihand 230">
                  <a:extLst>
                    <a:ext uri="{FF2B5EF4-FFF2-40B4-BE49-F238E27FC236}">
                      <a16:creationId xmlns:a16="http://schemas.microsoft.com/office/drawing/2014/main" id="{72897E93-0B01-43DA-8562-BE264C3BE14E}"/>
                    </a:ext>
                  </a:extLst>
                </p:cNvPr>
                <p:cNvPicPr/>
                <p:nvPr/>
              </p:nvPicPr>
              <p:blipFill>
                <a:blip r:embed="rId446"/>
                <a:stretch>
                  <a:fillRect/>
                </a:stretch>
              </p:blipFill>
              <p:spPr>
                <a:xfrm>
                  <a:off x="9762339" y="2382308"/>
                  <a:ext cx="18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32" name="Freihand 231">
                  <a:extLst>
                    <a:ext uri="{FF2B5EF4-FFF2-40B4-BE49-F238E27FC236}">
                      <a16:creationId xmlns:a16="http://schemas.microsoft.com/office/drawing/2014/main" id="{8FBD2CD4-04EE-46CA-887C-925B4DF46508}"/>
                    </a:ext>
                  </a:extLst>
                </p14:cNvPr>
                <p14:cNvContentPartPr/>
                <p14:nvPr/>
              </p14:nvContentPartPr>
              <p14:xfrm>
                <a:off x="9973659" y="2398148"/>
                <a:ext cx="19440" cy="55080"/>
              </p14:xfrm>
            </p:contentPart>
          </mc:Choice>
          <mc:Fallback xmlns="">
            <p:pic>
              <p:nvPicPr>
                <p:cNvPr id="232" name="Freihand 231">
                  <a:extLst>
                    <a:ext uri="{FF2B5EF4-FFF2-40B4-BE49-F238E27FC236}">
                      <a16:creationId xmlns:a16="http://schemas.microsoft.com/office/drawing/2014/main" id="{8FBD2CD4-04EE-46CA-887C-925B4DF46508}"/>
                    </a:ext>
                  </a:extLst>
                </p:cNvPr>
                <p:cNvPicPr/>
                <p:nvPr/>
              </p:nvPicPr>
              <p:blipFill>
                <a:blip r:embed="rId448"/>
                <a:stretch>
                  <a:fillRect/>
                </a:stretch>
              </p:blipFill>
              <p:spPr>
                <a:xfrm>
                  <a:off x="9969339" y="2393828"/>
                  <a:ext cx="28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3" name="Freihand 232">
                  <a:extLst>
                    <a:ext uri="{FF2B5EF4-FFF2-40B4-BE49-F238E27FC236}">
                      <a16:creationId xmlns:a16="http://schemas.microsoft.com/office/drawing/2014/main" id="{2CEF2B5F-1CA0-4383-8510-BBB4000A0A18}"/>
                    </a:ext>
                  </a:extLst>
                </p14:cNvPr>
                <p14:cNvContentPartPr/>
                <p14:nvPr/>
              </p14:nvContentPartPr>
              <p14:xfrm>
                <a:off x="9988419" y="2318948"/>
                <a:ext cx="84960" cy="119520"/>
              </p14:xfrm>
            </p:contentPart>
          </mc:Choice>
          <mc:Fallback xmlns="">
            <p:pic>
              <p:nvPicPr>
                <p:cNvPr id="233" name="Freihand 232">
                  <a:extLst>
                    <a:ext uri="{FF2B5EF4-FFF2-40B4-BE49-F238E27FC236}">
                      <a16:creationId xmlns:a16="http://schemas.microsoft.com/office/drawing/2014/main" id="{2CEF2B5F-1CA0-4383-8510-BBB4000A0A18}"/>
                    </a:ext>
                  </a:extLst>
                </p:cNvPr>
                <p:cNvPicPr/>
                <p:nvPr/>
              </p:nvPicPr>
              <p:blipFill>
                <a:blip r:embed="rId450"/>
                <a:stretch>
                  <a:fillRect/>
                </a:stretch>
              </p:blipFill>
              <p:spPr>
                <a:xfrm>
                  <a:off x="9984099" y="2314628"/>
                  <a:ext cx="93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4" name="Freihand 233">
                  <a:extLst>
                    <a:ext uri="{FF2B5EF4-FFF2-40B4-BE49-F238E27FC236}">
                      <a16:creationId xmlns:a16="http://schemas.microsoft.com/office/drawing/2014/main" id="{87B54F58-233C-4F28-858D-6C5497EE54F2}"/>
                    </a:ext>
                  </a:extLst>
                </p14:cNvPr>
                <p14:cNvContentPartPr/>
                <p14:nvPr/>
              </p14:nvContentPartPr>
              <p14:xfrm>
                <a:off x="9996699" y="2289788"/>
                <a:ext cx="26640" cy="5040"/>
              </p14:xfrm>
            </p:contentPart>
          </mc:Choice>
          <mc:Fallback xmlns="">
            <p:pic>
              <p:nvPicPr>
                <p:cNvPr id="234" name="Freihand 233">
                  <a:extLst>
                    <a:ext uri="{FF2B5EF4-FFF2-40B4-BE49-F238E27FC236}">
                      <a16:creationId xmlns:a16="http://schemas.microsoft.com/office/drawing/2014/main" id="{87B54F58-233C-4F28-858D-6C5497EE54F2}"/>
                    </a:ext>
                  </a:extLst>
                </p:cNvPr>
                <p:cNvPicPr/>
                <p:nvPr/>
              </p:nvPicPr>
              <p:blipFill>
                <a:blip r:embed="rId452"/>
                <a:stretch>
                  <a:fillRect/>
                </a:stretch>
              </p:blipFill>
              <p:spPr>
                <a:xfrm>
                  <a:off x="9992379" y="2285468"/>
                  <a:ext cx="35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5" name="Freihand 234">
                  <a:extLst>
                    <a:ext uri="{FF2B5EF4-FFF2-40B4-BE49-F238E27FC236}">
                      <a16:creationId xmlns:a16="http://schemas.microsoft.com/office/drawing/2014/main" id="{7FF0B26D-9557-4A8B-85D3-3FE1058E5128}"/>
                    </a:ext>
                  </a:extLst>
                </p14:cNvPr>
                <p14:cNvContentPartPr/>
                <p14:nvPr/>
              </p14:nvContentPartPr>
              <p14:xfrm>
                <a:off x="10133139" y="2295548"/>
                <a:ext cx="90720" cy="141840"/>
              </p14:xfrm>
            </p:contentPart>
          </mc:Choice>
          <mc:Fallback xmlns="">
            <p:pic>
              <p:nvPicPr>
                <p:cNvPr id="235" name="Freihand 234">
                  <a:extLst>
                    <a:ext uri="{FF2B5EF4-FFF2-40B4-BE49-F238E27FC236}">
                      <a16:creationId xmlns:a16="http://schemas.microsoft.com/office/drawing/2014/main" id="{7FF0B26D-9557-4A8B-85D3-3FE1058E5128}"/>
                    </a:ext>
                  </a:extLst>
                </p:cNvPr>
                <p:cNvPicPr/>
                <p:nvPr/>
              </p:nvPicPr>
              <p:blipFill>
                <a:blip r:embed="rId454"/>
                <a:stretch>
                  <a:fillRect/>
                </a:stretch>
              </p:blipFill>
              <p:spPr>
                <a:xfrm>
                  <a:off x="10128819" y="2291228"/>
                  <a:ext cx="99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6" name="Freihand 235">
                  <a:extLst>
                    <a:ext uri="{FF2B5EF4-FFF2-40B4-BE49-F238E27FC236}">
                      <a16:creationId xmlns:a16="http://schemas.microsoft.com/office/drawing/2014/main" id="{2B48AA5F-FA3B-4F1B-B9CB-8D420F3FF7F6}"/>
                    </a:ext>
                  </a:extLst>
                </p14:cNvPr>
                <p14:cNvContentPartPr/>
                <p14:nvPr/>
              </p14:nvContentPartPr>
              <p14:xfrm>
                <a:off x="10249419" y="2332988"/>
                <a:ext cx="104040" cy="92520"/>
              </p14:xfrm>
            </p:contentPart>
          </mc:Choice>
          <mc:Fallback xmlns="">
            <p:pic>
              <p:nvPicPr>
                <p:cNvPr id="236" name="Freihand 235">
                  <a:extLst>
                    <a:ext uri="{FF2B5EF4-FFF2-40B4-BE49-F238E27FC236}">
                      <a16:creationId xmlns:a16="http://schemas.microsoft.com/office/drawing/2014/main" id="{2B48AA5F-FA3B-4F1B-B9CB-8D420F3FF7F6}"/>
                    </a:ext>
                  </a:extLst>
                </p:cNvPr>
                <p:cNvPicPr/>
                <p:nvPr/>
              </p:nvPicPr>
              <p:blipFill>
                <a:blip r:embed="rId456"/>
                <a:stretch>
                  <a:fillRect/>
                </a:stretch>
              </p:blipFill>
              <p:spPr>
                <a:xfrm>
                  <a:off x="10245099" y="2328668"/>
                  <a:ext cx="112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7" name="Freihand 236">
                  <a:extLst>
                    <a:ext uri="{FF2B5EF4-FFF2-40B4-BE49-F238E27FC236}">
                      <a16:creationId xmlns:a16="http://schemas.microsoft.com/office/drawing/2014/main" id="{4EFE1766-F90B-4A96-9458-4E304BF11EDB}"/>
                    </a:ext>
                  </a:extLst>
                </p14:cNvPr>
                <p14:cNvContentPartPr/>
                <p14:nvPr/>
              </p14:nvContentPartPr>
              <p14:xfrm>
                <a:off x="10342659" y="2358188"/>
                <a:ext cx="92520" cy="69480"/>
              </p14:xfrm>
            </p:contentPart>
          </mc:Choice>
          <mc:Fallback xmlns="">
            <p:pic>
              <p:nvPicPr>
                <p:cNvPr id="237" name="Freihand 236">
                  <a:extLst>
                    <a:ext uri="{FF2B5EF4-FFF2-40B4-BE49-F238E27FC236}">
                      <a16:creationId xmlns:a16="http://schemas.microsoft.com/office/drawing/2014/main" id="{4EFE1766-F90B-4A96-9458-4E304BF11EDB}"/>
                    </a:ext>
                  </a:extLst>
                </p:cNvPr>
                <p:cNvPicPr/>
                <p:nvPr/>
              </p:nvPicPr>
              <p:blipFill>
                <a:blip r:embed="rId458"/>
                <a:stretch>
                  <a:fillRect/>
                </a:stretch>
              </p:blipFill>
              <p:spPr>
                <a:xfrm>
                  <a:off x="10338339" y="2353868"/>
                  <a:ext cx="101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8" name="Freihand 237">
                  <a:extLst>
                    <a:ext uri="{FF2B5EF4-FFF2-40B4-BE49-F238E27FC236}">
                      <a16:creationId xmlns:a16="http://schemas.microsoft.com/office/drawing/2014/main" id="{21307CCA-5060-47DF-8E96-19F158A60EEC}"/>
                    </a:ext>
                  </a:extLst>
                </p14:cNvPr>
                <p14:cNvContentPartPr/>
                <p14:nvPr/>
              </p14:nvContentPartPr>
              <p14:xfrm>
                <a:off x="10431219" y="2285468"/>
                <a:ext cx="276840" cy="136440"/>
              </p14:xfrm>
            </p:contentPart>
          </mc:Choice>
          <mc:Fallback xmlns="">
            <p:pic>
              <p:nvPicPr>
                <p:cNvPr id="238" name="Freihand 237">
                  <a:extLst>
                    <a:ext uri="{FF2B5EF4-FFF2-40B4-BE49-F238E27FC236}">
                      <a16:creationId xmlns:a16="http://schemas.microsoft.com/office/drawing/2014/main" id="{21307CCA-5060-47DF-8E96-19F158A60EEC}"/>
                    </a:ext>
                  </a:extLst>
                </p:cNvPr>
                <p:cNvPicPr/>
                <p:nvPr/>
              </p:nvPicPr>
              <p:blipFill>
                <a:blip r:embed="rId460"/>
                <a:stretch>
                  <a:fillRect/>
                </a:stretch>
              </p:blipFill>
              <p:spPr>
                <a:xfrm>
                  <a:off x="10426899" y="2281148"/>
                  <a:ext cx="28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9" name="Freihand 238">
                  <a:extLst>
                    <a:ext uri="{FF2B5EF4-FFF2-40B4-BE49-F238E27FC236}">
                      <a16:creationId xmlns:a16="http://schemas.microsoft.com/office/drawing/2014/main" id="{B335EBBC-1086-412A-8EB9-5842071B4F26}"/>
                    </a:ext>
                  </a:extLst>
                </p14:cNvPr>
                <p14:cNvContentPartPr/>
                <p14:nvPr/>
              </p14:nvContentPartPr>
              <p14:xfrm>
                <a:off x="10710219" y="2305628"/>
                <a:ext cx="166320" cy="102240"/>
              </p14:xfrm>
            </p:contentPart>
          </mc:Choice>
          <mc:Fallback xmlns="">
            <p:pic>
              <p:nvPicPr>
                <p:cNvPr id="239" name="Freihand 238">
                  <a:extLst>
                    <a:ext uri="{FF2B5EF4-FFF2-40B4-BE49-F238E27FC236}">
                      <a16:creationId xmlns:a16="http://schemas.microsoft.com/office/drawing/2014/main" id="{B335EBBC-1086-412A-8EB9-5842071B4F26}"/>
                    </a:ext>
                  </a:extLst>
                </p:cNvPr>
                <p:cNvPicPr/>
                <p:nvPr/>
              </p:nvPicPr>
              <p:blipFill>
                <a:blip r:embed="rId462"/>
                <a:stretch>
                  <a:fillRect/>
                </a:stretch>
              </p:blipFill>
              <p:spPr>
                <a:xfrm>
                  <a:off x="10705899" y="2301308"/>
                  <a:ext cx="174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0" name="Freihand 239">
                  <a:extLst>
                    <a:ext uri="{FF2B5EF4-FFF2-40B4-BE49-F238E27FC236}">
                      <a16:creationId xmlns:a16="http://schemas.microsoft.com/office/drawing/2014/main" id="{6F6823DC-C7A8-4EC2-BDD2-11B6B25018AA}"/>
                    </a:ext>
                  </a:extLst>
                </p14:cNvPr>
                <p14:cNvContentPartPr/>
                <p14:nvPr/>
              </p14:nvContentPartPr>
              <p14:xfrm>
                <a:off x="10909659" y="2335508"/>
                <a:ext cx="167400" cy="88920"/>
              </p14:xfrm>
            </p:contentPart>
          </mc:Choice>
          <mc:Fallback xmlns="">
            <p:pic>
              <p:nvPicPr>
                <p:cNvPr id="240" name="Freihand 239">
                  <a:extLst>
                    <a:ext uri="{FF2B5EF4-FFF2-40B4-BE49-F238E27FC236}">
                      <a16:creationId xmlns:a16="http://schemas.microsoft.com/office/drawing/2014/main" id="{6F6823DC-C7A8-4EC2-BDD2-11B6B25018AA}"/>
                    </a:ext>
                  </a:extLst>
                </p:cNvPr>
                <p:cNvPicPr/>
                <p:nvPr/>
              </p:nvPicPr>
              <p:blipFill>
                <a:blip r:embed="rId464"/>
                <a:stretch>
                  <a:fillRect/>
                </a:stretch>
              </p:blipFill>
              <p:spPr>
                <a:xfrm>
                  <a:off x="10905339" y="2331188"/>
                  <a:ext cx="17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1" name="Freihand 240">
                  <a:extLst>
                    <a:ext uri="{FF2B5EF4-FFF2-40B4-BE49-F238E27FC236}">
                      <a16:creationId xmlns:a16="http://schemas.microsoft.com/office/drawing/2014/main" id="{FCB2FE23-15DA-434E-BB60-1A26906035D8}"/>
                    </a:ext>
                  </a:extLst>
                </p14:cNvPr>
                <p14:cNvContentPartPr/>
                <p14:nvPr/>
              </p14:nvContentPartPr>
              <p14:xfrm>
                <a:off x="11204859" y="2348828"/>
                <a:ext cx="83160" cy="177120"/>
              </p14:xfrm>
            </p:contentPart>
          </mc:Choice>
          <mc:Fallback xmlns="">
            <p:pic>
              <p:nvPicPr>
                <p:cNvPr id="241" name="Freihand 240">
                  <a:extLst>
                    <a:ext uri="{FF2B5EF4-FFF2-40B4-BE49-F238E27FC236}">
                      <a16:creationId xmlns:a16="http://schemas.microsoft.com/office/drawing/2014/main" id="{FCB2FE23-15DA-434E-BB60-1A26906035D8}"/>
                    </a:ext>
                  </a:extLst>
                </p:cNvPr>
                <p:cNvPicPr/>
                <p:nvPr/>
              </p:nvPicPr>
              <p:blipFill>
                <a:blip r:embed="rId466"/>
                <a:stretch>
                  <a:fillRect/>
                </a:stretch>
              </p:blipFill>
              <p:spPr>
                <a:xfrm>
                  <a:off x="11200539" y="2344508"/>
                  <a:ext cx="91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2" name="Freihand 241">
                  <a:extLst>
                    <a:ext uri="{FF2B5EF4-FFF2-40B4-BE49-F238E27FC236}">
                      <a16:creationId xmlns:a16="http://schemas.microsoft.com/office/drawing/2014/main" id="{1BA07003-E415-423B-8A3F-54004FF06455}"/>
                    </a:ext>
                  </a:extLst>
                </p14:cNvPr>
                <p14:cNvContentPartPr/>
                <p14:nvPr/>
              </p14:nvContentPartPr>
              <p14:xfrm>
                <a:off x="11294499" y="2335868"/>
                <a:ext cx="127080" cy="83160"/>
              </p14:xfrm>
            </p:contentPart>
          </mc:Choice>
          <mc:Fallback xmlns="">
            <p:pic>
              <p:nvPicPr>
                <p:cNvPr id="242" name="Freihand 241">
                  <a:extLst>
                    <a:ext uri="{FF2B5EF4-FFF2-40B4-BE49-F238E27FC236}">
                      <a16:creationId xmlns:a16="http://schemas.microsoft.com/office/drawing/2014/main" id="{1BA07003-E415-423B-8A3F-54004FF06455}"/>
                    </a:ext>
                  </a:extLst>
                </p:cNvPr>
                <p:cNvPicPr/>
                <p:nvPr/>
              </p:nvPicPr>
              <p:blipFill>
                <a:blip r:embed="rId468"/>
                <a:stretch>
                  <a:fillRect/>
                </a:stretch>
              </p:blipFill>
              <p:spPr>
                <a:xfrm>
                  <a:off x="11290179" y="2331548"/>
                  <a:ext cx="135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3" name="Freihand 242">
                  <a:extLst>
                    <a:ext uri="{FF2B5EF4-FFF2-40B4-BE49-F238E27FC236}">
                      <a16:creationId xmlns:a16="http://schemas.microsoft.com/office/drawing/2014/main" id="{EC60B1F8-60C9-4218-A131-AEF1A162E855}"/>
                    </a:ext>
                  </a:extLst>
                </p14:cNvPr>
                <p14:cNvContentPartPr/>
                <p14:nvPr/>
              </p14:nvContentPartPr>
              <p14:xfrm>
                <a:off x="11420859" y="2332268"/>
                <a:ext cx="97560" cy="62640"/>
              </p14:xfrm>
            </p:contentPart>
          </mc:Choice>
          <mc:Fallback xmlns="">
            <p:pic>
              <p:nvPicPr>
                <p:cNvPr id="243" name="Freihand 242">
                  <a:extLst>
                    <a:ext uri="{FF2B5EF4-FFF2-40B4-BE49-F238E27FC236}">
                      <a16:creationId xmlns:a16="http://schemas.microsoft.com/office/drawing/2014/main" id="{EC60B1F8-60C9-4218-A131-AEF1A162E855}"/>
                    </a:ext>
                  </a:extLst>
                </p:cNvPr>
                <p:cNvPicPr/>
                <p:nvPr/>
              </p:nvPicPr>
              <p:blipFill>
                <a:blip r:embed="rId470"/>
                <a:stretch>
                  <a:fillRect/>
                </a:stretch>
              </p:blipFill>
              <p:spPr>
                <a:xfrm>
                  <a:off x="11416539" y="2327948"/>
                  <a:ext cx="10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44" name="Freihand 243">
                  <a:extLst>
                    <a:ext uri="{FF2B5EF4-FFF2-40B4-BE49-F238E27FC236}">
                      <a16:creationId xmlns:a16="http://schemas.microsoft.com/office/drawing/2014/main" id="{E70D3FD1-5EC1-4E01-A803-85920C2E5785}"/>
                    </a:ext>
                  </a:extLst>
                </p14:cNvPr>
                <p14:cNvContentPartPr/>
                <p14:nvPr/>
              </p14:nvContentPartPr>
              <p14:xfrm>
                <a:off x="11544699" y="2311388"/>
                <a:ext cx="80280" cy="86040"/>
              </p14:xfrm>
            </p:contentPart>
          </mc:Choice>
          <mc:Fallback xmlns="">
            <p:pic>
              <p:nvPicPr>
                <p:cNvPr id="244" name="Freihand 243">
                  <a:extLst>
                    <a:ext uri="{FF2B5EF4-FFF2-40B4-BE49-F238E27FC236}">
                      <a16:creationId xmlns:a16="http://schemas.microsoft.com/office/drawing/2014/main" id="{E70D3FD1-5EC1-4E01-A803-85920C2E5785}"/>
                    </a:ext>
                  </a:extLst>
                </p:cNvPr>
                <p:cNvPicPr/>
                <p:nvPr/>
              </p:nvPicPr>
              <p:blipFill>
                <a:blip r:embed="rId472"/>
                <a:stretch>
                  <a:fillRect/>
                </a:stretch>
              </p:blipFill>
              <p:spPr>
                <a:xfrm>
                  <a:off x="11540379" y="2307068"/>
                  <a:ext cx="88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5" name="Freihand 244">
                  <a:extLst>
                    <a:ext uri="{FF2B5EF4-FFF2-40B4-BE49-F238E27FC236}">
                      <a16:creationId xmlns:a16="http://schemas.microsoft.com/office/drawing/2014/main" id="{F0B1D7E5-77F6-4F94-B174-0C5C5A9DD85C}"/>
                    </a:ext>
                  </a:extLst>
                </p14:cNvPr>
                <p14:cNvContentPartPr/>
                <p14:nvPr/>
              </p14:nvContentPartPr>
              <p14:xfrm>
                <a:off x="11651259" y="2239028"/>
                <a:ext cx="40680" cy="161280"/>
              </p14:xfrm>
            </p:contentPart>
          </mc:Choice>
          <mc:Fallback xmlns="">
            <p:pic>
              <p:nvPicPr>
                <p:cNvPr id="245" name="Freihand 244">
                  <a:extLst>
                    <a:ext uri="{FF2B5EF4-FFF2-40B4-BE49-F238E27FC236}">
                      <a16:creationId xmlns:a16="http://schemas.microsoft.com/office/drawing/2014/main" id="{F0B1D7E5-77F6-4F94-B174-0C5C5A9DD85C}"/>
                    </a:ext>
                  </a:extLst>
                </p:cNvPr>
                <p:cNvPicPr/>
                <p:nvPr/>
              </p:nvPicPr>
              <p:blipFill>
                <a:blip r:embed="rId474"/>
                <a:stretch>
                  <a:fillRect/>
                </a:stretch>
              </p:blipFill>
              <p:spPr>
                <a:xfrm>
                  <a:off x="11646939" y="2234708"/>
                  <a:ext cx="49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6" name="Freihand 245">
                  <a:extLst>
                    <a:ext uri="{FF2B5EF4-FFF2-40B4-BE49-F238E27FC236}">
                      <a16:creationId xmlns:a16="http://schemas.microsoft.com/office/drawing/2014/main" id="{FD0BEE1E-564F-4755-BF21-917E70D2C4AA}"/>
                    </a:ext>
                  </a:extLst>
                </p14:cNvPr>
                <p14:cNvContentPartPr/>
                <p14:nvPr/>
              </p14:nvContentPartPr>
              <p14:xfrm>
                <a:off x="7247019" y="2642948"/>
                <a:ext cx="96480" cy="121320"/>
              </p14:xfrm>
            </p:contentPart>
          </mc:Choice>
          <mc:Fallback xmlns="">
            <p:pic>
              <p:nvPicPr>
                <p:cNvPr id="246" name="Freihand 245">
                  <a:extLst>
                    <a:ext uri="{FF2B5EF4-FFF2-40B4-BE49-F238E27FC236}">
                      <a16:creationId xmlns:a16="http://schemas.microsoft.com/office/drawing/2014/main" id="{FD0BEE1E-564F-4755-BF21-917E70D2C4AA}"/>
                    </a:ext>
                  </a:extLst>
                </p:cNvPr>
                <p:cNvPicPr/>
                <p:nvPr/>
              </p:nvPicPr>
              <p:blipFill>
                <a:blip r:embed="rId476"/>
                <a:stretch>
                  <a:fillRect/>
                </a:stretch>
              </p:blipFill>
              <p:spPr>
                <a:xfrm>
                  <a:off x="7242699" y="2638628"/>
                  <a:ext cx="105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7" name="Freihand 246">
                  <a:extLst>
                    <a:ext uri="{FF2B5EF4-FFF2-40B4-BE49-F238E27FC236}">
                      <a16:creationId xmlns:a16="http://schemas.microsoft.com/office/drawing/2014/main" id="{C01BB071-5F7E-4487-AAB7-13153E99B306}"/>
                    </a:ext>
                  </a:extLst>
                </p14:cNvPr>
                <p14:cNvContentPartPr/>
                <p14:nvPr/>
              </p14:nvContentPartPr>
              <p14:xfrm>
                <a:off x="7384539" y="2677148"/>
                <a:ext cx="187200" cy="101880"/>
              </p14:xfrm>
            </p:contentPart>
          </mc:Choice>
          <mc:Fallback xmlns="">
            <p:pic>
              <p:nvPicPr>
                <p:cNvPr id="247" name="Freihand 246">
                  <a:extLst>
                    <a:ext uri="{FF2B5EF4-FFF2-40B4-BE49-F238E27FC236}">
                      <a16:creationId xmlns:a16="http://schemas.microsoft.com/office/drawing/2014/main" id="{C01BB071-5F7E-4487-AAB7-13153E99B306}"/>
                    </a:ext>
                  </a:extLst>
                </p:cNvPr>
                <p:cNvPicPr/>
                <p:nvPr/>
              </p:nvPicPr>
              <p:blipFill>
                <a:blip r:embed="rId478"/>
                <a:stretch>
                  <a:fillRect/>
                </a:stretch>
              </p:blipFill>
              <p:spPr>
                <a:xfrm>
                  <a:off x="7380219" y="2672828"/>
                  <a:ext cx="195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8" name="Freihand 247">
                  <a:extLst>
                    <a:ext uri="{FF2B5EF4-FFF2-40B4-BE49-F238E27FC236}">
                      <a16:creationId xmlns:a16="http://schemas.microsoft.com/office/drawing/2014/main" id="{7B27B853-15F6-4DCE-AA52-8D4AB21795E6}"/>
                    </a:ext>
                  </a:extLst>
                </p14:cNvPr>
                <p14:cNvContentPartPr/>
                <p14:nvPr/>
              </p14:nvContentPartPr>
              <p14:xfrm>
                <a:off x="7820859" y="2661668"/>
                <a:ext cx="4320" cy="104040"/>
              </p14:xfrm>
            </p:contentPart>
          </mc:Choice>
          <mc:Fallback xmlns="">
            <p:pic>
              <p:nvPicPr>
                <p:cNvPr id="248" name="Freihand 247">
                  <a:extLst>
                    <a:ext uri="{FF2B5EF4-FFF2-40B4-BE49-F238E27FC236}">
                      <a16:creationId xmlns:a16="http://schemas.microsoft.com/office/drawing/2014/main" id="{7B27B853-15F6-4DCE-AA52-8D4AB21795E6}"/>
                    </a:ext>
                  </a:extLst>
                </p:cNvPr>
                <p:cNvPicPr/>
                <p:nvPr/>
              </p:nvPicPr>
              <p:blipFill>
                <a:blip r:embed="rId480"/>
                <a:stretch>
                  <a:fillRect/>
                </a:stretch>
              </p:blipFill>
              <p:spPr>
                <a:xfrm>
                  <a:off x="7816539" y="2657348"/>
                  <a:ext cx="12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9" name="Freihand 248">
                  <a:extLst>
                    <a:ext uri="{FF2B5EF4-FFF2-40B4-BE49-F238E27FC236}">
                      <a16:creationId xmlns:a16="http://schemas.microsoft.com/office/drawing/2014/main" id="{F7FED5B0-A69D-4B0C-9E35-8C3A1FA244AF}"/>
                    </a:ext>
                  </a:extLst>
                </p14:cNvPr>
                <p14:cNvContentPartPr/>
                <p14:nvPr/>
              </p14:nvContentPartPr>
              <p14:xfrm>
                <a:off x="7749939" y="2645108"/>
                <a:ext cx="139680" cy="145440"/>
              </p14:xfrm>
            </p:contentPart>
          </mc:Choice>
          <mc:Fallback xmlns="">
            <p:pic>
              <p:nvPicPr>
                <p:cNvPr id="249" name="Freihand 248">
                  <a:extLst>
                    <a:ext uri="{FF2B5EF4-FFF2-40B4-BE49-F238E27FC236}">
                      <a16:creationId xmlns:a16="http://schemas.microsoft.com/office/drawing/2014/main" id="{F7FED5B0-A69D-4B0C-9E35-8C3A1FA244AF}"/>
                    </a:ext>
                  </a:extLst>
                </p:cNvPr>
                <p:cNvPicPr/>
                <p:nvPr/>
              </p:nvPicPr>
              <p:blipFill>
                <a:blip r:embed="rId482"/>
                <a:stretch>
                  <a:fillRect/>
                </a:stretch>
              </p:blipFill>
              <p:spPr>
                <a:xfrm>
                  <a:off x="7745619" y="2640788"/>
                  <a:ext cx="148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0" name="Freihand 249">
                  <a:extLst>
                    <a:ext uri="{FF2B5EF4-FFF2-40B4-BE49-F238E27FC236}">
                      <a16:creationId xmlns:a16="http://schemas.microsoft.com/office/drawing/2014/main" id="{8784C22A-B30A-494C-BC75-1F24CC838C8D}"/>
                    </a:ext>
                  </a:extLst>
                </p14:cNvPr>
                <p14:cNvContentPartPr/>
                <p14:nvPr/>
              </p14:nvContentPartPr>
              <p14:xfrm>
                <a:off x="7898979" y="2686508"/>
                <a:ext cx="168840" cy="85320"/>
              </p14:xfrm>
            </p:contentPart>
          </mc:Choice>
          <mc:Fallback xmlns="">
            <p:pic>
              <p:nvPicPr>
                <p:cNvPr id="250" name="Freihand 249">
                  <a:extLst>
                    <a:ext uri="{FF2B5EF4-FFF2-40B4-BE49-F238E27FC236}">
                      <a16:creationId xmlns:a16="http://schemas.microsoft.com/office/drawing/2014/main" id="{8784C22A-B30A-494C-BC75-1F24CC838C8D}"/>
                    </a:ext>
                  </a:extLst>
                </p:cNvPr>
                <p:cNvPicPr/>
                <p:nvPr/>
              </p:nvPicPr>
              <p:blipFill>
                <a:blip r:embed="rId484"/>
                <a:stretch>
                  <a:fillRect/>
                </a:stretch>
              </p:blipFill>
              <p:spPr>
                <a:xfrm>
                  <a:off x="7894659" y="2682188"/>
                  <a:ext cx="177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1" name="Freihand 250">
                  <a:extLst>
                    <a:ext uri="{FF2B5EF4-FFF2-40B4-BE49-F238E27FC236}">
                      <a16:creationId xmlns:a16="http://schemas.microsoft.com/office/drawing/2014/main" id="{C0819F0F-C55D-43D5-8690-698B30635C0E}"/>
                    </a:ext>
                  </a:extLst>
                </p14:cNvPr>
                <p14:cNvContentPartPr/>
                <p14:nvPr/>
              </p14:nvContentPartPr>
              <p14:xfrm>
                <a:off x="8120739" y="2591468"/>
                <a:ext cx="411480" cy="185040"/>
              </p14:xfrm>
            </p:contentPart>
          </mc:Choice>
          <mc:Fallback xmlns="">
            <p:pic>
              <p:nvPicPr>
                <p:cNvPr id="251" name="Freihand 250">
                  <a:extLst>
                    <a:ext uri="{FF2B5EF4-FFF2-40B4-BE49-F238E27FC236}">
                      <a16:creationId xmlns:a16="http://schemas.microsoft.com/office/drawing/2014/main" id="{C0819F0F-C55D-43D5-8690-698B30635C0E}"/>
                    </a:ext>
                  </a:extLst>
                </p:cNvPr>
                <p:cNvPicPr/>
                <p:nvPr/>
              </p:nvPicPr>
              <p:blipFill>
                <a:blip r:embed="rId486"/>
                <a:stretch>
                  <a:fillRect/>
                </a:stretch>
              </p:blipFill>
              <p:spPr>
                <a:xfrm>
                  <a:off x="8116419" y="2587148"/>
                  <a:ext cx="420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2" name="Freihand 251">
                  <a:extLst>
                    <a:ext uri="{FF2B5EF4-FFF2-40B4-BE49-F238E27FC236}">
                      <a16:creationId xmlns:a16="http://schemas.microsoft.com/office/drawing/2014/main" id="{FD8F2C31-18C2-43EC-83AE-AC4558EC80F3}"/>
                    </a:ext>
                  </a:extLst>
                </p14:cNvPr>
                <p14:cNvContentPartPr/>
                <p14:nvPr/>
              </p14:nvContentPartPr>
              <p14:xfrm>
                <a:off x="8668659" y="2669228"/>
                <a:ext cx="345600" cy="76680"/>
              </p14:xfrm>
            </p:contentPart>
          </mc:Choice>
          <mc:Fallback xmlns="">
            <p:pic>
              <p:nvPicPr>
                <p:cNvPr id="252" name="Freihand 251">
                  <a:extLst>
                    <a:ext uri="{FF2B5EF4-FFF2-40B4-BE49-F238E27FC236}">
                      <a16:creationId xmlns:a16="http://schemas.microsoft.com/office/drawing/2014/main" id="{FD8F2C31-18C2-43EC-83AE-AC4558EC80F3}"/>
                    </a:ext>
                  </a:extLst>
                </p:cNvPr>
                <p:cNvPicPr/>
                <p:nvPr/>
              </p:nvPicPr>
              <p:blipFill>
                <a:blip r:embed="rId488"/>
                <a:stretch>
                  <a:fillRect/>
                </a:stretch>
              </p:blipFill>
              <p:spPr>
                <a:xfrm>
                  <a:off x="8664339" y="2664908"/>
                  <a:ext cx="354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3" name="Freihand 252">
                  <a:extLst>
                    <a:ext uri="{FF2B5EF4-FFF2-40B4-BE49-F238E27FC236}">
                      <a16:creationId xmlns:a16="http://schemas.microsoft.com/office/drawing/2014/main" id="{A5D0A81D-0CC3-4210-A170-5816FA5B3DFC}"/>
                    </a:ext>
                  </a:extLst>
                </p14:cNvPr>
                <p14:cNvContentPartPr/>
                <p14:nvPr/>
              </p14:nvContentPartPr>
              <p14:xfrm>
                <a:off x="9167979" y="2625668"/>
                <a:ext cx="128160" cy="115920"/>
              </p14:xfrm>
            </p:contentPart>
          </mc:Choice>
          <mc:Fallback xmlns="">
            <p:pic>
              <p:nvPicPr>
                <p:cNvPr id="253" name="Freihand 252">
                  <a:extLst>
                    <a:ext uri="{FF2B5EF4-FFF2-40B4-BE49-F238E27FC236}">
                      <a16:creationId xmlns:a16="http://schemas.microsoft.com/office/drawing/2014/main" id="{A5D0A81D-0CC3-4210-A170-5816FA5B3DFC}"/>
                    </a:ext>
                  </a:extLst>
                </p:cNvPr>
                <p:cNvPicPr/>
                <p:nvPr/>
              </p:nvPicPr>
              <p:blipFill>
                <a:blip r:embed="rId490"/>
                <a:stretch>
                  <a:fillRect/>
                </a:stretch>
              </p:blipFill>
              <p:spPr>
                <a:xfrm>
                  <a:off x="9163659" y="2621348"/>
                  <a:ext cx="136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54" name="Freihand 253">
                  <a:extLst>
                    <a:ext uri="{FF2B5EF4-FFF2-40B4-BE49-F238E27FC236}">
                      <a16:creationId xmlns:a16="http://schemas.microsoft.com/office/drawing/2014/main" id="{E9B6F79C-0ED0-4555-8829-9C442A2B055A}"/>
                    </a:ext>
                  </a:extLst>
                </p14:cNvPr>
                <p14:cNvContentPartPr/>
                <p14:nvPr/>
              </p14:nvContentPartPr>
              <p14:xfrm>
                <a:off x="9321699" y="2625308"/>
                <a:ext cx="73800" cy="94680"/>
              </p14:xfrm>
            </p:contentPart>
          </mc:Choice>
          <mc:Fallback xmlns="">
            <p:pic>
              <p:nvPicPr>
                <p:cNvPr id="254" name="Freihand 253">
                  <a:extLst>
                    <a:ext uri="{FF2B5EF4-FFF2-40B4-BE49-F238E27FC236}">
                      <a16:creationId xmlns:a16="http://schemas.microsoft.com/office/drawing/2014/main" id="{E9B6F79C-0ED0-4555-8829-9C442A2B055A}"/>
                    </a:ext>
                  </a:extLst>
                </p:cNvPr>
                <p:cNvPicPr/>
                <p:nvPr/>
              </p:nvPicPr>
              <p:blipFill>
                <a:blip r:embed="rId492"/>
                <a:stretch>
                  <a:fillRect/>
                </a:stretch>
              </p:blipFill>
              <p:spPr>
                <a:xfrm>
                  <a:off x="9317379" y="2620988"/>
                  <a:ext cx="82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55" name="Freihand 254">
                  <a:extLst>
                    <a:ext uri="{FF2B5EF4-FFF2-40B4-BE49-F238E27FC236}">
                      <a16:creationId xmlns:a16="http://schemas.microsoft.com/office/drawing/2014/main" id="{F1906B93-79CD-4A82-8E45-7688CED01A10}"/>
                    </a:ext>
                  </a:extLst>
                </p14:cNvPr>
                <p14:cNvContentPartPr/>
                <p14:nvPr/>
              </p14:nvContentPartPr>
              <p14:xfrm>
                <a:off x="9446259" y="2618828"/>
                <a:ext cx="97920" cy="109800"/>
              </p14:xfrm>
            </p:contentPart>
          </mc:Choice>
          <mc:Fallback xmlns="">
            <p:pic>
              <p:nvPicPr>
                <p:cNvPr id="255" name="Freihand 254">
                  <a:extLst>
                    <a:ext uri="{FF2B5EF4-FFF2-40B4-BE49-F238E27FC236}">
                      <a16:creationId xmlns:a16="http://schemas.microsoft.com/office/drawing/2014/main" id="{F1906B93-79CD-4A82-8E45-7688CED01A10}"/>
                    </a:ext>
                  </a:extLst>
                </p:cNvPr>
                <p:cNvPicPr/>
                <p:nvPr/>
              </p:nvPicPr>
              <p:blipFill>
                <a:blip r:embed="rId494"/>
                <a:stretch>
                  <a:fillRect/>
                </a:stretch>
              </p:blipFill>
              <p:spPr>
                <a:xfrm>
                  <a:off x="9441939" y="2614508"/>
                  <a:ext cx="10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56" name="Freihand 255">
                  <a:extLst>
                    <a:ext uri="{FF2B5EF4-FFF2-40B4-BE49-F238E27FC236}">
                      <a16:creationId xmlns:a16="http://schemas.microsoft.com/office/drawing/2014/main" id="{FD46FBE8-A32E-4633-B822-3674722E828F}"/>
                    </a:ext>
                  </a:extLst>
                </p14:cNvPr>
                <p14:cNvContentPartPr/>
                <p14:nvPr/>
              </p14:nvContentPartPr>
              <p14:xfrm>
                <a:off x="9596739" y="2638628"/>
                <a:ext cx="55080" cy="81720"/>
              </p14:xfrm>
            </p:contentPart>
          </mc:Choice>
          <mc:Fallback xmlns="">
            <p:pic>
              <p:nvPicPr>
                <p:cNvPr id="256" name="Freihand 255">
                  <a:extLst>
                    <a:ext uri="{FF2B5EF4-FFF2-40B4-BE49-F238E27FC236}">
                      <a16:creationId xmlns:a16="http://schemas.microsoft.com/office/drawing/2014/main" id="{FD46FBE8-A32E-4633-B822-3674722E828F}"/>
                    </a:ext>
                  </a:extLst>
                </p:cNvPr>
                <p:cNvPicPr/>
                <p:nvPr/>
              </p:nvPicPr>
              <p:blipFill>
                <a:blip r:embed="rId496"/>
                <a:stretch>
                  <a:fillRect/>
                </a:stretch>
              </p:blipFill>
              <p:spPr>
                <a:xfrm>
                  <a:off x="9592419" y="2634308"/>
                  <a:ext cx="63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57" name="Freihand 256">
                  <a:extLst>
                    <a:ext uri="{FF2B5EF4-FFF2-40B4-BE49-F238E27FC236}">
                      <a16:creationId xmlns:a16="http://schemas.microsoft.com/office/drawing/2014/main" id="{6052043A-EA31-4766-A85E-C617166282F2}"/>
                    </a:ext>
                  </a:extLst>
                </p14:cNvPr>
                <p14:cNvContentPartPr/>
                <p14:nvPr/>
              </p14:nvContentPartPr>
              <p14:xfrm>
                <a:off x="9785379" y="2619188"/>
                <a:ext cx="132480" cy="97920"/>
              </p14:xfrm>
            </p:contentPart>
          </mc:Choice>
          <mc:Fallback xmlns="">
            <p:pic>
              <p:nvPicPr>
                <p:cNvPr id="257" name="Freihand 256">
                  <a:extLst>
                    <a:ext uri="{FF2B5EF4-FFF2-40B4-BE49-F238E27FC236}">
                      <a16:creationId xmlns:a16="http://schemas.microsoft.com/office/drawing/2014/main" id="{6052043A-EA31-4766-A85E-C617166282F2}"/>
                    </a:ext>
                  </a:extLst>
                </p:cNvPr>
                <p:cNvPicPr/>
                <p:nvPr/>
              </p:nvPicPr>
              <p:blipFill>
                <a:blip r:embed="rId498"/>
                <a:stretch>
                  <a:fillRect/>
                </a:stretch>
              </p:blipFill>
              <p:spPr>
                <a:xfrm>
                  <a:off x="9781059" y="2614868"/>
                  <a:ext cx="141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58" name="Freihand 257">
                  <a:extLst>
                    <a:ext uri="{FF2B5EF4-FFF2-40B4-BE49-F238E27FC236}">
                      <a16:creationId xmlns:a16="http://schemas.microsoft.com/office/drawing/2014/main" id="{68EB1E80-42EF-4473-AEBB-0621678EAE56}"/>
                    </a:ext>
                  </a:extLst>
                </p14:cNvPr>
                <p14:cNvContentPartPr/>
                <p14:nvPr/>
              </p14:nvContentPartPr>
              <p14:xfrm>
                <a:off x="9746859" y="2660228"/>
                <a:ext cx="138600" cy="19080"/>
              </p14:xfrm>
            </p:contentPart>
          </mc:Choice>
          <mc:Fallback xmlns="">
            <p:pic>
              <p:nvPicPr>
                <p:cNvPr id="258" name="Freihand 257">
                  <a:extLst>
                    <a:ext uri="{FF2B5EF4-FFF2-40B4-BE49-F238E27FC236}">
                      <a16:creationId xmlns:a16="http://schemas.microsoft.com/office/drawing/2014/main" id="{68EB1E80-42EF-4473-AEBB-0621678EAE56}"/>
                    </a:ext>
                  </a:extLst>
                </p:cNvPr>
                <p:cNvPicPr/>
                <p:nvPr/>
              </p:nvPicPr>
              <p:blipFill>
                <a:blip r:embed="rId500"/>
                <a:stretch>
                  <a:fillRect/>
                </a:stretch>
              </p:blipFill>
              <p:spPr>
                <a:xfrm>
                  <a:off x="9742539" y="2655908"/>
                  <a:ext cx="147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9" name="Freihand 258">
                  <a:extLst>
                    <a:ext uri="{FF2B5EF4-FFF2-40B4-BE49-F238E27FC236}">
                      <a16:creationId xmlns:a16="http://schemas.microsoft.com/office/drawing/2014/main" id="{259D051F-3572-44E3-BCD4-BCEE207E2828}"/>
                    </a:ext>
                  </a:extLst>
                </p14:cNvPr>
                <p14:cNvContentPartPr/>
                <p14:nvPr/>
              </p14:nvContentPartPr>
              <p14:xfrm>
                <a:off x="9748299" y="2676788"/>
                <a:ext cx="120240" cy="17280"/>
              </p14:xfrm>
            </p:contentPart>
          </mc:Choice>
          <mc:Fallback xmlns="">
            <p:pic>
              <p:nvPicPr>
                <p:cNvPr id="259" name="Freihand 258">
                  <a:extLst>
                    <a:ext uri="{FF2B5EF4-FFF2-40B4-BE49-F238E27FC236}">
                      <a16:creationId xmlns:a16="http://schemas.microsoft.com/office/drawing/2014/main" id="{259D051F-3572-44E3-BCD4-BCEE207E2828}"/>
                    </a:ext>
                  </a:extLst>
                </p:cNvPr>
                <p:cNvPicPr/>
                <p:nvPr/>
              </p:nvPicPr>
              <p:blipFill>
                <a:blip r:embed="rId502"/>
                <a:stretch>
                  <a:fillRect/>
                </a:stretch>
              </p:blipFill>
              <p:spPr>
                <a:xfrm>
                  <a:off x="9743979" y="2672468"/>
                  <a:ext cx="128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1" name="Freihand 260">
                  <a:extLst>
                    <a:ext uri="{FF2B5EF4-FFF2-40B4-BE49-F238E27FC236}">
                      <a16:creationId xmlns:a16="http://schemas.microsoft.com/office/drawing/2014/main" id="{10B55F15-D1E4-4E5F-A643-AA32502502FC}"/>
                    </a:ext>
                  </a:extLst>
                </p14:cNvPr>
                <p14:cNvContentPartPr/>
                <p14:nvPr/>
              </p14:nvContentPartPr>
              <p14:xfrm>
                <a:off x="7259979" y="2959028"/>
                <a:ext cx="168120" cy="20160"/>
              </p14:xfrm>
            </p:contentPart>
          </mc:Choice>
          <mc:Fallback xmlns="">
            <p:pic>
              <p:nvPicPr>
                <p:cNvPr id="261" name="Freihand 260">
                  <a:extLst>
                    <a:ext uri="{FF2B5EF4-FFF2-40B4-BE49-F238E27FC236}">
                      <a16:creationId xmlns:a16="http://schemas.microsoft.com/office/drawing/2014/main" id="{10B55F15-D1E4-4E5F-A643-AA32502502FC}"/>
                    </a:ext>
                  </a:extLst>
                </p:cNvPr>
                <p:cNvPicPr/>
                <p:nvPr/>
              </p:nvPicPr>
              <p:blipFill>
                <a:blip r:embed="rId504"/>
                <a:stretch>
                  <a:fillRect/>
                </a:stretch>
              </p:blipFill>
              <p:spPr>
                <a:xfrm>
                  <a:off x="7255659" y="2954708"/>
                  <a:ext cx="176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2" name="Freihand 261">
                  <a:extLst>
                    <a:ext uri="{FF2B5EF4-FFF2-40B4-BE49-F238E27FC236}">
                      <a16:creationId xmlns:a16="http://schemas.microsoft.com/office/drawing/2014/main" id="{242161DD-EBE5-47A8-B2A4-9679E8C2AFF7}"/>
                    </a:ext>
                  </a:extLst>
                </p14:cNvPr>
                <p14:cNvContentPartPr/>
                <p14:nvPr/>
              </p14:nvContentPartPr>
              <p14:xfrm>
                <a:off x="7277979" y="3011948"/>
                <a:ext cx="172440" cy="4320"/>
              </p14:xfrm>
            </p:contentPart>
          </mc:Choice>
          <mc:Fallback xmlns="">
            <p:pic>
              <p:nvPicPr>
                <p:cNvPr id="262" name="Freihand 261">
                  <a:extLst>
                    <a:ext uri="{FF2B5EF4-FFF2-40B4-BE49-F238E27FC236}">
                      <a16:creationId xmlns:a16="http://schemas.microsoft.com/office/drawing/2014/main" id="{242161DD-EBE5-47A8-B2A4-9679E8C2AFF7}"/>
                    </a:ext>
                  </a:extLst>
                </p:cNvPr>
                <p:cNvPicPr/>
                <p:nvPr/>
              </p:nvPicPr>
              <p:blipFill>
                <a:blip r:embed="rId506"/>
                <a:stretch>
                  <a:fillRect/>
                </a:stretch>
              </p:blipFill>
              <p:spPr>
                <a:xfrm>
                  <a:off x="7273659" y="3007628"/>
                  <a:ext cx="181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3" name="Freihand 262">
                  <a:extLst>
                    <a:ext uri="{FF2B5EF4-FFF2-40B4-BE49-F238E27FC236}">
                      <a16:creationId xmlns:a16="http://schemas.microsoft.com/office/drawing/2014/main" id="{AD3196FE-ECB3-4BE2-B608-BFEC329D44A3}"/>
                    </a:ext>
                  </a:extLst>
                </p14:cNvPr>
                <p14:cNvContentPartPr/>
                <p14:nvPr/>
              </p14:nvContentPartPr>
              <p14:xfrm>
                <a:off x="7437819" y="2929148"/>
                <a:ext cx="100080" cy="149040"/>
              </p14:xfrm>
            </p:contentPart>
          </mc:Choice>
          <mc:Fallback xmlns="">
            <p:pic>
              <p:nvPicPr>
                <p:cNvPr id="263" name="Freihand 262">
                  <a:extLst>
                    <a:ext uri="{FF2B5EF4-FFF2-40B4-BE49-F238E27FC236}">
                      <a16:creationId xmlns:a16="http://schemas.microsoft.com/office/drawing/2014/main" id="{AD3196FE-ECB3-4BE2-B608-BFEC329D44A3}"/>
                    </a:ext>
                  </a:extLst>
                </p:cNvPr>
                <p:cNvPicPr/>
                <p:nvPr/>
              </p:nvPicPr>
              <p:blipFill>
                <a:blip r:embed="rId508"/>
                <a:stretch>
                  <a:fillRect/>
                </a:stretch>
              </p:blipFill>
              <p:spPr>
                <a:xfrm>
                  <a:off x="7433499" y="2924828"/>
                  <a:ext cx="108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4" name="Freihand 263">
                  <a:extLst>
                    <a:ext uri="{FF2B5EF4-FFF2-40B4-BE49-F238E27FC236}">
                      <a16:creationId xmlns:a16="http://schemas.microsoft.com/office/drawing/2014/main" id="{FCAF521C-9EA3-4253-BBAF-02E4344AC479}"/>
                    </a:ext>
                  </a:extLst>
                </p14:cNvPr>
                <p14:cNvContentPartPr/>
                <p14:nvPr/>
              </p14:nvContentPartPr>
              <p14:xfrm>
                <a:off x="7878099" y="2895308"/>
                <a:ext cx="130320" cy="127800"/>
              </p14:xfrm>
            </p:contentPart>
          </mc:Choice>
          <mc:Fallback xmlns="">
            <p:pic>
              <p:nvPicPr>
                <p:cNvPr id="264" name="Freihand 263">
                  <a:extLst>
                    <a:ext uri="{FF2B5EF4-FFF2-40B4-BE49-F238E27FC236}">
                      <a16:creationId xmlns:a16="http://schemas.microsoft.com/office/drawing/2014/main" id="{FCAF521C-9EA3-4253-BBAF-02E4344AC479}"/>
                    </a:ext>
                  </a:extLst>
                </p:cNvPr>
                <p:cNvPicPr/>
                <p:nvPr/>
              </p:nvPicPr>
              <p:blipFill>
                <a:blip r:embed="rId510"/>
                <a:stretch>
                  <a:fillRect/>
                </a:stretch>
              </p:blipFill>
              <p:spPr>
                <a:xfrm>
                  <a:off x="7873779" y="2890988"/>
                  <a:ext cx="138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65" name="Freihand 264">
                  <a:extLst>
                    <a:ext uri="{FF2B5EF4-FFF2-40B4-BE49-F238E27FC236}">
                      <a16:creationId xmlns:a16="http://schemas.microsoft.com/office/drawing/2014/main" id="{2F5982B3-F16D-4D9B-8C01-B2271A15360B}"/>
                    </a:ext>
                  </a:extLst>
                </p14:cNvPr>
                <p14:cNvContentPartPr/>
                <p14:nvPr/>
              </p14:nvContentPartPr>
              <p14:xfrm>
                <a:off x="8030379" y="2901068"/>
                <a:ext cx="68400" cy="84240"/>
              </p14:xfrm>
            </p:contentPart>
          </mc:Choice>
          <mc:Fallback xmlns="">
            <p:pic>
              <p:nvPicPr>
                <p:cNvPr id="265" name="Freihand 264">
                  <a:extLst>
                    <a:ext uri="{FF2B5EF4-FFF2-40B4-BE49-F238E27FC236}">
                      <a16:creationId xmlns:a16="http://schemas.microsoft.com/office/drawing/2014/main" id="{2F5982B3-F16D-4D9B-8C01-B2271A15360B}"/>
                    </a:ext>
                  </a:extLst>
                </p:cNvPr>
                <p:cNvPicPr/>
                <p:nvPr/>
              </p:nvPicPr>
              <p:blipFill>
                <a:blip r:embed="rId512"/>
                <a:stretch>
                  <a:fillRect/>
                </a:stretch>
              </p:blipFill>
              <p:spPr>
                <a:xfrm>
                  <a:off x="8026059" y="2896748"/>
                  <a:ext cx="77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6" name="Freihand 265">
                  <a:extLst>
                    <a:ext uri="{FF2B5EF4-FFF2-40B4-BE49-F238E27FC236}">
                      <a16:creationId xmlns:a16="http://schemas.microsoft.com/office/drawing/2014/main" id="{959454D7-32D4-474D-8CB1-ECE48F7506EA}"/>
                    </a:ext>
                  </a:extLst>
                </p14:cNvPr>
                <p14:cNvContentPartPr/>
                <p14:nvPr/>
              </p14:nvContentPartPr>
              <p14:xfrm>
                <a:off x="8154219" y="2876588"/>
                <a:ext cx="69840" cy="84240"/>
              </p14:xfrm>
            </p:contentPart>
          </mc:Choice>
          <mc:Fallback xmlns="">
            <p:pic>
              <p:nvPicPr>
                <p:cNvPr id="266" name="Freihand 265">
                  <a:extLst>
                    <a:ext uri="{FF2B5EF4-FFF2-40B4-BE49-F238E27FC236}">
                      <a16:creationId xmlns:a16="http://schemas.microsoft.com/office/drawing/2014/main" id="{959454D7-32D4-474D-8CB1-ECE48F7506EA}"/>
                    </a:ext>
                  </a:extLst>
                </p:cNvPr>
                <p:cNvPicPr/>
                <p:nvPr/>
              </p:nvPicPr>
              <p:blipFill>
                <a:blip r:embed="rId514"/>
                <a:stretch>
                  <a:fillRect/>
                </a:stretch>
              </p:blipFill>
              <p:spPr>
                <a:xfrm>
                  <a:off x="8149899" y="2872268"/>
                  <a:ext cx="78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7" name="Freihand 266">
                  <a:extLst>
                    <a:ext uri="{FF2B5EF4-FFF2-40B4-BE49-F238E27FC236}">
                      <a16:creationId xmlns:a16="http://schemas.microsoft.com/office/drawing/2014/main" id="{3F52EBEC-1F76-4604-B584-566A0A65147A}"/>
                    </a:ext>
                  </a:extLst>
                </p14:cNvPr>
                <p14:cNvContentPartPr/>
                <p14:nvPr/>
              </p14:nvContentPartPr>
              <p14:xfrm>
                <a:off x="8211459" y="2926988"/>
                <a:ext cx="54000" cy="65880"/>
              </p14:xfrm>
            </p:contentPart>
          </mc:Choice>
          <mc:Fallback xmlns="">
            <p:pic>
              <p:nvPicPr>
                <p:cNvPr id="267" name="Freihand 266">
                  <a:extLst>
                    <a:ext uri="{FF2B5EF4-FFF2-40B4-BE49-F238E27FC236}">
                      <a16:creationId xmlns:a16="http://schemas.microsoft.com/office/drawing/2014/main" id="{3F52EBEC-1F76-4604-B584-566A0A65147A}"/>
                    </a:ext>
                  </a:extLst>
                </p:cNvPr>
                <p:cNvPicPr/>
                <p:nvPr/>
              </p:nvPicPr>
              <p:blipFill>
                <a:blip r:embed="rId516"/>
                <a:stretch>
                  <a:fillRect/>
                </a:stretch>
              </p:blipFill>
              <p:spPr>
                <a:xfrm>
                  <a:off x="8207139" y="2922668"/>
                  <a:ext cx="62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8" name="Freihand 267">
                  <a:extLst>
                    <a:ext uri="{FF2B5EF4-FFF2-40B4-BE49-F238E27FC236}">
                      <a16:creationId xmlns:a16="http://schemas.microsoft.com/office/drawing/2014/main" id="{1556C41F-FB74-4185-A6A5-3A815CC71219}"/>
                    </a:ext>
                  </a:extLst>
                </p14:cNvPr>
                <p14:cNvContentPartPr/>
                <p14:nvPr/>
              </p14:nvContentPartPr>
              <p14:xfrm>
                <a:off x="8273019" y="2894228"/>
                <a:ext cx="81000" cy="98640"/>
              </p14:xfrm>
            </p:contentPart>
          </mc:Choice>
          <mc:Fallback xmlns="">
            <p:pic>
              <p:nvPicPr>
                <p:cNvPr id="268" name="Freihand 267">
                  <a:extLst>
                    <a:ext uri="{FF2B5EF4-FFF2-40B4-BE49-F238E27FC236}">
                      <a16:creationId xmlns:a16="http://schemas.microsoft.com/office/drawing/2014/main" id="{1556C41F-FB74-4185-A6A5-3A815CC71219}"/>
                    </a:ext>
                  </a:extLst>
                </p:cNvPr>
                <p:cNvPicPr/>
                <p:nvPr/>
              </p:nvPicPr>
              <p:blipFill>
                <a:blip r:embed="rId518"/>
                <a:stretch>
                  <a:fillRect/>
                </a:stretch>
              </p:blipFill>
              <p:spPr>
                <a:xfrm>
                  <a:off x="8268699" y="2889908"/>
                  <a:ext cx="8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69" name="Freihand 268">
                  <a:extLst>
                    <a:ext uri="{FF2B5EF4-FFF2-40B4-BE49-F238E27FC236}">
                      <a16:creationId xmlns:a16="http://schemas.microsoft.com/office/drawing/2014/main" id="{05E90149-9E38-48D7-A6CF-AEE6DFF068B4}"/>
                    </a:ext>
                  </a:extLst>
                </p14:cNvPr>
                <p14:cNvContentPartPr/>
                <p14:nvPr/>
              </p14:nvContentPartPr>
              <p14:xfrm>
                <a:off x="7890699" y="3026348"/>
                <a:ext cx="560520" cy="23760"/>
              </p14:xfrm>
            </p:contentPart>
          </mc:Choice>
          <mc:Fallback xmlns="">
            <p:pic>
              <p:nvPicPr>
                <p:cNvPr id="269" name="Freihand 268">
                  <a:extLst>
                    <a:ext uri="{FF2B5EF4-FFF2-40B4-BE49-F238E27FC236}">
                      <a16:creationId xmlns:a16="http://schemas.microsoft.com/office/drawing/2014/main" id="{05E90149-9E38-48D7-A6CF-AEE6DFF068B4}"/>
                    </a:ext>
                  </a:extLst>
                </p:cNvPr>
                <p:cNvPicPr/>
                <p:nvPr/>
              </p:nvPicPr>
              <p:blipFill>
                <a:blip r:embed="rId520"/>
                <a:stretch>
                  <a:fillRect/>
                </a:stretch>
              </p:blipFill>
              <p:spPr>
                <a:xfrm>
                  <a:off x="7886379" y="3022028"/>
                  <a:ext cx="569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0" name="Freihand 269">
                  <a:extLst>
                    <a:ext uri="{FF2B5EF4-FFF2-40B4-BE49-F238E27FC236}">
                      <a16:creationId xmlns:a16="http://schemas.microsoft.com/office/drawing/2014/main" id="{6B8ED2FC-CFAC-438F-931F-F9A5041027D3}"/>
                    </a:ext>
                  </a:extLst>
                </p14:cNvPr>
                <p14:cNvContentPartPr/>
                <p14:nvPr/>
              </p14:nvContentPartPr>
              <p14:xfrm>
                <a:off x="7917339" y="3109148"/>
                <a:ext cx="137880" cy="124560"/>
              </p14:xfrm>
            </p:contentPart>
          </mc:Choice>
          <mc:Fallback xmlns="">
            <p:pic>
              <p:nvPicPr>
                <p:cNvPr id="270" name="Freihand 269">
                  <a:extLst>
                    <a:ext uri="{FF2B5EF4-FFF2-40B4-BE49-F238E27FC236}">
                      <a16:creationId xmlns:a16="http://schemas.microsoft.com/office/drawing/2014/main" id="{6B8ED2FC-CFAC-438F-931F-F9A5041027D3}"/>
                    </a:ext>
                  </a:extLst>
                </p:cNvPr>
                <p:cNvPicPr/>
                <p:nvPr/>
              </p:nvPicPr>
              <p:blipFill>
                <a:blip r:embed="rId522"/>
                <a:stretch>
                  <a:fillRect/>
                </a:stretch>
              </p:blipFill>
              <p:spPr>
                <a:xfrm>
                  <a:off x="7913019" y="3104828"/>
                  <a:ext cx="146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1" name="Freihand 270">
                  <a:extLst>
                    <a:ext uri="{FF2B5EF4-FFF2-40B4-BE49-F238E27FC236}">
                      <a16:creationId xmlns:a16="http://schemas.microsoft.com/office/drawing/2014/main" id="{79BF93A7-4408-49F0-8DCA-BB0AABFA233A}"/>
                    </a:ext>
                  </a:extLst>
                </p14:cNvPr>
                <p14:cNvContentPartPr/>
                <p14:nvPr/>
              </p14:nvContentPartPr>
              <p14:xfrm>
                <a:off x="8092299" y="3126068"/>
                <a:ext cx="34920" cy="115200"/>
              </p14:xfrm>
            </p:contentPart>
          </mc:Choice>
          <mc:Fallback xmlns="">
            <p:pic>
              <p:nvPicPr>
                <p:cNvPr id="271" name="Freihand 270">
                  <a:extLst>
                    <a:ext uri="{FF2B5EF4-FFF2-40B4-BE49-F238E27FC236}">
                      <a16:creationId xmlns:a16="http://schemas.microsoft.com/office/drawing/2014/main" id="{79BF93A7-4408-49F0-8DCA-BB0AABFA233A}"/>
                    </a:ext>
                  </a:extLst>
                </p:cNvPr>
                <p:cNvPicPr/>
                <p:nvPr/>
              </p:nvPicPr>
              <p:blipFill>
                <a:blip r:embed="rId524"/>
                <a:stretch>
                  <a:fillRect/>
                </a:stretch>
              </p:blipFill>
              <p:spPr>
                <a:xfrm>
                  <a:off x="8087979" y="3121748"/>
                  <a:ext cx="43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2" name="Freihand 271">
                  <a:extLst>
                    <a:ext uri="{FF2B5EF4-FFF2-40B4-BE49-F238E27FC236}">
                      <a16:creationId xmlns:a16="http://schemas.microsoft.com/office/drawing/2014/main" id="{9EB40602-1598-4498-93B1-396AD5B24340}"/>
                    </a:ext>
                  </a:extLst>
                </p14:cNvPr>
                <p14:cNvContentPartPr/>
                <p14:nvPr/>
              </p14:nvContentPartPr>
              <p14:xfrm>
                <a:off x="8062419" y="3167108"/>
                <a:ext cx="133560" cy="16200"/>
              </p14:xfrm>
            </p:contentPart>
          </mc:Choice>
          <mc:Fallback xmlns="">
            <p:pic>
              <p:nvPicPr>
                <p:cNvPr id="272" name="Freihand 271">
                  <a:extLst>
                    <a:ext uri="{FF2B5EF4-FFF2-40B4-BE49-F238E27FC236}">
                      <a16:creationId xmlns:a16="http://schemas.microsoft.com/office/drawing/2014/main" id="{9EB40602-1598-4498-93B1-396AD5B24340}"/>
                    </a:ext>
                  </a:extLst>
                </p:cNvPr>
                <p:cNvPicPr/>
                <p:nvPr/>
              </p:nvPicPr>
              <p:blipFill>
                <a:blip r:embed="rId526"/>
                <a:stretch>
                  <a:fillRect/>
                </a:stretch>
              </p:blipFill>
              <p:spPr>
                <a:xfrm>
                  <a:off x="8058099" y="3162788"/>
                  <a:ext cx="142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73" name="Freihand 272">
                  <a:extLst>
                    <a:ext uri="{FF2B5EF4-FFF2-40B4-BE49-F238E27FC236}">
                      <a16:creationId xmlns:a16="http://schemas.microsoft.com/office/drawing/2014/main" id="{2531DA02-7D65-4C25-B378-7E1AA567A316}"/>
                    </a:ext>
                  </a:extLst>
                </p14:cNvPr>
                <p14:cNvContentPartPr/>
                <p14:nvPr/>
              </p14:nvContentPartPr>
              <p14:xfrm>
                <a:off x="8204979" y="3114188"/>
                <a:ext cx="93960" cy="120240"/>
              </p14:xfrm>
            </p:contentPart>
          </mc:Choice>
          <mc:Fallback xmlns="">
            <p:pic>
              <p:nvPicPr>
                <p:cNvPr id="273" name="Freihand 272">
                  <a:extLst>
                    <a:ext uri="{FF2B5EF4-FFF2-40B4-BE49-F238E27FC236}">
                      <a16:creationId xmlns:a16="http://schemas.microsoft.com/office/drawing/2014/main" id="{2531DA02-7D65-4C25-B378-7E1AA567A316}"/>
                    </a:ext>
                  </a:extLst>
                </p:cNvPr>
                <p:cNvPicPr/>
                <p:nvPr/>
              </p:nvPicPr>
              <p:blipFill>
                <a:blip r:embed="rId528"/>
                <a:stretch>
                  <a:fillRect/>
                </a:stretch>
              </p:blipFill>
              <p:spPr>
                <a:xfrm>
                  <a:off x="8200659" y="3109868"/>
                  <a:ext cx="102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74" name="Freihand 273">
                  <a:extLst>
                    <a:ext uri="{FF2B5EF4-FFF2-40B4-BE49-F238E27FC236}">
                      <a16:creationId xmlns:a16="http://schemas.microsoft.com/office/drawing/2014/main" id="{E65B66E0-480C-4544-9C0A-097FE179DD9E}"/>
                    </a:ext>
                  </a:extLst>
                </p14:cNvPr>
                <p14:cNvContentPartPr/>
                <p14:nvPr/>
              </p14:nvContentPartPr>
              <p14:xfrm>
                <a:off x="8358339" y="3129668"/>
                <a:ext cx="58680" cy="89280"/>
              </p14:xfrm>
            </p:contentPart>
          </mc:Choice>
          <mc:Fallback xmlns="">
            <p:pic>
              <p:nvPicPr>
                <p:cNvPr id="274" name="Freihand 273">
                  <a:extLst>
                    <a:ext uri="{FF2B5EF4-FFF2-40B4-BE49-F238E27FC236}">
                      <a16:creationId xmlns:a16="http://schemas.microsoft.com/office/drawing/2014/main" id="{E65B66E0-480C-4544-9C0A-097FE179DD9E}"/>
                    </a:ext>
                  </a:extLst>
                </p:cNvPr>
                <p:cNvPicPr/>
                <p:nvPr/>
              </p:nvPicPr>
              <p:blipFill>
                <a:blip r:embed="rId530"/>
                <a:stretch>
                  <a:fillRect/>
                </a:stretch>
              </p:blipFill>
              <p:spPr>
                <a:xfrm>
                  <a:off x="8354019" y="3125348"/>
                  <a:ext cx="67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5" name="Freihand 274">
                  <a:extLst>
                    <a:ext uri="{FF2B5EF4-FFF2-40B4-BE49-F238E27FC236}">
                      <a16:creationId xmlns:a16="http://schemas.microsoft.com/office/drawing/2014/main" id="{BCB90479-1476-41B3-B192-9B03B97AF560}"/>
                    </a:ext>
                  </a:extLst>
                </p14:cNvPr>
                <p14:cNvContentPartPr/>
                <p14:nvPr/>
              </p14:nvContentPartPr>
              <p14:xfrm>
                <a:off x="8315139" y="3080708"/>
                <a:ext cx="83880" cy="75240"/>
              </p14:xfrm>
            </p:contentPart>
          </mc:Choice>
          <mc:Fallback xmlns="">
            <p:pic>
              <p:nvPicPr>
                <p:cNvPr id="275" name="Freihand 274">
                  <a:extLst>
                    <a:ext uri="{FF2B5EF4-FFF2-40B4-BE49-F238E27FC236}">
                      <a16:creationId xmlns:a16="http://schemas.microsoft.com/office/drawing/2014/main" id="{BCB90479-1476-41B3-B192-9B03B97AF560}"/>
                    </a:ext>
                  </a:extLst>
                </p:cNvPr>
                <p:cNvPicPr/>
                <p:nvPr/>
              </p:nvPicPr>
              <p:blipFill>
                <a:blip r:embed="rId532"/>
                <a:stretch>
                  <a:fillRect/>
                </a:stretch>
              </p:blipFill>
              <p:spPr>
                <a:xfrm>
                  <a:off x="8310819" y="3076388"/>
                  <a:ext cx="92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6" name="Freihand 275">
                  <a:extLst>
                    <a:ext uri="{FF2B5EF4-FFF2-40B4-BE49-F238E27FC236}">
                      <a16:creationId xmlns:a16="http://schemas.microsoft.com/office/drawing/2014/main" id="{3ACCB5A0-9084-4E0C-BE24-C4F981459DEF}"/>
                    </a:ext>
                  </a:extLst>
                </p14:cNvPr>
                <p14:cNvContentPartPr/>
                <p14:nvPr/>
              </p14:nvContentPartPr>
              <p14:xfrm>
                <a:off x="8404779" y="3164228"/>
                <a:ext cx="65160" cy="64080"/>
              </p14:xfrm>
            </p:contentPart>
          </mc:Choice>
          <mc:Fallback xmlns="">
            <p:pic>
              <p:nvPicPr>
                <p:cNvPr id="276" name="Freihand 275">
                  <a:extLst>
                    <a:ext uri="{FF2B5EF4-FFF2-40B4-BE49-F238E27FC236}">
                      <a16:creationId xmlns:a16="http://schemas.microsoft.com/office/drawing/2014/main" id="{3ACCB5A0-9084-4E0C-BE24-C4F981459DEF}"/>
                    </a:ext>
                  </a:extLst>
                </p:cNvPr>
                <p:cNvPicPr/>
                <p:nvPr/>
              </p:nvPicPr>
              <p:blipFill>
                <a:blip r:embed="rId534"/>
                <a:stretch>
                  <a:fillRect/>
                </a:stretch>
              </p:blipFill>
              <p:spPr>
                <a:xfrm>
                  <a:off x="8400459" y="3159908"/>
                  <a:ext cx="7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79" name="Freihand 278">
                  <a:extLst>
                    <a:ext uri="{FF2B5EF4-FFF2-40B4-BE49-F238E27FC236}">
                      <a16:creationId xmlns:a16="http://schemas.microsoft.com/office/drawing/2014/main" id="{39F9A891-B710-4BB8-898D-07C5838FDEE8}"/>
                    </a:ext>
                  </a:extLst>
                </p14:cNvPr>
                <p14:cNvContentPartPr/>
                <p14:nvPr/>
              </p14:nvContentPartPr>
              <p14:xfrm>
                <a:off x="9057459" y="2952908"/>
                <a:ext cx="4680" cy="121680"/>
              </p14:xfrm>
            </p:contentPart>
          </mc:Choice>
          <mc:Fallback xmlns="">
            <p:pic>
              <p:nvPicPr>
                <p:cNvPr id="279" name="Freihand 278">
                  <a:extLst>
                    <a:ext uri="{FF2B5EF4-FFF2-40B4-BE49-F238E27FC236}">
                      <a16:creationId xmlns:a16="http://schemas.microsoft.com/office/drawing/2014/main" id="{39F9A891-B710-4BB8-898D-07C5838FDEE8}"/>
                    </a:ext>
                  </a:extLst>
                </p:cNvPr>
                <p:cNvPicPr/>
                <p:nvPr/>
              </p:nvPicPr>
              <p:blipFill>
                <a:blip r:embed="rId536"/>
                <a:stretch>
                  <a:fillRect/>
                </a:stretch>
              </p:blipFill>
              <p:spPr>
                <a:xfrm>
                  <a:off x="9053139" y="2948588"/>
                  <a:ext cx="13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0" name="Freihand 279">
                  <a:extLst>
                    <a:ext uri="{FF2B5EF4-FFF2-40B4-BE49-F238E27FC236}">
                      <a16:creationId xmlns:a16="http://schemas.microsoft.com/office/drawing/2014/main" id="{1143FFFA-B5D1-4D3A-A5CE-8E6979C00CEB}"/>
                    </a:ext>
                  </a:extLst>
                </p14:cNvPr>
                <p14:cNvContentPartPr/>
                <p14:nvPr/>
              </p14:nvContentPartPr>
              <p14:xfrm>
                <a:off x="8970699" y="2920508"/>
                <a:ext cx="117720" cy="129600"/>
              </p14:xfrm>
            </p:contentPart>
          </mc:Choice>
          <mc:Fallback xmlns="">
            <p:pic>
              <p:nvPicPr>
                <p:cNvPr id="280" name="Freihand 279">
                  <a:extLst>
                    <a:ext uri="{FF2B5EF4-FFF2-40B4-BE49-F238E27FC236}">
                      <a16:creationId xmlns:a16="http://schemas.microsoft.com/office/drawing/2014/main" id="{1143FFFA-B5D1-4D3A-A5CE-8E6979C00CEB}"/>
                    </a:ext>
                  </a:extLst>
                </p:cNvPr>
                <p:cNvPicPr/>
                <p:nvPr/>
              </p:nvPicPr>
              <p:blipFill>
                <a:blip r:embed="rId538"/>
                <a:stretch>
                  <a:fillRect/>
                </a:stretch>
              </p:blipFill>
              <p:spPr>
                <a:xfrm>
                  <a:off x="8966379" y="2916188"/>
                  <a:ext cx="126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1" name="Freihand 280">
                  <a:extLst>
                    <a:ext uri="{FF2B5EF4-FFF2-40B4-BE49-F238E27FC236}">
                      <a16:creationId xmlns:a16="http://schemas.microsoft.com/office/drawing/2014/main" id="{47D41699-9935-421D-9380-6F3076089C8F}"/>
                    </a:ext>
                  </a:extLst>
                </p14:cNvPr>
                <p14:cNvContentPartPr/>
                <p14:nvPr/>
              </p14:nvContentPartPr>
              <p14:xfrm>
                <a:off x="9144939" y="2995748"/>
                <a:ext cx="7560" cy="74880"/>
              </p14:xfrm>
            </p:contentPart>
          </mc:Choice>
          <mc:Fallback xmlns="">
            <p:pic>
              <p:nvPicPr>
                <p:cNvPr id="281" name="Freihand 280">
                  <a:extLst>
                    <a:ext uri="{FF2B5EF4-FFF2-40B4-BE49-F238E27FC236}">
                      <a16:creationId xmlns:a16="http://schemas.microsoft.com/office/drawing/2014/main" id="{47D41699-9935-421D-9380-6F3076089C8F}"/>
                    </a:ext>
                  </a:extLst>
                </p:cNvPr>
                <p:cNvPicPr/>
                <p:nvPr/>
              </p:nvPicPr>
              <p:blipFill>
                <a:blip r:embed="rId540"/>
                <a:stretch>
                  <a:fillRect/>
                </a:stretch>
              </p:blipFill>
              <p:spPr>
                <a:xfrm>
                  <a:off x="9140619" y="2991428"/>
                  <a:ext cx="16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2" name="Freihand 281">
                  <a:extLst>
                    <a:ext uri="{FF2B5EF4-FFF2-40B4-BE49-F238E27FC236}">
                      <a16:creationId xmlns:a16="http://schemas.microsoft.com/office/drawing/2014/main" id="{467FA4BE-E6DB-41FB-9DD7-DBBE18652E84}"/>
                    </a:ext>
                  </a:extLst>
                </p14:cNvPr>
                <p14:cNvContentPartPr/>
                <p14:nvPr/>
              </p14:nvContentPartPr>
              <p14:xfrm>
                <a:off x="9188139" y="2972348"/>
                <a:ext cx="83880" cy="85680"/>
              </p14:xfrm>
            </p:contentPart>
          </mc:Choice>
          <mc:Fallback xmlns="">
            <p:pic>
              <p:nvPicPr>
                <p:cNvPr id="282" name="Freihand 281">
                  <a:extLst>
                    <a:ext uri="{FF2B5EF4-FFF2-40B4-BE49-F238E27FC236}">
                      <a16:creationId xmlns:a16="http://schemas.microsoft.com/office/drawing/2014/main" id="{467FA4BE-E6DB-41FB-9DD7-DBBE18652E84}"/>
                    </a:ext>
                  </a:extLst>
                </p:cNvPr>
                <p:cNvPicPr/>
                <p:nvPr/>
              </p:nvPicPr>
              <p:blipFill>
                <a:blip r:embed="rId542"/>
                <a:stretch>
                  <a:fillRect/>
                </a:stretch>
              </p:blipFill>
              <p:spPr>
                <a:xfrm>
                  <a:off x="9183819" y="2968028"/>
                  <a:ext cx="9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83" name="Freihand 282">
                  <a:extLst>
                    <a:ext uri="{FF2B5EF4-FFF2-40B4-BE49-F238E27FC236}">
                      <a16:creationId xmlns:a16="http://schemas.microsoft.com/office/drawing/2014/main" id="{20E27C08-D788-4067-A85C-532F5B830F4D}"/>
                    </a:ext>
                  </a:extLst>
                </p14:cNvPr>
                <p14:cNvContentPartPr/>
                <p14:nvPr/>
              </p14:nvContentPartPr>
              <p14:xfrm>
                <a:off x="9203979" y="2933468"/>
                <a:ext cx="132840" cy="137160"/>
              </p14:xfrm>
            </p:contentPart>
          </mc:Choice>
          <mc:Fallback xmlns="">
            <p:pic>
              <p:nvPicPr>
                <p:cNvPr id="283" name="Freihand 282">
                  <a:extLst>
                    <a:ext uri="{FF2B5EF4-FFF2-40B4-BE49-F238E27FC236}">
                      <a16:creationId xmlns:a16="http://schemas.microsoft.com/office/drawing/2014/main" id="{20E27C08-D788-4067-A85C-532F5B830F4D}"/>
                    </a:ext>
                  </a:extLst>
                </p:cNvPr>
                <p:cNvPicPr/>
                <p:nvPr/>
              </p:nvPicPr>
              <p:blipFill>
                <a:blip r:embed="rId544"/>
                <a:stretch>
                  <a:fillRect/>
                </a:stretch>
              </p:blipFill>
              <p:spPr>
                <a:xfrm>
                  <a:off x="9199659" y="2929148"/>
                  <a:ext cx="141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85" name="Freihand 284">
                  <a:extLst>
                    <a:ext uri="{FF2B5EF4-FFF2-40B4-BE49-F238E27FC236}">
                      <a16:creationId xmlns:a16="http://schemas.microsoft.com/office/drawing/2014/main" id="{6BDAB789-CE60-40F2-873F-84AA6FB85C12}"/>
                    </a:ext>
                  </a:extLst>
                </p14:cNvPr>
                <p14:cNvContentPartPr/>
                <p14:nvPr/>
              </p14:nvContentPartPr>
              <p14:xfrm>
                <a:off x="9358059" y="2963348"/>
                <a:ext cx="189720" cy="91800"/>
              </p14:xfrm>
            </p:contentPart>
          </mc:Choice>
          <mc:Fallback xmlns="">
            <p:pic>
              <p:nvPicPr>
                <p:cNvPr id="285" name="Freihand 284">
                  <a:extLst>
                    <a:ext uri="{FF2B5EF4-FFF2-40B4-BE49-F238E27FC236}">
                      <a16:creationId xmlns:a16="http://schemas.microsoft.com/office/drawing/2014/main" id="{6BDAB789-CE60-40F2-873F-84AA6FB85C12}"/>
                    </a:ext>
                  </a:extLst>
                </p:cNvPr>
                <p:cNvPicPr/>
                <p:nvPr/>
              </p:nvPicPr>
              <p:blipFill>
                <a:blip r:embed="rId546"/>
                <a:stretch>
                  <a:fillRect/>
                </a:stretch>
              </p:blipFill>
              <p:spPr>
                <a:xfrm>
                  <a:off x="9353739" y="2959028"/>
                  <a:ext cx="198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86" name="Freihand 285">
                  <a:extLst>
                    <a:ext uri="{FF2B5EF4-FFF2-40B4-BE49-F238E27FC236}">
                      <a16:creationId xmlns:a16="http://schemas.microsoft.com/office/drawing/2014/main" id="{12B22341-A3A9-4977-87D0-846DE524E547}"/>
                    </a:ext>
                  </a:extLst>
                </p14:cNvPr>
                <p14:cNvContentPartPr/>
                <p14:nvPr/>
              </p14:nvContentPartPr>
              <p14:xfrm>
                <a:off x="9745059" y="2875148"/>
                <a:ext cx="195840" cy="153720"/>
              </p14:xfrm>
            </p:contentPart>
          </mc:Choice>
          <mc:Fallback xmlns="">
            <p:pic>
              <p:nvPicPr>
                <p:cNvPr id="286" name="Freihand 285">
                  <a:extLst>
                    <a:ext uri="{FF2B5EF4-FFF2-40B4-BE49-F238E27FC236}">
                      <a16:creationId xmlns:a16="http://schemas.microsoft.com/office/drawing/2014/main" id="{12B22341-A3A9-4977-87D0-846DE524E547}"/>
                    </a:ext>
                  </a:extLst>
                </p:cNvPr>
                <p:cNvPicPr/>
                <p:nvPr/>
              </p:nvPicPr>
              <p:blipFill>
                <a:blip r:embed="rId548"/>
                <a:stretch>
                  <a:fillRect/>
                </a:stretch>
              </p:blipFill>
              <p:spPr>
                <a:xfrm>
                  <a:off x="9740739" y="2870828"/>
                  <a:ext cx="204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87" name="Freihand 286">
                  <a:extLst>
                    <a:ext uri="{FF2B5EF4-FFF2-40B4-BE49-F238E27FC236}">
                      <a16:creationId xmlns:a16="http://schemas.microsoft.com/office/drawing/2014/main" id="{9DFA5D3A-B696-4E9D-A0C6-E8B89E7AB077}"/>
                    </a:ext>
                  </a:extLst>
                </p14:cNvPr>
                <p14:cNvContentPartPr/>
                <p14:nvPr/>
              </p14:nvContentPartPr>
              <p14:xfrm>
                <a:off x="9961419" y="2852468"/>
                <a:ext cx="247320" cy="169200"/>
              </p14:xfrm>
            </p:contentPart>
          </mc:Choice>
          <mc:Fallback xmlns="">
            <p:pic>
              <p:nvPicPr>
                <p:cNvPr id="287" name="Freihand 286">
                  <a:extLst>
                    <a:ext uri="{FF2B5EF4-FFF2-40B4-BE49-F238E27FC236}">
                      <a16:creationId xmlns:a16="http://schemas.microsoft.com/office/drawing/2014/main" id="{9DFA5D3A-B696-4E9D-A0C6-E8B89E7AB077}"/>
                    </a:ext>
                  </a:extLst>
                </p:cNvPr>
                <p:cNvPicPr/>
                <p:nvPr/>
              </p:nvPicPr>
              <p:blipFill>
                <a:blip r:embed="rId550"/>
                <a:stretch>
                  <a:fillRect/>
                </a:stretch>
              </p:blipFill>
              <p:spPr>
                <a:xfrm>
                  <a:off x="9957099" y="2848148"/>
                  <a:ext cx="25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88" name="Freihand 287">
                  <a:extLst>
                    <a:ext uri="{FF2B5EF4-FFF2-40B4-BE49-F238E27FC236}">
                      <a16:creationId xmlns:a16="http://schemas.microsoft.com/office/drawing/2014/main" id="{B8E7B46B-1478-41AB-905F-51F474C86448}"/>
                    </a:ext>
                  </a:extLst>
                </p14:cNvPr>
                <p14:cNvContentPartPr/>
                <p14:nvPr/>
              </p14:nvContentPartPr>
              <p14:xfrm>
                <a:off x="10358139" y="2924828"/>
                <a:ext cx="191160" cy="138600"/>
              </p14:xfrm>
            </p:contentPart>
          </mc:Choice>
          <mc:Fallback xmlns="">
            <p:pic>
              <p:nvPicPr>
                <p:cNvPr id="288" name="Freihand 287">
                  <a:extLst>
                    <a:ext uri="{FF2B5EF4-FFF2-40B4-BE49-F238E27FC236}">
                      <a16:creationId xmlns:a16="http://schemas.microsoft.com/office/drawing/2014/main" id="{B8E7B46B-1478-41AB-905F-51F474C86448}"/>
                    </a:ext>
                  </a:extLst>
                </p:cNvPr>
                <p:cNvPicPr/>
                <p:nvPr/>
              </p:nvPicPr>
              <p:blipFill>
                <a:blip r:embed="rId552"/>
                <a:stretch>
                  <a:fillRect/>
                </a:stretch>
              </p:blipFill>
              <p:spPr>
                <a:xfrm>
                  <a:off x="10353819" y="2920508"/>
                  <a:ext cx="199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89" name="Freihand 288">
                  <a:extLst>
                    <a:ext uri="{FF2B5EF4-FFF2-40B4-BE49-F238E27FC236}">
                      <a16:creationId xmlns:a16="http://schemas.microsoft.com/office/drawing/2014/main" id="{F44BB347-D5AB-4F59-9398-3E8EDEEFC1CB}"/>
                    </a:ext>
                  </a:extLst>
                </p14:cNvPr>
                <p14:cNvContentPartPr/>
                <p14:nvPr/>
              </p14:nvContentPartPr>
              <p14:xfrm>
                <a:off x="10518339" y="2860028"/>
                <a:ext cx="134640" cy="174240"/>
              </p14:xfrm>
            </p:contentPart>
          </mc:Choice>
          <mc:Fallback xmlns="">
            <p:pic>
              <p:nvPicPr>
                <p:cNvPr id="289" name="Freihand 288">
                  <a:extLst>
                    <a:ext uri="{FF2B5EF4-FFF2-40B4-BE49-F238E27FC236}">
                      <a16:creationId xmlns:a16="http://schemas.microsoft.com/office/drawing/2014/main" id="{F44BB347-D5AB-4F59-9398-3E8EDEEFC1CB}"/>
                    </a:ext>
                  </a:extLst>
                </p:cNvPr>
                <p:cNvPicPr/>
                <p:nvPr/>
              </p:nvPicPr>
              <p:blipFill>
                <a:blip r:embed="rId554"/>
                <a:stretch>
                  <a:fillRect/>
                </a:stretch>
              </p:blipFill>
              <p:spPr>
                <a:xfrm>
                  <a:off x="10514019" y="2855708"/>
                  <a:ext cx="143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0" name="Freihand 289">
                  <a:extLst>
                    <a:ext uri="{FF2B5EF4-FFF2-40B4-BE49-F238E27FC236}">
                      <a16:creationId xmlns:a16="http://schemas.microsoft.com/office/drawing/2014/main" id="{2001857A-907A-4AEB-94F0-9EB8B1DCF368}"/>
                    </a:ext>
                  </a:extLst>
                </p14:cNvPr>
                <p14:cNvContentPartPr/>
                <p14:nvPr/>
              </p14:nvContentPartPr>
              <p14:xfrm>
                <a:off x="10624539" y="2939228"/>
                <a:ext cx="110520" cy="80640"/>
              </p14:xfrm>
            </p:contentPart>
          </mc:Choice>
          <mc:Fallback xmlns="">
            <p:pic>
              <p:nvPicPr>
                <p:cNvPr id="290" name="Freihand 289">
                  <a:extLst>
                    <a:ext uri="{FF2B5EF4-FFF2-40B4-BE49-F238E27FC236}">
                      <a16:creationId xmlns:a16="http://schemas.microsoft.com/office/drawing/2014/main" id="{2001857A-907A-4AEB-94F0-9EB8B1DCF368}"/>
                    </a:ext>
                  </a:extLst>
                </p:cNvPr>
                <p:cNvPicPr/>
                <p:nvPr/>
              </p:nvPicPr>
              <p:blipFill>
                <a:blip r:embed="rId556"/>
                <a:stretch>
                  <a:fillRect/>
                </a:stretch>
              </p:blipFill>
              <p:spPr>
                <a:xfrm>
                  <a:off x="10620219" y="2934908"/>
                  <a:ext cx="119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1" name="Freihand 290">
                  <a:extLst>
                    <a:ext uri="{FF2B5EF4-FFF2-40B4-BE49-F238E27FC236}">
                      <a16:creationId xmlns:a16="http://schemas.microsoft.com/office/drawing/2014/main" id="{2BC78382-0923-4F40-B907-FC3E8F5F4479}"/>
                    </a:ext>
                  </a:extLst>
                </p14:cNvPr>
                <p14:cNvContentPartPr/>
                <p14:nvPr/>
              </p14:nvContentPartPr>
              <p14:xfrm>
                <a:off x="10719939" y="2906828"/>
                <a:ext cx="127080" cy="222120"/>
              </p14:xfrm>
            </p:contentPart>
          </mc:Choice>
          <mc:Fallback xmlns="">
            <p:pic>
              <p:nvPicPr>
                <p:cNvPr id="291" name="Freihand 290">
                  <a:extLst>
                    <a:ext uri="{FF2B5EF4-FFF2-40B4-BE49-F238E27FC236}">
                      <a16:creationId xmlns:a16="http://schemas.microsoft.com/office/drawing/2014/main" id="{2BC78382-0923-4F40-B907-FC3E8F5F4479}"/>
                    </a:ext>
                  </a:extLst>
                </p:cNvPr>
                <p:cNvPicPr/>
                <p:nvPr/>
              </p:nvPicPr>
              <p:blipFill>
                <a:blip r:embed="rId558"/>
                <a:stretch>
                  <a:fillRect/>
                </a:stretch>
              </p:blipFill>
              <p:spPr>
                <a:xfrm>
                  <a:off x="10715619" y="2902508"/>
                  <a:ext cx="13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2" name="Freihand 291">
                  <a:extLst>
                    <a:ext uri="{FF2B5EF4-FFF2-40B4-BE49-F238E27FC236}">
                      <a16:creationId xmlns:a16="http://schemas.microsoft.com/office/drawing/2014/main" id="{DE2BFAB5-8736-4304-A82C-6BACAF02D2B2}"/>
                    </a:ext>
                  </a:extLst>
                </p14:cNvPr>
                <p14:cNvContentPartPr/>
                <p14:nvPr/>
              </p14:nvContentPartPr>
              <p14:xfrm>
                <a:off x="10857819" y="2879468"/>
                <a:ext cx="114480" cy="100440"/>
              </p14:xfrm>
            </p:contentPart>
          </mc:Choice>
          <mc:Fallback xmlns="">
            <p:pic>
              <p:nvPicPr>
                <p:cNvPr id="292" name="Freihand 291">
                  <a:extLst>
                    <a:ext uri="{FF2B5EF4-FFF2-40B4-BE49-F238E27FC236}">
                      <a16:creationId xmlns:a16="http://schemas.microsoft.com/office/drawing/2014/main" id="{DE2BFAB5-8736-4304-A82C-6BACAF02D2B2}"/>
                    </a:ext>
                  </a:extLst>
                </p:cNvPr>
                <p:cNvPicPr/>
                <p:nvPr/>
              </p:nvPicPr>
              <p:blipFill>
                <a:blip r:embed="rId560"/>
                <a:stretch>
                  <a:fillRect/>
                </a:stretch>
              </p:blipFill>
              <p:spPr>
                <a:xfrm>
                  <a:off x="10853499" y="2875148"/>
                  <a:ext cx="123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3" name="Freihand 292">
                  <a:extLst>
                    <a:ext uri="{FF2B5EF4-FFF2-40B4-BE49-F238E27FC236}">
                      <a16:creationId xmlns:a16="http://schemas.microsoft.com/office/drawing/2014/main" id="{4111F31E-7C73-4F7B-8EC8-5E3716AF1F59}"/>
                    </a:ext>
                  </a:extLst>
                </p14:cNvPr>
                <p14:cNvContentPartPr/>
                <p14:nvPr/>
              </p14:nvContentPartPr>
              <p14:xfrm>
                <a:off x="10949979" y="2825828"/>
                <a:ext cx="28440" cy="9000"/>
              </p14:xfrm>
            </p:contentPart>
          </mc:Choice>
          <mc:Fallback xmlns="">
            <p:pic>
              <p:nvPicPr>
                <p:cNvPr id="293" name="Freihand 292">
                  <a:extLst>
                    <a:ext uri="{FF2B5EF4-FFF2-40B4-BE49-F238E27FC236}">
                      <a16:creationId xmlns:a16="http://schemas.microsoft.com/office/drawing/2014/main" id="{4111F31E-7C73-4F7B-8EC8-5E3716AF1F59}"/>
                    </a:ext>
                  </a:extLst>
                </p:cNvPr>
                <p:cNvPicPr/>
                <p:nvPr/>
              </p:nvPicPr>
              <p:blipFill>
                <a:blip r:embed="rId562"/>
                <a:stretch>
                  <a:fillRect/>
                </a:stretch>
              </p:blipFill>
              <p:spPr>
                <a:xfrm>
                  <a:off x="10945659" y="2821508"/>
                  <a:ext cx="37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94" name="Freihand 293">
                  <a:extLst>
                    <a:ext uri="{FF2B5EF4-FFF2-40B4-BE49-F238E27FC236}">
                      <a16:creationId xmlns:a16="http://schemas.microsoft.com/office/drawing/2014/main" id="{AAA4DA2F-F7C8-4472-BE17-7B77C4547091}"/>
                    </a:ext>
                  </a:extLst>
                </p14:cNvPr>
                <p14:cNvContentPartPr/>
                <p14:nvPr/>
              </p14:nvContentPartPr>
              <p14:xfrm>
                <a:off x="10989219" y="2789828"/>
                <a:ext cx="146160" cy="181080"/>
              </p14:xfrm>
            </p:contentPart>
          </mc:Choice>
          <mc:Fallback xmlns="">
            <p:pic>
              <p:nvPicPr>
                <p:cNvPr id="294" name="Freihand 293">
                  <a:extLst>
                    <a:ext uri="{FF2B5EF4-FFF2-40B4-BE49-F238E27FC236}">
                      <a16:creationId xmlns:a16="http://schemas.microsoft.com/office/drawing/2014/main" id="{AAA4DA2F-F7C8-4472-BE17-7B77C4547091}"/>
                    </a:ext>
                  </a:extLst>
                </p:cNvPr>
                <p:cNvPicPr/>
                <p:nvPr/>
              </p:nvPicPr>
              <p:blipFill>
                <a:blip r:embed="rId564"/>
                <a:stretch>
                  <a:fillRect/>
                </a:stretch>
              </p:blipFill>
              <p:spPr>
                <a:xfrm>
                  <a:off x="10984899" y="2785508"/>
                  <a:ext cx="154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97" name="Freihand 296">
                  <a:extLst>
                    <a:ext uri="{FF2B5EF4-FFF2-40B4-BE49-F238E27FC236}">
                      <a16:creationId xmlns:a16="http://schemas.microsoft.com/office/drawing/2014/main" id="{32A023FB-50C1-413A-B4F9-BFB6CB6B3614}"/>
                    </a:ext>
                  </a:extLst>
                </p14:cNvPr>
                <p14:cNvContentPartPr/>
                <p14:nvPr/>
              </p14:nvContentPartPr>
              <p14:xfrm>
                <a:off x="11185419" y="2765348"/>
                <a:ext cx="20880" cy="181800"/>
              </p14:xfrm>
            </p:contentPart>
          </mc:Choice>
          <mc:Fallback xmlns="">
            <p:pic>
              <p:nvPicPr>
                <p:cNvPr id="297" name="Freihand 296">
                  <a:extLst>
                    <a:ext uri="{FF2B5EF4-FFF2-40B4-BE49-F238E27FC236}">
                      <a16:creationId xmlns:a16="http://schemas.microsoft.com/office/drawing/2014/main" id="{32A023FB-50C1-413A-B4F9-BFB6CB6B3614}"/>
                    </a:ext>
                  </a:extLst>
                </p:cNvPr>
                <p:cNvPicPr/>
                <p:nvPr/>
              </p:nvPicPr>
              <p:blipFill>
                <a:blip r:embed="rId566"/>
                <a:stretch>
                  <a:fillRect/>
                </a:stretch>
              </p:blipFill>
              <p:spPr>
                <a:xfrm>
                  <a:off x="11181099" y="2761028"/>
                  <a:ext cx="29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98" name="Freihand 297">
                  <a:extLst>
                    <a:ext uri="{FF2B5EF4-FFF2-40B4-BE49-F238E27FC236}">
                      <a16:creationId xmlns:a16="http://schemas.microsoft.com/office/drawing/2014/main" id="{D7C2941B-4BCB-42A7-ABB8-D20BF8737BE5}"/>
                    </a:ext>
                  </a:extLst>
                </p14:cNvPr>
                <p14:cNvContentPartPr/>
                <p14:nvPr/>
              </p14:nvContentPartPr>
              <p14:xfrm>
                <a:off x="11135379" y="2846708"/>
                <a:ext cx="116280" cy="10800"/>
              </p14:xfrm>
            </p:contentPart>
          </mc:Choice>
          <mc:Fallback xmlns="">
            <p:pic>
              <p:nvPicPr>
                <p:cNvPr id="298" name="Freihand 297">
                  <a:extLst>
                    <a:ext uri="{FF2B5EF4-FFF2-40B4-BE49-F238E27FC236}">
                      <a16:creationId xmlns:a16="http://schemas.microsoft.com/office/drawing/2014/main" id="{D7C2941B-4BCB-42A7-ABB8-D20BF8737BE5}"/>
                    </a:ext>
                  </a:extLst>
                </p:cNvPr>
                <p:cNvPicPr/>
                <p:nvPr/>
              </p:nvPicPr>
              <p:blipFill>
                <a:blip r:embed="rId568"/>
                <a:stretch>
                  <a:fillRect/>
                </a:stretch>
              </p:blipFill>
              <p:spPr>
                <a:xfrm>
                  <a:off x="11131059" y="2842388"/>
                  <a:ext cx="124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0" name="Freihand 299">
                  <a:extLst>
                    <a:ext uri="{FF2B5EF4-FFF2-40B4-BE49-F238E27FC236}">
                      <a16:creationId xmlns:a16="http://schemas.microsoft.com/office/drawing/2014/main" id="{BF58D4CA-CC7C-4EB7-9B68-BD4C553D1B5B}"/>
                    </a:ext>
                  </a:extLst>
                </p14:cNvPr>
                <p14:cNvContentPartPr/>
                <p14:nvPr/>
              </p14:nvContentPartPr>
              <p14:xfrm>
                <a:off x="7531419" y="3348188"/>
                <a:ext cx="120240" cy="158760"/>
              </p14:xfrm>
            </p:contentPart>
          </mc:Choice>
          <mc:Fallback xmlns="">
            <p:pic>
              <p:nvPicPr>
                <p:cNvPr id="300" name="Freihand 299">
                  <a:extLst>
                    <a:ext uri="{FF2B5EF4-FFF2-40B4-BE49-F238E27FC236}">
                      <a16:creationId xmlns:a16="http://schemas.microsoft.com/office/drawing/2014/main" id="{BF58D4CA-CC7C-4EB7-9B68-BD4C553D1B5B}"/>
                    </a:ext>
                  </a:extLst>
                </p:cNvPr>
                <p:cNvPicPr/>
                <p:nvPr/>
              </p:nvPicPr>
              <p:blipFill>
                <a:blip r:embed="rId570"/>
                <a:stretch>
                  <a:fillRect/>
                </a:stretch>
              </p:blipFill>
              <p:spPr>
                <a:xfrm>
                  <a:off x="7527099" y="3343868"/>
                  <a:ext cx="128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1" name="Freihand 300">
                  <a:extLst>
                    <a:ext uri="{FF2B5EF4-FFF2-40B4-BE49-F238E27FC236}">
                      <a16:creationId xmlns:a16="http://schemas.microsoft.com/office/drawing/2014/main" id="{DD190B49-2B23-4606-8E25-482F1B90D536}"/>
                    </a:ext>
                  </a:extLst>
                </p14:cNvPr>
                <p14:cNvContentPartPr/>
                <p14:nvPr/>
              </p14:nvContentPartPr>
              <p14:xfrm>
                <a:off x="7679019" y="3414068"/>
                <a:ext cx="194760" cy="84600"/>
              </p14:xfrm>
            </p:contentPart>
          </mc:Choice>
          <mc:Fallback xmlns="">
            <p:pic>
              <p:nvPicPr>
                <p:cNvPr id="301" name="Freihand 300">
                  <a:extLst>
                    <a:ext uri="{FF2B5EF4-FFF2-40B4-BE49-F238E27FC236}">
                      <a16:creationId xmlns:a16="http://schemas.microsoft.com/office/drawing/2014/main" id="{DD190B49-2B23-4606-8E25-482F1B90D536}"/>
                    </a:ext>
                  </a:extLst>
                </p:cNvPr>
                <p:cNvPicPr/>
                <p:nvPr/>
              </p:nvPicPr>
              <p:blipFill>
                <a:blip r:embed="rId572"/>
                <a:stretch>
                  <a:fillRect/>
                </a:stretch>
              </p:blipFill>
              <p:spPr>
                <a:xfrm>
                  <a:off x="7674699" y="3409748"/>
                  <a:ext cx="203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2" name="Freihand 301">
                  <a:extLst>
                    <a:ext uri="{FF2B5EF4-FFF2-40B4-BE49-F238E27FC236}">
                      <a16:creationId xmlns:a16="http://schemas.microsoft.com/office/drawing/2014/main" id="{3F40B10D-1405-436A-8673-B23788835087}"/>
                    </a:ext>
                  </a:extLst>
                </p14:cNvPr>
                <p14:cNvContentPartPr/>
                <p14:nvPr/>
              </p14:nvContentPartPr>
              <p14:xfrm>
                <a:off x="7921299" y="3412988"/>
                <a:ext cx="62280" cy="60480"/>
              </p14:xfrm>
            </p:contentPart>
          </mc:Choice>
          <mc:Fallback xmlns="">
            <p:pic>
              <p:nvPicPr>
                <p:cNvPr id="302" name="Freihand 301">
                  <a:extLst>
                    <a:ext uri="{FF2B5EF4-FFF2-40B4-BE49-F238E27FC236}">
                      <a16:creationId xmlns:a16="http://schemas.microsoft.com/office/drawing/2014/main" id="{3F40B10D-1405-436A-8673-B23788835087}"/>
                    </a:ext>
                  </a:extLst>
                </p:cNvPr>
                <p:cNvPicPr/>
                <p:nvPr/>
              </p:nvPicPr>
              <p:blipFill>
                <a:blip r:embed="rId574"/>
                <a:stretch>
                  <a:fillRect/>
                </a:stretch>
              </p:blipFill>
              <p:spPr>
                <a:xfrm>
                  <a:off x="7916979" y="3408668"/>
                  <a:ext cx="70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4" name="Freihand 303">
                  <a:extLst>
                    <a:ext uri="{FF2B5EF4-FFF2-40B4-BE49-F238E27FC236}">
                      <a16:creationId xmlns:a16="http://schemas.microsoft.com/office/drawing/2014/main" id="{74704FC3-630A-4524-9B99-2B58C8035D7F}"/>
                    </a:ext>
                  </a:extLst>
                </p14:cNvPr>
                <p14:cNvContentPartPr/>
                <p14:nvPr/>
              </p14:nvContentPartPr>
              <p14:xfrm>
                <a:off x="8197419" y="3328028"/>
                <a:ext cx="127080" cy="126720"/>
              </p14:xfrm>
            </p:contentPart>
          </mc:Choice>
          <mc:Fallback xmlns="">
            <p:pic>
              <p:nvPicPr>
                <p:cNvPr id="304" name="Freihand 303">
                  <a:extLst>
                    <a:ext uri="{FF2B5EF4-FFF2-40B4-BE49-F238E27FC236}">
                      <a16:creationId xmlns:a16="http://schemas.microsoft.com/office/drawing/2014/main" id="{74704FC3-630A-4524-9B99-2B58C8035D7F}"/>
                    </a:ext>
                  </a:extLst>
                </p:cNvPr>
                <p:cNvPicPr/>
                <p:nvPr/>
              </p:nvPicPr>
              <p:blipFill>
                <a:blip r:embed="rId576"/>
                <a:stretch>
                  <a:fillRect/>
                </a:stretch>
              </p:blipFill>
              <p:spPr>
                <a:xfrm>
                  <a:off x="8193099" y="3323708"/>
                  <a:ext cx="135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5" name="Freihand 304">
                  <a:extLst>
                    <a:ext uri="{FF2B5EF4-FFF2-40B4-BE49-F238E27FC236}">
                      <a16:creationId xmlns:a16="http://schemas.microsoft.com/office/drawing/2014/main" id="{04F011A0-8631-4C62-A030-D9D36C559D23}"/>
                    </a:ext>
                  </a:extLst>
                </p14:cNvPr>
                <p14:cNvContentPartPr/>
                <p14:nvPr/>
              </p14:nvContentPartPr>
              <p14:xfrm>
                <a:off x="8313339" y="3387788"/>
                <a:ext cx="194760" cy="81720"/>
              </p14:xfrm>
            </p:contentPart>
          </mc:Choice>
          <mc:Fallback xmlns="">
            <p:pic>
              <p:nvPicPr>
                <p:cNvPr id="305" name="Freihand 304">
                  <a:extLst>
                    <a:ext uri="{FF2B5EF4-FFF2-40B4-BE49-F238E27FC236}">
                      <a16:creationId xmlns:a16="http://schemas.microsoft.com/office/drawing/2014/main" id="{04F011A0-8631-4C62-A030-D9D36C559D23}"/>
                    </a:ext>
                  </a:extLst>
                </p:cNvPr>
                <p:cNvPicPr/>
                <p:nvPr/>
              </p:nvPicPr>
              <p:blipFill>
                <a:blip r:embed="rId578"/>
                <a:stretch>
                  <a:fillRect/>
                </a:stretch>
              </p:blipFill>
              <p:spPr>
                <a:xfrm>
                  <a:off x="8309019" y="3383468"/>
                  <a:ext cx="203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7" name="Freihand 306">
                  <a:extLst>
                    <a:ext uri="{FF2B5EF4-FFF2-40B4-BE49-F238E27FC236}">
                      <a16:creationId xmlns:a16="http://schemas.microsoft.com/office/drawing/2014/main" id="{7EA55B30-B13A-4943-8912-2A25018C97C9}"/>
                    </a:ext>
                  </a:extLst>
                </p14:cNvPr>
                <p14:cNvContentPartPr/>
                <p14:nvPr/>
              </p14:nvContentPartPr>
              <p14:xfrm>
                <a:off x="8665059" y="3333788"/>
                <a:ext cx="142920" cy="119520"/>
              </p14:xfrm>
            </p:contentPart>
          </mc:Choice>
          <mc:Fallback xmlns="">
            <p:pic>
              <p:nvPicPr>
                <p:cNvPr id="307" name="Freihand 306">
                  <a:extLst>
                    <a:ext uri="{FF2B5EF4-FFF2-40B4-BE49-F238E27FC236}">
                      <a16:creationId xmlns:a16="http://schemas.microsoft.com/office/drawing/2014/main" id="{7EA55B30-B13A-4943-8912-2A25018C97C9}"/>
                    </a:ext>
                  </a:extLst>
                </p:cNvPr>
                <p:cNvPicPr/>
                <p:nvPr/>
              </p:nvPicPr>
              <p:blipFill>
                <a:blip r:embed="rId580"/>
                <a:stretch>
                  <a:fillRect/>
                </a:stretch>
              </p:blipFill>
              <p:spPr>
                <a:xfrm>
                  <a:off x="8660739" y="3329468"/>
                  <a:ext cx="151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08" name="Freihand 307">
                  <a:extLst>
                    <a:ext uri="{FF2B5EF4-FFF2-40B4-BE49-F238E27FC236}">
                      <a16:creationId xmlns:a16="http://schemas.microsoft.com/office/drawing/2014/main" id="{58EE0DA2-A81A-4238-8436-F39DFCB10E46}"/>
                    </a:ext>
                  </a:extLst>
                </p14:cNvPr>
                <p14:cNvContentPartPr/>
                <p14:nvPr/>
              </p14:nvContentPartPr>
              <p14:xfrm>
                <a:off x="8805459" y="3338108"/>
                <a:ext cx="83520" cy="90000"/>
              </p14:xfrm>
            </p:contentPart>
          </mc:Choice>
          <mc:Fallback xmlns="">
            <p:pic>
              <p:nvPicPr>
                <p:cNvPr id="308" name="Freihand 307">
                  <a:extLst>
                    <a:ext uri="{FF2B5EF4-FFF2-40B4-BE49-F238E27FC236}">
                      <a16:creationId xmlns:a16="http://schemas.microsoft.com/office/drawing/2014/main" id="{58EE0DA2-A81A-4238-8436-F39DFCB10E46}"/>
                    </a:ext>
                  </a:extLst>
                </p:cNvPr>
                <p:cNvPicPr/>
                <p:nvPr/>
              </p:nvPicPr>
              <p:blipFill>
                <a:blip r:embed="rId582"/>
                <a:stretch>
                  <a:fillRect/>
                </a:stretch>
              </p:blipFill>
              <p:spPr>
                <a:xfrm>
                  <a:off x="8801139" y="3333788"/>
                  <a:ext cx="92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09" name="Freihand 308">
                  <a:extLst>
                    <a:ext uri="{FF2B5EF4-FFF2-40B4-BE49-F238E27FC236}">
                      <a16:creationId xmlns:a16="http://schemas.microsoft.com/office/drawing/2014/main" id="{0B0715B3-06BD-4058-8C8D-ABF4B0D47BB3}"/>
                    </a:ext>
                  </a:extLst>
                </p14:cNvPr>
                <p14:cNvContentPartPr/>
                <p14:nvPr/>
              </p14:nvContentPartPr>
              <p14:xfrm>
                <a:off x="8908419" y="3282668"/>
                <a:ext cx="22680" cy="142920"/>
              </p14:xfrm>
            </p:contentPart>
          </mc:Choice>
          <mc:Fallback xmlns="">
            <p:pic>
              <p:nvPicPr>
                <p:cNvPr id="309" name="Freihand 308">
                  <a:extLst>
                    <a:ext uri="{FF2B5EF4-FFF2-40B4-BE49-F238E27FC236}">
                      <a16:creationId xmlns:a16="http://schemas.microsoft.com/office/drawing/2014/main" id="{0B0715B3-06BD-4058-8C8D-ABF4B0D47BB3}"/>
                    </a:ext>
                  </a:extLst>
                </p:cNvPr>
                <p:cNvPicPr/>
                <p:nvPr/>
              </p:nvPicPr>
              <p:blipFill>
                <a:blip r:embed="rId584"/>
                <a:stretch>
                  <a:fillRect/>
                </a:stretch>
              </p:blipFill>
              <p:spPr>
                <a:xfrm>
                  <a:off x="8904099" y="3278348"/>
                  <a:ext cx="31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0" name="Freihand 309">
                  <a:extLst>
                    <a:ext uri="{FF2B5EF4-FFF2-40B4-BE49-F238E27FC236}">
                      <a16:creationId xmlns:a16="http://schemas.microsoft.com/office/drawing/2014/main" id="{C07742DE-9579-4A99-BDAD-9E308953185D}"/>
                    </a:ext>
                  </a:extLst>
                </p14:cNvPr>
                <p14:cNvContentPartPr/>
                <p14:nvPr/>
              </p14:nvContentPartPr>
              <p14:xfrm>
                <a:off x="8926059" y="3328748"/>
                <a:ext cx="201960" cy="97920"/>
              </p14:xfrm>
            </p:contentPart>
          </mc:Choice>
          <mc:Fallback xmlns="">
            <p:pic>
              <p:nvPicPr>
                <p:cNvPr id="310" name="Freihand 309">
                  <a:extLst>
                    <a:ext uri="{FF2B5EF4-FFF2-40B4-BE49-F238E27FC236}">
                      <a16:creationId xmlns:a16="http://schemas.microsoft.com/office/drawing/2014/main" id="{C07742DE-9579-4A99-BDAD-9E308953185D}"/>
                    </a:ext>
                  </a:extLst>
                </p:cNvPr>
                <p:cNvPicPr/>
                <p:nvPr/>
              </p:nvPicPr>
              <p:blipFill>
                <a:blip r:embed="rId586"/>
                <a:stretch>
                  <a:fillRect/>
                </a:stretch>
              </p:blipFill>
              <p:spPr>
                <a:xfrm>
                  <a:off x="8921739" y="3324428"/>
                  <a:ext cx="21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1" name="Freihand 310">
                  <a:extLst>
                    <a:ext uri="{FF2B5EF4-FFF2-40B4-BE49-F238E27FC236}">
                      <a16:creationId xmlns:a16="http://schemas.microsoft.com/office/drawing/2014/main" id="{BFFF0FD3-086D-4283-9608-133CCFB8914C}"/>
                    </a:ext>
                  </a:extLst>
                </p14:cNvPr>
                <p14:cNvContentPartPr/>
                <p14:nvPr/>
              </p14:nvContentPartPr>
              <p14:xfrm>
                <a:off x="8552379" y="3447908"/>
                <a:ext cx="87120" cy="51480"/>
              </p14:xfrm>
            </p:contentPart>
          </mc:Choice>
          <mc:Fallback xmlns="">
            <p:pic>
              <p:nvPicPr>
                <p:cNvPr id="311" name="Freihand 310">
                  <a:extLst>
                    <a:ext uri="{FF2B5EF4-FFF2-40B4-BE49-F238E27FC236}">
                      <a16:creationId xmlns:a16="http://schemas.microsoft.com/office/drawing/2014/main" id="{BFFF0FD3-086D-4283-9608-133CCFB8914C}"/>
                    </a:ext>
                  </a:extLst>
                </p:cNvPr>
                <p:cNvPicPr/>
                <p:nvPr/>
              </p:nvPicPr>
              <p:blipFill>
                <a:blip r:embed="rId588"/>
                <a:stretch>
                  <a:fillRect/>
                </a:stretch>
              </p:blipFill>
              <p:spPr>
                <a:xfrm>
                  <a:off x="8548059" y="3443588"/>
                  <a:ext cx="95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2" name="Freihand 311">
                  <a:extLst>
                    <a:ext uri="{FF2B5EF4-FFF2-40B4-BE49-F238E27FC236}">
                      <a16:creationId xmlns:a16="http://schemas.microsoft.com/office/drawing/2014/main" id="{AEFD3D7E-C07D-41E1-9374-B177F64823E6}"/>
                    </a:ext>
                  </a:extLst>
                </p14:cNvPr>
                <p14:cNvContentPartPr/>
                <p14:nvPr/>
              </p14:nvContentPartPr>
              <p14:xfrm>
                <a:off x="9179139" y="3200948"/>
                <a:ext cx="95040" cy="105480"/>
              </p14:xfrm>
            </p:contentPart>
          </mc:Choice>
          <mc:Fallback xmlns="">
            <p:pic>
              <p:nvPicPr>
                <p:cNvPr id="312" name="Freihand 311">
                  <a:extLst>
                    <a:ext uri="{FF2B5EF4-FFF2-40B4-BE49-F238E27FC236}">
                      <a16:creationId xmlns:a16="http://schemas.microsoft.com/office/drawing/2014/main" id="{AEFD3D7E-C07D-41E1-9374-B177F64823E6}"/>
                    </a:ext>
                  </a:extLst>
                </p:cNvPr>
                <p:cNvPicPr/>
                <p:nvPr/>
              </p:nvPicPr>
              <p:blipFill>
                <a:blip r:embed="rId590"/>
                <a:stretch>
                  <a:fillRect/>
                </a:stretch>
              </p:blipFill>
              <p:spPr>
                <a:xfrm>
                  <a:off x="9174819" y="3196628"/>
                  <a:ext cx="103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3" name="Freihand 312">
                  <a:extLst>
                    <a:ext uri="{FF2B5EF4-FFF2-40B4-BE49-F238E27FC236}">
                      <a16:creationId xmlns:a16="http://schemas.microsoft.com/office/drawing/2014/main" id="{7453047A-869E-463D-BA20-EC71BC02E785}"/>
                    </a:ext>
                  </a:extLst>
                </p14:cNvPr>
                <p14:cNvContentPartPr/>
                <p14:nvPr/>
              </p14:nvContentPartPr>
              <p14:xfrm>
                <a:off x="9483339" y="3267908"/>
                <a:ext cx="124920" cy="153000"/>
              </p14:xfrm>
            </p:contentPart>
          </mc:Choice>
          <mc:Fallback xmlns="">
            <p:pic>
              <p:nvPicPr>
                <p:cNvPr id="313" name="Freihand 312">
                  <a:extLst>
                    <a:ext uri="{FF2B5EF4-FFF2-40B4-BE49-F238E27FC236}">
                      <a16:creationId xmlns:a16="http://schemas.microsoft.com/office/drawing/2014/main" id="{7453047A-869E-463D-BA20-EC71BC02E785}"/>
                    </a:ext>
                  </a:extLst>
                </p:cNvPr>
                <p:cNvPicPr/>
                <p:nvPr/>
              </p:nvPicPr>
              <p:blipFill>
                <a:blip r:embed="rId592"/>
                <a:stretch>
                  <a:fillRect/>
                </a:stretch>
              </p:blipFill>
              <p:spPr>
                <a:xfrm>
                  <a:off x="9479019" y="3263588"/>
                  <a:ext cx="133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14" name="Freihand 313">
                  <a:extLst>
                    <a:ext uri="{FF2B5EF4-FFF2-40B4-BE49-F238E27FC236}">
                      <a16:creationId xmlns:a16="http://schemas.microsoft.com/office/drawing/2014/main" id="{D55935E1-E0FB-43ED-9533-7517F7A21B93}"/>
                    </a:ext>
                  </a:extLst>
                </p14:cNvPr>
                <p14:cNvContentPartPr/>
                <p14:nvPr/>
              </p14:nvContentPartPr>
              <p14:xfrm>
                <a:off x="9615459" y="3349628"/>
                <a:ext cx="123480" cy="47880"/>
              </p14:xfrm>
            </p:contentPart>
          </mc:Choice>
          <mc:Fallback xmlns="">
            <p:pic>
              <p:nvPicPr>
                <p:cNvPr id="314" name="Freihand 313">
                  <a:extLst>
                    <a:ext uri="{FF2B5EF4-FFF2-40B4-BE49-F238E27FC236}">
                      <a16:creationId xmlns:a16="http://schemas.microsoft.com/office/drawing/2014/main" id="{D55935E1-E0FB-43ED-9533-7517F7A21B93}"/>
                    </a:ext>
                  </a:extLst>
                </p:cNvPr>
                <p:cNvPicPr/>
                <p:nvPr/>
              </p:nvPicPr>
              <p:blipFill>
                <a:blip r:embed="rId594"/>
                <a:stretch>
                  <a:fillRect/>
                </a:stretch>
              </p:blipFill>
              <p:spPr>
                <a:xfrm>
                  <a:off x="9611139" y="3345308"/>
                  <a:ext cx="132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15" name="Freihand 314">
                  <a:extLst>
                    <a:ext uri="{FF2B5EF4-FFF2-40B4-BE49-F238E27FC236}">
                      <a16:creationId xmlns:a16="http://schemas.microsoft.com/office/drawing/2014/main" id="{6ADA56DB-D367-43B6-86F3-F8B1BB741245}"/>
                    </a:ext>
                  </a:extLst>
                </p14:cNvPr>
                <p14:cNvContentPartPr/>
                <p14:nvPr/>
              </p14:nvContentPartPr>
              <p14:xfrm>
                <a:off x="9753699" y="3259268"/>
                <a:ext cx="267480" cy="252000"/>
              </p14:xfrm>
            </p:contentPart>
          </mc:Choice>
          <mc:Fallback xmlns="">
            <p:pic>
              <p:nvPicPr>
                <p:cNvPr id="315" name="Freihand 314">
                  <a:extLst>
                    <a:ext uri="{FF2B5EF4-FFF2-40B4-BE49-F238E27FC236}">
                      <a16:creationId xmlns:a16="http://schemas.microsoft.com/office/drawing/2014/main" id="{6ADA56DB-D367-43B6-86F3-F8B1BB741245}"/>
                    </a:ext>
                  </a:extLst>
                </p:cNvPr>
                <p:cNvPicPr/>
                <p:nvPr/>
              </p:nvPicPr>
              <p:blipFill>
                <a:blip r:embed="rId596"/>
                <a:stretch>
                  <a:fillRect/>
                </a:stretch>
              </p:blipFill>
              <p:spPr>
                <a:xfrm>
                  <a:off x="9749379" y="3254948"/>
                  <a:ext cx="2761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16" name="Freihand 315">
                  <a:extLst>
                    <a:ext uri="{FF2B5EF4-FFF2-40B4-BE49-F238E27FC236}">
                      <a16:creationId xmlns:a16="http://schemas.microsoft.com/office/drawing/2014/main" id="{E4F8ECE0-B2D3-4901-852C-C7E7028F18FF}"/>
                    </a:ext>
                  </a:extLst>
                </p14:cNvPr>
                <p14:cNvContentPartPr/>
                <p14:nvPr/>
              </p14:nvContentPartPr>
              <p14:xfrm>
                <a:off x="10145739" y="3316148"/>
                <a:ext cx="148680" cy="93600"/>
              </p14:xfrm>
            </p:contentPart>
          </mc:Choice>
          <mc:Fallback xmlns="">
            <p:pic>
              <p:nvPicPr>
                <p:cNvPr id="316" name="Freihand 315">
                  <a:extLst>
                    <a:ext uri="{FF2B5EF4-FFF2-40B4-BE49-F238E27FC236}">
                      <a16:creationId xmlns:a16="http://schemas.microsoft.com/office/drawing/2014/main" id="{E4F8ECE0-B2D3-4901-852C-C7E7028F18FF}"/>
                    </a:ext>
                  </a:extLst>
                </p:cNvPr>
                <p:cNvPicPr/>
                <p:nvPr/>
              </p:nvPicPr>
              <p:blipFill>
                <a:blip r:embed="rId598"/>
                <a:stretch>
                  <a:fillRect/>
                </a:stretch>
              </p:blipFill>
              <p:spPr>
                <a:xfrm>
                  <a:off x="10141419" y="3311828"/>
                  <a:ext cx="157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17" name="Freihand 316">
                  <a:extLst>
                    <a:ext uri="{FF2B5EF4-FFF2-40B4-BE49-F238E27FC236}">
                      <a16:creationId xmlns:a16="http://schemas.microsoft.com/office/drawing/2014/main" id="{836E7B15-C06A-436F-B18C-36D68A6A95C2}"/>
                    </a:ext>
                  </a:extLst>
                </p14:cNvPr>
                <p14:cNvContentPartPr/>
                <p14:nvPr/>
              </p14:nvContentPartPr>
              <p14:xfrm>
                <a:off x="10314939" y="3328748"/>
                <a:ext cx="185040" cy="68760"/>
              </p14:xfrm>
            </p:contentPart>
          </mc:Choice>
          <mc:Fallback xmlns="">
            <p:pic>
              <p:nvPicPr>
                <p:cNvPr id="317" name="Freihand 316">
                  <a:extLst>
                    <a:ext uri="{FF2B5EF4-FFF2-40B4-BE49-F238E27FC236}">
                      <a16:creationId xmlns:a16="http://schemas.microsoft.com/office/drawing/2014/main" id="{836E7B15-C06A-436F-B18C-36D68A6A95C2}"/>
                    </a:ext>
                  </a:extLst>
                </p:cNvPr>
                <p:cNvPicPr/>
                <p:nvPr/>
              </p:nvPicPr>
              <p:blipFill>
                <a:blip r:embed="rId600"/>
                <a:stretch>
                  <a:fillRect/>
                </a:stretch>
              </p:blipFill>
              <p:spPr>
                <a:xfrm>
                  <a:off x="10310619" y="3324428"/>
                  <a:ext cx="193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20" name="Freihand 319">
                  <a:extLst>
                    <a:ext uri="{FF2B5EF4-FFF2-40B4-BE49-F238E27FC236}">
                      <a16:creationId xmlns:a16="http://schemas.microsoft.com/office/drawing/2014/main" id="{24993E98-3C73-47AD-93FF-ADE973FA8852}"/>
                    </a:ext>
                  </a:extLst>
                </p14:cNvPr>
                <p14:cNvContentPartPr/>
                <p14:nvPr/>
              </p14:nvContentPartPr>
              <p14:xfrm>
                <a:off x="10649739" y="3222908"/>
                <a:ext cx="131400" cy="180720"/>
              </p14:xfrm>
            </p:contentPart>
          </mc:Choice>
          <mc:Fallback xmlns="">
            <p:pic>
              <p:nvPicPr>
                <p:cNvPr id="320" name="Freihand 319">
                  <a:extLst>
                    <a:ext uri="{FF2B5EF4-FFF2-40B4-BE49-F238E27FC236}">
                      <a16:creationId xmlns:a16="http://schemas.microsoft.com/office/drawing/2014/main" id="{24993E98-3C73-47AD-93FF-ADE973FA8852}"/>
                    </a:ext>
                  </a:extLst>
                </p:cNvPr>
                <p:cNvPicPr/>
                <p:nvPr/>
              </p:nvPicPr>
              <p:blipFill>
                <a:blip r:embed="rId602"/>
                <a:stretch>
                  <a:fillRect/>
                </a:stretch>
              </p:blipFill>
              <p:spPr>
                <a:xfrm>
                  <a:off x="10645419" y="3218588"/>
                  <a:ext cx="140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21" name="Freihand 320">
                  <a:extLst>
                    <a:ext uri="{FF2B5EF4-FFF2-40B4-BE49-F238E27FC236}">
                      <a16:creationId xmlns:a16="http://schemas.microsoft.com/office/drawing/2014/main" id="{92A28EE4-7EAB-4FAA-921E-A00A3EECFF53}"/>
                    </a:ext>
                  </a:extLst>
                </p14:cNvPr>
                <p14:cNvContentPartPr/>
                <p14:nvPr/>
              </p14:nvContentPartPr>
              <p14:xfrm>
                <a:off x="10818579" y="3239108"/>
                <a:ext cx="103680" cy="121320"/>
              </p14:xfrm>
            </p:contentPart>
          </mc:Choice>
          <mc:Fallback xmlns="">
            <p:pic>
              <p:nvPicPr>
                <p:cNvPr id="321" name="Freihand 320">
                  <a:extLst>
                    <a:ext uri="{FF2B5EF4-FFF2-40B4-BE49-F238E27FC236}">
                      <a16:creationId xmlns:a16="http://schemas.microsoft.com/office/drawing/2014/main" id="{92A28EE4-7EAB-4FAA-921E-A00A3EECFF53}"/>
                    </a:ext>
                  </a:extLst>
                </p:cNvPr>
                <p:cNvPicPr/>
                <p:nvPr/>
              </p:nvPicPr>
              <p:blipFill>
                <a:blip r:embed="rId604"/>
                <a:stretch>
                  <a:fillRect/>
                </a:stretch>
              </p:blipFill>
              <p:spPr>
                <a:xfrm>
                  <a:off x="10814259" y="3234788"/>
                  <a:ext cx="112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22" name="Freihand 321">
                  <a:extLst>
                    <a:ext uri="{FF2B5EF4-FFF2-40B4-BE49-F238E27FC236}">
                      <a16:creationId xmlns:a16="http://schemas.microsoft.com/office/drawing/2014/main" id="{024FEF45-2034-476B-8972-1694DA9F73DC}"/>
                    </a:ext>
                  </a:extLst>
                </p14:cNvPr>
                <p14:cNvContentPartPr/>
                <p14:nvPr/>
              </p14:nvContentPartPr>
              <p14:xfrm>
                <a:off x="10936659" y="3241628"/>
                <a:ext cx="96120" cy="119160"/>
              </p14:xfrm>
            </p:contentPart>
          </mc:Choice>
          <mc:Fallback xmlns="">
            <p:pic>
              <p:nvPicPr>
                <p:cNvPr id="322" name="Freihand 321">
                  <a:extLst>
                    <a:ext uri="{FF2B5EF4-FFF2-40B4-BE49-F238E27FC236}">
                      <a16:creationId xmlns:a16="http://schemas.microsoft.com/office/drawing/2014/main" id="{024FEF45-2034-476B-8972-1694DA9F73DC}"/>
                    </a:ext>
                  </a:extLst>
                </p:cNvPr>
                <p:cNvPicPr/>
                <p:nvPr/>
              </p:nvPicPr>
              <p:blipFill>
                <a:blip r:embed="rId606"/>
                <a:stretch>
                  <a:fillRect/>
                </a:stretch>
              </p:blipFill>
              <p:spPr>
                <a:xfrm>
                  <a:off x="10932339" y="3237308"/>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23" name="Freihand 322">
                  <a:extLst>
                    <a:ext uri="{FF2B5EF4-FFF2-40B4-BE49-F238E27FC236}">
                      <a16:creationId xmlns:a16="http://schemas.microsoft.com/office/drawing/2014/main" id="{23B504DD-1EFF-4C71-B2D2-291F0E3AF0D0}"/>
                    </a:ext>
                  </a:extLst>
                </p14:cNvPr>
                <p14:cNvContentPartPr/>
                <p14:nvPr/>
              </p14:nvContentPartPr>
              <p14:xfrm>
                <a:off x="11038539" y="3233348"/>
                <a:ext cx="111240" cy="108000"/>
              </p14:xfrm>
            </p:contentPart>
          </mc:Choice>
          <mc:Fallback xmlns="">
            <p:pic>
              <p:nvPicPr>
                <p:cNvPr id="323" name="Freihand 322">
                  <a:extLst>
                    <a:ext uri="{FF2B5EF4-FFF2-40B4-BE49-F238E27FC236}">
                      <a16:creationId xmlns:a16="http://schemas.microsoft.com/office/drawing/2014/main" id="{23B504DD-1EFF-4C71-B2D2-291F0E3AF0D0}"/>
                    </a:ext>
                  </a:extLst>
                </p:cNvPr>
                <p:cNvPicPr/>
                <p:nvPr/>
              </p:nvPicPr>
              <p:blipFill>
                <a:blip r:embed="rId608"/>
                <a:stretch>
                  <a:fillRect/>
                </a:stretch>
              </p:blipFill>
              <p:spPr>
                <a:xfrm>
                  <a:off x="11034219" y="3229028"/>
                  <a:ext cx="11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24" name="Freihand 323">
                  <a:extLst>
                    <a:ext uri="{FF2B5EF4-FFF2-40B4-BE49-F238E27FC236}">
                      <a16:creationId xmlns:a16="http://schemas.microsoft.com/office/drawing/2014/main" id="{741F5202-E395-41E4-9F6B-93DD35619F82}"/>
                    </a:ext>
                  </a:extLst>
                </p14:cNvPr>
                <p14:cNvContentPartPr/>
                <p14:nvPr/>
              </p14:nvContentPartPr>
              <p14:xfrm>
                <a:off x="11267139" y="3216428"/>
                <a:ext cx="112320" cy="103320"/>
              </p14:xfrm>
            </p:contentPart>
          </mc:Choice>
          <mc:Fallback xmlns="">
            <p:pic>
              <p:nvPicPr>
                <p:cNvPr id="324" name="Freihand 323">
                  <a:extLst>
                    <a:ext uri="{FF2B5EF4-FFF2-40B4-BE49-F238E27FC236}">
                      <a16:creationId xmlns:a16="http://schemas.microsoft.com/office/drawing/2014/main" id="{741F5202-E395-41E4-9F6B-93DD35619F82}"/>
                    </a:ext>
                  </a:extLst>
                </p:cNvPr>
                <p:cNvPicPr/>
                <p:nvPr/>
              </p:nvPicPr>
              <p:blipFill>
                <a:blip r:embed="rId610"/>
                <a:stretch>
                  <a:fillRect/>
                </a:stretch>
              </p:blipFill>
              <p:spPr>
                <a:xfrm>
                  <a:off x="11262819" y="3212108"/>
                  <a:ext cx="120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25" name="Freihand 324">
                  <a:extLst>
                    <a:ext uri="{FF2B5EF4-FFF2-40B4-BE49-F238E27FC236}">
                      <a16:creationId xmlns:a16="http://schemas.microsoft.com/office/drawing/2014/main" id="{315FDD9E-74A9-4CC4-BCFF-A35541916E09}"/>
                    </a:ext>
                  </a:extLst>
                </p14:cNvPr>
                <p14:cNvContentPartPr/>
                <p14:nvPr/>
              </p14:nvContentPartPr>
              <p14:xfrm>
                <a:off x="11209899" y="3276908"/>
                <a:ext cx="138600" cy="14760"/>
              </p14:xfrm>
            </p:contentPart>
          </mc:Choice>
          <mc:Fallback xmlns="">
            <p:pic>
              <p:nvPicPr>
                <p:cNvPr id="325" name="Freihand 324">
                  <a:extLst>
                    <a:ext uri="{FF2B5EF4-FFF2-40B4-BE49-F238E27FC236}">
                      <a16:creationId xmlns:a16="http://schemas.microsoft.com/office/drawing/2014/main" id="{315FDD9E-74A9-4CC4-BCFF-A35541916E09}"/>
                    </a:ext>
                  </a:extLst>
                </p:cNvPr>
                <p:cNvPicPr/>
                <p:nvPr/>
              </p:nvPicPr>
              <p:blipFill>
                <a:blip r:embed="rId612"/>
                <a:stretch>
                  <a:fillRect/>
                </a:stretch>
              </p:blipFill>
              <p:spPr>
                <a:xfrm>
                  <a:off x="11205579" y="3272588"/>
                  <a:ext cx="147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26" name="Freihand 325">
                  <a:extLst>
                    <a:ext uri="{FF2B5EF4-FFF2-40B4-BE49-F238E27FC236}">
                      <a16:creationId xmlns:a16="http://schemas.microsoft.com/office/drawing/2014/main" id="{AE03571F-829F-4BE5-9B96-C1C2A795D3A6}"/>
                    </a:ext>
                  </a:extLst>
                </p14:cNvPr>
                <p14:cNvContentPartPr/>
                <p14:nvPr/>
              </p14:nvContentPartPr>
              <p14:xfrm>
                <a:off x="11213139" y="3277268"/>
                <a:ext cx="155880" cy="29520"/>
              </p14:xfrm>
            </p:contentPart>
          </mc:Choice>
          <mc:Fallback xmlns="">
            <p:pic>
              <p:nvPicPr>
                <p:cNvPr id="326" name="Freihand 325">
                  <a:extLst>
                    <a:ext uri="{FF2B5EF4-FFF2-40B4-BE49-F238E27FC236}">
                      <a16:creationId xmlns:a16="http://schemas.microsoft.com/office/drawing/2014/main" id="{AE03571F-829F-4BE5-9B96-C1C2A795D3A6}"/>
                    </a:ext>
                  </a:extLst>
                </p:cNvPr>
                <p:cNvPicPr/>
                <p:nvPr/>
              </p:nvPicPr>
              <p:blipFill>
                <a:blip r:embed="rId614"/>
                <a:stretch>
                  <a:fillRect/>
                </a:stretch>
              </p:blipFill>
              <p:spPr>
                <a:xfrm>
                  <a:off x="11208819" y="3272948"/>
                  <a:ext cx="164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27" name="Freihand 326">
                  <a:extLst>
                    <a:ext uri="{FF2B5EF4-FFF2-40B4-BE49-F238E27FC236}">
                      <a16:creationId xmlns:a16="http://schemas.microsoft.com/office/drawing/2014/main" id="{5DB141DA-5B8D-4BEF-90CA-82FC90F895A4}"/>
                    </a:ext>
                  </a:extLst>
                </p14:cNvPr>
                <p14:cNvContentPartPr/>
                <p14:nvPr/>
              </p14:nvContentPartPr>
              <p14:xfrm>
                <a:off x="11455779" y="3234788"/>
                <a:ext cx="231480" cy="97560"/>
              </p14:xfrm>
            </p:contentPart>
          </mc:Choice>
          <mc:Fallback xmlns="">
            <p:pic>
              <p:nvPicPr>
                <p:cNvPr id="327" name="Freihand 326">
                  <a:extLst>
                    <a:ext uri="{FF2B5EF4-FFF2-40B4-BE49-F238E27FC236}">
                      <a16:creationId xmlns:a16="http://schemas.microsoft.com/office/drawing/2014/main" id="{5DB141DA-5B8D-4BEF-90CA-82FC90F895A4}"/>
                    </a:ext>
                  </a:extLst>
                </p:cNvPr>
                <p:cNvPicPr/>
                <p:nvPr/>
              </p:nvPicPr>
              <p:blipFill>
                <a:blip r:embed="rId616"/>
                <a:stretch>
                  <a:fillRect/>
                </a:stretch>
              </p:blipFill>
              <p:spPr>
                <a:xfrm>
                  <a:off x="11451459" y="3230468"/>
                  <a:ext cx="240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28" name="Freihand 327">
                  <a:extLst>
                    <a:ext uri="{FF2B5EF4-FFF2-40B4-BE49-F238E27FC236}">
                      <a16:creationId xmlns:a16="http://schemas.microsoft.com/office/drawing/2014/main" id="{8D5A667B-CA39-45A0-A4CB-90403FEBF681}"/>
                    </a:ext>
                  </a:extLst>
                </p14:cNvPr>
                <p14:cNvContentPartPr/>
                <p14:nvPr/>
              </p14:nvContentPartPr>
              <p14:xfrm>
                <a:off x="7547259" y="3603068"/>
                <a:ext cx="121680" cy="135360"/>
              </p14:xfrm>
            </p:contentPart>
          </mc:Choice>
          <mc:Fallback xmlns="">
            <p:pic>
              <p:nvPicPr>
                <p:cNvPr id="328" name="Freihand 327">
                  <a:extLst>
                    <a:ext uri="{FF2B5EF4-FFF2-40B4-BE49-F238E27FC236}">
                      <a16:creationId xmlns:a16="http://schemas.microsoft.com/office/drawing/2014/main" id="{8D5A667B-CA39-45A0-A4CB-90403FEBF681}"/>
                    </a:ext>
                  </a:extLst>
                </p:cNvPr>
                <p:cNvPicPr/>
                <p:nvPr/>
              </p:nvPicPr>
              <p:blipFill>
                <a:blip r:embed="rId618"/>
                <a:stretch>
                  <a:fillRect/>
                </a:stretch>
              </p:blipFill>
              <p:spPr>
                <a:xfrm>
                  <a:off x="7542939" y="3598748"/>
                  <a:ext cx="130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29" name="Freihand 328">
                  <a:extLst>
                    <a:ext uri="{FF2B5EF4-FFF2-40B4-BE49-F238E27FC236}">
                      <a16:creationId xmlns:a16="http://schemas.microsoft.com/office/drawing/2014/main" id="{801F4AF9-ED8C-45FC-A542-2E057388839F}"/>
                    </a:ext>
                  </a:extLst>
                </p14:cNvPr>
                <p14:cNvContentPartPr/>
                <p14:nvPr/>
              </p14:nvContentPartPr>
              <p14:xfrm>
                <a:off x="7685139" y="3661028"/>
                <a:ext cx="248400" cy="90360"/>
              </p14:xfrm>
            </p:contentPart>
          </mc:Choice>
          <mc:Fallback xmlns="">
            <p:pic>
              <p:nvPicPr>
                <p:cNvPr id="329" name="Freihand 328">
                  <a:extLst>
                    <a:ext uri="{FF2B5EF4-FFF2-40B4-BE49-F238E27FC236}">
                      <a16:creationId xmlns:a16="http://schemas.microsoft.com/office/drawing/2014/main" id="{801F4AF9-ED8C-45FC-A542-2E057388839F}"/>
                    </a:ext>
                  </a:extLst>
                </p:cNvPr>
                <p:cNvPicPr/>
                <p:nvPr/>
              </p:nvPicPr>
              <p:blipFill>
                <a:blip r:embed="rId620"/>
                <a:stretch>
                  <a:fillRect/>
                </a:stretch>
              </p:blipFill>
              <p:spPr>
                <a:xfrm>
                  <a:off x="7680819" y="3656708"/>
                  <a:ext cx="257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30" name="Freihand 329">
                  <a:extLst>
                    <a:ext uri="{FF2B5EF4-FFF2-40B4-BE49-F238E27FC236}">
                      <a16:creationId xmlns:a16="http://schemas.microsoft.com/office/drawing/2014/main" id="{6AD01CE0-062E-433A-9B52-5A071A240418}"/>
                    </a:ext>
                  </a:extLst>
                </p14:cNvPr>
                <p14:cNvContentPartPr/>
                <p14:nvPr/>
              </p14:nvContentPartPr>
              <p14:xfrm>
                <a:off x="8132979" y="3623948"/>
                <a:ext cx="14400" cy="111600"/>
              </p14:xfrm>
            </p:contentPart>
          </mc:Choice>
          <mc:Fallback xmlns="">
            <p:pic>
              <p:nvPicPr>
                <p:cNvPr id="330" name="Freihand 329">
                  <a:extLst>
                    <a:ext uri="{FF2B5EF4-FFF2-40B4-BE49-F238E27FC236}">
                      <a16:creationId xmlns:a16="http://schemas.microsoft.com/office/drawing/2014/main" id="{6AD01CE0-062E-433A-9B52-5A071A240418}"/>
                    </a:ext>
                  </a:extLst>
                </p:cNvPr>
                <p:cNvPicPr/>
                <p:nvPr/>
              </p:nvPicPr>
              <p:blipFill>
                <a:blip r:embed="rId622"/>
                <a:stretch>
                  <a:fillRect/>
                </a:stretch>
              </p:blipFill>
              <p:spPr>
                <a:xfrm>
                  <a:off x="8128659" y="3619628"/>
                  <a:ext cx="23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31" name="Freihand 330">
                  <a:extLst>
                    <a:ext uri="{FF2B5EF4-FFF2-40B4-BE49-F238E27FC236}">
                      <a16:creationId xmlns:a16="http://schemas.microsoft.com/office/drawing/2014/main" id="{4CF44CA1-AEF0-4B5F-8A0C-0A12C8390201}"/>
                    </a:ext>
                  </a:extLst>
                </p14:cNvPr>
                <p14:cNvContentPartPr/>
                <p14:nvPr/>
              </p14:nvContentPartPr>
              <p14:xfrm>
                <a:off x="8074299" y="3590468"/>
                <a:ext cx="187200" cy="117000"/>
              </p14:xfrm>
            </p:contentPart>
          </mc:Choice>
          <mc:Fallback xmlns="">
            <p:pic>
              <p:nvPicPr>
                <p:cNvPr id="331" name="Freihand 330">
                  <a:extLst>
                    <a:ext uri="{FF2B5EF4-FFF2-40B4-BE49-F238E27FC236}">
                      <a16:creationId xmlns:a16="http://schemas.microsoft.com/office/drawing/2014/main" id="{4CF44CA1-AEF0-4B5F-8A0C-0A12C8390201}"/>
                    </a:ext>
                  </a:extLst>
                </p:cNvPr>
                <p:cNvPicPr/>
                <p:nvPr/>
              </p:nvPicPr>
              <p:blipFill>
                <a:blip r:embed="rId624"/>
                <a:stretch>
                  <a:fillRect/>
                </a:stretch>
              </p:blipFill>
              <p:spPr>
                <a:xfrm>
                  <a:off x="8069979" y="3586148"/>
                  <a:ext cx="19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32" name="Freihand 331">
                  <a:extLst>
                    <a:ext uri="{FF2B5EF4-FFF2-40B4-BE49-F238E27FC236}">
                      <a16:creationId xmlns:a16="http://schemas.microsoft.com/office/drawing/2014/main" id="{9D03DD5F-ED20-4A0D-B8B9-F69B62638611}"/>
                    </a:ext>
                  </a:extLst>
                </p14:cNvPr>
                <p14:cNvContentPartPr/>
                <p14:nvPr/>
              </p14:nvContentPartPr>
              <p14:xfrm>
                <a:off x="8259699" y="3636548"/>
                <a:ext cx="59040" cy="56160"/>
              </p14:xfrm>
            </p:contentPart>
          </mc:Choice>
          <mc:Fallback xmlns="">
            <p:pic>
              <p:nvPicPr>
                <p:cNvPr id="332" name="Freihand 331">
                  <a:extLst>
                    <a:ext uri="{FF2B5EF4-FFF2-40B4-BE49-F238E27FC236}">
                      <a16:creationId xmlns:a16="http://schemas.microsoft.com/office/drawing/2014/main" id="{9D03DD5F-ED20-4A0D-B8B9-F69B62638611}"/>
                    </a:ext>
                  </a:extLst>
                </p:cNvPr>
                <p:cNvPicPr/>
                <p:nvPr/>
              </p:nvPicPr>
              <p:blipFill>
                <a:blip r:embed="rId626"/>
                <a:stretch>
                  <a:fillRect/>
                </a:stretch>
              </p:blipFill>
              <p:spPr>
                <a:xfrm>
                  <a:off x="8255379" y="3632228"/>
                  <a:ext cx="67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33" name="Freihand 332">
                  <a:extLst>
                    <a:ext uri="{FF2B5EF4-FFF2-40B4-BE49-F238E27FC236}">
                      <a16:creationId xmlns:a16="http://schemas.microsoft.com/office/drawing/2014/main" id="{925154E2-E33F-43CB-98E8-C0BE6D0FCD41}"/>
                    </a:ext>
                  </a:extLst>
                </p14:cNvPr>
                <p14:cNvContentPartPr/>
                <p14:nvPr/>
              </p14:nvContentPartPr>
              <p14:xfrm>
                <a:off x="8336379" y="3545468"/>
                <a:ext cx="128160" cy="153360"/>
              </p14:xfrm>
            </p:contentPart>
          </mc:Choice>
          <mc:Fallback xmlns="">
            <p:pic>
              <p:nvPicPr>
                <p:cNvPr id="333" name="Freihand 332">
                  <a:extLst>
                    <a:ext uri="{FF2B5EF4-FFF2-40B4-BE49-F238E27FC236}">
                      <a16:creationId xmlns:a16="http://schemas.microsoft.com/office/drawing/2014/main" id="{925154E2-E33F-43CB-98E8-C0BE6D0FCD41}"/>
                    </a:ext>
                  </a:extLst>
                </p:cNvPr>
                <p:cNvPicPr/>
                <p:nvPr/>
              </p:nvPicPr>
              <p:blipFill>
                <a:blip r:embed="rId628"/>
                <a:stretch>
                  <a:fillRect/>
                </a:stretch>
              </p:blipFill>
              <p:spPr>
                <a:xfrm>
                  <a:off x="8332059" y="3541148"/>
                  <a:ext cx="136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34" name="Freihand 333">
                  <a:extLst>
                    <a:ext uri="{FF2B5EF4-FFF2-40B4-BE49-F238E27FC236}">
                      <a16:creationId xmlns:a16="http://schemas.microsoft.com/office/drawing/2014/main" id="{E5F7A367-9F38-450D-865F-687FA93A853B}"/>
                    </a:ext>
                  </a:extLst>
                </p14:cNvPr>
                <p14:cNvContentPartPr/>
                <p14:nvPr/>
              </p14:nvContentPartPr>
              <p14:xfrm>
                <a:off x="8538699" y="3639788"/>
                <a:ext cx="116280" cy="81720"/>
              </p14:xfrm>
            </p:contentPart>
          </mc:Choice>
          <mc:Fallback xmlns="">
            <p:pic>
              <p:nvPicPr>
                <p:cNvPr id="334" name="Freihand 333">
                  <a:extLst>
                    <a:ext uri="{FF2B5EF4-FFF2-40B4-BE49-F238E27FC236}">
                      <a16:creationId xmlns:a16="http://schemas.microsoft.com/office/drawing/2014/main" id="{E5F7A367-9F38-450D-865F-687FA93A853B}"/>
                    </a:ext>
                  </a:extLst>
                </p:cNvPr>
                <p:cNvPicPr/>
                <p:nvPr/>
              </p:nvPicPr>
              <p:blipFill>
                <a:blip r:embed="rId630"/>
                <a:stretch>
                  <a:fillRect/>
                </a:stretch>
              </p:blipFill>
              <p:spPr>
                <a:xfrm>
                  <a:off x="8534379" y="3635468"/>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35" name="Freihand 334">
                  <a:extLst>
                    <a:ext uri="{FF2B5EF4-FFF2-40B4-BE49-F238E27FC236}">
                      <a16:creationId xmlns:a16="http://schemas.microsoft.com/office/drawing/2014/main" id="{92671498-7E8F-4BDC-A169-360CAC55C0F9}"/>
                    </a:ext>
                  </a:extLst>
                </p14:cNvPr>
                <p14:cNvContentPartPr/>
                <p14:nvPr/>
              </p14:nvContentPartPr>
              <p14:xfrm>
                <a:off x="8529339" y="3662108"/>
                <a:ext cx="120960" cy="17280"/>
              </p14:xfrm>
            </p:contentPart>
          </mc:Choice>
          <mc:Fallback xmlns="">
            <p:pic>
              <p:nvPicPr>
                <p:cNvPr id="335" name="Freihand 334">
                  <a:extLst>
                    <a:ext uri="{FF2B5EF4-FFF2-40B4-BE49-F238E27FC236}">
                      <a16:creationId xmlns:a16="http://schemas.microsoft.com/office/drawing/2014/main" id="{92671498-7E8F-4BDC-A169-360CAC55C0F9}"/>
                    </a:ext>
                  </a:extLst>
                </p:cNvPr>
                <p:cNvPicPr/>
                <p:nvPr/>
              </p:nvPicPr>
              <p:blipFill>
                <a:blip r:embed="rId632"/>
                <a:stretch>
                  <a:fillRect/>
                </a:stretch>
              </p:blipFill>
              <p:spPr>
                <a:xfrm>
                  <a:off x="8525019" y="3657788"/>
                  <a:ext cx="129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36" name="Freihand 335">
                  <a:extLst>
                    <a:ext uri="{FF2B5EF4-FFF2-40B4-BE49-F238E27FC236}">
                      <a16:creationId xmlns:a16="http://schemas.microsoft.com/office/drawing/2014/main" id="{F23CBE48-8621-459B-AF4A-D17ABD70F580}"/>
                    </a:ext>
                  </a:extLst>
                </p14:cNvPr>
                <p14:cNvContentPartPr/>
                <p14:nvPr/>
              </p14:nvContentPartPr>
              <p14:xfrm>
                <a:off x="8665059" y="3577508"/>
                <a:ext cx="181440" cy="114480"/>
              </p14:xfrm>
            </p:contentPart>
          </mc:Choice>
          <mc:Fallback xmlns="">
            <p:pic>
              <p:nvPicPr>
                <p:cNvPr id="336" name="Freihand 335">
                  <a:extLst>
                    <a:ext uri="{FF2B5EF4-FFF2-40B4-BE49-F238E27FC236}">
                      <a16:creationId xmlns:a16="http://schemas.microsoft.com/office/drawing/2014/main" id="{F23CBE48-8621-459B-AF4A-D17ABD70F580}"/>
                    </a:ext>
                  </a:extLst>
                </p:cNvPr>
                <p:cNvPicPr/>
                <p:nvPr/>
              </p:nvPicPr>
              <p:blipFill>
                <a:blip r:embed="rId634"/>
                <a:stretch>
                  <a:fillRect/>
                </a:stretch>
              </p:blipFill>
              <p:spPr>
                <a:xfrm>
                  <a:off x="8660739" y="3573188"/>
                  <a:ext cx="190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37" name="Freihand 336">
                  <a:extLst>
                    <a:ext uri="{FF2B5EF4-FFF2-40B4-BE49-F238E27FC236}">
                      <a16:creationId xmlns:a16="http://schemas.microsoft.com/office/drawing/2014/main" id="{CA2ECF22-0DFD-471A-AD86-76829752FA73}"/>
                    </a:ext>
                  </a:extLst>
                </p14:cNvPr>
                <p14:cNvContentPartPr/>
                <p14:nvPr/>
              </p14:nvContentPartPr>
              <p14:xfrm>
                <a:off x="8851539" y="3605948"/>
                <a:ext cx="61920" cy="80640"/>
              </p14:xfrm>
            </p:contentPart>
          </mc:Choice>
          <mc:Fallback xmlns="">
            <p:pic>
              <p:nvPicPr>
                <p:cNvPr id="337" name="Freihand 336">
                  <a:extLst>
                    <a:ext uri="{FF2B5EF4-FFF2-40B4-BE49-F238E27FC236}">
                      <a16:creationId xmlns:a16="http://schemas.microsoft.com/office/drawing/2014/main" id="{CA2ECF22-0DFD-471A-AD86-76829752FA73}"/>
                    </a:ext>
                  </a:extLst>
                </p:cNvPr>
                <p:cNvPicPr/>
                <p:nvPr/>
              </p:nvPicPr>
              <p:blipFill>
                <a:blip r:embed="rId636"/>
                <a:stretch>
                  <a:fillRect/>
                </a:stretch>
              </p:blipFill>
              <p:spPr>
                <a:xfrm>
                  <a:off x="8847219" y="3601628"/>
                  <a:ext cx="70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38" name="Freihand 337">
                  <a:extLst>
                    <a:ext uri="{FF2B5EF4-FFF2-40B4-BE49-F238E27FC236}">
                      <a16:creationId xmlns:a16="http://schemas.microsoft.com/office/drawing/2014/main" id="{0629E8E2-CD46-4EF7-BF6C-C2282B0FADAA}"/>
                    </a:ext>
                  </a:extLst>
                </p14:cNvPr>
                <p14:cNvContentPartPr/>
                <p14:nvPr/>
              </p14:nvContentPartPr>
              <p14:xfrm>
                <a:off x="9009579" y="3611348"/>
                <a:ext cx="174240" cy="81720"/>
              </p14:xfrm>
            </p:contentPart>
          </mc:Choice>
          <mc:Fallback xmlns="">
            <p:pic>
              <p:nvPicPr>
                <p:cNvPr id="338" name="Freihand 337">
                  <a:extLst>
                    <a:ext uri="{FF2B5EF4-FFF2-40B4-BE49-F238E27FC236}">
                      <a16:creationId xmlns:a16="http://schemas.microsoft.com/office/drawing/2014/main" id="{0629E8E2-CD46-4EF7-BF6C-C2282B0FADAA}"/>
                    </a:ext>
                  </a:extLst>
                </p:cNvPr>
                <p:cNvPicPr/>
                <p:nvPr/>
              </p:nvPicPr>
              <p:blipFill>
                <a:blip r:embed="rId638"/>
                <a:stretch>
                  <a:fillRect/>
                </a:stretch>
              </p:blipFill>
              <p:spPr>
                <a:xfrm>
                  <a:off x="9005259" y="3607028"/>
                  <a:ext cx="182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39" name="Freihand 338">
                  <a:extLst>
                    <a:ext uri="{FF2B5EF4-FFF2-40B4-BE49-F238E27FC236}">
                      <a16:creationId xmlns:a16="http://schemas.microsoft.com/office/drawing/2014/main" id="{5D76570C-4A35-4FE6-832A-09D9F76A1F3E}"/>
                    </a:ext>
                  </a:extLst>
                </p14:cNvPr>
                <p14:cNvContentPartPr/>
                <p14:nvPr/>
              </p14:nvContentPartPr>
              <p14:xfrm>
                <a:off x="9211179" y="3633668"/>
                <a:ext cx="122760" cy="36360"/>
              </p14:xfrm>
            </p:contentPart>
          </mc:Choice>
          <mc:Fallback xmlns="">
            <p:pic>
              <p:nvPicPr>
                <p:cNvPr id="339" name="Freihand 338">
                  <a:extLst>
                    <a:ext uri="{FF2B5EF4-FFF2-40B4-BE49-F238E27FC236}">
                      <a16:creationId xmlns:a16="http://schemas.microsoft.com/office/drawing/2014/main" id="{5D76570C-4A35-4FE6-832A-09D9F76A1F3E}"/>
                    </a:ext>
                  </a:extLst>
                </p:cNvPr>
                <p:cNvPicPr/>
                <p:nvPr/>
              </p:nvPicPr>
              <p:blipFill>
                <a:blip r:embed="rId640"/>
                <a:stretch>
                  <a:fillRect/>
                </a:stretch>
              </p:blipFill>
              <p:spPr>
                <a:xfrm>
                  <a:off x="9206859" y="3629348"/>
                  <a:ext cx="131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40" name="Freihand 339">
                  <a:extLst>
                    <a:ext uri="{FF2B5EF4-FFF2-40B4-BE49-F238E27FC236}">
                      <a16:creationId xmlns:a16="http://schemas.microsoft.com/office/drawing/2014/main" id="{B5A03ACF-87C9-4764-9AE5-B49A22FF95A8}"/>
                    </a:ext>
                  </a:extLst>
                </p14:cNvPr>
                <p14:cNvContentPartPr/>
                <p14:nvPr/>
              </p14:nvContentPartPr>
              <p14:xfrm>
                <a:off x="9420699" y="3567788"/>
                <a:ext cx="169200" cy="120960"/>
              </p14:xfrm>
            </p:contentPart>
          </mc:Choice>
          <mc:Fallback xmlns="">
            <p:pic>
              <p:nvPicPr>
                <p:cNvPr id="340" name="Freihand 339">
                  <a:extLst>
                    <a:ext uri="{FF2B5EF4-FFF2-40B4-BE49-F238E27FC236}">
                      <a16:creationId xmlns:a16="http://schemas.microsoft.com/office/drawing/2014/main" id="{B5A03ACF-87C9-4764-9AE5-B49A22FF95A8}"/>
                    </a:ext>
                  </a:extLst>
                </p:cNvPr>
                <p:cNvPicPr/>
                <p:nvPr/>
              </p:nvPicPr>
              <p:blipFill>
                <a:blip r:embed="rId642"/>
                <a:stretch>
                  <a:fillRect/>
                </a:stretch>
              </p:blipFill>
              <p:spPr>
                <a:xfrm>
                  <a:off x="9416379" y="3563468"/>
                  <a:ext cx="177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1" name="Freihand 360">
                  <a:extLst>
                    <a:ext uri="{FF2B5EF4-FFF2-40B4-BE49-F238E27FC236}">
                      <a16:creationId xmlns:a16="http://schemas.microsoft.com/office/drawing/2014/main" id="{6348C2B9-AE89-423F-9A7E-42EDD4381D5C}"/>
                    </a:ext>
                  </a:extLst>
                </p14:cNvPr>
                <p14:cNvContentPartPr/>
                <p14:nvPr/>
              </p14:nvContentPartPr>
              <p14:xfrm>
                <a:off x="7479939" y="3952988"/>
                <a:ext cx="145800" cy="19080"/>
              </p14:xfrm>
            </p:contentPart>
          </mc:Choice>
          <mc:Fallback xmlns="">
            <p:pic>
              <p:nvPicPr>
                <p:cNvPr id="361" name="Freihand 360">
                  <a:extLst>
                    <a:ext uri="{FF2B5EF4-FFF2-40B4-BE49-F238E27FC236}">
                      <a16:creationId xmlns:a16="http://schemas.microsoft.com/office/drawing/2014/main" id="{6348C2B9-AE89-423F-9A7E-42EDD4381D5C}"/>
                    </a:ext>
                  </a:extLst>
                </p:cNvPr>
                <p:cNvPicPr/>
                <p:nvPr/>
              </p:nvPicPr>
              <p:blipFill>
                <a:blip r:embed="rId644"/>
                <a:stretch>
                  <a:fillRect/>
                </a:stretch>
              </p:blipFill>
              <p:spPr>
                <a:xfrm>
                  <a:off x="7475619" y="3948668"/>
                  <a:ext cx="154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2" name="Freihand 361">
                  <a:extLst>
                    <a:ext uri="{FF2B5EF4-FFF2-40B4-BE49-F238E27FC236}">
                      <a16:creationId xmlns:a16="http://schemas.microsoft.com/office/drawing/2014/main" id="{470BA52D-C8D8-476F-B47D-C19D71E05961}"/>
                    </a:ext>
                  </a:extLst>
                </p14:cNvPr>
                <p14:cNvContentPartPr/>
                <p14:nvPr/>
              </p14:nvContentPartPr>
              <p14:xfrm>
                <a:off x="7616739" y="3896828"/>
                <a:ext cx="125640" cy="132840"/>
              </p14:xfrm>
            </p:contentPart>
          </mc:Choice>
          <mc:Fallback xmlns="">
            <p:pic>
              <p:nvPicPr>
                <p:cNvPr id="362" name="Freihand 361">
                  <a:extLst>
                    <a:ext uri="{FF2B5EF4-FFF2-40B4-BE49-F238E27FC236}">
                      <a16:creationId xmlns:a16="http://schemas.microsoft.com/office/drawing/2014/main" id="{470BA52D-C8D8-476F-B47D-C19D71E05961}"/>
                    </a:ext>
                  </a:extLst>
                </p:cNvPr>
                <p:cNvPicPr/>
                <p:nvPr/>
              </p:nvPicPr>
              <p:blipFill>
                <a:blip r:embed="rId646"/>
                <a:stretch>
                  <a:fillRect/>
                </a:stretch>
              </p:blipFill>
              <p:spPr>
                <a:xfrm>
                  <a:off x="7612419" y="3892508"/>
                  <a:ext cx="134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4" name="Freihand 363">
                  <a:extLst>
                    <a:ext uri="{FF2B5EF4-FFF2-40B4-BE49-F238E27FC236}">
                      <a16:creationId xmlns:a16="http://schemas.microsoft.com/office/drawing/2014/main" id="{BF3B308B-22EB-4AB5-8823-BA5F63D49D9F}"/>
                    </a:ext>
                  </a:extLst>
                </p14:cNvPr>
                <p14:cNvContentPartPr/>
                <p14:nvPr/>
              </p14:nvContentPartPr>
              <p14:xfrm>
                <a:off x="7908339" y="3897548"/>
                <a:ext cx="102240" cy="103320"/>
              </p14:xfrm>
            </p:contentPart>
          </mc:Choice>
          <mc:Fallback xmlns="">
            <p:pic>
              <p:nvPicPr>
                <p:cNvPr id="364" name="Freihand 363">
                  <a:extLst>
                    <a:ext uri="{FF2B5EF4-FFF2-40B4-BE49-F238E27FC236}">
                      <a16:creationId xmlns:a16="http://schemas.microsoft.com/office/drawing/2014/main" id="{BF3B308B-22EB-4AB5-8823-BA5F63D49D9F}"/>
                    </a:ext>
                  </a:extLst>
                </p:cNvPr>
                <p:cNvPicPr/>
                <p:nvPr/>
              </p:nvPicPr>
              <p:blipFill>
                <a:blip r:embed="rId648"/>
                <a:stretch>
                  <a:fillRect/>
                </a:stretch>
              </p:blipFill>
              <p:spPr>
                <a:xfrm>
                  <a:off x="7904019" y="3893228"/>
                  <a:ext cx="110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5" name="Freihand 364">
                  <a:extLst>
                    <a:ext uri="{FF2B5EF4-FFF2-40B4-BE49-F238E27FC236}">
                      <a16:creationId xmlns:a16="http://schemas.microsoft.com/office/drawing/2014/main" id="{E40E4AA9-DD01-4D7C-B0D6-933CB6D8714E}"/>
                    </a:ext>
                  </a:extLst>
                </p14:cNvPr>
                <p14:cNvContentPartPr/>
                <p14:nvPr/>
              </p14:nvContentPartPr>
              <p14:xfrm>
                <a:off x="8057739" y="3883508"/>
                <a:ext cx="78840" cy="72360"/>
              </p14:xfrm>
            </p:contentPart>
          </mc:Choice>
          <mc:Fallback xmlns="">
            <p:pic>
              <p:nvPicPr>
                <p:cNvPr id="365" name="Freihand 364">
                  <a:extLst>
                    <a:ext uri="{FF2B5EF4-FFF2-40B4-BE49-F238E27FC236}">
                      <a16:creationId xmlns:a16="http://schemas.microsoft.com/office/drawing/2014/main" id="{E40E4AA9-DD01-4D7C-B0D6-933CB6D8714E}"/>
                    </a:ext>
                  </a:extLst>
                </p:cNvPr>
                <p:cNvPicPr/>
                <p:nvPr/>
              </p:nvPicPr>
              <p:blipFill>
                <a:blip r:embed="rId650"/>
                <a:stretch>
                  <a:fillRect/>
                </a:stretch>
              </p:blipFill>
              <p:spPr>
                <a:xfrm>
                  <a:off x="8053419" y="3879188"/>
                  <a:ext cx="87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6" name="Freihand 365">
                  <a:extLst>
                    <a:ext uri="{FF2B5EF4-FFF2-40B4-BE49-F238E27FC236}">
                      <a16:creationId xmlns:a16="http://schemas.microsoft.com/office/drawing/2014/main" id="{99EC01CF-8831-4053-9E2A-E8D7D5848432}"/>
                    </a:ext>
                  </a:extLst>
                </p14:cNvPr>
                <p14:cNvContentPartPr/>
                <p14:nvPr/>
              </p14:nvContentPartPr>
              <p14:xfrm>
                <a:off x="8163939" y="3899348"/>
                <a:ext cx="99720" cy="83880"/>
              </p14:xfrm>
            </p:contentPart>
          </mc:Choice>
          <mc:Fallback xmlns="">
            <p:pic>
              <p:nvPicPr>
                <p:cNvPr id="366" name="Freihand 365">
                  <a:extLst>
                    <a:ext uri="{FF2B5EF4-FFF2-40B4-BE49-F238E27FC236}">
                      <a16:creationId xmlns:a16="http://schemas.microsoft.com/office/drawing/2014/main" id="{99EC01CF-8831-4053-9E2A-E8D7D5848432}"/>
                    </a:ext>
                  </a:extLst>
                </p:cNvPr>
                <p:cNvPicPr/>
                <p:nvPr/>
              </p:nvPicPr>
              <p:blipFill>
                <a:blip r:embed="rId652"/>
                <a:stretch>
                  <a:fillRect/>
                </a:stretch>
              </p:blipFill>
              <p:spPr>
                <a:xfrm>
                  <a:off x="8159619" y="3895028"/>
                  <a:ext cx="108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67" name="Freihand 366">
                  <a:extLst>
                    <a:ext uri="{FF2B5EF4-FFF2-40B4-BE49-F238E27FC236}">
                      <a16:creationId xmlns:a16="http://schemas.microsoft.com/office/drawing/2014/main" id="{186D7652-166C-4689-8E25-B908C2624D4E}"/>
                    </a:ext>
                  </a:extLst>
                </p14:cNvPr>
                <p14:cNvContentPartPr/>
                <p14:nvPr/>
              </p14:nvContentPartPr>
              <p14:xfrm>
                <a:off x="8292459" y="3877748"/>
                <a:ext cx="100800" cy="113760"/>
              </p14:xfrm>
            </p:contentPart>
          </mc:Choice>
          <mc:Fallback xmlns="">
            <p:pic>
              <p:nvPicPr>
                <p:cNvPr id="367" name="Freihand 366">
                  <a:extLst>
                    <a:ext uri="{FF2B5EF4-FFF2-40B4-BE49-F238E27FC236}">
                      <a16:creationId xmlns:a16="http://schemas.microsoft.com/office/drawing/2014/main" id="{186D7652-166C-4689-8E25-B908C2624D4E}"/>
                    </a:ext>
                  </a:extLst>
                </p:cNvPr>
                <p:cNvPicPr/>
                <p:nvPr/>
              </p:nvPicPr>
              <p:blipFill>
                <a:blip r:embed="rId654"/>
                <a:stretch>
                  <a:fillRect/>
                </a:stretch>
              </p:blipFill>
              <p:spPr>
                <a:xfrm>
                  <a:off x="8288139" y="3873428"/>
                  <a:ext cx="10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68" name="Freihand 367">
                  <a:extLst>
                    <a:ext uri="{FF2B5EF4-FFF2-40B4-BE49-F238E27FC236}">
                      <a16:creationId xmlns:a16="http://schemas.microsoft.com/office/drawing/2014/main" id="{522A6D72-6E2B-41ED-8B9B-3CB870C5F4F1}"/>
                    </a:ext>
                  </a:extLst>
                </p14:cNvPr>
                <p14:cNvContentPartPr/>
                <p14:nvPr/>
              </p14:nvContentPartPr>
              <p14:xfrm>
                <a:off x="8512419" y="3827348"/>
                <a:ext cx="74880" cy="183240"/>
              </p14:xfrm>
            </p:contentPart>
          </mc:Choice>
          <mc:Fallback xmlns="">
            <p:pic>
              <p:nvPicPr>
                <p:cNvPr id="368" name="Freihand 367">
                  <a:extLst>
                    <a:ext uri="{FF2B5EF4-FFF2-40B4-BE49-F238E27FC236}">
                      <a16:creationId xmlns:a16="http://schemas.microsoft.com/office/drawing/2014/main" id="{522A6D72-6E2B-41ED-8B9B-3CB870C5F4F1}"/>
                    </a:ext>
                  </a:extLst>
                </p:cNvPr>
                <p:cNvPicPr/>
                <p:nvPr/>
              </p:nvPicPr>
              <p:blipFill>
                <a:blip r:embed="rId656"/>
                <a:stretch>
                  <a:fillRect/>
                </a:stretch>
              </p:blipFill>
              <p:spPr>
                <a:xfrm>
                  <a:off x="8508099" y="3823028"/>
                  <a:ext cx="83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69" name="Freihand 368">
                  <a:extLst>
                    <a:ext uri="{FF2B5EF4-FFF2-40B4-BE49-F238E27FC236}">
                      <a16:creationId xmlns:a16="http://schemas.microsoft.com/office/drawing/2014/main" id="{8BFEBE20-8BD8-426C-9753-3ABD90F68BDD}"/>
                    </a:ext>
                  </a:extLst>
                </p14:cNvPr>
                <p14:cNvContentPartPr/>
                <p14:nvPr/>
              </p14:nvContentPartPr>
              <p14:xfrm>
                <a:off x="8611059" y="3861908"/>
                <a:ext cx="116640" cy="97200"/>
              </p14:xfrm>
            </p:contentPart>
          </mc:Choice>
          <mc:Fallback xmlns="">
            <p:pic>
              <p:nvPicPr>
                <p:cNvPr id="369" name="Freihand 368">
                  <a:extLst>
                    <a:ext uri="{FF2B5EF4-FFF2-40B4-BE49-F238E27FC236}">
                      <a16:creationId xmlns:a16="http://schemas.microsoft.com/office/drawing/2014/main" id="{8BFEBE20-8BD8-426C-9753-3ABD90F68BDD}"/>
                    </a:ext>
                  </a:extLst>
                </p:cNvPr>
                <p:cNvPicPr/>
                <p:nvPr/>
              </p:nvPicPr>
              <p:blipFill>
                <a:blip r:embed="rId658"/>
                <a:stretch>
                  <a:fillRect/>
                </a:stretch>
              </p:blipFill>
              <p:spPr>
                <a:xfrm>
                  <a:off x="8606739" y="3857588"/>
                  <a:ext cx="125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70" name="Freihand 369">
                  <a:extLst>
                    <a:ext uri="{FF2B5EF4-FFF2-40B4-BE49-F238E27FC236}">
                      <a16:creationId xmlns:a16="http://schemas.microsoft.com/office/drawing/2014/main" id="{D7EACF51-3490-47F3-A7E7-AA8D8BD56192}"/>
                    </a:ext>
                  </a:extLst>
                </p14:cNvPr>
                <p14:cNvContentPartPr/>
                <p14:nvPr/>
              </p14:nvContentPartPr>
              <p14:xfrm>
                <a:off x="8800059" y="3869828"/>
                <a:ext cx="32400" cy="120600"/>
              </p14:xfrm>
            </p:contentPart>
          </mc:Choice>
          <mc:Fallback xmlns="">
            <p:pic>
              <p:nvPicPr>
                <p:cNvPr id="370" name="Freihand 369">
                  <a:extLst>
                    <a:ext uri="{FF2B5EF4-FFF2-40B4-BE49-F238E27FC236}">
                      <a16:creationId xmlns:a16="http://schemas.microsoft.com/office/drawing/2014/main" id="{D7EACF51-3490-47F3-A7E7-AA8D8BD56192}"/>
                    </a:ext>
                  </a:extLst>
                </p:cNvPr>
                <p:cNvPicPr/>
                <p:nvPr/>
              </p:nvPicPr>
              <p:blipFill>
                <a:blip r:embed="rId660"/>
                <a:stretch>
                  <a:fillRect/>
                </a:stretch>
              </p:blipFill>
              <p:spPr>
                <a:xfrm>
                  <a:off x="8795739" y="3865508"/>
                  <a:ext cx="41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1" name="Freihand 370">
                  <a:extLst>
                    <a:ext uri="{FF2B5EF4-FFF2-40B4-BE49-F238E27FC236}">
                      <a16:creationId xmlns:a16="http://schemas.microsoft.com/office/drawing/2014/main" id="{AA122964-A0D2-4947-AE5C-F71920C21286}"/>
                    </a:ext>
                  </a:extLst>
                </p14:cNvPr>
                <p14:cNvContentPartPr/>
                <p14:nvPr/>
              </p14:nvContentPartPr>
              <p14:xfrm>
                <a:off x="8755419" y="3909428"/>
                <a:ext cx="118080" cy="18720"/>
              </p14:xfrm>
            </p:contentPart>
          </mc:Choice>
          <mc:Fallback xmlns="">
            <p:pic>
              <p:nvPicPr>
                <p:cNvPr id="371" name="Freihand 370">
                  <a:extLst>
                    <a:ext uri="{FF2B5EF4-FFF2-40B4-BE49-F238E27FC236}">
                      <a16:creationId xmlns:a16="http://schemas.microsoft.com/office/drawing/2014/main" id="{AA122964-A0D2-4947-AE5C-F71920C21286}"/>
                    </a:ext>
                  </a:extLst>
                </p:cNvPr>
                <p:cNvPicPr/>
                <p:nvPr/>
              </p:nvPicPr>
              <p:blipFill>
                <a:blip r:embed="rId662"/>
                <a:stretch>
                  <a:fillRect/>
                </a:stretch>
              </p:blipFill>
              <p:spPr>
                <a:xfrm>
                  <a:off x="8751099" y="3905108"/>
                  <a:ext cx="126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72" name="Freihand 371">
                  <a:extLst>
                    <a:ext uri="{FF2B5EF4-FFF2-40B4-BE49-F238E27FC236}">
                      <a16:creationId xmlns:a16="http://schemas.microsoft.com/office/drawing/2014/main" id="{38F4724E-C92D-49BA-AC76-B146F8E36FCD}"/>
                    </a:ext>
                  </a:extLst>
                </p14:cNvPr>
                <p14:cNvContentPartPr/>
                <p14:nvPr/>
              </p14:nvContentPartPr>
              <p14:xfrm>
                <a:off x="8909499" y="3886748"/>
                <a:ext cx="145800" cy="94680"/>
              </p14:xfrm>
            </p:contentPart>
          </mc:Choice>
          <mc:Fallback xmlns="">
            <p:pic>
              <p:nvPicPr>
                <p:cNvPr id="372" name="Freihand 371">
                  <a:extLst>
                    <a:ext uri="{FF2B5EF4-FFF2-40B4-BE49-F238E27FC236}">
                      <a16:creationId xmlns:a16="http://schemas.microsoft.com/office/drawing/2014/main" id="{38F4724E-C92D-49BA-AC76-B146F8E36FCD}"/>
                    </a:ext>
                  </a:extLst>
                </p:cNvPr>
                <p:cNvPicPr/>
                <p:nvPr/>
              </p:nvPicPr>
              <p:blipFill>
                <a:blip r:embed="rId664"/>
                <a:stretch>
                  <a:fillRect/>
                </a:stretch>
              </p:blipFill>
              <p:spPr>
                <a:xfrm>
                  <a:off x="8905179" y="3882428"/>
                  <a:ext cx="154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73" name="Freihand 372">
                  <a:extLst>
                    <a:ext uri="{FF2B5EF4-FFF2-40B4-BE49-F238E27FC236}">
                      <a16:creationId xmlns:a16="http://schemas.microsoft.com/office/drawing/2014/main" id="{21798878-C157-420F-A627-CCCCD071E105}"/>
                    </a:ext>
                  </a:extLst>
                </p14:cNvPr>
                <p14:cNvContentPartPr/>
                <p14:nvPr/>
              </p14:nvContentPartPr>
              <p14:xfrm>
                <a:off x="9065739" y="3829148"/>
                <a:ext cx="79560" cy="164160"/>
              </p14:xfrm>
            </p:contentPart>
          </mc:Choice>
          <mc:Fallback xmlns="">
            <p:pic>
              <p:nvPicPr>
                <p:cNvPr id="373" name="Freihand 372">
                  <a:extLst>
                    <a:ext uri="{FF2B5EF4-FFF2-40B4-BE49-F238E27FC236}">
                      <a16:creationId xmlns:a16="http://schemas.microsoft.com/office/drawing/2014/main" id="{21798878-C157-420F-A627-CCCCD071E105}"/>
                    </a:ext>
                  </a:extLst>
                </p:cNvPr>
                <p:cNvPicPr/>
                <p:nvPr/>
              </p:nvPicPr>
              <p:blipFill>
                <a:blip r:embed="rId666"/>
                <a:stretch>
                  <a:fillRect/>
                </a:stretch>
              </p:blipFill>
              <p:spPr>
                <a:xfrm>
                  <a:off x="9061419" y="3824828"/>
                  <a:ext cx="88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74" name="Freihand 373">
                  <a:extLst>
                    <a:ext uri="{FF2B5EF4-FFF2-40B4-BE49-F238E27FC236}">
                      <a16:creationId xmlns:a16="http://schemas.microsoft.com/office/drawing/2014/main" id="{D71E1CDD-08FF-4FB0-9EFA-DB6D8E3B4CE7}"/>
                    </a:ext>
                  </a:extLst>
                </p14:cNvPr>
                <p14:cNvContentPartPr/>
                <p14:nvPr/>
              </p14:nvContentPartPr>
              <p14:xfrm>
                <a:off x="9318819" y="3908348"/>
                <a:ext cx="168480" cy="6840"/>
              </p14:xfrm>
            </p:contentPart>
          </mc:Choice>
          <mc:Fallback xmlns="">
            <p:pic>
              <p:nvPicPr>
                <p:cNvPr id="374" name="Freihand 373">
                  <a:extLst>
                    <a:ext uri="{FF2B5EF4-FFF2-40B4-BE49-F238E27FC236}">
                      <a16:creationId xmlns:a16="http://schemas.microsoft.com/office/drawing/2014/main" id="{D71E1CDD-08FF-4FB0-9EFA-DB6D8E3B4CE7}"/>
                    </a:ext>
                  </a:extLst>
                </p:cNvPr>
                <p:cNvPicPr/>
                <p:nvPr/>
              </p:nvPicPr>
              <p:blipFill>
                <a:blip r:embed="rId668"/>
                <a:stretch>
                  <a:fillRect/>
                </a:stretch>
              </p:blipFill>
              <p:spPr>
                <a:xfrm>
                  <a:off x="9314499" y="3904028"/>
                  <a:ext cx="177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75" name="Freihand 374">
                  <a:extLst>
                    <a:ext uri="{FF2B5EF4-FFF2-40B4-BE49-F238E27FC236}">
                      <a16:creationId xmlns:a16="http://schemas.microsoft.com/office/drawing/2014/main" id="{BA38CD05-C227-4360-BFD8-C40C83EC1CA5}"/>
                    </a:ext>
                  </a:extLst>
                </p14:cNvPr>
                <p14:cNvContentPartPr/>
                <p14:nvPr/>
              </p14:nvContentPartPr>
              <p14:xfrm>
                <a:off x="9325659" y="3930308"/>
                <a:ext cx="177480" cy="14760"/>
              </p14:xfrm>
            </p:contentPart>
          </mc:Choice>
          <mc:Fallback xmlns="">
            <p:pic>
              <p:nvPicPr>
                <p:cNvPr id="375" name="Freihand 374">
                  <a:extLst>
                    <a:ext uri="{FF2B5EF4-FFF2-40B4-BE49-F238E27FC236}">
                      <a16:creationId xmlns:a16="http://schemas.microsoft.com/office/drawing/2014/main" id="{BA38CD05-C227-4360-BFD8-C40C83EC1CA5}"/>
                    </a:ext>
                  </a:extLst>
                </p:cNvPr>
                <p:cNvPicPr/>
                <p:nvPr/>
              </p:nvPicPr>
              <p:blipFill>
                <a:blip r:embed="rId670"/>
                <a:stretch>
                  <a:fillRect/>
                </a:stretch>
              </p:blipFill>
              <p:spPr>
                <a:xfrm>
                  <a:off x="9321339" y="3925988"/>
                  <a:ext cx="186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77" name="Freihand 376">
                  <a:extLst>
                    <a:ext uri="{FF2B5EF4-FFF2-40B4-BE49-F238E27FC236}">
                      <a16:creationId xmlns:a16="http://schemas.microsoft.com/office/drawing/2014/main" id="{D10E18B4-CF31-4695-9AC4-06A5A3194332}"/>
                    </a:ext>
                  </a:extLst>
                </p14:cNvPr>
                <p14:cNvContentPartPr/>
                <p14:nvPr/>
              </p14:nvContentPartPr>
              <p14:xfrm>
                <a:off x="9702579" y="3724028"/>
                <a:ext cx="110880" cy="129240"/>
              </p14:xfrm>
            </p:contentPart>
          </mc:Choice>
          <mc:Fallback xmlns="">
            <p:pic>
              <p:nvPicPr>
                <p:cNvPr id="377" name="Freihand 376">
                  <a:extLst>
                    <a:ext uri="{FF2B5EF4-FFF2-40B4-BE49-F238E27FC236}">
                      <a16:creationId xmlns:a16="http://schemas.microsoft.com/office/drawing/2014/main" id="{D10E18B4-CF31-4695-9AC4-06A5A3194332}"/>
                    </a:ext>
                  </a:extLst>
                </p:cNvPr>
                <p:cNvPicPr/>
                <p:nvPr/>
              </p:nvPicPr>
              <p:blipFill>
                <a:blip r:embed="rId672"/>
                <a:stretch>
                  <a:fillRect/>
                </a:stretch>
              </p:blipFill>
              <p:spPr>
                <a:xfrm>
                  <a:off x="9698259" y="3719708"/>
                  <a:ext cx="11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78" name="Freihand 377">
                  <a:extLst>
                    <a:ext uri="{FF2B5EF4-FFF2-40B4-BE49-F238E27FC236}">
                      <a16:creationId xmlns:a16="http://schemas.microsoft.com/office/drawing/2014/main" id="{E7AC5811-C72A-4C93-A7E1-DEF7264BE6FC}"/>
                    </a:ext>
                  </a:extLst>
                </p14:cNvPr>
                <p14:cNvContentPartPr/>
                <p14:nvPr/>
              </p14:nvContentPartPr>
              <p14:xfrm>
                <a:off x="9867459" y="3723668"/>
                <a:ext cx="73080" cy="90360"/>
              </p14:xfrm>
            </p:contentPart>
          </mc:Choice>
          <mc:Fallback xmlns="">
            <p:pic>
              <p:nvPicPr>
                <p:cNvPr id="378" name="Freihand 377">
                  <a:extLst>
                    <a:ext uri="{FF2B5EF4-FFF2-40B4-BE49-F238E27FC236}">
                      <a16:creationId xmlns:a16="http://schemas.microsoft.com/office/drawing/2014/main" id="{E7AC5811-C72A-4C93-A7E1-DEF7264BE6FC}"/>
                    </a:ext>
                  </a:extLst>
                </p:cNvPr>
                <p:cNvPicPr/>
                <p:nvPr/>
              </p:nvPicPr>
              <p:blipFill>
                <a:blip r:embed="rId674"/>
                <a:stretch>
                  <a:fillRect/>
                </a:stretch>
              </p:blipFill>
              <p:spPr>
                <a:xfrm>
                  <a:off x="9863139" y="3719348"/>
                  <a:ext cx="81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79" name="Freihand 378">
                  <a:extLst>
                    <a:ext uri="{FF2B5EF4-FFF2-40B4-BE49-F238E27FC236}">
                      <a16:creationId xmlns:a16="http://schemas.microsoft.com/office/drawing/2014/main" id="{FFE1C9AB-7346-4740-BF77-642AA4E088FD}"/>
                    </a:ext>
                  </a:extLst>
                </p14:cNvPr>
                <p14:cNvContentPartPr/>
                <p14:nvPr/>
              </p14:nvContentPartPr>
              <p14:xfrm>
                <a:off x="9998499" y="3694148"/>
                <a:ext cx="79200" cy="77400"/>
              </p14:xfrm>
            </p:contentPart>
          </mc:Choice>
          <mc:Fallback xmlns="">
            <p:pic>
              <p:nvPicPr>
                <p:cNvPr id="379" name="Freihand 378">
                  <a:extLst>
                    <a:ext uri="{FF2B5EF4-FFF2-40B4-BE49-F238E27FC236}">
                      <a16:creationId xmlns:a16="http://schemas.microsoft.com/office/drawing/2014/main" id="{FFE1C9AB-7346-4740-BF77-642AA4E088FD}"/>
                    </a:ext>
                  </a:extLst>
                </p:cNvPr>
                <p:cNvPicPr/>
                <p:nvPr/>
              </p:nvPicPr>
              <p:blipFill>
                <a:blip r:embed="rId676"/>
                <a:stretch>
                  <a:fillRect/>
                </a:stretch>
              </p:blipFill>
              <p:spPr>
                <a:xfrm>
                  <a:off x="9994179" y="3689828"/>
                  <a:ext cx="87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80" name="Freihand 379">
                  <a:extLst>
                    <a:ext uri="{FF2B5EF4-FFF2-40B4-BE49-F238E27FC236}">
                      <a16:creationId xmlns:a16="http://schemas.microsoft.com/office/drawing/2014/main" id="{482B6130-4731-406B-8BE5-252235852FEB}"/>
                    </a:ext>
                  </a:extLst>
                </p14:cNvPr>
                <p14:cNvContentPartPr/>
                <p14:nvPr/>
              </p14:nvContentPartPr>
              <p14:xfrm>
                <a:off x="10050699" y="3720428"/>
                <a:ext cx="25920" cy="70200"/>
              </p14:xfrm>
            </p:contentPart>
          </mc:Choice>
          <mc:Fallback xmlns="">
            <p:pic>
              <p:nvPicPr>
                <p:cNvPr id="380" name="Freihand 379">
                  <a:extLst>
                    <a:ext uri="{FF2B5EF4-FFF2-40B4-BE49-F238E27FC236}">
                      <a16:creationId xmlns:a16="http://schemas.microsoft.com/office/drawing/2014/main" id="{482B6130-4731-406B-8BE5-252235852FEB}"/>
                    </a:ext>
                  </a:extLst>
                </p:cNvPr>
                <p:cNvPicPr/>
                <p:nvPr/>
              </p:nvPicPr>
              <p:blipFill>
                <a:blip r:embed="rId678"/>
                <a:stretch>
                  <a:fillRect/>
                </a:stretch>
              </p:blipFill>
              <p:spPr>
                <a:xfrm>
                  <a:off x="10046379" y="3716108"/>
                  <a:ext cx="34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81" name="Freihand 380">
                  <a:extLst>
                    <a:ext uri="{FF2B5EF4-FFF2-40B4-BE49-F238E27FC236}">
                      <a16:creationId xmlns:a16="http://schemas.microsoft.com/office/drawing/2014/main" id="{D9B57C86-2CD7-415D-8D47-7E7F784C9896}"/>
                    </a:ext>
                  </a:extLst>
                </p14:cNvPr>
                <p14:cNvContentPartPr/>
                <p14:nvPr/>
              </p14:nvContentPartPr>
              <p14:xfrm>
                <a:off x="10088859" y="3701708"/>
                <a:ext cx="82080" cy="71280"/>
              </p14:xfrm>
            </p:contentPart>
          </mc:Choice>
          <mc:Fallback xmlns="">
            <p:pic>
              <p:nvPicPr>
                <p:cNvPr id="381" name="Freihand 380">
                  <a:extLst>
                    <a:ext uri="{FF2B5EF4-FFF2-40B4-BE49-F238E27FC236}">
                      <a16:creationId xmlns:a16="http://schemas.microsoft.com/office/drawing/2014/main" id="{D9B57C86-2CD7-415D-8D47-7E7F784C9896}"/>
                    </a:ext>
                  </a:extLst>
                </p:cNvPr>
                <p:cNvPicPr/>
                <p:nvPr/>
              </p:nvPicPr>
              <p:blipFill>
                <a:blip r:embed="rId680"/>
                <a:stretch>
                  <a:fillRect/>
                </a:stretch>
              </p:blipFill>
              <p:spPr>
                <a:xfrm>
                  <a:off x="10084539" y="3697388"/>
                  <a:ext cx="90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82" name="Freihand 381">
                  <a:extLst>
                    <a:ext uri="{FF2B5EF4-FFF2-40B4-BE49-F238E27FC236}">
                      <a16:creationId xmlns:a16="http://schemas.microsoft.com/office/drawing/2014/main" id="{4233FCFC-8D2E-4ADF-A768-6F9414BE8B3E}"/>
                    </a:ext>
                  </a:extLst>
                </p14:cNvPr>
                <p14:cNvContentPartPr/>
                <p14:nvPr/>
              </p14:nvContentPartPr>
              <p14:xfrm>
                <a:off x="9607899" y="3781628"/>
                <a:ext cx="637200" cy="101880"/>
              </p14:xfrm>
            </p:contentPart>
          </mc:Choice>
          <mc:Fallback xmlns="">
            <p:pic>
              <p:nvPicPr>
                <p:cNvPr id="382" name="Freihand 381">
                  <a:extLst>
                    <a:ext uri="{FF2B5EF4-FFF2-40B4-BE49-F238E27FC236}">
                      <a16:creationId xmlns:a16="http://schemas.microsoft.com/office/drawing/2014/main" id="{4233FCFC-8D2E-4ADF-A768-6F9414BE8B3E}"/>
                    </a:ext>
                  </a:extLst>
                </p:cNvPr>
                <p:cNvPicPr/>
                <p:nvPr/>
              </p:nvPicPr>
              <p:blipFill>
                <a:blip r:embed="rId682"/>
                <a:stretch>
                  <a:fillRect/>
                </a:stretch>
              </p:blipFill>
              <p:spPr>
                <a:xfrm>
                  <a:off x="9603579" y="3777308"/>
                  <a:ext cx="645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84" name="Freihand 383">
                  <a:extLst>
                    <a:ext uri="{FF2B5EF4-FFF2-40B4-BE49-F238E27FC236}">
                      <a16:creationId xmlns:a16="http://schemas.microsoft.com/office/drawing/2014/main" id="{708F43BE-A0E7-41B6-9A42-6D85E7E5DB49}"/>
                    </a:ext>
                  </a:extLst>
                </p14:cNvPr>
                <p14:cNvContentPartPr/>
                <p14:nvPr/>
              </p14:nvContentPartPr>
              <p14:xfrm>
                <a:off x="9742899" y="3892148"/>
                <a:ext cx="114480" cy="110160"/>
              </p14:xfrm>
            </p:contentPart>
          </mc:Choice>
          <mc:Fallback xmlns="">
            <p:pic>
              <p:nvPicPr>
                <p:cNvPr id="384" name="Freihand 383">
                  <a:extLst>
                    <a:ext uri="{FF2B5EF4-FFF2-40B4-BE49-F238E27FC236}">
                      <a16:creationId xmlns:a16="http://schemas.microsoft.com/office/drawing/2014/main" id="{708F43BE-A0E7-41B6-9A42-6D85E7E5DB49}"/>
                    </a:ext>
                  </a:extLst>
                </p:cNvPr>
                <p:cNvPicPr/>
                <p:nvPr/>
              </p:nvPicPr>
              <p:blipFill>
                <a:blip r:embed="rId684"/>
                <a:stretch>
                  <a:fillRect/>
                </a:stretch>
              </p:blipFill>
              <p:spPr>
                <a:xfrm>
                  <a:off x="9738579" y="3887828"/>
                  <a:ext cx="123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85" name="Freihand 384">
                  <a:extLst>
                    <a:ext uri="{FF2B5EF4-FFF2-40B4-BE49-F238E27FC236}">
                      <a16:creationId xmlns:a16="http://schemas.microsoft.com/office/drawing/2014/main" id="{36459937-6ED5-421F-805F-35B30D83A699}"/>
                    </a:ext>
                  </a:extLst>
                </p14:cNvPr>
                <p14:cNvContentPartPr/>
                <p14:nvPr/>
              </p14:nvContentPartPr>
              <p14:xfrm>
                <a:off x="9930459" y="3902948"/>
                <a:ext cx="6120" cy="95400"/>
              </p14:xfrm>
            </p:contentPart>
          </mc:Choice>
          <mc:Fallback xmlns="">
            <p:pic>
              <p:nvPicPr>
                <p:cNvPr id="385" name="Freihand 384">
                  <a:extLst>
                    <a:ext uri="{FF2B5EF4-FFF2-40B4-BE49-F238E27FC236}">
                      <a16:creationId xmlns:a16="http://schemas.microsoft.com/office/drawing/2014/main" id="{36459937-6ED5-421F-805F-35B30D83A699}"/>
                    </a:ext>
                  </a:extLst>
                </p:cNvPr>
                <p:cNvPicPr/>
                <p:nvPr/>
              </p:nvPicPr>
              <p:blipFill>
                <a:blip r:embed="rId686"/>
                <a:stretch>
                  <a:fillRect/>
                </a:stretch>
              </p:blipFill>
              <p:spPr>
                <a:xfrm>
                  <a:off x="9926139" y="3898628"/>
                  <a:ext cx="14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86" name="Freihand 385">
                  <a:extLst>
                    <a:ext uri="{FF2B5EF4-FFF2-40B4-BE49-F238E27FC236}">
                      <a16:creationId xmlns:a16="http://schemas.microsoft.com/office/drawing/2014/main" id="{0B9B8697-05ED-4DD9-B906-FCA0A852D403}"/>
                    </a:ext>
                  </a:extLst>
                </p14:cNvPr>
                <p14:cNvContentPartPr/>
                <p14:nvPr/>
              </p14:nvContentPartPr>
              <p14:xfrm>
                <a:off x="9885099" y="3933908"/>
                <a:ext cx="91440" cy="28800"/>
              </p14:xfrm>
            </p:contentPart>
          </mc:Choice>
          <mc:Fallback xmlns="">
            <p:pic>
              <p:nvPicPr>
                <p:cNvPr id="386" name="Freihand 385">
                  <a:extLst>
                    <a:ext uri="{FF2B5EF4-FFF2-40B4-BE49-F238E27FC236}">
                      <a16:creationId xmlns:a16="http://schemas.microsoft.com/office/drawing/2014/main" id="{0B9B8697-05ED-4DD9-B906-FCA0A852D403}"/>
                    </a:ext>
                  </a:extLst>
                </p:cNvPr>
                <p:cNvPicPr/>
                <p:nvPr/>
              </p:nvPicPr>
              <p:blipFill>
                <a:blip r:embed="rId688"/>
                <a:stretch>
                  <a:fillRect/>
                </a:stretch>
              </p:blipFill>
              <p:spPr>
                <a:xfrm>
                  <a:off x="9880779" y="3929588"/>
                  <a:ext cx="100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87" name="Freihand 386">
                  <a:extLst>
                    <a:ext uri="{FF2B5EF4-FFF2-40B4-BE49-F238E27FC236}">
                      <a16:creationId xmlns:a16="http://schemas.microsoft.com/office/drawing/2014/main" id="{E54B3DFB-1B66-4B75-9BF3-9E84CB327201}"/>
                    </a:ext>
                  </a:extLst>
                </p14:cNvPr>
                <p14:cNvContentPartPr/>
                <p14:nvPr/>
              </p14:nvContentPartPr>
              <p14:xfrm>
                <a:off x="10033059" y="3910868"/>
                <a:ext cx="95400" cy="105120"/>
              </p14:xfrm>
            </p:contentPart>
          </mc:Choice>
          <mc:Fallback xmlns="">
            <p:pic>
              <p:nvPicPr>
                <p:cNvPr id="387" name="Freihand 386">
                  <a:extLst>
                    <a:ext uri="{FF2B5EF4-FFF2-40B4-BE49-F238E27FC236}">
                      <a16:creationId xmlns:a16="http://schemas.microsoft.com/office/drawing/2014/main" id="{E54B3DFB-1B66-4B75-9BF3-9E84CB327201}"/>
                    </a:ext>
                  </a:extLst>
                </p:cNvPr>
                <p:cNvPicPr/>
                <p:nvPr/>
              </p:nvPicPr>
              <p:blipFill>
                <a:blip r:embed="rId690"/>
                <a:stretch>
                  <a:fillRect/>
                </a:stretch>
              </p:blipFill>
              <p:spPr>
                <a:xfrm>
                  <a:off x="10028739" y="3906548"/>
                  <a:ext cx="104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88" name="Freihand 387">
                  <a:extLst>
                    <a:ext uri="{FF2B5EF4-FFF2-40B4-BE49-F238E27FC236}">
                      <a16:creationId xmlns:a16="http://schemas.microsoft.com/office/drawing/2014/main" id="{68FD5AF4-7C8A-41A0-93D1-F2A183C7114D}"/>
                    </a:ext>
                  </a:extLst>
                </p14:cNvPr>
                <p14:cNvContentPartPr/>
                <p14:nvPr/>
              </p14:nvContentPartPr>
              <p14:xfrm>
                <a:off x="10164099" y="3924908"/>
                <a:ext cx="58680" cy="70920"/>
              </p14:xfrm>
            </p:contentPart>
          </mc:Choice>
          <mc:Fallback xmlns="">
            <p:pic>
              <p:nvPicPr>
                <p:cNvPr id="388" name="Freihand 387">
                  <a:extLst>
                    <a:ext uri="{FF2B5EF4-FFF2-40B4-BE49-F238E27FC236}">
                      <a16:creationId xmlns:a16="http://schemas.microsoft.com/office/drawing/2014/main" id="{68FD5AF4-7C8A-41A0-93D1-F2A183C7114D}"/>
                    </a:ext>
                  </a:extLst>
                </p:cNvPr>
                <p:cNvPicPr/>
                <p:nvPr/>
              </p:nvPicPr>
              <p:blipFill>
                <a:blip r:embed="rId692"/>
                <a:stretch>
                  <a:fillRect/>
                </a:stretch>
              </p:blipFill>
              <p:spPr>
                <a:xfrm>
                  <a:off x="10159779" y="3920588"/>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89" name="Freihand 388">
                  <a:extLst>
                    <a:ext uri="{FF2B5EF4-FFF2-40B4-BE49-F238E27FC236}">
                      <a16:creationId xmlns:a16="http://schemas.microsoft.com/office/drawing/2014/main" id="{49B83640-808A-4B3B-97D7-3AE00616CF02}"/>
                    </a:ext>
                  </a:extLst>
                </p14:cNvPr>
                <p14:cNvContentPartPr/>
                <p14:nvPr/>
              </p14:nvContentPartPr>
              <p14:xfrm>
                <a:off x="10124859" y="3867668"/>
                <a:ext cx="71640" cy="60840"/>
              </p14:xfrm>
            </p:contentPart>
          </mc:Choice>
          <mc:Fallback xmlns="">
            <p:pic>
              <p:nvPicPr>
                <p:cNvPr id="389" name="Freihand 388">
                  <a:extLst>
                    <a:ext uri="{FF2B5EF4-FFF2-40B4-BE49-F238E27FC236}">
                      <a16:creationId xmlns:a16="http://schemas.microsoft.com/office/drawing/2014/main" id="{49B83640-808A-4B3B-97D7-3AE00616CF02}"/>
                    </a:ext>
                  </a:extLst>
                </p:cNvPr>
                <p:cNvPicPr/>
                <p:nvPr/>
              </p:nvPicPr>
              <p:blipFill>
                <a:blip r:embed="rId694"/>
                <a:stretch>
                  <a:fillRect/>
                </a:stretch>
              </p:blipFill>
              <p:spPr>
                <a:xfrm>
                  <a:off x="10120539" y="3863348"/>
                  <a:ext cx="80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0" name="Freihand 389">
                  <a:extLst>
                    <a:ext uri="{FF2B5EF4-FFF2-40B4-BE49-F238E27FC236}">
                      <a16:creationId xmlns:a16="http://schemas.microsoft.com/office/drawing/2014/main" id="{4C376F18-0B39-46D2-BBD3-5D85C9543FC3}"/>
                    </a:ext>
                  </a:extLst>
                </p14:cNvPr>
                <p14:cNvContentPartPr/>
                <p14:nvPr/>
              </p14:nvContentPartPr>
              <p14:xfrm>
                <a:off x="10227459" y="3974588"/>
                <a:ext cx="77040" cy="49680"/>
              </p14:xfrm>
            </p:contentPart>
          </mc:Choice>
          <mc:Fallback xmlns="">
            <p:pic>
              <p:nvPicPr>
                <p:cNvPr id="390" name="Freihand 389">
                  <a:extLst>
                    <a:ext uri="{FF2B5EF4-FFF2-40B4-BE49-F238E27FC236}">
                      <a16:creationId xmlns:a16="http://schemas.microsoft.com/office/drawing/2014/main" id="{4C376F18-0B39-46D2-BBD3-5D85C9543FC3}"/>
                    </a:ext>
                  </a:extLst>
                </p:cNvPr>
                <p:cNvPicPr/>
                <p:nvPr/>
              </p:nvPicPr>
              <p:blipFill>
                <a:blip r:embed="rId696"/>
                <a:stretch>
                  <a:fillRect/>
                </a:stretch>
              </p:blipFill>
              <p:spPr>
                <a:xfrm>
                  <a:off x="10223139" y="3970268"/>
                  <a:ext cx="85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2" name="Freihand 391">
                  <a:extLst>
                    <a:ext uri="{FF2B5EF4-FFF2-40B4-BE49-F238E27FC236}">
                      <a16:creationId xmlns:a16="http://schemas.microsoft.com/office/drawing/2014/main" id="{589F8B76-C0C0-449D-9262-972156A82192}"/>
                    </a:ext>
                  </a:extLst>
                </p14:cNvPr>
                <p14:cNvContentPartPr/>
                <p14:nvPr/>
              </p14:nvContentPartPr>
              <p14:xfrm>
                <a:off x="10443819" y="3796748"/>
                <a:ext cx="119520" cy="15480"/>
              </p14:xfrm>
            </p:contentPart>
          </mc:Choice>
          <mc:Fallback xmlns="">
            <p:pic>
              <p:nvPicPr>
                <p:cNvPr id="392" name="Freihand 391">
                  <a:extLst>
                    <a:ext uri="{FF2B5EF4-FFF2-40B4-BE49-F238E27FC236}">
                      <a16:creationId xmlns:a16="http://schemas.microsoft.com/office/drawing/2014/main" id="{589F8B76-C0C0-449D-9262-972156A82192}"/>
                    </a:ext>
                  </a:extLst>
                </p:cNvPr>
                <p:cNvPicPr/>
                <p:nvPr/>
              </p:nvPicPr>
              <p:blipFill>
                <a:blip r:embed="rId698"/>
                <a:stretch>
                  <a:fillRect/>
                </a:stretch>
              </p:blipFill>
              <p:spPr>
                <a:xfrm>
                  <a:off x="10439499" y="3792428"/>
                  <a:ext cx="128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3" name="Freihand 392">
                  <a:extLst>
                    <a:ext uri="{FF2B5EF4-FFF2-40B4-BE49-F238E27FC236}">
                      <a16:creationId xmlns:a16="http://schemas.microsoft.com/office/drawing/2014/main" id="{45FC1511-4B89-4885-A65F-D2A202825B35}"/>
                    </a:ext>
                  </a:extLst>
                </p14:cNvPr>
                <p14:cNvContentPartPr/>
                <p14:nvPr/>
              </p14:nvContentPartPr>
              <p14:xfrm>
                <a:off x="10449579" y="3847508"/>
                <a:ext cx="135360" cy="7560"/>
              </p14:xfrm>
            </p:contentPart>
          </mc:Choice>
          <mc:Fallback xmlns="">
            <p:pic>
              <p:nvPicPr>
                <p:cNvPr id="393" name="Freihand 392">
                  <a:extLst>
                    <a:ext uri="{FF2B5EF4-FFF2-40B4-BE49-F238E27FC236}">
                      <a16:creationId xmlns:a16="http://schemas.microsoft.com/office/drawing/2014/main" id="{45FC1511-4B89-4885-A65F-D2A202825B35}"/>
                    </a:ext>
                  </a:extLst>
                </p:cNvPr>
                <p:cNvPicPr/>
                <p:nvPr/>
              </p:nvPicPr>
              <p:blipFill>
                <a:blip r:embed="rId700"/>
                <a:stretch>
                  <a:fillRect/>
                </a:stretch>
              </p:blipFill>
              <p:spPr>
                <a:xfrm>
                  <a:off x="10445259" y="3843188"/>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5" name="Freihand 394">
                  <a:extLst>
                    <a:ext uri="{FF2B5EF4-FFF2-40B4-BE49-F238E27FC236}">
                      <a16:creationId xmlns:a16="http://schemas.microsoft.com/office/drawing/2014/main" id="{08AA1148-F6F3-44E2-9AC9-8803D0827FD3}"/>
                    </a:ext>
                  </a:extLst>
                </p14:cNvPr>
                <p14:cNvContentPartPr/>
                <p14:nvPr/>
              </p14:nvContentPartPr>
              <p14:xfrm>
                <a:off x="10717779" y="3658868"/>
                <a:ext cx="88200" cy="110520"/>
              </p14:xfrm>
            </p:contentPart>
          </mc:Choice>
          <mc:Fallback xmlns="">
            <p:pic>
              <p:nvPicPr>
                <p:cNvPr id="395" name="Freihand 394">
                  <a:extLst>
                    <a:ext uri="{FF2B5EF4-FFF2-40B4-BE49-F238E27FC236}">
                      <a16:creationId xmlns:a16="http://schemas.microsoft.com/office/drawing/2014/main" id="{08AA1148-F6F3-44E2-9AC9-8803D0827FD3}"/>
                    </a:ext>
                  </a:extLst>
                </p:cNvPr>
                <p:cNvPicPr/>
                <p:nvPr/>
              </p:nvPicPr>
              <p:blipFill>
                <a:blip r:embed="rId702"/>
                <a:stretch>
                  <a:fillRect/>
                </a:stretch>
              </p:blipFill>
              <p:spPr>
                <a:xfrm>
                  <a:off x="10713459" y="3654548"/>
                  <a:ext cx="96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6" name="Freihand 395">
                  <a:extLst>
                    <a:ext uri="{FF2B5EF4-FFF2-40B4-BE49-F238E27FC236}">
                      <a16:creationId xmlns:a16="http://schemas.microsoft.com/office/drawing/2014/main" id="{B94B82CF-2257-43AC-A4C9-EC92986C9DC6}"/>
                    </a:ext>
                  </a:extLst>
                </p14:cNvPr>
                <p14:cNvContentPartPr/>
                <p14:nvPr/>
              </p14:nvContentPartPr>
              <p14:xfrm>
                <a:off x="10856739" y="3663908"/>
                <a:ext cx="62280" cy="75240"/>
              </p14:xfrm>
            </p:contentPart>
          </mc:Choice>
          <mc:Fallback xmlns="">
            <p:pic>
              <p:nvPicPr>
                <p:cNvPr id="396" name="Freihand 395">
                  <a:extLst>
                    <a:ext uri="{FF2B5EF4-FFF2-40B4-BE49-F238E27FC236}">
                      <a16:creationId xmlns:a16="http://schemas.microsoft.com/office/drawing/2014/main" id="{B94B82CF-2257-43AC-A4C9-EC92986C9DC6}"/>
                    </a:ext>
                  </a:extLst>
                </p:cNvPr>
                <p:cNvPicPr/>
                <p:nvPr/>
              </p:nvPicPr>
              <p:blipFill>
                <a:blip r:embed="rId704"/>
                <a:stretch>
                  <a:fillRect/>
                </a:stretch>
              </p:blipFill>
              <p:spPr>
                <a:xfrm>
                  <a:off x="10852419" y="3659588"/>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97" name="Freihand 396">
                  <a:extLst>
                    <a:ext uri="{FF2B5EF4-FFF2-40B4-BE49-F238E27FC236}">
                      <a16:creationId xmlns:a16="http://schemas.microsoft.com/office/drawing/2014/main" id="{DA63EB25-ED85-48B3-8261-A263108EEC5B}"/>
                    </a:ext>
                  </a:extLst>
                </p14:cNvPr>
                <p14:cNvContentPartPr/>
                <p14:nvPr/>
              </p14:nvContentPartPr>
              <p14:xfrm>
                <a:off x="10933779" y="3653468"/>
                <a:ext cx="73800" cy="84240"/>
              </p14:xfrm>
            </p:contentPart>
          </mc:Choice>
          <mc:Fallback xmlns="">
            <p:pic>
              <p:nvPicPr>
                <p:cNvPr id="397" name="Freihand 396">
                  <a:extLst>
                    <a:ext uri="{FF2B5EF4-FFF2-40B4-BE49-F238E27FC236}">
                      <a16:creationId xmlns:a16="http://schemas.microsoft.com/office/drawing/2014/main" id="{DA63EB25-ED85-48B3-8261-A263108EEC5B}"/>
                    </a:ext>
                  </a:extLst>
                </p:cNvPr>
                <p:cNvPicPr/>
                <p:nvPr/>
              </p:nvPicPr>
              <p:blipFill>
                <a:blip r:embed="rId706"/>
                <a:stretch>
                  <a:fillRect/>
                </a:stretch>
              </p:blipFill>
              <p:spPr>
                <a:xfrm>
                  <a:off x="10929459" y="3649148"/>
                  <a:ext cx="82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98" name="Freihand 397">
                  <a:extLst>
                    <a:ext uri="{FF2B5EF4-FFF2-40B4-BE49-F238E27FC236}">
                      <a16:creationId xmlns:a16="http://schemas.microsoft.com/office/drawing/2014/main" id="{B1A2743D-221A-4F80-A44D-656408B86E32}"/>
                    </a:ext>
                  </a:extLst>
                </p14:cNvPr>
                <p14:cNvContentPartPr/>
                <p14:nvPr/>
              </p14:nvContentPartPr>
              <p14:xfrm>
                <a:off x="11028099" y="3644828"/>
                <a:ext cx="63360" cy="78480"/>
              </p14:xfrm>
            </p:contentPart>
          </mc:Choice>
          <mc:Fallback xmlns="">
            <p:pic>
              <p:nvPicPr>
                <p:cNvPr id="398" name="Freihand 397">
                  <a:extLst>
                    <a:ext uri="{FF2B5EF4-FFF2-40B4-BE49-F238E27FC236}">
                      <a16:creationId xmlns:a16="http://schemas.microsoft.com/office/drawing/2014/main" id="{B1A2743D-221A-4F80-A44D-656408B86E32}"/>
                    </a:ext>
                  </a:extLst>
                </p:cNvPr>
                <p:cNvPicPr/>
                <p:nvPr/>
              </p:nvPicPr>
              <p:blipFill>
                <a:blip r:embed="rId708"/>
                <a:stretch>
                  <a:fillRect/>
                </a:stretch>
              </p:blipFill>
              <p:spPr>
                <a:xfrm>
                  <a:off x="11023779" y="3640508"/>
                  <a:ext cx="72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9" name="Freihand 398">
                  <a:extLst>
                    <a:ext uri="{FF2B5EF4-FFF2-40B4-BE49-F238E27FC236}">
                      <a16:creationId xmlns:a16="http://schemas.microsoft.com/office/drawing/2014/main" id="{2269B6A1-CEB1-4F17-B07C-7C945980722F}"/>
                    </a:ext>
                  </a:extLst>
                </p14:cNvPr>
                <p14:cNvContentPartPr/>
                <p14:nvPr/>
              </p14:nvContentPartPr>
              <p14:xfrm>
                <a:off x="11102619" y="3604508"/>
                <a:ext cx="69120" cy="136080"/>
              </p14:xfrm>
            </p:contentPart>
          </mc:Choice>
          <mc:Fallback xmlns="">
            <p:pic>
              <p:nvPicPr>
                <p:cNvPr id="399" name="Freihand 398">
                  <a:extLst>
                    <a:ext uri="{FF2B5EF4-FFF2-40B4-BE49-F238E27FC236}">
                      <a16:creationId xmlns:a16="http://schemas.microsoft.com/office/drawing/2014/main" id="{2269B6A1-CEB1-4F17-B07C-7C945980722F}"/>
                    </a:ext>
                  </a:extLst>
                </p:cNvPr>
                <p:cNvPicPr/>
                <p:nvPr/>
              </p:nvPicPr>
              <p:blipFill>
                <a:blip r:embed="rId710"/>
                <a:stretch>
                  <a:fillRect/>
                </a:stretch>
              </p:blipFill>
              <p:spPr>
                <a:xfrm>
                  <a:off x="11098299" y="3600188"/>
                  <a:ext cx="77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01" name="Freihand 400">
                  <a:extLst>
                    <a:ext uri="{FF2B5EF4-FFF2-40B4-BE49-F238E27FC236}">
                      <a16:creationId xmlns:a16="http://schemas.microsoft.com/office/drawing/2014/main" id="{ED3CEAEC-BB9E-42AD-A868-A4B6AA98D5FC}"/>
                    </a:ext>
                  </a:extLst>
                </p14:cNvPr>
                <p14:cNvContentPartPr/>
                <p14:nvPr/>
              </p14:nvContentPartPr>
              <p14:xfrm>
                <a:off x="11199459" y="3588668"/>
                <a:ext cx="119160" cy="110880"/>
              </p14:xfrm>
            </p:contentPart>
          </mc:Choice>
          <mc:Fallback xmlns="">
            <p:pic>
              <p:nvPicPr>
                <p:cNvPr id="401" name="Freihand 400">
                  <a:extLst>
                    <a:ext uri="{FF2B5EF4-FFF2-40B4-BE49-F238E27FC236}">
                      <a16:creationId xmlns:a16="http://schemas.microsoft.com/office/drawing/2014/main" id="{ED3CEAEC-BB9E-42AD-A868-A4B6AA98D5FC}"/>
                    </a:ext>
                  </a:extLst>
                </p:cNvPr>
                <p:cNvPicPr/>
                <p:nvPr/>
              </p:nvPicPr>
              <p:blipFill>
                <a:blip r:embed="rId712"/>
                <a:stretch>
                  <a:fillRect/>
                </a:stretch>
              </p:blipFill>
              <p:spPr>
                <a:xfrm>
                  <a:off x="11195139" y="3584348"/>
                  <a:ext cx="127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02" name="Freihand 401">
                  <a:extLst>
                    <a:ext uri="{FF2B5EF4-FFF2-40B4-BE49-F238E27FC236}">
                      <a16:creationId xmlns:a16="http://schemas.microsoft.com/office/drawing/2014/main" id="{0AA38431-D8B7-45B1-91CB-A2346C9C4526}"/>
                    </a:ext>
                  </a:extLst>
                </p14:cNvPr>
                <p14:cNvContentPartPr/>
                <p14:nvPr/>
              </p14:nvContentPartPr>
              <p14:xfrm>
                <a:off x="11370819" y="3606668"/>
                <a:ext cx="15480" cy="79200"/>
              </p14:xfrm>
            </p:contentPart>
          </mc:Choice>
          <mc:Fallback xmlns="">
            <p:pic>
              <p:nvPicPr>
                <p:cNvPr id="402" name="Freihand 401">
                  <a:extLst>
                    <a:ext uri="{FF2B5EF4-FFF2-40B4-BE49-F238E27FC236}">
                      <a16:creationId xmlns:a16="http://schemas.microsoft.com/office/drawing/2014/main" id="{0AA38431-D8B7-45B1-91CB-A2346C9C4526}"/>
                    </a:ext>
                  </a:extLst>
                </p:cNvPr>
                <p:cNvPicPr/>
                <p:nvPr/>
              </p:nvPicPr>
              <p:blipFill>
                <a:blip r:embed="rId714"/>
                <a:stretch>
                  <a:fillRect/>
                </a:stretch>
              </p:blipFill>
              <p:spPr>
                <a:xfrm>
                  <a:off x="11366499" y="3602348"/>
                  <a:ext cx="24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03" name="Freihand 402">
                  <a:extLst>
                    <a:ext uri="{FF2B5EF4-FFF2-40B4-BE49-F238E27FC236}">
                      <a16:creationId xmlns:a16="http://schemas.microsoft.com/office/drawing/2014/main" id="{AFBB420A-556C-498F-AFBF-F647AB14F56D}"/>
                    </a:ext>
                  </a:extLst>
                </p14:cNvPr>
                <p14:cNvContentPartPr/>
                <p14:nvPr/>
              </p14:nvContentPartPr>
              <p14:xfrm>
                <a:off x="11324379" y="3627908"/>
                <a:ext cx="112680" cy="14040"/>
              </p14:xfrm>
            </p:contentPart>
          </mc:Choice>
          <mc:Fallback xmlns="">
            <p:pic>
              <p:nvPicPr>
                <p:cNvPr id="403" name="Freihand 402">
                  <a:extLst>
                    <a:ext uri="{FF2B5EF4-FFF2-40B4-BE49-F238E27FC236}">
                      <a16:creationId xmlns:a16="http://schemas.microsoft.com/office/drawing/2014/main" id="{AFBB420A-556C-498F-AFBF-F647AB14F56D}"/>
                    </a:ext>
                  </a:extLst>
                </p:cNvPr>
                <p:cNvPicPr/>
                <p:nvPr/>
              </p:nvPicPr>
              <p:blipFill>
                <a:blip r:embed="rId716"/>
                <a:stretch>
                  <a:fillRect/>
                </a:stretch>
              </p:blipFill>
              <p:spPr>
                <a:xfrm>
                  <a:off x="11320059" y="3623588"/>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04" name="Freihand 403">
                  <a:extLst>
                    <a:ext uri="{FF2B5EF4-FFF2-40B4-BE49-F238E27FC236}">
                      <a16:creationId xmlns:a16="http://schemas.microsoft.com/office/drawing/2014/main" id="{328FA32E-E287-4448-A213-4434A5EAF471}"/>
                    </a:ext>
                  </a:extLst>
                </p14:cNvPr>
                <p14:cNvContentPartPr/>
                <p14:nvPr/>
              </p14:nvContentPartPr>
              <p14:xfrm>
                <a:off x="11466219" y="3569588"/>
                <a:ext cx="57600" cy="113760"/>
              </p14:xfrm>
            </p:contentPart>
          </mc:Choice>
          <mc:Fallback xmlns="">
            <p:pic>
              <p:nvPicPr>
                <p:cNvPr id="404" name="Freihand 403">
                  <a:extLst>
                    <a:ext uri="{FF2B5EF4-FFF2-40B4-BE49-F238E27FC236}">
                      <a16:creationId xmlns:a16="http://schemas.microsoft.com/office/drawing/2014/main" id="{328FA32E-E287-4448-A213-4434A5EAF471}"/>
                    </a:ext>
                  </a:extLst>
                </p:cNvPr>
                <p:cNvPicPr/>
                <p:nvPr/>
              </p:nvPicPr>
              <p:blipFill>
                <a:blip r:embed="rId718"/>
                <a:stretch>
                  <a:fillRect/>
                </a:stretch>
              </p:blipFill>
              <p:spPr>
                <a:xfrm>
                  <a:off x="11461899" y="3565268"/>
                  <a:ext cx="66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05" name="Freihand 404">
                  <a:extLst>
                    <a:ext uri="{FF2B5EF4-FFF2-40B4-BE49-F238E27FC236}">
                      <a16:creationId xmlns:a16="http://schemas.microsoft.com/office/drawing/2014/main" id="{3CD0A0F0-85B2-4ED0-8873-743569E21A78}"/>
                    </a:ext>
                  </a:extLst>
                </p14:cNvPr>
                <p14:cNvContentPartPr/>
                <p14:nvPr/>
              </p14:nvContentPartPr>
              <p14:xfrm>
                <a:off x="11572419" y="3552308"/>
                <a:ext cx="78480" cy="126360"/>
              </p14:xfrm>
            </p:contentPart>
          </mc:Choice>
          <mc:Fallback xmlns="">
            <p:pic>
              <p:nvPicPr>
                <p:cNvPr id="405" name="Freihand 404">
                  <a:extLst>
                    <a:ext uri="{FF2B5EF4-FFF2-40B4-BE49-F238E27FC236}">
                      <a16:creationId xmlns:a16="http://schemas.microsoft.com/office/drawing/2014/main" id="{3CD0A0F0-85B2-4ED0-8873-743569E21A78}"/>
                    </a:ext>
                  </a:extLst>
                </p:cNvPr>
                <p:cNvPicPr/>
                <p:nvPr/>
              </p:nvPicPr>
              <p:blipFill>
                <a:blip r:embed="rId720"/>
                <a:stretch>
                  <a:fillRect/>
                </a:stretch>
              </p:blipFill>
              <p:spPr>
                <a:xfrm>
                  <a:off x="11568099" y="3547988"/>
                  <a:ext cx="87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06" name="Freihand 405">
                  <a:extLst>
                    <a:ext uri="{FF2B5EF4-FFF2-40B4-BE49-F238E27FC236}">
                      <a16:creationId xmlns:a16="http://schemas.microsoft.com/office/drawing/2014/main" id="{212F4183-8333-419C-9E5A-8939D12EDDED}"/>
                    </a:ext>
                  </a:extLst>
                </p14:cNvPr>
                <p14:cNvContentPartPr/>
                <p14:nvPr/>
              </p14:nvContentPartPr>
              <p14:xfrm>
                <a:off x="11645139" y="3623228"/>
                <a:ext cx="47520" cy="80640"/>
              </p14:xfrm>
            </p:contentPart>
          </mc:Choice>
          <mc:Fallback xmlns="">
            <p:pic>
              <p:nvPicPr>
                <p:cNvPr id="406" name="Freihand 405">
                  <a:extLst>
                    <a:ext uri="{FF2B5EF4-FFF2-40B4-BE49-F238E27FC236}">
                      <a16:creationId xmlns:a16="http://schemas.microsoft.com/office/drawing/2014/main" id="{212F4183-8333-419C-9E5A-8939D12EDDED}"/>
                    </a:ext>
                  </a:extLst>
                </p:cNvPr>
                <p:cNvPicPr/>
                <p:nvPr/>
              </p:nvPicPr>
              <p:blipFill>
                <a:blip r:embed="rId722"/>
                <a:stretch>
                  <a:fillRect/>
                </a:stretch>
              </p:blipFill>
              <p:spPr>
                <a:xfrm>
                  <a:off x="11640819" y="3618908"/>
                  <a:ext cx="56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07" name="Freihand 406">
                  <a:extLst>
                    <a:ext uri="{FF2B5EF4-FFF2-40B4-BE49-F238E27FC236}">
                      <a16:creationId xmlns:a16="http://schemas.microsoft.com/office/drawing/2014/main" id="{37AB30D6-AE41-4246-B22C-D040555BAF44}"/>
                    </a:ext>
                  </a:extLst>
                </p14:cNvPr>
                <p14:cNvContentPartPr/>
                <p14:nvPr/>
              </p14:nvContentPartPr>
              <p14:xfrm>
                <a:off x="11679339" y="3548708"/>
                <a:ext cx="72720" cy="185400"/>
              </p14:xfrm>
            </p:contentPart>
          </mc:Choice>
          <mc:Fallback xmlns="">
            <p:pic>
              <p:nvPicPr>
                <p:cNvPr id="407" name="Freihand 406">
                  <a:extLst>
                    <a:ext uri="{FF2B5EF4-FFF2-40B4-BE49-F238E27FC236}">
                      <a16:creationId xmlns:a16="http://schemas.microsoft.com/office/drawing/2014/main" id="{37AB30D6-AE41-4246-B22C-D040555BAF44}"/>
                    </a:ext>
                  </a:extLst>
                </p:cNvPr>
                <p:cNvPicPr/>
                <p:nvPr/>
              </p:nvPicPr>
              <p:blipFill>
                <a:blip r:embed="rId724"/>
                <a:stretch>
                  <a:fillRect/>
                </a:stretch>
              </p:blipFill>
              <p:spPr>
                <a:xfrm>
                  <a:off x="11675019" y="3544388"/>
                  <a:ext cx="81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08" name="Freihand 407">
                  <a:extLst>
                    <a:ext uri="{FF2B5EF4-FFF2-40B4-BE49-F238E27FC236}">
                      <a16:creationId xmlns:a16="http://schemas.microsoft.com/office/drawing/2014/main" id="{E2E771DC-C27A-4E6F-8074-281526E240ED}"/>
                    </a:ext>
                  </a:extLst>
                </p14:cNvPr>
                <p14:cNvContentPartPr/>
                <p14:nvPr/>
              </p14:nvContentPartPr>
              <p14:xfrm>
                <a:off x="10806339" y="3833828"/>
                <a:ext cx="953640" cy="31320"/>
              </p14:xfrm>
            </p:contentPart>
          </mc:Choice>
          <mc:Fallback xmlns="">
            <p:pic>
              <p:nvPicPr>
                <p:cNvPr id="408" name="Freihand 407">
                  <a:extLst>
                    <a:ext uri="{FF2B5EF4-FFF2-40B4-BE49-F238E27FC236}">
                      <a16:creationId xmlns:a16="http://schemas.microsoft.com/office/drawing/2014/main" id="{E2E771DC-C27A-4E6F-8074-281526E240ED}"/>
                    </a:ext>
                  </a:extLst>
                </p:cNvPr>
                <p:cNvPicPr/>
                <p:nvPr/>
              </p:nvPicPr>
              <p:blipFill>
                <a:blip r:embed="rId726"/>
                <a:stretch>
                  <a:fillRect/>
                </a:stretch>
              </p:blipFill>
              <p:spPr>
                <a:xfrm>
                  <a:off x="10802019" y="3829508"/>
                  <a:ext cx="962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10" name="Freihand 409">
                  <a:extLst>
                    <a:ext uri="{FF2B5EF4-FFF2-40B4-BE49-F238E27FC236}">
                      <a16:creationId xmlns:a16="http://schemas.microsoft.com/office/drawing/2014/main" id="{A06BF33A-8CCC-4754-8E84-3DAF1132CC38}"/>
                    </a:ext>
                  </a:extLst>
                </p14:cNvPr>
                <p14:cNvContentPartPr/>
                <p14:nvPr/>
              </p14:nvContentPartPr>
              <p14:xfrm>
                <a:off x="10991739" y="3925268"/>
                <a:ext cx="139320" cy="98280"/>
              </p14:xfrm>
            </p:contentPart>
          </mc:Choice>
          <mc:Fallback xmlns="">
            <p:pic>
              <p:nvPicPr>
                <p:cNvPr id="410" name="Freihand 409">
                  <a:extLst>
                    <a:ext uri="{FF2B5EF4-FFF2-40B4-BE49-F238E27FC236}">
                      <a16:creationId xmlns:a16="http://schemas.microsoft.com/office/drawing/2014/main" id="{A06BF33A-8CCC-4754-8E84-3DAF1132CC38}"/>
                    </a:ext>
                  </a:extLst>
                </p:cNvPr>
                <p:cNvPicPr/>
                <p:nvPr/>
              </p:nvPicPr>
              <p:blipFill>
                <a:blip r:embed="rId728"/>
                <a:stretch>
                  <a:fillRect/>
                </a:stretch>
              </p:blipFill>
              <p:spPr>
                <a:xfrm>
                  <a:off x="10987419" y="3920948"/>
                  <a:ext cx="147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11" name="Freihand 410">
                  <a:extLst>
                    <a:ext uri="{FF2B5EF4-FFF2-40B4-BE49-F238E27FC236}">
                      <a16:creationId xmlns:a16="http://schemas.microsoft.com/office/drawing/2014/main" id="{AD1CCAD3-41E4-4CDD-92D9-5DD1C412A654}"/>
                    </a:ext>
                  </a:extLst>
                </p14:cNvPr>
                <p14:cNvContentPartPr/>
                <p14:nvPr/>
              </p14:nvContentPartPr>
              <p14:xfrm>
                <a:off x="11195859" y="3946148"/>
                <a:ext cx="13680" cy="72000"/>
              </p14:xfrm>
            </p:contentPart>
          </mc:Choice>
          <mc:Fallback xmlns="">
            <p:pic>
              <p:nvPicPr>
                <p:cNvPr id="411" name="Freihand 410">
                  <a:extLst>
                    <a:ext uri="{FF2B5EF4-FFF2-40B4-BE49-F238E27FC236}">
                      <a16:creationId xmlns:a16="http://schemas.microsoft.com/office/drawing/2014/main" id="{AD1CCAD3-41E4-4CDD-92D9-5DD1C412A654}"/>
                    </a:ext>
                  </a:extLst>
                </p:cNvPr>
                <p:cNvPicPr/>
                <p:nvPr/>
              </p:nvPicPr>
              <p:blipFill>
                <a:blip r:embed="rId730"/>
                <a:stretch>
                  <a:fillRect/>
                </a:stretch>
              </p:blipFill>
              <p:spPr>
                <a:xfrm>
                  <a:off x="11191539" y="3941828"/>
                  <a:ext cx="22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12" name="Freihand 411">
                  <a:extLst>
                    <a:ext uri="{FF2B5EF4-FFF2-40B4-BE49-F238E27FC236}">
                      <a16:creationId xmlns:a16="http://schemas.microsoft.com/office/drawing/2014/main" id="{9E5F5074-EE49-4F0D-B95B-BFAC98CD2474}"/>
                    </a:ext>
                  </a:extLst>
                </p14:cNvPr>
                <p14:cNvContentPartPr/>
                <p14:nvPr/>
              </p14:nvContentPartPr>
              <p14:xfrm>
                <a:off x="11150499" y="3980708"/>
                <a:ext cx="95760" cy="9360"/>
              </p14:xfrm>
            </p:contentPart>
          </mc:Choice>
          <mc:Fallback xmlns="">
            <p:pic>
              <p:nvPicPr>
                <p:cNvPr id="412" name="Freihand 411">
                  <a:extLst>
                    <a:ext uri="{FF2B5EF4-FFF2-40B4-BE49-F238E27FC236}">
                      <a16:creationId xmlns:a16="http://schemas.microsoft.com/office/drawing/2014/main" id="{9E5F5074-EE49-4F0D-B95B-BFAC98CD2474}"/>
                    </a:ext>
                  </a:extLst>
                </p:cNvPr>
                <p:cNvPicPr/>
                <p:nvPr/>
              </p:nvPicPr>
              <p:blipFill>
                <a:blip r:embed="rId732"/>
                <a:stretch>
                  <a:fillRect/>
                </a:stretch>
              </p:blipFill>
              <p:spPr>
                <a:xfrm>
                  <a:off x="11146179" y="3976388"/>
                  <a:ext cx="104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14" name="Freihand 413">
                  <a:extLst>
                    <a:ext uri="{FF2B5EF4-FFF2-40B4-BE49-F238E27FC236}">
                      <a16:creationId xmlns:a16="http://schemas.microsoft.com/office/drawing/2014/main" id="{CA3A3D36-4A92-4EA5-BDAB-B08F925B96A8}"/>
                    </a:ext>
                  </a:extLst>
                </p14:cNvPr>
                <p14:cNvContentPartPr/>
                <p14:nvPr/>
              </p14:nvContentPartPr>
              <p14:xfrm>
                <a:off x="11328339" y="3887828"/>
                <a:ext cx="102240" cy="123120"/>
              </p14:xfrm>
            </p:contentPart>
          </mc:Choice>
          <mc:Fallback xmlns="">
            <p:pic>
              <p:nvPicPr>
                <p:cNvPr id="414" name="Freihand 413">
                  <a:extLst>
                    <a:ext uri="{FF2B5EF4-FFF2-40B4-BE49-F238E27FC236}">
                      <a16:creationId xmlns:a16="http://schemas.microsoft.com/office/drawing/2014/main" id="{CA3A3D36-4A92-4EA5-BDAB-B08F925B96A8}"/>
                    </a:ext>
                  </a:extLst>
                </p:cNvPr>
                <p:cNvPicPr/>
                <p:nvPr/>
              </p:nvPicPr>
              <p:blipFill>
                <a:blip r:embed="rId734"/>
                <a:stretch>
                  <a:fillRect/>
                </a:stretch>
              </p:blipFill>
              <p:spPr>
                <a:xfrm>
                  <a:off x="11324019" y="3883508"/>
                  <a:ext cx="11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15" name="Freihand 414">
                  <a:extLst>
                    <a:ext uri="{FF2B5EF4-FFF2-40B4-BE49-F238E27FC236}">
                      <a16:creationId xmlns:a16="http://schemas.microsoft.com/office/drawing/2014/main" id="{835EC704-56C8-4042-90CC-872E60C5DDA3}"/>
                    </a:ext>
                  </a:extLst>
                </p14:cNvPr>
                <p14:cNvContentPartPr/>
                <p14:nvPr/>
              </p14:nvContentPartPr>
              <p14:xfrm>
                <a:off x="11502939" y="3919508"/>
                <a:ext cx="52200" cy="82800"/>
              </p14:xfrm>
            </p:contentPart>
          </mc:Choice>
          <mc:Fallback xmlns="">
            <p:pic>
              <p:nvPicPr>
                <p:cNvPr id="415" name="Freihand 414">
                  <a:extLst>
                    <a:ext uri="{FF2B5EF4-FFF2-40B4-BE49-F238E27FC236}">
                      <a16:creationId xmlns:a16="http://schemas.microsoft.com/office/drawing/2014/main" id="{835EC704-56C8-4042-90CC-872E60C5DDA3}"/>
                    </a:ext>
                  </a:extLst>
                </p:cNvPr>
                <p:cNvPicPr/>
                <p:nvPr/>
              </p:nvPicPr>
              <p:blipFill>
                <a:blip r:embed="rId736"/>
                <a:stretch>
                  <a:fillRect/>
                </a:stretch>
              </p:blipFill>
              <p:spPr>
                <a:xfrm>
                  <a:off x="11498619" y="3915188"/>
                  <a:ext cx="60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16" name="Freihand 415">
                  <a:extLst>
                    <a:ext uri="{FF2B5EF4-FFF2-40B4-BE49-F238E27FC236}">
                      <a16:creationId xmlns:a16="http://schemas.microsoft.com/office/drawing/2014/main" id="{83C857D6-AF61-4717-BA2A-2672CEF5A3DD}"/>
                    </a:ext>
                  </a:extLst>
                </p14:cNvPr>
                <p14:cNvContentPartPr/>
                <p14:nvPr/>
              </p14:nvContentPartPr>
              <p14:xfrm>
                <a:off x="11452179" y="3858668"/>
                <a:ext cx="73800" cy="90360"/>
              </p14:xfrm>
            </p:contentPart>
          </mc:Choice>
          <mc:Fallback xmlns="">
            <p:pic>
              <p:nvPicPr>
                <p:cNvPr id="416" name="Freihand 415">
                  <a:extLst>
                    <a:ext uri="{FF2B5EF4-FFF2-40B4-BE49-F238E27FC236}">
                      <a16:creationId xmlns:a16="http://schemas.microsoft.com/office/drawing/2014/main" id="{83C857D6-AF61-4717-BA2A-2672CEF5A3DD}"/>
                    </a:ext>
                  </a:extLst>
                </p:cNvPr>
                <p:cNvPicPr/>
                <p:nvPr/>
              </p:nvPicPr>
              <p:blipFill>
                <a:blip r:embed="rId738"/>
                <a:stretch>
                  <a:fillRect/>
                </a:stretch>
              </p:blipFill>
              <p:spPr>
                <a:xfrm>
                  <a:off x="11447859" y="3854348"/>
                  <a:ext cx="8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17" name="Freihand 416">
                  <a:extLst>
                    <a:ext uri="{FF2B5EF4-FFF2-40B4-BE49-F238E27FC236}">
                      <a16:creationId xmlns:a16="http://schemas.microsoft.com/office/drawing/2014/main" id="{ED8C76A1-19A8-40C4-ABA2-2F67C69464CC}"/>
                    </a:ext>
                  </a:extLst>
                </p14:cNvPr>
                <p14:cNvContentPartPr/>
                <p14:nvPr/>
              </p14:nvContentPartPr>
              <p14:xfrm>
                <a:off x="11557659" y="3934268"/>
                <a:ext cx="48600" cy="64080"/>
              </p14:xfrm>
            </p:contentPart>
          </mc:Choice>
          <mc:Fallback xmlns="">
            <p:pic>
              <p:nvPicPr>
                <p:cNvPr id="417" name="Freihand 416">
                  <a:extLst>
                    <a:ext uri="{FF2B5EF4-FFF2-40B4-BE49-F238E27FC236}">
                      <a16:creationId xmlns:a16="http://schemas.microsoft.com/office/drawing/2014/main" id="{ED8C76A1-19A8-40C4-ABA2-2F67C69464CC}"/>
                    </a:ext>
                  </a:extLst>
                </p:cNvPr>
                <p:cNvPicPr/>
                <p:nvPr/>
              </p:nvPicPr>
              <p:blipFill>
                <a:blip r:embed="rId740"/>
                <a:stretch>
                  <a:fillRect/>
                </a:stretch>
              </p:blipFill>
              <p:spPr>
                <a:xfrm>
                  <a:off x="11553339" y="3929948"/>
                  <a:ext cx="57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19" name="Freihand 418">
                  <a:extLst>
                    <a:ext uri="{FF2B5EF4-FFF2-40B4-BE49-F238E27FC236}">
                      <a16:creationId xmlns:a16="http://schemas.microsoft.com/office/drawing/2014/main" id="{42441E5C-0912-41F4-B6BD-BA68F2FD4AA9}"/>
                    </a:ext>
                  </a:extLst>
                </p14:cNvPr>
                <p14:cNvContentPartPr/>
                <p14:nvPr/>
              </p14:nvContentPartPr>
              <p14:xfrm>
                <a:off x="10631379" y="3501548"/>
                <a:ext cx="542160" cy="289800"/>
              </p14:xfrm>
            </p:contentPart>
          </mc:Choice>
          <mc:Fallback xmlns="">
            <p:pic>
              <p:nvPicPr>
                <p:cNvPr id="419" name="Freihand 418">
                  <a:extLst>
                    <a:ext uri="{FF2B5EF4-FFF2-40B4-BE49-F238E27FC236}">
                      <a16:creationId xmlns:a16="http://schemas.microsoft.com/office/drawing/2014/main" id="{42441E5C-0912-41F4-B6BD-BA68F2FD4AA9}"/>
                    </a:ext>
                  </a:extLst>
                </p:cNvPr>
                <p:cNvPicPr/>
                <p:nvPr/>
              </p:nvPicPr>
              <p:blipFill>
                <a:blip r:embed="rId742"/>
                <a:stretch>
                  <a:fillRect/>
                </a:stretch>
              </p:blipFill>
              <p:spPr>
                <a:xfrm>
                  <a:off x="10627059" y="3497228"/>
                  <a:ext cx="5508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20" name="Freihand 419">
                  <a:extLst>
                    <a:ext uri="{FF2B5EF4-FFF2-40B4-BE49-F238E27FC236}">
                      <a16:creationId xmlns:a16="http://schemas.microsoft.com/office/drawing/2014/main" id="{C8CA7289-3850-45D1-86EC-99069C894647}"/>
                    </a:ext>
                  </a:extLst>
                </p14:cNvPr>
                <p14:cNvContentPartPr/>
                <p14:nvPr/>
              </p14:nvContentPartPr>
              <p14:xfrm>
                <a:off x="7903659" y="3772628"/>
                <a:ext cx="543960" cy="355320"/>
              </p14:xfrm>
            </p:contentPart>
          </mc:Choice>
          <mc:Fallback xmlns="">
            <p:pic>
              <p:nvPicPr>
                <p:cNvPr id="420" name="Freihand 419">
                  <a:extLst>
                    <a:ext uri="{FF2B5EF4-FFF2-40B4-BE49-F238E27FC236}">
                      <a16:creationId xmlns:a16="http://schemas.microsoft.com/office/drawing/2014/main" id="{C8CA7289-3850-45D1-86EC-99069C894647}"/>
                    </a:ext>
                  </a:extLst>
                </p:cNvPr>
                <p:cNvPicPr/>
                <p:nvPr/>
              </p:nvPicPr>
              <p:blipFill>
                <a:blip r:embed="rId744"/>
                <a:stretch>
                  <a:fillRect/>
                </a:stretch>
              </p:blipFill>
              <p:spPr>
                <a:xfrm>
                  <a:off x="7899339" y="3768308"/>
                  <a:ext cx="5526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22" name="Freihand 421">
                  <a:extLst>
                    <a:ext uri="{FF2B5EF4-FFF2-40B4-BE49-F238E27FC236}">
                      <a16:creationId xmlns:a16="http://schemas.microsoft.com/office/drawing/2014/main" id="{D1B075F2-2C10-4ABE-B23E-B27B24BD342E}"/>
                    </a:ext>
                  </a:extLst>
                </p14:cNvPr>
                <p14:cNvContentPartPr/>
                <p14:nvPr/>
              </p14:nvContentPartPr>
              <p14:xfrm>
                <a:off x="11598339" y="3452948"/>
                <a:ext cx="70560" cy="40320"/>
              </p14:xfrm>
            </p:contentPart>
          </mc:Choice>
          <mc:Fallback xmlns="">
            <p:pic>
              <p:nvPicPr>
                <p:cNvPr id="422" name="Freihand 421">
                  <a:extLst>
                    <a:ext uri="{FF2B5EF4-FFF2-40B4-BE49-F238E27FC236}">
                      <a16:creationId xmlns:a16="http://schemas.microsoft.com/office/drawing/2014/main" id="{D1B075F2-2C10-4ABE-B23E-B27B24BD342E}"/>
                    </a:ext>
                  </a:extLst>
                </p:cNvPr>
                <p:cNvPicPr/>
                <p:nvPr/>
              </p:nvPicPr>
              <p:blipFill>
                <a:blip r:embed="rId746"/>
                <a:stretch>
                  <a:fillRect/>
                </a:stretch>
              </p:blipFill>
              <p:spPr>
                <a:xfrm>
                  <a:off x="11594019" y="3448628"/>
                  <a:ext cx="79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23" name="Freihand 422">
                  <a:extLst>
                    <a:ext uri="{FF2B5EF4-FFF2-40B4-BE49-F238E27FC236}">
                      <a16:creationId xmlns:a16="http://schemas.microsoft.com/office/drawing/2014/main" id="{E8B752F2-2BFF-4D04-8AD0-A555CECEBCE5}"/>
                    </a:ext>
                  </a:extLst>
                </p14:cNvPr>
                <p14:cNvContentPartPr/>
                <p14:nvPr/>
              </p14:nvContentPartPr>
              <p14:xfrm>
                <a:off x="11606619" y="3481388"/>
                <a:ext cx="82080" cy="38160"/>
              </p14:xfrm>
            </p:contentPart>
          </mc:Choice>
          <mc:Fallback xmlns="">
            <p:pic>
              <p:nvPicPr>
                <p:cNvPr id="423" name="Freihand 422">
                  <a:extLst>
                    <a:ext uri="{FF2B5EF4-FFF2-40B4-BE49-F238E27FC236}">
                      <a16:creationId xmlns:a16="http://schemas.microsoft.com/office/drawing/2014/main" id="{E8B752F2-2BFF-4D04-8AD0-A555CECEBCE5}"/>
                    </a:ext>
                  </a:extLst>
                </p:cNvPr>
                <p:cNvPicPr/>
                <p:nvPr/>
              </p:nvPicPr>
              <p:blipFill>
                <a:blip r:embed="rId748"/>
                <a:stretch>
                  <a:fillRect/>
                </a:stretch>
              </p:blipFill>
              <p:spPr>
                <a:xfrm>
                  <a:off x="11602299" y="3477068"/>
                  <a:ext cx="90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24" name="Freihand 423">
                  <a:extLst>
                    <a:ext uri="{FF2B5EF4-FFF2-40B4-BE49-F238E27FC236}">
                      <a16:creationId xmlns:a16="http://schemas.microsoft.com/office/drawing/2014/main" id="{AADBB286-88C5-44BE-9AD4-7896DBB1844F}"/>
                    </a:ext>
                  </a:extLst>
                </p14:cNvPr>
                <p14:cNvContentPartPr/>
                <p14:nvPr/>
              </p14:nvContentPartPr>
              <p14:xfrm>
                <a:off x="11744859" y="3377708"/>
                <a:ext cx="59760" cy="73080"/>
              </p14:xfrm>
            </p:contentPart>
          </mc:Choice>
          <mc:Fallback xmlns="">
            <p:pic>
              <p:nvPicPr>
                <p:cNvPr id="424" name="Freihand 423">
                  <a:extLst>
                    <a:ext uri="{FF2B5EF4-FFF2-40B4-BE49-F238E27FC236}">
                      <a16:creationId xmlns:a16="http://schemas.microsoft.com/office/drawing/2014/main" id="{AADBB286-88C5-44BE-9AD4-7896DBB1844F}"/>
                    </a:ext>
                  </a:extLst>
                </p:cNvPr>
                <p:cNvPicPr/>
                <p:nvPr/>
              </p:nvPicPr>
              <p:blipFill>
                <a:blip r:embed="rId750"/>
                <a:stretch>
                  <a:fillRect/>
                </a:stretch>
              </p:blipFill>
              <p:spPr>
                <a:xfrm>
                  <a:off x="11740539" y="3373388"/>
                  <a:ext cx="68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25" name="Freihand 424">
                  <a:extLst>
                    <a:ext uri="{FF2B5EF4-FFF2-40B4-BE49-F238E27FC236}">
                      <a16:creationId xmlns:a16="http://schemas.microsoft.com/office/drawing/2014/main" id="{A22C49B2-CBCB-4815-9C22-9FEB5DBF0619}"/>
                    </a:ext>
                  </a:extLst>
                </p14:cNvPr>
                <p14:cNvContentPartPr/>
                <p14:nvPr/>
              </p14:nvContentPartPr>
              <p14:xfrm>
                <a:off x="11795979" y="3300308"/>
                <a:ext cx="360" cy="360"/>
              </p14:xfrm>
            </p:contentPart>
          </mc:Choice>
          <mc:Fallback xmlns="">
            <p:pic>
              <p:nvPicPr>
                <p:cNvPr id="425" name="Freihand 424">
                  <a:extLst>
                    <a:ext uri="{FF2B5EF4-FFF2-40B4-BE49-F238E27FC236}">
                      <a16:creationId xmlns:a16="http://schemas.microsoft.com/office/drawing/2014/main" id="{A22C49B2-CBCB-4815-9C22-9FEB5DBF0619}"/>
                    </a:ext>
                  </a:extLst>
                </p:cNvPr>
                <p:cNvPicPr/>
                <p:nvPr/>
              </p:nvPicPr>
              <p:blipFill>
                <a:blip r:embed="rId185"/>
                <a:stretch>
                  <a:fillRect/>
                </a:stretch>
              </p:blipFill>
              <p:spPr>
                <a:xfrm>
                  <a:off x="11791659" y="32959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7" name="Freihand 426">
                  <a:extLst>
                    <a:ext uri="{FF2B5EF4-FFF2-40B4-BE49-F238E27FC236}">
                      <a16:creationId xmlns:a16="http://schemas.microsoft.com/office/drawing/2014/main" id="{A9C330FB-FFCF-4EFF-81E4-3F336F522554}"/>
                    </a:ext>
                  </a:extLst>
                </p14:cNvPr>
                <p14:cNvContentPartPr/>
                <p14:nvPr/>
              </p14:nvContentPartPr>
              <p14:xfrm>
                <a:off x="11515539" y="4064228"/>
                <a:ext cx="115560" cy="11880"/>
              </p14:xfrm>
            </p:contentPart>
          </mc:Choice>
          <mc:Fallback xmlns="">
            <p:pic>
              <p:nvPicPr>
                <p:cNvPr id="427" name="Freihand 426">
                  <a:extLst>
                    <a:ext uri="{FF2B5EF4-FFF2-40B4-BE49-F238E27FC236}">
                      <a16:creationId xmlns:a16="http://schemas.microsoft.com/office/drawing/2014/main" id="{A9C330FB-FFCF-4EFF-81E4-3F336F522554}"/>
                    </a:ext>
                  </a:extLst>
                </p:cNvPr>
                <p:cNvPicPr/>
                <p:nvPr/>
              </p:nvPicPr>
              <p:blipFill>
                <a:blip r:embed="rId753"/>
                <a:stretch>
                  <a:fillRect/>
                </a:stretch>
              </p:blipFill>
              <p:spPr>
                <a:xfrm>
                  <a:off x="11511219" y="4059908"/>
                  <a:ext cx="124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8" name="Freihand 427">
                  <a:extLst>
                    <a:ext uri="{FF2B5EF4-FFF2-40B4-BE49-F238E27FC236}">
                      <a16:creationId xmlns:a16="http://schemas.microsoft.com/office/drawing/2014/main" id="{D613A49B-34C8-4CD6-A7BA-1A419951950D}"/>
                    </a:ext>
                  </a:extLst>
                </p14:cNvPr>
                <p14:cNvContentPartPr/>
                <p14:nvPr/>
              </p14:nvContentPartPr>
              <p14:xfrm>
                <a:off x="11536059" y="4090868"/>
                <a:ext cx="91440" cy="21240"/>
              </p14:xfrm>
            </p:contentPart>
          </mc:Choice>
          <mc:Fallback xmlns="">
            <p:pic>
              <p:nvPicPr>
                <p:cNvPr id="428" name="Freihand 427">
                  <a:extLst>
                    <a:ext uri="{FF2B5EF4-FFF2-40B4-BE49-F238E27FC236}">
                      <a16:creationId xmlns:a16="http://schemas.microsoft.com/office/drawing/2014/main" id="{D613A49B-34C8-4CD6-A7BA-1A419951950D}"/>
                    </a:ext>
                  </a:extLst>
                </p:cNvPr>
                <p:cNvPicPr/>
                <p:nvPr/>
              </p:nvPicPr>
              <p:blipFill>
                <a:blip r:embed="rId755"/>
                <a:stretch>
                  <a:fillRect/>
                </a:stretch>
              </p:blipFill>
              <p:spPr>
                <a:xfrm>
                  <a:off x="11531739" y="4086548"/>
                  <a:ext cx="100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30" name="Freihand 429">
                  <a:extLst>
                    <a:ext uri="{FF2B5EF4-FFF2-40B4-BE49-F238E27FC236}">
                      <a16:creationId xmlns:a16="http://schemas.microsoft.com/office/drawing/2014/main" id="{7C260FE1-0C91-49B9-B56B-64E552AAE62E}"/>
                    </a:ext>
                  </a:extLst>
                </p14:cNvPr>
                <p14:cNvContentPartPr/>
                <p14:nvPr/>
              </p14:nvContentPartPr>
              <p14:xfrm>
                <a:off x="11722539" y="4047668"/>
                <a:ext cx="21240" cy="79920"/>
              </p14:xfrm>
            </p:contentPart>
          </mc:Choice>
          <mc:Fallback xmlns="">
            <p:pic>
              <p:nvPicPr>
                <p:cNvPr id="430" name="Freihand 429">
                  <a:extLst>
                    <a:ext uri="{FF2B5EF4-FFF2-40B4-BE49-F238E27FC236}">
                      <a16:creationId xmlns:a16="http://schemas.microsoft.com/office/drawing/2014/main" id="{7C260FE1-0C91-49B9-B56B-64E552AAE62E}"/>
                    </a:ext>
                  </a:extLst>
                </p:cNvPr>
                <p:cNvPicPr/>
                <p:nvPr/>
              </p:nvPicPr>
              <p:blipFill>
                <a:blip r:embed="rId757"/>
                <a:stretch>
                  <a:fillRect/>
                </a:stretch>
              </p:blipFill>
              <p:spPr>
                <a:xfrm>
                  <a:off x="11718219" y="4043348"/>
                  <a:ext cx="29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31" name="Freihand 430">
                  <a:extLst>
                    <a:ext uri="{FF2B5EF4-FFF2-40B4-BE49-F238E27FC236}">
                      <a16:creationId xmlns:a16="http://schemas.microsoft.com/office/drawing/2014/main" id="{CC20EB8F-A9F9-48C8-81C0-8F11BD88BF24}"/>
                    </a:ext>
                  </a:extLst>
                </p14:cNvPr>
                <p14:cNvContentPartPr/>
                <p14:nvPr/>
              </p14:nvContentPartPr>
              <p14:xfrm>
                <a:off x="11775099" y="4032908"/>
                <a:ext cx="27720" cy="87120"/>
              </p14:xfrm>
            </p:contentPart>
          </mc:Choice>
          <mc:Fallback xmlns="">
            <p:pic>
              <p:nvPicPr>
                <p:cNvPr id="431" name="Freihand 430">
                  <a:extLst>
                    <a:ext uri="{FF2B5EF4-FFF2-40B4-BE49-F238E27FC236}">
                      <a16:creationId xmlns:a16="http://schemas.microsoft.com/office/drawing/2014/main" id="{CC20EB8F-A9F9-48C8-81C0-8F11BD88BF24}"/>
                    </a:ext>
                  </a:extLst>
                </p:cNvPr>
                <p:cNvPicPr/>
                <p:nvPr/>
              </p:nvPicPr>
              <p:blipFill>
                <a:blip r:embed="rId759"/>
                <a:stretch>
                  <a:fillRect/>
                </a:stretch>
              </p:blipFill>
              <p:spPr>
                <a:xfrm>
                  <a:off x="11770779" y="4028588"/>
                  <a:ext cx="36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2" name="Freihand 431">
                  <a:extLst>
                    <a:ext uri="{FF2B5EF4-FFF2-40B4-BE49-F238E27FC236}">
                      <a16:creationId xmlns:a16="http://schemas.microsoft.com/office/drawing/2014/main" id="{FC6CE09F-0850-43DC-B9F9-649329E355E0}"/>
                    </a:ext>
                  </a:extLst>
                </p14:cNvPr>
                <p14:cNvContentPartPr/>
                <p14:nvPr/>
              </p14:nvContentPartPr>
              <p14:xfrm>
                <a:off x="11688339" y="3985748"/>
                <a:ext cx="164160" cy="21600"/>
              </p14:xfrm>
            </p:contentPart>
          </mc:Choice>
          <mc:Fallback xmlns="">
            <p:pic>
              <p:nvPicPr>
                <p:cNvPr id="432" name="Freihand 431">
                  <a:extLst>
                    <a:ext uri="{FF2B5EF4-FFF2-40B4-BE49-F238E27FC236}">
                      <a16:creationId xmlns:a16="http://schemas.microsoft.com/office/drawing/2014/main" id="{FC6CE09F-0850-43DC-B9F9-649329E355E0}"/>
                    </a:ext>
                  </a:extLst>
                </p:cNvPr>
                <p:cNvPicPr/>
                <p:nvPr/>
              </p:nvPicPr>
              <p:blipFill>
                <a:blip r:embed="rId761"/>
                <a:stretch>
                  <a:fillRect/>
                </a:stretch>
              </p:blipFill>
              <p:spPr>
                <a:xfrm>
                  <a:off x="11684019" y="3981428"/>
                  <a:ext cx="172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34" name="Freihand 433">
                  <a:extLst>
                    <a:ext uri="{FF2B5EF4-FFF2-40B4-BE49-F238E27FC236}">
                      <a16:creationId xmlns:a16="http://schemas.microsoft.com/office/drawing/2014/main" id="{EE105862-2987-47CB-A755-D2DD6020101C}"/>
                    </a:ext>
                  </a:extLst>
                </p14:cNvPr>
                <p14:cNvContentPartPr/>
                <p14:nvPr/>
              </p14:nvContentPartPr>
              <p14:xfrm>
                <a:off x="7872339" y="4091228"/>
                <a:ext cx="3386520" cy="496800"/>
              </p14:xfrm>
            </p:contentPart>
          </mc:Choice>
          <mc:Fallback xmlns="">
            <p:pic>
              <p:nvPicPr>
                <p:cNvPr id="434" name="Freihand 433">
                  <a:extLst>
                    <a:ext uri="{FF2B5EF4-FFF2-40B4-BE49-F238E27FC236}">
                      <a16:creationId xmlns:a16="http://schemas.microsoft.com/office/drawing/2014/main" id="{EE105862-2987-47CB-A755-D2DD6020101C}"/>
                    </a:ext>
                  </a:extLst>
                </p:cNvPr>
                <p:cNvPicPr/>
                <p:nvPr/>
              </p:nvPicPr>
              <p:blipFill>
                <a:blip r:embed="rId763"/>
                <a:stretch>
                  <a:fillRect/>
                </a:stretch>
              </p:blipFill>
              <p:spPr>
                <a:xfrm>
                  <a:off x="7868019" y="4086908"/>
                  <a:ext cx="33951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5" name="Freihand 434">
                  <a:extLst>
                    <a:ext uri="{FF2B5EF4-FFF2-40B4-BE49-F238E27FC236}">
                      <a16:creationId xmlns:a16="http://schemas.microsoft.com/office/drawing/2014/main" id="{048671B1-A82D-4773-822D-26ACB9717AED}"/>
                    </a:ext>
                  </a:extLst>
                </p14:cNvPr>
                <p14:cNvContentPartPr/>
                <p14:nvPr/>
              </p14:nvContentPartPr>
              <p14:xfrm>
                <a:off x="7853979" y="4502348"/>
                <a:ext cx="356760" cy="325800"/>
              </p14:xfrm>
            </p:contentPart>
          </mc:Choice>
          <mc:Fallback xmlns="">
            <p:pic>
              <p:nvPicPr>
                <p:cNvPr id="435" name="Freihand 434">
                  <a:extLst>
                    <a:ext uri="{FF2B5EF4-FFF2-40B4-BE49-F238E27FC236}">
                      <a16:creationId xmlns:a16="http://schemas.microsoft.com/office/drawing/2014/main" id="{048671B1-A82D-4773-822D-26ACB9717AED}"/>
                    </a:ext>
                  </a:extLst>
                </p:cNvPr>
                <p:cNvPicPr/>
                <p:nvPr/>
              </p:nvPicPr>
              <p:blipFill>
                <a:blip r:embed="rId765"/>
                <a:stretch>
                  <a:fillRect/>
                </a:stretch>
              </p:blipFill>
              <p:spPr>
                <a:xfrm>
                  <a:off x="7849659" y="4498028"/>
                  <a:ext cx="3654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7" name="Freihand 436">
                  <a:extLst>
                    <a:ext uri="{FF2B5EF4-FFF2-40B4-BE49-F238E27FC236}">
                      <a16:creationId xmlns:a16="http://schemas.microsoft.com/office/drawing/2014/main" id="{920B81C1-3E06-4F4E-94CF-12A838EA0703}"/>
                    </a:ext>
                  </a:extLst>
                </p14:cNvPr>
                <p14:cNvContentPartPr/>
                <p14:nvPr/>
              </p14:nvContentPartPr>
              <p14:xfrm>
                <a:off x="7060899" y="5089508"/>
                <a:ext cx="132840" cy="138600"/>
              </p14:xfrm>
            </p:contentPart>
          </mc:Choice>
          <mc:Fallback xmlns="">
            <p:pic>
              <p:nvPicPr>
                <p:cNvPr id="437" name="Freihand 436">
                  <a:extLst>
                    <a:ext uri="{FF2B5EF4-FFF2-40B4-BE49-F238E27FC236}">
                      <a16:creationId xmlns:a16="http://schemas.microsoft.com/office/drawing/2014/main" id="{920B81C1-3E06-4F4E-94CF-12A838EA0703}"/>
                    </a:ext>
                  </a:extLst>
                </p:cNvPr>
                <p:cNvPicPr/>
                <p:nvPr/>
              </p:nvPicPr>
              <p:blipFill>
                <a:blip r:embed="rId767"/>
                <a:stretch>
                  <a:fillRect/>
                </a:stretch>
              </p:blipFill>
              <p:spPr>
                <a:xfrm>
                  <a:off x="7056579" y="5085188"/>
                  <a:ext cx="141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8" name="Freihand 437">
                  <a:extLst>
                    <a:ext uri="{FF2B5EF4-FFF2-40B4-BE49-F238E27FC236}">
                      <a16:creationId xmlns:a16="http://schemas.microsoft.com/office/drawing/2014/main" id="{3F3CCE75-4560-4048-9063-454EE703A4AA}"/>
                    </a:ext>
                  </a:extLst>
                </p14:cNvPr>
                <p14:cNvContentPartPr/>
                <p14:nvPr/>
              </p14:nvContentPartPr>
              <p14:xfrm>
                <a:off x="7281579" y="5127308"/>
                <a:ext cx="11520" cy="106560"/>
              </p14:xfrm>
            </p:contentPart>
          </mc:Choice>
          <mc:Fallback xmlns="">
            <p:pic>
              <p:nvPicPr>
                <p:cNvPr id="438" name="Freihand 437">
                  <a:extLst>
                    <a:ext uri="{FF2B5EF4-FFF2-40B4-BE49-F238E27FC236}">
                      <a16:creationId xmlns:a16="http://schemas.microsoft.com/office/drawing/2014/main" id="{3F3CCE75-4560-4048-9063-454EE703A4AA}"/>
                    </a:ext>
                  </a:extLst>
                </p:cNvPr>
                <p:cNvPicPr/>
                <p:nvPr/>
              </p:nvPicPr>
              <p:blipFill>
                <a:blip r:embed="rId769"/>
                <a:stretch>
                  <a:fillRect/>
                </a:stretch>
              </p:blipFill>
              <p:spPr>
                <a:xfrm>
                  <a:off x="7277259" y="5122988"/>
                  <a:ext cx="20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9" name="Freihand 438">
                  <a:extLst>
                    <a:ext uri="{FF2B5EF4-FFF2-40B4-BE49-F238E27FC236}">
                      <a16:creationId xmlns:a16="http://schemas.microsoft.com/office/drawing/2014/main" id="{DA4B4C93-48D1-4EAF-B71B-DBD2C6CF4D88}"/>
                    </a:ext>
                  </a:extLst>
                </p14:cNvPr>
                <p14:cNvContentPartPr/>
                <p14:nvPr/>
              </p14:nvContentPartPr>
              <p14:xfrm>
                <a:off x="7228299" y="5169068"/>
                <a:ext cx="113040" cy="10440"/>
              </p14:xfrm>
            </p:contentPart>
          </mc:Choice>
          <mc:Fallback xmlns="">
            <p:pic>
              <p:nvPicPr>
                <p:cNvPr id="439" name="Freihand 438">
                  <a:extLst>
                    <a:ext uri="{FF2B5EF4-FFF2-40B4-BE49-F238E27FC236}">
                      <a16:creationId xmlns:a16="http://schemas.microsoft.com/office/drawing/2014/main" id="{DA4B4C93-48D1-4EAF-B71B-DBD2C6CF4D88}"/>
                    </a:ext>
                  </a:extLst>
                </p:cNvPr>
                <p:cNvPicPr/>
                <p:nvPr/>
              </p:nvPicPr>
              <p:blipFill>
                <a:blip r:embed="rId771"/>
                <a:stretch>
                  <a:fillRect/>
                </a:stretch>
              </p:blipFill>
              <p:spPr>
                <a:xfrm>
                  <a:off x="7223979" y="5164748"/>
                  <a:ext cx="121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40" name="Freihand 439">
                  <a:extLst>
                    <a:ext uri="{FF2B5EF4-FFF2-40B4-BE49-F238E27FC236}">
                      <a16:creationId xmlns:a16="http://schemas.microsoft.com/office/drawing/2014/main" id="{DF485CF4-2255-4D5C-A106-3B86C96B6F18}"/>
                    </a:ext>
                  </a:extLst>
                </p14:cNvPr>
                <p14:cNvContentPartPr/>
                <p14:nvPr/>
              </p14:nvContentPartPr>
              <p14:xfrm>
                <a:off x="7356819" y="5116868"/>
                <a:ext cx="145800" cy="102600"/>
              </p14:xfrm>
            </p:contentPart>
          </mc:Choice>
          <mc:Fallback xmlns="">
            <p:pic>
              <p:nvPicPr>
                <p:cNvPr id="440" name="Freihand 439">
                  <a:extLst>
                    <a:ext uri="{FF2B5EF4-FFF2-40B4-BE49-F238E27FC236}">
                      <a16:creationId xmlns:a16="http://schemas.microsoft.com/office/drawing/2014/main" id="{DF485CF4-2255-4D5C-A106-3B86C96B6F18}"/>
                    </a:ext>
                  </a:extLst>
                </p:cNvPr>
                <p:cNvPicPr/>
                <p:nvPr/>
              </p:nvPicPr>
              <p:blipFill>
                <a:blip r:embed="rId773"/>
                <a:stretch>
                  <a:fillRect/>
                </a:stretch>
              </p:blipFill>
              <p:spPr>
                <a:xfrm>
                  <a:off x="7352499" y="5112548"/>
                  <a:ext cx="154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1" name="Freihand 440">
                  <a:extLst>
                    <a:ext uri="{FF2B5EF4-FFF2-40B4-BE49-F238E27FC236}">
                      <a16:creationId xmlns:a16="http://schemas.microsoft.com/office/drawing/2014/main" id="{56F881A2-6569-4F4E-A134-12F59FB66E09}"/>
                    </a:ext>
                  </a:extLst>
                </p14:cNvPr>
                <p14:cNvContentPartPr/>
                <p14:nvPr/>
              </p14:nvContentPartPr>
              <p14:xfrm>
                <a:off x="7560939" y="5153588"/>
                <a:ext cx="125280" cy="51840"/>
              </p14:xfrm>
            </p:contentPart>
          </mc:Choice>
          <mc:Fallback xmlns="">
            <p:pic>
              <p:nvPicPr>
                <p:cNvPr id="441" name="Freihand 440">
                  <a:extLst>
                    <a:ext uri="{FF2B5EF4-FFF2-40B4-BE49-F238E27FC236}">
                      <a16:creationId xmlns:a16="http://schemas.microsoft.com/office/drawing/2014/main" id="{56F881A2-6569-4F4E-A134-12F59FB66E09}"/>
                    </a:ext>
                  </a:extLst>
                </p:cNvPr>
                <p:cNvPicPr/>
                <p:nvPr/>
              </p:nvPicPr>
              <p:blipFill>
                <a:blip r:embed="rId775"/>
                <a:stretch>
                  <a:fillRect/>
                </a:stretch>
              </p:blipFill>
              <p:spPr>
                <a:xfrm>
                  <a:off x="7556619" y="5149268"/>
                  <a:ext cx="133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43" name="Freihand 442">
                  <a:extLst>
                    <a:ext uri="{FF2B5EF4-FFF2-40B4-BE49-F238E27FC236}">
                      <a16:creationId xmlns:a16="http://schemas.microsoft.com/office/drawing/2014/main" id="{568656EC-348C-4C60-AB79-AAF05BD4DFDA}"/>
                    </a:ext>
                  </a:extLst>
                </p14:cNvPr>
                <p14:cNvContentPartPr/>
                <p14:nvPr/>
              </p14:nvContentPartPr>
              <p14:xfrm>
                <a:off x="7788099" y="5041988"/>
                <a:ext cx="120960" cy="93960"/>
              </p14:xfrm>
            </p:contentPart>
          </mc:Choice>
          <mc:Fallback xmlns="">
            <p:pic>
              <p:nvPicPr>
                <p:cNvPr id="443" name="Freihand 442">
                  <a:extLst>
                    <a:ext uri="{FF2B5EF4-FFF2-40B4-BE49-F238E27FC236}">
                      <a16:creationId xmlns:a16="http://schemas.microsoft.com/office/drawing/2014/main" id="{568656EC-348C-4C60-AB79-AAF05BD4DFDA}"/>
                    </a:ext>
                  </a:extLst>
                </p:cNvPr>
                <p:cNvPicPr/>
                <p:nvPr/>
              </p:nvPicPr>
              <p:blipFill>
                <a:blip r:embed="rId777"/>
                <a:stretch>
                  <a:fillRect/>
                </a:stretch>
              </p:blipFill>
              <p:spPr>
                <a:xfrm>
                  <a:off x="7783779" y="5037668"/>
                  <a:ext cx="129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44" name="Freihand 443">
                  <a:extLst>
                    <a:ext uri="{FF2B5EF4-FFF2-40B4-BE49-F238E27FC236}">
                      <a16:creationId xmlns:a16="http://schemas.microsoft.com/office/drawing/2014/main" id="{656BE39E-6A5C-43D4-B97E-67955549C54C}"/>
                    </a:ext>
                  </a:extLst>
                </p14:cNvPr>
                <p14:cNvContentPartPr/>
                <p14:nvPr/>
              </p14:nvContentPartPr>
              <p14:xfrm>
                <a:off x="7940379" y="5043068"/>
                <a:ext cx="23400" cy="101880"/>
              </p14:xfrm>
            </p:contentPart>
          </mc:Choice>
          <mc:Fallback xmlns="">
            <p:pic>
              <p:nvPicPr>
                <p:cNvPr id="444" name="Freihand 443">
                  <a:extLst>
                    <a:ext uri="{FF2B5EF4-FFF2-40B4-BE49-F238E27FC236}">
                      <a16:creationId xmlns:a16="http://schemas.microsoft.com/office/drawing/2014/main" id="{656BE39E-6A5C-43D4-B97E-67955549C54C}"/>
                    </a:ext>
                  </a:extLst>
                </p:cNvPr>
                <p:cNvPicPr/>
                <p:nvPr/>
              </p:nvPicPr>
              <p:blipFill>
                <a:blip r:embed="rId779"/>
                <a:stretch>
                  <a:fillRect/>
                </a:stretch>
              </p:blipFill>
              <p:spPr>
                <a:xfrm>
                  <a:off x="7936059" y="5038748"/>
                  <a:ext cx="32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45" name="Freihand 444">
                  <a:extLst>
                    <a:ext uri="{FF2B5EF4-FFF2-40B4-BE49-F238E27FC236}">
                      <a16:creationId xmlns:a16="http://schemas.microsoft.com/office/drawing/2014/main" id="{47EDFFB3-A20D-4FA4-8BE6-4623BD8BF1F6}"/>
                    </a:ext>
                  </a:extLst>
                </p14:cNvPr>
                <p14:cNvContentPartPr/>
                <p14:nvPr/>
              </p14:nvContentPartPr>
              <p14:xfrm>
                <a:off x="7900419" y="5021828"/>
                <a:ext cx="212040" cy="101880"/>
              </p14:xfrm>
            </p:contentPart>
          </mc:Choice>
          <mc:Fallback xmlns="">
            <p:pic>
              <p:nvPicPr>
                <p:cNvPr id="445" name="Freihand 444">
                  <a:extLst>
                    <a:ext uri="{FF2B5EF4-FFF2-40B4-BE49-F238E27FC236}">
                      <a16:creationId xmlns:a16="http://schemas.microsoft.com/office/drawing/2014/main" id="{47EDFFB3-A20D-4FA4-8BE6-4623BD8BF1F6}"/>
                    </a:ext>
                  </a:extLst>
                </p:cNvPr>
                <p:cNvPicPr/>
                <p:nvPr/>
              </p:nvPicPr>
              <p:blipFill>
                <a:blip r:embed="rId781"/>
                <a:stretch>
                  <a:fillRect/>
                </a:stretch>
              </p:blipFill>
              <p:spPr>
                <a:xfrm>
                  <a:off x="7896099" y="5017508"/>
                  <a:ext cx="220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46" name="Freihand 445">
                  <a:extLst>
                    <a:ext uri="{FF2B5EF4-FFF2-40B4-BE49-F238E27FC236}">
                      <a16:creationId xmlns:a16="http://schemas.microsoft.com/office/drawing/2014/main" id="{8A9C8F1F-42F7-4719-9017-3301013EB3AF}"/>
                    </a:ext>
                  </a:extLst>
                </p14:cNvPr>
                <p14:cNvContentPartPr/>
                <p14:nvPr/>
              </p14:nvContentPartPr>
              <p14:xfrm>
                <a:off x="8067819" y="4957388"/>
                <a:ext cx="25200" cy="7920"/>
              </p14:xfrm>
            </p:contentPart>
          </mc:Choice>
          <mc:Fallback xmlns="">
            <p:pic>
              <p:nvPicPr>
                <p:cNvPr id="446" name="Freihand 445">
                  <a:extLst>
                    <a:ext uri="{FF2B5EF4-FFF2-40B4-BE49-F238E27FC236}">
                      <a16:creationId xmlns:a16="http://schemas.microsoft.com/office/drawing/2014/main" id="{8A9C8F1F-42F7-4719-9017-3301013EB3AF}"/>
                    </a:ext>
                  </a:extLst>
                </p:cNvPr>
                <p:cNvPicPr/>
                <p:nvPr/>
              </p:nvPicPr>
              <p:blipFill>
                <a:blip r:embed="rId783"/>
                <a:stretch>
                  <a:fillRect/>
                </a:stretch>
              </p:blipFill>
              <p:spPr>
                <a:xfrm>
                  <a:off x="8063499" y="4953068"/>
                  <a:ext cx="33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47" name="Freihand 446">
                  <a:extLst>
                    <a:ext uri="{FF2B5EF4-FFF2-40B4-BE49-F238E27FC236}">
                      <a16:creationId xmlns:a16="http://schemas.microsoft.com/office/drawing/2014/main" id="{13B13DFD-0731-4E1C-95DC-52045E00B624}"/>
                    </a:ext>
                  </a:extLst>
                </p14:cNvPr>
                <p14:cNvContentPartPr/>
                <p14:nvPr/>
              </p14:nvContentPartPr>
              <p14:xfrm>
                <a:off x="7824459" y="5181668"/>
                <a:ext cx="408240" cy="14760"/>
              </p14:xfrm>
            </p:contentPart>
          </mc:Choice>
          <mc:Fallback xmlns="">
            <p:pic>
              <p:nvPicPr>
                <p:cNvPr id="447" name="Freihand 446">
                  <a:extLst>
                    <a:ext uri="{FF2B5EF4-FFF2-40B4-BE49-F238E27FC236}">
                      <a16:creationId xmlns:a16="http://schemas.microsoft.com/office/drawing/2014/main" id="{13B13DFD-0731-4E1C-95DC-52045E00B624}"/>
                    </a:ext>
                  </a:extLst>
                </p:cNvPr>
                <p:cNvPicPr/>
                <p:nvPr/>
              </p:nvPicPr>
              <p:blipFill>
                <a:blip r:embed="rId785"/>
                <a:stretch>
                  <a:fillRect/>
                </a:stretch>
              </p:blipFill>
              <p:spPr>
                <a:xfrm>
                  <a:off x="7820139" y="5177348"/>
                  <a:ext cx="416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49" name="Freihand 448">
                  <a:extLst>
                    <a:ext uri="{FF2B5EF4-FFF2-40B4-BE49-F238E27FC236}">
                      <a16:creationId xmlns:a16="http://schemas.microsoft.com/office/drawing/2014/main" id="{08EA75A4-7223-4F70-AAEA-24898B11897D}"/>
                    </a:ext>
                  </a:extLst>
                </p14:cNvPr>
                <p14:cNvContentPartPr/>
                <p14:nvPr/>
              </p14:nvContentPartPr>
              <p14:xfrm>
                <a:off x="7803939" y="5306948"/>
                <a:ext cx="103680" cy="91080"/>
              </p14:xfrm>
            </p:contentPart>
          </mc:Choice>
          <mc:Fallback xmlns="">
            <p:pic>
              <p:nvPicPr>
                <p:cNvPr id="449" name="Freihand 448">
                  <a:extLst>
                    <a:ext uri="{FF2B5EF4-FFF2-40B4-BE49-F238E27FC236}">
                      <a16:creationId xmlns:a16="http://schemas.microsoft.com/office/drawing/2014/main" id="{08EA75A4-7223-4F70-AAEA-24898B11897D}"/>
                    </a:ext>
                  </a:extLst>
                </p:cNvPr>
                <p:cNvPicPr/>
                <p:nvPr/>
              </p:nvPicPr>
              <p:blipFill>
                <a:blip r:embed="rId787"/>
                <a:stretch>
                  <a:fillRect/>
                </a:stretch>
              </p:blipFill>
              <p:spPr>
                <a:xfrm>
                  <a:off x="7799619" y="5302628"/>
                  <a:ext cx="11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50" name="Freihand 449">
                  <a:extLst>
                    <a:ext uri="{FF2B5EF4-FFF2-40B4-BE49-F238E27FC236}">
                      <a16:creationId xmlns:a16="http://schemas.microsoft.com/office/drawing/2014/main" id="{83BF9C8A-C2C1-45DD-8EA7-535F8971DAE0}"/>
                    </a:ext>
                  </a:extLst>
                </p14:cNvPr>
                <p14:cNvContentPartPr/>
                <p14:nvPr/>
              </p14:nvContentPartPr>
              <p14:xfrm>
                <a:off x="7965579" y="5302268"/>
                <a:ext cx="21960" cy="111600"/>
              </p14:xfrm>
            </p:contentPart>
          </mc:Choice>
          <mc:Fallback xmlns="">
            <p:pic>
              <p:nvPicPr>
                <p:cNvPr id="450" name="Freihand 449">
                  <a:extLst>
                    <a:ext uri="{FF2B5EF4-FFF2-40B4-BE49-F238E27FC236}">
                      <a16:creationId xmlns:a16="http://schemas.microsoft.com/office/drawing/2014/main" id="{83BF9C8A-C2C1-45DD-8EA7-535F8971DAE0}"/>
                    </a:ext>
                  </a:extLst>
                </p:cNvPr>
                <p:cNvPicPr/>
                <p:nvPr/>
              </p:nvPicPr>
              <p:blipFill>
                <a:blip r:embed="rId789"/>
                <a:stretch>
                  <a:fillRect/>
                </a:stretch>
              </p:blipFill>
              <p:spPr>
                <a:xfrm>
                  <a:off x="7961259" y="5297948"/>
                  <a:ext cx="30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51" name="Freihand 450">
                  <a:extLst>
                    <a:ext uri="{FF2B5EF4-FFF2-40B4-BE49-F238E27FC236}">
                      <a16:creationId xmlns:a16="http://schemas.microsoft.com/office/drawing/2014/main" id="{40227094-760C-47CD-8710-B08E9BC23EAA}"/>
                    </a:ext>
                  </a:extLst>
                </p14:cNvPr>
                <p14:cNvContentPartPr/>
                <p14:nvPr/>
              </p14:nvContentPartPr>
              <p14:xfrm>
                <a:off x="7918779" y="5304788"/>
                <a:ext cx="204120" cy="96480"/>
              </p14:xfrm>
            </p:contentPart>
          </mc:Choice>
          <mc:Fallback xmlns="">
            <p:pic>
              <p:nvPicPr>
                <p:cNvPr id="451" name="Freihand 450">
                  <a:extLst>
                    <a:ext uri="{FF2B5EF4-FFF2-40B4-BE49-F238E27FC236}">
                      <a16:creationId xmlns:a16="http://schemas.microsoft.com/office/drawing/2014/main" id="{40227094-760C-47CD-8710-B08E9BC23EAA}"/>
                    </a:ext>
                  </a:extLst>
                </p:cNvPr>
                <p:cNvPicPr/>
                <p:nvPr/>
              </p:nvPicPr>
              <p:blipFill>
                <a:blip r:embed="rId791"/>
                <a:stretch>
                  <a:fillRect/>
                </a:stretch>
              </p:blipFill>
              <p:spPr>
                <a:xfrm>
                  <a:off x="7914459" y="5300468"/>
                  <a:ext cx="212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52" name="Freihand 451">
                  <a:extLst>
                    <a:ext uri="{FF2B5EF4-FFF2-40B4-BE49-F238E27FC236}">
                      <a16:creationId xmlns:a16="http://schemas.microsoft.com/office/drawing/2014/main" id="{FD2177A6-70D9-484E-BB4E-9FA12B57E180}"/>
                    </a:ext>
                  </a:extLst>
                </p14:cNvPr>
                <p14:cNvContentPartPr/>
                <p14:nvPr/>
              </p14:nvContentPartPr>
              <p14:xfrm>
                <a:off x="8046219" y="5264108"/>
                <a:ext cx="208080" cy="161280"/>
              </p14:xfrm>
            </p:contentPart>
          </mc:Choice>
          <mc:Fallback xmlns="">
            <p:pic>
              <p:nvPicPr>
                <p:cNvPr id="452" name="Freihand 451">
                  <a:extLst>
                    <a:ext uri="{FF2B5EF4-FFF2-40B4-BE49-F238E27FC236}">
                      <a16:creationId xmlns:a16="http://schemas.microsoft.com/office/drawing/2014/main" id="{FD2177A6-70D9-484E-BB4E-9FA12B57E180}"/>
                    </a:ext>
                  </a:extLst>
                </p:cNvPr>
                <p:cNvPicPr/>
                <p:nvPr/>
              </p:nvPicPr>
              <p:blipFill>
                <a:blip r:embed="rId793"/>
                <a:stretch>
                  <a:fillRect/>
                </a:stretch>
              </p:blipFill>
              <p:spPr>
                <a:xfrm>
                  <a:off x="8041899" y="5259788"/>
                  <a:ext cx="216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1" name="Freihand 460">
                  <a:extLst>
                    <a:ext uri="{FF2B5EF4-FFF2-40B4-BE49-F238E27FC236}">
                      <a16:creationId xmlns:a16="http://schemas.microsoft.com/office/drawing/2014/main" id="{2DF6978B-28CE-464E-923D-C69004B109E1}"/>
                    </a:ext>
                  </a:extLst>
                </p14:cNvPr>
                <p14:cNvContentPartPr/>
                <p14:nvPr/>
              </p14:nvContentPartPr>
              <p14:xfrm>
                <a:off x="6818259" y="4874948"/>
                <a:ext cx="1665000" cy="654120"/>
              </p14:xfrm>
            </p:contentPart>
          </mc:Choice>
          <mc:Fallback xmlns="">
            <p:pic>
              <p:nvPicPr>
                <p:cNvPr id="461" name="Freihand 460">
                  <a:extLst>
                    <a:ext uri="{FF2B5EF4-FFF2-40B4-BE49-F238E27FC236}">
                      <a16:creationId xmlns:a16="http://schemas.microsoft.com/office/drawing/2014/main" id="{2DF6978B-28CE-464E-923D-C69004B109E1}"/>
                    </a:ext>
                  </a:extLst>
                </p:cNvPr>
                <p:cNvPicPr/>
                <p:nvPr/>
              </p:nvPicPr>
              <p:blipFill>
                <a:blip r:embed="rId795"/>
                <a:stretch>
                  <a:fillRect/>
                </a:stretch>
              </p:blipFill>
              <p:spPr>
                <a:xfrm>
                  <a:off x="6813939" y="4870628"/>
                  <a:ext cx="1673640" cy="66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6">
            <p14:nvContentPartPr>
              <p14:cNvPr id="504" name="Freihand 503">
                <a:extLst>
                  <a:ext uri="{FF2B5EF4-FFF2-40B4-BE49-F238E27FC236}">
                    <a16:creationId xmlns:a16="http://schemas.microsoft.com/office/drawing/2014/main" id="{FFC23BE1-3B28-4FB3-9AB2-E45DD82EA160}"/>
                  </a:ext>
                </a:extLst>
              </p14:cNvPr>
              <p14:cNvContentPartPr/>
              <p14:nvPr/>
            </p14:nvContentPartPr>
            <p14:xfrm>
              <a:off x="6529899" y="6427268"/>
              <a:ext cx="355680" cy="297720"/>
            </p14:xfrm>
          </p:contentPart>
        </mc:Choice>
        <mc:Fallback xmlns="">
          <p:pic>
            <p:nvPicPr>
              <p:cNvPr id="504" name="Freihand 503">
                <a:extLst>
                  <a:ext uri="{FF2B5EF4-FFF2-40B4-BE49-F238E27FC236}">
                    <a16:creationId xmlns:a16="http://schemas.microsoft.com/office/drawing/2014/main" id="{FFC23BE1-3B28-4FB3-9AB2-E45DD82EA160}"/>
                  </a:ext>
                </a:extLst>
              </p:cNvPr>
              <p:cNvPicPr/>
              <p:nvPr/>
            </p:nvPicPr>
            <p:blipFill>
              <a:blip r:embed="rId797"/>
              <a:stretch>
                <a:fillRect/>
              </a:stretch>
            </p:blipFill>
            <p:spPr>
              <a:xfrm>
                <a:off x="6525579" y="6422948"/>
                <a:ext cx="364320" cy="306360"/>
              </a:xfrm>
              <a:prstGeom prst="rect">
                <a:avLst/>
              </a:prstGeom>
            </p:spPr>
          </p:pic>
        </mc:Fallback>
      </mc:AlternateContent>
      <p:grpSp>
        <p:nvGrpSpPr>
          <p:cNvPr id="548" name="Gruppieren 547">
            <a:extLst>
              <a:ext uri="{FF2B5EF4-FFF2-40B4-BE49-F238E27FC236}">
                <a16:creationId xmlns:a16="http://schemas.microsoft.com/office/drawing/2014/main" id="{535D6D77-3EBB-4998-AA1D-497C0BD81D9F}"/>
              </a:ext>
            </a:extLst>
          </p:cNvPr>
          <p:cNvGrpSpPr/>
          <p:nvPr/>
        </p:nvGrpSpPr>
        <p:grpSpPr>
          <a:xfrm>
            <a:off x="7131819" y="4694228"/>
            <a:ext cx="181440" cy="153360"/>
            <a:chOff x="7131819" y="4694228"/>
            <a:chExt cx="181440" cy="153360"/>
          </a:xfrm>
        </p:grpSpPr>
        <mc:AlternateContent xmlns:mc="http://schemas.openxmlformats.org/markup-compatibility/2006" xmlns:p14="http://schemas.microsoft.com/office/powerpoint/2010/main">
          <mc:Choice Requires="p14">
            <p:contentPart p14:bwMode="auto" r:id="rId798">
              <p14:nvContentPartPr>
                <p14:cNvPr id="543" name="Freihand 542">
                  <a:extLst>
                    <a:ext uri="{FF2B5EF4-FFF2-40B4-BE49-F238E27FC236}">
                      <a16:creationId xmlns:a16="http://schemas.microsoft.com/office/drawing/2014/main" id="{2A2CB34D-0CEA-43BF-9C1E-8A61E4539EF7}"/>
                    </a:ext>
                  </a:extLst>
                </p14:cNvPr>
                <p14:cNvContentPartPr/>
                <p14:nvPr/>
              </p14:nvContentPartPr>
              <p14:xfrm>
                <a:off x="7173579" y="4694228"/>
                <a:ext cx="98640" cy="141840"/>
              </p14:xfrm>
            </p:contentPart>
          </mc:Choice>
          <mc:Fallback xmlns="">
            <p:pic>
              <p:nvPicPr>
                <p:cNvPr id="543" name="Freihand 542">
                  <a:extLst>
                    <a:ext uri="{FF2B5EF4-FFF2-40B4-BE49-F238E27FC236}">
                      <a16:creationId xmlns:a16="http://schemas.microsoft.com/office/drawing/2014/main" id="{2A2CB34D-0CEA-43BF-9C1E-8A61E4539EF7}"/>
                    </a:ext>
                  </a:extLst>
                </p:cNvPr>
                <p:cNvPicPr/>
                <p:nvPr/>
              </p:nvPicPr>
              <p:blipFill>
                <a:blip r:embed="rId799"/>
                <a:stretch>
                  <a:fillRect/>
                </a:stretch>
              </p:blipFill>
              <p:spPr>
                <a:xfrm>
                  <a:off x="7169259" y="4689908"/>
                  <a:ext cx="107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44" name="Freihand 543">
                  <a:extLst>
                    <a:ext uri="{FF2B5EF4-FFF2-40B4-BE49-F238E27FC236}">
                      <a16:creationId xmlns:a16="http://schemas.microsoft.com/office/drawing/2014/main" id="{C9EDEFF9-A7E3-477E-B06F-A97E178EE37E}"/>
                    </a:ext>
                  </a:extLst>
                </p14:cNvPr>
                <p14:cNvContentPartPr/>
                <p14:nvPr/>
              </p14:nvContentPartPr>
              <p14:xfrm>
                <a:off x="7131819" y="4765868"/>
                <a:ext cx="181440" cy="81720"/>
              </p14:xfrm>
            </p:contentPart>
          </mc:Choice>
          <mc:Fallback xmlns="">
            <p:pic>
              <p:nvPicPr>
                <p:cNvPr id="544" name="Freihand 543">
                  <a:extLst>
                    <a:ext uri="{FF2B5EF4-FFF2-40B4-BE49-F238E27FC236}">
                      <a16:creationId xmlns:a16="http://schemas.microsoft.com/office/drawing/2014/main" id="{C9EDEFF9-A7E3-477E-B06F-A97E178EE37E}"/>
                    </a:ext>
                  </a:extLst>
                </p:cNvPr>
                <p:cNvPicPr/>
                <p:nvPr/>
              </p:nvPicPr>
              <p:blipFill>
                <a:blip r:embed="rId801"/>
                <a:stretch>
                  <a:fillRect/>
                </a:stretch>
              </p:blipFill>
              <p:spPr>
                <a:xfrm>
                  <a:off x="7127499" y="4761548"/>
                  <a:ext cx="190080" cy="90360"/>
                </a:xfrm>
                <a:prstGeom prst="rect">
                  <a:avLst/>
                </a:prstGeom>
              </p:spPr>
            </p:pic>
          </mc:Fallback>
        </mc:AlternateContent>
      </p:grpSp>
      <p:grpSp>
        <p:nvGrpSpPr>
          <p:cNvPr id="554" name="Gruppieren 553">
            <a:extLst>
              <a:ext uri="{FF2B5EF4-FFF2-40B4-BE49-F238E27FC236}">
                <a16:creationId xmlns:a16="http://schemas.microsoft.com/office/drawing/2014/main" id="{10C44D6D-E750-4783-AADD-7C1DE884A957}"/>
              </a:ext>
            </a:extLst>
          </p:cNvPr>
          <p:cNvGrpSpPr/>
          <p:nvPr/>
        </p:nvGrpSpPr>
        <p:grpSpPr>
          <a:xfrm>
            <a:off x="6643299" y="4279508"/>
            <a:ext cx="716040" cy="331560"/>
            <a:chOff x="6643299" y="4279508"/>
            <a:chExt cx="716040" cy="331560"/>
          </a:xfrm>
        </p:grpSpPr>
        <mc:AlternateContent xmlns:mc="http://schemas.openxmlformats.org/markup-compatibility/2006" xmlns:p14="http://schemas.microsoft.com/office/powerpoint/2010/main">
          <mc:Choice Requires="p14">
            <p:contentPart p14:bwMode="auto" r:id="rId802">
              <p14:nvContentPartPr>
                <p14:cNvPr id="545" name="Freihand 544">
                  <a:extLst>
                    <a:ext uri="{FF2B5EF4-FFF2-40B4-BE49-F238E27FC236}">
                      <a16:creationId xmlns:a16="http://schemas.microsoft.com/office/drawing/2014/main" id="{C72C9E78-40B2-44AD-B7C6-67659932E49E}"/>
                    </a:ext>
                  </a:extLst>
                </p14:cNvPr>
                <p14:cNvContentPartPr/>
                <p14:nvPr/>
              </p14:nvContentPartPr>
              <p14:xfrm>
                <a:off x="6643299" y="4479668"/>
                <a:ext cx="242280" cy="131400"/>
              </p14:xfrm>
            </p:contentPart>
          </mc:Choice>
          <mc:Fallback xmlns="">
            <p:pic>
              <p:nvPicPr>
                <p:cNvPr id="545" name="Freihand 544">
                  <a:extLst>
                    <a:ext uri="{FF2B5EF4-FFF2-40B4-BE49-F238E27FC236}">
                      <a16:creationId xmlns:a16="http://schemas.microsoft.com/office/drawing/2014/main" id="{C72C9E78-40B2-44AD-B7C6-67659932E49E}"/>
                    </a:ext>
                  </a:extLst>
                </p:cNvPr>
                <p:cNvPicPr/>
                <p:nvPr/>
              </p:nvPicPr>
              <p:blipFill>
                <a:blip r:embed="rId803"/>
                <a:stretch>
                  <a:fillRect/>
                </a:stretch>
              </p:blipFill>
              <p:spPr>
                <a:xfrm>
                  <a:off x="6638979" y="4475348"/>
                  <a:ext cx="250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46" name="Freihand 545">
                  <a:extLst>
                    <a:ext uri="{FF2B5EF4-FFF2-40B4-BE49-F238E27FC236}">
                      <a16:creationId xmlns:a16="http://schemas.microsoft.com/office/drawing/2014/main" id="{515E8377-CB29-4E3F-859A-83AD7235EABF}"/>
                    </a:ext>
                  </a:extLst>
                </p14:cNvPr>
                <p14:cNvContentPartPr/>
                <p14:nvPr/>
              </p14:nvContentPartPr>
              <p14:xfrm>
                <a:off x="6877299" y="4390388"/>
                <a:ext cx="115560" cy="189720"/>
              </p14:xfrm>
            </p:contentPart>
          </mc:Choice>
          <mc:Fallback xmlns="">
            <p:pic>
              <p:nvPicPr>
                <p:cNvPr id="546" name="Freihand 545">
                  <a:extLst>
                    <a:ext uri="{FF2B5EF4-FFF2-40B4-BE49-F238E27FC236}">
                      <a16:creationId xmlns:a16="http://schemas.microsoft.com/office/drawing/2014/main" id="{515E8377-CB29-4E3F-859A-83AD7235EABF}"/>
                    </a:ext>
                  </a:extLst>
                </p:cNvPr>
                <p:cNvPicPr/>
                <p:nvPr/>
              </p:nvPicPr>
              <p:blipFill>
                <a:blip r:embed="rId805"/>
                <a:stretch>
                  <a:fillRect/>
                </a:stretch>
              </p:blipFill>
              <p:spPr>
                <a:xfrm>
                  <a:off x="6872979" y="4386068"/>
                  <a:ext cx="124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49" name="Freihand 548">
                  <a:extLst>
                    <a:ext uri="{FF2B5EF4-FFF2-40B4-BE49-F238E27FC236}">
                      <a16:creationId xmlns:a16="http://schemas.microsoft.com/office/drawing/2014/main" id="{48F93D2F-E4DE-4D0F-A35B-4CAB4956D31E}"/>
                    </a:ext>
                  </a:extLst>
                </p14:cNvPr>
                <p14:cNvContentPartPr/>
                <p14:nvPr/>
              </p14:nvContentPartPr>
              <p14:xfrm>
                <a:off x="6997899" y="4464188"/>
                <a:ext cx="59040" cy="31320"/>
              </p14:xfrm>
            </p:contentPart>
          </mc:Choice>
          <mc:Fallback xmlns="">
            <p:pic>
              <p:nvPicPr>
                <p:cNvPr id="549" name="Freihand 548">
                  <a:extLst>
                    <a:ext uri="{FF2B5EF4-FFF2-40B4-BE49-F238E27FC236}">
                      <a16:creationId xmlns:a16="http://schemas.microsoft.com/office/drawing/2014/main" id="{48F93D2F-E4DE-4D0F-A35B-4CAB4956D31E}"/>
                    </a:ext>
                  </a:extLst>
                </p:cNvPr>
                <p:cNvPicPr/>
                <p:nvPr/>
              </p:nvPicPr>
              <p:blipFill>
                <a:blip r:embed="rId807"/>
                <a:stretch>
                  <a:fillRect/>
                </a:stretch>
              </p:blipFill>
              <p:spPr>
                <a:xfrm>
                  <a:off x="6993579" y="4459868"/>
                  <a:ext cx="67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50" name="Freihand 549">
                  <a:extLst>
                    <a:ext uri="{FF2B5EF4-FFF2-40B4-BE49-F238E27FC236}">
                      <a16:creationId xmlns:a16="http://schemas.microsoft.com/office/drawing/2014/main" id="{8422BDDC-321D-4CBA-BE8A-E85141A67E32}"/>
                    </a:ext>
                  </a:extLst>
                </p14:cNvPr>
                <p14:cNvContentPartPr/>
                <p14:nvPr/>
              </p14:nvContentPartPr>
              <p14:xfrm>
                <a:off x="6984219" y="4368428"/>
                <a:ext cx="41760" cy="6840"/>
              </p14:xfrm>
            </p:contentPart>
          </mc:Choice>
          <mc:Fallback xmlns="">
            <p:pic>
              <p:nvPicPr>
                <p:cNvPr id="550" name="Freihand 549">
                  <a:extLst>
                    <a:ext uri="{FF2B5EF4-FFF2-40B4-BE49-F238E27FC236}">
                      <a16:creationId xmlns:a16="http://schemas.microsoft.com/office/drawing/2014/main" id="{8422BDDC-321D-4CBA-BE8A-E85141A67E32}"/>
                    </a:ext>
                  </a:extLst>
                </p:cNvPr>
                <p:cNvPicPr/>
                <p:nvPr/>
              </p:nvPicPr>
              <p:blipFill>
                <a:blip r:embed="rId809"/>
                <a:stretch>
                  <a:fillRect/>
                </a:stretch>
              </p:blipFill>
              <p:spPr>
                <a:xfrm>
                  <a:off x="6979899" y="4364108"/>
                  <a:ext cx="50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51" name="Freihand 550">
                  <a:extLst>
                    <a:ext uri="{FF2B5EF4-FFF2-40B4-BE49-F238E27FC236}">
                      <a16:creationId xmlns:a16="http://schemas.microsoft.com/office/drawing/2014/main" id="{18B38A4B-F516-4436-B4A8-93B887213D2F}"/>
                    </a:ext>
                  </a:extLst>
                </p14:cNvPr>
                <p14:cNvContentPartPr/>
                <p14:nvPr/>
              </p14:nvContentPartPr>
              <p14:xfrm>
                <a:off x="7101579" y="4387868"/>
                <a:ext cx="99000" cy="145800"/>
              </p14:xfrm>
            </p:contentPart>
          </mc:Choice>
          <mc:Fallback xmlns="">
            <p:pic>
              <p:nvPicPr>
                <p:cNvPr id="551" name="Freihand 550">
                  <a:extLst>
                    <a:ext uri="{FF2B5EF4-FFF2-40B4-BE49-F238E27FC236}">
                      <a16:creationId xmlns:a16="http://schemas.microsoft.com/office/drawing/2014/main" id="{18B38A4B-F516-4436-B4A8-93B887213D2F}"/>
                    </a:ext>
                  </a:extLst>
                </p:cNvPr>
                <p:cNvPicPr/>
                <p:nvPr/>
              </p:nvPicPr>
              <p:blipFill>
                <a:blip r:embed="rId811"/>
                <a:stretch>
                  <a:fillRect/>
                </a:stretch>
              </p:blipFill>
              <p:spPr>
                <a:xfrm>
                  <a:off x="7097259" y="4383548"/>
                  <a:ext cx="107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52" name="Freihand 551">
                  <a:extLst>
                    <a:ext uri="{FF2B5EF4-FFF2-40B4-BE49-F238E27FC236}">
                      <a16:creationId xmlns:a16="http://schemas.microsoft.com/office/drawing/2014/main" id="{F176B415-FDAF-455E-94AA-06202F75C0D3}"/>
                    </a:ext>
                  </a:extLst>
                </p14:cNvPr>
                <p14:cNvContentPartPr/>
                <p14:nvPr/>
              </p14:nvContentPartPr>
              <p14:xfrm>
                <a:off x="7077099" y="4332788"/>
                <a:ext cx="168480" cy="134640"/>
              </p14:xfrm>
            </p:contentPart>
          </mc:Choice>
          <mc:Fallback xmlns="">
            <p:pic>
              <p:nvPicPr>
                <p:cNvPr id="552" name="Freihand 551">
                  <a:extLst>
                    <a:ext uri="{FF2B5EF4-FFF2-40B4-BE49-F238E27FC236}">
                      <a16:creationId xmlns:a16="http://schemas.microsoft.com/office/drawing/2014/main" id="{F176B415-FDAF-455E-94AA-06202F75C0D3}"/>
                    </a:ext>
                  </a:extLst>
                </p:cNvPr>
                <p:cNvPicPr/>
                <p:nvPr/>
              </p:nvPicPr>
              <p:blipFill>
                <a:blip r:embed="rId813"/>
                <a:stretch>
                  <a:fillRect/>
                </a:stretch>
              </p:blipFill>
              <p:spPr>
                <a:xfrm>
                  <a:off x="7072779" y="4328468"/>
                  <a:ext cx="177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53" name="Freihand 552">
                  <a:extLst>
                    <a:ext uri="{FF2B5EF4-FFF2-40B4-BE49-F238E27FC236}">
                      <a16:creationId xmlns:a16="http://schemas.microsoft.com/office/drawing/2014/main" id="{4C1F322B-6C47-4B38-87BA-96385E154E1D}"/>
                    </a:ext>
                  </a:extLst>
                </p14:cNvPr>
                <p14:cNvContentPartPr/>
                <p14:nvPr/>
              </p14:nvContentPartPr>
              <p14:xfrm>
                <a:off x="7236579" y="4279508"/>
                <a:ext cx="122760" cy="230760"/>
              </p14:xfrm>
            </p:contentPart>
          </mc:Choice>
          <mc:Fallback xmlns="">
            <p:pic>
              <p:nvPicPr>
                <p:cNvPr id="553" name="Freihand 552">
                  <a:extLst>
                    <a:ext uri="{FF2B5EF4-FFF2-40B4-BE49-F238E27FC236}">
                      <a16:creationId xmlns:a16="http://schemas.microsoft.com/office/drawing/2014/main" id="{4C1F322B-6C47-4B38-87BA-96385E154E1D}"/>
                    </a:ext>
                  </a:extLst>
                </p:cNvPr>
                <p:cNvPicPr/>
                <p:nvPr/>
              </p:nvPicPr>
              <p:blipFill>
                <a:blip r:embed="rId815"/>
                <a:stretch>
                  <a:fillRect/>
                </a:stretch>
              </p:blipFill>
              <p:spPr>
                <a:xfrm>
                  <a:off x="7232259" y="4275188"/>
                  <a:ext cx="131400" cy="239400"/>
                </a:xfrm>
                <a:prstGeom prst="rect">
                  <a:avLst/>
                </a:prstGeom>
              </p:spPr>
            </p:pic>
          </mc:Fallback>
        </mc:AlternateContent>
      </p:grpSp>
      <p:grpSp>
        <p:nvGrpSpPr>
          <p:cNvPr id="556" name="Gruppieren 555">
            <a:extLst>
              <a:ext uri="{FF2B5EF4-FFF2-40B4-BE49-F238E27FC236}">
                <a16:creationId xmlns:a16="http://schemas.microsoft.com/office/drawing/2014/main" id="{51884345-D000-4997-8782-771399351595}"/>
              </a:ext>
            </a:extLst>
          </p:cNvPr>
          <p:cNvGrpSpPr/>
          <p:nvPr/>
        </p:nvGrpSpPr>
        <p:grpSpPr>
          <a:xfrm>
            <a:off x="5529459" y="5794028"/>
            <a:ext cx="3079080" cy="1041840"/>
            <a:chOff x="5529459" y="5794028"/>
            <a:chExt cx="3079080" cy="1041840"/>
          </a:xfrm>
        </p:grpSpPr>
        <mc:AlternateContent xmlns:mc="http://schemas.openxmlformats.org/markup-compatibility/2006" xmlns:p14="http://schemas.microsoft.com/office/powerpoint/2010/main">
          <mc:Choice Requires="p14">
            <p:contentPart p14:bwMode="auto" r:id="rId816">
              <p14:nvContentPartPr>
                <p14:cNvPr id="463" name="Freihand 462">
                  <a:extLst>
                    <a:ext uri="{FF2B5EF4-FFF2-40B4-BE49-F238E27FC236}">
                      <a16:creationId xmlns:a16="http://schemas.microsoft.com/office/drawing/2014/main" id="{236B2D8C-38CC-4645-99D1-5ACA260E4FC8}"/>
                    </a:ext>
                  </a:extLst>
                </p14:cNvPr>
                <p14:cNvContentPartPr/>
                <p14:nvPr/>
              </p14:nvContentPartPr>
              <p14:xfrm>
                <a:off x="5859219" y="6325028"/>
                <a:ext cx="129960" cy="82440"/>
              </p14:xfrm>
            </p:contentPart>
          </mc:Choice>
          <mc:Fallback xmlns="">
            <p:pic>
              <p:nvPicPr>
                <p:cNvPr id="463" name="Freihand 462">
                  <a:extLst>
                    <a:ext uri="{FF2B5EF4-FFF2-40B4-BE49-F238E27FC236}">
                      <a16:creationId xmlns:a16="http://schemas.microsoft.com/office/drawing/2014/main" id="{236B2D8C-38CC-4645-99D1-5ACA260E4FC8}"/>
                    </a:ext>
                  </a:extLst>
                </p:cNvPr>
                <p:cNvPicPr/>
                <p:nvPr/>
              </p:nvPicPr>
              <p:blipFill>
                <a:blip r:embed="rId817"/>
                <a:stretch>
                  <a:fillRect/>
                </a:stretch>
              </p:blipFill>
              <p:spPr>
                <a:xfrm>
                  <a:off x="5854899" y="6320708"/>
                  <a:ext cx="138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4" name="Freihand 463">
                  <a:extLst>
                    <a:ext uri="{FF2B5EF4-FFF2-40B4-BE49-F238E27FC236}">
                      <a16:creationId xmlns:a16="http://schemas.microsoft.com/office/drawing/2014/main" id="{0A8D88F6-B082-4C7C-A8E8-DD7DDA4A75F2}"/>
                    </a:ext>
                  </a:extLst>
                </p14:cNvPr>
                <p14:cNvContentPartPr/>
                <p14:nvPr/>
              </p14:nvContentPartPr>
              <p14:xfrm>
                <a:off x="6023379" y="6319268"/>
                <a:ext cx="38520" cy="108360"/>
              </p14:xfrm>
            </p:contentPart>
          </mc:Choice>
          <mc:Fallback xmlns="">
            <p:pic>
              <p:nvPicPr>
                <p:cNvPr id="464" name="Freihand 463">
                  <a:extLst>
                    <a:ext uri="{FF2B5EF4-FFF2-40B4-BE49-F238E27FC236}">
                      <a16:creationId xmlns:a16="http://schemas.microsoft.com/office/drawing/2014/main" id="{0A8D88F6-B082-4C7C-A8E8-DD7DDA4A75F2}"/>
                    </a:ext>
                  </a:extLst>
                </p:cNvPr>
                <p:cNvPicPr/>
                <p:nvPr/>
              </p:nvPicPr>
              <p:blipFill>
                <a:blip r:embed="rId819"/>
                <a:stretch>
                  <a:fillRect/>
                </a:stretch>
              </p:blipFill>
              <p:spPr>
                <a:xfrm>
                  <a:off x="6019059" y="6314948"/>
                  <a:ext cx="47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5" name="Freihand 464">
                  <a:extLst>
                    <a:ext uri="{FF2B5EF4-FFF2-40B4-BE49-F238E27FC236}">
                      <a16:creationId xmlns:a16="http://schemas.microsoft.com/office/drawing/2014/main" id="{DB04CCCD-575B-4AEF-8C23-172C71210E0A}"/>
                    </a:ext>
                  </a:extLst>
                </p14:cNvPr>
                <p14:cNvContentPartPr/>
                <p14:nvPr/>
              </p14:nvContentPartPr>
              <p14:xfrm>
                <a:off x="5999259" y="6363188"/>
                <a:ext cx="78840" cy="5760"/>
              </p14:xfrm>
            </p:contentPart>
          </mc:Choice>
          <mc:Fallback xmlns="">
            <p:pic>
              <p:nvPicPr>
                <p:cNvPr id="465" name="Freihand 464">
                  <a:extLst>
                    <a:ext uri="{FF2B5EF4-FFF2-40B4-BE49-F238E27FC236}">
                      <a16:creationId xmlns:a16="http://schemas.microsoft.com/office/drawing/2014/main" id="{DB04CCCD-575B-4AEF-8C23-172C71210E0A}"/>
                    </a:ext>
                  </a:extLst>
                </p:cNvPr>
                <p:cNvPicPr/>
                <p:nvPr/>
              </p:nvPicPr>
              <p:blipFill>
                <a:blip r:embed="rId821"/>
                <a:stretch>
                  <a:fillRect/>
                </a:stretch>
              </p:blipFill>
              <p:spPr>
                <a:xfrm>
                  <a:off x="5994939" y="6358868"/>
                  <a:ext cx="87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6" name="Freihand 465">
                  <a:extLst>
                    <a:ext uri="{FF2B5EF4-FFF2-40B4-BE49-F238E27FC236}">
                      <a16:creationId xmlns:a16="http://schemas.microsoft.com/office/drawing/2014/main" id="{5871BA24-A018-4E37-9F79-6B0D653D0A00}"/>
                    </a:ext>
                  </a:extLst>
                </p14:cNvPr>
                <p14:cNvContentPartPr/>
                <p14:nvPr/>
              </p14:nvContentPartPr>
              <p14:xfrm>
                <a:off x="6094659" y="6273908"/>
                <a:ext cx="198000" cy="147600"/>
              </p14:xfrm>
            </p:contentPart>
          </mc:Choice>
          <mc:Fallback xmlns="">
            <p:pic>
              <p:nvPicPr>
                <p:cNvPr id="466" name="Freihand 465">
                  <a:extLst>
                    <a:ext uri="{FF2B5EF4-FFF2-40B4-BE49-F238E27FC236}">
                      <a16:creationId xmlns:a16="http://schemas.microsoft.com/office/drawing/2014/main" id="{5871BA24-A018-4E37-9F79-6B0D653D0A00}"/>
                    </a:ext>
                  </a:extLst>
                </p:cNvPr>
                <p:cNvPicPr/>
                <p:nvPr/>
              </p:nvPicPr>
              <p:blipFill>
                <a:blip r:embed="rId823"/>
                <a:stretch>
                  <a:fillRect/>
                </a:stretch>
              </p:blipFill>
              <p:spPr>
                <a:xfrm>
                  <a:off x="6090339" y="6269588"/>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7" name="Freihand 466">
                  <a:extLst>
                    <a:ext uri="{FF2B5EF4-FFF2-40B4-BE49-F238E27FC236}">
                      <a16:creationId xmlns:a16="http://schemas.microsoft.com/office/drawing/2014/main" id="{D672843D-75C7-4772-9618-CECD29B66AFA}"/>
                    </a:ext>
                  </a:extLst>
                </p14:cNvPr>
                <p14:cNvContentPartPr/>
                <p14:nvPr/>
              </p14:nvContentPartPr>
              <p14:xfrm>
                <a:off x="5834019" y="6222068"/>
                <a:ext cx="91080" cy="221040"/>
              </p14:xfrm>
            </p:contentPart>
          </mc:Choice>
          <mc:Fallback xmlns="">
            <p:pic>
              <p:nvPicPr>
                <p:cNvPr id="467" name="Freihand 466">
                  <a:extLst>
                    <a:ext uri="{FF2B5EF4-FFF2-40B4-BE49-F238E27FC236}">
                      <a16:creationId xmlns:a16="http://schemas.microsoft.com/office/drawing/2014/main" id="{D672843D-75C7-4772-9618-CECD29B66AFA}"/>
                    </a:ext>
                  </a:extLst>
                </p:cNvPr>
                <p:cNvPicPr/>
                <p:nvPr/>
              </p:nvPicPr>
              <p:blipFill>
                <a:blip r:embed="rId825"/>
                <a:stretch>
                  <a:fillRect/>
                </a:stretch>
              </p:blipFill>
              <p:spPr>
                <a:xfrm>
                  <a:off x="5829699" y="6217748"/>
                  <a:ext cx="99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68" name="Freihand 467">
                  <a:extLst>
                    <a:ext uri="{FF2B5EF4-FFF2-40B4-BE49-F238E27FC236}">
                      <a16:creationId xmlns:a16="http://schemas.microsoft.com/office/drawing/2014/main" id="{993B67CE-35D2-41A1-88AF-A2C830029BBA}"/>
                    </a:ext>
                  </a:extLst>
                </p14:cNvPr>
                <p14:cNvContentPartPr/>
                <p14:nvPr/>
              </p14:nvContentPartPr>
              <p14:xfrm>
                <a:off x="6297339" y="6257348"/>
                <a:ext cx="48960" cy="129240"/>
              </p14:xfrm>
            </p:contentPart>
          </mc:Choice>
          <mc:Fallback xmlns="">
            <p:pic>
              <p:nvPicPr>
                <p:cNvPr id="468" name="Freihand 467">
                  <a:extLst>
                    <a:ext uri="{FF2B5EF4-FFF2-40B4-BE49-F238E27FC236}">
                      <a16:creationId xmlns:a16="http://schemas.microsoft.com/office/drawing/2014/main" id="{993B67CE-35D2-41A1-88AF-A2C830029BBA}"/>
                    </a:ext>
                  </a:extLst>
                </p:cNvPr>
                <p:cNvPicPr/>
                <p:nvPr/>
              </p:nvPicPr>
              <p:blipFill>
                <a:blip r:embed="rId827"/>
                <a:stretch>
                  <a:fillRect/>
                </a:stretch>
              </p:blipFill>
              <p:spPr>
                <a:xfrm>
                  <a:off x="6293019" y="6253028"/>
                  <a:ext cx="57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69" name="Freihand 468">
                  <a:extLst>
                    <a:ext uri="{FF2B5EF4-FFF2-40B4-BE49-F238E27FC236}">
                      <a16:creationId xmlns:a16="http://schemas.microsoft.com/office/drawing/2014/main" id="{A10F4A9F-70CC-40FA-82A6-545C02DC1941}"/>
                    </a:ext>
                  </a:extLst>
                </p14:cNvPr>
                <p14:cNvContentPartPr/>
                <p14:nvPr/>
              </p14:nvContentPartPr>
              <p14:xfrm>
                <a:off x="6384099" y="6297308"/>
                <a:ext cx="86760" cy="86040"/>
              </p14:xfrm>
            </p:contentPart>
          </mc:Choice>
          <mc:Fallback xmlns="">
            <p:pic>
              <p:nvPicPr>
                <p:cNvPr id="469" name="Freihand 468">
                  <a:extLst>
                    <a:ext uri="{FF2B5EF4-FFF2-40B4-BE49-F238E27FC236}">
                      <a16:creationId xmlns:a16="http://schemas.microsoft.com/office/drawing/2014/main" id="{A10F4A9F-70CC-40FA-82A6-545C02DC1941}"/>
                    </a:ext>
                  </a:extLst>
                </p:cNvPr>
                <p:cNvPicPr/>
                <p:nvPr/>
              </p:nvPicPr>
              <p:blipFill>
                <a:blip r:embed="rId829"/>
                <a:stretch>
                  <a:fillRect/>
                </a:stretch>
              </p:blipFill>
              <p:spPr>
                <a:xfrm>
                  <a:off x="6379779" y="6292988"/>
                  <a:ext cx="95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0" name="Freihand 469">
                  <a:extLst>
                    <a:ext uri="{FF2B5EF4-FFF2-40B4-BE49-F238E27FC236}">
                      <a16:creationId xmlns:a16="http://schemas.microsoft.com/office/drawing/2014/main" id="{1D7E2E40-9FF1-4D83-9028-9BB951A468E2}"/>
                    </a:ext>
                  </a:extLst>
                </p14:cNvPr>
                <p14:cNvContentPartPr/>
                <p14:nvPr/>
              </p14:nvContentPartPr>
              <p14:xfrm>
                <a:off x="6486699" y="6316028"/>
                <a:ext cx="104760" cy="78120"/>
              </p14:xfrm>
            </p:contentPart>
          </mc:Choice>
          <mc:Fallback xmlns="">
            <p:pic>
              <p:nvPicPr>
                <p:cNvPr id="470" name="Freihand 469">
                  <a:extLst>
                    <a:ext uri="{FF2B5EF4-FFF2-40B4-BE49-F238E27FC236}">
                      <a16:creationId xmlns:a16="http://schemas.microsoft.com/office/drawing/2014/main" id="{1D7E2E40-9FF1-4D83-9028-9BB951A468E2}"/>
                    </a:ext>
                  </a:extLst>
                </p:cNvPr>
                <p:cNvPicPr/>
                <p:nvPr/>
              </p:nvPicPr>
              <p:blipFill>
                <a:blip r:embed="rId831"/>
                <a:stretch>
                  <a:fillRect/>
                </a:stretch>
              </p:blipFill>
              <p:spPr>
                <a:xfrm>
                  <a:off x="6482379" y="6311708"/>
                  <a:ext cx="11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1" name="Freihand 470">
                  <a:extLst>
                    <a:ext uri="{FF2B5EF4-FFF2-40B4-BE49-F238E27FC236}">
                      <a16:creationId xmlns:a16="http://schemas.microsoft.com/office/drawing/2014/main" id="{A8F31C86-537D-4106-98F3-FCC2C7716486}"/>
                    </a:ext>
                  </a:extLst>
                </p14:cNvPr>
                <p14:cNvContentPartPr/>
                <p14:nvPr/>
              </p14:nvContentPartPr>
              <p14:xfrm>
                <a:off x="6635739" y="6316028"/>
                <a:ext cx="57240" cy="87840"/>
              </p14:xfrm>
            </p:contentPart>
          </mc:Choice>
          <mc:Fallback xmlns="">
            <p:pic>
              <p:nvPicPr>
                <p:cNvPr id="471" name="Freihand 470">
                  <a:extLst>
                    <a:ext uri="{FF2B5EF4-FFF2-40B4-BE49-F238E27FC236}">
                      <a16:creationId xmlns:a16="http://schemas.microsoft.com/office/drawing/2014/main" id="{A8F31C86-537D-4106-98F3-FCC2C7716486}"/>
                    </a:ext>
                  </a:extLst>
                </p:cNvPr>
                <p:cNvPicPr/>
                <p:nvPr/>
              </p:nvPicPr>
              <p:blipFill>
                <a:blip r:embed="rId833"/>
                <a:stretch>
                  <a:fillRect/>
                </a:stretch>
              </p:blipFill>
              <p:spPr>
                <a:xfrm>
                  <a:off x="6631419" y="6311708"/>
                  <a:ext cx="65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2" name="Freihand 471">
                  <a:extLst>
                    <a:ext uri="{FF2B5EF4-FFF2-40B4-BE49-F238E27FC236}">
                      <a16:creationId xmlns:a16="http://schemas.microsoft.com/office/drawing/2014/main" id="{4F7FFB61-6399-4E84-B271-C14CACC64AC6}"/>
                    </a:ext>
                  </a:extLst>
                </p14:cNvPr>
                <p14:cNvContentPartPr/>
                <p14:nvPr/>
              </p14:nvContentPartPr>
              <p14:xfrm>
                <a:off x="6583539" y="6279308"/>
                <a:ext cx="153360" cy="2880"/>
              </p14:xfrm>
            </p:contentPart>
          </mc:Choice>
          <mc:Fallback xmlns="">
            <p:pic>
              <p:nvPicPr>
                <p:cNvPr id="472" name="Freihand 471">
                  <a:extLst>
                    <a:ext uri="{FF2B5EF4-FFF2-40B4-BE49-F238E27FC236}">
                      <a16:creationId xmlns:a16="http://schemas.microsoft.com/office/drawing/2014/main" id="{4F7FFB61-6399-4E84-B271-C14CACC64AC6}"/>
                    </a:ext>
                  </a:extLst>
                </p:cNvPr>
                <p:cNvPicPr/>
                <p:nvPr/>
              </p:nvPicPr>
              <p:blipFill>
                <a:blip r:embed="rId835"/>
                <a:stretch>
                  <a:fillRect/>
                </a:stretch>
              </p:blipFill>
              <p:spPr>
                <a:xfrm>
                  <a:off x="6579219" y="6274988"/>
                  <a:ext cx="162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3" name="Freihand 472">
                  <a:extLst>
                    <a:ext uri="{FF2B5EF4-FFF2-40B4-BE49-F238E27FC236}">
                      <a16:creationId xmlns:a16="http://schemas.microsoft.com/office/drawing/2014/main" id="{40568ACE-C8E1-4742-B1CD-3FBBFDA526F9}"/>
                    </a:ext>
                  </a:extLst>
                </p14:cNvPr>
                <p14:cNvContentPartPr/>
                <p14:nvPr/>
              </p14:nvContentPartPr>
              <p14:xfrm>
                <a:off x="6744459" y="6228188"/>
                <a:ext cx="293400" cy="183600"/>
              </p14:xfrm>
            </p:contentPart>
          </mc:Choice>
          <mc:Fallback xmlns="">
            <p:pic>
              <p:nvPicPr>
                <p:cNvPr id="473" name="Freihand 472">
                  <a:extLst>
                    <a:ext uri="{FF2B5EF4-FFF2-40B4-BE49-F238E27FC236}">
                      <a16:creationId xmlns:a16="http://schemas.microsoft.com/office/drawing/2014/main" id="{40568ACE-C8E1-4742-B1CD-3FBBFDA526F9}"/>
                    </a:ext>
                  </a:extLst>
                </p:cNvPr>
                <p:cNvPicPr/>
                <p:nvPr/>
              </p:nvPicPr>
              <p:blipFill>
                <a:blip r:embed="rId837"/>
                <a:stretch>
                  <a:fillRect/>
                </a:stretch>
              </p:blipFill>
              <p:spPr>
                <a:xfrm>
                  <a:off x="6740139" y="6223868"/>
                  <a:ext cx="302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4" name="Freihand 473">
                  <a:extLst>
                    <a:ext uri="{FF2B5EF4-FFF2-40B4-BE49-F238E27FC236}">
                      <a16:creationId xmlns:a16="http://schemas.microsoft.com/office/drawing/2014/main" id="{1BB18E37-1F88-4537-A3C8-AAECD603D968}"/>
                    </a:ext>
                  </a:extLst>
                </p14:cNvPr>
                <p14:cNvContentPartPr/>
                <p14:nvPr/>
              </p14:nvContentPartPr>
              <p14:xfrm>
                <a:off x="6928059" y="6354548"/>
                <a:ext cx="137520" cy="10440"/>
              </p14:xfrm>
            </p:contentPart>
          </mc:Choice>
          <mc:Fallback xmlns="">
            <p:pic>
              <p:nvPicPr>
                <p:cNvPr id="474" name="Freihand 473">
                  <a:extLst>
                    <a:ext uri="{FF2B5EF4-FFF2-40B4-BE49-F238E27FC236}">
                      <a16:creationId xmlns:a16="http://schemas.microsoft.com/office/drawing/2014/main" id="{1BB18E37-1F88-4537-A3C8-AAECD603D968}"/>
                    </a:ext>
                  </a:extLst>
                </p:cNvPr>
                <p:cNvPicPr/>
                <p:nvPr/>
              </p:nvPicPr>
              <p:blipFill>
                <a:blip r:embed="rId839"/>
                <a:stretch>
                  <a:fillRect/>
                </a:stretch>
              </p:blipFill>
              <p:spPr>
                <a:xfrm>
                  <a:off x="6923739" y="6350228"/>
                  <a:ext cx="146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6" name="Freihand 475">
                  <a:extLst>
                    <a:ext uri="{FF2B5EF4-FFF2-40B4-BE49-F238E27FC236}">
                      <a16:creationId xmlns:a16="http://schemas.microsoft.com/office/drawing/2014/main" id="{AFC4E08E-5DA8-4974-A3F8-E85ADD52901E}"/>
                    </a:ext>
                  </a:extLst>
                </p14:cNvPr>
                <p14:cNvContentPartPr/>
                <p14:nvPr/>
              </p14:nvContentPartPr>
              <p14:xfrm>
                <a:off x="7193739" y="6300908"/>
                <a:ext cx="126360" cy="101520"/>
              </p14:xfrm>
            </p:contentPart>
          </mc:Choice>
          <mc:Fallback xmlns="">
            <p:pic>
              <p:nvPicPr>
                <p:cNvPr id="476" name="Freihand 475">
                  <a:extLst>
                    <a:ext uri="{FF2B5EF4-FFF2-40B4-BE49-F238E27FC236}">
                      <a16:creationId xmlns:a16="http://schemas.microsoft.com/office/drawing/2014/main" id="{AFC4E08E-5DA8-4974-A3F8-E85ADD52901E}"/>
                    </a:ext>
                  </a:extLst>
                </p:cNvPr>
                <p:cNvPicPr/>
                <p:nvPr/>
              </p:nvPicPr>
              <p:blipFill>
                <a:blip r:embed="rId841"/>
                <a:stretch>
                  <a:fillRect/>
                </a:stretch>
              </p:blipFill>
              <p:spPr>
                <a:xfrm>
                  <a:off x="7189419" y="6296588"/>
                  <a:ext cx="135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7" name="Freihand 476">
                  <a:extLst>
                    <a:ext uri="{FF2B5EF4-FFF2-40B4-BE49-F238E27FC236}">
                      <a16:creationId xmlns:a16="http://schemas.microsoft.com/office/drawing/2014/main" id="{125E0740-F0EC-446E-9189-383363EA1455}"/>
                    </a:ext>
                  </a:extLst>
                </p14:cNvPr>
                <p14:cNvContentPartPr/>
                <p14:nvPr/>
              </p14:nvContentPartPr>
              <p14:xfrm>
                <a:off x="7412979" y="6296588"/>
                <a:ext cx="21960" cy="92880"/>
              </p14:xfrm>
            </p:contentPart>
          </mc:Choice>
          <mc:Fallback xmlns="">
            <p:pic>
              <p:nvPicPr>
                <p:cNvPr id="477" name="Freihand 476">
                  <a:extLst>
                    <a:ext uri="{FF2B5EF4-FFF2-40B4-BE49-F238E27FC236}">
                      <a16:creationId xmlns:a16="http://schemas.microsoft.com/office/drawing/2014/main" id="{125E0740-F0EC-446E-9189-383363EA1455}"/>
                    </a:ext>
                  </a:extLst>
                </p:cNvPr>
                <p:cNvPicPr/>
                <p:nvPr/>
              </p:nvPicPr>
              <p:blipFill>
                <a:blip r:embed="rId843"/>
                <a:stretch>
                  <a:fillRect/>
                </a:stretch>
              </p:blipFill>
              <p:spPr>
                <a:xfrm>
                  <a:off x="7408659" y="6292268"/>
                  <a:ext cx="30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8" name="Freihand 477">
                  <a:extLst>
                    <a:ext uri="{FF2B5EF4-FFF2-40B4-BE49-F238E27FC236}">
                      <a16:creationId xmlns:a16="http://schemas.microsoft.com/office/drawing/2014/main" id="{1541040B-D82F-4383-86F0-E74497E33B7A}"/>
                    </a:ext>
                  </a:extLst>
                </p14:cNvPr>
                <p14:cNvContentPartPr/>
                <p14:nvPr/>
              </p14:nvContentPartPr>
              <p14:xfrm>
                <a:off x="7363299" y="6287588"/>
                <a:ext cx="274320" cy="79920"/>
              </p14:xfrm>
            </p:contentPart>
          </mc:Choice>
          <mc:Fallback xmlns="">
            <p:pic>
              <p:nvPicPr>
                <p:cNvPr id="478" name="Freihand 477">
                  <a:extLst>
                    <a:ext uri="{FF2B5EF4-FFF2-40B4-BE49-F238E27FC236}">
                      <a16:creationId xmlns:a16="http://schemas.microsoft.com/office/drawing/2014/main" id="{1541040B-D82F-4383-86F0-E74497E33B7A}"/>
                    </a:ext>
                  </a:extLst>
                </p:cNvPr>
                <p:cNvPicPr/>
                <p:nvPr/>
              </p:nvPicPr>
              <p:blipFill>
                <a:blip r:embed="rId845"/>
                <a:stretch>
                  <a:fillRect/>
                </a:stretch>
              </p:blipFill>
              <p:spPr>
                <a:xfrm>
                  <a:off x="7358979" y="6283268"/>
                  <a:ext cx="282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79" name="Freihand 478">
                  <a:extLst>
                    <a:ext uri="{FF2B5EF4-FFF2-40B4-BE49-F238E27FC236}">
                      <a16:creationId xmlns:a16="http://schemas.microsoft.com/office/drawing/2014/main" id="{5B4C74E8-27C0-48D4-BC8F-0E1E22CD0F6F}"/>
                    </a:ext>
                  </a:extLst>
                </p14:cNvPr>
                <p14:cNvContentPartPr/>
                <p14:nvPr/>
              </p14:nvContentPartPr>
              <p14:xfrm>
                <a:off x="7597299" y="6172028"/>
                <a:ext cx="360" cy="360"/>
              </p14:xfrm>
            </p:contentPart>
          </mc:Choice>
          <mc:Fallback xmlns="">
            <p:pic>
              <p:nvPicPr>
                <p:cNvPr id="479" name="Freihand 478">
                  <a:extLst>
                    <a:ext uri="{FF2B5EF4-FFF2-40B4-BE49-F238E27FC236}">
                      <a16:creationId xmlns:a16="http://schemas.microsoft.com/office/drawing/2014/main" id="{5B4C74E8-27C0-48D4-BC8F-0E1E22CD0F6F}"/>
                    </a:ext>
                  </a:extLst>
                </p:cNvPr>
                <p:cNvPicPr/>
                <p:nvPr/>
              </p:nvPicPr>
              <p:blipFill>
                <a:blip r:embed="rId185"/>
                <a:stretch>
                  <a:fillRect/>
                </a:stretch>
              </p:blipFill>
              <p:spPr>
                <a:xfrm>
                  <a:off x="7592979" y="61677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81" name="Freihand 480">
                  <a:extLst>
                    <a:ext uri="{FF2B5EF4-FFF2-40B4-BE49-F238E27FC236}">
                      <a16:creationId xmlns:a16="http://schemas.microsoft.com/office/drawing/2014/main" id="{C1B759B8-E460-48CD-9728-3B165A3271C3}"/>
                    </a:ext>
                  </a:extLst>
                </p14:cNvPr>
                <p14:cNvContentPartPr/>
                <p14:nvPr/>
              </p14:nvContentPartPr>
              <p14:xfrm>
                <a:off x="5582739" y="6565508"/>
                <a:ext cx="133560" cy="102960"/>
              </p14:xfrm>
            </p:contentPart>
          </mc:Choice>
          <mc:Fallback xmlns="">
            <p:pic>
              <p:nvPicPr>
                <p:cNvPr id="481" name="Freihand 480">
                  <a:extLst>
                    <a:ext uri="{FF2B5EF4-FFF2-40B4-BE49-F238E27FC236}">
                      <a16:creationId xmlns:a16="http://schemas.microsoft.com/office/drawing/2014/main" id="{C1B759B8-E460-48CD-9728-3B165A3271C3}"/>
                    </a:ext>
                  </a:extLst>
                </p:cNvPr>
                <p:cNvPicPr/>
                <p:nvPr/>
              </p:nvPicPr>
              <p:blipFill>
                <a:blip r:embed="rId848"/>
                <a:stretch>
                  <a:fillRect/>
                </a:stretch>
              </p:blipFill>
              <p:spPr>
                <a:xfrm>
                  <a:off x="5578419" y="6561188"/>
                  <a:ext cx="142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82" name="Freihand 481">
                  <a:extLst>
                    <a:ext uri="{FF2B5EF4-FFF2-40B4-BE49-F238E27FC236}">
                      <a16:creationId xmlns:a16="http://schemas.microsoft.com/office/drawing/2014/main" id="{DB8B5DB6-C72D-4C35-B707-01507C53D718}"/>
                    </a:ext>
                  </a:extLst>
                </p14:cNvPr>
                <p14:cNvContentPartPr/>
                <p14:nvPr/>
              </p14:nvContentPartPr>
              <p14:xfrm>
                <a:off x="5820699" y="6581348"/>
                <a:ext cx="2880" cy="93240"/>
              </p14:xfrm>
            </p:contentPart>
          </mc:Choice>
          <mc:Fallback xmlns="">
            <p:pic>
              <p:nvPicPr>
                <p:cNvPr id="482" name="Freihand 481">
                  <a:extLst>
                    <a:ext uri="{FF2B5EF4-FFF2-40B4-BE49-F238E27FC236}">
                      <a16:creationId xmlns:a16="http://schemas.microsoft.com/office/drawing/2014/main" id="{DB8B5DB6-C72D-4C35-B707-01507C53D718}"/>
                    </a:ext>
                  </a:extLst>
                </p:cNvPr>
                <p:cNvPicPr/>
                <p:nvPr/>
              </p:nvPicPr>
              <p:blipFill>
                <a:blip r:embed="rId850"/>
                <a:stretch>
                  <a:fillRect/>
                </a:stretch>
              </p:blipFill>
              <p:spPr>
                <a:xfrm>
                  <a:off x="5816379" y="6577028"/>
                  <a:ext cx="11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83" name="Freihand 482">
                  <a:extLst>
                    <a:ext uri="{FF2B5EF4-FFF2-40B4-BE49-F238E27FC236}">
                      <a16:creationId xmlns:a16="http://schemas.microsoft.com/office/drawing/2014/main" id="{5C92C908-4044-49FF-9A6F-1CC5CEDCBD1D}"/>
                    </a:ext>
                  </a:extLst>
                </p14:cNvPr>
                <p14:cNvContentPartPr/>
                <p14:nvPr/>
              </p14:nvContentPartPr>
              <p14:xfrm>
                <a:off x="5775339" y="6615188"/>
                <a:ext cx="108000" cy="10440"/>
              </p14:xfrm>
            </p:contentPart>
          </mc:Choice>
          <mc:Fallback xmlns="">
            <p:pic>
              <p:nvPicPr>
                <p:cNvPr id="483" name="Freihand 482">
                  <a:extLst>
                    <a:ext uri="{FF2B5EF4-FFF2-40B4-BE49-F238E27FC236}">
                      <a16:creationId xmlns:a16="http://schemas.microsoft.com/office/drawing/2014/main" id="{5C92C908-4044-49FF-9A6F-1CC5CEDCBD1D}"/>
                    </a:ext>
                  </a:extLst>
                </p:cNvPr>
                <p:cNvPicPr/>
                <p:nvPr/>
              </p:nvPicPr>
              <p:blipFill>
                <a:blip r:embed="rId852"/>
                <a:stretch>
                  <a:fillRect/>
                </a:stretch>
              </p:blipFill>
              <p:spPr>
                <a:xfrm>
                  <a:off x="5771019" y="6610868"/>
                  <a:ext cx="116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84" name="Freihand 483">
                  <a:extLst>
                    <a:ext uri="{FF2B5EF4-FFF2-40B4-BE49-F238E27FC236}">
                      <a16:creationId xmlns:a16="http://schemas.microsoft.com/office/drawing/2014/main" id="{2ABC9091-98F2-400C-9E75-2DBB56EBED49}"/>
                    </a:ext>
                  </a:extLst>
                </p14:cNvPr>
                <p14:cNvContentPartPr/>
                <p14:nvPr/>
              </p14:nvContentPartPr>
              <p14:xfrm>
                <a:off x="5958219" y="6577748"/>
                <a:ext cx="133920" cy="86400"/>
              </p14:xfrm>
            </p:contentPart>
          </mc:Choice>
          <mc:Fallback xmlns="">
            <p:pic>
              <p:nvPicPr>
                <p:cNvPr id="484" name="Freihand 483">
                  <a:extLst>
                    <a:ext uri="{FF2B5EF4-FFF2-40B4-BE49-F238E27FC236}">
                      <a16:creationId xmlns:a16="http://schemas.microsoft.com/office/drawing/2014/main" id="{2ABC9091-98F2-400C-9E75-2DBB56EBED49}"/>
                    </a:ext>
                  </a:extLst>
                </p:cNvPr>
                <p:cNvPicPr/>
                <p:nvPr/>
              </p:nvPicPr>
              <p:blipFill>
                <a:blip r:embed="rId854"/>
                <a:stretch>
                  <a:fillRect/>
                </a:stretch>
              </p:blipFill>
              <p:spPr>
                <a:xfrm>
                  <a:off x="5953899" y="6573428"/>
                  <a:ext cx="142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85" name="Freihand 484">
                  <a:extLst>
                    <a:ext uri="{FF2B5EF4-FFF2-40B4-BE49-F238E27FC236}">
                      <a16:creationId xmlns:a16="http://schemas.microsoft.com/office/drawing/2014/main" id="{A2F42228-AF76-49DB-913E-5F8EC3E5873B}"/>
                    </a:ext>
                  </a:extLst>
                </p14:cNvPr>
                <p14:cNvContentPartPr/>
                <p14:nvPr/>
              </p14:nvContentPartPr>
              <p14:xfrm>
                <a:off x="6194739" y="6541388"/>
                <a:ext cx="7920" cy="106560"/>
              </p14:xfrm>
            </p:contentPart>
          </mc:Choice>
          <mc:Fallback xmlns="">
            <p:pic>
              <p:nvPicPr>
                <p:cNvPr id="485" name="Freihand 484">
                  <a:extLst>
                    <a:ext uri="{FF2B5EF4-FFF2-40B4-BE49-F238E27FC236}">
                      <a16:creationId xmlns:a16="http://schemas.microsoft.com/office/drawing/2014/main" id="{A2F42228-AF76-49DB-913E-5F8EC3E5873B}"/>
                    </a:ext>
                  </a:extLst>
                </p:cNvPr>
                <p:cNvPicPr/>
                <p:nvPr/>
              </p:nvPicPr>
              <p:blipFill>
                <a:blip r:embed="rId856"/>
                <a:stretch>
                  <a:fillRect/>
                </a:stretch>
              </p:blipFill>
              <p:spPr>
                <a:xfrm>
                  <a:off x="6190419" y="6537068"/>
                  <a:ext cx="16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486" name="Freihand 485">
                  <a:extLst>
                    <a:ext uri="{FF2B5EF4-FFF2-40B4-BE49-F238E27FC236}">
                      <a16:creationId xmlns:a16="http://schemas.microsoft.com/office/drawing/2014/main" id="{8CD7422A-702A-4B4F-901F-2895564731E4}"/>
                    </a:ext>
                  </a:extLst>
                </p14:cNvPr>
                <p14:cNvContentPartPr/>
                <p14:nvPr/>
              </p14:nvContentPartPr>
              <p14:xfrm>
                <a:off x="6159819" y="6546068"/>
                <a:ext cx="183240" cy="80640"/>
              </p14:xfrm>
            </p:contentPart>
          </mc:Choice>
          <mc:Fallback xmlns="">
            <p:pic>
              <p:nvPicPr>
                <p:cNvPr id="486" name="Freihand 485">
                  <a:extLst>
                    <a:ext uri="{FF2B5EF4-FFF2-40B4-BE49-F238E27FC236}">
                      <a16:creationId xmlns:a16="http://schemas.microsoft.com/office/drawing/2014/main" id="{8CD7422A-702A-4B4F-901F-2895564731E4}"/>
                    </a:ext>
                  </a:extLst>
                </p:cNvPr>
                <p:cNvPicPr/>
                <p:nvPr/>
              </p:nvPicPr>
              <p:blipFill>
                <a:blip r:embed="rId858"/>
                <a:stretch>
                  <a:fillRect/>
                </a:stretch>
              </p:blipFill>
              <p:spPr>
                <a:xfrm>
                  <a:off x="6155499" y="6541748"/>
                  <a:ext cx="191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87" name="Freihand 486">
                  <a:extLst>
                    <a:ext uri="{FF2B5EF4-FFF2-40B4-BE49-F238E27FC236}">
                      <a16:creationId xmlns:a16="http://schemas.microsoft.com/office/drawing/2014/main" id="{305C1608-8355-4D25-A8E7-4DCF7866E40A}"/>
                    </a:ext>
                  </a:extLst>
                </p14:cNvPr>
                <p14:cNvContentPartPr/>
                <p14:nvPr/>
              </p14:nvContentPartPr>
              <p14:xfrm>
                <a:off x="6281499" y="6494588"/>
                <a:ext cx="109800" cy="143280"/>
              </p14:xfrm>
            </p:contentPart>
          </mc:Choice>
          <mc:Fallback xmlns="">
            <p:pic>
              <p:nvPicPr>
                <p:cNvPr id="487" name="Freihand 486">
                  <a:extLst>
                    <a:ext uri="{FF2B5EF4-FFF2-40B4-BE49-F238E27FC236}">
                      <a16:creationId xmlns:a16="http://schemas.microsoft.com/office/drawing/2014/main" id="{305C1608-8355-4D25-A8E7-4DCF7866E40A}"/>
                    </a:ext>
                  </a:extLst>
                </p:cNvPr>
                <p:cNvPicPr/>
                <p:nvPr/>
              </p:nvPicPr>
              <p:blipFill>
                <a:blip r:embed="rId860"/>
                <a:stretch>
                  <a:fillRect/>
                </a:stretch>
              </p:blipFill>
              <p:spPr>
                <a:xfrm>
                  <a:off x="6277179" y="6490268"/>
                  <a:ext cx="118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89" name="Freihand 488">
                  <a:extLst>
                    <a:ext uri="{FF2B5EF4-FFF2-40B4-BE49-F238E27FC236}">
                      <a16:creationId xmlns:a16="http://schemas.microsoft.com/office/drawing/2014/main" id="{BED8E479-7F7E-4C84-8176-C600778DF724}"/>
                    </a:ext>
                  </a:extLst>
                </p14:cNvPr>
                <p14:cNvContentPartPr/>
                <p14:nvPr/>
              </p14:nvContentPartPr>
              <p14:xfrm>
                <a:off x="6506859" y="6565868"/>
                <a:ext cx="18360" cy="83520"/>
              </p14:xfrm>
            </p:contentPart>
          </mc:Choice>
          <mc:Fallback xmlns="">
            <p:pic>
              <p:nvPicPr>
                <p:cNvPr id="489" name="Freihand 488">
                  <a:extLst>
                    <a:ext uri="{FF2B5EF4-FFF2-40B4-BE49-F238E27FC236}">
                      <a16:creationId xmlns:a16="http://schemas.microsoft.com/office/drawing/2014/main" id="{BED8E479-7F7E-4C84-8176-C600778DF724}"/>
                    </a:ext>
                  </a:extLst>
                </p:cNvPr>
                <p:cNvPicPr/>
                <p:nvPr/>
              </p:nvPicPr>
              <p:blipFill>
                <a:blip r:embed="rId862"/>
                <a:stretch>
                  <a:fillRect/>
                </a:stretch>
              </p:blipFill>
              <p:spPr>
                <a:xfrm>
                  <a:off x="6502539" y="6561548"/>
                  <a:ext cx="27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90" name="Freihand 489">
                  <a:extLst>
                    <a:ext uri="{FF2B5EF4-FFF2-40B4-BE49-F238E27FC236}">
                      <a16:creationId xmlns:a16="http://schemas.microsoft.com/office/drawing/2014/main" id="{904C4EEF-AB4B-4117-A347-0F4050345DC8}"/>
                    </a:ext>
                  </a:extLst>
                </p14:cNvPr>
                <p14:cNvContentPartPr/>
                <p14:nvPr/>
              </p14:nvContentPartPr>
              <p14:xfrm>
                <a:off x="6450339" y="6578108"/>
                <a:ext cx="83160" cy="6840"/>
              </p14:xfrm>
            </p:contentPart>
          </mc:Choice>
          <mc:Fallback xmlns="">
            <p:pic>
              <p:nvPicPr>
                <p:cNvPr id="490" name="Freihand 489">
                  <a:extLst>
                    <a:ext uri="{FF2B5EF4-FFF2-40B4-BE49-F238E27FC236}">
                      <a16:creationId xmlns:a16="http://schemas.microsoft.com/office/drawing/2014/main" id="{904C4EEF-AB4B-4117-A347-0F4050345DC8}"/>
                    </a:ext>
                  </a:extLst>
                </p:cNvPr>
                <p:cNvPicPr/>
                <p:nvPr/>
              </p:nvPicPr>
              <p:blipFill>
                <a:blip r:embed="rId864"/>
                <a:stretch>
                  <a:fillRect/>
                </a:stretch>
              </p:blipFill>
              <p:spPr>
                <a:xfrm>
                  <a:off x="6446019" y="6573788"/>
                  <a:ext cx="91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491" name="Freihand 490">
                  <a:extLst>
                    <a:ext uri="{FF2B5EF4-FFF2-40B4-BE49-F238E27FC236}">
                      <a16:creationId xmlns:a16="http://schemas.microsoft.com/office/drawing/2014/main" id="{D9235A6E-A862-4EAB-ABCD-A35F2023113B}"/>
                    </a:ext>
                  </a:extLst>
                </p14:cNvPr>
                <p14:cNvContentPartPr/>
                <p14:nvPr/>
              </p14:nvContentPartPr>
              <p14:xfrm>
                <a:off x="6582819" y="6546788"/>
                <a:ext cx="108720" cy="84960"/>
              </p14:xfrm>
            </p:contentPart>
          </mc:Choice>
          <mc:Fallback xmlns="">
            <p:pic>
              <p:nvPicPr>
                <p:cNvPr id="491" name="Freihand 490">
                  <a:extLst>
                    <a:ext uri="{FF2B5EF4-FFF2-40B4-BE49-F238E27FC236}">
                      <a16:creationId xmlns:a16="http://schemas.microsoft.com/office/drawing/2014/main" id="{D9235A6E-A862-4EAB-ABCD-A35F2023113B}"/>
                    </a:ext>
                  </a:extLst>
                </p:cNvPr>
                <p:cNvPicPr/>
                <p:nvPr/>
              </p:nvPicPr>
              <p:blipFill>
                <a:blip r:embed="rId866"/>
                <a:stretch>
                  <a:fillRect/>
                </a:stretch>
              </p:blipFill>
              <p:spPr>
                <a:xfrm>
                  <a:off x="6578499" y="6542468"/>
                  <a:ext cx="117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492" name="Freihand 491">
                  <a:extLst>
                    <a:ext uri="{FF2B5EF4-FFF2-40B4-BE49-F238E27FC236}">
                      <a16:creationId xmlns:a16="http://schemas.microsoft.com/office/drawing/2014/main" id="{78C68934-836C-4FB5-91B0-042354127834}"/>
                    </a:ext>
                  </a:extLst>
                </p14:cNvPr>
                <p14:cNvContentPartPr/>
                <p14:nvPr/>
              </p14:nvContentPartPr>
              <p14:xfrm>
                <a:off x="6763899" y="6520148"/>
                <a:ext cx="46800" cy="95760"/>
              </p14:xfrm>
            </p:contentPart>
          </mc:Choice>
          <mc:Fallback xmlns="">
            <p:pic>
              <p:nvPicPr>
                <p:cNvPr id="492" name="Freihand 491">
                  <a:extLst>
                    <a:ext uri="{FF2B5EF4-FFF2-40B4-BE49-F238E27FC236}">
                      <a16:creationId xmlns:a16="http://schemas.microsoft.com/office/drawing/2014/main" id="{78C68934-836C-4FB5-91B0-042354127834}"/>
                    </a:ext>
                  </a:extLst>
                </p:cNvPr>
                <p:cNvPicPr/>
                <p:nvPr/>
              </p:nvPicPr>
              <p:blipFill>
                <a:blip r:embed="rId868"/>
                <a:stretch>
                  <a:fillRect/>
                </a:stretch>
              </p:blipFill>
              <p:spPr>
                <a:xfrm>
                  <a:off x="6759579" y="6515828"/>
                  <a:ext cx="55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93" name="Freihand 492">
                  <a:extLst>
                    <a:ext uri="{FF2B5EF4-FFF2-40B4-BE49-F238E27FC236}">
                      <a16:creationId xmlns:a16="http://schemas.microsoft.com/office/drawing/2014/main" id="{E6BB00F2-1A2C-4809-86DB-A1A680AB6AB5}"/>
                    </a:ext>
                  </a:extLst>
                </p14:cNvPr>
                <p14:cNvContentPartPr/>
                <p14:nvPr/>
              </p14:nvContentPartPr>
              <p14:xfrm>
                <a:off x="6709539" y="6483428"/>
                <a:ext cx="120240" cy="23400"/>
              </p14:xfrm>
            </p:contentPart>
          </mc:Choice>
          <mc:Fallback xmlns="">
            <p:pic>
              <p:nvPicPr>
                <p:cNvPr id="493" name="Freihand 492">
                  <a:extLst>
                    <a:ext uri="{FF2B5EF4-FFF2-40B4-BE49-F238E27FC236}">
                      <a16:creationId xmlns:a16="http://schemas.microsoft.com/office/drawing/2014/main" id="{E6BB00F2-1A2C-4809-86DB-A1A680AB6AB5}"/>
                    </a:ext>
                  </a:extLst>
                </p:cNvPr>
                <p:cNvPicPr/>
                <p:nvPr/>
              </p:nvPicPr>
              <p:blipFill>
                <a:blip r:embed="rId870"/>
                <a:stretch>
                  <a:fillRect/>
                </a:stretch>
              </p:blipFill>
              <p:spPr>
                <a:xfrm>
                  <a:off x="6705219" y="6479108"/>
                  <a:ext cx="128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94" name="Freihand 493">
                  <a:extLst>
                    <a:ext uri="{FF2B5EF4-FFF2-40B4-BE49-F238E27FC236}">
                      <a16:creationId xmlns:a16="http://schemas.microsoft.com/office/drawing/2014/main" id="{F8A3DD11-500C-42AA-ABDF-7DB9CECBD9EC}"/>
                    </a:ext>
                  </a:extLst>
                </p14:cNvPr>
                <p14:cNvContentPartPr/>
                <p14:nvPr/>
              </p14:nvContentPartPr>
              <p14:xfrm>
                <a:off x="6982419" y="6566588"/>
                <a:ext cx="135360" cy="6480"/>
              </p14:xfrm>
            </p:contentPart>
          </mc:Choice>
          <mc:Fallback xmlns="">
            <p:pic>
              <p:nvPicPr>
                <p:cNvPr id="494" name="Freihand 493">
                  <a:extLst>
                    <a:ext uri="{FF2B5EF4-FFF2-40B4-BE49-F238E27FC236}">
                      <a16:creationId xmlns:a16="http://schemas.microsoft.com/office/drawing/2014/main" id="{F8A3DD11-500C-42AA-ABDF-7DB9CECBD9EC}"/>
                    </a:ext>
                  </a:extLst>
                </p:cNvPr>
                <p:cNvPicPr/>
                <p:nvPr/>
              </p:nvPicPr>
              <p:blipFill>
                <a:blip r:embed="rId872"/>
                <a:stretch>
                  <a:fillRect/>
                </a:stretch>
              </p:blipFill>
              <p:spPr>
                <a:xfrm>
                  <a:off x="6978099" y="6562268"/>
                  <a:ext cx="144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95" name="Freihand 494">
                  <a:extLst>
                    <a:ext uri="{FF2B5EF4-FFF2-40B4-BE49-F238E27FC236}">
                      <a16:creationId xmlns:a16="http://schemas.microsoft.com/office/drawing/2014/main" id="{CB9676BA-8405-4264-BE80-13FB08626D3B}"/>
                    </a:ext>
                  </a:extLst>
                </p14:cNvPr>
                <p14:cNvContentPartPr/>
                <p14:nvPr/>
              </p14:nvContentPartPr>
              <p14:xfrm>
                <a:off x="6991779" y="6599708"/>
                <a:ext cx="121320" cy="11880"/>
              </p14:xfrm>
            </p:contentPart>
          </mc:Choice>
          <mc:Fallback xmlns="">
            <p:pic>
              <p:nvPicPr>
                <p:cNvPr id="495" name="Freihand 494">
                  <a:extLst>
                    <a:ext uri="{FF2B5EF4-FFF2-40B4-BE49-F238E27FC236}">
                      <a16:creationId xmlns:a16="http://schemas.microsoft.com/office/drawing/2014/main" id="{CB9676BA-8405-4264-BE80-13FB08626D3B}"/>
                    </a:ext>
                  </a:extLst>
                </p:cNvPr>
                <p:cNvPicPr/>
                <p:nvPr/>
              </p:nvPicPr>
              <p:blipFill>
                <a:blip r:embed="rId874"/>
                <a:stretch>
                  <a:fillRect/>
                </a:stretch>
              </p:blipFill>
              <p:spPr>
                <a:xfrm>
                  <a:off x="6987459" y="6595388"/>
                  <a:ext cx="129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96" name="Freihand 495">
                  <a:extLst>
                    <a:ext uri="{FF2B5EF4-FFF2-40B4-BE49-F238E27FC236}">
                      <a16:creationId xmlns:a16="http://schemas.microsoft.com/office/drawing/2014/main" id="{DFCF1BF8-7976-40C3-B671-A115DC3356A4}"/>
                    </a:ext>
                  </a:extLst>
                </p14:cNvPr>
                <p14:cNvContentPartPr/>
                <p14:nvPr/>
              </p14:nvContentPartPr>
              <p14:xfrm>
                <a:off x="7195179" y="6526988"/>
                <a:ext cx="222840" cy="91080"/>
              </p14:xfrm>
            </p:contentPart>
          </mc:Choice>
          <mc:Fallback xmlns="">
            <p:pic>
              <p:nvPicPr>
                <p:cNvPr id="496" name="Freihand 495">
                  <a:extLst>
                    <a:ext uri="{FF2B5EF4-FFF2-40B4-BE49-F238E27FC236}">
                      <a16:creationId xmlns:a16="http://schemas.microsoft.com/office/drawing/2014/main" id="{DFCF1BF8-7976-40C3-B671-A115DC3356A4}"/>
                    </a:ext>
                  </a:extLst>
                </p:cNvPr>
                <p:cNvPicPr/>
                <p:nvPr/>
              </p:nvPicPr>
              <p:blipFill>
                <a:blip r:embed="rId876"/>
                <a:stretch>
                  <a:fillRect/>
                </a:stretch>
              </p:blipFill>
              <p:spPr>
                <a:xfrm>
                  <a:off x="7190859" y="6522668"/>
                  <a:ext cx="231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97" name="Freihand 496">
                  <a:extLst>
                    <a:ext uri="{FF2B5EF4-FFF2-40B4-BE49-F238E27FC236}">
                      <a16:creationId xmlns:a16="http://schemas.microsoft.com/office/drawing/2014/main" id="{3C210B9F-400B-4CF7-8225-5B86AF85B05D}"/>
                    </a:ext>
                  </a:extLst>
                </p14:cNvPr>
                <p14:cNvContentPartPr/>
                <p14:nvPr/>
              </p14:nvContentPartPr>
              <p14:xfrm>
                <a:off x="7349259" y="6553988"/>
                <a:ext cx="117000" cy="9720"/>
              </p14:xfrm>
            </p:contentPart>
          </mc:Choice>
          <mc:Fallback xmlns="">
            <p:pic>
              <p:nvPicPr>
                <p:cNvPr id="497" name="Freihand 496">
                  <a:extLst>
                    <a:ext uri="{FF2B5EF4-FFF2-40B4-BE49-F238E27FC236}">
                      <a16:creationId xmlns:a16="http://schemas.microsoft.com/office/drawing/2014/main" id="{3C210B9F-400B-4CF7-8225-5B86AF85B05D}"/>
                    </a:ext>
                  </a:extLst>
                </p:cNvPr>
                <p:cNvPicPr/>
                <p:nvPr/>
              </p:nvPicPr>
              <p:blipFill>
                <a:blip r:embed="rId878"/>
                <a:stretch>
                  <a:fillRect/>
                </a:stretch>
              </p:blipFill>
              <p:spPr>
                <a:xfrm>
                  <a:off x="7344939" y="6549668"/>
                  <a:ext cx="125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98" name="Freihand 497">
                  <a:extLst>
                    <a:ext uri="{FF2B5EF4-FFF2-40B4-BE49-F238E27FC236}">
                      <a16:creationId xmlns:a16="http://schemas.microsoft.com/office/drawing/2014/main" id="{553CD71B-6E00-4252-9C33-47436365FF46}"/>
                    </a:ext>
                  </a:extLst>
                </p14:cNvPr>
                <p14:cNvContentPartPr/>
                <p14:nvPr/>
              </p14:nvContentPartPr>
              <p14:xfrm>
                <a:off x="7562019" y="6525548"/>
                <a:ext cx="25200" cy="71640"/>
              </p14:xfrm>
            </p:contentPart>
          </mc:Choice>
          <mc:Fallback xmlns="">
            <p:pic>
              <p:nvPicPr>
                <p:cNvPr id="498" name="Freihand 497">
                  <a:extLst>
                    <a:ext uri="{FF2B5EF4-FFF2-40B4-BE49-F238E27FC236}">
                      <a16:creationId xmlns:a16="http://schemas.microsoft.com/office/drawing/2014/main" id="{553CD71B-6E00-4252-9C33-47436365FF46}"/>
                    </a:ext>
                  </a:extLst>
                </p:cNvPr>
                <p:cNvPicPr/>
                <p:nvPr/>
              </p:nvPicPr>
              <p:blipFill>
                <a:blip r:embed="rId880"/>
                <a:stretch>
                  <a:fillRect/>
                </a:stretch>
              </p:blipFill>
              <p:spPr>
                <a:xfrm>
                  <a:off x="7557699" y="6521228"/>
                  <a:ext cx="33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99" name="Freihand 498">
                  <a:extLst>
                    <a:ext uri="{FF2B5EF4-FFF2-40B4-BE49-F238E27FC236}">
                      <a16:creationId xmlns:a16="http://schemas.microsoft.com/office/drawing/2014/main" id="{9CD8B22A-E023-4E97-BA7D-469EA64A5229}"/>
                    </a:ext>
                  </a:extLst>
                </p14:cNvPr>
                <p14:cNvContentPartPr/>
                <p14:nvPr/>
              </p14:nvContentPartPr>
              <p14:xfrm>
                <a:off x="7594059" y="6450668"/>
                <a:ext cx="39960" cy="17280"/>
              </p14:xfrm>
            </p:contentPart>
          </mc:Choice>
          <mc:Fallback xmlns="">
            <p:pic>
              <p:nvPicPr>
                <p:cNvPr id="499" name="Freihand 498">
                  <a:extLst>
                    <a:ext uri="{FF2B5EF4-FFF2-40B4-BE49-F238E27FC236}">
                      <a16:creationId xmlns:a16="http://schemas.microsoft.com/office/drawing/2014/main" id="{9CD8B22A-E023-4E97-BA7D-469EA64A5229}"/>
                    </a:ext>
                  </a:extLst>
                </p:cNvPr>
                <p:cNvPicPr/>
                <p:nvPr/>
              </p:nvPicPr>
              <p:blipFill>
                <a:blip r:embed="rId882"/>
                <a:stretch>
                  <a:fillRect/>
                </a:stretch>
              </p:blipFill>
              <p:spPr>
                <a:xfrm>
                  <a:off x="7589739" y="6446348"/>
                  <a:ext cx="48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00" name="Freihand 499">
                  <a:extLst>
                    <a:ext uri="{FF2B5EF4-FFF2-40B4-BE49-F238E27FC236}">
                      <a16:creationId xmlns:a16="http://schemas.microsoft.com/office/drawing/2014/main" id="{48F37480-A899-42DE-9261-732A81E38D52}"/>
                    </a:ext>
                  </a:extLst>
                </p14:cNvPr>
                <p14:cNvContentPartPr/>
                <p14:nvPr/>
              </p14:nvContentPartPr>
              <p14:xfrm>
                <a:off x="7137219" y="6472988"/>
                <a:ext cx="285840" cy="205920"/>
              </p14:xfrm>
            </p:contentPart>
          </mc:Choice>
          <mc:Fallback xmlns="">
            <p:pic>
              <p:nvPicPr>
                <p:cNvPr id="500" name="Freihand 499">
                  <a:extLst>
                    <a:ext uri="{FF2B5EF4-FFF2-40B4-BE49-F238E27FC236}">
                      <a16:creationId xmlns:a16="http://schemas.microsoft.com/office/drawing/2014/main" id="{48F37480-A899-42DE-9261-732A81E38D52}"/>
                    </a:ext>
                  </a:extLst>
                </p:cNvPr>
                <p:cNvPicPr/>
                <p:nvPr/>
              </p:nvPicPr>
              <p:blipFill>
                <a:blip r:embed="rId884"/>
                <a:stretch>
                  <a:fillRect/>
                </a:stretch>
              </p:blipFill>
              <p:spPr>
                <a:xfrm>
                  <a:off x="7132899" y="6468668"/>
                  <a:ext cx="294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02" name="Freihand 501">
                  <a:extLst>
                    <a:ext uri="{FF2B5EF4-FFF2-40B4-BE49-F238E27FC236}">
                      <a16:creationId xmlns:a16="http://schemas.microsoft.com/office/drawing/2014/main" id="{46B53438-313A-4845-B863-1E4C387E4A2F}"/>
                    </a:ext>
                  </a:extLst>
                </p14:cNvPr>
                <p14:cNvContentPartPr/>
                <p14:nvPr/>
              </p14:nvContentPartPr>
              <p14:xfrm>
                <a:off x="5529459" y="6517268"/>
                <a:ext cx="291600" cy="169920"/>
              </p14:xfrm>
            </p:contentPart>
          </mc:Choice>
          <mc:Fallback xmlns="">
            <p:pic>
              <p:nvPicPr>
                <p:cNvPr id="502" name="Freihand 501">
                  <a:extLst>
                    <a:ext uri="{FF2B5EF4-FFF2-40B4-BE49-F238E27FC236}">
                      <a16:creationId xmlns:a16="http://schemas.microsoft.com/office/drawing/2014/main" id="{46B53438-313A-4845-B863-1E4C387E4A2F}"/>
                    </a:ext>
                  </a:extLst>
                </p:cNvPr>
                <p:cNvPicPr/>
                <p:nvPr/>
              </p:nvPicPr>
              <p:blipFill>
                <a:blip r:embed="rId886"/>
                <a:stretch>
                  <a:fillRect/>
                </a:stretch>
              </p:blipFill>
              <p:spPr>
                <a:xfrm>
                  <a:off x="5525139" y="6512948"/>
                  <a:ext cx="300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06" name="Freihand 505">
                  <a:extLst>
                    <a:ext uri="{FF2B5EF4-FFF2-40B4-BE49-F238E27FC236}">
                      <a16:creationId xmlns:a16="http://schemas.microsoft.com/office/drawing/2014/main" id="{810B42EB-5534-40D5-BF0B-C47983021AA4}"/>
                    </a:ext>
                  </a:extLst>
                </p14:cNvPr>
                <p14:cNvContentPartPr/>
                <p14:nvPr/>
              </p14:nvContentPartPr>
              <p14:xfrm>
                <a:off x="6263499" y="6685388"/>
                <a:ext cx="142920" cy="20160"/>
              </p14:xfrm>
            </p:contentPart>
          </mc:Choice>
          <mc:Fallback xmlns="">
            <p:pic>
              <p:nvPicPr>
                <p:cNvPr id="506" name="Freihand 505">
                  <a:extLst>
                    <a:ext uri="{FF2B5EF4-FFF2-40B4-BE49-F238E27FC236}">
                      <a16:creationId xmlns:a16="http://schemas.microsoft.com/office/drawing/2014/main" id="{810B42EB-5534-40D5-BF0B-C47983021AA4}"/>
                    </a:ext>
                  </a:extLst>
                </p:cNvPr>
                <p:cNvPicPr/>
                <p:nvPr/>
              </p:nvPicPr>
              <p:blipFill>
                <a:blip r:embed="rId888"/>
                <a:stretch>
                  <a:fillRect/>
                </a:stretch>
              </p:blipFill>
              <p:spPr>
                <a:xfrm>
                  <a:off x="6259179" y="6681068"/>
                  <a:ext cx="151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07" name="Freihand 506">
                  <a:extLst>
                    <a:ext uri="{FF2B5EF4-FFF2-40B4-BE49-F238E27FC236}">
                      <a16:creationId xmlns:a16="http://schemas.microsoft.com/office/drawing/2014/main" id="{4B2B7BE3-5C44-49E6-94DA-170009EF74DB}"/>
                    </a:ext>
                  </a:extLst>
                </p14:cNvPr>
                <p14:cNvContentPartPr/>
                <p14:nvPr/>
              </p14:nvContentPartPr>
              <p14:xfrm>
                <a:off x="5914299" y="6701228"/>
                <a:ext cx="167400" cy="13320"/>
              </p14:xfrm>
            </p:contentPart>
          </mc:Choice>
          <mc:Fallback xmlns="">
            <p:pic>
              <p:nvPicPr>
                <p:cNvPr id="507" name="Freihand 506">
                  <a:extLst>
                    <a:ext uri="{FF2B5EF4-FFF2-40B4-BE49-F238E27FC236}">
                      <a16:creationId xmlns:a16="http://schemas.microsoft.com/office/drawing/2014/main" id="{4B2B7BE3-5C44-49E6-94DA-170009EF74DB}"/>
                    </a:ext>
                  </a:extLst>
                </p:cNvPr>
                <p:cNvPicPr/>
                <p:nvPr/>
              </p:nvPicPr>
              <p:blipFill>
                <a:blip r:embed="rId890"/>
                <a:stretch>
                  <a:fillRect/>
                </a:stretch>
              </p:blipFill>
              <p:spPr>
                <a:xfrm>
                  <a:off x="5909979" y="6696908"/>
                  <a:ext cx="176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09" name="Freihand 508">
                  <a:extLst>
                    <a:ext uri="{FF2B5EF4-FFF2-40B4-BE49-F238E27FC236}">
                      <a16:creationId xmlns:a16="http://schemas.microsoft.com/office/drawing/2014/main" id="{CD2E4F9E-2902-4AD1-B72F-328250DB6BB6}"/>
                    </a:ext>
                  </a:extLst>
                </p14:cNvPr>
                <p14:cNvContentPartPr/>
                <p14:nvPr/>
              </p14:nvContentPartPr>
              <p14:xfrm>
                <a:off x="7500459" y="6631028"/>
                <a:ext cx="161640" cy="17640"/>
              </p14:xfrm>
            </p:contentPart>
          </mc:Choice>
          <mc:Fallback xmlns="">
            <p:pic>
              <p:nvPicPr>
                <p:cNvPr id="509" name="Freihand 508">
                  <a:extLst>
                    <a:ext uri="{FF2B5EF4-FFF2-40B4-BE49-F238E27FC236}">
                      <a16:creationId xmlns:a16="http://schemas.microsoft.com/office/drawing/2014/main" id="{CD2E4F9E-2902-4AD1-B72F-328250DB6BB6}"/>
                    </a:ext>
                  </a:extLst>
                </p:cNvPr>
                <p:cNvPicPr/>
                <p:nvPr/>
              </p:nvPicPr>
              <p:blipFill>
                <a:blip r:embed="rId892"/>
                <a:stretch>
                  <a:fillRect/>
                </a:stretch>
              </p:blipFill>
              <p:spPr>
                <a:xfrm>
                  <a:off x="7496139" y="6626708"/>
                  <a:ext cx="170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10" name="Freihand 509">
                  <a:extLst>
                    <a:ext uri="{FF2B5EF4-FFF2-40B4-BE49-F238E27FC236}">
                      <a16:creationId xmlns:a16="http://schemas.microsoft.com/office/drawing/2014/main" id="{EA6A3006-CE3B-4AA3-A25B-48CDB63B0776}"/>
                    </a:ext>
                  </a:extLst>
                </p14:cNvPr>
                <p14:cNvContentPartPr/>
                <p14:nvPr/>
              </p14:nvContentPartPr>
              <p14:xfrm>
                <a:off x="6583539" y="6396668"/>
                <a:ext cx="279360" cy="338400"/>
              </p14:xfrm>
            </p:contentPart>
          </mc:Choice>
          <mc:Fallback xmlns="">
            <p:pic>
              <p:nvPicPr>
                <p:cNvPr id="510" name="Freihand 509">
                  <a:extLst>
                    <a:ext uri="{FF2B5EF4-FFF2-40B4-BE49-F238E27FC236}">
                      <a16:creationId xmlns:a16="http://schemas.microsoft.com/office/drawing/2014/main" id="{EA6A3006-CE3B-4AA3-A25B-48CDB63B0776}"/>
                    </a:ext>
                  </a:extLst>
                </p:cNvPr>
                <p:cNvPicPr/>
                <p:nvPr/>
              </p:nvPicPr>
              <p:blipFill>
                <a:blip r:embed="rId894"/>
                <a:stretch>
                  <a:fillRect/>
                </a:stretch>
              </p:blipFill>
              <p:spPr>
                <a:xfrm>
                  <a:off x="6579219" y="6392348"/>
                  <a:ext cx="2880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11" name="Freihand 510">
                  <a:extLst>
                    <a:ext uri="{FF2B5EF4-FFF2-40B4-BE49-F238E27FC236}">
                      <a16:creationId xmlns:a16="http://schemas.microsoft.com/office/drawing/2014/main" id="{3578E380-FDE7-4CCB-A245-00C9E3EF5DA3}"/>
                    </a:ext>
                  </a:extLst>
                </p14:cNvPr>
                <p14:cNvContentPartPr/>
                <p14:nvPr/>
              </p14:nvContentPartPr>
              <p14:xfrm>
                <a:off x="6529899" y="6426908"/>
                <a:ext cx="387720" cy="219240"/>
              </p14:xfrm>
            </p:contentPart>
          </mc:Choice>
          <mc:Fallback xmlns="">
            <p:pic>
              <p:nvPicPr>
                <p:cNvPr id="511" name="Freihand 510">
                  <a:extLst>
                    <a:ext uri="{FF2B5EF4-FFF2-40B4-BE49-F238E27FC236}">
                      <a16:creationId xmlns:a16="http://schemas.microsoft.com/office/drawing/2014/main" id="{3578E380-FDE7-4CCB-A245-00C9E3EF5DA3}"/>
                    </a:ext>
                  </a:extLst>
                </p:cNvPr>
                <p:cNvPicPr/>
                <p:nvPr/>
              </p:nvPicPr>
              <p:blipFill>
                <a:blip r:embed="rId896"/>
                <a:stretch>
                  <a:fillRect/>
                </a:stretch>
              </p:blipFill>
              <p:spPr>
                <a:xfrm>
                  <a:off x="6525579" y="6422588"/>
                  <a:ext cx="396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13" name="Freihand 512">
                  <a:extLst>
                    <a:ext uri="{FF2B5EF4-FFF2-40B4-BE49-F238E27FC236}">
                      <a16:creationId xmlns:a16="http://schemas.microsoft.com/office/drawing/2014/main" id="{AE760027-8144-426D-9451-6B676BAFC703}"/>
                    </a:ext>
                  </a:extLst>
                </p14:cNvPr>
                <p14:cNvContentPartPr/>
                <p14:nvPr/>
              </p14:nvContentPartPr>
              <p14:xfrm>
                <a:off x="5868579" y="6748028"/>
                <a:ext cx="646920" cy="22680"/>
              </p14:xfrm>
            </p:contentPart>
          </mc:Choice>
          <mc:Fallback xmlns="">
            <p:pic>
              <p:nvPicPr>
                <p:cNvPr id="513" name="Freihand 512">
                  <a:extLst>
                    <a:ext uri="{FF2B5EF4-FFF2-40B4-BE49-F238E27FC236}">
                      <a16:creationId xmlns:a16="http://schemas.microsoft.com/office/drawing/2014/main" id="{AE760027-8144-426D-9451-6B676BAFC703}"/>
                    </a:ext>
                  </a:extLst>
                </p:cNvPr>
                <p:cNvPicPr/>
                <p:nvPr/>
              </p:nvPicPr>
              <p:blipFill>
                <a:blip r:embed="rId898"/>
                <a:stretch>
                  <a:fillRect/>
                </a:stretch>
              </p:blipFill>
              <p:spPr>
                <a:xfrm>
                  <a:off x="5864259" y="6743708"/>
                  <a:ext cx="655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14" name="Freihand 513">
                  <a:extLst>
                    <a:ext uri="{FF2B5EF4-FFF2-40B4-BE49-F238E27FC236}">
                      <a16:creationId xmlns:a16="http://schemas.microsoft.com/office/drawing/2014/main" id="{45990FF4-FE5F-4C63-A47B-ED68BFF38858}"/>
                    </a:ext>
                  </a:extLst>
                </p14:cNvPr>
                <p14:cNvContentPartPr/>
                <p14:nvPr/>
              </p14:nvContentPartPr>
              <p14:xfrm>
                <a:off x="7436019" y="6723188"/>
                <a:ext cx="408240" cy="47160"/>
              </p14:xfrm>
            </p:contentPart>
          </mc:Choice>
          <mc:Fallback xmlns="">
            <p:pic>
              <p:nvPicPr>
                <p:cNvPr id="514" name="Freihand 513">
                  <a:extLst>
                    <a:ext uri="{FF2B5EF4-FFF2-40B4-BE49-F238E27FC236}">
                      <a16:creationId xmlns:a16="http://schemas.microsoft.com/office/drawing/2014/main" id="{45990FF4-FE5F-4C63-A47B-ED68BFF38858}"/>
                    </a:ext>
                  </a:extLst>
                </p:cNvPr>
                <p:cNvPicPr/>
                <p:nvPr/>
              </p:nvPicPr>
              <p:blipFill>
                <a:blip r:embed="rId900"/>
                <a:stretch>
                  <a:fillRect/>
                </a:stretch>
              </p:blipFill>
              <p:spPr>
                <a:xfrm>
                  <a:off x="7431699" y="6718868"/>
                  <a:ext cx="416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16" name="Freihand 515">
                  <a:extLst>
                    <a:ext uri="{FF2B5EF4-FFF2-40B4-BE49-F238E27FC236}">
                      <a16:creationId xmlns:a16="http://schemas.microsoft.com/office/drawing/2014/main" id="{9BA08088-CAE4-47A4-987A-837E742E5906}"/>
                    </a:ext>
                  </a:extLst>
                </p14:cNvPr>
                <p14:cNvContentPartPr/>
                <p14:nvPr/>
              </p14:nvContentPartPr>
              <p14:xfrm>
                <a:off x="6853539" y="6033428"/>
                <a:ext cx="272520" cy="338400"/>
              </p14:xfrm>
            </p:contentPart>
          </mc:Choice>
          <mc:Fallback xmlns="">
            <p:pic>
              <p:nvPicPr>
                <p:cNvPr id="516" name="Freihand 515">
                  <a:extLst>
                    <a:ext uri="{FF2B5EF4-FFF2-40B4-BE49-F238E27FC236}">
                      <a16:creationId xmlns:a16="http://schemas.microsoft.com/office/drawing/2014/main" id="{9BA08088-CAE4-47A4-987A-837E742E5906}"/>
                    </a:ext>
                  </a:extLst>
                </p:cNvPr>
                <p:cNvPicPr/>
                <p:nvPr/>
              </p:nvPicPr>
              <p:blipFill>
                <a:blip r:embed="rId902"/>
                <a:stretch>
                  <a:fillRect/>
                </a:stretch>
              </p:blipFill>
              <p:spPr>
                <a:xfrm>
                  <a:off x="6849219" y="6029108"/>
                  <a:ext cx="2811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17" name="Freihand 516">
                  <a:extLst>
                    <a:ext uri="{FF2B5EF4-FFF2-40B4-BE49-F238E27FC236}">
                      <a16:creationId xmlns:a16="http://schemas.microsoft.com/office/drawing/2014/main" id="{0A74863B-1FB8-49E8-B679-71978C3167E9}"/>
                    </a:ext>
                  </a:extLst>
                </p14:cNvPr>
                <p14:cNvContentPartPr/>
                <p14:nvPr/>
              </p14:nvContentPartPr>
              <p14:xfrm>
                <a:off x="7221099" y="5869628"/>
                <a:ext cx="102240" cy="181080"/>
              </p14:xfrm>
            </p:contentPart>
          </mc:Choice>
          <mc:Fallback xmlns="">
            <p:pic>
              <p:nvPicPr>
                <p:cNvPr id="517" name="Freihand 516">
                  <a:extLst>
                    <a:ext uri="{FF2B5EF4-FFF2-40B4-BE49-F238E27FC236}">
                      <a16:creationId xmlns:a16="http://schemas.microsoft.com/office/drawing/2014/main" id="{0A74863B-1FB8-49E8-B679-71978C3167E9}"/>
                    </a:ext>
                  </a:extLst>
                </p:cNvPr>
                <p:cNvPicPr/>
                <p:nvPr/>
              </p:nvPicPr>
              <p:blipFill>
                <a:blip r:embed="rId904"/>
                <a:stretch>
                  <a:fillRect/>
                </a:stretch>
              </p:blipFill>
              <p:spPr>
                <a:xfrm>
                  <a:off x="7216779" y="5865308"/>
                  <a:ext cx="110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18" name="Freihand 517">
                  <a:extLst>
                    <a:ext uri="{FF2B5EF4-FFF2-40B4-BE49-F238E27FC236}">
                      <a16:creationId xmlns:a16="http://schemas.microsoft.com/office/drawing/2014/main" id="{8E11FCF1-E11C-45C4-9E9C-7FC4A41B62E3}"/>
                    </a:ext>
                  </a:extLst>
                </p14:cNvPr>
                <p14:cNvContentPartPr/>
                <p14:nvPr/>
              </p14:nvContentPartPr>
              <p14:xfrm>
                <a:off x="7338459" y="5930828"/>
                <a:ext cx="157680" cy="44280"/>
              </p14:xfrm>
            </p:contentPart>
          </mc:Choice>
          <mc:Fallback xmlns="">
            <p:pic>
              <p:nvPicPr>
                <p:cNvPr id="518" name="Freihand 517">
                  <a:extLst>
                    <a:ext uri="{FF2B5EF4-FFF2-40B4-BE49-F238E27FC236}">
                      <a16:creationId xmlns:a16="http://schemas.microsoft.com/office/drawing/2014/main" id="{8E11FCF1-E11C-45C4-9E9C-7FC4A41B62E3}"/>
                    </a:ext>
                  </a:extLst>
                </p:cNvPr>
                <p:cNvPicPr/>
                <p:nvPr/>
              </p:nvPicPr>
              <p:blipFill>
                <a:blip r:embed="rId906"/>
                <a:stretch>
                  <a:fillRect/>
                </a:stretch>
              </p:blipFill>
              <p:spPr>
                <a:xfrm>
                  <a:off x="7334139" y="5926508"/>
                  <a:ext cx="166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19" name="Freihand 518">
                  <a:extLst>
                    <a:ext uri="{FF2B5EF4-FFF2-40B4-BE49-F238E27FC236}">
                      <a16:creationId xmlns:a16="http://schemas.microsoft.com/office/drawing/2014/main" id="{5AEA7257-6109-43A3-AA3F-230617DF992E}"/>
                    </a:ext>
                  </a:extLst>
                </p14:cNvPr>
                <p14:cNvContentPartPr/>
                <p14:nvPr/>
              </p14:nvContentPartPr>
              <p14:xfrm>
                <a:off x="7384179" y="5845148"/>
                <a:ext cx="50760" cy="11160"/>
              </p14:xfrm>
            </p:contentPart>
          </mc:Choice>
          <mc:Fallback xmlns="">
            <p:pic>
              <p:nvPicPr>
                <p:cNvPr id="519" name="Freihand 518">
                  <a:extLst>
                    <a:ext uri="{FF2B5EF4-FFF2-40B4-BE49-F238E27FC236}">
                      <a16:creationId xmlns:a16="http://schemas.microsoft.com/office/drawing/2014/main" id="{5AEA7257-6109-43A3-AA3F-230617DF992E}"/>
                    </a:ext>
                  </a:extLst>
                </p:cNvPr>
                <p:cNvPicPr/>
                <p:nvPr/>
              </p:nvPicPr>
              <p:blipFill>
                <a:blip r:embed="rId908"/>
                <a:stretch>
                  <a:fillRect/>
                </a:stretch>
              </p:blipFill>
              <p:spPr>
                <a:xfrm>
                  <a:off x="7379859" y="5840828"/>
                  <a:ext cx="59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21" name="Freihand 520">
                  <a:extLst>
                    <a:ext uri="{FF2B5EF4-FFF2-40B4-BE49-F238E27FC236}">
                      <a16:creationId xmlns:a16="http://schemas.microsoft.com/office/drawing/2014/main" id="{50A98C81-C974-45C4-9922-315D75EABF75}"/>
                    </a:ext>
                  </a:extLst>
                </p14:cNvPr>
                <p14:cNvContentPartPr/>
                <p14:nvPr/>
              </p14:nvContentPartPr>
              <p14:xfrm>
                <a:off x="7609179" y="5830028"/>
                <a:ext cx="104400" cy="107640"/>
              </p14:xfrm>
            </p:contentPart>
          </mc:Choice>
          <mc:Fallback xmlns="">
            <p:pic>
              <p:nvPicPr>
                <p:cNvPr id="521" name="Freihand 520">
                  <a:extLst>
                    <a:ext uri="{FF2B5EF4-FFF2-40B4-BE49-F238E27FC236}">
                      <a16:creationId xmlns:a16="http://schemas.microsoft.com/office/drawing/2014/main" id="{50A98C81-C974-45C4-9922-315D75EABF75}"/>
                    </a:ext>
                  </a:extLst>
                </p:cNvPr>
                <p:cNvPicPr/>
                <p:nvPr/>
              </p:nvPicPr>
              <p:blipFill>
                <a:blip r:embed="rId910"/>
                <a:stretch>
                  <a:fillRect/>
                </a:stretch>
              </p:blipFill>
              <p:spPr>
                <a:xfrm>
                  <a:off x="7604859" y="5825708"/>
                  <a:ext cx="11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22" name="Freihand 521">
                  <a:extLst>
                    <a:ext uri="{FF2B5EF4-FFF2-40B4-BE49-F238E27FC236}">
                      <a16:creationId xmlns:a16="http://schemas.microsoft.com/office/drawing/2014/main" id="{40C0EA73-4271-4DF4-855B-DB2CE008C65A}"/>
                    </a:ext>
                  </a:extLst>
                </p14:cNvPr>
                <p14:cNvContentPartPr/>
                <p14:nvPr/>
              </p14:nvContentPartPr>
              <p14:xfrm>
                <a:off x="7595859" y="5850188"/>
                <a:ext cx="302040" cy="49680"/>
              </p14:xfrm>
            </p:contentPart>
          </mc:Choice>
          <mc:Fallback xmlns="">
            <p:pic>
              <p:nvPicPr>
                <p:cNvPr id="522" name="Freihand 521">
                  <a:extLst>
                    <a:ext uri="{FF2B5EF4-FFF2-40B4-BE49-F238E27FC236}">
                      <a16:creationId xmlns:a16="http://schemas.microsoft.com/office/drawing/2014/main" id="{40C0EA73-4271-4DF4-855B-DB2CE008C65A}"/>
                    </a:ext>
                  </a:extLst>
                </p:cNvPr>
                <p:cNvPicPr/>
                <p:nvPr/>
              </p:nvPicPr>
              <p:blipFill>
                <a:blip r:embed="rId912"/>
                <a:stretch>
                  <a:fillRect/>
                </a:stretch>
              </p:blipFill>
              <p:spPr>
                <a:xfrm>
                  <a:off x="7591539" y="5845868"/>
                  <a:ext cx="310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23" name="Freihand 522">
                  <a:extLst>
                    <a:ext uri="{FF2B5EF4-FFF2-40B4-BE49-F238E27FC236}">
                      <a16:creationId xmlns:a16="http://schemas.microsoft.com/office/drawing/2014/main" id="{DD984745-19A2-4D33-A4BD-E8BFE64028D3}"/>
                    </a:ext>
                  </a:extLst>
                </p14:cNvPr>
                <p14:cNvContentPartPr/>
                <p14:nvPr/>
              </p14:nvContentPartPr>
              <p14:xfrm>
                <a:off x="7892139" y="5794028"/>
                <a:ext cx="37440" cy="21600"/>
              </p14:xfrm>
            </p:contentPart>
          </mc:Choice>
          <mc:Fallback xmlns="">
            <p:pic>
              <p:nvPicPr>
                <p:cNvPr id="523" name="Freihand 522">
                  <a:extLst>
                    <a:ext uri="{FF2B5EF4-FFF2-40B4-BE49-F238E27FC236}">
                      <a16:creationId xmlns:a16="http://schemas.microsoft.com/office/drawing/2014/main" id="{DD984745-19A2-4D33-A4BD-E8BFE64028D3}"/>
                    </a:ext>
                  </a:extLst>
                </p:cNvPr>
                <p:cNvPicPr/>
                <p:nvPr/>
              </p:nvPicPr>
              <p:blipFill>
                <a:blip r:embed="rId914"/>
                <a:stretch>
                  <a:fillRect/>
                </a:stretch>
              </p:blipFill>
              <p:spPr>
                <a:xfrm>
                  <a:off x="7887819" y="5789708"/>
                  <a:ext cx="46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24" name="Freihand 523">
                  <a:extLst>
                    <a:ext uri="{FF2B5EF4-FFF2-40B4-BE49-F238E27FC236}">
                      <a16:creationId xmlns:a16="http://schemas.microsoft.com/office/drawing/2014/main" id="{FDB521A9-D2D5-44EB-B63D-D263DAC1A665}"/>
                    </a:ext>
                  </a:extLst>
                </p14:cNvPr>
                <p14:cNvContentPartPr/>
                <p14:nvPr/>
              </p14:nvContentPartPr>
              <p14:xfrm>
                <a:off x="7922739" y="5830388"/>
                <a:ext cx="68760" cy="97200"/>
              </p14:xfrm>
            </p:contentPart>
          </mc:Choice>
          <mc:Fallback xmlns="">
            <p:pic>
              <p:nvPicPr>
                <p:cNvPr id="524" name="Freihand 523">
                  <a:extLst>
                    <a:ext uri="{FF2B5EF4-FFF2-40B4-BE49-F238E27FC236}">
                      <a16:creationId xmlns:a16="http://schemas.microsoft.com/office/drawing/2014/main" id="{FDB521A9-D2D5-44EB-B63D-D263DAC1A665}"/>
                    </a:ext>
                  </a:extLst>
                </p:cNvPr>
                <p:cNvPicPr/>
                <p:nvPr/>
              </p:nvPicPr>
              <p:blipFill>
                <a:blip r:embed="rId916"/>
                <a:stretch>
                  <a:fillRect/>
                </a:stretch>
              </p:blipFill>
              <p:spPr>
                <a:xfrm>
                  <a:off x="7918419" y="5826068"/>
                  <a:ext cx="77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25" name="Freihand 524">
                  <a:extLst>
                    <a:ext uri="{FF2B5EF4-FFF2-40B4-BE49-F238E27FC236}">
                      <a16:creationId xmlns:a16="http://schemas.microsoft.com/office/drawing/2014/main" id="{38A92BD7-8F85-4165-867C-C128D53C72A1}"/>
                    </a:ext>
                  </a:extLst>
                </p14:cNvPr>
                <p14:cNvContentPartPr/>
                <p14:nvPr/>
              </p14:nvContentPartPr>
              <p14:xfrm>
                <a:off x="7985019" y="5849468"/>
                <a:ext cx="172440" cy="48960"/>
              </p14:xfrm>
            </p:contentPart>
          </mc:Choice>
          <mc:Fallback xmlns="">
            <p:pic>
              <p:nvPicPr>
                <p:cNvPr id="525" name="Freihand 524">
                  <a:extLst>
                    <a:ext uri="{FF2B5EF4-FFF2-40B4-BE49-F238E27FC236}">
                      <a16:creationId xmlns:a16="http://schemas.microsoft.com/office/drawing/2014/main" id="{38A92BD7-8F85-4165-867C-C128D53C72A1}"/>
                    </a:ext>
                  </a:extLst>
                </p:cNvPr>
                <p:cNvPicPr/>
                <p:nvPr/>
              </p:nvPicPr>
              <p:blipFill>
                <a:blip r:embed="rId918"/>
                <a:stretch>
                  <a:fillRect/>
                </a:stretch>
              </p:blipFill>
              <p:spPr>
                <a:xfrm>
                  <a:off x="7980699" y="5845148"/>
                  <a:ext cx="181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26" name="Freihand 525">
                  <a:extLst>
                    <a:ext uri="{FF2B5EF4-FFF2-40B4-BE49-F238E27FC236}">
                      <a16:creationId xmlns:a16="http://schemas.microsoft.com/office/drawing/2014/main" id="{E9D1A703-4FD3-4FE4-9D40-C61A738A639D}"/>
                    </a:ext>
                  </a:extLst>
                </p14:cNvPr>
                <p14:cNvContentPartPr/>
                <p14:nvPr/>
              </p14:nvContentPartPr>
              <p14:xfrm>
                <a:off x="8166819" y="5836868"/>
                <a:ext cx="103680" cy="68760"/>
              </p14:xfrm>
            </p:contentPart>
          </mc:Choice>
          <mc:Fallback xmlns="">
            <p:pic>
              <p:nvPicPr>
                <p:cNvPr id="526" name="Freihand 525">
                  <a:extLst>
                    <a:ext uri="{FF2B5EF4-FFF2-40B4-BE49-F238E27FC236}">
                      <a16:creationId xmlns:a16="http://schemas.microsoft.com/office/drawing/2014/main" id="{E9D1A703-4FD3-4FE4-9D40-C61A738A639D}"/>
                    </a:ext>
                  </a:extLst>
                </p:cNvPr>
                <p:cNvPicPr/>
                <p:nvPr/>
              </p:nvPicPr>
              <p:blipFill>
                <a:blip r:embed="rId920"/>
                <a:stretch>
                  <a:fillRect/>
                </a:stretch>
              </p:blipFill>
              <p:spPr>
                <a:xfrm>
                  <a:off x="8162499" y="5832548"/>
                  <a:ext cx="11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28" name="Freihand 527">
                  <a:extLst>
                    <a:ext uri="{FF2B5EF4-FFF2-40B4-BE49-F238E27FC236}">
                      <a16:creationId xmlns:a16="http://schemas.microsoft.com/office/drawing/2014/main" id="{0C1286F3-3BC2-4775-8E53-78C0D581415C}"/>
                    </a:ext>
                  </a:extLst>
                </p14:cNvPr>
                <p14:cNvContentPartPr/>
                <p14:nvPr/>
              </p14:nvContentPartPr>
              <p14:xfrm>
                <a:off x="7657059" y="6043508"/>
                <a:ext cx="23760" cy="85680"/>
              </p14:xfrm>
            </p:contentPart>
          </mc:Choice>
          <mc:Fallback xmlns="">
            <p:pic>
              <p:nvPicPr>
                <p:cNvPr id="528" name="Freihand 527">
                  <a:extLst>
                    <a:ext uri="{FF2B5EF4-FFF2-40B4-BE49-F238E27FC236}">
                      <a16:creationId xmlns:a16="http://schemas.microsoft.com/office/drawing/2014/main" id="{0C1286F3-3BC2-4775-8E53-78C0D581415C}"/>
                    </a:ext>
                  </a:extLst>
                </p:cNvPr>
                <p:cNvPicPr/>
                <p:nvPr/>
              </p:nvPicPr>
              <p:blipFill>
                <a:blip r:embed="rId922"/>
                <a:stretch>
                  <a:fillRect/>
                </a:stretch>
              </p:blipFill>
              <p:spPr>
                <a:xfrm>
                  <a:off x="7652739" y="6039188"/>
                  <a:ext cx="32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29" name="Freihand 528">
                  <a:extLst>
                    <a:ext uri="{FF2B5EF4-FFF2-40B4-BE49-F238E27FC236}">
                      <a16:creationId xmlns:a16="http://schemas.microsoft.com/office/drawing/2014/main" id="{A283FF4C-A128-45C4-A866-3A048DE12C5A}"/>
                    </a:ext>
                  </a:extLst>
                </p14:cNvPr>
                <p14:cNvContentPartPr/>
                <p14:nvPr/>
              </p14:nvContentPartPr>
              <p14:xfrm>
                <a:off x="7619979" y="6088148"/>
                <a:ext cx="123840" cy="41040"/>
              </p14:xfrm>
            </p:contentPart>
          </mc:Choice>
          <mc:Fallback xmlns="">
            <p:pic>
              <p:nvPicPr>
                <p:cNvPr id="529" name="Freihand 528">
                  <a:extLst>
                    <a:ext uri="{FF2B5EF4-FFF2-40B4-BE49-F238E27FC236}">
                      <a16:creationId xmlns:a16="http://schemas.microsoft.com/office/drawing/2014/main" id="{A283FF4C-A128-45C4-A866-3A048DE12C5A}"/>
                    </a:ext>
                  </a:extLst>
                </p:cNvPr>
                <p:cNvPicPr/>
                <p:nvPr/>
              </p:nvPicPr>
              <p:blipFill>
                <a:blip r:embed="rId924"/>
                <a:stretch>
                  <a:fillRect/>
                </a:stretch>
              </p:blipFill>
              <p:spPr>
                <a:xfrm>
                  <a:off x="7615659" y="6083828"/>
                  <a:ext cx="132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30" name="Freihand 529">
                  <a:extLst>
                    <a:ext uri="{FF2B5EF4-FFF2-40B4-BE49-F238E27FC236}">
                      <a16:creationId xmlns:a16="http://schemas.microsoft.com/office/drawing/2014/main" id="{3A172802-4EC2-489B-9497-71BF190EE554}"/>
                    </a:ext>
                  </a:extLst>
                </p14:cNvPr>
                <p14:cNvContentPartPr/>
                <p14:nvPr/>
              </p14:nvContentPartPr>
              <p14:xfrm>
                <a:off x="7585059" y="6024068"/>
                <a:ext cx="126360" cy="12240"/>
              </p14:xfrm>
            </p:contentPart>
          </mc:Choice>
          <mc:Fallback xmlns="">
            <p:pic>
              <p:nvPicPr>
                <p:cNvPr id="530" name="Freihand 529">
                  <a:extLst>
                    <a:ext uri="{FF2B5EF4-FFF2-40B4-BE49-F238E27FC236}">
                      <a16:creationId xmlns:a16="http://schemas.microsoft.com/office/drawing/2014/main" id="{3A172802-4EC2-489B-9497-71BF190EE554}"/>
                    </a:ext>
                  </a:extLst>
                </p:cNvPr>
                <p:cNvPicPr/>
                <p:nvPr/>
              </p:nvPicPr>
              <p:blipFill>
                <a:blip r:embed="rId926"/>
                <a:stretch>
                  <a:fillRect/>
                </a:stretch>
              </p:blipFill>
              <p:spPr>
                <a:xfrm>
                  <a:off x="7580739" y="6019748"/>
                  <a:ext cx="135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31" name="Freihand 530">
                  <a:extLst>
                    <a:ext uri="{FF2B5EF4-FFF2-40B4-BE49-F238E27FC236}">
                      <a16:creationId xmlns:a16="http://schemas.microsoft.com/office/drawing/2014/main" id="{B8CB568B-66D3-4598-B1F5-3B33B76298C7}"/>
                    </a:ext>
                  </a:extLst>
                </p14:cNvPr>
                <p14:cNvContentPartPr/>
                <p14:nvPr/>
              </p14:nvContentPartPr>
              <p14:xfrm>
                <a:off x="7738779" y="6048548"/>
                <a:ext cx="93240" cy="51840"/>
              </p14:xfrm>
            </p:contentPart>
          </mc:Choice>
          <mc:Fallback xmlns="">
            <p:pic>
              <p:nvPicPr>
                <p:cNvPr id="531" name="Freihand 530">
                  <a:extLst>
                    <a:ext uri="{FF2B5EF4-FFF2-40B4-BE49-F238E27FC236}">
                      <a16:creationId xmlns:a16="http://schemas.microsoft.com/office/drawing/2014/main" id="{B8CB568B-66D3-4598-B1F5-3B33B76298C7}"/>
                    </a:ext>
                  </a:extLst>
                </p:cNvPr>
                <p:cNvPicPr/>
                <p:nvPr/>
              </p:nvPicPr>
              <p:blipFill>
                <a:blip r:embed="rId928"/>
                <a:stretch>
                  <a:fillRect/>
                </a:stretch>
              </p:blipFill>
              <p:spPr>
                <a:xfrm>
                  <a:off x="7734459" y="6044228"/>
                  <a:ext cx="101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32" name="Freihand 531">
                  <a:extLst>
                    <a:ext uri="{FF2B5EF4-FFF2-40B4-BE49-F238E27FC236}">
                      <a16:creationId xmlns:a16="http://schemas.microsoft.com/office/drawing/2014/main" id="{B7B59A2F-0AB0-489E-B8FE-22447B1FA631}"/>
                    </a:ext>
                  </a:extLst>
                </p14:cNvPr>
                <p14:cNvContentPartPr/>
                <p14:nvPr/>
              </p14:nvContentPartPr>
              <p14:xfrm>
                <a:off x="7841739" y="5989868"/>
                <a:ext cx="133560" cy="142560"/>
              </p14:xfrm>
            </p:contentPart>
          </mc:Choice>
          <mc:Fallback xmlns="">
            <p:pic>
              <p:nvPicPr>
                <p:cNvPr id="532" name="Freihand 531">
                  <a:extLst>
                    <a:ext uri="{FF2B5EF4-FFF2-40B4-BE49-F238E27FC236}">
                      <a16:creationId xmlns:a16="http://schemas.microsoft.com/office/drawing/2014/main" id="{B7B59A2F-0AB0-489E-B8FE-22447B1FA631}"/>
                    </a:ext>
                  </a:extLst>
                </p:cNvPr>
                <p:cNvPicPr/>
                <p:nvPr/>
              </p:nvPicPr>
              <p:blipFill>
                <a:blip r:embed="rId930"/>
                <a:stretch>
                  <a:fillRect/>
                </a:stretch>
              </p:blipFill>
              <p:spPr>
                <a:xfrm>
                  <a:off x="7837419" y="5985548"/>
                  <a:ext cx="142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33" name="Freihand 532">
                  <a:extLst>
                    <a:ext uri="{FF2B5EF4-FFF2-40B4-BE49-F238E27FC236}">
                      <a16:creationId xmlns:a16="http://schemas.microsoft.com/office/drawing/2014/main" id="{7CCC4DFB-FE69-476B-8C73-A433DA129498}"/>
                    </a:ext>
                  </a:extLst>
                </p14:cNvPr>
                <p14:cNvContentPartPr/>
                <p14:nvPr/>
              </p14:nvContentPartPr>
              <p14:xfrm>
                <a:off x="7978179" y="6041348"/>
                <a:ext cx="74160" cy="32760"/>
              </p14:xfrm>
            </p:contentPart>
          </mc:Choice>
          <mc:Fallback xmlns="">
            <p:pic>
              <p:nvPicPr>
                <p:cNvPr id="533" name="Freihand 532">
                  <a:extLst>
                    <a:ext uri="{FF2B5EF4-FFF2-40B4-BE49-F238E27FC236}">
                      <a16:creationId xmlns:a16="http://schemas.microsoft.com/office/drawing/2014/main" id="{7CCC4DFB-FE69-476B-8C73-A433DA129498}"/>
                    </a:ext>
                  </a:extLst>
                </p:cNvPr>
                <p:cNvPicPr/>
                <p:nvPr/>
              </p:nvPicPr>
              <p:blipFill>
                <a:blip r:embed="rId932"/>
                <a:stretch>
                  <a:fillRect/>
                </a:stretch>
              </p:blipFill>
              <p:spPr>
                <a:xfrm>
                  <a:off x="7973859" y="6037028"/>
                  <a:ext cx="82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34" name="Freihand 533">
                  <a:extLst>
                    <a:ext uri="{FF2B5EF4-FFF2-40B4-BE49-F238E27FC236}">
                      <a16:creationId xmlns:a16="http://schemas.microsoft.com/office/drawing/2014/main" id="{4C7728D5-7983-45B6-840E-B9FBE29CE6D1}"/>
                    </a:ext>
                  </a:extLst>
                </p14:cNvPr>
                <p14:cNvContentPartPr/>
                <p14:nvPr/>
              </p14:nvContentPartPr>
              <p14:xfrm>
                <a:off x="8076099" y="5967548"/>
                <a:ext cx="90720" cy="90720"/>
              </p14:xfrm>
            </p:contentPart>
          </mc:Choice>
          <mc:Fallback xmlns="">
            <p:pic>
              <p:nvPicPr>
                <p:cNvPr id="534" name="Freihand 533">
                  <a:extLst>
                    <a:ext uri="{FF2B5EF4-FFF2-40B4-BE49-F238E27FC236}">
                      <a16:creationId xmlns:a16="http://schemas.microsoft.com/office/drawing/2014/main" id="{4C7728D5-7983-45B6-840E-B9FBE29CE6D1}"/>
                    </a:ext>
                  </a:extLst>
                </p:cNvPr>
                <p:cNvPicPr/>
                <p:nvPr/>
              </p:nvPicPr>
              <p:blipFill>
                <a:blip r:embed="rId934"/>
                <a:stretch>
                  <a:fillRect/>
                </a:stretch>
              </p:blipFill>
              <p:spPr>
                <a:xfrm>
                  <a:off x="8071779" y="5963228"/>
                  <a:ext cx="99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35" name="Freihand 534">
                  <a:extLst>
                    <a:ext uri="{FF2B5EF4-FFF2-40B4-BE49-F238E27FC236}">
                      <a16:creationId xmlns:a16="http://schemas.microsoft.com/office/drawing/2014/main" id="{9DB925D9-E1D4-4E9E-95A2-01A142BD717A}"/>
                    </a:ext>
                  </a:extLst>
                </p14:cNvPr>
                <p14:cNvContentPartPr/>
                <p14:nvPr/>
              </p14:nvContentPartPr>
              <p14:xfrm>
                <a:off x="8170419" y="5983748"/>
                <a:ext cx="25200" cy="17280"/>
              </p14:xfrm>
            </p:contentPart>
          </mc:Choice>
          <mc:Fallback xmlns="">
            <p:pic>
              <p:nvPicPr>
                <p:cNvPr id="535" name="Freihand 534">
                  <a:extLst>
                    <a:ext uri="{FF2B5EF4-FFF2-40B4-BE49-F238E27FC236}">
                      <a16:creationId xmlns:a16="http://schemas.microsoft.com/office/drawing/2014/main" id="{9DB925D9-E1D4-4E9E-95A2-01A142BD717A}"/>
                    </a:ext>
                  </a:extLst>
                </p:cNvPr>
                <p:cNvPicPr/>
                <p:nvPr/>
              </p:nvPicPr>
              <p:blipFill>
                <a:blip r:embed="rId936"/>
                <a:stretch>
                  <a:fillRect/>
                </a:stretch>
              </p:blipFill>
              <p:spPr>
                <a:xfrm>
                  <a:off x="8166099" y="5979428"/>
                  <a:ext cx="33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36" name="Freihand 535">
                  <a:extLst>
                    <a:ext uri="{FF2B5EF4-FFF2-40B4-BE49-F238E27FC236}">
                      <a16:creationId xmlns:a16="http://schemas.microsoft.com/office/drawing/2014/main" id="{599BCFED-73A0-4C99-8265-220BB41A74F3}"/>
                    </a:ext>
                  </a:extLst>
                </p14:cNvPr>
                <p14:cNvContentPartPr/>
                <p14:nvPr/>
              </p14:nvContentPartPr>
              <p14:xfrm>
                <a:off x="8212539" y="6025508"/>
                <a:ext cx="109440" cy="32400"/>
              </p14:xfrm>
            </p:contentPart>
          </mc:Choice>
          <mc:Fallback xmlns="">
            <p:pic>
              <p:nvPicPr>
                <p:cNvPr id="536" name="Freihand 535">
                  <a:extLst>
                    <a:ext uri="{FF2B5EF4-FFF2-40B4-BE49-F238E27FC236}">
                      <a16:creationId xmlns:a16="http://schemas.microsoft.com/office/drawing/2014/main" id="{599BCFED-73A0-4C99-8265-220BB41A74F3}"/>
                    </a:ext>
                  </a:extLst>
                </p:cNvPr>
                <p:cNvPicPr/>
                <p:nvPr/>
              </p:nvPicPr>
              <p:blipFill>
                <a:blip r:embed="rId938"/>
                <a:stretch>
                  <a:fillRect/>
                </a:stretch>
              </p:blipFill>
              <p:spPr>
                <a:xfrm>
                  <a:off x="8208219" y="6021188"/>
                  <a:ext cx="118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37" name="Freihand 536">
                  <a:extLst>
                    <a:ext uri="{FF2B5EF4-FFF2-40B4-BE49-F238E27FC236}">
                      <a16:creationId xmlns:a16="http://schemas.microsoft.com/office/drawing/2014/main" id="{9C6E6D14-35F1-4D32-9014-88512A94D610}"/>
                    </a:ext>
                  </a:extLst>
                </p14:cNvPr>
                <p14:cNvContentPartPr/>
                <p14:nvPr/>
              </p14:nvContentPartPr>
              <p14:xfrm>
                <a:off x="8365539" y="5984468"/>
                <a:ext cx="93960" cy="59760"/>
              </p14:xfrm>
            </p:contentPart>
          </mc:Choice>
          <mc:Fallback xmlns="">
            <p:pic>
              <p:nvPicPr>
                <p:cNvPr id="537" name="Freihand 536">
                  <a:extLst>
                    <a:ext uri="{FF2B5EF4-FFF2-40B4-BE49-F238E27FC236}">
                      <a16:creationId xmlns:a16="http://schemas.microsoft.com/office/drawing/2014/main" id="{9C6E6D14-35F1-4D32-9014-88512A94D610}"/>
                    </a:ext>
                  </a:extLst>
                </p:cNvPr>
                <p:cNvPicPr/>
                <p:nvPr/>
              </p:nvPicPr>
              <p:blipFill>
                <a:blip r:embed="rId940"/>
                <a:stretch>
                  <a:fillRect/>
                </a:stretch>
              </p:blipFill>
              <p:spPr>
                <a:xfrm>
                  <a:off x="8361219" y="5980148"/>
                  <a:ext cx="10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38" name="Freihand 537">
                  <a:extLst>
                    <a:ext uri="{FF2B5EF4-FFF2-40B4-BE49-F238E27FC236}">
                      <a16:creationId xmlns:a16="http://schemas.microsoft.com/office/drawing/2014/main" id="{84153F8A-8B34-4D8D-8047-65D4E2464184}"/>
                    </a:ext>
                  </a:extLst>
                </p14:cNvPr>
                <p14:cNvContentPartPr/>
                <p14:nvPr/>
              </p14:nvContentPartPr>
              <p14:xfrm>
                <a:off x="8477499" y="5940908"/>
                <a:ext cx="15480" cy="79200"/>
              </p14:xfrm>
            </p:contentPart>
          </mc:Choice>
          <mc:Fallback xmlns="">
            <p:pic>
              <p:nvPicPr>
                <p:cNvPr id="538" name="Freihand 537">
                  <a:extLst>
                    <a:ext uri="{FF2B5EF4-FFF2-40B4-BE49-F238E27FC236}">
                      <a16:creationId xmlns:a16="http://schemas.microsoft.com/office/drawing/2014/main" id="{84153F8A-8B34-4D8D-8047-65D4E2464184}"/>
                    </a:ext>
                  </a:extLst>
                </p:cNvPr>
                <p:cNvPicPr/>
                <p:nvPr/>
              </p:nvPicPr>
              <p:blipFill>
                <a:blip r:embed="rId942"/>
                <a:stretch>
                  <a:fillRect/>
                </a:stretch>
              </p:blipFill>
              <p:spPr>
                <a:xfrm>
                  <a:off x="8473179" y="5936588"/>
                  <a:ext cx="24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39" name="Freihand 538">
                  <a:extLst>
                    <a:ext uri="{FF2B5EF4-FFF2-40B4-BE49-F238E27FC236}">
                      <a16:creationId xmlns:a16="http://schemas.microsoft.com/office/drawing/2014/main" id="{02346C43-1967-4B7F-BDD2-7648A3DBD0FE}"/>
                    </a:ext>
                  </a:extLst>
                </p14:cNvPr>
                <p14:cNvContentPartPr/>
                <p14:nvPr/>
              </p14:nvContentPartPr>
              <p14:xfrm>
                <a:off x="8507379" y="5958908"/>
                <a:ext cx="61920" cy="69120"/>
              </p14:xfrm>
            </p:contentPart>
          </mc:Choice>
          <mc:Fallback xmlns="">
            <p:pic>
              <p:nvPicPr>
                <p:cNvPr id="539" name="Freihand 538">
                  <a:extLst>
                    <a:ext uri="{FF2B5EF4-FFF2-40B4-BE49-F238E27FC236}">
                      <a16:creationId xmlns:a16="http://schemas.microsoft.com/office/drawing/2014/main" id="{02346C43-1967-4B7F-BDD2-7648A3DBD0FE}"/>
                    </a:ext>
                  </a:extLst>
                </p:cNvPr>
                <p:cNvPicPr/>
                <p:nvPr/>
              </p:nvPicPr>
              <p:blipFill>
                <a:blip r:embed="rId944"/>
                <a:stretch>
                  <a:fillRect/>
                </a:stretch>
              </p:blipFill>
              <p:spPr>
                <a:xfrm>
                  <a:off x="8503059" y="5954588"/>
                  <a:ext cx="70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40" name="Freihand 539">
                  <a:extLst>
                    <a:ext uri="{FF2B5EF4-FFF2-40B4-BE49-F238E27FC236}">
                      <a16:creationId xmlns:a16="http://schemas.microsoft.com/office/drawing/2014/main" id="{0705D65E-D2B8-471A-84C1-EC9E95E15366}"/>
                    </a:ext>
                  </a:extLst>
                </p14:cNvPr>
                <p14:cNvContentPartPr/>
                <p14:nvPr/>
              </p14:nvContentPartPr>
              <p14:xfrm>
                <a:off x="8539779" y="5911748"/>
                <a:ext cx="62280" cy="34920"/>
              </p14:xfrm>
            </p:contentPart>
          </mc:Choice>
          <mc:Fallback xmlns="">
            <p:pic>
              <p:nvPicPr>
                <p:cNvPr id="540" name="Freihand 539">
                  <a:extLst>
                    <a:ext uri="{FF2B5EF4-FFF2-40B4-BE49-F238E27FC236}">
                      <a16:creationId xmlns:a16="http://schemas.microsoft.com/office/drawing/2014/main" id="{0705D65E-D2B8-471A-84C1-EC9E95E15366}"/>
                    </a:ext>
                  </a:extLst>
                </p:cNvPr>
                <p:cNvPicPr/>
                <p:nvPr/>
              </p:nvPicPr>
              <p:blipFill>
                <a:blip r:embed="rId946"/>
                <a:stretch>
                  <a:fillRect/>
                </a:stretch>
              </p:blipFill>
              <p:spPr>
                <a:xfrm>
                  <a:off x="8535459" y="5907428"/>
                  <a:ext cx="70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41" name="Freihand 540">
                  <a:extLst>
                    <a:ext uri="{FF2B5EF4-FFF2-40B4-BE49-F238E27FC236}">
                      <a16:creationId xmlns:a16="http://schemas.microsoft.com/office/drawing/2014/main" id="{538E11F4-B9E8-4591-9542-455E9FF2898A}"/>
                    </a:ext>
                  </a:extLst>
                </p14:cNvPr>
                <p14:cNvContentPartPr/>
                <p14:nvPr/>
              </p14:nvContentPartPr>
              <p14:xfrm>
                <a:off x="8562819" y="6008228"/>
                <a:ext cx="45720" cy="45000"/>
              </p14:xfrm>
            </p:contentPart>
          </mc:Choice>
          <mc:Fallback xmlns="">
            <p:pic>
              <p:nvPicPr>
                <p:cNvPr id="541" name="Freihand 540">
                  <a:extLst>
                    <a:ext uri="{FF2B5EF4-FFF2-40B4-BE49-F238E27FC236}">
                      <a16:creationId xmlns:a16="http://schemas.microsoft.com/office/drawing/2014/main" id="{538E11F4-B9E8-4591-9542-455E9FF2898A}"/>
                    </a:ext>
                  </a:extLst>
                </p:cNvPr>
                <p:cNvPicPr/>
                <p:nvPr/>
              </p:nvPicPr>
              <p:blipFill>
                <a:blip r:embed="rId948"/>
                <a:stretch>
                  <a:fillRect/>
                </a:stretch>
              </p:blipFill>
              <p:spPr>
                <a:xfrm>
                  <a:off x="8558499" y="6003908"/>
                  <a:ext cx="54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55" name="Freihand 554">
                  <a:extLst>
                    <a:ext uri="{FF2B5EF4-FFF2-40B4-BE49-F238E27FC236}">
                      <a16:creationId xmlns:a16="http://schemas.microsoft.com/office/drawing/2014/main" id="{D3E3BE41-8D06-4721-BA36-86451482AF5E}"/>
                    </a:ext>
                  </a:extLst>
                </p14:cNvPr>
                <p14:cNvContentPartPr/>
                <p14:nvPr/>
              </p14:nvContentPartPr>
              <p14:xfrm>
                <a:off x="5538459" y="6084548"/>
                <a:ext cx="2454120" cy="751320"/>
              </p14:xfrm>
            </p:contentPart>
          </mc:Choice>
          <mc:Fallback xmlns="">
            <p:pic>
              <p:nvPicPr>
                <p:cNvPr id="555" name="Freihand 554">
                  <a:extLst>
                    <a:ext uri="{FF2B5EF4-FFF2-40B4-BE49-F238E27FC236}">
                      <a16:creationId xmlns:a16="http://schemas.microsoft.com/office/drawing/2014/main" id="{D3E3BE41-8D06-4721-BA36-86451482AF5E}"/>
                    </a:ext>
                  </a:extLst>
                </p:cNvPr>
                <p:cNvPicPr/>
                <p:nvPr/>
              </p:nvPicPr>
              <p:blipFill>
                <a:blip r:embed="rId950"/>
                <a:stretch>
                  <a:fillRect/>
                </a:stretch>
              </p:blipFill>
              <p:spPr>
                <a:xfrm>
                  <a:off x="5534139" y="6080228"/>
                  <a:ext cx="2462760" cy="75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1">
            <p14:nvContentPartPr>
              <p14:cNvPr id="557" name="Freihand 556">
                <a:extLst>
                  <a:ext uri="{FF2B5EF4-FFF2-40B4-BE49-F238E27FC236}">
                    <a16:creationId xmlns:a16="http://schemas.microsoft.com/office/drawing/2014/main" id="{B14CC8D1-4B09-4DBB-B0EC-F5A6C30F64AE}"/>
                  </a:ext>
                </a:extLst>
              </p14:cNvPr>
              <p14:cNvContentPartPr/>
              <p14:nvPr/>
            </p14:nvContentPartPr>
            <p14:xfrm>
              <a:off x="2205219" y="5664428"/>
              <a:ext cx="1631880" cy="505800"/>
            </p14:xfrm>
          </p:contentPart>
        </mc:Choice>
        <mc:Fallback xmlns="">
          <p:pic>
            <p:nvPicPr>
              <p:cNvPr id="557" name="Freihand 556">
                <a:extLst>
                  <a:ext uri="{FF2B5EF4-FFF2-40B4-BE49-F238E27FC236}">
                    <a16:creationId xmlns:a16="http://schemas.microsoft.com/office/drawing/2014/main" id="{B14CC8D1-4B09-4DBB-B0EC-F5A6C30F64AE}"/>
                  </a:ext>
                </a:extLst>
              </p:cNvPr>
              <p:cNvPicPr/>
              <p:nvPr/>
            </p:nvPicPr>
            <p:blipFill>
              <a:blip r:embed="rId952"/>
              <a:stretch>
                <a:fillRect/>
              </a:stretch>
            </p:blipFill>
            <p:spPr>
              <a:xfrm>
                <a:off x="2200899" y="5660108"/>
                <a:ext cx="1640520" cy="51444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2928</Words>
  <Application>Microsoft Office PowerPoint</Application>
  <PresentationFormat>Breitbild</PresentationFormat>
  <Paragraphs>415</Paragraphs>
  <Slides>40</Slides>
  <Notes>40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277</cp:revision>
  <cp:lastPrinted>2022-03-02T20:18:27Z</cp:lastPrinted>
  <dcterms:created xsi:type="dcterms:W3CDTF">2022-03-01T20:52:11Z</dcterms:created>
  <dcterms:modified xsi:type="dcterms:W3CDTF">2023-11-09T08:54:44Z</dcterms:modified>
</cp:coreProperties>
</file>