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xml" ContentType="application/vnd.openxmlformats-officedocument.presentationml.notesSlide+xml"/>
  <Override PartName="/ppt/ink/ink12.xml" ContentType="application/inkml+xml"/>
  <Override PartName="/ppt/ink/ink13.xml" ContentType="application/inkml+xml"/>
  <Override PartName="/ppt/notesSlides/notesSlide3.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notesSlides/notesSlide4.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notesSlides/notesSlide5.xml" ContentType="application/vnd.openxmlformats-officedocument.presentationml.notesSlide+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1372" r:id="rId2"/>
    <p:sldId id="453" r:id="rId3"/>
    <p:sldId id="1203" r:id="rId4"/>
    <p:sldId id="1204" r:id="rId5"/>
    <p:sldId id="1373" r:id="rId6"/>
    <p:sldId id="1214" r:id="rId7"/>
    <p:sldId id="1215" r:id="rId8"/>
    <p:sldId id="1361" r:id="rId9"/>
    <p:sldId id="1216" r:id="rId10"/>
    <p:sldId id="1374" r:id="rId1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6" autoAdjust="0"/>
    <p:restoredTop sz="94660"/>
  </p:normalViewPr>
  <p:slideViewPr>
    <p:cSldViewPr snapToGrid="0">
      <p:cViewPr varScale="1">
        <p:scale>
          <a:sx n="127" d="100"/>
          <a:sy n="127" d="100"/>
        </p:scale>
        <p:origin x="4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173"/>
    </inkml:context>
    <inkml:brush xml:id="br0">
      <inkml:brushProperty name="width" value="0.025" units="cm"/>
      <inkml:brushProperty name="height" value="0.025" units="cm"/>
    </inkml:brush>
  </inkml:definitions>
  <inkml:trace contextRef="#ctx0" brushRef="#br0">1 0 11627,'0'0'5894,"27"54"-7048,-4-21 1187,13 10 31,9 11 0,7 7 96,5 7 0,4 5-96,1 4-32,0 0-32,2-3-128,-5-4-577,0-6-512,-9-7-929,-9-10-641,-14-11-3651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11.818"/>
    </inkml:context>
    <inkml:brush xml:id="br0">
      <inkml:brushProperty name="width" value="0.025" units="cm"/>
      <inkml:brushProperty name="height" value="0.025" units="cm"/>
    </inkml:brush>
  </inkml:definitions>
  <inkml:trace contextRef="#ctx0" brushRef="#br0">0 19 18578,'0'0'4964,"54"0"-4900,-29-1-32,6-3-736,1 3-1699,0-5-928,0 0-3395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43.380"/>
    </inkml:context>
    <inkml:brush xml:id="br0">
      <inkml:brushProperty name="width" value="0.025" units="cm"/>
      <inkml:brushProperty name="height" value="0.025" units="cm"/>
    </inkml:brush>
  </inkml:definitions>
  <inkml:trace contextRef="#ctx0" brushRef="#br0">41 1 8872,'0'0'14094,"-12"61"-12076,6-34-641,-3-1-833,-1 2-544,8 0 32,1-4-352,1-3-1602,0-5-1153,1-9-1121,6-7-2850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44.480"/>
    </inkml:context>
    <inkml:brush xml:id="br0">
      <inkml:brushProperty name="width" value="0.025" units="cm"/>
      <inkml:brushProperty name="height" value="0.025" units="cm"/>
    </inkml:brush>
  </inkml:definitions>
  <inkml:trace contextRef="#ctx0" brushRef="#br0">0 304 3972,'20'-13'15609,"9"-12"-7958,5-5-5326,66-68-4869,-64 62 4631,-16 13-1883,-1 0 1,19-32-1,-61 100-689,-24 66 0,43-101 345,-1 3-173,-1 1-1,2-1 1,0 1-1,0 1 1,1-1-1,-1 23 1,4-36 168,0 0 1,0 0-1,0-1 1,0 1-1,0 0 1,0 0-1,0 0 1,0 0-1,0-1 1,1 1-1,-1 0 1,0 0-1,1-1 1,-1 1-1,1 0 1,-1 0-1,0-1 1,1 1-1,0 0 0,-1-1 1,1 1-1,-1-1 1,1 1-1,0-1 1,0 1-1,24 3-6726,1-4-1510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44.795"/>
    </inkml:context>
    <inkml:brush xml:id="br0">
      <inkml:brushProperty name="width" value="0.025" units="cm"/>
      <inkml:brushProperty name="height" value="0.025" units="cm"/>
    </inkml:brush>
  </inkml:definitions>
  <inkml:trace contextRef="#ctx0" brushRef="#br0">177 0 17649,'0'0'5269,"-1"8"-4597,-6 13-397,-1-1 1,-1 0-1,-1-1 0,0 0 0,-1 0 0,-2-1 0,-22 27 0,-31 49-202,59-77-1586,8-13-2257,4-10-529,5-11-2246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45.170"/>
    </inkml:context>
    <inkml:brush xml:id="br0">
      <inkml:brushProperty name="width" value="0.025" units="cm"/>
      <inkml:brushProperty name="height" value="0.025" units="cm"/>
    </inkml:brush>
  </inkml:definitions>
  <inkml:trace contextRef="#ctx0" brushRef="#br0">222 8 7719,'-12'0'7095,"-1"-1"-6357,-5-1 229,-1 1 1,0 1-1,1 1 0,-20 3 1,34-4-877,0 1 1,0 0-1,0 0 1,0 0-1,0 0 1,1 0-1,-1 1 1,0 0-1,0 0 1,1 0-1,0 0 1,-1 0-1,1 1 1,0 0-1,0-1 1,0 1-1,0 0 1,1 1-1,-1-1 0,1 0 1,0 1-1,0-1 1,0 1-1,0 0 1,1-1-1,-3 8 1,4-9-61,0-1 1,0 1 0,0-1-1,0 1 1,0-1-1,0 1 1,0-1-1,1 1 1,-1-1-1,1 1 1,-1-1-1,1 1 1,-1-1-1,1 1 1,0-1-1,0 0 1,-1 1-1,1-1 1,0 0-1,0 0 1,1 0-1,-1 1 1,0-1-1,0 0 1,0-1-1,1 1 1,-1 0-1,0 0 1,1 0-1,-1-1 1,1 1-1,-1-1 1,1 1-1,-1-1 1,1 0-1,1 1 1,9 1 303,0 0 0,-1-1 0,21 0 0,-25-1-204,-7 0-131,19 1 92,1-1 0,-1-1-1,0-1 1,20-4 0,-36 5-70,1 0-1,0 1 1,-1-1-1,1-1 1,-1 1-1,1-1 1,-1 1-1,0-1 1,0 0-1,0 0 1,0 0 0,0 0-1,0-1 1,0 1-1,-1-1 1,1 0-1,-1 0 1,0 0-1,0 0 1,0 0-1,0 0 1,0-1 0,-1 1-1,1-1 1,-1 1-1,0-1 1,0 1-1,0-5 1,-1 6-18,0 0 0,0 0 1,0 0-1,-1 1 0,1-1 1,-1 0-1,1 0 0,-1 1 0,0-1 1,0 0-1,1 1 0,-1-1 1,0 1-1,-1-1 0,1 1 0,0-1 1,0 1-1,-1 0 0,1 0 1,0 0-1,-1-1 0,1 1 0,-1 1 1,1-1-1,-1 0 0,0 0 1,1 1-1,-1-1 0,0 0 0,0 1 1,0 0-1,1-1 0,-5 1 1,-6-2-29,-1 1 1,0 0 0,-17 1 0,20 1 0,-1 1-1,1-1 1,0 2 0,0-1-1,0 1 1,-18 9-1,25-11 1,-1 1-1,1-1 0,0 1 1,0 0-1,-1 0 1,1 0-1,0 1 0,0-1 1,1 1-1,-1-1 1,1 1-1,-1 0 0,1 0 1,0 0-1,0 1 1,0-1-1,0 0 0,1 1 1,-1-1-1,1 1 1,-2 6-1,4-8-126,-1-1 0,0 1 0,0 0 0,1-1 0,-1 1 0,1-1 0,-1 1 0,1-1 0,0 1 0,-1-1 0,1 1 0,0-1 0,0 0 0,0 1 0,0-1 0,0 0 0,1 0 0,-1 0 0,0 0 0,1 0 0,-1 0 0,0 0 0,1 0 0,-1 0 0,1-1 0,-1 1 0,1-1 0,2 1 0,51 11-6455,-52-12 5933,43 4-7373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45.502"/>
    </inkml:context>
    <inkml:brush xml:id="br0">
      <inkml:brushProperty name="width" value="0.025" units="cm"/>
      <inkml:brushProperty name="height" value="0.025" units="cm"/>
    </inkml:brush>
  </inkml:definitions>
  <inkml:trace contextRef="#ctx0" brushRef="#br0">104 13 16367,'-11'7'2542,"2"-1"-1878,-40 28 1826,46-31-2273,0-1 0,0 1 0,0 0 0,0 0 1,1 0-1,-1 0 0,1 0 0,0 1 0,0-1 0,0 1 0,1 0 1,-1-1-1,1 1 0,-2 6 0,4-8-203,-1-1 1,1 1-1,-1-1 0,1 1 1,-1-1-1,1 1 0,0-1 0,-1 1 1,1-1-1,0 0 0,0 0 1,0 1-1,0-1 0,0 0 1,1 0-1,-1 0 0,0 0 1,0 0-1,1 0 0,-1-1 1,0 1-1,1 0 0,-1-1 0,1 1 1,-1-1-1,1 1 0,-1-1 1,1 0-1,0 1 0,-1-1 1,1 0-1,2-1 0,63 5 651,-59-4-569,4 0 67,0-1 0,0 0-1,0 0 1,0-2 0,23-6 0,-33 8-97,1 1 0,-1-1 1,1 0-1,-1 0 0,0 0 0,1 0 1,-1-1-1,0 1 0,0-1 1,0 1-1,0-1 0,0 0 0,0 0 1,-1 0-1,1 0 0,0 0 1,-1 0-1,0 0 0,1-1 1,-1 1-1,0 0 0,0-1 0,0 1 1,-1-1-1,1 1 0,-1-1 1,1 1-1,-1-1 0,0 1 1,0-1-1,0 0 0,0 1 0,0-1 1,-1 1-1,0-4 0,0 3-42,-1 0-1,0-1 0,0 1 1,0 0-1,0 0 0,0 0 1,-1 0-1,0 0 0,1 0 1,-1 1-1,0-1 0,0 1 0,0 0 1,-1 0-1,1 0 0,0 1 1,-1-1-1,1 1 0,-1-1 1,0 1-1,1 0 0,-7 0 1,-41-6-2171,9 11-6738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50.339"/>
    </inkml:context>
    <inkml:brush xml:id="br0">
      <inkml:brushProperty name="width" value="0.025" units="cm"/>
      <inkml:brushProperty name="height" value="0.025" units="cm"/>
    </inkml:brush>
  </inkml:definitions>
  <inkml:trace contextRef="#ctx0" brushRef="#br0">0 0 7399,'0'0'11307,"76"25"-9450,-27-25-223,10 0-577,4 0-577,10-3-319,-8-4-129,-6 2-160,-8 1-1026,-18 3-960,-7 1-960,-20 0-1987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50.684"/>
    </inkml:context>
    <inkml:brush xml:id="br0">
      <inkml:brushProperty name="width" value="0.025" units="cm"/>
      <inkml:brushProperty name="height" value="0.025" units="cm"/>
    </inkml:brush>
  </inkml:definitions>
  <inkml:trace contextRef="#ctx0" brushRef="#br0">53 13 5285,'0'0'8296,"-47"17"-6118,42-11-128,5-2-737,13-2-576,14 0 448,15-2 0,12 0-608,12 0-449,6-2-385,-1-7-2177,3-4-2018,-5-6-3524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51.074"/>
    </inkml:context>
    <inkml:brush xml:id="br0">
      <inkml:brushProperty name="width" value="0.025" units="cm"/>
      <inkml:brushProperty name="height" value="0.025" units="cm"/>
    </inkml:brush>
  </inkml:definitions>
  <inkml:trace contextRef="#ctx0" brushRef="#br0">0 3 7559,'0'0'10730,"9"-1"-9972,40-1 127,52 5 0,-85-2-722,0 1 0,-1 1-1,0 0 1,0 1 0,0 0 0,0 1 0,0 1 0,15 8-1,-28-13-158,-1 0-1,1 0 0,0 0 1,-1 0-1,1 0 0,-1 0 1,1 1-1,-1-1 0,0 0 1,1 1-1,-1-1 0,0 1 1,0-1-1,0 1 0,0 0 1,0-1-1,-1 1 0,1 0 0,0 0 1,-1-1-1,1 1 0,-1 0 1,0 0-1,1 0 0,-1 0 1,0 0-1,0 0 0,-1-1 1,1 1-1,0 0 0,0 0 1,-1 0-1,1 0 0,-1 0 1,0-1-1,1 1 0,-1 0 1,0-1-1,0 1 0,0 0 0,0-1 1,-1 1-1,-1 1 0,-7 8 42,-1 0-1,1-1 0,-2 0 1,-18 12-1,20-15-22,-27 20-348,-84 66 1187,107-80-2148,0 0 0,1 1 1,-12 18-1,18-21-7068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53.086"/>
    </inkml:context>
    <inkml:brush xml:id="br0">
      <inkml:brushProperty name="width" value="0.025" units="cm"/>
      <inkml:brushProperty name="height" value="0.025" units="cm"/>
    </inkml:brush>
  </inkml:definitions>
  <inkml:trace contextRef="#ctx0" brushRef="#br0">0 44 4420,'0'0'8360,"1"-9"-4570,0-3-3367,1-11 3759,-1 45-2322,-2 35-1834,1 55 12,1-99-18,1-1 0,0 1-1,0-1 1,1 0 0,1 1 0,7 17 0,-10-28 21,0 0-1,0-1 1,0 1 0,0 0-1,0-1 1,0 1-1,0 0 1,0-1 0,1 0-1,-1 1 1,0-1 0,1 0-1,-1 0 1,1 1 0,0-1-1,-1-1 1,1 1 0,0 0-1,0 0 1,-1 0 0,1-1-1,0 1 1,2-1-1,-1 0 88,1 0 0,-1 0-1,0-1 1,0 0-1,0 1 1,0-1 0,0 0-1,0 0 1,0-1 0,0 1-1,0-1 1,4-3-1,6-4 212,-1-2 0,0 0 0,-1 0 0,13-17 0,-2 0-261,-1-2 0,-1 0 0,-1-1 0,15-36 0,-41 118-452,4-42 377,-13 63 10,14-66-18,2 0 0,-1 0 1,1 0-1,-1 0 0,2 0 0,-1 0 1,1 0-1,0 0 0,2 10 0,-2-15 19,0 0 0,0 0 0,-1 0 0,1 0 0,0 0 0,0 0 0,0 0 0,0 0 0,0 0-1,0-1 1,0 1 0,0 0 0,1-1 0,-1 1 0,0-1 0,0 1 0,0-1 0,1 0 0,-1 1 0,0-1 0,1 0-1,-1 0 1,0 0 0,1 0 0,-1 0 0,0 0 0,0 0 0,1 0 0,-1-1 0,0 1 0,1 0 0,-1-1-1,0 1 1,0-1 0,2-1 0,43-24 916,-26 9-668,-1-1 0,33-38 0,-44 46-279,-1 0-1,0 0 1,0 0 0,-1-1-1,0 0 1,-1 0 0,0-1-1,4-15 1,-10 24-2856,-3 8 907,-6 15-1852,8-16 2353,-4 9-5021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54.595"/>
    </inkml:context>
    <inkml:brush xml:id="br0">
      <inkml:brushProperty name="width" value="0.025" units="cm"/>
      <inkml:brushProperty name="height" value="0.025" units="cm"/>
    </inkml:brush>
  </inkml:definitions>
  <inkml:trace contextRef="#ctx0" brushRef="#br0">26 19 9289,'0'0'15043,"-1"9"-14850,-8 53 187,2-20-277,-1 53 1,8-95-83,0 0 1,0 1 0,0-1-1,0 1 1,0-1 0,0 0-1,0 1 1,0-1 0,0 0-1,0 1 1,1-1 0,-1 0-1,0 1 1,0-1 0,0 0-1,0 0 1,1 1 0,-1-1-1,0 0 1,1 1 0,-1-1-1,0 0 1,0 0 0,1 0-1,-1 1 1,0-1 0,1 0-1,-1 0 1,0 0 0,1 0-1,-1 0 1,0 0 0,1 0-1,-1 1 1,0-1 0,1 0-1,-1 0 1,1 0 0,-1 0-1,0-1 1,1 1 0,-1 0-1,0 0 1,1 0 0,-1 0-1,0 0 1,1 0 0,-1 0-1,0-1 1,1 1-1,-1 0 1,0 0 0,0-1-1,1 1 1,-1 0 0,0 0-1,0-1 1,1 1 0,-1 0-1,0 0 1,1-1 0,20-18 1209,-20 19-1157,59-56 1030,71-73-1199,-130 127-45,6-8-1551,-5 1-3653,-2 3-1292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12.207"/>
    </inkml:context>
    <inkml:brush xml:id="br0">
      <inkml:brushProperty name="width" value="0.025" units="cm"/>
      <inkml:brushProperty name="height" value="0.025" units="cm"/>
    </inkml:brush>
  </inkml:definitions>
  <inkml:trace contextRef="#ctx0" brushRef="#br0">175 1 17969,'0'0'2915,"-32"61"-2147,27-34-383,3 1-289,2 0-128,0-4-577,2 0-736,6-4-385,-6-4-640,-2-4-1345,0-4-2211</inkml:trace>
  <inkml:trace contextRef="#ctx0" brushRef="#br0" timeOffset="1">0 295 12364,'0'0'8071,"74"-20"-7462,-34 7 128,1 0-449,1-2-160,0 4-128,-7 3-256,-6 2-1250,-7 1-1569,-12 0-1505,-7 0-2210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54.970"/>
    </inkml:context>
    <inkml:brush xml:id="br0">
      <inkml:brushProperty name="width" value="0.025" units="cm"/>
      <inkml:brushProperty name="height" value="0.025" units="cm"/>
    </inkml:brush>
  </inkml:definitions>
  <inkml:trace contextRef="#ctx0" brushRef="#br0">13 1 7015,'0'0'11627,"-12"58"-9674,12-41-95,5-1-384,10-3-449,5-1-609,4-1-352,8-3-288,0-5-1890,3-3-2146,-6 0-3972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55.298"/>
    </inkml:context>
    <inkml:brush xml:id="br0">
      <inkml:brushProperty name="width" value="0.025" units="cm"/>
      <inkml:brushProperty name="height" value="0.025" units="cm"/>
    </inkml:brush>
  </inkml:definitions>
  <inkml:trace contextRef="#ctx0" brushRef="#br0">124 0 4805,'0'0'15919,"-7"7"-15375,-5 7-427,0 0 0,1 1 1,0 0-1,1 0 0,1 2 0,0-1 0,1 1 0,1 0 0,1 0 0,1 1 1,0 0-1,1 0 0,1 0 0,0 1 0,2-1 0,1 35 0,0-51-124,0 0-1,0 1 1,1-1-1,-1 0 0,1 1 1,-1-1-1,1 0 1,0 0-1,0 0 0,0 0 1,0 0-1,1 0 1,-1 0-1,0 0 0,1 0 1,0 0-1,-1-1 1,1 1-1,0 0 1,0-1-1,0 0 0,3 3 1,0-2-489,0-1 0,0 1 0,0-1-1,0 0 1,1 0 0,-1 0 0,0-1 0,1 0 0,5 0 0,15-2-5553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55.688"/>
    </inkml:context>
    <inkml:brush xml:id="br0">
      <inkml:brushProperty name="width" value="0.025" units="cm"/>
      <inkml:brushProperty name="height" value="0.025" units="cm"/>
    </inkml:brush>
  </inkml:definitions>
  <inkml:trace contextRef="#ctx0" brushRef="#br0">0 60 15567,'0'0'6251,"5"-8"-4521,-4 4-1605,1 1 1,0 0 0,0 0 0,0 0-1,0 0 1,1 0 0,-1 0 0,1 0-1,-1 1 1,1 0 0,0-1 0,0 1-1,0 0 1,0 0 0,1 1 0,-1-1-1,0 1 1,1-1 0,-1 1 0,1 0-1,-1 0 1,1 1 0,0-1 0,-1 1-1,1 0 1,5 0 0,-8 0-115,1 0 1,0-1 0,-1 1-1,1 0 1,0 1 0,-1-1-1,1 0 1,0 0 0,-1 1 0,1-1-1,0 1 1,-1-1 0,1 1-1,-1 0 1,1 0 0,-1-1-1,0 1 1,1 0 0,-1 0-1,0 0 1,1 1 0,-1-1-1,0 0 1,0 0 0,1 2-1,-1 0-2,-1-1 1,1 0-1,-1 1 0,0-1 1,0 1-1,1-1 0,-2 1 1,1-1-1,0 0 0,0 1 0,-1-1 1,1 1-1,-1-1 0,0 0 1,-1 3-1,-4 9 40,-1-1 1,-1 1-1,0-1 1,-11 13-1,11-16-2,-18 24 100,25-32-143,0-1 0,0 0-1,0 1 1,1-1-1,-1 1 1,0-1-1,1 1 1,-1 0-1,1-1 1,-1 1-1,1 0 1,0-1-1,-1 1 1,1 0 0,0-1-1,0 1 1,0 0-1,1 2 1,0-3-34,1 0 1,-1-1-1,0 1 1,1 0-1,-1-1 1,0 1 0,1-1-1,-1 0 1,1 1-1,-1-1 1,1 0-1,-1 0 1,1 0-1,0 0 1,-1 0-1,1 0 1,-1 0 0,3-1-1,30-5-2186,-19 0-1050,0 0 0,0-1 0,-1-1 0,24-18 0,-17 10-2137</inkml:trace>
  <inkml:trace contextRef="#ctx0" brushRef="#br0" timeOffset="1">273 70 4708,'0'0'17537,"-9"-1"-16021,6 0-1460,0 1 0,0 0 0,0 0 0,0 0 0,0 0 0,0 0 0,0 1 0,0-1 0,0 1 0,0 0 0,0-1 0,0 2 0,0-1 0,1 0 0,-1 0 0,0 1 0,1 0 0,-1-1 0,1 1 0,0 0 0,-1 0 0,1 0 0,0 1 0,0-1 0,0 0 0,1 1 0,-1-1 0,1 1 0,-1 0 0,1-1 0,0 1 0,0 0 0,0 0 0,0 0 0,1 0 0,-1 0 0,1 0 0,-1 3 0,1-4-55,-1 0 0,1 0 1,0 0-1,0 0 1,0 0-1,0 0 0,0 0 1,0 0-1,1 0 0,-1 0 1,1 0-1,-1 0 1,1 0-1,0-1 0,0 1 1,-1 0-1,1 0 1,0-1-1,1 1 0,-1 0 1,0-1-1,0 1 1,1-1-1,-1 0 0,1 1 1,-1-1-1,1 0 0,2 2 1,0-2 19,-1 0 0,1 0 0,-1 0 1,1-1-1,-1 1 0,1-1 0,-1 0 0,1 0 0,-1 0 1,1 0-1,0 0 0,-1-1 0,1 0 0,-1 0 0,6-2 1,-4 1-1,-1 0 0,0-1 0,0 1 0,0-1 0,0 0 0,0 0 0,0 0 0,-1-1 0,1 0 0,-1 1 0,3-5 0,-5 5 62,1 1 0,0 0 0,-1 0 0,0-1 0,0 1 0,1 0 0,-1-1 0,-1 1 0,1-1 0,0 0 1,-1 1-1,1-1 0,-1 1 0,0-1 0,0 0 0,0 1 0,0-1 0,0 0 0,0 1 0,-1-1 0,0 0 0,-1-3 0,1 4-69,0 1 0,-1-1 1,1 1-1,-1 0 0,0 0 1,1-1-1,-1 1 0,0 0 1,0 0-1,0 1 0,0-1 1,0 0-1,0 1 1,0-1-1,-3 0 0,-13 2-2959,17-1 2597,1 0 0,-1 1 0,1-1 0,0 0 0,-1 0 0,1 1 0,-1-1 0,1 0 0,0 0 0,-1 1 0,1-1 0,0 0 0,-1 1 0,1-1 0,0 1 0,-1-1 1,1 1-1,0-1 0,0 0 0,0 1 0,-1-1 0,1 1 0,0-1 0,0 1 0,0-1 0,0 1 0,0-1 0,0 1 0,0 4-7035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56.033"/>
    </inkml:context>
    <inkml:brush xml:id="br0">
      <inkml:brushProperty name="width" value="0.025" units="cm"/>
      <inkml:brushProperty name="height" value="0.025" units="cm"/>
    </inkml:brush>
  </inkml:definitions>
  <inkml:trace contextRef="#ctx0" brushRef="#br0">40 23 17585,'0'0'10036,"7"-4"-9225,22-12-533,-29 16-277,1-1-1,-1 1 1,1 0 0,0-1-1,-1 1 1,1 0 0,0 0 0,-1 0-1,1 0 1,0 0 0,0-1 0,-1 1-1,1 0 1,0 0 0,-1 1-1,1-1 1,0 0 0,-1 0 0,1 0-1,0 0 1,-1 1 0,1-1-1,0 0 1,-1 1 0,1-1 0,0 0-1,-1 1 1,1-1 0,-1 1 0,1-1-1,-1 1 1,1-1 0,-1 1-1,1-1 1,-1 1 0,0-1 0,1 1-1,-1 0 1,0-1 0,1 1-1,-1 0 1,0-1 0,0 1 0,0 0-1,0-1 1,1 1 0,-1 0 0,0-1-1,0 1 1,0 0 0,0 0-1,-1-1 1,1 1 0,0 0 0,0 0-1,-6 39-13,3-33 29,-1 0 0,0 1 1,0-2-1,-1 1 1,0 0-1,0-1 0,0 0 1,-7 6-1,6-6 65,0 0 0,0 0 0,1 1 0,0 0 0,0 0 0,0 0 0,-3 10 0,8-17-78,1 1 0,0 0 1,0-1-1,0 1 0,-1-1 0,1 1 1,0-1-1,0 1 0,0-1 0,0 0 0,0 1 1,0-1-1,0 0 0,0 0 0,0 0 1,0 0-1,0 0 0,0 0 0,0 0 0,0 0 1,0 0-1,0 0 0,0 0 0,0-1 1,0 1-1,1-1 0,33-4-480,49-26-4815,-30 8-1464,-20 6-1882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56.422"/>
    </inkml:context>
    <inkml:brush xml:id="br0">
      <inkml:brushProperty name="width" value="0.025" units="cm"/>
      <inkml:brushProperty name="height" value="0.025" units="cm"/>
    </inkml:brush>
  </inkml:definitions>
  <inkml:trace contextRef="#ctx0" brushRef="#br0">1 135 6470,'0'0'21557,"5"2"-20394,-4-1-1118,1-1-1,0 1 1,0-1-1,-1 0 1,1 1-1,0-1 1,0 0 0,0 0-1,0 0 1,-1-1-1,1 1 1,0 0-1,0-1 1,-1 1-1,1-1 1,0 1-1,0-1 1,-1 0-1,3-1 1,0-1-1,0 0 0,1 0 0,-1-1 0,-1 0 0,1 1 0,5-9 0,5-7-5,-2-2-1,14-27 1,-21 37 40,-4 10-143,-9 39-630,-4-7 698,7-22-10,1 0 1,1 0 0,-1 0 0,1 0-1,1 1 1,0-1 0,0 1 0,1 0 0,0-1-1,1 1 1,0 13 0,1-22-201,0 0-1,0 0 1,0 0 0,0 0 0,0 0 0,0 0-1,0-1 1,1 1 0,-1-1 0,0 1 0,0 0-1,0-1 1,1 0 0,-1 1 0,0-1 0,1 0-1,-1 0 1,0 0 0,1 0 0,-1 0 0,0 0-1,0 0 1,1 0 0,-1 0 0,0-1 0,3 0-1,-2 1-573,19-4-6111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56.750"/>
    </inkml:context>
    <inkml:brush xml:id="br0">
      <inkml:brushProperty name="width" value="0.025" units="cm"/>
      <inkml:brushProperty name="height" value="0.025" units="cm"/>
    </inkml:brush>
  </inkml:definitions>
  <inkml:trace contextRef="#ctx0" brushRef="#br0">63 0 18161,'0'0'4260,"47"30"-3491,-29-12 160,-1 6-385,-7 7-159,-5 5-65,-5 2 32,-7 6 1,-13 0-129,-3 1-160,-3-5 0,1 1-737,2-6-1697,2-12-1089,6-10-5317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57.300"/>
    </inkml:context>
    <inkml:brush xml:id="br0">
      <inkml:brushProperty name="width" value="0.025" units="cm"/>
      <inkml:brushProperty name="height" value="0.025" units="cm"/>
    </inkml:brush>
  </inkml:definitions>
  <inkml:trace contextRef="#ctx0" brushRef="#br0">1 1 5157,'0'0'18481,"74"8"-16335,-30-8-832,8 0-353,5 0-577,-1-4-288,-3 2-96,0 1-1153,-13 1-833,-17 0-1409,-11 0-1922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57.687"/>
    </inkml:context>
    <inkml:brush xml:id="br0">
      <inkml:brushProperty name="width" value="0.025" units="cm"/>
      <inkml:brushProperty name="height" value="0.025" units="cm"/>
    </inkml:brush>
  </inkml:definitions>
  <inkml:trace contextRef="#ctx0" brushRef="#br0">1 24 4965,'0'0'17841,"76"7"-15888,-26-14-543,4 2-802,5-1-480,-2 2-512,-2-1-3235,-1 2-4037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59.045"/>
    </inkml:context>
    <inkml:brush xml:id="br0">
      <inkml:brushProperty name="width" value="0.025" units="cm"/>
      <inkml:brushProperty name="height" value="0.025" units="cm"/>
    </inkml:brush>
  </inkml:definitions>
  <inkml:trace contextRef="#ctx0" brushRef="#br0">8 270 4516,'0'0'13213,"-2"8"-11105,1-3-1829,-3 21 1345,4-25-1546,1 0 1,-1-1 0,1 1 0,-1 0 0,1 0-1,-1-1 1,1 1 0,0 0 0,-1-1 0,1 1-1,0-1 1,0 1 0,-1-1 0,1 1 0,0-1 0,0 1-1,0-1 1,0 0 0,0 1 0,-1-1 0,1 0-1,0 0 1,0 0 0,0 0 0,0 0 0,0 0-1,0 0 1,0 0 0,0 0 0,0 0 0,0 0-1,0-1 1,-1 1 0,2-1 0,10-1 199,-1-1-1,0 0 1,0-1 0,0-1-1,0 1 1,-1-2 0,0 1-1,10-8 1,77-62-227,-80 61 31,4-3-151,-1 0 0,-1-2 0,-1 0 1,0-1-1,-2-1 0,0 0 1,16-30-1,-53 91-459,11-23 496,0 0 0,2 0 0,0 1 0,1 0-1,0 0 1,2 0 0,0 1 0,1 0 0,1 0 0,-1 25 0,4-43-94,0 0-1,0 0 1,0 0-1,0 1 1,0-1 0,0 0-1,0 0 1,0 0-1,0 0 1,0 1 0,1-1-1,-1 0 1,1 0-1,-1 0 1,1 0 0,-1 0-1,1 0 1,-1 0-1,1 0 1,0 0 0,0 0-1,-1 0 1,1 0 0,0 0-1,0-1 1,0 1-1,0 0 1,0-1 0,0 1-1,0-1 1,0 1-1,0-1 1,2 1 0,16 1-7055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59.923"/>
    </inkml:context>
    <inkml:brush xml:id="br0">
      <inkml:brushProperty name="width" value="0.025" units="cm"/>
      <inkml:brushProperty name="height" value="0.025" units="cm"/>
    </inkml:brush>
  </inkml:definitions>
  <inkml:trace contextRef="#ctx0" brushRef="#br0">9 1 3876,'0'0'22645,"2"7"-22154,1 2-387,-2 1-1,1 0 1,-2-1 0,1 1-1,-1-1 1,0 1 0,-1 0-1,0-1 1,-1 1 0,-2 9-1,1-8-494,1 1 0,0-1 0,1 1-1,0 0 1,1-1 0,0 1 0,1-1 0,3 19-1,4-21-6366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12.550"/>
    </inkml:context>
    <inkml:brush xml:id="br0">
      <inkml:brushProperty name="width" value="0.025" units="cm"/>
      <inkml:brushProperty name="height" value="0.025" units="cm"/>
    </inkml:brush>
  </inkml:definitions>
  <inkml:trace contextRef="#ctx0" brushRef="#br0">0 57 8840,'0'0'11852,"54"-38"-10571,-14 31-609,6 0-159,4 5-129,1 0-192,-4 2-192,-3 0-928,-7 0-2147,-10 3-3780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00.250"/>
    </inkml:context>
    <inkml:brush xml:id="br0">
      <inkml:brushProperty name="width" value="0.025" units="cm"/>
      <inkml:brushProperty name="height" value="0.025" units="cm"/>
    </inkml:brush>
  </inkml:definitions>
  <inkml:trace contextRef="#ctx0" brushRef="#br0">1 42 11915,'0'0'13613,"63"-16"-13068,-24 12-417,8 0-160,0-1-1602,0-1-2209,-4 0-4069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01.422"/>
    </inkml:context>
    <inkml:brush xml:id="br0">
      <inkml:brushProperty name="width" value="0.025" units="cm"/>
      <inkml:brushProperty name="height" value="0.025" units="cm"/>
    </inkml:brush>
  </inkml:definitions>
  <inkml:trace contextRef="#ctx0" brushRef="#br0">0 82 9065,'0'0'12363,"1"-8"-10980,-1 5-1211,1 0 0,-1-1 0,1 1-1,0 0 1,0 0 0,0-1 0,0 1 0,0 0 0,1 0 0,-1 0 0,1 0 0,0 1 0,0-1-1,0 0 1,1 1 0,-1-1 0,0 1 0,1 0 0,0 0 0,-1 0 0,1 0 0,0 0 0,0 1-1,0-1 1,0 1 0,0 0 0,0 0 0,1 0 0,-1 0 0,0 0 0,1 1 0,-1 0-1,0-1 1,6 2 0,-1-2-149,1 1-1,-1 0 1,1 0-1,-1 1 1,1 0-1,-1 1 1,1 0-1,-1 0 1,0 1-1,0 0 1,0 0-1,0 1 1,8 5-1,-15-8-24,0 0-1,-1 0 0,1 0 0,-1 0 1,1 0-1,-1 0 0,1 0 1,-1 0-1,1 0 0,-1 0 1,0 0-1,1 0 0,-1 0 1,0 0-1,0 0 0,0 0 0,0 1 1,0-1-1,0 0 0,0 0 1,0 0-1,-1 0 0,1 0 1,0 0-1,-1 0 0,1 0 1,-1 0-1,1 0 0,-1 0 0,1 0 1,-1 0-1,0 0 0,1 0 1,-1 0-1,-1 1 0,-33 27 37,32-27-24,-96 65 486,177-53-357,-63-11-241,-1 2 1,0 0-1,-1 0 0,24 14 0,-34-18 78,0 1-1,-1 0 1,1 0-1,-1 0 1,1 0-1,-1 0 1,1 1-1,-1-1 1,0 1-1,0-1 0,0 1 1,-1 0-1,1 0 1,-1 0-1,1 0 1,-1 0-1,0 0 1,0 0-1,0 0 1,-1 1-1,1-1 1,-1 0-1,0 1 0,0-1 1,0 0-1,0 0 1,-1 6-1,-1-5 79,1-1-1,0 0 1,-1 0-1,0 0 1,0 0-1,0 0 0,0-1 1,0 1-1,0-1 1,-1 1-1,1-1 1,-1 0-1,0 1 1,0-2-1,0 1 0,0 0 1,0 0-1,0-1 1,0 0-1,0 0 1,-5 1-1,-8 3 527,0 0-1,-31 3 1,44-8-486,-5 2 15,0-1-1,0 0 0,0 0 1,0-1-1,0 0 1,0 0-1,0-1 0,0 0 1,0 0-1,-14-5 1,21 6-198,1-1 0,-1 1 0,1 0 0,0-1 0,-1 1 0,1-1 0,-1 1 0,1-1 0,-1 1 0,1-1 0,0 1 0,0-1 0,-1 0 0,1 1 0,0-1 0,0 1 0,-1-1 0,1 0 0,0 1 0,0-1 0,0 0 0,0 1 0,0-1 0,0 1 0,0-1 0,0 0 0,0 1 0,0-1 0,1 0 0,-1 1 0,0-1 0,0 1 0,1-1 0,-1 0 0,0 1 0,1-1 0,-1 1 0,0-1 0,1 1 0,-1-1 0,1 1 0,-1 0 0,1-1 0,-1 1 0,1-1 0,0 1 1,29-20-7003,-25 17 4761,13-9-5362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03.471"/>
    </inkml:context>
    <inkml:brush xml:id="br0">
      <inkml:brushProperty name="width" value="0.025" units="cm"/>
      <inkml:brushProperty name="height" value="0.025" units="cm"/>
    </inkml:brush>
  </inkml:definitions>
  <inkml:trace contextRef="#ctx0" brushRef="#br0">8 0 4965,'0'0'19501,"0"6"-18716,-8 110 281,12-35-3462,4-59-501,4-14-5475,-2-8-1269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04.650"/>
    </inkml:context>
    <inkml:brush xml:id="br0">
      <inkml:brushProperty name="width" value="0.025" units="cm"/>
      <inkml:brushProperty name="height" value="0.025" units="cm"/>
    </inkml:brush>
  </inkml:definitions>
  <inkml:trace contextRef="#ctx0" brushRef="#br0">77 134 1249,'0'0'1660,"-8"8"-1195,6-6-672,-20 22 1640,17-18-220,0 1 0,1-1 1,-1 0-1,1 1 1,0 0-1,1 0 1,0 0-1,0 1 1,1-1-1,-3 10 1,5-17-1069,0 1 0,0 0 0,-1-1 1,1 1-1,0 0 0,0-1 0,0 1 1,0 0-1,0-1 0,0 1 0,0 0 0,0-1 1,0 1-1,0 0 0,0 0 0,1-1 1,-1 1-1,0 0 0,0-1 0,1 1 1,-1-1-1,0 1 0,1 0 0,-1-1 1,0 1-1,1-1 0,0 2 0,17-8 2032,25-30-365,-38 31-1449,35-36 132,-3-2 1,-1-1-1,32-53 0,-76 115-538,1-1 1,1 1-1,-6 24 1,-4 9 46,0-3-17,3-16-2,2 0 1,1 1-1,1 0 0,2 1 1,-4 55-1,11-89-5,0 1 0,0 0 1,0 0-1,0-1 0,1 1 0,-1 0 0,0 0 1,0-1-1,0 1 0,1 0 0,-1-1 0,0 1 1,1 0-1,-1-1 0,1 1 0,-1-1 0,0 1 1,1 0-1,-1-1 0,1 1 0,0-1 0,-1 1 1,1-1-1,-1 0 0,1 1 0,0-1 1,-1 0-1,1 1 0,0-1 0,-1 0 0,1 0 1,0 1-1,0-1 0,-1 0 0,1 0 0,0 0 1,0 0-1,-1 0 0,1 0 0,0 0 0,0 0 1,-1-1-1,1 1 0,0 0 0,-1 0 0,1-1 1,0 1-1,-1 0 0,1-1 0,0 1 0,0-1 1,2 0-496,0 0 0,-1 0 0,1-1 0,0 1 0,-1-1 0,1 0-1,-1 0 1,0 0 0,1 0 0,-1 0 0,0 0 0,2-3 0,3-13-5234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08.842"/>
    </inkml:context>
    <inkml:brush xml:id="br0">
      <inkml:brushProperty name="width" value="0.025" units="cm"/>
      <inkml:brushProperty name="height" value="0.025" units="cm"/>
    </inkml:brush>
  </inkml:definitions>
  <inkml:trace contextRef="#ctx0" brushRef="#br0">66 41 3876,'0'-40'17147,"-4"70"-15797,-55 311 3177,57-322-3887,9-30 56,11-32-94,-5-9-686,-3-1 1,6-72-1,-18 161 58,-2 1 1,-1-1-1,-11 39 1,6-34 57,-7 77 1,19-94 36,-2-23-114,1-1 0,-1 0-1,0 0 1,0 0 0,0 0-1,0 0 1,0 1 0,1-1-1,-1 0 1,0 0 0,0 0-1,0 0 1,0 0 0,1 0-1,-1 0 1,0 0 0,0 1-1,0-1 1,1 0 0,-1 0-1,0 0 1,0 0 0,0 0-1,1 0 1,-1 0 0,0 0-1,0 0 1,0 0 0,1-1-1,-1 1 1,0 0 0,0 0-1,0 0 1,0 0-1,1 0 1,-1 0 0,0 0-1,0 0 1,0 0 0,0-1-1,1 1 1,-1 0 0,0 0-1,0 0 1,0 0 0,0-1-1,0 1 1,0 0 0,3-3-1010,-1-1 1,0 1-1,0-1 0,0 0 1,0 1-1,-1-1 1,1 0-1,0-5 1,3-17-10216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09.375"/>
    </inkml:context>
    <inkml:brush xml:id="br0">
      <inkml:brushProperty name="width" value="0.025" units="cm"/>
      <inkml:brushProperty name="height" value="0.025" units="cm"/>
    </inkml:brush>
  </inkml:definitions>
  <inkml:trace contextRef="#ctx0" brushRef="#br0">0 332 5637,'0'0'20927,"13"-6"-19085,12-10-1517,0-1 1,0-2-1,-2 0 1,0-1 0,-2-2-1,30-36 1,65-96 277,-140 196-699,-41 80 92,56-105-24,2 1 0,1 0 0,0 1 0,-6 37 0,11-55-78,1 0-1,0 0 0,0-1 1,0 1-1,-1 0 1,1 0-1,0 0 1,0 0-1,0 0 1,1 0-1,-1 0 1,0 0-1,0 0 1,0 0-1,1 0 1,-1 0-1,1 0 0,-1-1 1,0 1-1,1 0 1,0 0-1,0 0 1,14 3-7859,-6-4 785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09.737"/>
    </inkml:context>
    <inkml:brush xml:id="br0">
      <inkml:brushProperty name="width" value="0.025" units="cm"/>
      <inkml:brushProperty name="height" value="0.025" units="cm"/>
    </inkml:brush>
  </inkml:definitions>
  <inkml:trace contextRef="#ctx0" brushRef="#br0">178 1 3651,'0'0'18813,"-2"11"-17414,-8 17-673,-1 0 1,-2 0 0,0-1 0,-2-1 0,-24 34 0,21-34-935,2 0 0,-25 52-1,42-82-6458,-1-5 3139,0-5-167,4-10-6106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0.079"/>
    </inkml:context>
    <inkml:brush xml:id="br0">
      <inkml:brushProperty name="width" value="0.025" units="cm"/>
      <inkml:brushProperty name="height" value="0.025" units="cm"/>
    </inkml:brush>
  </inkml:definitions>
  <inkml:trace contextRef="#ctx0" brushRef="#br0">239 54 9129,'0'0'7746,"-9"-3"-4218,0 0-2998,0 0 0,0 1-1,0 1 1,0-1 0,-13 1-1,18 1-453,1 0-1,-1 0 0,0 1 0,0 0 0,1 0 1,-1 0-1,0 0 0,1 0 0,-1 1 0,1 0 1,0-1-1,-1 1 0,1 0 0,0 1 1,0-1-1,0 0 0,1 1 0,-6 5 0,8-7-74,-3 2 7,0 0 0,1 0 1,-1 0-1,0 1 0,1-1 0,0 1 1,0 0-1,0 0 0,0-1 1,1 1-1,-1 1 0,1-1 0,0 0 1,0 0-1,1 0 0,-1 0 1,1 5-1,1-8 20,0 0 0,0 0 0,0 0 1,0 0-1,0 0 0,0-1 0,0 1 0,1 0 0,-1-1 1,0 1-1,0-1 0,1 1 0,-1-1 0,0 0 1,1 0-1,-1 1 0,0-1 0,1 0 0,-1 0 0,0 0 1,1 0-1,1-1 0,35-2 440,-33 2-439,1-1 1,-1 0 0,1 0 0,-1 0 0,0-1 0,0 1 0,0-1-1,0 0 1,0-1 0,-1 1 0,0-1 0,1 0 0,-1 0-1,-1 0 1,1-1 0,-1 1 0,1-1 0,-1 0 0,-1 0 0,1 0-1,-1 0 1,1-1 0,-2 1 0,1-1 0,-1 1 0,2-10 0,-3 13-5,0 1 0,0 0 0,0-1 1,0 1-1,-1 0 0,1-1 0,0 1 0,-1 0 1,1-1-1,-1 1 0,1 0 0,-1 0 0,0-1 1,1 1-1,-1 0 0,0 0 0,0 0 1,0 0-1,0 0 0,0 0 0,0 0 0,0 0 1,-2-1-1,0 1-5,0 0 0,0 0 0,0 0 1,-1 0-1,1 0 0,0 1 0,0-1 0,0 1 1,-1 0-1,-3 0 0,0 1-15,-1 0 1,1 0-1,0 0 0,-1 1 1,1 0-1,0 0 0,0 1 1,-11 6-1,6-1-7,1 1 0,0 0 0,0 1 0,-13 16 0,21-22-28,-1 0 0,1 0 0,0 1 0,0 0 0,0-1 0,1 1 0,-1 0 1,1 0-1,1 1 0,-1-1 0,1 0 0,0 1 0,0-1 0,-1 9 0,3-13-126,-1 1 0,1-1 0,-1 0 0,1 0-1,-1 0 1,1 0 0,-1 0 0,1 0 0,0 0 0,0 0 0,-1 0 0,1 0-1,0-1 1,0 1 0,0 0 0,0 0 0,0-1 0,0 1 0,0-1 0,0 1-1,0-1 1,0 1 0,1-1 0,-1 0 0,0 1 0,0-1 0,2 0-1,38 5-5409,-34-5 4048,22 1-5459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0.454"/>
    </inkml:context>
    <inkml:brush xml:id="br0">
      <inkml:brushProperty name="width" value="0.025" units="cm"/>
      <inkml:brushProperty name="height" value="0.025" units="cm"/>
    </inkml:brush>
  </inkml:definitions>
  <inkml:trace contextRef="#ctx0" brushRef="#br0">43 17 9833,'0'0'4767,"-5"9"-2177,3-5-2435,-4 7 625,1 1 1,0-1 0,0 1 0,-3 18-1,7-28-706,1 0 0,-1 0 0,1-1 0,-1 1-1,1 0 1,0 0 0,0 0 0,0 0 0,0 0 0,0 0-1,0-1 1,1 1 0,-1 0 0,0 0 0,1 0 0,0 0-1,-1-1 1,1 1 0,0 0 0,0-1 0,0 1 0,0-1-1,0 1 1,0-1 0,1 1 0,-1-1 0,0 0 0,1 1-1,-1-1 1,1 0 0,-1 0 0,1 0 0,0 0 0,-1 0-1,1-1 1,0 1 0,0 0 0,-1-1 0,1 1 0,0-1-1,0 0 1,3 0 0,0 1 79,-1-1-1,1 1 1,0-2-1,0 1 1,0 0-1,-1-1 1,1 0-1,0 0 1,-1 0-1,1-1 1,0 1-1,-1-1 1,0 0-1,1-1 1,-1 1 0,0-1-1,0 0 1,-1 0-1,1 0 1,0 0-1,-1 0 1,0-1-1,0 0 1,0 0-1,0 0 1,-1 0-1,1 0 1,-1 0-1,0-1 1,0 1-1,-1-1 1,1 1-1,-1-1 1,0 0-1,0 1 1,-1-1 0,1 0-1,-1 0 1,0 0-1,-1 1 1,0-7-1,1 10-142,0-1-1,-1 0 1,1 1 0,0-1-1,-1 1 1,0-1-1,1 0 1,-1 1 0,0 0-1,0-1 1,0 1-1,0-1 1,0 1 0,0 0-1,0 0 1,0-1-1,0 1 1,-1 0-1,1 0 1,-1 0 0,1 1-1,0-1 1,-3-1-1,0 1 0,0 0 0,1 0-1,-1 0 1,0 1-1,0-1 1,0 1-1,0 0 1,0 0-1,-7 2 1,3-1-239,1 0 0,-1 1-1,1 1 1,-1-1 0,1 1 0,0 0 0,0 0 0,1 1-1,-13 9 1,3 8-3465,15-4-6084,8-11-2067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0.861"/>
    </inkml:context>
    <inkml:brush xml:id="br0">
      <inkml:brushProperty name="width" value="0.025" units="cm"/>
      <inkml:brushProperty name="height" value="0.025" units="cm"/>
    </inkml:brush>
  </inkml:definitions>
  <inkml:trace contextRef="#ctx0" brushRef="#br0">157 0 12107,'0'0'5446,"6"11"-3824,14 21-275,-4-7-562,-1 0 1,-1 0-1,-1 2 1,-1-1-1,16 57 1,-27-67-742,1 0 0,-2 0 1,0 0-1,-1 0 1,-1 0-1,0 0 1,-1 0-1,-1 0 1,0-1-1,-1 0 1,-1 0-1,-1 0 0,-10 19 1,1-8-563,-1 0-1,-1-2 1,-1 0 0,-1 0 0,-1-2-1,-27 22 1,11-17-3662,0-7-3427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22.849"/>
    </inkml:context>
    <inkml:brush xml:id="br0">
      <inkml:brushProperty name="width" value="0.025" units="cm"/>
      <inkml:brushProperty name="height" value="0.025" units="cm"/>
    </inkml:brush>
  </inkml:definitions>
  <inkml:trace contextRef="#ctx0" brushRef="#br0">1 0 11211,'0'0'15299,"1"7"-15261,3 52 26,-4-59-63,0 1 0,0-1 1,0 1-1,1-1 0,-1 0 1,0 1-1,0-1 0,0 0 1,0 1-1,0-1 0,1 0 1,-1 1-1,0-1 0,0 0 1,1 1-1,-1-1 0,0 0 1,0 1-1,1-1 0,-1 0 0,0 0 1,1 0-1,-1 1 0,1-1 1,-1 0-1,0 0 0,1 0 1,-1 0-1,0 0 0,1 0 1,-1 1-1,1-1 0,-1 0 1,1 0-1,19-4 110,14-13 138,-22 8-109,-9 5-71,1 1 0,0 0 0,-1 1-1,1-1 1,0 1 0,0-1-1,1 1 1,-1 1 0,0-1 0,9-2-1,-12 7-68,1 0-1,-2 0 0,1 0 1,0 1-1,-1-1 1,1 0-1,-1 0 0,0 1 1,0-1-1,-1 6 0,1-6 19,-1-1-54,1-1 0,0 0 0,0 0 0,0 1 0,0-1 0,0 0-1,0 0 1,0 1 0,0-1 0,0 0 0,0 0 0,1 1 0,-1-1 0,1 0 0,-1 0 0,1 0-1,-1 0 1,1 1 0,-1-1 0,1 0 0,0 0 0,0 0 0,0 0 0,-1-1 0,1 1 0,0 0 0,0 0-1,3 1 1,-3-2-143,1-1-1,0 1 1,0-1-1,0 1 0,0-1 1,-1 0-1,1 1 0,0-1 1,-1 0-1,1 0 1,0-1-1,-1 1 0,1 0 1,-1 0-1,0-1 0,1 1 1,-1-1-1,0 1 1,1-2-1,28-40-9861,-15 21-994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1.574"/>
    </inkml:context>
    <inkml:brush xml:id="br0">
      <inkml:brushProperty name="width" value="0.025" units="cm"/>
      <inkml:brushProperty name="height" value="0.025" units="cm"/>
    </inkml:brush>
  </inkml:definitions>
  <inkml:trace contextRef="#ctx0" brushRef="#br0">246 0 4260,'0'0'19501,"-9"4"-19357,0 1-98,0 0 0,0 1 0,1 0 0,0 0-1,0 1 1,0 0 0,1 0 0,0 1 0,1-1-1,-1 2 1,-8 14 0,-8 15 288,1 1 0,3 0 0,-18 48 1,29-64-278,1 0 1,1 0 0,1 1 0,1 0 0,2 0 0,0 0-1,2 33 1,0-49-70,1-1 0,0 0 0,1 0 0,-1 0 0,1 0 0,1 0 0,0 0 0,0 0 0,0-1 0,0 0 0,1 1 0,0-1 0,1-1 0,-1 1 0,1 0 0,0-1-1,11 8 1,-7-6-367,0-1 0,1-1 0,0 0 0,0 0-1,1-1 1,-1 0 0,1-1 0,0 0-1,0 0 1,22 1 0,41-2-5023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2.423"/>
    </inkml:context>
    <inkml:brush xml:id="br0">
      <inkml:brushProperty name="width" value="0.025" units="cm"/>
      <inkml:brushProperty name="height" value="0.025" units="cm"/>
    </inkml:brush>
  </inkml:definitions>
  <inkml:trace contextRef="#ctx0" brushRef="#br0">25 1 4933,'0'0'17542,"-2"10"-17334,-6 28 33,1 0 0,3 1 1,1-1-1,3 68 0,0-104-187,0 1 0,0 0 0,1 0 0,-1 0 0,1 0-1,-1-1 1,1 1 0,0 0 0,0-1 0,1 1 0,-1 0 0,0-1-1,1 0 1,-1 1 0,1-1 0,0 0 0,0 0 0,0 0 0,0 0-1,0 0 1,4 2 0,-3-2 63,0-1-1,0 0 0,0-1 1,0 1-1,1 0 0,-1-1 1,0 0-1,0 0 1,0 0-1,1 0 0,-1 0 1,0-1-1,0 1 1,0-1-1,0 0 0,0 0 1,0 0-1,0 0 1,4-3-1,12-6 175,0-1 0,-2-1 0,1-1 0,-2 0 0,1-1 0,26-32 0,74-107 758,-115 155-1087,-3 10-98,-4 15-16,-6 6 144,5-19-15,1 1-1,0 0 1,1 0-1,1 0 1,0 1-1,1-1 1,1 1-1,1 24 1,0-39 25,1 0 0,-1 0 0,0-1 0,1 1 0,-1 0-1,1 0 1,0 0 0,-1-1 0,1 1 0,0 0 0,-1-1 0,1 1 0,0-1 0,0 1 0,-1 0 0,1-1-1,0 0 1,0 1 0,0-1 0,0 0 0,0 1 0,0-1 0,-1 0 0,1 0 0,0 0 0,0 0-1,0 1 1,0-1 0,0-1 0,0 1 0,0 0 0,0 0 0,0 0 0,0 0 0,0-1 0,0 1 0,-1 0-1,1-1 1,0 1 0,0-1 0,0 1 0,1-2 0,38-21 183,-17 4-49,-2-1 1,0-1 0,18-24-1,-31 33-446,1 1 0,-1-1 1,-1-1-1,0 0 0,-1 0 0,-1 0 0,0 0 1,5-19-1,-9 20-5501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3.112"/>
    </inkml:context>
    <inkml:brush xml:id="br0">
      <inkml:brushProperty name="width" value="0.025" units="cm"/>
      <inkml:brushProperty name="height" value="0.025" units="cm"/>
    </inkml:brush>
  </inkml:definitions>
  <inkml:trace contextRef="#ctx0" brushRef="#br0">24 20 4100,'0'0'20723,"2"8"-20311,-1 22-306,0 0 0,-2 1 0,-1-1 1,-1-1-1,-10 38 0,8-36-60,4-30-30,0 1 1,1-1 0,-1 0-1,1 1 1,0-1-1,0 0 1,-1 1 0,1-1-1,0 0 1,0 1-1,0-1 1,0 1 0,0-1-1,1 0 1,-1 1-1,0-1 1,1 1-1,-1-1 1,1 0 0,-1 0-1,1 1 1,0-1-1,-1 0 1,1 0 0,0 0-1,0 0 1,0 0-1,0 0 1,0 0 0,2 2-1,-1-3 70,1 0-1,-1 0 0,1-1 0,-1 1 1,1 0-1,-1-1 0,1 0 1,-1 1-1,0-1 0,1 0 1,-1 0-1,0-1 0,0 1 1,0 0-1,0-1 0,0 1 0,3-3 1,28-23 129,-1-2 0,-1 0 0,-2-2 0,-1-2 0,-2 0 0,44-73 0,-67 101 378,-2 0-3609,-8 4-9503,-9 6-1724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3.469"/>
    </inkml:context>
    <inkml:brush xml:id="br0">
      <inkml:brushProperty name="width" value="0.025" units="cm"/>
      <inkml:brushProperty name="height" value="0.025" units="cm"/>
    </inkml:brush>
  </inkml:definitions>
  <inkml:trace contextRef="#ctx0" brushRef="#br0">0 0 12268,'0'0'12075,"42"51"-11178,-20-45-737,5 2-448,0-4-1858,3-1-2755,-4 0-7142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4.081"/>
    </inkml:context>
    <inkml:brush xml:id="br0">
      <inkml:brushProperty name="width" value="0.025" units="cm"/>
      <inkml:brushProperty name="height" value="0.025" units="cm"/>
    </inkml:brush>
  </inkml:definitions>
  <inkml:trace contextRef="#ctx0" brushRef="#br0">135 1 6054,'0'0'15663,"-10"10"-15434,-2 5 155,0 1 0,0 1-1,2 0 1,0 0 0,1 1 0,1 0-1,0 0 1,-5 21 0,3 1 480,-6 44-1,14-69-793,0 0 0,2 1 0,-1 0-1,2-1 1,0 1 0,4 15-1,-4-26-113,1 0 0,0 1 0,1-2-1,-1 1 1,1 0 0,0 0 0,0-1-1,0 1 1,1-1 0,-1 0 0,1 0-1,0 0 1,0-1 0,1 1 0,-1-1-1,1 0 1,-1-1 0,1 1 0,0-1-1,0 1 1,0-2 0,1 1 0,-1 0-1,0-1 1,1 0 0,5 0 0,2 1-896,0-1 0,1 0 1,-1-1-1,0-1 0,1 0 1,-1 0-1,0-1 0,1-1 1,19-7-1,12-10-6571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4.456"/>
    </inkml:context>
    <inkml:brush xml:id="br0">
      <inkml:brushProperty name="width" value="0.025" units="cm"/>
      <inkml:brushProperty name="height" value="0.025" units="cm"/>
    </inkml:brush>
  </inkml:definitions>
  <inkml:trace contextRef="#ctx0" brushRef="#br0">1 65 10186,'0'0'9134,"9"-7"-6732,-1 0-1974,1 1 0,1 0 1,-1 0-1,1 1 0,0 0 1,0 1-1,0 0 0,1 1 1,0 0-1,-1 1 0,1 0 1,14-1-1,-21 3-360,0-1 0,0 1 1,1 0-1,-1 0 0,0 0 1,0 1-1,0-1 1,0 1-1,0 0 0,0 0 1,0 1-1,-1-1 0,1 1 1,4 2-1,-7-2-66,1 0-1,-1 0 1,1 0 0,-1 0 0,0 0 0,0 1-1,0-1 1,0 0 0,0 1 0,-1-1-1,1 1 1,-1-1 0,1 1 0,-1-1 0,0 1-1,0-1 1,0 1 0,0-1 0,-1 1-1,1-1 1,-1 1 0,1-1 0,-3 5 0,0 3 30,0 0 1,-2-1 0,1 1 0,-1-1 0,0 0 0,-1 0 0,-6 8 0,6-10-24,1 0-1,0 0 1,0 0-1,1 1 1,0 0-1,0 0 1,1 0 0,0 0-1,0 0 1,-2 17-1,5-24-9,0 0 0,0 0 0,0 0-1,0 0 1,1-1 0,-1 1 0,0 0 0,0 0 0,1 0-1,-1-1 1,0 1 0,1 0 0,-1 0 0,1-1-1,-1 1 1,1 0 0,-1-1 0,1 1 0,-1-1 0,1 1-1,0-1 1,-1 1 0,1-1 0,0 1 0,0-1-1,1 1 1,29 6-349,33-10-3229,-29-6-1594,0-5-3197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4.812"/>
    </inkml:context>
    <inkml:brush xml:id="br0">
      <inkml:brushProperty name="width" value="0.025" units="cm"/>
      <inkml:brushProperty name="height" value="0.025" units="cm"/>
    </inkml:brush>
  </inkml:definitions>
  <inkml:trace contextRef="#ctx0" brushRef="#br0">162 66 3844,'0'0'13330,"-1"-8"-10373,1 5-2979,-1-1 525,1 0 0,-1 0-1,0 0 1,0 0 0,0 0 0,-1 0 0,-3-7 0,4 10-373,0 0 1,0 0 0,0 0-1,0-1 1,0 1 0,0 0-1,0 0 1,-1 1-1,1-1 1,0 0 0,-1 0-1,1 1 1,-1-1 0,1 0-1,-1 1 1,1 0 0,-1-1-1,1 1 1,-1 0-1,1 0 1,-1 0 0,1 0-1,-1 0 1,0 0 0,1 0-1,-1 0 1,1 1-1,-1-1 1,1 0 0,-2 2-1,-3 0-83,1 0-1,0 1 1,0 0-1,0 0 1,0 0-1,0 1 1,0 0-1,1 0 0,0 0 1,0 0-1,0 1 1,0-1-1,1 1 1,0 0-1,0 0 1,-5 11-1,4-6-25,-1 0 1,1 1-1,1 0 1,0 0-1,1 0 0,0 0 1,-1 21-1,3-30-14,0 0 0,0 1 0,0-1 0,1 0 0,-1 0 0,1 0 0,-1 0 0,1 1 0,0-1 0,0 0 0,0 0 0,0 0 0,0-1 0,0 1 0,0 0 0,1 0 0,-1-1 0,1 1 0,0-1 1,-1 1-1,1-1 0,0 1 0,0-1 0,0 0 0,-1 0 0,1 0 0,1 0 0,-1 0 0,0-1 0,0 1 0,0-1 0,0 1 0,0-1 0,1 0 0,-1 0 0,0 0 0,0 0 0,0 0 0,4-1 0,1 1 21,0-1 0,0 0 0,0 0 1,0-1-1,0 0 0,-1 0 0,1 0 1,-1-1-1,1 0 0,-1-1 0,9-5 0,-10 4 12,0 1 0,-1-1 0,0 0 0,0 0 0,0 0 0,0 0 0,-1-1 0,0 1 0,0-1 0,-1 0 0,1 0 0,-1 0 0,-1 0 0,1-1 0,-1 1 0,1-9 0,-2 13-137,0-1 1,0 0-1,0 0 0,-1 0 0,1 1 0,-1-1 1,0 0-1,1 1 0,-1-1 0,0 1 0,0-1 0,-1 1 1,1-1-1,-1 1 0,1 0 0,-3-3 0,1 3-306,1 0 1,-1 0-1,1 0 0,-1 0 0,0 1 0,0-1 0,0 1 0,0 0 0,0 0 0,0 0 0,0 0 1,0 0-1,-1 1 0,1-1 0,0 1 0,-6 0 0,-8 1-4925,5 0-2450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5.362"/>
    </inkml:context>
    <inkml:brush xml:id="br0">
      <inkml:brushProperty name="width" value="0.025" units="cm"/>
      <inkml:brushProperty name="height" value="0.025" units="cm"/>
    </inkml:brush>
  </inkml:definitions>
  <inkml:trace contextRef="#ctx0" brushRef="#br0">1 22 8136,'0'0'12379,"9"-4"-10873,2 0-1052,0 1-1,0 0 1,0 1 0,0 0-1,0 1 1,12-1 0,-20 2-406,-1 0-1,1 0 1,-1 0 0,1 0 0,-1 0 0,0 1-1,1-1 1,-1 1 0,1-1 0,-1 1-1,0 0 1,1 0 0,-1 0 0,0 0 0,0 1-1,0-1 1,0 0 0,0 1 0,0 0-1,0-1 1,0 1 0,-1 0 0,1 0 0,0 0-1,-1 0 1,0 0 0,0 0 0,1 0-1,-1 1 1,0-1 0,-1 0 0,1 1 0,0-1-1,-1 1 1,1-1 0,-1 1 0,0-1-1,0 4 1,0-1-28,0-1-1,-1 1 1,0 0-1,0-1 1,0 0-1,0 1 1,0-1-1,-1 0 1,0 1-1,0-1 1,0 0-1,-5 6 1,-39 38 158,39-42-169,-1 0 0,2 1 0,-1 0 0,1 0 0,0 1 0,0-1 0,1 1 0,-4 9 0,8-16-9,1-1 0,0 1 0,0 0 0,0 0 1,-1-1-1,1 1 0,0 0 0,0 0 0,0-1 0,0 1 0,0 0 1,0 0-1,0-1 0,1 1 0,-1 0 0,0 0 0,0-1 1,1 1-1,-1 0 0,0-1 0,1 1 0,-1 0 0,0-1 0,1 1 1,-1 0-1,1-1 0,-1 1 0,1-1 0,0 1 0,-1-1 1,1 1-1,-1-1 0,1 0 0,0 1 0,-1-1 0,1 0 0,0 1 1,0-1-1,-1 0 0,1 0 0,0 0 0,0 1 0,-1-1 1,1 0-1,0 0 0,0 0 0,-1 0 0,1 0 0,0-1 0,1 1 1,47-4 158,-47 4-155,27-5-720,54-18 0,26-17-5652,-55 18-251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5.720"/>
    </inkml:context>
    <inkml:brush xml:id="br0">
      <inkml:brushProperty name="width" value="0.025" units="cm"/>
      <inkml:brushProperty name="height" value="0.025" units="cm"/>
    </inkml:brush>
  </inkml:definitions>
  <inkml:trace contextRef="#ctx0" brushRef="#br0">172 44 6887,'0'0'11707,"-10"-4"-8857,6 2-2707,0 1 0,0-1-1,0 0 1,0 1 0,0 0-1,-1 0 1,1 0 0,0 1-1,-1-1 1,1 1 0,0 0-1,-1 0 1,1 1 0,-1-1-1,1 1 1,0 0 0,0 0-1,-1 0 1,1 1 0,0-1-1,0 1 1,0 0 0,1 1-1,-1-1 1,0 0 0,1 1-1,-1 0 1,-4 5 0,4-4-102,0 1 1,1 0 0,-1 0 0,1 0 0,0 0 0,0 1 0,0-1 0,1 1 0,0 0 0,0-1 0,0 1 0,1 0 0,0 0 0,0 0 0,0 7 0,2-10-20,-1 0 1,0 0-1,1 0 1,0 0 0,0 0-1,0 0 1,0 0-1,0-1 1,0 1-1,1 0 1,-1-1 0,1 1-1,0-1 1,0 0-1,0 1 1,0-1-1,0 0 1,0 0 0,0 0-1,1-1 1,-1 1-1,1 0 1,0-1-1,-1 0 1,1 1-1,0-1 1,0 0 0,0-1-1,-1 1 1,1 0-1,6 0 1,1 0 123,-1-1 1,1 1 0,-1-2-1,1 1 1,-1-1 0,1-1-1,-1 1 1,1-2 0,-1 1-1,0-1 1,0-1-1,0 0 1,-1 0 0,14-9-1,-17 10-95,0 0 0,-1 0 0,0-1 0,0 1-1,0-1 1,0 0 0,0 0 0,-1-1 0,0 1-1,0-1 1,0 1 0,0-1 0,-1 0 0,0 0 0,0 0-1,0-1 1,0 1 0,-1 0 0,0-1 0,0 1-1,-1-1 1,1 1 0,-1-1 0,-1 1 0,1-1-1,-2-9 1,0 12-71,1 0 0,0 0 0,-1 0 0,1 1 0,-1-1 0,0 1 0,0-1 1,0 1-1,0-1 0,0 1 0,-1 0 0,1 0 0,-1 0 0,1 0 0,-1 1 0,0-1 0,0 1 0,1 0 0,-1-1 0,0 1 0,0 0 0,0 1 0,0-1 0,-1 1 0,1-1 0,0 1 0,0 0 0,-6 0 0,3 0-291,-1 0 0,1 1-1,-1-1 1,1 1-1,-1 0 1,1 1 0,0-1-1,0 1 1,-1 1 0,1-1-1,1 1 1,-1 0 0,-6 4-1,-8 13-3440,11-4-2719,7-3-6544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6.172"/>
    </inkml:context>
    <inkml:brush xml:id="br0">
      <inkml:brushProperty name="width" value="0.025" units="cm"/>
      <inkml:brushProperty name="height" value="0.025" units="cm"/>
    </inkml:brush>
  </inkml:definitions>
  <inkml:trace contextRef="#ctx0" brushRef="#br0">22 0 12396,'0'0'7986,"13"3"-6651,3 1-992,1 1 0,-1 1 0,0 0 0,0 1 0,-1 1-1,0 0 1,15 11 0,-18-10-279,0 1 0,0 0-1,-1 1 1,0 0-1,-1 0 1,0 1 0,-1 0-1,14 26 1,-20-33-59,0 1 0,-1 0 1,0 0-1,0 0 0,-1 0 1,0 1-1,0-1 0,0 0 0,-1 1 1,0-1-1,0 0 0,0 1 1,-1-1-1,0 0 0,0 0 1,-1 1-1,0-1 0,0 0 0,0-1 1,-1 1-1,0 0 0,0-1 1,0 1-1,-4 4 0,-11 14-66,-1 0-1,-1-2 1,-1 0 0,-34 27-1,2-12-2631,-4-10-3756,28-18-4783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23.454"/>
    </inkml:context>
    <inkml:brush xml:id="br0">
      <inkml:brushProperty name="width" value="0.025" units="cm"/>
      <inkml:brushProperty name="height" value="0.025" units="cm"/>
    </inkml:brush>
  </inkml:definitions>
  <inkml:trace contextRef="#ctx0" brushRef="#br0">96 1 11018,'0'0'14163,"-8"3"-14243,3-1 74,1 0 0,-1 1 0,0-1 0,1 1 0,0 0 0,-1 0 0,1 1 0,0-1 0,1 1 0,-1 0 0,1 0 0,0 0 0,-1 0 0,2 1 0,-4 6 0,-1 1 11,5-8 2,0-1 0,0 1 0,0 0 0,1 0 0,-1 0 0,1 0 0,0 0 0,0 0 0,0 6 0,2-10 48,1 1 1,0-1 0,-1 0 0,1 0-1,0 0 1,-1 0 0,1-1 0,0 1 0,-1 0-1,1-1 1,0 1 0,-1-1 0,1 1-1,-1-1 1,1 0 0,-1 0 0,3-1-1,73-54 1023,-19 10-405,-57 46-673,-1 0-1,0 0 0,0 0 0,0 0 1,1-1-1,-1 1 0,0 0 1,0 0-1,1 0 0,-1 0 1,0 0-1,1 0 0,-1 0 0,0 0 1,0 0-1,1 0 0,-1 0 1,0 0-1,0 0 0,1 0 0,-1 0 1,0 0-1,1 0 0,-1 0 1,0 0-1,0 0 0,1 0 0,-1 0 1,0 0-1,0 1 0,1-1 1,-1 0-1,0 0 0,0 0 0,0 0 1,1 1-1,-1-1 0,0 0 1,0 0-1,0 1 0,0-1 0,1 0 1,3 19 43,-3 32 147,-2-40-126,1-10-63,0 0 0,0 0 0,0-1 0,0 1 0,0 0 0,0 0 0,0 0 0,0 0 0,0 0 0,1 0 0,-1 0 0,0 0-1,1-1 1,-1 1 0,0 0 0,1 0 0,-1 0 0,1-1 0,0 1 0,-1 0 0,1-1 0,-1 1 0,1 0 0,0-1 0,0 1 0,-1-1 0,2 1 0,0 0 25,0-1 0,-1 0 1,1 0-1,0 0 1,-1 0-1,1 0 1,0 0-1,0 0 1,-1 0-1,1-1 1,0 1-1,-1-1 0,4-1 1,9-5 236,-1 0 1,24-18-1,-23 15-259,-5 4-5,-6 4-6,0-1-1,0 1 0,1 0 1,-1 0-1,1 0 0,-1 0 1,1 0-1,0 1 0,0 0 1,-1 0-1,1 0 0,0 0 1,0 0-1,0 1 1,6 0-1,-9 0-7,0 1-1,-1 0 1,1 0 0,0-1-1,0 1 1,-1 0-1,1 0 1,-1 0 0,1-1-1,-1 1 1,1 0 0,-1 0-1,0 0 1,1 0 0,-1 0-1,0 0 1,0 0 0,0 0-1,0 0 1,0 0 0,0 0-1,0 2 1,0 30-35,-1-24 79,0 4 21,1 14-47,0-27 6,1 0 0,-1 1 1,0-1-1,0 1 0,1-1 0,-1 0 0,0 1 0,1-1 0,-1 0 0,0 0 0,1 1 0,-1-1 0,1 0 0,-1 0 1,0 1-1,1-1 0,-1 0 0,1 0 0,-1 0 0,1 0 0,-1 0 0,0 0 0,1 0 0,-1 1 0,1-1 0,-1-1 1,1 1-1,-1 0 0,1 0 0,-1 0 0,1 0 0,-1 0 0,0 0 0,1 0 0,-1-1 0,1 1 0,-1 0 0,0 0 0,1 0 1,-1-1-1,1 1 0,-1 0 0,0-1 0,1 1 0,-1 0 0,0-1 0,0 1 0,1 0 0,-1-2 0,38-28 786,-28 21-789,0 1 1,0 0-1,0 0 1,1 1-1,0 0 1,1 1-1,0 0 1,0 1-1,15-4 1,-26 8-21,0 1 0,0 0-1,0 0 1,-1 0 0,1 0 0,0 0 0,0 0-1,0 1 1,0-1 0,-1 0 0,1 0 0,0 1 0,0-1-1,0 0 1,-1 1 0,1-1 0,0 1 0,-1-1 0,1 1-1,0-1 1,-1 1 0,1-1 0,0 1 0,-1 0-1,1-1 1,-1 1 0,1 0 0,-1-1 0,0 1 0,1 0-1,-1 0 1,0-1 0,1 1 0,-1 0 0,0 0-1,0 0 1,0 0 0,0-1 0,0 1 0,0 0 0,0 0-1,0 0 1,0 0 0,0 0 0,-1 0 0,-9 54-14,4-26-894,6-28-1144,1-3-1484,8-8-1713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6.848"/>
    </inkml:context>
    <inkml:brush xml:id="br0">
      <inkml:brushProperty name="width" value="0.025" units="cm"/>
      <inkml:brushProperty name="height" value="0.025" units="cm"/>
    </inkml:brush>
  </inkml:definitions>
  <inkml:trace contextRef="#ctx0" brushRef="#br0">1 34 11787,'0'0'8808,"45"-6"-8071,-8 1 64,7-2-32,10 2-161,5 1-287,-2 0-289,0 2-513,-12 2-1377,-9 0-2274,-20 2-1505,-16 9-353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7.223"/>
    </inkml:context>
    <inkml:brush xml:id="br0">
      <inkml:brushProperty name="width" value="0.025" units="cm"/>
      <inkml:brushProperty name="height" value="0.025" units="cm"/>
    </inkml:brush>
  </inkml:definitions>
  <inkml:trace contextRef="#ctx0" brushRef="#br0">1 1 9449,'0'0'10730,"45"41"-9737,-5-41-288,8 0-385,5 0-256,11-1-1249,0-11-5093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22.929"/>
    </inkml:context>
    <inkml:brush xml:id="br0">
      <inkml:brushProperty name="width" value="0.025" units="cm"/>
      <inkml:brushProperty name="height" value="0.025" units="cm"/>
    </inkml:brush>
  </inkml:definitions>
  <inkml:trace contextRef="#ctx0" brushRef="#br0">13 209 3491,'0'0'10362,"-3"9"-8883,2-5-1402,-1 2 221,0 0 1,1 0-1,0 0 0,0 1 1,0-1-1,0 0 1,1 10-1,1-13-201,0 0-1,0 0 0,0 0 1,0-1-1,0 1 1,0 0-1,1-1 0,-1 1 1,1-1-1,-1 0 1,1 1-1,0-1 1,0 0-1,0 0 0,1 0 1,-1 0-1,0 0 1,1-1-1,-1 1 0,1-1 1,0 0-1,3 2 1,10 3 112,0-1 1,0 0 0,1-1-1,0-1 1,0 0 0,0-1-1,27-1 1,121-13-62,44-19-254,-103 13-140,117-4 0,-159 21 170,1 3-1,91 15 1,-122-12-22,1-2 0,0-2 0,0-1 0,0-1 0,0-2 0,0-2 0,0-1 0,-1-1 0,0-2 0,35-15 0,-57 20 9,161-53-513,-143 50 714,0 1 1,0 1 0,60-2-1,-4 9 670,-35 0-281,1-3 0,-1-1 1,76-14-1,134-34-470,-104 37 1128,-48 15 2402,-89-1-3149,-1-1 0,1 0 0,0-2 0,-1 0 0,1-1 0,23-7 1,-31 6-1433,0 0 0,-1-1 0,0 0 0,0-1 0,0 0 0,16-13 0,-1-4-8311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23.873"/>
    </inkml:context>
    <inkml:brush xml:id="br0">
      <inkml:brushProperty name="width" value="0.025" units="cm"/>
      <inkml:brushProperty name="height" value="0.025" units="cm"/>
    </inkml:brush>
  </inkml:definitions>
  <inkml:trace contextRef="#ctx0" brushRef="#br0">1 261 12043,'0'0'13122,"7"3"-12076,-4-1-976,-1-1-1,1-1 0,-1 1 0,1 0 0,-1 0 0,1-1 0,0 0 0,-1 1 1,1-1-1,0 0 0,-1 0 0,1-1 0,0 1 0,-1-1 0,1 1 0,0-1 1,-1 0-1,1 0 0,2-1 0,7-4 145,-1-1-1,0-1 1,13-10 0,-17 13-161,41-36 211,46-50 1,-5 3-4,-92 114-165,-23 55-103,17-57-109,1-1 0,1 1-1,1 1 1,1-1 0,-3 48-1,8-69-77,0-2 16,-1 0 0,1 0 0,0 0 0,0 0 0,0 0 1,0 0-1,0 0 0,0 0 0,0 0 0,0 0 0,1 0 0,-1 0 0,0 0 0,0-1 0,1 1 0,-1 0 0,1 0 0,-1 0 0,1 0 0,-1 0 0,1 0 0,0-1 0,-1 1 0,1 0 1,0-1-1,0 1 0,-1 0 0,2 0 0,11 0-6111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18.701"/>
    </inkml:context>
    <inkml:brush xml:id="br0">
      <inkml:brushProperty name="width" value="0.025" units="cm"/>
      <inkml:brushProperty name="height" value="0.025" units="cm"/>
    </inkml:brush>
  </inkml:definitions>
  <inkml:trace contextRef="#ctx0" brushRef="#br0">12 422 6438,'0'0'9364,"-2"7"-7560,-1 1-1145,2-5-401,0 0-1,0-1 1,0 1 0,1-1 0,-1 1-1,1 0 1,-1 0 0,1-1-1,0 1 1,0 0 0,0 0-1,1 5 1,-1-8-208,0 0 1,0 0-1,0 1 0,0-1 0,1 0 0,-1 1 1,0-1-1,0 0 0,0 0 0,0 1 1,0-1-1,1 0 0,-1 1 0,0-1 1,0 0-1,0 0 0,1 0 0,-1 1 0,0-1 1,1 0-1,-1 0 0,0 0 0,0 0 1,1 1-1,-1-1 0,0 0 0,1 0 1,-1 0-1,0 0 0,0 0 0,1 0 0,-1 0 1,0 0-1,1 0 0,-1 0 0,0 0 1,1 0-1,16-7 1480,11-14 225,27-40-800,76-113-1,-84 108-845,-4-2-68,-30 45 16,31-41 0,-42 65-214,-4 9 94,-6 13 38,-7 10 35,2 2 1,2-1 0,1 2-1,2-1 1,1 1 0,2 0-1,-1 44 1,6-79-45,0 0 0,0 0 0,1 0 0,-1 1 0,0-1-1,0 0 1,1 0 0,-1 0 0,1 0 0,-1 0 0,1 0 0,-1 0 0,1 0 0,0 0 0,-1 0 0,1 0 0,0 0 0,0 0 0,0-1-1,-1 1 1,1 0 0,0 0 0,0-1 0,0 1 0,0-1 0,0 1 0,2 0 0,-2-1-461,1 0 0,-1 1 0,1-1 0,-1 0 0,1 0 0,-1 1 0,1-1-1,-1-1 1,1 1 0,-1 0 0,1 0 0,-1 0 0,3-2 0,8-5-7918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20.784"/>
    </inkml:context>
    <inkml:brush xml:id="br0">
      <inkml:brushProperty name="width" value="0.025" units="cm"/>
      <inkml:brushProperty name="height" value="0.025" units="cm"/>
    </inkml:brush>
  </inkml:definitions>
  <inkml:trace contextRef="#ctx0" brushRef="#br0">1 0 7399,'0'0'16752,"16"48"-16080,-16-11-415,0 4-97,0 4-32,0-2-128,0-3 0,0-7-448,0-7-1154,5-13-1185,6-13-3491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25.417"/>
    </inkml:context>
    <inkml:brush xml:id="br0">
      <inkml:brushProperty name="width" value="0.025" units="cm"/>
      <inkml:brushProperty name="height" value="0.025" units="cm"/>
    </inkml:brush>
  </inkml:definitions>
  <inkml:trace contextRef="#ctx0" brushRef="#br0">121 90 3587,'0'0'3134,"4"-8"-1960,15-25 446,-7 6 1438,-10 8 3886,-13 17-3675,-11 7-2769,15-1-484,1 0 1,-1 0-1,0 0 0,1 1 0,0 0 1,0 1-1,1-1 0,-1 1 0,1 0 1,0 1-1,-4 6 0,2-1 31,0 0 0,0 1-1,1 0 1,0 0-1,-5 19 1,10-28 12,0 1 0,0-1-1,0 1 1,0-1 0,1 1 0,0-1-1,0 1 1,0-1 0,0 1-1,1-1 1,-1 1 0,3 4 0,-2-7-31,0 0 1,0 0 0,1-1 0,-1 1 0,0 0-1,1-1 1,-1 1 0,1-1 0,0 0 0,0 0-1,-1 1 1,1-1 0,0 0 0,0 0-1,0-1 1,0 1 0,0 0 0,0-1 0,0 1-1,0-1 1,0 0 0,0 1 0,1-1-1,-1 0 1,0 0 0,0-1 0,4 0 0,4 0 131,0-1 1,-1 0 0,1-1-1,-1 0 1,0-1-1,1 0 1,-2 0 0,1-1-1,0 0 1,9-8 0,-6 5-2,-1-1 0,0-1 1,-1 0-1,0 0 1,0-1-1,13-19 0,-21 27-118,-1 1 0,1-1-1,0 0 1,-1 0-1,0 0 1,1-1-1,-1 1 1,-1 0 0,1 0-1,0-1 1,-1 1-1,1 0 1,-1-1 0,0 1-1,-1-4 1,1 5-11,-1-1 0,0 1 0,0 0 0,1 0 1,-2 0-1,1 0 0,0 0 0,0 0 0,0 0 0,-1 1 1,1-1-1,-1 0 0,0 1 0,1-1 0,-1 1 0,0 0 1,-2-2-1,-4-1-516,-1 1 1,1 0-1,0 0 1,-1 0-1,0 1 1,1 1 0,-1-1-1,0 2 1,-14-1-1,23 1 366,0 0 0,1 0 0,-1 0 1,0 0-1,0 0 0,0 0 0,0 0 0,0 0 0,0 1 0,0-1 0,1 0 0,-1 0 0,0 0 0,0 0 0,0 0 0,0 0 0,0 0 1,0 0-1,0 0 0,0 0 0,0 1 0,0-1 0,0 0 0,0 0 0,1 0 0,-1 0 0,0 0 0,0 0 0,0 0 0,0 1 1,0-1-1,0 0 0,0 0 0,0 0 0,0 0 0,0 0 0,0 0 0,0 1 0,0-1 0,0 0 0,-1 0 0,1 0 0,0 0 0,0 0 1,0 0-1,0 0 0,0 0 0,0 1 0,0-1 0,0 0 0,0 0 0,0 0 0,0 0 0,0 0 0,-1 0 0,1 0 0,0 0 1,0 0-1,0 0 0,0 0 0,0 0 0,0 0 0,0 1 0,-1-1 0,1 0 0,11 6-4563,12-3-3394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25.979"/>
    </inkml:context>
    <inkml:brush xml:id="br0">
      <inkml:brushProperty name="width" value="0.025" units="cm"/>
      <inkml:brushProperty name="height" value="0.025" units="cm"/>
    </inkml:brush>
  </inkml:definitions>
  <inkml:trace contextRef="#ctx0" brushRef="#br0">1 48 6342,'0'0'18033,"10"-7"-16955,0 1-836,1 0 0,0 1 0,0 0 0,22-7 0,-29 11-200,1-1 0,0 1 0,1 0 0,-1 0 0,0 1-1,0-1 1,0 1 0,0 1 0,1-1 0,-1 1 0,0-1 0,0 2 0,0-1 0,0 0-1,0 1 1,9 4 0,-13-5-29,1 0-1,-1 0 1,0 0-1,1 0 1,-1 1-1,0-1 1,0 0-1,0 0 1,0 1-1,0-1 1,0 1-1,-1-1 1,1 0-1,0 1 1,-1 0-1,1-1 1,-1 1 0,1-1-1,-1 1 1,0 0-1,0-1 1,1 1-1,-1 0 1,0-1-1,-1 1 1,1 0-1,0-1 1,0 1-1,-1-1 1,1 1-1,-1 0 1,1-1-1,-1 1 1,0-1-1,0 1 1,0-1-1,0 0 1,0 1-1,0-1 1,0 0-1,0 0 1,0 1-1,-2 0 1,-6 7 379,1 0-1,-2-1 1,1 0 0,-13 8-1,1 0 483,38-17-743,16-2-506,-28 2 264,1 1-1,0 1 1,-1-1 0,1 1-1,-1 0 1,1 0-1,-1 0 1,1 1-1,-1 0 1,0 0 0,0 0-1,0 1 1,0 0-1,0 0 1,7 6-1,-10-7 94,0 1-1,1-1 0,-2 1 0,1 0 0,0-1 0,-1 1 0,1 0 0,-1 0 1,0 0-1,0 0 0,0 0 0,0 1 0,0-1 0,-1 0 0,1 0 1,-1 1-1,0-1 0,0 0 0,0 0 0,-1 1 0,1-1 0,-1 0 0,0 0 1,0 0-1,0 0 0,0 0 0,0 0 0,-1 0 0,-1 3 0,-1 1 174,-1 0 0,0 0 0,0 0 0,0-1 0,-1 1 0,0-1 0,0-1 0,0 1 0,-1-1 0,0 0 1,0-1-1,0 0 0,0 0 0,-1 0 0,0-1 0,0 0 0,0 0 0,0-1 0,0 0 0,0-1 0,-1 0 0,1 0 0,0-1 0,-1 0 0,-8-1 0,15 1-187,-1-1 0,1 1 0,0-1 0,-1 0 0,1 0 0,0 0 0,0 0 1,0 0-1,-1-1 0,1 1 0,1-1 0,-1 1 0,0-1 0,0 0 0,0 1 0,1-1 1,-1 0-1,1 0 0,0 0 0,-1 0 0,1-1 0,0 1 0,0 0 0,1 0 0,-1-1 0,0 1 1,1 0-1,-1-1 0,1 1 0,0-4 0,-1 3-286,1 0 0,1 0 1,-1 1-1,0-1 0,1 0 1,-1 0-1,1 0 0,0 1 0,0-1 1,0 1-1,0-1 0,1 0 1,-1 1-1,1 0 0,-1-1 0,4-3 1,17-13-4691,1 0-1953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26.337"/>
    </inkml:context>
    <inkml:brush xml:id="br0">
      <inkml:brushProperty name="width" value="0.025" units="cm"/>
      <inkml:brushProperty name="height" value="0.025" units="cm"/>
    </inkml:brush>
  </inkml:definitions>
  <inkml:trace contextRef="#ctx0" brushRef="#br0">14 292 5862,'0'0'4051,"-2"9"-84,-1 0-2722,-5 20 829,8-4 2988,0-25-4941,0 0 1,1 1-1,-1-1 0,0 0 1,1 1-1,-1-1 0,0 0 1,1 1-1,-1-1 0,0 0 1,1 0-1,-1 1 0,1-1 1,-1 0-1,0 0 0,1 0 1,-1 0-1,1 1 0,-1-1 1,1 0-1,-1 0 0,1 0 1,-1 0-1,0 0 0,1 0 1,-1 0-1,1 0 0,-1 0 1,1-1-1,-1 1 0,1 0 1,-1 0-1,0 0 0,1 0 1,-1-1-1,1 1 0,-1 0 1,19-9 1198,-3-2-978,-1 0-1,0-1 1,-1-1-1,0 0 1,-1-1-1,-1-1 1,13-18-1,1-7-137,36-73-1,-42 61 35,-8 21-225,-16 69-189,-11 32 151,8-47 52,2 0-1,0 1 1,2-1-1,1 1 0,0-1 1,2 1-1,4 41 1,-3-62-131,0 1-1,0-1 1,0 0 0,1 1 0,-1-1 0,1 0 0,0 0 0,-1 0 0,2 0 0,-1 0 0,0-1 0,4 4 0,-4-4-294,0 0-1,0-1 1,0 0-1,0 1 1,1-1-1,-1 0 1,0 0-1,1 0 1,-1 0 0,1-1-1,2 1 1,22 1-7028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50.578"/>
    </inkml:context>
    <inkml:brush xml:id="br0">
      <inkml:brushProperty name="width" value="0.025" units="cm"/>
      <inkml:brushProperty name="height" value="0.025" units="cm"/>
    </inkml:brush>
  </inkml:definitions>
  <inkml:trace contextRef="#ctx0" brushRef="#br0">0 56 7559,'0'0'13597,"12"0"-12358,49 0 237,0-2 1,92-16 0,18-2-991,198 6 288,-358 12-922,2 3-418,-11 8-7373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24.365"/>
    </inkml:context>
    <inkml:brush xml:id="br0">
      <inkml:brushProperty name="width" value="0.025" units="cm"/>
      <inkml:brushProperty name="height" value="0.025" units="cm"/>
    </inkml:brush>
  </inkml:definitions>
  <inkml:trace contextRef="#ctx0" brushRef="#br0">34 82 12364,'-33'9'5066,"33"-9"-4938,0 0-1,0 0 0,0 0 0,0 0 0,1 0 0,-1 0 0,0 1 1,0-1-1,0 0 0,0 0 382,0 0-382,0 0 0,0 0 0,0 0 0,0 0 0,0 0 1,1 1-1,-1-1 0,0 0 0,0 0 0,0 0 0,0 0 1,0 0-1,0 0 0,0 0 0,0 0 0,0 0 0,0 1 0,61-8 2327,195-28-601,275 1 0,264 35-3113,-320 4 1067,-420-4 225,-23 0 113,0-1 0,0-1 1,-1-2-1,34-7 0,-66 10-144,1 0 0,0 0-1,0 0 1,0 0 0,0 0 0,0 0 0,0 0-1,0 0 1,0 0 0,0 0 0,0 0-1,0-1 1,0 1 0,0 0 0,0 0 0,0 0-1,0 0 1,0 0 0,0 0 0,0 0-1,0 0 1,1 0 0,-1 0 0,0 0 0,0 0-1,0 0 1,0 0 0,0-1 0,0 1-1,0 0 1,0 0 0,0 0 0,0 0-1,0 0 1,0 0 0,0 0 0,0 0 0,0 0-1,0 0 1,1 0 0,-1 0 0,0 0-1,-15-2-420,-39 0-2362,15 0-2499,16-1-2183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0.736"/>
    </inkml:context>
    <inkml:brush xml:id="br0">
      <inkml:brushProperty name="width" value="0.025" units="cm"/>
      <inkml:brushProperty name="height" value="0.025" units="cm"/>
    </inkml:brush>
  </inkml:definitions>
  <inkml:trace contextRef="#ctx0" brushRef="#br0">23 0 4036,'0'0'10901,"-5"8"-8969,-12 22-362,17-30-1513,-1 1 0,1-1 0,0 1 0,0-1 1,0 1-1,0-1 0,0 1 0,0-1 0,0 0 0,0 1 0,0-1 1,0 1-1,0-1 0,1 1 0,-1-1 0,0 1 0,0-1 0,0 1 1,1-1-1,-1 0 0,0 1 0,0-1 0,1 1 0,-1-1 1,0 0-1,1 1 0,-1-1 0,0 0 0,1 0 0,-1 1 0,1-1 1,-1 0-1,0 0 0,1 1 0,-1-1 0,1 0 0,-1 0 1,1 0-1,-1 0 0,1 0 0,-1 0 0,1 0 0,-1 0 0,0 0 1,1 0-1,0 0 0,28 2 885,-25-2-668,188-3 2104,-58 0-3126,-3 7-3919,-124-3 3778,-5 0-536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1.095"/>
    </inkml:context>
    <inkml:brush xml:id="br0">
      <inkml:brushProperty name="width" value="0.025" units="cm"/>
      <inkml:brushProperty name="height" value="0.025" units="cm"/>
    </inkml:brush>
  </inkml:definitions>
  <inkml:trace contextRef="#ctx0" brushRef="#br0">1 44 6278,'0'0'14606,"47"10"-13549,2-15-417,15-2-544,4 3-96,5-1-1153,-1 0-1569,-3-1-770,-8-3 354,-13-4-1411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1.473"/>
    </inkml:context>
    <inkml:brush xml:id="br0">
      <inkml:brushProperty name="width" value="0.025" units="cm"/>
      <inkml:brushProperty name="height" value="0.025" units="cm"/>
    </inkml:brush>
  </inkml:definitions>
  <inkml:trace contextRef="#ctx0" brushRef="#br0">113 0 16592,'0'0'2263,"9"1"-1184,10 2-651,0 0 1,-1 2 0,0 0 0,0 0-1,0 2 1,0 0 0,17 11-1,-30-15-414,0 0-1,-1 0 1,1 0-1,-1 0 1,0 1-1,0 0 0,0-1 1,-1 1-1,1 1 1,-1-1-1,0 1 1,0-1-1,0 1 0,-1 0 1,0 0-1,0 0 1,0 0-1,0 0 1,-1 0-1,0 1 0,0-1 1,-1 0-1,1 1 1,-1-1-1,0 1 1,0-1-1,-1 0 0,0 1 1,0-1-1,0 0 1,-3 7-1,-1 0 8,0 0 0,-1 0 0,0 0 0,-1 0 0,-1-1 0,0 0-1,0-1 1,-11 10 0,-85 76 139,79-75-150,-110 103-6027,127-116-1291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2.852"/>
    </inkml:context>
    <inkml:brush xml:id="br0">
      <inkml:brushProperty name="width" value="0.025" units="cm"/>
      <inkml:brushProperty name="height" value="0.025" units="cm"/>
    </inkml:brush>
  </inkml:definitions>
  <inkml:trace contextRef="#ctx0" brushRef="#br0">19 281 6983,'0'0'9838,"-3"7"-7798,-12 23-177,15-30-1784,0 0 0,0 1 1,0-1-1,0 1 0,-1-1 1,1 0-1,0 1 0,0-1 1,0 1-1,0-1 1,0 0-1,0 1 0,0-1 1,0 1-1,1-1 0,-1 0 1,0 1-1,0-1 0,0 1 1,0-1-1,0 0 1,1 1-1,-1-1 0,0 0 1,0 1-1,1-1 0,-1 0 1,0 1-1,1-1 0,-1 0 1,0 1-1,1-1 0,-1 0 1,0 0-1,1 0 1,-1 1-1,0-1 0,1 0 1,-1 0-1,1 0 0,-1 0 1,0 0-1,1 0 0,-1 0 1,1 0-1,-1 0 0,0 0 1,1 0-1,-1 0 1,1 0-1,-1 0 0,0 0 1,1 0-1,-1 0 0,1 0 1,-1-1-1,0 1 0,1 0 1,25-6 992,-8-2-732,-1-1 0,0 0 0,-1-1 0,0-1 0,19-17 0,69-70-159,-104 98-181,34-33 32,-2-2 0,35-47 0,-78 129-395,-6-9 368,3-10-137,2 2 0,1-1 0,-14 62 0,24-71-2196,1-19 2137,1-1-1,-1 0 0,0 1 1,0-1-1,1 0 0,-1 1 1,0-1-1,1 1 1,-1-1-1,0 0 0,1 0 1,-1 1-1,0-1 0,1 0 1,-1 0-1,0 1 0,1-1 1,-1 0-1,1 0 0,-1 0 1,1 0-1,-1 1 1,1-1-1,-1 0 0,0 0 1,1 0-1,-1 0 0,1 0 1,-1 0-1,1 0 0,-1 0 1,1-1-1,-1 1 0,0 0 1,1 0-1,-1 0 1,1 0-1,-1-1 0,1 1 1,19-9-8308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3.209"/>
    </inkml:context>
    <inkml:brush xml:id="br0">
      <inkml:brushProperty name="width" value="0.025" units="cm"/>
      <inkml:brushProperty name="height" value="0.025" units="cm"/>
    </inkml:brush>
  </inkml:definitions>
  <inkml:trace contextRef="#ctx0" brushRef="#br0">108 1 9737,'0'0'10282,"-42"60"-7688,20-32-63,3 2-930,6-1-512,3-3-864,8-2-225,2-6 0,2-6-1089,13-7-1154,2-5-1280,3-1-2851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3.977"/>
    </inkml:context>
    <inkml:brush xml:id="br0">
      <inkml:brushProperty name="width" value="0.025" units="cm"/>
      <inkml:brushProperty name="height" value="0.025" units="cm"/>
    </inkml:brush>
  </inkml:definitions>
  <inkml:trace contextRef="#ctx0" brushRef="#br0">219 40 737,'0'0'22047,"-10"0"-19965,9-1-2052,-7 0 83,0 1-1,1-1 1,-1 2 0,0-1-1,1 1 1,-1 0-1,0 0 1,1 1 0,-1 0-1,1 0 1,0 1-1,0 0 1,0 0 0,-12 8-1,11-5-116,1 2 1,-1-1-1,1 1 0,1 1 0,-1-1 0,1 1 0,1 0 1,0 0-1,-5 11 0,8-14 22,-1-1 0,1 1 0,1-1 1,-1 1-1,1 0 0,-1 0 0,2 0 0,-1 0 0,1 0 0,0-1 0,0 1 1,0 0-1,1 0 0,0 0 0,0 0 0,0 0 0,4 9 0,-2-13 8,-1 1-1,1 0 0,-1 0 0,1-1 0,0 0 0,0 1 0,0-1 0,0 0 0,0-1 0,0 1 0,0 0 0,1-1 1,-1 0-1,1 0 0,-1 0 0,1 0 0,-1 0 0,1-1 0,0 0 0,-1 0 0,1 0 0,-1 0 0,1 0 0,5-2 1,3 1 70,0 0 1,-1-2-1,1 1 1,-1-1-1,1-1 0,13-7 1,-14 6 43,-1-1 0,-1 0 0,1-1 0,-1 0 0,0-1 0,0 0 1,-1 0-1,0-1 0,-1 0 0,8-12 0,-10 14 8,-1 0 0,-1-1 1,1 1-1,-1-1 0,-1 0 0,1 0 1,-1 0-1,-1 0 0,0 0 0,0 0 1,0 0-1,-1-1 0,0 1 1,-1 0-1,-1-11 0,1 16-141,0 0-1,0 0 1,-1 1-1,1-1 1,-1 1-1,1-1 1,-1 1-1,0-1 1,0 1-1,0 0 1,0 0-1,0 0 1,0 0-1,-1 0 1,1 1-1,-1-1 1,1 1-1,-1-1 1,0 1-1,1 0 1,-1 0 0,0 0-1,0 1 1,0-1-1,0 1 1,1-1-1,-1 1 1,-3 0-1,3 0-282,1 0 0,-1 0 0,1 0 1,0 0-1,-1 1 0,1-1 0,0 1 0,-1 0 0,1 0 0,0-1 0,0 1 0,-1 1 0,1-1 0,-4 3 1,5-3-368,0 1 0,0-1 1,0 0-1,0 1 1,0-1-1,0 1 0,0 0 1,0-1-1,0 1 1,1 0-1,-1 0 1,1-1-1,-1 1 0,1 0 1,0 0-1,0 0 1,-1-1-1,1 1 0,1 0 1,-1 0-1,1 3 1,1 5-7531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4.336"/>
    </inkml:context>
    <inkml:brush xml:id="br0">
      <inkml:brushProperty name="width" value="0.025" units="cm"/>
      <inkml:brushProperty name="height" value="0.025" units="cm"/>
    </inkml:brush>
  </inkml:definitions>
  <inkml:trace contextRef="#ctx0" brushRef="#br0">1 51 3844,'0'0'10596,"8"-5"-5396,51-27 114,-54 29-4917,0 1 0,1 0 0,0 1 0,-1-1 1,1 1-1,0 0 0,0 0 0,0 1 0,-1 0 0,1 0 0,9 1 0,-14-1-384,0 1 0,0-1 0,0 1 0,0-1 0,1 1 0,-1-1 0,0 1 0,0-1 0,0 1 0,0 0 0,0 0 0,0-1 0,-1 1 0,1 0 1,0 0-1,0 0 0,-1 0 0,1 0 0,0 0 0,-1 0 0,1 0 0,-1 0 0,1 3 0,0-1 5,0 1 1,0 0-1,-1-1 0,0 1 1,0 0-1,0 0 0,-1 7 1,-1-3 37,1 1 1,-2 0 0,1 0 0,-1-1 0,-8 16 0,-2-5 480,-1 0 0,-29 29 0,12-15 72,31-33-608,-1 1-1,1-1 1,0 0-1,0 0 1,0 0-1,0 0 1,0 0-1,0 1 1,0-1-1,0 0 1,-1 0-1,1 0 1,0 0-1,0 1 1,0-1-1,0 0 1,0 0-1,0 0 1,0 1-1,0-1 1,0 0-1,0 0 1,0 0-1,0 0 1,0 1-1,0-1 1,0 0-1,0 0 1,0 0-1,1 1 1,-1-1-1,0 0 0,0 0 1,0 0-1,0 0 1,0 0-1,0 1 1,0-1-1,1 0 1,-1 0-1,0 0 1,0 0-1,0 0 1,0 0-1,0 0 1,1 1-1,-1-1 1,0 0-1,0 0 1,1 0-1,16 4 8,27-3-13,-38-1 4,122-1-7398,-98-4-160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5.091"/>
    </inkml:context>
    <inkml:brush xml:id="br0">
      <inkml:brushProperty name="width" value="0.025" units="cm"/>
      <inkml:brushProperty name="height" value="0.025" units="cm"/>
    </inkml:brush>
  </inkml:definitions>
  <inkml:trace contextRef="#ctx0" brushRef="#br0">21 8 11627,'0'0'14985,"-4"8"-14046,4-7-930,-3 5 154,0 1 0,1-1 0,0 1 0,0 0 0,0 0 0,0 8 0,2-13-134,0-1 0,0 1 0,0-1 0,0 1 0,0-1 0,0 1-1,0-1 1,1 1 0,-1-1 0,1 0 0,-1 1 0,1-1 0,0 1 0,-1-1 0,1 0 0,0 0 0,0 1 0,0-1 0,0 0 0,0 0 0,0 0 0,0 0 0,0 0-1,1 0 1,-1 0 0,0-1 0,1 1 0,-1 0 0,0-1 0,1 1 0,-1-1 0,1 1 0,-1-1 0,1 0 0,-1 1 0,1-1 0,-1 0 0,1 0 0,-1 0-1,1 0 1,2-1 0,0 1 26,0-1 1,0 0-1,0 1 0,0-2 0,0 1 0,0 0 0,0-1 1,0 0-1,-1 1 0,1-1 0,-1-1 0,1 1 0,-1-1 1,0 1-1,0-1 0,0 0 0,0 0 0,0 0 0,-1-1 1,1 1-1,-1 0 0,0-1 0,0 0 0,0 1 0,-1-1 1,1 0-1,-1 0 0,0 0 0,0 0 0,0 0 0,-1 0 1,1-6-1,-1 9-54,0 1 1,0-1 0,0 0-1,0 1 1,0-1-1,0 1 1,0-1 0,0 0-1,-1 1 1,1-1-1,0 1 1,0-1 0,0 1-1,-1-1 1,1 1-1,0-1 1,-1 1 0,1-1-1,0 1 1,-1-1-1,1 1 1,-1 0 0,1-1-1,-1 1 1,1-1-1,-1 1 1,1 0 0,-1 0-1,1-1 1,-1 1-1,1 0 1,-2-1 0,-22 5-94,20-2 70,1-1 0,-1 1 1,1 0-1,-1 0 0,1 0 1,0 0-1,0 1 0,0-1 1,0 1-1,0 0 0,-2 3 1,4-5-95,1-1 1,0 1-1,-1 0 0,1 0 1,0 0-1,0 0 1,-1-1-1,1 1 1,0 0-1,0 0 0,0 0 1,0 0-1,0 0 1,0 0-1,0-1 1,0 1-1,1 0 0,-1 0 1,0 0-1,1 1 1,0-1-162,-1-1 1,0 0-1,1 1 1,-1-1-1,1 0 1,-1 1 0,1-1-1,-1 0 1,1 1-1,-1-1 1,1 0-1,0 0 1,-1 0-1,1 1 1,-1-1-1,1 0 1,0 0 0,-1 0-1,1 0 1,-1 0-1,1 0 1,-1 0-1,1 0 1,0-1-1,-1 1 1,1 0-1,-1 0 1,1 0 0,-1-1-1,2 1 1,11-10-9883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5.847"/>
    </inkml:context>
    <inkml:brush xml:id="br0">
      <inkml:brushProperty name="width" value="0.025" units="cm"/>
      <inkml:brushProperty name="height" value="0.025" units="cm"/>
    </inkml:brush>
  </inkml:definitions>
  <inkml:trace contextRef="#ctx0" brushRef="#br0">91 79 5958,'0'0'20334,"-8"0"-20324,4 1-11,0 0 0,0-1 0,0 1 0,0 0 1,0 1-1,1-1 0,-1 1 0,1 0 0,-1 0 0,1 0 0,-1 0 0,1 0 0,0 1 0,0-1 0,0 1 0,1 0 0,-1 0 0,1 0 0,-1 0 0,1 1 0,0-1 1,0 1-1,1-1 0,-1 1 0,1-1 0,-1 1 0,1 0 0,0 0 0,1 0 0,-1 0 0,1 0 0,-1 0 0,2 5 0,-2-7 21,1 0-1,0 0 0,0-1 1,0 1-1,0 0 1,0 0-1,1-1 1,-1 1-1,0 0 1,1-1-1,-1 1 0,1 0 1,0-1-1,0 1 1,-1-1-1,1 1 1,0-1-1,0 1 0,0-1 1,1 0-1,-1 1 1,0-1-1,0 0 1,1 0-1,1 1 0,0-1 61,0 0 0,-1 0 0,1 0 0,1-1 0,-1 1-1,0-1 1,0 1 0,0-1 0,0 0 0,0-1 0,0 1 0,0 0-1,3-2 1,7-1 207,0-1-1,-1 0 1,0-1-1,0 0 1,20-12-1,-19 8-89,-1 0-1,0 0 1,0-1-1,16-19 1,-24 24-115,0 0 1,0 0-1,0 0 1,-1 0 0,0-1-1,-1 1 1,1-1-1,-1 0 1,0 1-1,0-1 1,0 0-1,-1-1 1,0 1-1,0-7 1,-1 12-80,0 0 0,0 0-1,0 0 1,0 0 0,0 1 0,-1-1 0,1 0 0,0 0-1,-1 0 1,1 0 0,0 0 0,-1 1 0,1-1 0,-1 0 0,1 0-1,-1 0 1,1 1 0,-1-1 0,0 0 0,1 1 0,-1-1 0,0 1-1,1-1 1,-1 1 0,0-1 0,0 1 0,0-1 0,-1 0 0,-1 1-2,0-1 0,0 0 1,0 1-1,0 0 0,0 0 0,0 0 1,0 0-1,0 0 0,-4 1 1,1 0-102,-1 1 0,1 0 1,-1 0-1,1 0 1,0 0-1,0 1 0,0 0 1,-8 6-1,11-6-213,0 0 0,0 1 0,1 0 0,-1-1 0,1 1 0,-1 0 0,1 0 0,0 1-1,1-1 1,-1 0 0,1 1 0,0-1 0,-1 6 0,1-6-645,1 0-1,0-1 1,0 1-1,0 0 1,0 0-1,0 0 1,1 0-1,0-1 1,0 1-1,2 5 1,7 8-7621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6.239"/>
    </inkml:context>
    <inkml:brush xml:id="br0">
      <inkml:brushProperty name="width" value="0.025" units="cm"/>
      <inkml:brushProperty name="height" value="0.025" units="cm"/>
    </inkml:brush>
  </inkml:definitions>
  <inkml:trace contextRef="#ctx0" brushRef="#br0">48 1 13036,'0'0'9609,"-39"48"-6790,34-29-1506,2-2-512,3 0-609,0-1-160,0-1-32,0-3-32,5-2-352,0 0 0,-2-3 31,-1-1-255,3-6-930,0 0-1152,2-1-3140,6-15-10153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24.929"/>
    </inkml:context>
    <inkml:brush xml:id="br0">
      <inkml:brushProperty name="width" value="0.025" units="cm"/>
      <inkml:brushProperty name="height" value="0.025" units="cm"/>
    </inkml:brush>
  </inkml:definitions>
  <inkml:trace contextRef="#ctx0" brushRef="#br0">34 1 18161,'0'0'1025,"-5"61"192,3-31-320,-1 1-384,-2 0-385,5-1-96,0-4-385,0-3-1056,0-6-673,0-6-640,-7-6-802,-5-5-672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6.569"/>
    </inkml:context>
    <inkml:brush xml:id="br0">
      <inkml:brushProperty name="width" value="0.025" units="cm"/>
      <inkml:brushProperty name="height" value="0.025" units="cm"/>
    </inkml:brush>
  </inkml:definitions>
  <inkml:trace contextRef="#ctx0" brushRef="#br0">1 262 9449,'0'0'19063,"12"-10"-17765,24-24-1081,-1-1 1,-1-2 0,-2-1 0,43-69 0,-74 121-466,-6 16 197,3-24 24,-11 27-99,2-1 1,2 2-1,0-1 1,3 1 0,-4 49-1,10-80-240,0-3 230,-1 1 0,1-1 0,0 0 0,0 1-1,0-1 1,0 0 0,0 1 0,0-1 0,0 0 0,0 1-1,0-1 1,0 0 0,0 1 0,0-1 0,0 1-1,1-1 1,-1 0 0,0 0 0,0 1 0,0-1-1,0 0 1,1 1 0,-1-1 0,0 0 0,0 1-1,0-1 1,1 0 0,-1 0 0,0 0 0,1 1-1,-1-1 1,0 0 0,0 0 0,1 0 0,-1 1-1,0-1 1,1 0 0,6 0-5950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6.928"/>
    </inkml:context>
    <inkml:brush xml:id="br0">
      <inkml:brushProperty name="width" value="0.025" units="cm"/>
      <inkml:brushProperty name="height" value="0.025" units="cm"/>
    </inkml:brush>
  </inkml:definitions>
  <inkml:trace contextRef="#ctx0" brushRef="#br0">5 1 9577,'0'0'18599,"0"10"-17996,-2 51 85,-1-12-530,6 69 0,4-90-621,4-17-2678,-10-24-16888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7.271"/>
    </inkml:context>
    <inkml:brush xml:id="br0">
      <inkml:brushProperty name="width" value="0.025" units="cm"/>
      <inkml:brushProperty name="height" value="0.025" units="cm"/>
    </inkml:brush>
  </inkml:definitions>
  <inkml:trace contextRef="#ctx0" brushRef="#br0">0 84 14350,'0'0'13837,"66"-31"-12268,-21 22-640,1 2-416,11 1-353,-5-1-256,-3 2-1314,-10-2-2401,-4-5-4133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9.078"/>
    </inkml:context>
    <inkml:brush xml:id="br0">
      <inkml:brushProperty name="width" value="0.025" units="cm"/>
      <inkml:brushProperty name="height" value="0.025" units="cm"/>
    </inkml:brush>
  </inkml:definitions>
  <inkml:trace contextRef="#ctx0" brushRef="#br0">248 0 13389,'0'0'14579,"-4"8"-14462,-17 27-66,-1 0 1,-2-1-1,-28 30 0,21-26-36,1 1 1,-25 44-1,47-58-693,8-24-1009,6-15-5439,-1-9 420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9.453"/>
    </inkml:context>
    <inkml:brush xml:id="br0">
      <inkml:brushProperty name="width" value="0.025" units="cm"/>
      <inkml:brushProperty name="height" value="0.025" units="cm"/>
    </inkml:brush>
  </inkml:definitions>
  <inkml:trace contextRef="#ctx0" brushRef="#br0">1 1 16528,'0'0'11434,"60"35"-10248,-24-17-290,-3 1-383,9-2-289,4 0-160,-8-1-32,1-2-64,-7-2-865,-7 3-672,-13 0-289,-4 4-2018,-8-4-1633,0-2-5990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09.813"/>
    </inkml:context>
    <inkml:brush xml:id="br0">
      <inkml:brushProperty name="width" value="0.025" units="cm"/>
      <inkml:brushProperty name="height" value="0.025" units="cm"/>
    </inkml:brush>
  </inkml:definitions>
  <inkml:trace contextRef="#ctx0" brushRef="#br0">1 8 13997,'0'0'18770,"35"24"-18770,-30-24-1121,-5-4-1570,0-8-3106,-5-4-8232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0.472"/>
    </inkml:context>
    <inkml:brush xml:id="br0">
      <inkml:brushProperty name="width" value="0.025" units="cm"/>
      <inkml:brushProperty name="height" value="0.025" units="cm"/>
    </inkml:brush>
  </inkml:definitions>
  <inkml:trace contextRef="#ctx0" brushRef="#br0">124 105 6470,'0'0'7597,"5"-10"-4074,18-32-1073,-23 41-2308,1 1 0,0-1 0,-1 0 0,1 0 0,-1 0 0,0-1 0,1 1 0,-1 0 0,0 0 0,0 0 0,0 0 0,1 0 0,-1 0 0,0 0 0,0 0 0,-1 0 0,1-1 0,0 1 0,0 0 0,-1 0 0,1 0 0,0 0 0,-1-1 0,0 1-66,0 0 0,0 1-1,0-1 1,0 1 0,0-1-1,1 1 1,-1 0 0,0-1-1,0 1 1,0 0 0,0-1-1,-1 1 1,1 0 0,0 0-1,0 0 1,0 0 0,0 0-1,0 0 1,-1 0 0,-3 1-12,-1 0 1,1 0 0,0 1 0,-1-1 0,1 1-1,0 0 1,-5 3 0,2 1-61,1 0 0,-1 1 0,1 0 0,0 0 0,0 1-1,1 0 1,-9 13 0,13-17 72,-1 1-1,0-1 0,1 1 1,0 0-1,0 0 1,1 0-1,-1 0 1,1 0-1,0 0 0,0 0 1,1 0-1,-1 0 1,1 0-1,0 1 1,1-1-1,1 8 0,-1-12-30,-1 1 0,1-1 0,0 0 0,0 1 0,1-1 0,-1 0 0,0 0 0,0 0-1,1 1 1,-1-1 0,1-1 0,-1 1 0,1 0 0,-1 0 0,1 0 0,-1-1 0,1 1 0,0-1 0,-1 1-1,1-1 1,0 0 0,-1 0 0,1 0 0,0 0 0,-1 0 0,1 0 0,0 0 0,-1 0 0,1-1-1,2 0 1,5 0 202,-1 0 0,1-1 0,-1-1 0,15-5 0,-10 2-91,-1-1 1,0-1-1,0 0 0,-1 0 1,0-1-1,10-11 1,-15 15-92,-1-1 1,0 1-1,-1-1 1,0 0-1,0 0 1,0-1-1,0 1 1,-1-1 0,0 0-1,-1 0 1,1 0-1,-1 0 1,1-10-1,-3 16-63,0-1 0,0 1 0,0 0 0,0-1 0,0 1 0,0 0 0,-1-1 0,1 1 0,0 0 0,-1-1 0,1 1 0,-1 0 0,1 0 0,-1-1 0,0 1 0,0 0 0,1 0 0,-1 0 0,0 0 0,0 0 0,0 0 0,0 0 0,0 0 0,0 0 0,-1 1 0,1-1 0,0 0 0,0 1 0,-1-1 0,1 1 0,0-1 0,0 1 0,-1 0 0,1-1 0,-1 1 0,1 0 0,0 0 0,-1 0 0,1 0 0,0 0 0,-2 1 0,-1-1-112,-1 0 0,1 0 0,0 1 0,0 0 0,0 0 0,0 0 0,0 0 1,0 0-1,1 1 0,-1 0 0,0 0 0,-6 4 0,8-3-217,-1 0-1,0 0 0,1 0 1,0 1-1,0-1 1,0 0-1,0 1 1,0 0-1,1-1 0,-1 1 1,1 0-1,0-1 1,0 1-1,0 4 1,1-4-625,0-1 0,0 1 0,0 0 0,0-1 0,0 1 0,1-1 0,0 1 0,0-1 0,0 1 0,1 3 0,9 9-7312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0.801"/>
    </inkml:context>
    <inkml:brush xml:id="br0">
      <inkml:brushProperty name="width" value="0.025" units="cm"/>
      <inkml:brushProperty name="height" value="0.025" units="cm"/>
    </inkml:brush>
  </inkml:definitions>
  <inkml:trace contextRef="#ctx0" brushRef="#br0">14 1 12876,'0'0'6566,"5"56"-4291,-5-33-546,0 4 193,-7-2-1121,2 0-641,0-5-128,4-3-32,1-6-1441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1.176"/>
    </inkml:context>
    <inkml:brush xml:id="br0">
      <inkml:brushProperty name="width" value="0.025" units="cm"/>
      <inkml:brushProperty name="height" value="0.025" units="cm"/>
    </inkml:brush>
  </inkml:definitions>
  <inkml:trace contextRef="#ctx0" brushRef="#br0">121 26 14574,'0'0'2808,"-9"1"-427,4 0-2247,0-1 0,0 1 1,0 0-1,0 1 0,1-1 1,-1 1-1,1 0 0,-1 0 1,1 0-1,0 1 1,-1-1-1,1 1 0,1 0 1,-1 0-1,0 1 0,1-1 1,-1 1-1,1 0 0,0 0 1,0 0-1,1 0 0,-1 0 1,-3 9-1,4-7 152,-1 1 0,1-1-1,0 0 1,1 1 0,0-1 0,0 1 0,0-1-1,0 1 1,2 9 0,-1-14-203,0-1 0,1 1 0,-1 0-1,1-1 1,-1 1 0,1 0 0,0-1 0,0 1 0,0-1-1,0 1 1,0-1 0,0 0 0,0 1 0,0-1-1,0 0 1,1 0 0,-1 0 0,0 0 0,1 0 0,-1 0-1,1 0 1,0 0 0,-1-1 0,1 1 0,-1-1 0,1 1-1,0-1 1,-1 1 0,1-1 0,0 0 0,0 0 0,-1 0-1,1 0 1,0 0 0,0 0 0,-1 0 0,1-1 0,0 1-1,1-1 1,4-1-36,-1 0 0,0-1 0,0 1-1,0-1 1,0 0 0,0 0 0,0-1-1,-1 0 1,0 0 0,0 0 0,0-1-1,0 1 1,-1-1 0,1 0 0,-1-1-1,0 1 1,-1-1 0,0 0 0,1 1-1,-2-2 1,1 1 0,-1 0 0,0 0-1,0-1 1,-1 1 0,0-1 0,0 1-1,0-1 1,-1 0 0,0 1 0,0-1-1,-2-7 1,1 12-68,0-1-1,0 2 1,-1-1-1,1 0 1,0 0-1,-1 0 1,1 1 0,-1-1-1,0 0 1,1 1-1,-1 0 1,0-1 0,0 1-1,0 0 1,0 0-1,0 0 1,0 0-1,-1 1 1,1-1 0,0 0-1,0 1 1,-1-1-1,1 1 1,0 0-1,0 0 1,-1 0 0,1 0-1,0 0 1,0 1-1,-1-1 1,-3 2-1,0-1-221,1 0-1,-1 0 0,1 1 0,-1-1 1,1 1-1,0 1 0,-1-1 0,1 1 1,1 0-1,-1 0 0,0 0 0,-4 5 1,-13 28-2748,17-8-2335,4-12-1353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1.537"/>
    </inkml:context>
    <inkml:brush xml:id="br0">
      <inkml:brushProperty name="width" value="0.025" units="cm"/>
      <inkml:brushProperty name="height" value="0.025" units="cm"/>
    </inkml:brush>
  </inkml:definitions>
  <inkml:trace contextRef="#ctx0" brushRef="#br0">184 19 19827,'0'0'5077,"-9"7"-3567,6-4-1379,-50 45 2018,50-45-2068,0 0 0,1 0-1,-1 1 1,0 0 0,1-1-1,0 1 1,0 0 0,0 0-1,0 0 1,1 0 0,-1 1-1,1-1 1,0 0 0,1 1-1,-1-1 1,1 7 0,0-11-84,0 1 1,0 0 0,1-1-1,-1 1 1,0-1-1,1 1 1,-1-1-1,0 1 1,1-1 0,-1 1-1,1-1 1,-1 1-1,1-1 1,-1 0 0,1 1-1,-1-1 1,1 0-1,-1 1 1,1-1 0,0 0-1,-1 0 1,1 0-1,-1 0 1,1 1-1,0-1 1,-1 0 0,1 0-1,1 0 1,23 0-155,-14 0 69,9 0-223,51 5-815,-68-5 1046,1 0-1,-1 1 0,0-1 1,0 1-1,0 0 0,0 0 1,0 1-1,0-1 1,0 0-1,0 1 0,-1 0 1,1 0-1,0 0 0,-1 0 1,0 0-1,1 0 0,2 5 1,-4-5 101,0 1 0,0-1 0,0 1 0,-1-1 1,0 1-1,1-1 0,-1 1 0,0 0 0,0-1 0,0 1 0,0 0 1,-1-1-1,1 1 0,-1-1 0,0 1 0,0-1 0,1 1 1,-1-1-1,-1 0 0,1 1 0,0-1 0,-1 0 0,1 0 0,-1 0 1,-3 4-1,-6 5 495,1 1 1,-2-2 0,-12 10-1,17-14-234,-7 6 294,-2-1-1,-24 14 1,36-22-555,0-1 1,0 0 0,0 0-1,-1 0 1,1-1-1,-1 1 1,0-1-1,1 0 1,-1-1-1,0 1 1,1-1 0,-1 0-1,0 0 1,0 0-1,-7-2 1,9 0-457,0 0 1,0 0-1,0 0 0,0-1 1,1 1-1,-1-1 1,1 1-1,0-1 0,0 0 1,0 0-1,0 0 0,0 0 1,0 0-1,1-1 1,0 1-1,0 0 0,0-1 1,-1-5-1,-1 2-1247,-10-33-7495</inkml:trace>
  <inkml:trace contextRef="#ctx0" brushRef="#br0" timeOffset="1">112 27 14189,'0'0'10859,"59"-16"-8073,-32 12-1312,0 0-834,1 3-544,1 1-480,-4 0-2467,-1-1-4131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25.385"/>
    </inkml:context>
    <inkml:brush xml:id="br0">
      <inkml:brushProperty name="width" value="0.025" units="cm"/>
      <inkml:brushProperty name="height" value="0.025" units="cm"/>
    </inkml:brush>
  </inkml:definitions>
  <inkml:trace contextRef="#ctx0" brushRef="#br0">1 81 14638,'0'0'1788,"11"-9"332,1 0-1550,1 1 0,-1 0 0,1 1 0,1 0 0,-1 1 0,1 1 0,0 0 0,22-5 0,-13 7 100,-1 1-1,27 1 1,-44 1-642,0 0 0,0 0 0,0 1 0,0 0 0,0 0 0,0 0-1,0 0 1,0 1 0,0 0 0,-1 0 0,1 0 0,-1 0 0,1 1 0,-1 0 0,6 5-1,-8-6-27,0 1 1,-1-1-1,1 1 0,-1-1 0,0 1 0,0-1 0,0 1 0,0 0 0,0 0 0,-1-1 0,1 1 0,-1 0 0,0 0 0,1 0 0,-1 0 1,-1 0-1,1-1 0,0 1 0,-1 0 0,1 0 0,-1 0 0,0-1 0,0 1 0,0 0 0,0-1 0,-1 1 0,1-1 0,-1 1 1,1-1-1,-1 0 0,-2 3 0,-6 7 57,1-1 0,-2-1 0,1 1 0,-18 12 1,-24 11 161,113-31-1906,-53-2 1474,0 0 0,-1 0 0,1 1 0,0 0 0,-1 1 1,0 0-1,1 0 0,-1 0 0,0 1 0,12 9 0,-17-12 216,-1 0 1,1 0-1,-1 0 0,1 0 0,-1 1 0,1-1 0,-1 0 0,0 1 0,0-1 0,1 1 0,-1-1 0,0 1 0,-1 0 0,1-1 0,0 1 0,0 0 0,-1 0 0,1-1 0,-1 1 0,1 0 0,-1 0 0,0 0 1,0 0-1,1 0 0,-2-1 0,1 1 0,0 0 0,0 0 0,0 0 0,-1 0 0,1 0 0,-1-1 0,0 1 0,1 0 0,-1 0 0,0-1 0,0 1 0,0-1 0,0 1 0,0-1 0,-1 1 0,1-1 1,0 1-1,-1-1 0,1 0 0,-1 0 0,1 0 0,-1 0 0,-2 1 0,-6 4 412,1 0 0,-1-1 1,0-1-1,0 1 0,0-2 1,-1 1-1,1-1 0,-1-1 1,-12 1-1,-15 1 632,-47-2 0,74-2-1011,11 0-91,0 0 0,0 0 0,0-1-1,0 1 1,0 0 0,0 0 0,0 0-1,1-1 1,-1 1 0,0 0 0,0 0 0,0 0-1,0-1 1,0 1 0,0 0 0,0 0 0,0 0-1,0-1 1,0 1 0,0 0 0,0 0 0,0 0-1,0-1 1,0 1 0,0 0 0,-1 0 0,1 0-1,0 0 1,0-1 0,0 1 0,0 0 0,0 0-1,0 0 1,0 0 0,-1-1 0,1 1-1,0 0 1,0 0 0,0 0 0,0 0 0,-1 0-1,1 0 1,0-1 0,0 1 0,0 0 0,0 0-1,-1 0 1,1 0 0,0 0 0,0 0 0,0 0-1,-1 0 1,1 0 0,0 0 0,0 0 0,0 0-1,-1 0 1,17-9-3320,40-13-5583,-21 8 1212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2.150"/>
    </inkml:context>
    <inkml:brush xml:id="br0">
      <inkml:brushProperty name="width" value="0.025" units="cm"/>
      <inkml:brushProperty name="height" value="0.025" units="cm"/>
    </inkml:brush>
  </inkml:definitions>
  <inkml:trace contextRef="#ctx0" brushRef="#br0">30 1 9321,'0'0'15753,"-4"8"-15016,-2 5-560,2 1-1,0 0 0,0 0 1,2 0-1,-1 0 1,2 1-1,0-1 1,1 0-1,0 1 1,1-1-1,1 0 1,0 1-1,1-1 1,0 0-1,1 0 1,1-1-1,8 18 0,10 3 96,-11-17-1899,-1 0-5287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2.504"/>
    </inkml:context>
    <inkml:brush xml:id="br0">
      <inkml:brushProperty name="width" value="0.025" units="cm"/>
      <inkml:brushProperty name="height" value="0.025" units="cm"/>
    </inkml:brush>
  </inkml:definitions>
  <inkml:trace contextRef="#ctx0" brushRef="#br0">1 89 17136,'0'0'8712,"47"-9"-6982,-9 2-160,11-1-866,8-1-576,2-3-320,-2-1-1537,-8-2-3236,-7 0-6726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3.266"/>
    </inkml:context>
    <inkml:brush xml:id="br0">
      <inkml:brushProperty name="width" value="0.025" units="cm"/>
      <inkml:brushProperty name="height" value="0.025" units="cm"/>
    </inkml:brush>
  </inkml:definitions>
  <inkml:trace contextRef="#ctx0" brushRef="#br0">0 376 10698,'0'0'14638,"9"2"-13405,-6 0-1082,1-1-1,-1 0 1,1 0-1,0 0 1,0-1-1,-1 0 1,1 1-1,0-1 1,0 0 0,0-1-1,-1 1 1,1-1-1,0 0 1,0 1-1,-1-2 1,1 1-1,-1 0 1,1-1-1,-1 0 1,0 1 0,1-1-1,-1-1 1,0 1-1,5-5 1,22-21 47,-1-2 1,-1 0 0,-2-2 0,-1-1-1,-2-1 1,-1-1 0,-2-1-1,27-65 1,-63 150-312,3 0-1,1 1 1,-5 63-1,16-105-204,-1 46-661,9-30-2521,-6-23 3044,-1 0-1,1 0 0,0 0 0,-1-1 0,1 1 0,0 0 0,0 0 1,0 0-1,-1-1 0,1 1 0,0-1 0,0 1 0,0 0 0,0-1 1,0 0-1,0 1 0,2 0 0,9 0-10022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3.613"/>
    </inkml:context>
    <inkml:brush xml:id="br0">
      <inkml:brushProperty name="width" value="0.025" units="cm"/>
      <inkml:brushProperty name="height" value="0.025" units="cm"/>
    </inkml:brush>
  </inkml:definitions>
  <inkml:trace contextRef="#ctx0" brushRef="#br0">0 9 23062,'0'0'9481,"54"7"-18930,-39-23-2915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3.987"/>
    </inkml:context>
    <inkml:brush xml:id="br0">
      <inkml:brushProperty name="width" value="0.025" units="cm"/>
      <inkml:brushProperty name="height" value="0.025" units="cm"/>
    </inkml:brush>
  </inkml:definitions>
  <inkml:trace contextRef="#ctx0" brushRef="#br0">203 57 9641,'0'0'10148,"1"-9"-6315,1 3-3323,-2 5-401,1 0 0,0 0 0,-1 0 0,1 0 0,-1 0 0,0 0-1,1 0 1,-1 0 0,0 0 0,0-1 0,0 1 0,1 0 0,-1 0-1,0 0 1,-1 0 0,1-1 0,0 1 0,0 0 0,0 0 0,-1 0 0,1 0-1,-1 0 1,1 0 0,-1-1 0,1 1 0,-1 0 0,1 0 0,-1 1 0,0-1-1,0 0 1,1 0 0,-1 0 0,0 0 0,0 1 0,0-1 0,0 0 0,0 1-1,0-1 1,0 1 0,0-1 0,0 1 0,0-1 0,0 1 0,-1 0-1,1 0 1,0-1 0,0 1 0,0 0 0,0 0 0,-1 0 0,-1 1 0,-4 0-86,0 0 0,0 1 1,-1 0-1,2 0 0,-1 1 1,0 0-1,0 0 0,1 0 1,0 1-1,-1 0 0,1 0 1,1 1-1,-1 0 0,1 0 1,0 0-1,0 1 0,0-1 1,-7 12-1,5-7-29,1 0 0,0 0-1,0 0 1,1 1 0,0 0-1,1 0 1,0 0 0,1 0 0,0 1-1,1 0 1,-1 13 0,3-22 8,0-1 1,0 1-1,0-1 1,1 1-1,-1-1 0,1 1 1,-1-1-1,1 1 1,0-1-1,0 0 0,0 1 1,0-1-1,1 0 1,-1 0-1,0 0 0,1 0 1,0 0-1,-1 0 1,1 0-1,0-1 0,0 1 1,0 0-1,0-1 1,0 0-1,0 1 0,1-1 1,-1 0-1,0 0 1,1 0-1,-1-1 0,1 1 1,-1-1-1,1 1 1,-1-1-1,1 0 0,-1 0 1,1 0-1,4 0 1,1-1 16,1 1 1,-1-2 0,0 1 0,0-1 0,0 0-1,0-1 1,0 1 0,-1-2 0,1 1-1,-1-1 1,9-6 0,-7 3 3,-1 0 0,1-1 0,-1 0 0,-1 0 1,0-1-1,0 0 0,6-11 0,-10 15-16,0 0 1,0 0-1,-1-1 1,0 1-1,0-1 1,0 0-1,-1 1 1,0-1-1,0 0 0,0 0 1,-1 0-1,1 0 1,-2 0-1,1 0 1,-2-7-1,2 12-65,0-1 1,0 1-1,-1 0 0,1-1 1,0 1-1,-1 0 0,1 0 0,-1 0 1,1-1-1,-1 1 0,0 0 0,1 0 1,-1 0-1,0 0 0,0 0 1,0 0-1,0 0 0,0 0 0,0 1 1,0-1-1,0 0 0,0 0 0,0 1 1,0-1-1,-1 1 0,1-1 1,0 1-1,0-1 0,-1 1 0,1 0 1,0 0-1,0 0 0,-1 0 0,1 0 1,0 0-1,-1 0 0,1 0 1,0 0-1,-1 0 0,1 1 0,0-1 1,0 0-1,-1 1 0,1 0 1,-1 0-1,-2 1-622,0 0 0,0 0 1,1 0-1,0 1 0,-1-1 0,1 1 1,0 0-1,0 0 0,0 0 1,1 0-1,-1 0 0,1 1 0,-3 4 1,-1 14-6608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4.333"/>
    </inkml:context>
    <inkml:brush xml:id="br0">
      <inkml:brushProperty name="width" value="0.025" units="cm"/>
      <inkml:brushProperty name="height" value="0.025" units="cm"/>
    </inkml:brush>
  </inkml:definitions>
  <inkml:trace contextRef="#ctx0" brushRef="#br0">33 1 18578,'0'0'3299,"-10"44"-705,1-20-1633,1 2-256,3-4-481,5-5-160,0-6-929,5-7-2050,10-4-1024,0-12-1538,4-13-2915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4.706"/>
    </inkml:context>
    <inkml:brush xml:id="br0">
      <inkml:brushProperty name="width" value="0.025" units="cm"/>
      <inkml:brushProperty name="height" value="0.025" units="cm"/>
    </inkml:brush>
  </inkml:definitions>
  <inkml:trace contextRef="#ctx0" brushRef="#br0">185 24 18033,'-9'0'2781,"-4"1"-2129,1 1 0,0 0 0,0 1 0,1 1 1,-1-1-1,-12 8 0,20-10-605,1 0 1,0 0-1,0 1 1,0-1-1,0 1 1,0 0-1,0 0 1,1 0 0,-1 0-1,1 0 1,-1 1-1,1-1 1,0 1-1,0 0 1,0-1-1,0 1 1,0 0-1,1 0 1,-1 0 0,1 1-1,0-1 1,0 0-1,0 0 1,0 1-1,1-1 1,-1 0-1,1 1 1,0-1-1,0 1 1,0-1 0,1 5-1,0-5-56,1 0 0,-1-1-1,1 1 1,-1 0 0,1-1 0,0 1 0,0-1-1,0 1 1,1-1 0,-1 0 0,0 0 0,1 0-1,4 2 1,42 24-100,-35-20 75,23 9 32,-28-14 4,-1 0 1,1 0-1,-1 2 1,1-1 0,-1 1-1,0 0 1,-1 0 0,0 1-1,1 0 1,7 10 0,-14-14-6,0 0 0,0 1 0,0-1 0,-1 0 0,1 1 0,-1-1 0,0 1 0,0-1 0,0 1 0,0-1 0,0 0 0,0 1 0,-1-1 0,1 1 0,-1-1 0,0 0 0,0 1 0,0-1 0,0 0 0,0 0 0,0 0 0,0 1 0,-1-1 0,1-1 0,-1 1 0,1 0 1,-1 0-1,0 0 0,0-1 0,-3 2 0,-6 7 46,-1-1 0,-1-1 0,-21 11 1,31-17-19,-64 28 1104,63-28-1008,0-1 0,1 0 0,-1 0 0,0 0 0,0 0 0,-1-1 0,1 1 0,0-1 0,0 0 0,0 0 0,0-1 0,0 1 0,0-1 0,0 0 0,-6-2 0,8 2-114,0 0 1,1 0 0,-1-1 0,1 1 0,0 0 0,-1-1 0,1 1 0,0-1 0,0 1 0,0-1-1,0 1 1,0-1 0,0 0 0,1 0 0,-1 1 0,0-1 0,1 0 0,-1 0 0,1 0 0,0 0-1,0 0 1,0 0 0,0 0 0,0 1 0,0-1 0,0 0 0,0 0 0,1 0 0,-1 0 0,1 0-1,0 1 1,1-4 0,0-1-27,0 1-1,1 0 0,-1 0 1,1 0-1,0 0 0,1 0 1,-1 1-1,1-1 0,8-6 1,56-37-3,-36 27 166,49-42 1,-73 56-118,-1 0 0,0-1 0,0 0 0,0 0 1,-1-1-1,-1 1 0,1-1 0,-1-1 0,-1 1 0,7-20 0,-10 27-22,0 0-1,-1 0 0,1-1 0,0 1 0,-1 0 0,0-1 0,1 1 0,-1-1 0,0 1 0,0 0 0,0-1 0,-1 1 0,1 0 0,-1-1 1,1 1-1,-1 0 0,0-1 0,1 1 0,-1 0 0,0 0 0,-1 0 0,1 0 0,0 0 0,-1 0 0,1 0 0,-1 0 0,1 0 1,-1 1-1,0-1 0,0 1 0,0-1 0,0 1 0,0 0 0,-3-2 0,0 1-27,0 1 1,0 0-1,0 0 1,0 1-1,0-1 0,0 1 1,0 0-1,0 0 1,0 1-1,0 0 1,0 0-1,0 0 0,0 0 1,0 1-1,-8 3 1,8-3-108,1 0 0,0 1-1,0-1 1,0 1 0,0-1 0,1 1 0,-1 0 0,1 1 0,-4 3 0,0 8-2839,6 2-3662,4-9-1815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5.052"/>
    </inkml:context>
    <inkml:brush xml:id="br0">
      <inkml:brushProperty name="width" value="0.025" units="cm"/>
      <inkml:brushProperty name="height" value="0.025" units="cm"/>
    </inkml:brush>
  </inkml:definitions>
  <inkml:trace contextRef="#ctx0" brushRef="#br0">141 1 20628,'0'0'6293,"-7"4"-4990,1-1-1126,0 1 1,0 0-1,0 1 0,1-1 1,0 1-1,0 0 0,0 1 1,-4 6-1,7-10-237,1-1 1,0 1-1,0 0 1,0-1-1,0 1 1,0 0-1,0 0 1,1 0-1,-1 0 1,1 0-1,-1 0 0,1 0 1,-1 0-1,1 0 1,0 0-1,0 0 1,0 0-1,0 0 1,1 0-1,-1 0 1,1 0-1,-1 0 1,1 0-1,-1-1 1,1 1-1,0 0 0,0 0 1,0 0-1,0-1 1,0 1-1,0 0 1,1-1-1,-1 1 1,0-1-1,1 0 1,-1 1-1,1-1 1,3 2-1,41 21-597,-37-21 616,-2 0 1,1 1-1,0 0 0,-1 0 1,0 1-1,0 0 0,8 7 1,-15-11 70,1 0 0,0 0 0,-1 0-1,1 0 1,0 0 0,-1 1 0,0-1 0,1 0 0,-1 0 0,0 0 0,1 1 0,-1-1 0,0 0 0,0 0 0,0 1-1,0-1 1,0 0 0,0 1 0,0-1 0,-1 0 0,1 0 0,0 0 0,-1 1 0,1-1 0,-1 0 0,0 0 0,1 0-1,-1 0 1,0 0 0,1 0 0,-1 0 0,0 0 0,0 0 0,0 0 0,0 0 0,-1 0 0,-41 30 1391,37-28-1248,-3 3 39,-55 29 997,61-34-1223,0 1-1,0-1 1,-1 0 0,1 0 0,-1 0 0,1 0-1,-1 0 1,1-1 0,-1 0 0,1 1 0,-1-1 0,1-1-1,-1 1 1,1 0 0,-1-1 0,-5-1 0,8-1-477,-1 1 1,0-1-1,1 0 0,0 1 1,-1-1-1,1 0 1,0 0-1,1 0 1,-1 0-1,0 0 1,1 0-1,0 0 0,-1 0 1,1 0-1,0 0 1,1 0-1,0-3 1,-1-3-1763,-1-27-7356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5.422"/>
    </inkml:context>
    <inkml:brush xml:id="br0">
      <inkml:brushProperty name="width" value="0.025" units="cm"/>
      <inkml:brushProperty name="height" value="0.025" units="cm"/>
    </inkml:brush>
  </inkml:definitions>
  <inkml:trace contextRef="#ctx0" brushRef="#br0">1 27 5029,'0'0'15727,"60"-18"-12588,-33 14-993,3 2-705,-1 0-993,6 2-416,2 0-800,0 0-2724,7 0-1921</inkml:trace>
  <inkml:trace contextRef="#ctx0" brushRef="#br0" timeOffset="1">586 53 21140,'0'0'9097,"66"-5"-8393,-36 0-544,-2 2-128,-1 1-64,-1 2 32,-6 0-448,-3 0-833,-7 3-1121,-9 5-2467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5.767"/>
    </inkml:context>
    <inkml:brush xml:id="br0">
      <inkml:brushProperty name="width" value="0.025" units="cm"/>
      <inkml:brushProperty name="height" value="0.025" units="cm"/>
    </inkml:brush>
  </inkml:definitions>
  <inkml:trace contextRef="#ctx0" brushRef="#br0">1 33 13677,'0'0'13357,"62"8"-11404,-23-13-1088,-2-2-641,3 3-192,-6 0-224,-4 0-2146,-7-4-3395,3 0-11339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25.751"/>
    </inkml:context>
    <inkml:brush xml:id="br0">
      <inkml:brushProperty name="width" value="0.025" units="cm"/>
      <inkml:brushProperty name="height" value="0.025" units="cm"/>
    </inkml:brush>
  </inkml:definitions>
  <inkml:trace contextRef="#ctx0" brushRef="#br0">19 0 16752,'0'0'9961,"-2"69"-9897,-3-43-32,0 0-96,0-5-512,3-4-609,2-3-609,0-4-384,2-7-801,8-3-1601,2-3-2403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6.223"/>
    </inkml:context>
    <inkml:brush xml:id="br0">
      <inkml:brushProperty name="width" value="0.025" units="cm"/>
      <inkml:brushProperty name="height" value="0.025" units="cm"/>
    </inkml:brush>
  </inkml:definitions>
  <inkml:trace contextRef="#ctx0" brushRef="#br0">0 394 4132,'0'0'20377,"10"-10"-19123,155-167 1180,-129 134-2290,-1-2 0,43-74 1,-78 164-434,-35 76 255,24-90-58,1 1-1,2-1 1,1 2-1,-5 64 1,12-92-375,0 9-1157,5-8-2643,5-4-3319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6.601"/>
    </inkml:context>
    <inkml:brush xml:id="br0">
      <inkml:brushProperty name="width" value="0.025" units="cm"/>
      <inkml:brushProperty name="height" value="0.025" units="cm"/>
    </inkml:brush>
  </inkml:definitions>
  <inkml:trace contextRef="#ctx0" brushRef="#br0">14 0 17905,'0'0'11211,"2"51"-11019,-2-26-96,-2 4-96,-3-3 32,2 0-577,-2-6-1024,5-4-1410,0-8-1217,5-8-2274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6.974"/>
    </inkml:context>
    <inkml:brush xml:id="br0">
      <inkml:brushProperty name="width" value="0.025" units="cm"/>
      <inkml:brushProperty name="height" value="0.025" units="cm"/>
    </inkml:brush>
  </inkml:definitions>
  <inkml:trace contextRef="#ctx0" brushRef="#br0">191 40 17617,'0'0'4762,"-7"-3"-3492,4 1-1247,1 1 1,0 0-1,-1 0 0,1 0 0,-1 0 0,0 0 1,1 0-1,-1 1 0,0-1 0,1 1 1,-1 0-1,0 0 0,1 0 0,-1 0 1,0 0-1,0 1 0,1-1 0,-1 1 1,1-1-1,-1 1 0,0 0 0,1 0 1,0 1-1,-1-1 0,1 0 0,0 1 0,-1-1 1,1 1-1,0 0 0,0 0 0,0 0 1,0 0-1,-2 3 0,-12 13 232,0 1-1,-20 32 1,32-44-49,0-1 0,1 1 0,0 0 0,0 0 0,0 0 1,1 0-1,0 1 0,0-1 0,0 1 0,1-1 0,1 1 0,-1 11 0,2-17-165,-1 0-1,1-1 0,-1 1 0,1 0 1,0-1-1,0 1 0,-1-1 0,1 1 1,0-1-1,0 0 0,1 1 0,-1-1 1,0 0-1,0 0 0,1 0 1,-1 0-1,0 0 0,1 0 0,-1 0 1,1 0-1,-1-1 0,1 1 0,0 0 1,-1-1-1,1 1 0,0-1 0,-1 0 1,1 0-1,0 1 0,-1-1 0,1 0 1,0 0-1,-1-1 0,1 1 0,2-1 1,3 1 69,-1-1 1,0 0 0,0 0-1,0-1 1,0 0-1,0 0 1,0 0 0,9-6-1,-7 2-74,0 0 0,-1 0-1,0-1 1,0 0-1,-1 0 1,0-1-1,0 0 1,-1 0 0,0 0-1,0-1 1,-1 0-1,0 0 1,0 0 0,-1 0-1,-1 0 1,1-1-1,-1 0 1,-1 1 0,0-1-1,0 0 1,-1 1-1,0-1 1,-2-11 0,2 19-114,0 1 1,0-1-1,0 0 1,-1 0-1,1 1 1,0-1 0,-1 0-1,1 1 1,-1-1-1,1 0 1,-1 1-1,0-1 1,1 1 0,-1-1-1,0 1 1,0-1-1,0 1 1,-1-1-1,1 1 1,0 0 0,0 0-1,-1 0 1,1 0-1,-1 0 1,1 0-1,-1 0 1,1 0 0,-1 0-1,1 1 1,-1-1-1,0 1 1,1-1-1,-1 1 1,0 0 0,0-1-1,1 1 1,-1 0-1,-3 0 1,2 1-352,1 0 0,-1-1 0,0 1 0,1 0 0,-1 0 0,0 1 0,1-1 0,-1 0 0,1 1 1,0 0-1,0-1 0,-1 1 0,1 0 0,0 0 0,1 0 0,-1 0 0,0 1 0,0-1 0,1 0 0,0 1 0,-1-1 0,1 1 1,-1 3-1,-3 15-6132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7.510"/>
    </inkml:context>
    <inkml:brush xml:id="br0">
      <inkml:brushProperty name="width" value="0.025" units="cm"/>
      <inkml:brushProperty name="height" value="0.025" units="cm"/>
    </inkml:brush>
  </inkml:definitions>
  <inkml:trace contextRef="#ctx0" brushRef="#br0">0 50 10250,'0'0'13041,"1"-8"-10895,-1 7-2056,0-1-1,0 0 0,0 0 0,0 1 1,1-1-1,-1 1 0,1-1 0,-1 0 0,1 1 1,0-1-1,-1 1 0,1-1 0,0 1 1,0-1-1,0 1 0,0 0 0,0 0 1,0-1-1,1 1 0,-1 0 0,0 0 0,1 0 1,-1 0-1,1 0 0,-1 1 0,2-2 1,3 1 75,-1 0 1,0 0 0,1 0 0,-1 1 0,1 0 0,-1 0 0,0 0 0,1 1-1,8 1 1,-7 0-87,1 0 0,-1 0 0,0 0-1,0 1 1,0 0 0,0 1 0,0 0 0,-1 0-1,1 0 1,-1 1 0,0 0 0,8 9 0,-12-13-71,0 1-1,-1 0 1,0 0 0,1 0 0,-1-1 0,0 1 0,0 0-1,0 0 1,0 1 0,0-1 0,-1 0 0,1 0 0,-1 0-1,1 0 1,-1 1 0,0-1 0,0 0 0,0 1 0,0-1 0,0 0-1,0 0 1,-1 0 0,1 1 0,-1-1 0,0 0 0,1 0-1,-1 0 1,0 0 0,0 0 0,0 0 0,-1 0 0,1 0-1,0 0 1,-1 0 0,1-1 0,-1 1 0,1-1 0,-1 1-1,0-1 1,0 0 0,0 1 0,0-1 0,0 0 0,-3 1 0,0 1 88,0-1 0,0 1 0,0-1 0,-1 0 0,1-1 0,0 1 0,-1-1 0,1 0 0,-1-1 0,-10 1 1,15-1-60,20 6-1019,-6-1 639,0 0 1,0 1 0,0 1-1,-1 0 1,0 0 0,-1 1-1,18 16 1,-28-23 328,0 0-1,0 0 1,0 0-1,-1 0 1,1 0-1,0 0 1,-1 0-1,1 0 1,-1 0-1,1 1 1,-1-1-1,0 0 1,1 0-1,-1 0 1,0 1-1,0-1 1,0 0-1,0 0 1,0 1-1,0-1 1,0 0-1,0 0 1,0 1-1,-1-1 1,1 0-1,0 0 1,-1 0-1,1 1 1,-2 0 0,0 1 131,0-1 0,0 0 0,-1 1 1,1-1-1,-1 0 0,0 0 1,0 0-1,1-1 0,-1 1 0,-6 2 1,-7 1 567,0 0 1,-1 0 0,-19 2-1,27-6-492,1 1-128,1-1 1,0 0-1,-1 0 1,1 0 0,-1-1-1,1 0 1,-1-1 0,1 0-1,-9-2 1,15 3-150,1-1 0,-1 1 0,1-1 0,-1 1 0,1-1 1,-1 1-1,1-1 0,-1 1 0,1-1 0,-1 0 0,1 1 0,0-1 0,-1 0 0,1 0 1,0 1-1,0-1 0,-1 0 0,1 0 0,0 1 0,0-1 0,0 0 0,0 0 0,0 1 0,0-1 1,0 0-1,0 0 0,0 1 0,1-1 0,-1 0 0,0 0 0,0 1 0,1-1 0,-1 0 1,0 1-1,1-1 0,-1 0 0,1 0 0,19-24-7282,1 10-1010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17.888"/>
    </inkml:context>
    <inkml:brush xml:id="br0">
      <inkml:brushProperty name="width" value="0.025" units="cm"/>
      <inkml:brushProperty name="height" value="0.025" units="cm"/>
    </inkml:brush>
  </inkml:definitions>
  <inkml:trace contextRef="#ctx0" brushRef="#br0">1 221 21460,'0'0'8745,"9"-1"-8318,2-1-388,0-1-1,-1 0 1,0-1 0,0 0 0,0-1 0,0 0 0,-1 0 0,0-1 0,0 0 0,0-1-1,-1 0 1,0 0 0,11-13 0,-7 6 48,-1-1-1,-1 1 1,14-28-1,5-7 214,-28 48-327,-7 19-69,-32 73 49,27-70 12,1 1-1,1 1 1,1-1-1,1 1 1,1 1-1,1-1 1,-3 45-1,8-67 21,2 22-2362,7-11-3217,4-4-6898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23.841"/>
    </inkml:context>
    <inkml:brush xml:id="br0">
      <inkml:brushProperty name="width" value="0.025" units="cm"/>
      <inkml:brushProperty name="height" value="0.025" units="cm"/>
    </inkml:brush>
  </inkml:definitions>
  <inkml:trace contextRef="#ctx0" brushRef="#br0">29 344 12908,'0'0'3427,"-4"9"-928,-2-1-1827,4-6-468,0 1 0,0-1 0,1 1 0,-1 0 0,1 0 0,-1 0 0,1 0 0,0 0 0,0 0 0,0 0 0,0 0 0,1 0 0,-1 5 0,1-8-141,1 1-1,-1-1 0,0 1 0,1-1 0,-1 0 0,1 1 0,-1-1 0,1 0 0,-1 1 0,1-1 0,-1 0 0,1 0 0,-1 1 0,1-1 0,-1 0 0,1 0 0,0 0 0,-1 0 0,1 0 0,-1 0 0,1 0 0,0 0 0,-1 0 0,1 0 0,-1 0 0,1 0 0,-1 0 0,1 0 0,0-1 0,-1 1 0,1 0 0,-1 0 0,1-1 0,-1 1 0,1 0 0,0-1 0,24-10 702,6-10-282,-1-1-1,0-1 1,34-36-1,71-89-282,-112 120-133,-1-1 0,22-38 0,-59 100-74,1 0 1,2 1-1,-12 50 1,15-49 15,2-11-87,2 1 0,0-1 0,2 1 0,-1 32 0,4-57 18,0 0 0,0 0 1,0 1-1,1-1 0,-1 0 0,0 0 0,0 0 0,0 1 0,0-1 0,1 0 0,-1 0 1,0 0-1,0 1 0,0-1 0,1 0 0,-1 0 0,0 0 0,0 0 0,1 0 1,-1 1-1,0-1 0,0 0 0,1 0 0,-1 0 0,0 0 0,0 0 0,1 0 0,-1 0 1,0 0-1,0 0 0,1 0 0,-1 0 0,0 0 0,1 0 0,-1 0 0,0 0 1,0 0-1,1 0 0,-1-1 0,0 1 0,0 0 0,0 0 0,1 0 0,-1 0 0,0 0 1,0-1-1,1 1 0,-1 0 0,0 0 0,0 0 0,0-1 0,0 1 0,1 0 1,-1-1-1,14-10-3835,0-10-3439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24.217"/>
    </inkml:context>
    <inkml:brush xml:id="br0">
      <inkml:brushProperty name="width" value="0.025" units="cm"/>
      <inkml:brushProperty name="height" value="0.025" units="cm"/>
    </inkml:brush>
  </inkml:definitions>
  <inkml:trace contextRef="#ctx0" brushRef="#br0">61 1 10090,'0'0'17792,"-1"6"-17130,-25 117 1370,16-86-2602,2 1 1,2 1 0,-4 55 0,11-100-5505,3-2 3462,0-1-351,6-18-7345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24.605"/>
    </inkml:context>
    <inkml:brush xml:id="br0">
      <inkml:brushProperty name="width" value="0.025" units="cm"/>
      <inkml:brushProperty name="height" value="0.025" units="cm"/>
    </inkml:brush>
  </inkml:definitions>
  <inkml:trace contextRef="#ctx0" brushRef="#br0">158 4 17040,'0'0'2936,"-8"-2"-1115,5 2-1772,-1-1 1,1 1 0,0 0-1,0 0 1,-1 0 0,1 0-1,0 1 1,0 0-1,0-1 1,-1 1 0,1 0-1,0 0 1,0 1 0,0-1-1,0 0 1,1 1 0,-1 0-1,0 0 1,1 0 0,-1 0-1,1 0 1,0 0 0,-1 1-1,1-1 1,0 1-1,0 0 1,1-1 0,-1 1-1,-1 3 1,-6 10 95,0-1-1,1 1 1,0 0-1,2 1 1,0 0 0,1 0-1,0 0 1,1 1-1,2 0 1,-1-1-1,1 34 1,2-50-80,1 1 0,-1-1 0,0 1 1,0 0-1,0-1 0,1 1 0,-1-1 0,1 1 0,-1-1 0,1 1 1,0-1-1,0 0 0,-1 1 0,1-1 0,0 0 0,0 0 0,0 1 1,0-1-1,1 0 0,-1 0 0,0 0 0,0 0 0,1 0 0,-1-1 1,0 1-1,1 0 0,-1-1 0,1 1 0,-1-1 0,1 1 0,-1-1 1,1 0-1,0 1 0,-1-1 0,1 0 0,-1 0 0,1 0 0,-1 0 1,1 0-1,0-1 0,-1 1 0,1 0 0,-1-1 0,2 0 1,3-1 158,0 0 1,-1 0-1,1 0 1,-1-1 0,1 0-1,-1 0 1,0 0 0,0-1-1,-1 0 1,7-6-1,-3 1-152,-2-1-1,1 0 0,-1 0 0,-1-1 0,0 0 0,0 0 1,-1 0-1,2-12 0,-4 19-141,-1 0-1,0-1 1,0 0 0,0 1-1,-1-1 1,1 0 0,-1 1-1,0-1 1,0 0 0,-1 1-1,0-1 1,0 0 0,0 1-1,0-1 1,0 1 0,-1-1-1,0 1 1,0 0 0,0 0-1,-1 0 1,1 0 0,-6-6 0,6 9-345,0-1 0,-1 1 0,1-1 0,-1 1 1,0 0-1,1 0 0,-1 0 0,0 0 1,0 0-1,1 0 0,-1 1 0,0 0 0,-4-1 1,5 1-122,0 0 0,1 0 1,-1 1-1,0-1 0,1 0 0,-1 0 1,0 1-1,1-1 0,-1 1 1,1 0-1,-1-1 0,1 1 0,-1 0 1,-2 2-1,-6 11-5235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25.010"/>
    </inkml:context>
    <inkml:brush xml:id="br0">
      <inkml:brushProperty name="width" value="0.025" units="cm"/>
      <inkml:brushProperty name="height" value="0.025" units="cm"/>
    </inkml:brush>
  </inkml:definitions>
  <inkml:trace contextRef="#ctx0" brushRef="#br0">82 34 15855,'0'0'12919,"9"-6"-12476,-2 2-384,0 0 0,1 0 0,-1 1 0,1 0 0,0 1 0,-1 0 0,13-2 0,-18 3-54,0 1-1,0 0 1,0 0-1,0 0 0,0 0 1,0 0-1,0 0 1,0 1-1,0-1 1,0 0-1,0 1 0,0 0 1,0-1-1,0 1 1,0 0-1,-1 0 1,1 0-1,0 0 0,-1 1 1,1-1-1,-1 0 1,1 1-1,-1-1 1,0 1-1,1-1 0,-1 1 1,0-1-1,0 1 1,0 0-1,0 0 1,-1 0-1,1-1 1,0 1-1,-1 0 0,1 0 1,-1 0-1,0 0 1,1 0-1,-1 0 1,0 0-1,0 0 0,-1 0 1,1 3-1,0-1 61,0 1-1,-1-1 1,1 0-1,-1 1 1,0-1 0,0 0-1,-1 0 1,1 1-1,-1-1 1,0 0-1,0 0 1,0-1-1,-5 7 1,-1-1 169,0-1 0,0 0 0,-17 12 0,-13 12 94,43-32-520,1-1 0,-1 1 1,0 0-1,1 0 1,-1 1-1,0 0 1,1 0-1,9 3 0,-13-3 184,0-1 0,-1 1-1,1 0 1,0 0-1,0 0 1,-1 0-1,1 0 1,-1 0 0,1 0-1,-1 0 1,1 1-1,-1-1 1,0 0-1,0 1 1,0 0 0,0-1-1,0 1 1,0-1-1,0 1 1,0 0-1,0 0 1,-1-1 0,1 1-1,-1 0 1,1 0-1,-1 0 1,0 0-1,0 0 1,0 0 0,0-1-1,0 1 1,0 0-1,-1 0 1,1 0-1,0 0 1,-1 0 0,0-1-1,1 1 1,-1 0-1,-1 2 1,-1 2 75,0 0 1,-1-1-1,0 1 0,0-1 1,0 1-1,-1-1 0,1-1 0,-1 1 1,0-1-1,-7 5 0,5-5 20,-1 0-1,1 0 0,-1-1 0,0 0 0,0 0 0,0 0 1,0-1-1,-1-1 0,1 1 0,0-2 0,-1 1 1,1-1-1,-11-1 0,18 1-174,0 0 0,0 0 0,0-1 0,1 1 0,-1 0 0,0-1 0,0 1 0,1 0 0,-1-1 0,0 1 0,1-1 0,-1 1 0,0-1 0,1 0 0,-1 1 0,1-1 0,-1 0 0,1 1 0,-1-1 0,1 0 0,-1 0 0,1 1 1,0-1-1,-1 0 0,1 0 0,0 0 0,0 1 0,0-1 0,0 0 0,-1 0 0,1 0 0,0 0 0,0 1 0,1-1 0,-1 0 0,0 0 0,0 0 0,0 0 0,1-1 0,0-2-942,0 1 0,0-1-1,0 0 1,1 0 0,0 1 0,-1-1 0,6-6-1,14-15-7798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25.371"/>
    </inkml:context>
    <inkml:brush xml:id="br0">
      <inkml:brushProperty name="width" value="0.025" units="cm"/>
      <inkml:brushProperty name="height" value="0.025" units="cm"/>
    </inkml:brush>
  </inkml:definitions>
  <inkml:trace contextRef="#ctx0" brushRef="#br0">1 181 17873,'0'0'8632,"9"3"-7500,-6-2-1082,1 1 0,-1-1 0,1 0 1,0 0-1,-1-1 0,1 1 0,0-1 1,-1 0-1,1 0 0,0 0 0,0 0 0,-1-1 1,1 1-1,0-1 0,-1 0 0,1 0 1,0 0-1,-1-1 0,0 1 0,1-1 0,-1 0 1,0 0-1,0 0 0,0 0 0,0-1 1,5-4-1,10-10 224,0-1-1,-1-1 1,-1 0 0,-1-1 0,0-1-1,12-26 1,-26 46 52,-2 18-134,-20 63-70,15-64-334,1 1 1,1 0-1,0 0 1,1 0-1,0 20 0,3-37 200,2 11-3221,5-10-2597,4-2-5188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26.079"/>
    </inkml:context>
    <inkml:brush xml:id="br0">
      <inkml:brushProperty name="width" value="0.025" units="cm"/>
      <inkml:brushProperty name="height" value="0.025" units="cm"/>
    </inkml:brush>
  </inkml:definitions>
  <inkml:trace contextRef="#ctx0" brushRef="#br0">150 29 15759,'0'0'6950,"-17"57"-6373,9-25-321,-2 1-64,4 2-192,1-3 32,4-4-160,1-6-608,0-3-257,0-7-64,0-4-385</inkml:trace>
  <inkml:trace contextRef="#ctx0" brushRef="#br0" timeOffset="1">0 83 11050,'0'0'3230,"1"-8"-208,-2 5-2822,1 0 0,0 1 1,0-1-1,1 0 0,-1 1 0,0-1 1,1 0-1,-1 1 0,1-1 0,0 1 1,0-1-1,0 1 0,0-1 0,1 1 1,-1 0-1,1-1 0,-1 1 0,1 0 1,0 0-1,0 0 0,0 0 1,0 1-1,0-1 0,0 0 0,0 1 1,1-1-1,-1 1 0,0 0 0,1 0 1,-1 0-1,1 0 0,0 0 0,-1 1 1,4-1-1,3-1-149,-1 0-1,1 1 1,0 1-1,0-1 1,0 1-1,0 1 1,0 0 0,0 0-1,-1 0 1,1 1-1,0 1 1,-1-1-1,1 2 1,-1-1 0,0 1-1,0 0 1,-1 0-1,15 12 1,-21-15-37,1 0-1,-1 0 1,0 0 0,0 1-1,0-1 1,0 1-1,0-1 1,0 1 0,0-1-1,-1 1 1,1-1 0,0 1-1,-1 0 1,1-1 0,-1 1-1,0 0 1,1-1 0,-1 1-1,0 0 1,0 0 0,0-1-1,0 1 1,-1 0 0,1 2-1,-2-1 82,1 0 0,-1 0 0,0 0-1,1 0 1,-1 0 0,0 0 0,-1-1 0,1 1 0,0-1-1,-1 0 1,-5 4 0,-2 2 141,-1-2 0,-1 1-1,1-1 1,-1-1 0,-19 6-1,-3-5-162,18-6-2655,22-6-4988,11-2-651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25.732"/>
    </inkml:context>
    <inkml:brush xml:id="br0">
      <inkml:brushProperty name="width" value="0.025" units="cm"/>
      <inkml:brushProperty name="height" value="0.025" units="cm"/>
    </inkml:brush>
  </inkml:definitions>
  <inkml:trace contextRef="#ctx0" brushRef="#br0">0 0 16367,'0'0'6567,"49"38"-5062,-12-38-672,14 0-385,-1-6-191,6-5-193,-6 2 0,-3 0-545,-8 6-1601,-12 3-2402,-17 0-3363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26.105"/>
    </inkml:context>
    <inkml:brush xml:id="br0">
      <inkml:brushProperty name="width" value="0.025" units="cm"/>
      <inkml:brushProperty name="height" value="0.025" units="cm"/>
    </inkml:brush>
  </inkml:definitions>
  <inkml:trace contextRef="#ctx0" brushRef="#br0">0 22 12940,'0'0'9257,"46"20"-8905,-2-20-256,4-6-288,1-4-1569,-7-2-1571,0-2-2689</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26.450"/>
    </inkml:context>
    <inkml:brush xml:id="br0">
      <inkml:brushProperty name="width" value="0.025" units="cm"/>
      <inkml:brushProperty name="height" value="0.025" units="cm"/>
    </inkml:brush>
  </inkml:definitions>
  <inkml:trace contextRef="#ctx0" brushRef="#br0">40 1 15150,'0'0'6454,"10"8"-6213,-3-1-181,1 0 0,-1 0 0,-1 1 0,1-1 0,-1 2 1,-1-1-1,0 1 0,0-1 0,0 1 0,-1 1 0,0-1 0,-1 1 1,0-1-1,2 15 0,-5-13 162,0 0 1,0 0-1,-1 0 0,0 1 1,-1-1-1,-1 0 0,0 0 1,0-1-1,-1 1 0,0-1 1,-1 1-1,0-1 0,-1-1 1,0 1-1,0-1 0,-1 0 1,0 0-1,-1-1 0,-14 13 1,6-11-2499,4-8-2799,3-2-4646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27.239"/>
    </inkml:context>
    <inkml:brush xml:id="br0">
      <inkml:brushProperty name="width" value="0.025" units="cm"/>
      <inkml:brushProperty name="height" value="0.025" units="cm"/>
    </inkml:brush>
  </inkml:definitions>
  <inkml:trace contextRef="#ctx0" brushRef="#br0">0 1 9513,'0'0'16528,"64"20"-15055,-35-15-416,0 1-448,3-2-353,3-3-160,-3 3-32,-4-3-32,-1 2-512,-10-3-1506,-7 0-2434,-5-11-4389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32.471"/>
    </inkml:context>
    <inkml:brush xml:id="br0">
      <inkml:brushProperty name="width" value="0.025" units="cm"/>
      <inkml:brushProperty name="height" value="0.025" units="cm"/>
    </inkml:brush>
  </inkml:definitions>
  <inkml:trace contextRef="#ctx0" brushRef="#br0">195 89 5669,'7'-5'1929,"-1"0"0,0-1-1,0 0 1,0-1 0,8-11 0,-14 17-1708,1 1 0,0-1 0,-1 0 0,1 0 0,-1 0 0,1 0 0,-1 0 0,1 0 0,-1-1 0,0 1 1,1 0-1,-1 0 0,0 0 0,0 0 0,0 0 0,0 0 0,0 0 0,0-1 0,0 1 0,0 0 1,-1 0-1,1 0 0,0 0 0,-1 0 0,1 0 0,-1-1 0,0 1-154,-1 0 0,1 0 0,0 0 0,0 0 1,-1 0-1,1 1 0,-1-1 0,1 0 0,-1 1 0,1-1 0,-1 1 0,1 0 0,-1-1 0,1 1 0,-3 0 0,-5 0-30,0 0 1,1 1-1,0 0 0,-1 0 0,1 1 0,0 0 0,-1 1 1,1-1-1,0 2 0,1-1 0,-1 1 0,1 0 0,-1 1 1,1-1-1,1 2 0,-1-1 0,1 1 0,0 0 0,-9 10 0,9-9 1,0 0 0,1 1 0,-1 0 0,1 0 0,1 1 0,0-1 0,0 1 0,0 0 0,1 0-1,1 0 1,-1 0 0,1 1 0,1-1 0,0 1 0,0-1 0,1 1 0,2 14 0,-2-22-18,0 0 0,1 0 0,-1 0 1,1 0-1,-1-1 0,1 1 0,0 0 0,0 0 1,0-1-1,0 1 0,0 0 0,0-1 0,1 1 1,-1-1-1,0 1 0,1-1 0,-1 0 1,1 1-1,0-1 0,-1 0 0,1 0 0,3 1 1,-1-1 24,1 1 1,-1-1 0,1 0 0,-1-1 0,1 1 0,0-1 0,-1 0 0,1 0-1,7-2 1,2 0 119,1-2-1,-1 1 1,0-2 0,0 0-1,16-9 1,-10 3 39,0-1 0,-1-1 0,0-1 1,30-29-1,-43 37-110,0 0 1,-1 1-1,0-2 1,0 1-1,0 0 1,-1-1-1,0 0 1,0 0 0,0-1-1,-1 1 1,-1-1-1,1 1 1,-1-1-1,0 0 1,-1 0-1,0 0 1,1-10-1,-3 17-96,1-1 0,0 1 0,-1 0 0,1-1 0,0 1-1,-1 0 1,1 0 0,-1 0 0,0 0 0,1-1 0,-1 1-1,0 0 1,0 0 0,0 0 0,0 0 0,1 0-1,-2 1 1,1-1 0,0 0 0,0 0 0,0 1 0,0-1-1,0 1 1,0-1 0,-1 1 0,1-1 0,0 1 0,0 0-1,-1-1 1,1 1 0,0 0 0,-1 0 0,1 0 0,0 0-1,-1 0 1,1 0 0,0 0 0,0 1 0,-1-1 0,1 0-1,-2 2 1,-3-1-165,1 0-1,0 1 0,0 0 1,0 0-1,0 0 1,1 1-1,-1-1 1,0 1-1,-4 4 0,5-3-288,1 0 0,0-1-1,0 1 1,0 0 0,0 1-1,1-1 1,-4 9 0,-2 18-7675,7-19 1233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32.813"/>
    </inkml:context>
    <inkml:brush xml:id="br0">
      <inkml:brushProperty name="width" value="0.025" units="cm"/>
      <inkml:brushProperty name="height" value="0.025" units="cm"/>
    </inkml:brush>
  </inkml:definitions>
  <inkml:trace contextRef="#ctx0" brushRef="#br0">63 0 13004,'0'0'3492,"-14"46"-674,6-20-287,-5 3-577,3 2-385,1-2-1057,4-3-383,2-2-65,3-7-64,0-3-545,0-8-896,8-5-897,1-1-1122,1-8-3714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33.192"/>
    </inkml:context>
    <inkml:brush xml:id="br0">
      <inkml:brushProperty name="width" value="0.025" units="cm"/>
      <inkml:brushProperty name="height" value="0.025" units="cm"/>
    </inkml:brush>
  </inkml:definitions>
  <inkml:trace contextRef="#ctx0" brushRef="#br0">1 210 7623,'0'0'20414,"7"-5"-19554,29-21-620,-2-1 0,-1-2 0,57-66 1,-82 84-197,4-5 29,-10 16-82,-5 9-62,-27 61-76,21-54 21,1 1 0,0 0 1,2 0-1,0 0 0,1 1 1,1 0-1,0 0 0,1 0 1,0 26-1,4-44-114,0 1 0,-1 0-1,1 0 1,0-1 0,0 1 0,0 0-1,0-1 1,0 1 0,0-1 0,0 1-1,0-1 1,0 0 0,0 1 0,1-1 0,-1 0-1,0 0 1,0 0 0,0 1 0,0-1-1,0-1 1,1 1 0,-1 0 0,0 0 0,0 0-1,0 0 1,0-1 0,0 1 0,0-1-1,0 1 1,1-1 0,15-11-5814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33.519"/>
    </inkml:context>
    <inkml:brush xml:id="br0">
      <inkml:brushProperty name="width" value="0.025" units="cm"/>
      <inkml:brushProperty name="height" value="0.025" units="cm"/>
    </inkml:brush>
  </inkml:definitions>
  <inkml:trace contextRef="#ctx0" brushRef="#br0">124 29 15503,'0'0'6742,"-10"-2"-4959,7 1-1730,0 0 0,-1 0 0,1 1 0,-1 0 0,1-1 0,-1 1 0,0 0 1,1 0-1,-1 1 0,1-1 0,-1 1 0,1 0 0,0 0 0,-1 0 0,1 0 0,0 1 0,0-1 0,-1 1 0,1 0 0,0 0 0,1 0 0,-1 0 0,0 0 1,1 1-1,-1-1 0,1 1 0,0 0 0,-1 0 0,1-1 0,1 1 0,-1 1 0,-2 4 0,2-4 7,0 1-1,0 0 1,0 1 0,0-1-1,1 0 1,0 1 0,0-1-1,1 0 1,-1 1 0,1-1-1,0 1 1,1-1-1,-1 1 1,2 6 0,-1-10-1,0 0 1,0 0-1,1 0 0,-1 1 1,0-2-1,1 1 1,-1 0-1,1 0 0,0 0 1,-1-1-1,1 1 1,0-1-1,0 1 1,0-1-1,0 0 0,0 0 1,0 0-1,1 0 1,-1 0-1,0 0 0,0 0 1,1-1-1,-1 1 1,1-1-1,-1 0 1,0 0-1,1 0 0,-1 0 1,0 0-1,1 0 1,-1-1-1,1 1 0,3-2 1,0 0-1,-1 1 0,1-1 0,-1 0 1,1-1-1,-1 0 0,0 1 0,0-1 1,0-1-1,-1 1 0,1-1 0,-1 0 0,0 0 1,0 0-1,0-1 0,0 1 0,4-8 1,-4 4-3,1 1 0,-1 0-1,-1-1 1,0 0 0,0 0 0,0 0 0,-1 0 0,0 0 0,-1 0 0,2-15 0,-3 21-49,-1 1 0,1 0-1,0-1 1,-1 1 0,1-1-1,-1 1 1,1 0 0,-1 0-1,0-1 1,1 1-1,-1 0 1,0 0 0,0 0-1,0 0 1,0 0 0,0 0-1,0 0 1,0 0 0,0 0-1,-1 1 1,1-1 0,0 0-1,0 1 1,-1-1-1,1 1 1,0-1 0,-1 1-1,1-1 1,0 1 0,-1 0-1,1 0 1,-1 0 0,1 0-1,0 0 1,-1 0 0,1 0-1,-1 0 1,1 1-1,-2 0 1,1-1-213,0 0 0,1 1 0,-1-1 1,0 1-1,0 0 0,0-1 0,0 1 0,1 0 0,-1 0 0,0 0 1,1 0-1,-1 1 0,-1 0 0,2-1-250,0 0 0,1 0 0,-1 0 0,0 1 0,1-1 0,-1 0 0,1 0 1,-1 0-1,1 0 0,-1 0 0,1 1 0,0-1 0,0 0 0,-1 0 0,1 1 0,0-1 0,0 0 0,0 0 0,0 1 0,1-1 1,-1 0-1,1 2 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33.929"/>
    </inkml:context>
    <inkml:brush xml:id="br0">
      <inkml:brushProperty name="width" value="0.025" units="cm"/>
      <inkml:brushProperty name="height" value="0.025" units="cm"/>
    </inkml:brush>
  </inkml:definitions>
  <inkml:trace contextRef="#ctx0" brushRef="#br0">43 20 8136,'0'0'17894,"8"-3"-16762,-5 2-1101,4-2 258,0 0-1,0 1 1,1 0 0,-1 0 0,12-1-1,-17 3-245,-1 0 0,1 0-1,-1 0 1,1 0 0,0 0-1,-1 0 1,1 0 0,0 1-1,-1-1 1,1 0 0,-1 1-1,1 0 1,-1-1 0,1 1-1,-1 0 1,1 0-1,-1 0 1,0 0 0,1 0-1,-1 0 1,0 0 0,0 0-1,0 0 1,0 1 0,0-1-1,0 1 1,0-1 0,0 0-1,0 1 1,-1-1 0,1 1-1,-1 0 1,1-1 0,-1 1-1,0-1 1,1 4 0,-1 1 7,1 0 0,-1 0 0,0 0 1,-1 1-1,1-1 0,-1 0 1,-1 0-1,1 0 0,-1 0 1,0 0-1,0-1 0,-1 1 1,1 0-1,-6 7 0,-5 5 2,-1-1 1,-28 29-1,26-31 89,1 2 0,-13 19 0,28-36-131,-1 0 0,1 0 0,0 0 0,0 0 0,0 1 1,0-1-1,0 0 0,0 0 0,0 0 0,-1 1 0,1-1 0,0 0 0,0 0 0,0 0 0,0 1 0,0-1 0,0 0 0,0 0 1,0 1-1,0-1 0,0 0 0,0 0 0,0 1 0,0-1 0,1 0 0,-1 0 0,0 0 0,0 1 0,0-1 0,0 0 0,0 0 0,0 0 1,0 0-1,1 1 0,-1-1 0,0 0 0,0 0 0,0 0 0,0 0 0,1 1 0,-1-1 0,0 0 0,0 0 0,0 0 0,1 0 1,-1 0-1,0 0 0,0 0 0,1 0 0,-1 0 0,0 0 0,21 2 224,21-7-84,-20 0-591,92-19 735,-77 14-3040,-2-2-3442,-8 2-5946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37.454"/>
    </inkml:context>
    <inkml:brush xml:id="br0">
      <inkml:brushProperty name="width" value="0.025" units="cm"/>
      <inkml:brushProperty name="height" value="0.025" units="cm"/>
    </inkml:brush>
  </inkml:definitions>
  <inkml:trace contextRef="#ctx0" brushRef="#br0">0 12 6342,'0'0'21044,"57"15"-20532,-23-15-319,3 0-129,5 0-32,2-3-545,-2 0-1216,-10-2-1827,0-2-2113,-9-2-6919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501"/>
    </inkml:context>
    <inkml:brush xml:id="br0">
      <inkml:brushProperty name="width" value="0.025" units="cm"/>
      <inkml:brushProperty name="height" value="0.025" units="cm"/>
    </inkml:brush>
  </inkml:definitions>
  <inkml:trace contextRef="#ctx0" brushRef="#br0">9 725 17457,'0'0'1569,"-9"-56"-1505,50 32-320,24-14 320,29-20-32,39-22 0,37-17-64,13-16-1313,-1-12-2819,-7-8-7303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26.452"/>
    </inkml:context>
    <inkml:brush xml:id="br0">
      <inkml:brushProperty name="width" value="0.025" units="cm"/>
      <inkml:brushProperty name="height" value="0.025" units="cm"/>
    </inkml:brush>
  </inkml:definitions>
  <inkml:trace contextRef="#ctx0" brushRef="#br0">0 16 21204,'0'0'5766,"63"4"-6311,-40-9-2306,4-2-2177,5-1-4229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37.953"/>
    </inkml:context>
    <inkml:brush xml:id="br0">
      <inkml:brushProperty name="width" value="0.025" units="cm"/>
      <inkml:brushProperty name="height" value="0.025" units="cm"/>
    </inkml:brush>
  </inkml:definitions>
  <inkml:trace contextRef="#ctx0" brushRef="#br0">281 88 5701,'0'0'13095,"-1"-10"-11002,0 6-1988,2 1 52,-1 0 1,0 1-1,0-1 0,-1 0 1,1 0-1,0 0 0,-1 0 1,0 0-1,0 0 1,0 1-1,0-1 0,0 0 1,0 1-1,-1-1 0,1 1 1,-1-1-1,0 1 1,0 0-1,0-1 0,0 1 1,0 0-1,0 0 1,0 1-1,-1-1 0,1 0 1,-1 1-1,1-1 0,-1 1 1,0 0-1,1 0 1,-5-1-1,-2 2-120,1 0 1,-1 0 0,1 1-1,0 0 1,-1 0-1,1 1 1,0 0-1,0 1 1,0-1-1,0 2 1,1-1-1,-1 1 1,1 0-1,0 1 1,0-1-1,0 2 1,1-1-1,-1 1 1,-5 7-1,5-6-2,0 0 0,1 1-1,0 0 1,0 0 0,1 0-1,0 1 1,1 0 0,0 0-1,0 0 1,1 0 0,0 1 0,0-1-1,1 1 1,1 0 0,-1-1-1,1 14 1,1-21-19,0 0-1,1 0 1,-1 0 0,0 0 0,1 1-1,0-1 1,-1 0 0,1 0 0,0 0 0,0 0-1,0 0 1,0-1 0,0 1 0,1 0-1,-1 0 1,0-1 0,1 1 0,0-1-1,-1 1 1,1-1 0,0 0 0,1 2-1,2-1 28,-1 0-1,0-1 0,1 1 0,-1-1 1,1 0-1,-1 0 0,1-1 0,0 1 1,-1-1-1,6 0 0,2-1 78,1 0-1,-1-1 1,0 0-1,0-1 1,0 0-1,0-1 0,14-7 1,-12 4-42,-1-1 0,0 0 1,0-2-1,-1 1 0,0-1 0,13-16 0,-21 22-62,0 0 0,-1 0-1,0 0 1,1-1 0,-2 1-1,1-1 1,-1 0 0,1 1-1,-1-1 1,0-1-1,-1 1 1,1 0 0,-1 0-1,0 0 1,-1-1 0,1 1-1,-1 0 1,0-1 0,0 1-1,-1-1 1,-1-8-1,1 13-38,0 0-1,1-1 1,-1 1-1,0-1 1,0 1-1,0 0 0,0 0 1,0 0-1,0-1 1,0 1-1,0 0 1,0 0-1,-1 1 1,1-1-1,0 0 0,-1 0 1,1 0-1,0 1 1,-1-1-1,1 1 1,-1-1-1,1 1 0,-1 0 1,1 0-1,-1-1 1,1 1-1,-1 0 1,0 0-1,1 0 1,-1 1-1,1-1 0,-1 0 1,1 1-1,-1-1 1,1 1-1,-1-1 1,1 1-1,-2 1 0,-1-1-229,0 1-1,0-1 1,0 1-1,0 0 1,0 0-1,1 1 1,-1-1-1,1 1 1,0 0-1,0 0 1,0 0-1,0 0 1,-2 4-1,-2 21-3981,8-9-3232,3-10-1026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38.297"/>
    </inkml:context>
    <inkml:brush xml:id="br0">
      <inkml:brushProperty name="width" value="0.025" units="cm"/>
      <inkml:brushProperty name="height" value="0.025" units="cm"/>
    </inkml:brush>
  </inkml:definitions>
  <inkml:trace contextRef="#ctx0" brushRef="#br0">55 1 13933,'0'0'7527,"-10"56"-5381,-1-29-128,0 2-865,1 3-672,1 0-385,6-2-96,3-4-128,0-6-1346,0-7-1889,7-11-1025,4-2-3459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39.836"/>
    </inkml:context>
    <inkml:brush xml:id="br0">
      <inkml:brushProperty name="width" value="0.025" units="cm"/>
      <inkml:brushProperty name="height" value="0.025" units="cm"/>
    </inkml:brush>
  </inkml:definitions>
  <inkml:trace contextRef="#ctx0" brushRef="#br0">172 80 7527,'0'0'13394,"-8"-7"-11622,4 4-1573,0 0-1,0 0 0,0 0 0,-1 0 0,1 1 0,-1 0 1,-9-4-1,11 6-166,1-1 0,-1 1 1,0 0-1,0 0 0,1 0 0,-1 0 1,0 1-1,0-1 0,1 1 1,-1-1-1,0 1 0,1 0 0,-1 0 1,1 0-1,-1 0 0,1 1 1,-1-1-1,1 1 0,0-1 0,0 1 1,-3 3-1,1-1-17,-1 0 1,1 0-1,0 1 0,1-1 0,-1 1 1,1 0-1,0 0 0,-5 11 0,8-14-2,-1-1-1,1 0 0,-1 1 0,1-1 1,0 1-1,0-1 0,0 0 1,0 1-1,0-1 0,0 1 0,0-1 1,0 1-1,0-1 0,0 1 0,1-1 1,-1 0-1,1 1 0,-1-1 1,1 0-1,0 1 0,-1-1 0,1 0 1,0 0-1,0 0 0,0 1 0,0-1 1,0 0-1,0 0 0,0 0 1,0-1-1,0 1 0,1 0 0,-1 0 1,0-1-1,0 1 0,1 0 1,-1-1-1,1 1 0,-1-1 0,3 1 1,70 13 276,10 2-255,-77-15-35,-1 1 1,0 1 0,1-1 0,-1 1-1,0 0 1,-1 1 0,1-1-1,0 1 1,8 8 0,-13-11 16,1 1-1,-1-1 1,0 0 0,0 1-1,0-1 1,0 1 0,0 0-1,0-1 1,-1 1 0,1 0 0,0-1-1,-1 1 1,1 0 0,-1 0-1,0-1 1,0 1 0,0 0-1,1 0 1,-2 0 0,1-1-1,0 4 1,-1-1 38,-1 0 0,1-1 0,-1 1 0,1-1 0,-1 0 0,0 1 0,0-1 1,0 0-1,-1 0 0,-2 2 0,-5 5 136,0-1 0,-1-1 0,0 0 0,-22 13 0,23-16 21,0-1 1,1 0 0,-2 0-1,1-1 1,0-1-1,-1 0 1,1 0 0,-1-1-1,-16 0 1,24 0-190,0-1 0,0-1 0,0 1 0,0 0 0,0-1 0,1 1 0,-1-1 0,0 0 0,0 0 0,0 0 0,1 0 0,-1-1 0,0 1 0,1-1 0,-1 1 0,1-1 0,0 0 0,-1 0 0,1 0 0,0 0 0,0-1 0,1 1 0,-1 0 0,0-1 0,1 1 0,-1-1 0,1 0 0,0 0 0,0 1 0,0-1 0,0 0 0,0 0 0,1 0 0,0 0 0,-1 0 0,1 0 0,0-4 0,1 3-35,-1 0 0,1 0 0,0 1 0,0-1 0,1 0 0,-1 0-1,1 1 1,0-1 0,0 1 0,0 0 0,0-1 0,0 1 0,1 0 0,-1 0 0,1 0 0,0 1 0,0-1 0,0 1 0,6-4 0,10-6 1,0 1 0,29-12-1,-19 9-20,-4 1 32,53-29-50,-71 37 51,0 1 0,-1-1-1,0 0 1,0-1 0,0 1 0,0-1 0,-1-1 0,6-8-1,-10 14 7,0-1-1,0 1 1,0-1-1,0 0 1,0 1 0,0-1-1,-1 0 1,1 0-1,-1 1 1,1-1-1,-1 0 1,0 0-1,0 0 1,0 1-1,0-1 1,0 0-1,0 0 1,0 0-1,0 0 1,-1 1-1,1-1 1,-1 0-1,1 0 1,-2-1-1,0 0 1,0 1-1,0 0 1,0 0-1,0 0 1,0 1 0,-1-1-1,1 0 1,-1 1-1,1-1 1,-1 1-1,1 0 1,-1 0-1,-5-1 1,-8-2 5,-1 1 1,1 1-1,0 1 0,-19 0 1,28 1-119,-44 5 358,50-5-298,0 0 0,-1 0 0,1 1 0,0-1 0,0 1 0,0-1 0,0 1-1,0-1 1,0 1 0,0 0 0,0-1 0,0 1 0,0 0 0,0 0 0,0 0 0,0 0 0,0 0 0,1 0 0,-1 0 0,0 0 0,1 0 0,-1 0-1,1 0 1,-1 0 0,1 0 0,0 1 0,-1-1 0,1 0 0,0 0 0,0 0 0,0 1 0,0-1 0,0 0 0,0 0 0,0 1 0,0-1 0,1 1-1,0 0-281,0 0 0,0 0 0,0-1 0,0 1-1,1-1 1,-1 1 0,1-1 0,-1 1 0,1-1-1,-1 0 1,1 0 0,0 0 0,0 0-1,-1 0 1,1 0 0,0 0 0,0-1 0,0 1-1,0-1 1,0 1 0,0-1 0,0 0 0,0 0-1,0 0 1,4 0 0,-4 0-53,30 3-5907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40.177"/>
    </inkml:context>
    <inkml:brush xml:id="br0">
      <inkml:brushProperty name="width" value="0.025" units="cm"/>
      <inkml:brushProperty name="height" value="0.025" units="cm"/>
    </inkml:brush>
  </inkml:definitions>
  <inkml:trace contextRef="#ctx0" brushRef="#br0">133 1 17232,'0'0'10362,"-3"8"-10314,0-4-47,1 1 1,0-1-1,1 0 0,-1 1 0,1-1 0,0 1 0,0 0 1,0-1-1,1 1 0,-1 0 0,1-1 0,0 1 1,1 0-1,-1 0 0,1-1 0,0 1 0,0-1 0,0 1 1,1-1-1,-1 1 0,1-1 0,0 0 0,1 1 1,-1-1-1,1 0 0,4 5 0,35 22 4,11 8-41,-51-37 35,0 0 1,0 0 0,0 0-1,0 0 1,0 0 0,0 1-1,0-1 1,-1 1 0,0-1-1,1 1 1,-1 0 0,0-1-1,0 1 1,0 0 0,-1 0-1,2 5 1,-3-7 57,0 1 0,1 0 0,-1 0 1,0 0-1,0 0 0,0 0 0,0-1 0,0 1 0,0 0 1,-1-1-1,1 1 0,0-1 0,-1 1 0,1-1 1,-1 0-1,0 0 0,1 0 0,-1 0 0,0 0 0,0 0 1,0 0-1,-2 1 0,-50 16 613,49-17-653,-8 3-10,0 0 0,0-2 0,0 1 0,0-2 0,-17 1 0,26-2-195,1-1 0,-1 1 0,0-1 0,0 0 0,1 0 0,-1 0 1,1 0-1,-1-1 0,-6-3 0,8 4-175,0-1-1,0 0 1,0 0 0,0 0-1,0 0 1,0 0 0,0 0-1,0 0 1,1-1 0,0 1-1,-1-1 1,1 1 0,0-1-1,-1-5 1,-4-26-6716,5-6-5407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40.535"/>
    </inkml:context>
    <inkml:brush xml:id="br0">
      <inkml:brushProperty name="width" value="0.025" units="cm"/>
      <inkml:brushProperty name="height" value="0.025" units="cm"/>
    </inkml:brush>
  </inkml:definitions>
  <inkml:trace contextRef="#ctx0" brushRef="#br0">1 113 13901,'0'0'10698,"53"-45"-8648,-26 34-352,2 1-897,3 1-609,5 5-192,-2 0-929,6 0-1858,2-5-3395,6-7-11530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42.441"/>
    </inkml:context>
    <inkml:brush xml:id="br0">
      <inkml:brushProperty name="width" value="0.025" units="cm"/>
      <inkml:brushProperty name="height" value="0.025" units="cm"/>
    </inkml:brush>
  </inkml:definitions>
  <inkml:trace contextRef="#ctx0" brushRef="#br0">0 265 1505,'0'0'12711,"12"1"-11675,156 4 952,312-30 0,-18-2-1944,64 30 742,190-2 1145,-270-27 582,-49 2-2581,197 17 117,259-11 67,8-59 1179,-370 28-545,-404 47-478,-94 3-407,-36 1-1951,38-2 1313,0 0 0,0-1-1,1 1 1,-1-1 0,0 0 0,-8-4-1,-9-10-6240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43.578"/>
    </inkml:context>
    <inkml:brush xml:id="br0">
      <inkml:brushProperty name="width" value="0.025" units="cm"/>
      <inkml:brushProperty name="height" value="0.025" units="cm"/>
    </inkml:brush>
  </inkml:definitions>
  <inkml:trace contextRef="#ctx0" brushRef="#br0">207 42 8648,'1'0'194,"19"0"2195,-20 0-2130,1 0 0,-1 0 0,1 0-1,-1 0 1,1 0 0,-1 0 0,1 0 0,0 0 0,-1 0 0,1 0-1,-1 0 1,1-1 0,-1 1 0,1 0 0,-1 0 0,1 0 0,-1-1-1,1 1 1,-1 0 0,1-1 0,-1 1 0,0 0 0,1-1 0,-1 1-1,1 0 1,-1-1 0,0 1 0,0-1 0,1 1 0,-1-1 0,-3 0 73,0 0 0,-1 0 0,1 1 0,0-1 0,-1 1 0,1 0 0,-1 0 0,1 0 0,-5 1 0,0-1 10,-5 0-157,0 1 0,1 0 0,-1 1 0,1 0 0,-1 1 0,1 0 0,0 1 0,-14 7 0,21-9-109,1 0 0,-1 1 0,1-1 0,0 1-1,0 0 1,0 0 0,1 0 0,-1 1 0,1 0 0,-1-1 0,1 1-1,0 0 1,1 0 0,-1 1 0,1-1 0,0 1 0,0-1 0,0 1-1,0-1 1,1 1 0,0 0 0,0 0 0,0 9 0,1-13-47,0 1 1,0 0 0,0-1 0,1 1 0,-1-1-1,1 1 1,-1 0 0,1-1 0,-1 1-1,1-1 1,0 1 0,0-1 0,0 0 0,0 1-1,0-1 1,0 0 0,0 0 0,0 1-1,1-1 1,-1 0 0,0 0 0,1 0 0,-1-1-1,1 1 1,-1 0 0,1 0 0,-1-1-1,1 1 1,-1-1 0,1 1 0,0-1 0,-1 0-1,1 0 1,0 0 0,-1 0 0,1 0-1,0 0 1,2-1 0,7 1 58,-1-1-1,0 0 1,0-1-1,0 0 1,12-4 0,-9 1 17,0-1 1,-1 0 0,0 0 0,0-2 0,0 1-1,19-17 1,-26 20-50,0-1-1,-1 1 1,0-1-1,0 0 1,0 0-1,0 0 1,-1 0 0,1-1-1,-1 1 1,-1-1-1,1 0 1,-1 0-1,0 0 1,0 0-1,-1 0 1,0 0-1,1-7 1,-2 12-55,-1 0 0,1 0 0,0 1 0,0-1 0,0 0 1,-1 0-1,1 1 0,0-1 0,-1 0 0,1 1 0,0-1 0,-1 0 0,1 1 1,-1-1-1,1 1 0,-1-1 0,0 0 0,1 1 0,-1-1 0,1 1 0,-1 0 1,0-1-1,1 1 0,-1 0 0,0-1 0,0 1 0,1 0 0,-1 0 0,0-1 1,0 1-1,1 0 0,-1 0 0,0 0 0,0 0 0,0 0 0,1 0 0,-1 0 0,0 0 1,0 1-1,1-1 0,-1 0 0,0 0 0,0 1 0,1-1 0,-1 0 0,0 1 1,1-1-1,-1 1 0,-1 0 0,-2 0-52,1 1 0,-1 0 1,0 0-1,1 0 0,-1 0 1,1 0-1,-1 1 0,-4 5 1,5-4-214,1-1 1,0 1 0,1 0 0,-1 0-1,1 0 1,0 1 0,-1-1-1,2 0 1,-1 0 0,0 1 0,1-1-1,0 0 1,0 1 0,1 5 0,0-7-571,-1 0 0,1 0 0,-1 0 0,1 0-1,0 0 1,1-1 0,-1 1 0,0 0 0,1 0 0,-1-1 0,1 1 0,0-1 0,3 3 0,12 8-11562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43.970"/>
    </inkml:context>
    <inkml:brush xml:id="br0">
      <inkml:brushProperty name="width" value="0.025" units="cm"/>
      <inkml:brushProperty name="height" value="0.025" units="cm"/>
    </inkml:brush>
  </inkml:definitions>
  <inkml:trace contextRef="#ctx0" brushRef="#br0">41 0 14382,'0'0'4164,"-8"45"-1025,-3-17-1250,0 0-640,6 1-352,0-5-704,5-5-193,0-6-449,10-8-1761,1-5-1057,8-9-3459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44.318"/>
    </inkml:context>
    <inkml:brush xml:id="br0">
      <inkml:brushProperty name="width" value="0.025" units="cm"/>
      <inkml:brushProperty name="height" value="0.025" units="cm"/>
    </inkml:brush>
  </inkml:definitions>
  <inkml:trace contextRef="#ctx0" brushRef="#br0">96 38 14734,'0'0'8958,"-8"-3"-7501,6 2-1403,0 0-1,0 1 1,0-1 0,0 1-1,0-1 1,0 1-1,-1-1 1,1 1 0,0 0-1,0 0 1,0 0-1,0 1 1,0-1 0,0 0-1,0 1 1,0-1-1,-1 1 1,1 0 0,1 0-1,-1-1 1,-3 3 0,2 0 10,0 0 0,1 0 0,-1 0 0,0 1 0,1-1 0,0 1 0,0 0 0,0 0 0,0 0 0,0 0 1,1 0-1,-2 7 0,1-4 83,0 1 0,0-1 0,1 0 0,0 1 0,0-1 0,1 0 0,0 1 0,0-1 0,2 9 0,-2-14-110,1 0 0,0 0 0,-1 0 0,1 0 0,0 0 0,0 0 0,1 0 0,-1 0 0,0-1 0,1 1 0,-1-1 0,1 1 0,-1-1 0,1 1 0,-1-1 0,1 0 0,0 0 0,0 0 1,0 0-1,0 0 0,0 0 0,0 0 0,0-1 0,0 1 0,0-1 0,0 0 0,0 1 0,0-1 0,0 0 0,1 0 0,-1 0 0,0 0 0,0-1 0,0 1 0,0-1 0,2 0 0,3-1-4,-1-1 0,1 1 0,-1-1 1,0-1-1,0 1 0,0-1 0,-1 0 1,1 0-1,-1-1 0,0 1 0,0-1 1,-1-1-1,1 1 0,-1 0 0,0-1 0,-1 0 1,0 0-1,1 0 0,-2 0 0,1-1 1,-1 1-1,0-1 0,0 0 0,-1 1 1,0-1-1,0 0 0,0 0 0,-1 0 1,0 0-1,-2-10 0,1 14-30,0 1-1,0 0 1,0 0-1,0 0 1,-1 0 0,1 1-1,0-1 1,-1 0-1,0 1 1,1-1-1,-1 1 1,0-1 0,0 1-1,0 0 1,0-1-1,0 1 1,0 0 0,0 1-1,0-1 1,0 0-1,-1 0 1,1 1 0,0 0-1,0-1 1,-1 1-1,1 0 1,0 0-1,-1 0 1,1 0 0,0 1-1,0-1 1,-1 1-1,1-1 1,-4 2 0,2-1-163,1 0 1,0 0 0,0 0 0,-1 1 0,1-1 0,0 1 0,0-1 0,0 1 0,0 0 0,0 0 0,1 1 0,-1-1 0,1 0 0,-1 1 0,1 0 0,0-1 0,0 1 0,0 0 0,0 0 0,1 0 0,-1 0 0,1 1 0,-2 3 0,4 14-3622,0-21 3474,-1 1 1,0 0-1,1-1 1,-1 1-1,1 0 0,-1-1 1,1 1-1,-1-1 1,1 1-1,0-1 1,-1 1-1,1-1 0,0 1 1,-1-1-1,1 0 1,0 1-1,-1-1 0,1 0 1,0 1-1,0-1 1,-1 0-1,1 0 1,0 0-1,1 0 0,18 1-7513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44.706"/>
    </inkml:context>
    <inkml:brush xml:id="br0">
      <inkml:brushProperty name="width" value="0.025" units="cm"/>
      <inkml:brushProperty name="height" value="0.025" units="cm"/>
    </inkml:brush>
  </inkml:definitions>
  <inkml:trace contextRef="#ctx0" brushRef="#br0">138 50 16976,'0'0'6929,"-9"4"-4932,3-1-1807,-34 21 1504,38-22-1639,0 0 0,0-1 0,0 1-1,0 1 1,0-1 0,0 0 0,1 0 0,-1 1-1,1-1 1,0 1 0,0-1 0,0 1 0,0 0-1,0-1 1,0 1 0,1 0 0,-1 0-1,1 4 1,1-5-154,1 1 0,0-1 0,0 1 0,0-1 0,1 0 0,-1 0 0,0 0 0,1 0 0,0 0 0,-1 0 0,1-1 0,0 1 0,0-1 0,0 0 0,0 0 0,0 0 0,3 0 0,15 9-468,-17-8 537,1 1-1,-1 0 1,1 1 0,-1-1-1,0 1 1,0-1-1,-1 1 1,1 1-1,-1-1 1,0 0-1,3 7 1,-5-9 82,0 0-1,0 0 1,0 1 0,-1-1 0,1 0 0,-1 1-1,0-1 1,0 0 0,0 1 0,0-1 0,0 0 0,0 1-1,-1-1 1,1 0 0,-1 1 0,1-1 0,-1 0-1,0 0 1,0 0 0,0 0 0,0 0 0,0 0 0,-1 0-1,1 0 1,0 0 0,-1 0 0,0 0 0,-1 1-1,-6 5 286,0 0-1,0-1 0,-1 0 1,-17 9-1,24-14-318,-1 0 0,0 0 1,0 0-1,1-1 0,-1 0 0,0 1 0,0-1 1,-1-1-1,1 1 0,0-1 0,0 1 1,0-1-1,0 0 0,0-1 0,0 1 0,-8-2 1,10 0-405,0 0 1,0 0-1,1-1 1,-1 1 0,1 0-1,-1 0 1,1-1-1,0 1 1,0-1-1,0 1 1,0-1 0,0 0-1,0 1 1,1-1-1,-1 0 1,1 0-1,0 1 1,0-1 0,0-3-1,0 0-1194,-3-30-6887</inkml:trace>
  <inkml:trace contextRef="#ctx0" brushRef="#br0" timeOffset="1">39 48 11627,'0'0'10570,"47"-2"-7591,-20-2-833,0 0-352,3-2-930,-1 0-671,3 2-193,0 0-1314,5-4-2337,0-2-2019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26.837"/>
    </inkml:context>
    <inkml:brush xml:id="br0">
      <inkml:brushProperty name="width" value="0.025" units="cm"/>
      <inkml:brushProperty name="height" value="0.025" units="cm"/>
    </inkml:brush>
  </inkml:definitions>
  <inkml:trace contextRef="#ctx0" brushRef="#br0">217 1 18706,'0'0'5733,"-35"47"-4644,30-22-512,0 3-353,5 0-128,0 2-64,0-3 0,0-1-320,0-2-769,5-1-545,-5-6-960,0-4-1282,0-4-2594</inkml:trace>
  <inkml:trace contextRef="#ctx0" brushRef="#br0" timeOffset="1">0 311 12460,'0'0'11787,"47"-31"-11178,-15 22-97,5-2-192,2-2-224,-2 1-32,-5-1-288,-5 1-929,-9-2-288,-9 1-385,-4-3-2466,-5 0-4420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45.210"/>
    </inkml:context>
    <inkml:brush xml:id="br0">
      <inkml:brushProperty name="width" value="0.025" units="cm"/>
      <inkml:brushProperty name="height" value="0.025" units="cm"/>
    </inkml:brush>
  </inkml:definitions>
  <inkml:trace contextRef="#ctx0" brushRef="#br0">0 64 17489,'0'0'6534,"52"1"-4356,-15-5-705,4-3-128,11-2-992,7 0-321,-2-2-417,-2 3-1504,-7-1-1923,-13 4-2370,-13 3-5637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45.588"/>
    </inkml:context>
    <inkml:brush xml:id="br0">
      <inkml:brushProperty name="width" value="0.025" units="cm"/>
      <inkml:brushProperty name="height" value="0.025" units="cm"/>
    </inkml:brush>
  </inkml:definitions>
  <inkml:trace contextRef="#ctx0" brushRef="#br0">0 89 15535,'0'0'7303,"57"12"-5446,-8-16-607,5-10-930,13-2-224,-1 2-256,-7-1-1538,-6 2-1921,-6 0-2979,-4 2-6086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8:45.937"/>
    </inkml:context>
    <inkml:brush xml:id="br0">
      <inkml:brushProperty name="width" value="0.025" units="cm"/>
      <inkml:brushProperty name="height" value="0.025" units="cm"/>
    </inkml:brush>
  </inkml:definitions>
  <inkml:trace contextRef="#ctx0" brushRef="#br0">411 0 19987,'0'0'2626,"-74"45"-223,33-11-1474,1 7 96,-2 2-1,8 2-543,4-1-321,3-3-192,10-4 64,2-5-96,5-7-384,5-7-609,0-10-1186,5-14-7141</inkml:trace>
  <inkml:trace contextRef="#ctx0" brushRef="#br0" timeOffset="1">0 27 18385,'0'0'6374,"7"44"-3939,18-24-289,7 5-417,7 1-832,11 3-384,1-1-385,6 0-128,0-3-449,2-1-1472,-7-4-2628,-3-6-7238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13.481"/>
    </inkml:context>
    <inkml:brush xml:id="br0">
      <inkml:brushProperty name="width" value="0.025" units="cm"/>
      <inkml:brushProperty name="height" value="0.025" units="cm"/>
    </inkml:brush>
  </inkml:definitions>
  <inkml:trace contextRef="#ctx0" brushRef="#br0">0 95 3683,'0'0'16838,"6"-3"-16603,9-2-37,0 1 1,0 0-1,0 1 1,0 1-1,31-1 1,22-3 200,332-54 701,-353 57-786,0 2 0,0 2 0,0 2 0,92 18 0,-99-16-218,70-1 0,-122-13-18001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17.422"/>
    </inkml:context>
    <inkml:brush xml:id="br0">
      <inkml:brushProperty name="width" value="0.025" units="cm"/>
      <inkml:brushProperty name="height" value="0.025" units="cm"/>
    </inkml:brush>
  </inkml:definitions>
  <inkml:trace contextRef="#ctx0" brushRef="#br0">0 5 4901,'0'0'20536,"4"-2"-19826,-4 2-691,0-1 0,1 1 0,-1 0-1,1 0 1,-1 0 0,0-1 0,1 1-1,-1 0 1,1 0 0,-1 0 0,1 0-1,-1 0 1,0 0 0,1 0 0,-1 0-1,1 0 1,-1 0 0,1 0 0,-1 0-1,1 0 1,-1 0 0,0 0 0,1 1-1,-1-1 1,1 0 0,-1 0 0,0 0-1,1 1 1,-1-1 0,0 0 0,1 0-1,-1 1 1,0-1 0,1 0 0,-1 1-1,0-1 1,1 0 0,-1 1 0,0-1-1,0 1 1,0-1 0,1 0 0,-1 1-1,0-1 1,0 1 0,0 0 0,7 36 390,-9 56-235,2-83-149,-8 92-9,28-127-3502,-16 14 1281,-1-1 0,0 1 1,0-1-1,-1 0 0,0-14 0,1-7-6939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17.766"/>
    </inkml:context>
    <inkml:brush xml:id="br0">
      <inkml:brushProperty name="width" value="0.025" units="cm"/>
      <inkml:brushProperty name="height" value="0.025" units="cm"/>
    </inkml:brush>
  </inkml:definitions>
  <inkml:trace contextRef="#ctx0" brushRef="#br0">0 31 12684,'0'0'14339,"11"2"-13784,5 1-505,-1-2 0,1 0 1,0 0-1,0-2 0,0 0 0,0-1 0,0 0 1,0-1-1,16-6 0,-6 1-438,-2 2-1731,-10 0-3675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18.125"/>
    </inkml:context>
    <inkml:brush xml:id="br0">
      <inkml:brushProperty name="width" value="0.025" units="cm"/>
      <inkml:brushProperty name="height" value="0.025" units="cm"/>
    </inkml:brush>
  </inkml:definitions>
  <inkml:trace contextRef="#ctx0" brushRef="#br0">31 36 15310,'0'0'10154,"65"-3"-8648,-33-7-770,3-1-544,-6 4-192,-2 3 0,-5 4-640,-4 0-738,-11 6-1120,-5 6-705,-2 2-448,0-4-1570,-5-1-1922</inkml:trace>
  <inkml:trace contextRef="#ctx0" brushRef="#br0" timeOffset="1">0 188 9257,'0'0'14574,"52"12"-12364,-18-26-993,3 2-609,0-2-415,-2 3-129,-6 1-32,-4 5-128,-8 5-961,-7 0-961,-3 2-1410,-7 7-1632,0-1-5478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52.916"/>
    </inkml:context>
    <inkml:brush xml:id="br0">
      <inkml:brushProperty name="width" value="0.025" units="cm"/>
      <inkml:brushProperty name="height" value="0.025" units="cm"/>
    </inkml:brush>
  </inkml:definitions>
  <inkml:trace contextRef="#ctx0" brushRef="#br0">1 10 5669,'0'0'12455,"11"2"-10549,34 4-293,0-2 1,66-2-1,103-15 122,-75 2-228,-160 19-2522,6-1-1748,0-4-5705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53.690"/>
    </inkml:context>
    <inkml:brush xml:id="br0">
      <inkml:brushProperty name="width" value="0.025" units="cm"/>
      <inkml:brushProperty name="height" value="0.025" units="cm"/>
    </inkml:brush>
  </inkml:definitions>
  <inkml:trace contextRef="#ctx0" brushRef="#br0">1 38 4292,'0'0'18257,"8"-2"-17322,17-1-321,0 1 0,0 1 1,0 1-1,32 5 0,34 0-34,144-26 436,-81 4-831,-135 16 191,-10 1-2259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12.425"/>
    </inkml:context>
    <inkml:brush xml:id="br0">
      <inkml:brushProperty name="width" value="0.025" units="cm"/>
      <inkml:brushProperty name="height" value="0.025" units="cm"/>
    </inkml:brush>
  </inkml:definitions>
  <inkml:trace contextRef="#ctx0" brushRef="#br0">218 53 4644,'0'0'5728,"2"-8"-3982,1-1-1100,2-8 31,-3-1 3846,-16 51-3739,-61 128 743,35-79-1418,-45 132 1,80-199-115,-5 28-193,30-71-8583,-12 2 3997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27.168"/>
    </inkml:context>
    <inkml:brush xml:id="br0">
      <inkml:brushProperty name="width" value="0.025" units="cm"/>
      <inkml:brushProperty name="height" value="0.025" units="cm"/>
    </inkml:brush>
  </inkml:definitions>
  <inkml:trace contextRef="#ctx0" brushRef="#br0">1 25 13613,'0'0'12011,"69"-20"-11082,-37 18-512,3-1-353,-3 3-96,0 0-1282,-5 0-2177,-5 0-3588,-5 0-4003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12.768"/>
    </inkml:context>
    <inkml:brush xml:id="br0">
      <inkml:brushProperty name="width" value="0.025" units="cm"/>
      <inkml:brushProperty name="height" value="0.025" units="cm"/>
    </inkml:brush>
  </inkml:definitions>
  <inkml:trace contextRef="#ctx0" brushRef="#br0">1 249 6790,'0'0'7832,"5"-7"-7272,7-5-401,1 0 0,0 1-1,1 1 1,0 0-1,0 1 1,1 1 0,0 0-1,18-6 1,36-21-49,93-71 109,-161 105-223,0 0 1,0 1-1,0-1 1,0 1-1,0-1 0,0 0 1,0 1-1,1 0 1,-1-1-1,0 1 1,0 0-1,0 0 1,0-1-1,1 1 1,-1 0-1,0 0 1,0 0-1,0 0 0,2 1 1,-2-1 0,0 1 0,-1-1 0,1 1 1,-1 0-1,1-1 0,-1 1 0,1-1 0,-1 1 0,1 0 1,-1-1-1,0 1 0,1 0 0,-1 0 0,0-1 0,1 1 1,-1 0-1,0 0 0,0-1 0,0 1 0,0 0 1,0 0-1,0 1 0,-9 56-11,5-43 73,-2 15-50,1 1 0,1-1 0,2 1 1,1-1-1,1 1 0,6 41 0,-5-67-154,1 0 0,-1 1 1,1-1-1,0 0 0,0 0 0,1 0 0,4 7 1,24 19-4431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18.460"/>
    </inkml:context>
    <inkml:brush xml:id="br0">
      <inkml:brushProperty name="width" value="0.025" units="cm"/>
      <inkml:brushProperty name="height" value="0.025" units="cm"/>
    </inkml:brush>
  </inkml:definitions>
  <inkml:trace contextRef="#ctx0" brushRef="#br0">3652 65 4869,'0'-10'2258,"0"-25"1878,0 35-3997,0-1 0,0 0 0,0 0-1,0 1 1,0-1 0,0 0 0,0 0 0,0 1 0,0-1-1,1 0 1,-1 0 0,0 1 0,1-1 0,-1 0 0,0 1-1,1-1 1,-1 0 0,1 1 0,-1-1 0,1 1-1,-1-1 1,1 0 0,0 1 0,-1 0 0,1-1 0,0 1-1,-1-1 1,1 1 0,0 0 0,-1-1 0,1 1 0,1 0-1,-2 0-87,1 1 0,0-1-1,-1 1 1,1 0 0,0-1 0,-1 1-1,1 0 1,-1-1 0,1 1-1,-1 0 1,1 0 0,-1-1-1,0 1 1,1 0 0,-1 0-1,0 0 1,0-1 0,1 1 0,-1 0-1,0 0 1,0 0 0,0 0-1,0 1 1,2 31 292,-2-26-162,-4 128 734,1-100-872,1 1 1,2 0-1,5 36 1,-3-65-34,0 0 1,0 0 0,1-1 0,0 1 0,0-1 0,0 0-1,1 0 1,0 0 0,0-1 0,1 1 0,-1-1-1,1 0 1,8 6 0,15 19 62,-28-30-72,1 1 0,0 0 1,-1-1-1,0 1 0,1 0 0,-1 0 1,1-1-1,-1 1 0,0 0 0,0 0 1,1-1-1,-1 1 0,0 0 1,0 0-1,0 0 0,0 0 0,0-1 1,0 1-1,0 0 0,0 0 0,0 0 1,-1 0-1,1-1 0,0 1 0,0 0 1,-1 0-1,1-1 0,0 1 0,-1 0 1,1 0-1,-1-1 0,1 1 0,-1 0 1,1-1-1,-1 1 0,0-1 0,1 1 1,-1-1-1,0 1 0,1-1 1,-1 1-1,0-1 0,0 0 0,1 1 1,-1-1-1,0 0 0,0 0 0,0 0 1,1 1-1,-1-1 0,-2 0 0,-43 8 94,-255-10 197,172-3-179,-194 18 0,116 13-96,-426 44-39,-554 3 27,936-50 11,162-12-1,-1-3-1,-98-6 0,173-3-11,1-1 0,0 0 1,0-2-1,0 1 0,1-2 1,-1 0-1,-12-7 1,-10-7 19,-37-27 1,7 4-8,108 38-2826,-3 2-1784,-10-5 633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18.895"/>
    </inkml:context>
    <inkml:brush xml:id="br0">
      <inkml:brushProperty name="width" value="0.025" units="cm"/>
      <inkml:brushProperty name="height" value="0.025" units="cm"/>
    </inkml:brush>
  </inkml:definitions>
  <inkml:trace contextRef="#ctx0" brushRef="#br0">100 283 4260,'0'0'3043,"-4"8"-1596,-1 1-744,-5 11-257,7 5 5590,3-50-2705,1 0-3117,-1 1-1,-2-1 1,0 1-1,-1 0 1,-2 0-1,0 0 1,-2 0 0,-16-39-1,13 42-181,-12-20-11,59 50-122,-14 3 55,30 14-1020,59 21 0,-97-41 590,1-1-1,0-1 1,0-1 0,0 0-1,0-1 1,1-1 0,-1 0 0,30-3-1,20-13-5934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30.003"/>
    </inkml:context>
    <inkml:brush xml:id="br0">
      <inkml:brushProperty name="width" value="0.025" units="cm"/>
      <inkml:brushProperty name="height" value="0.025" units="cm"/>
    </inkml:brush>
  </inkml:definitions>
  <inkml:trace contextRef="#ctx0" brushRef="#br0">81 119 2370,'0'0'5921,"-7"5"-3845,0-1-1903,-33 22 3645,37-24-3237,1 0-1,0-1 0,0 1 0,1 0 0,-1 0 1,0 0-1,1 0 0,-1 0 0,1 0 0,-1 0 1,1 1-1,0-1 0,0 1 0,0-1 0,0 0 1,1 1-1,-1 3 0,35-31 1342,168-145-1538,-198 170-397,-6 7-12,-5 10 26,-5-1 85,2 1 1,0 1-1,1-1 0,1 2 1,0-1-1,2 1 1,0 0-1,1 0 0,1 1 1,-3 33-1,7-52-236,0-1-1,0 1 1,0-1-1,0 1 1,0-1-1,0 1 1,0-1-1,0 1 1,0-1-1,0 1 1,0-1-1,1 1 1,-1-1-1,0 1 1,0-1-1,0 1 1,1-1-1,-1 0 1,0 1-1,1-1 1,-1 1-1,0-1 1,1 0-1,-1 1 0,1-1 1,-1 0-1,0 1 1,1-1-1,-1 0 1,1 0-1,-1 1 1,1-1-1,-1 0 1,1 0-1,-1 0 1,1 0-1,-1 0 1,1 0-1,-1 0 1,1 0-1,-1 0 1,1 0-1,-1 0 1,1 0-1,-1 0 1,2 0-1,0 0-585,7 0-6631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30.348"/>
    </inkml:context>
    <inkml:brush xml:id="br0">
      <inkml:brushProperty name="width" value="0.025" units="cm"/>
      <inkml:brushProperty name="height" value="0.025" units="cm"/>
    </inkml:brush>
  </inkml:definitions>
  <inkml:trace contextRef="#ctx0" brushRef="#br0">44 0 5926,'0'0'16111,"-25"61"-14702,20-37-768,-2 5-481,2 2-64,3 0-288,2-3-961,0-4-705,4-6-1601,6-6-2179,-2-10-2722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30.755"/>
    </inkml:context>
    <inkml:brush xml:id="br0">
      <inkml:brushProperty name="width" value="0.025" units="cm"/>
      <inkml:brushProperty name="height" value="0.025" units="cm"/>
    </inkml:brush>
  </inkml:definitions>
  <inkml:trace contextRef="#ctx0" brushRef="#br0">110 47 5061,'0'0'11210,"4"-8"-8754,-3 7-2426,9-27 2314,-10 28-2288,0 0 0,0-1-1,0 1 1,0-1 0,0 1 0,0 0 0,-1-1 0,1 1-1,0 0 1,0-1 0,0 1 0,0-1 0,0 1 0,-1 0 0,1-1-1,0 1 1,0 0 0,-1-1 0,1 1 0,0 0 0,-1 0-1,1-1 1,0 1 0,0 0 0,-1 0 0,1 0 0,-1-1 0,1 1-1,-1 0 1,-23 3 1239,18 0-1165,0 0 0,0 1 1,0 0-1,0 0 0,1 0 1,-1 1-1,1 0 1,0 0-1,1 0 0,-1 1 1,1 0-1,0-1 0,0 2 1,1-1-1,0 0 0,0 1 1,1-1-1,-1 1 0,1 0 1,1 0-1,-1 0 0,1 0 1,0 12-1,1-17-118,0-1 0,1 1 0,-1-1 0,0 1 0,1-1 0,0 1 0,-1-1 0,1 1 0,0-1 0,0 0 0,0 1 0,0-1 0,0 0 0,0 0 0,0 0 0,0 0 0,0 0 0,0 0 0,1 0 0,-1 0 0,0 0 0,1 0 0,-1-1 0,1 1 0,-1-1 0,1 1 0,-1-1 0,1 1 0,-1-1 0,1 0 0,-1 0 0,1 0 0,0 0 0,-1 0 0,1 0 0,-1 0 0,3-1 0,2 1 14,1-1 0,-1 1 0,0-1 0,0-1-1,0 1 1,1-1 0,-1 0 0,8-4 0,-7 0-14,1 1 0,-1-2 0,1 1 0,-2-1 0,1 0 1,-1 0-1,0-1 0,6-10 0,-11 16-44,1-1-1,-1 1 1,0-1-1,0 0 1,0 1 0,0-1-1,0 0 1,-1 1-1,1-1 1,-1 0 0,0 0-1,0 0 1,0-5-1,-1 6-39,1 0-1,-1 1 0,0-1 0,0 0 0,1 1 0,-1-1 0,-1 1 1,1-1-1,0 1 0,0-1 0,0 1 0,-1 0 0,1-1 1,-1 1-1,1 0 0,-1 0 0,1 0 0,-1 0 0,0 1 0,0-1 1,1 0-1,-1 1 0,-3-1 0,-18-3-2755,18 4-1434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31.431"/>
    </inkml:context>
    <inkml:brush xml:id="br0">
      <inkml:brushProperty name="width" value="0.025" units="cm"/>
      <inkml:brushProperty name="height" value="0.025" units="cm"/>
    </inkml:brush>
  </inkml:definitions>
  <inkml:trace contextRef="#ctx0" brushRef="#br0">29 23 5573,'0'0'17030,"8"-3"-16368,51-13 373,-57 15-1000,1 0 0,-1 1 0,1-1 0,-1 1 1,1-1-1,0 1 0,-1 0 0,1 0 0,-1 1 0,1-1 0,-1 0 0,1 1 1,-1-1-1,1 1 0,-1 0 0,1 0 0,-1 0 0,0 0 0,1 0 0,-1 1 1,0-1-1,0 1 0,0-1 0,0 1 0,2 2 0,-4-2 1,1-1 0,-1 1 0,0-1 0,0 1 0,0-1 0,0 1 0,0 0 0,0-1 0,0 1 0,-1-1 0,1 1 0,0-1 0,-1 1 0,0-1 0,1 1 0,-1-1 0,0 1 0,1-1 0,-1 0 0,0 1-1,0-1 1,0 0 0,0 0 0,-1 0 0,1 0 0,0 0 0,0 0 0,-1 0 0,-1 1 0,-46 29 1112,43-27-973,5-4-166,1 0-1,-1 0 0,1 0 0,0 0 0,-1 0 1,1 0-1,-1 0 0,1 0 0,0 0 0,-1 0 1,1 1-1,-1-1 0,1 0 0,0 0 0,-1 1 0,1-1 1,0 0-1,0 0 0,-1 1 0,1-1 0,0 0 1,0 1-1,-1-1 0,1 0 0,0 1 0,0-1 1,0 0-1,-1 1 0,1-1 0,0 1 0,0-1 0,0 0 1,0 1-1,0-1 0,0 1 0,0-1 0,0 0 1,0 1-1,0-1 0,0 1 0,0 0 0,22 4-190,52-6-1174,-54 1 645,-20 0 704,1 0 1,0 0 0,-1 0-1,1 0 1,0 0 0,-1 0-1,1 0 1,0 1 0,-1-1-1,1 0 1,-1 0 0,1 1-1,-1-1 1,1 0 0,-1 1-1,1-1 1,-1 1 0,1-1-1,-1 0 1,1 1 0,-1-1-1,1 1 1,-1 0 0,0-1-1,1 1 1,-1-1 0,0 1-1,0-1 1,1 1 0,-1 0-1,0-1 1,0 1 0,0 0-1,0-1 1,0 1 0,0-1-1,0 1 1,0 0 0,0-1-1,0 1 1,0 0 0,0-1-1,0 1 1,-1 0 0,1-1-1,0 1 1,0-1 0,-1 1-1,1-1 1,0 1 0,-1 0-1,1-1 1,-1 1 0,-23 33 273,15-25 64,-1-1 0,0-1 0,-1 0 0,1 0 0,-1-1 0,-1 0 0,1 0 0,-1-2 0,0 1 0,0-2 0,0 0 0,-26 4 0,38-7-348,0 0 1,-1 0-1,1 0 1,-1-1-1,1 1 1,0 0-1,-1 0 1,1 0-1,-1 0 1,1 0 0,0-1-1,-1 1 1,1 0-1,0 0 1,-1-1-1,1 1 1,0 0-1,0 0 1,-1-1-1,1 1 1,0 0-1,0-1 1,0 1-1,-1 0 1,1-1-1,0 1 1,0-1 0,0 1-1,0 0 1,0-1-1,0 1 1,-1-1-1,1 1 1,0 0-1,0-1 1,0 1-1,1-1 1,-1 1-1,0 0 1,0-1-1,0 1 1,0-1 0,0 1-1,0 0 1,0-1-1,1 1 1,-1 0-1,0-1 1,0 1-1,1 0 1,-1-1-1,0 1 1,0 0-1,1-1 1,14-19-2484,28-10-5679,-15 12 1037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31.803"/>
    </inkml:context>
    <inkml:brush xml:id="br0">
      <inkml:brushProperty name="width" value="0.025" units="cm"/>
      <inkml:brushProperty name="height" value="0.025" units="cm"/>
    </inkml:brush>
  </inkml:definitions>
  <inkml:trace contextRef="#ctx0" brushRef="#br0">0 161 5093,'0'0'21732,"8"-5"-21486,6-5-235,0 0-1,-1-1 1,-1 0 0,1-1-1,-2 0 1,0-1 0,0 0-1,-1-1 1,-1 0 0,11-22-1,-35 76 1423,6-19-1250,2 0-1,-6 24 1,9-26-36,2-1 1,-1 32-1,3-45-399,0 1 0,0-1-1,0 1 1,1-1-1,0 1 1,0-1 0,1 1-1,-1-1 1,1 0 0,0 0-1,1 0 1,-1 0-1,5 6 1,4-2-5524,1-7-4629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54.035"/>
    </inkml:context>
    <inkml:brush xml:id="br0">
      <inkml:brushProperty name="width" value="0.025" units="cm"/>
      <inkml:brushProperty name="height" value="0.025" units="cm"/>
    </inkml:brush>
  </inkml:definitions>
  <inkml:trace contextRef="#ctx0" brushRef="#br0">1 0 3940,'0'0'-192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54.380"/>
    </inkml:context>
    <inkml:brush xml:id="br0">
      <inkml:brushProperty name="width" value="0.025" units="cm"/>
      <inkml:brushProperty name="height" value="0.025" units="cm"/>
    </inkml:brush>
  </inkml:definitions>
  <inkml:trace contextRef="#ctx0" brushRef="#br0">1 5 12268,'0'0'7174,"12"1"-5257,57 3-512,78 6-269,283-19 1,-408 5-911,-38 3-2142,-9-1-2891,0-2-3131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27.496"/>
    </inkml:context>
    <inkml:brush xml:id="br0">
      <inkml:brushProperty name="width" value="0.025" units="cm"/>
      <inkml:brushProperty name="height" value="0.025" units="cm"/>
    </inkml:brush>
  </inkml:definitions>
  <inkml:trace contextRef="#ctx0" brushRef="#br0">9 72 14446,'0'0'2183,"-1"8"-261,-5 45-160,4-26-138,4-23-277,0-9 491,3-9-1941,-2 0 0,0-1 0,0 1 0,-2-1-1,1-21 1,0 39 70,1 0 0,0 0 0,-1-1-1,1 1 1,0-1 0,0 0 0,1 0 0,-1 0 0,0 0-1,1 0 1,-1-1 0,1 0 0,5 2 0,-2-2 173,0-1 0,-1 0 1,1 0-1,0-1 0,0 1 0,0-1 1,-1-1-1,1 1 0,0-1 1,7-3-1,-12 4-65,0 0 1,1 0-1,-1 0 0,0-1 1,0 1-1,1 0 1,-1-1-1,0 1 1,0-1-1,-1 0 0,1 0 1,0 0-1,0 0 1,-1 0-1,0 0 0,1 0 1,-1 0-1,0-1 1,0 1-1,0 0 1,0-1-1,0 1 0,-1-1 1,1 1-1,-1-1 1,0 1-1,1-1 1,-1 1-1,0-1 0,-1-2 1,1 4-76,-1 1 1,1-1-1,0 1 1,-1-1-1,1 1 1,-1-1 0,1 1-1,-1 0 1,1-1-1,-1 1 1,1 0-1,-1-1 1,1 1-1,-1 0 1,1 0-1,-1 0 1,1-1 0,-1 1-1,0 0 1,1 0-1,-1 0 1,1 0-1,-1 0 1,0 0-1,1 0 1,-1 0 0,0 0-1,1 0 1,-1 1-1,1-1 1,-1 0-1,1 0 1,-2 1-1,-21 9-189,17-5 231,0 1 0,1 0 0,-1 0 0,1 0 1,1 1-1,-1 0 0,1 0 0,0 0 0,-3 11 0,6-16-52,0 0 0,0 0-1,0-1 1,1 1 0,-1 0-1,1 0 1,-1 0 0,1 0 0,0 0-1,0 0 1,-1 0 0,2 0-1,-1 0 1,0 0 0,0 0 0,1 0-1,-1 0 1,1 0 0,-1 0-1,1 0 1,0 0 0,0 0 0,0 0-1,0-1 1,0 1 0,0 0-1,0-1 1,1 1 0,-1-1 0,1 1-1,-1-1 1,1 0 0,-1 1 0,1-1-1,0 0 1,0 0 0,-1 0-1,1-1 1,0 1 0,0 0 0,4 0-1,50 6-4247,3-11-5956,-29-4 2617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04.334"/>
    </inkml:context>
    <inkml:brush xml:id="br0">
      <inkml:brushProperty name="width" value="0.025" units="cm"/>
      <inkml:brushProperty name="height" value="0.025" units="cm"/>
    </inkml:brush>
  </inkml:definitions>
  <inkml:trace contextRef="#ctx0" brushRef="#br0">0 0 8552,'0'0'19213,"9"8"-18754,14 17-85,0 1-1,-2 1 1,26 42 0,-45-65-463,34 49 614,-35-52-592,0 0 0,-1 0 0,1 0 0,0 0 1,0 0-1,0 0 0,0 0 0,0 0 0,0 0 0,0-1 0,0 1 0,0 0 0,0-1 0,0 1 0,0-1 0,1 1 0,-1-1 0,0 1 0,0-1 0,1 0 0,-1 1 0,0-1 0,0 0 0,1 0 0,-1 0 0,0 0 1,1 0-1,-1-1 0,0 1 0,1 0 0,-1-1 0,0 1 0,0 0 0,0-1 0,1 0 0,-1 1 0,0-1 0,0 0 0,0 1 0,0-1 0,2-2 0,-2 3-155,-1-1 1,1 0-1,0 1 0,0-1 0,-1 0 0,1 0 1,-1 1-1,1-1 0,-1 0 0,1 0 1,-1 0-1,1 0 0,-1 0 0,0 1 0,1-1 1,-1 0-1,0 0 0,0 0 0,0 0 0,0 0 1,0 0-1,0 0 0,0 0 0,0 0 1,0 0-1,0 0 0,0 0 0,-1 0 0,1 0 1,0 0-1,-1 0 0,1 0 0,0 1 0,-1-1 1,0 0-1,1 0 0,-1 0 0,1 1 0,-1-1 1,0 0-1,1 1 0,-1-1 0,0 0 1,0 1-1,0-1 0,0 1 0,-1-1 0,-3-2-992,-1 1 1,1 0-1,-1 1 0,0-1 0,1 1 0,-11-1 0,-7 1-2085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04.722"/>
    </inkml:context>
    <inkml:brush xml:id="br0">
      <inkml:brushProperty name="width" value="0.025" units="cm"/>
      <inkml:brushProperty name="height" value="0.025" units="cm"/>
    </inkml:brush>
  </inkml:definitions>
  <inkml:trace contextRef="#ctx0" brushRef="#br0">1 256 6470,'0'0'22325,"13"-30"-20915,16 8-417,3-2-449,5-4-288,-2 1-128,2 1-128,5 0-640,-8 4-1634,-7-2-2755,-6-2-5701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51.392"/>
    </inkml:context>
    <inkml:brush xml:id="br0">
      <inkml:brushProperty name="width" value="0.025" units="cm"/>
      <inkml:brushProperty name="height" value="0.025" units="cm"/>
    </inkml:brush>
  </inkml:definitions>
  <inkml:trace contextRef="#ctx0" brushRef="#br0">1 72 11531,'0'0'7650,"8"-5"-6593,11-5-537,1 1 1,1 1-1,-1 0 1,1 2 0,1 0-1,-1 2 1,42-4-1,171 1 617,-200 7-988,-10 9 75,-24-9-264,0 0 1,1 0-1,-1 0 0,0 0 0,1 0 1,-1 1-1,1-1 0,-1 0 0,0 0 1,1 0-1,-1 1 0,0-1 0,0 0 0,1 0 1,-1 1-1,0-1 0,0 0 0,1 0 1,-1 1-1,0-1 0,0 0 0,0 1 1,1-1-1,-1 0 0,0 1 0,0-1 1,0 0-1,0 1 0,0-1 0,0 1 0,0-1 1,0 0-1,0 1 0,0-1 0,0 0 1,0 1-1,0-1 0,0 1 0,0-1 1,0 0-1,0 1 0,0-1 0,-1 0 1,1 1-1,0-1 0,0 0 0,0 1 0,-1-1 1,1 0-1,0 1 0,0-1 0,-1 0 1,1 0-1,0 1 0,-1-1 0,1 0 1,0 0-1,-1 0 0,1 1 0,-6-1-3141,1 0-2110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7:52.212"/>
    </inkml:context>
    <inkml:brush xml:id="br0">
      <inkml:brushProperty name="width" value="0.025" units="cm"/>
      <inkml:brushProperty name="height" value="0.025" units="cm"/>
    </inkml:brush>
  </inkml:definitions>
  <inkml:trace contextRef="#ctx0" brushRef="#br0">0 2 6406,'0'0'15033,"13"7"-14061,-5-3-821,-2 0-48,1 0-1,1-1 1,-1 0 0,0 0-1,1 0 1,-1-1 0,1 0 0,0-1-1,0 0 1,12 0 0,593-32 3570,-587 28-3345,17-2 575,-32 7-534,-14 5-218,-3-2-553,4-3-219,1-1 1,-1 1-1,0 0 1,0-1-1,0 1 0,-1-1 1,1 0-1,0 0 1,0 0-1,-4 2 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01.204"/>
    </inkml:context>
    <inkml:brush xml:id="br0">
      <inkml:brushProperty name="width" value="0.025" units="cm"/>
      <inkml:brushProperty name="height" value="0.025" units="cm"/>
    </inkml:brush>
  </inkml:definitions>
  <inkml:trace contextRef="#ctx0" brushRef="#br0">1 235 7815,'0'0'18621,"7"-8"-18152,54-61-77,84-88-148,-145 157-250,1 1-1,-1-1 1,0 0 0,1 1 0,-1-1 0,0 1-1,0-1 1,1 1 0,-1-1 0,0 1 0,0-1-1,0 1 1,0-1 0,0 1 0,0 0 0,0-1-1,0 1 1,0-1 0,0 1 0,0-1 0,0 1-1,0-1 1,0 1 0,-1-1 0,1 1 0,0-1-1,0 1 1,-1-1 0,1 1 0,0-1 0,-1 1 0,-6 26 86,-3 3-2,-1-5 190,2 1 1,1 0-1,1 1 0,2 0 0,-5 51 0,10-78-323,0 1 0,0 0-1,0-1 1,0 1 0,0 0-1,0-1 1,0 1 0,0 0-1,0-1 1,0 1 0,0 0 0,0-1-1,0 1 1,1 0 0,-1-1-1,0 1 1,0-1 0,1 1-1,-1 0 1,1-1 0,-1 1-1,0-1 1,1 1 0,-1-1-1,1 1 1,-1-1 0,1 0 0,-1 1-1,1-1 1,0 1 0,-1-1-1,1 0 1,-1 0 0,1 1-1,0-1 1,-1 0 0,1 0-1,0 0 1,-1 0 0,1 0 0,0 0-1,-1 0 1,1 0 0,0 0-1,-1 0 1,1 0 0,0 0-1,-1 0 1,1 0 0,0-1-1,-1 1 1,1 0 0,-1-1 0,1 1-1,-1 0 1,1-1 0,0 1-1,-1-1 1,1 1 0,-1 0-1,0-1 1,1 0 0,4-2-1309,-1 0-1,0 0 1,0 0 0,-1-1 0,1 0 0,-1 1 0,4-6 0,4-11-6847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01.550"/>
    </inkml:context>
    <inkml:brush xml:id="br0">
      <inkml:brushProperty name="width" value="0.025" units="cm"/>
      <inkml:brushProperty name="height" value="0.025" units="cm"/>
    </inkml:brush>
  </inkml:definitions>
  <inkml:trace contextRef="#ctx0" brushRef="#br0">35 1 12043,'0'0'9642,"-16"56"-7240,7-32-833,4-2-704,0 4-416,5-3-353,0 0-32,0-3-64,0-3 32,0-3-32,0-5-545,8-4-480,3-5-801,-3-5-1184,7-14-1507,-1-3-2049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01.924"/>
    </inkml:context>
    <inkml:brush xml:id="br0">
      <inkml:brushProperty name="width" value="0.025" units="cm"/>
      <inkml:brushProperty name="height" value="0.025" units="cm"/>
    </inkml:brush>
  </inkml:definitions>
  <inkml:trace contextRef="#ctx0" brushRef="#br0">74 0 10474,'0'0'14606,"-4"7"-14099,0-3-444,1 0 49,0-1 1,1 1-1,-1 0 0,1 0 0,-1 0 0,1 0 0,0 0 1,1 1-1,-1-1 0,1 1 0,-2 8 0,7-12-85,1 0-1,-1-1 0,1 1 1,-1-1-1,1 0 1,-1 0-1,6 0 0,-6-1-13,7 1-47,-1 0-105,0 0-1,0 0 0,0 1 1,0 0-1,15 4 1,-23-4 129,-1-1 0,0 1 0,0-1 0,0 0 0,0 1 0,0 0 0,0-1 0,0 1 0,0 0 0,0 0 0,0-1 0,-1 1 0,1 0 0,0 0 0,0 0 0,-1 0 0,1 0 0,0 0 0,-1 0 0,1 0 0,0 2 0,-1 0 33,0-1 1,0 0-1,-1 0 0,1 1 1,0-1-1,-1 0 1,0 0-1,1 0 0,-1 0 1,0 0-1,0 0 0,0 0 1,0 0-1,0 0 1,-1 0-1,-1 2 0,-8 10 461,0 0 0,-1-1 0,-21 18-1,28-26-350,1-1 0,-2 0 0,1-1 0,0 1 0,-1-1 0,0 0 0,1 0 0,-1-1-1,0 1 1,-1-1 0,1-1 0,0 1 0,-8 0 0,13-3-242,0 1 1,-1-1-1,1 1 1,0-1-1,0 0 1,0 0-1,-1 1 1,1-1-1,0 0 1,0 0-1,0 0 1,1 0-1,-1 0 1,0 0-1,0-1 1,0 1-1,1 0 1,-1 0-1,1 0 1,-1-1-1,1 1 1,-1 0-1,1-1 0,0 1 1,0 0-1,-1-1 1,1 1-1,0 0 1,0-1-1,0 1 1,1-2-1,0-55-8374,0 49 5620,1-20-5786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02.251"/>
    </inkml:context>
    <inkml:brush xml:id="br0">
      <inkml:brushProperty name="width" value="0.025" units="cm"/>
      <inkml:brushProperty name="height" value="0.025" units="cm"/>
    </inkml:brush>
  </inkml:definitions>
  <inkml:trace contextRef="#ctx0" brushRef="#br0">0 78 11563,'0'0'17040,"66"-32"-16592,-29 23-351,0 1-97,0 0-225,3 2-1440,-8 1-1827,-5 0-1696,-5 1-2628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02.639"/>
    </inkml:context>
    <inkml:brush xml:id="br0">
      <inkml:brushProperty name="width" value="0.025" units="cm"/>
      <inkml:brushProperty name="height" value="0.025" units="cm"/>
    </inkml:brush>
  </inkml:definitions>
  <inkml:trace contextRef="#ctx0" brushRef="#br0">185 41 12139,'0'0'8905,"-7"8"-7699,1-3-1183,2-1 128,-1 0-1,1 0 0,0 0 1,1 0-1,-1 1 0,1 0 1,0 0-1,0 0 0,0 0 1,0 0-1,1 0 0,0 1 1,0-1-1,1 1 0,0-1 1,-1 8-1,2-10-141,1-1 0,-1 0 0,1 1 0,0-1 0,0 1 0,0-1 0,0 0 0,0 0 0,1 0 0,-1 0 0,1 0 0,-1 0 0,1 0 0,0 0 1,-1 0-1,1-1 0,0 1 0,0-1 0,0 1 0,1-1 0,-1 0 0,0 0 0,0 0 0,5 1 0,-4-1-7,-1 0 1,1 0-1,-1 0 1,0 0-1,1 0 0,-1 1 1,0-1-1,0 1 0,1-1 1,-1 1-1,0 0 1,-1 0-1,1 0 0,0 0 1,-1 0-1,1 0 1,-1 1-1,1-1 0,-1 0 1,0 1-1,0-1 1,0 1-1,-1-1 0,1 1 1,0 3-1,-1-2 89,-1 1 0,0 0 0,0-1 0,0 1 0,-1-1 1,1 1-1,-1-1 0,0 0 0,0 1 0,-1-1 0,1 0 0,-1 0 0,0-1 0,0 1 0,0-1 0,-1 1 0,1-1 0,-1 0 0,0 0 0,-7 4 1,6-3 88,-1-1 1,-1 0-1,1 0 1,-1 0 0,1-1-1,-1 1 1,0-2 0,1 1-1,-1-1 1,0 0 0,0 0-1,0-1 1,-12-1 0,16 1-186,1-1 0,-1 0 0,1 1 0,-1-1 1,1 0-1,-1-1 0,1 1 0,0 0 0,0-1 1,0 1-1,0-1 0,0 0 0,0 1 0,0-1 1,0 0-1,1 0 0,-1 0 0,1-1 0,-1 1 1,1 0-1,0 0 0,0-1 0,0 1 0,0-1 1,0 1-1,1-1 0,-1 1 0,1-1 0,-1 0 0,1 1 1,0-1-1,0 0 0,0 1 0,1-1 0,-1 1 1,1-1-1,-1 1 0,1-1 0,0 1 0,0-1 1,0 1-1,0-1 0,0 1 0,1 0 0,-1 0 1,1 0-1,-1 0 0,1 0 0,4-4 0,21-11-243,0 1-1,40-17 1,-46 25 197,-1-2 0,-1 0 0,1-1 0,-1-1 0,-1-1 0,0 0 0,15-16 0,-31 27 105,-1 1 0,1 0-1,-1 0 1,1-1-1,-1 1 1,0-1 0,0 1-1,0-1 1,0 0-1,0 1 1,0-1 0,0 0-1,0 0 1,-1 1 0,1-1-1,-1 0 1,1 0-1,-1 0 1,0 0 0,1 0-1,-1 0 1,0 0 0,-1 0-1,1 0 1,0 0-1,0 0 1,-1 1 0,0-4-1,-1 3 6,-1 0 0,1 0 0,0 0 0,0 0 0,-1 0 0,1 1 0,-1-1 0,0 1 0,1 0 0,-1 0 0,0 0-1,0 0 1,0 0 0,0 0 0,0 1 0,0 0 0,-4-1 0,-18-1-64,0 1-1,-27 3 1,39 3-2170,7 2-3049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52.902"/>
    </inkml:context>
    <inkml:brush xml:id="br0">
      <inkml:brushProperty name="width" value="0.025" units="cm"/>
      <inkml:brushProperty name="height" value="0.025" units="cm"/>
    </inkml:brush>
  </inkml:definitions>
  <inkml:trace contextRef="#ctx0" brushRef="#br0">122 49 11819,'0'0'5301,"-4"-8"-2696,0 2-1768,-8-13-73,8 3 3577,5 75-4033,1-24-253,-2 0-1,-2 1 1,-1-1-1,-1 0 1,-13 47-1,-15 6 95,17-51 708,-9 41 0,23-76-825,0 0 0,1 0 0,0 0-1,-1 0 1,1 0 0,0 0 0,0 0 0,0-1-1,0 1 1,0 0 0,1 0 0,-1 0-1,0 0 1,1 0 0,0 0 0,0 3 0,0-4-10,0 0 1,0-1-1,0 1 1,0 0-1,0 0 1,0 0 0,0 0-1,0-1 1,0 1-1,0 0 1,0-1-1,1 1 1,-1-1 0,0 0-1,0 1 1,1-1-1,-1 0 1,0 0-1,2 1 1,5-2 85,0 1-1,0-1 1,1 0 0,-1-1 0,-1 0-1,16-6 1,61-19 153,1 3 0,1 4 1,137-15-1,-118 27-3484,0 6-3349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27.866"/>
    </inkml:context>
    <inkml:brush xml:id="br0">
      <inkml:brushProperty name="width" value="0.025" units="cm"/>
      <inkml:brushProperty name="height" value="0.025" units="cm"/>
    </inkml:brush>
  </inkml:definitions>
  <inkml:trace contextRef="#ctx0" brushRef="#br0">86 194 10314,'0'0'11883,"-7"-2"-10287,5 1-1499,-1 0 0,1 0 0,0 1 0,-1-1 0,1 1-1,-1-1 1,1 1 0,-1 0 0,1 0 0,-1 0 0,1 1 0,0-1 0,-1 0-1,1 1 1,-1 0 0,1 0 0,0-1 0,-1 1 0,1 0 0,0 1-1,0-1 1,0 0 0,0 1 0,0-1 0,0 1 0,0 0 0,1-1 0,-1 1-1,0 0 1,1 0 0,0 0 0,-1 0 0,1 0 0,0 0 0,0 1 0,0-1-1,0 0 1,1 1 0,-1-1 0,0 4 0,1-5-95,0-1 0,0 1 0,-1-1-1,1 1 1,0-1 0,0 0 0,0 1 0,0-1 0,0 1 0,0-1-1,0 0 1,0 1 0,0-1 0,1 1 0,-1-1 0,0 1 0,0-1 0,0 0-1,0 1 1,1-1 0,-1 0 0,0 1 0,0-1 0,1 0 0,-1 1 0,0-1-1,0 0 1,1 1 0,-1-1 0,0 0 0,1 0 0,-1 1 0,0-1-1,1 0 1,-1 0 0,1 0 0,0 1 0,20-3 111,18-16-126,-36 15-11,3-1-22,-1 0-1,0-1 1,-1 0 0,1 0 0,-1 0 0,7-11 0,-11 16-24,0 2 20,-1 0-1,0 0 1,0 1-1,0-1 1,0 0-1,0 0 1,0 0-1,-1 0 1,1 0-1,-3 2 1,4-3 29,-4 4 54,1 0-1,0 0 1,1 0 0,-1 1 0,1-1-1,0 1 1,-2 9 0,4-14-108,0 0-1,0 0 1,-1 0 0,1 0-1,0 0 1,0 1 0,0-1-1,0 0 1,0 0 0,0 0-1,0 0 1,1 0 0,-1 0-1,0 0 1,1 0 0,-1 0-1,0 0 1,1 0 0,0 0-1,-1 0 1,1 0 0,-1 0-1,1 0 1,0 0 0,0 0-1,-1-1 1,1 1 0,0 0-1,0-1 1,0 1 0,0 0-1,0-1 1,0 1 0,0-1-1,0 0 1,0 1 0,0-1-1,0 0 1,0 1 0,0-1-1,1 0 1,-1 0 0,0 0-1,0 0 1,1 0 0,4 0-764,0 0 0,-1-1 0,1 1 0,-1-1 0,1 0 0,7-3 1,13-10-5147</inkml:trace>
  <inkml:trace contextRef="#ctx0" brushRef="#br0" timeOffset="1">330 1 9001,'0'0'17264,"-29"68"-16143,21-38-256,1 3-289,2 2-255,2-3-193,1 0-96,1 0-128,1-4-1025,0-4-1250,0-8-2081,8-9-5958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53.243"/>
    </inkml:context>
    <inkml:brush xml:id="br0">
      <inkml:brushProperty name="width" value="0.025" units="cm"/>
      <inkml:brushProperty name="height" value="0.025" units="cm"/>
    </inkml:brush>
  </inkml:definitions>
  <inkml:trace contextRef="#ctx0" brushRef="#br0">1 30 11243,'0'0'8984,"9"-4"-7196,9-2-1311,0 1-1,0 1 1,1 0-1,-1 2 1,28-1-1,-39 2-463,0 1 0,1-1 0,-1 2-1,0-1 1,0 1 0,0 0 0,0 1 0,0 0-1,0 0 1,0 0 0,0 1 0,-1 0-1,1 0 1,-1 1 0,0 0 0,0 0 0,0 0-1,8 8 1,-12-8 23,0-1 0,0 0 0,0 1 0,-1-1 0,1 1 0,-1-1 0,0 1 0,0 0 0,0-1 0,0 1 1,-1 0-1,1 0 0,-1 0 0,0 0 0,-1-1 0,1 1 0,0 0 0,-1 0 0,0 0 0,0-1 0,0 1 0,-1 0 0,1-1 0,-1 1 0,0-1 0,0 0 0,0 1 0,0-1 0,0 0 0,-5 5 0,-8 7 276,1 1-1,-2-2 0,0 0 0,-20 13 0,34-26-267,-49 33 702,38-28-835,1 2 1,0-1-1,0 1 0,1 1 0,0 0 0,1 1 1,0 0-1,-9 12 0,17-16-3637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54.361"/>
    </inkml:context>
    <inkml:brush xml:id="br0">
      <inkml:brushProperty name="width" value="0.025" units="cm"/>
      <inkml:brushProperty name="height" value="0.025" units="cm"/>
    </inkml:brush>
  </inkml:definitions>
  <inkml:trace contextRef="#ctx0" brushRef="#br0">44 101 6278,'0'0'19736,"-2"14"-19432,-10 58-118,1-17 677,-7 103-1,18-165-622,2 0-1,-1 0 1,1 0-1,0 1 1,0-1-1,1 0 1,4-7-1,6-17-131,-1-7-203,-1-1 0,-2 0 0,-2 0 0,4-72 0,-11 126-165,-1-13 262,1 0 1,-1 0-1,1 0 1,0 0-1,0 1 1,0-1-1,0 0 1,0 0-1,1 0 1,-1 0-1,1 1 1,-1-1 0,1 0-1,0 0 1,0 0-1,0 0 1,0 0-1,0-1 1,0 1-1,0 0 1,1 0-1,-1-1 1,1 1 0,-1-1-1,1 1 1,-1-1-1,1 0 1,0 1-1,0-1 1,0 0-1,0 0 1,4 1-1,3 1 16,0 0 1,1 0-1,-1-1 0,1-1 0,0 0 0,-1 0 0,1-1 1,0 0-1,0 0 0,-1-1 0,1-1 0,0 1 0,-1-2 1,11-3-1,-14 5-10,1-2 0,-1 1 0,1-1 0,-1 0 0,0 0 0,0-1 1,0 0-1,-1 0 0,1 0 0,-1-1 0,0 1 0,0-1 0,-1-1 1,1 1-1,-1-1 0,0 1 0,-1-1 0,1 0 0,-1-1 0,3-8 0,-5-1 0,-13 26-50,-12 24 44,17-20 65,0 0-1,1 0 0,0 1 0,2-1 0,-1 1 1,2 0-1,0 0 0,1 1 0,0-1 0,1 1 1,1-1-1,1 1 0,0-1 0,4 18 0,-4-28-96,1-1 1,0 0-1,0 1 0,0-1 0,1 0 0,-1 0 0,1-1 0,0 1 0,0-1 1,0 1-1,1-1 0,-1 0 0,1 0 0,-1 0 0,1-1 0,5 3 0,17 5-2807,1-6-3720,-12-4-1862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54.974"/>
    </inkml:context>
    <inkml:brush xml:id="br0">
      <inkml:brushProperty name="width" value="0.025" units="cm"/>
      <inkml:brushProperty name="height" value="0.025" units="cm"/>
    </inkml:brush>
  </inkml:definitions>
  <inkml:trace contextRef="#ctx0" brushRef="#br0">275 2 15246,'0'0'3476,"-7"-1"-375,0 1-2809,-1 0-1,1 0 0,-1 1 1,1 0-1,0 0 1,0 1-1,-1 0 0,1 0 1,1 1-1,-1 0 0,0 0 1,0 0-1,1 1 0,0 0 1,0 0-1,0 1 1,0 0-1,-6 7 0,-4 2-4,1 1-1,0 1 1,2 0-1,0 1 1,-13 21-1,21-30-223,1 0-1,0 1 1,0-1-1,0 1 1,1 0-1,1 0 1,-1 0-1,1 0 1,1 1 0,0-1-1,0 0 1,1 1-1,1 17 1,0-25-56,0 1 1,0-1 0,0 1-1,0-1 1,1 0-1,-1 0 1,1 0 0,-1 0-1,1 0 1,0 0 0,-1 0-1,1 0 1,0 0 0,0-1-1,1 1 1,-1-1 0,0 0-1,0 0 1,1 1-1,-1-1 1,1-1 0,-1 1-1,1 0 1,-1-1 0,1 1-1,-1-1 1,1 0 0,-1 1-1,5-2 1,-1 2 4,1-1-1,0 0 1,0-1 0,-1 1-1,1-1 1,0-1 0,-1 1-1,1-1 1,-1 0 0,8-4-1,-9 3 1,-1 0-1,0 0 1,0 0-1,0-1 1,0 1-1,0-1 1,-1 0-1,1 0 1,-1 0-1,0-1 1,-1 1-1,5-9 1,-6 11-2,-1 0 1,1 0 0,-1 1 0,1-1 0,-1 0-1,0 0 1,0 1 0,0-1 0,0 0 0,0 0 0,0 0-1,-1 1 1,1-1 0,0 0 0,-1 0 0,1 1-1,-1-1 1,0 0 0,0 1 0,0-1 0,1 1 0,-1-1-1,-1 1 1,1-1 0,0 1 0,0-1 0,0 1-1,-1 0 1,1 0 0,-1 0 0,1 0 0,-1 0 0,1 0-1,-1 0 1,0 1 0,1-1 0,-1 0 0,0 1-1,-2-1 1,-5-2 21,0 1-1,1 0 1,-1 1-1,0 0 0,0 0 1,0 1-1,0 0 1,-14 2-1,23-3-28,0 1 1,-1 0-1,1 0 0,0 0 0,-1 0 0,1 0 0,0 0 1,0 0-1,-1 0 0,1 0 0,0 0 0,-1 0 1,1 0-1,0 0 0,-1 0 0,1 0 0,0 0 1,-1 0-1,1 1 0,0-1 0,0 0 0,-1 0 0,1 0 1,0 0-1,0 1 0,-1-1 0,1 0 0,0 0 1,0 1-1,-1-1 0,1 0 0,0 0 0,0 1 1,0-1-1,0 0 0,-1 1 0,1-1 0,0 0 0,0 0 1,0 1-1,0-1 0,0 0 0,0 1 0,0-1 1,0 0-1,0 1 0,0-1 0,0 0 0,0 1 1,0-1-1,0 0 0,0 1 0,0-1 0,1 0 0,-1 0 1,0 1-1,0-1 0,0 0 0,0 0 0,1 1 1,-1-1-1,0 0 0,0 0 0,0 1 0,1-1 1,-1 0-1,24 10 34,6-9-321,0-2 1,0-1-1,0-1 0,0-2 1,0-1-1,35-12 0,-65 18 275,1 0-1,-1-1 0,0 1 1,0 0-1,0 0 1,1 0-1,-1 0 0,0 0 1,0 0-1,1-1 1,-1 1-1,0 0 0,0 0 1,1 0-1,-1 0 1,0 0-1,0 0 0,1 0 1,-1 0-1,0 0 1,0 0-1,1 0 0,-1 0 1,0 1-1,0-1 1,1 0-1,-1 0 1,0 0-1,0 0 0,1 0 1,-1 0-1,0 1 1,0-1-1,0 0 0,1 0 1,-1 0-1,0 0 1,0 1-1,0-1 0,0 0 1,0 0-1,1 1 1,-1-1-1,0 0 0,0 0 1,0 1-1,-6 15-50,-25 24 415,24-31-284,1-1-38,0 1 0,1 0 0,-1 0 1,2 0-1,-1 0 0,2 1 0,-1 0 1,-2 13-1,5-22-121,1 0 0,0 0 1,0 0-1,0 0 0,1 0 0,-1 0 1,0 0-1,0 0 0,0-1 1,1 1-1,-1 0 0,0 0 0,1 0 1,-1-1-1,1 1 0,-1 0 1,1 0-1,-1-1 0,1 1 1,0 0-1,-1-1 0,1 1 0,0-1 1,-1 1-1,1-1 0,0 1 1,0-1-1,0 1 0,-1-1 0,1 0 1,0 1-1,0-1 0,0 0 1,0 0-1,0 0 0,0 1 0,-1-1 1,1 0-1,0 0 0,0-1 1,0 1-1,1 0 0,3 0-1137,-1 0-1,1-1 1,-1 1-1,1-1 1,-1 0-1,0 0 1,8-3-1,11-11-9568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55.369"/>
    </inkml:context>
    <inkml:brush xml:id="br0">
      <inkml:brushProperty name="width" value="0.025" units="cm"/>
      <inkml:brushProperty name="height" value="0.025" units="cm"/>
    </inkml:brush>
  </inkml:definitions>
  <inkml:trace contextRef="#ctx0" brushRef="#br0">82 1 14189,'0'0'10464,"-9"8"-8190,3-2-1993,0-1 0,1 1 1,-1 1-1,1-1 0,1 1 1,-1 0-1,1 0 0,0 0 0,0 0 1,1 1-1,0 0 0,-2 9 1,1 0-401,1 2 1,0-1 0,2 0 0,0 1 0,1-1-1,3 26 1,-3-44-6,0 1-1,0-1 1,0 1 0,0-1-1,0 1 1,0-1 0,0 1-1,0 0 1,0-1-1,1 1 1,-1-1 0,0 1-1,0-1 1,1 1 0,-1-1-1,0 1 1,1-1 0,-1 0-1,0 1 1,1-1-1,-1 1 1,1-1 0,-1 0-1,0 1 1,1-1 0,-1 0-1,1 1 1,-1-1 0,1 0-1,-1 0 1,1 0-1,-1 1 1,1-1 0,0 0-1,-1 0 1,1 0 0,-1 0-1,2 0 1,-1-1-204,0 1 1,0 0-1,0-1 0,0 1 1,-1-1-1,1 0 0,0 1 1,0-1-1,0 0 1,-1 1-1,1-1 0,0 0 1,-1 0-1,1 0 0,-1 0 1,1 0-1,-1 1 1,1-1-1,0-2 0,9-51-8272,-10 18 3331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55.726"/>
    </inkml:context>
    <inkml:brush xml:id="br0">
      <inkml:brushProperty name="width" value="0.025" units="cm"/>
      <inkml:brushProperty name="height" value="0.025" units="cm"/>
    </inkml:brush>
  </inkml:definitions>
  <inkml:trace contextRef="#ctx0" brushRef="#br0">0 37 5830,'0'0'19324,"8"-6"-17914,-7 4-1338,2 0 32,0-1 0,0 0 1,0 1-1,0 0 1,0-1-1,0 1 0,1 1 1,-1-1-1,1 0 1,0 1-1,-1 0 0,1-1 1,0 2-1,0-1 1,0 0-1,-1 1 0,1 0 1,5 0-1,200 4-1433,-165-4-2542,-42 0 642,-17 0-9466</inkml:trace>
  <inkml:trace contextRef="#ctx0" brushRef="#br0" timeOffset="1">54 105 6086,'0'0'19762,"76"32"-18801,-31-36-544,-1-2-353,-5 1-224,-7 1-1506,-9 4-1281,-16 0-1217,-14 10-6470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56.088"/>
    </inkml:context>
    <inkml:brush xml:id="br0">
      <inkml:brushProperty name="width" value="0.025" units="cm"/>
      <inkml:brushProperty name="height" value="0.025" units="cm"/>
    </inkml:brush>
  </inkml:definitions>
  <inkml:trace contextRef="#ctx0" brushRef="#br0">102 0 7623,'0'0'3684,"-64"21"223,42-13-543,10 0-1058,9-1-641,6-2-480,21-1-31,8-1-65,13-2-641,4 1-384,0-1-32,1 0-1185,-4-1-3075,-1 0-1602,-3-8-8359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56.432"/>
    </inkml:context>
    <inkml:brush xml:id="br0">
      <inkml:brushProperty name="width" value="0.025" units="cm"/>
      <inkml:brushProperty name="height" value="0.025" units="cm"/>
    </inkml:brush>
  </inkml:definitions>
  <inkml:trace contextRef="#ctx0" brushRef="#br0">5 0 16976,'0'0'12172,"4"54"-12140,-10-30 0,3-1-321,3-2-832,0-7-1121,0-5-961</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56.779"/>
    </inkml:context>
    <inkml:brush xml:id="br0">
      <inkml:brushProperty name="width" value="0.025" units="cm"/>
      <inkml:brushProperty name="height" value="0.025" units="cm"/>
    </inkml:brush>
  </inkml:definitions>
  <inkml:trace contextRef="#ctx0" brushRef="#br0">0 0 4260,'0'0'18065,"51"33"-20147,-25-27-2562,8-1-4709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57.137"/>
    </inkml:context>
    <inkml:brush xml:id="br0">
      <inkml:brushProperty name="width" value="0.025" units="cm"/>
      <inkml:brushProperty name="height" value="0.025" units="cm"/>
    </inkml:brush>
  </inkml:definitions>
  <inkml:trace contextRef="#ctx0" brushRef="#br0">148 123 6470,'0'0'8670,"-8"6"-4747,-106 62 4304,112-67-8201,1 0-1,-1-1 1,0 1 0,1 0-1,-1 0 1,1 0 0,-1 0 0,1 0-1,0 1 1,-1-1 0,1 0-1,0 0 1,0 1 0,-1 1-1,2-2-39,0-1-1,0 1 0,0-1 0,0 1 0,0-1 0,1 0 0,-1 1 0,0-1 0,0 1 0,1-1 0,-1 0 0,0 1 0,0-1 0,1 1 0,-1-1 0,0 0 0,1 0 0,-1 1 0,1-1 0,-1 0 0,0 0 0,1 1 0,-1-1 0,1 0 0,-1 0 0,1 0 0,-1 0 0,1 1 0,-1-1 0,1 0 0,-1 0 0,1 0 0,64 4-2052,-43-3 1307,-17-1 688,75 13-996,-74-12 1022,-1 0-1,1 1 1,-1 0-1,0 0 1,1 0-1,-1 0 1,0 1-1,-1 0 1,1 0-1,0 1 1,7 7-1,-11-11 67,0 1 0,-1 0 1,1-1-1,-1 1 0,1 0 0,-1 0 0,0 0 0,1-1 1,-1 1-1,0 0 0,0 0 0,1 0 0,-1 0 0,0 0 0,0-1 1,0 1-1,0 0 0,0 0 0,0 0 0,0 0 0,0 0 1,0 0-1,-1-1 0,1 1 0,0 0 0,-1 0 0,1 0 1,-1 1-1,-23 19 1313,-36 4 1057,38-18-1859,-1-2-1,1 0 1,-1-2 0,-43 2-1,65-5-566,1 0-1,-1 0 1,0 0-1,1 0 0,-1 1 1,0-1-1,1-1 1,-1 1-1,0 0 0,1 0 1,-1 0-1,0 0 1,1 0-1,-1-1 1,0 1-1,1 0 0,-1 0 1,0-1-1,1 1 1,-1 0-1,1-1 0,-1 1 1,1-1-1,-1 1 1,1-1-1,-1 1 1,1-1-1,0 1 0,-1-1 1,1 0-1,-1 0 1,9-19-2811,28-17-3876,-4 10 370</inkml:trace>
  <inkml:trace contextRef="#ctx0" brushRef="#br0" timeOffset="1">354 1 7976,'0'0'18631,"-7"8"-17644,2-2-909,1 0 0,0 0-1,0 1 1,1-1 0,-1 1 0,1-1 0,1 1-1,0 0 1,0 1 0,0-1 0,1 0 0,0 0-1,-1 11 1,3-1-148,0-1 0,1 1 1,1 0-1,7 23 0,2 9-3154,-7 2-7136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57.466"/>
    </inkml:context>
    <inkml:brush xml:id="br0">
      <inkml:brushProperty name="width" value="0.025" units="cm"/>
      <inkml:brushProperty name="height" value="0.025" units="cm"/>
    </inkml:brush>
  </inkml:definitions>
  <inkml:trace contextRef="#ctx0" brushRef="#br0">29 61 6566,'0'0'9705,"-29"-50"-6053,29 42-962,15 6-992,9 2-801,8 0-353,13 2-416,1 8-95,4 2-322,0-2-2369,1-3-3556,-2-3-1666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3:51.167"/>
    </inkml:context>
    <inkml:brush xml:id="br0">
      <inkml:brushProperty name="width" value="0.025" units="cm"/>
      <inkml:brushProperty name="height" value="0.025" units="cm"/>
    </inkml:brush>
  </inkml:definitions>
  <inkml:trace contextRef="#ctx0" brushRef="#br0">219 109 8968,'0'0'6060,"3"-7"-3583,-3 5-2503,3-5 700,-1 0-1,0 0 1,0 0-1,-1 0 1,0-1-1,0-11 1,-1 17-568,0 0 1,0 0-1,-1 1 0,1-1 1,-1 0-1,1 1 1,-1-1-1,1 1 1,-1-1-1,0 1 1,0-1-1,0 1 1,0-1-1,0 1 0,0 0 1,-1-1-1,1 1 1,0 0-1,0 0 1,-1 0-1,1 0 1,-1 0-1,1 1 0,-1-1 1,0 0-1,1 0 1,-1 1-1,1-1 1,-1 1-1,0 0 1,0 0-1,1-1 1,-1 1-1,0 0 0,1 0 1,-1 0-1,0 1 1,0-1-1,-2 1 1,-4 0-67,0 1 0,0 0 1,1 0-1,-1 1 0,0 0 1,1 0-1,0 1 0,0 0 1,0 0-1,0 0 0,-10 10 1,12-10-36,-1 1 0,1 0 0,0 0 0,1 0 0,-1 0 0,1 1 0,0 0 0,1 0 0,-1 0 1,1 0-1,0 1 0,1-1 0,-4 13 0,6-18-5,0 0 1,0 0 0,0 0-1,0 0 1,0 0-1,0 0 1,0 0-1,0-1 1,0 1 0,0 0-1,1 0 1,-1 0-1,0 0 1,1 0-1,-1 0 1,1-1 0,-1 1-1,1 0 1,-1 0-1,1 0 1,0-1 0,-1 1-1,1 0 1,0-1-1,-1 1 1,2 0-1,29 7 114,-24-8-92,-1 0 1,1-1 0,0 1-1,-1-1 1,1-1-1,-1 1 1,10-4 0,-10 2-21,-1-1 0,0 1 0,0-1 0,0 0 0,0-1 0,7-8 0,11-9-139,-23 74-760,-2-26 1612,2 49 1,0-33-28,0-40-601,-1-1-1,1 1 0,-1-1 0,0 1 1,0-1-1,1 1 0,-1-1 0,0 0 1,-1 1-1,1-1 0,0 0 0,0 0 1,0 0-1,-1 0 0,1 0 1,0 0-1,-1 0 0,1 0 0,-1-1 1,1 1-1,-1 0 0,0-1 0,1 1 1,-1-1-1,0 0 0,1 0 1,-4 1-1,-48 4 1253,53-5-1336,-99 1 590,96-4-746,9-4-260,8-3-921,24-8-2400,27-13-8291,-36 17 88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57.856"/>
    </inkml:context>
    <inkml:brush xml:id="br0">
      <inkml:brushProperty name="width" value="0.025" units="cm"/>
      <inkml:brushProperty name="height" value="0.025" units="cm"/>
    </inkml:brush>
  </inkml:definitions>
  <inkml:trace contextRef="#ctx0" brushRef="#br0">5 0 6278,'0'0'22047,"-1"10"-21518,1-5-488,-1-2-26,0 0 0,0 1-1,1-1 1,0 1-1,0-1 1,0 1 0,0-1-1,0 0 1,1 1 0,-1-1-1,1 1 1,0-1 0,0 0-1,1 1 1,-1-1-1,0 0 1,1 0 0,0 0-1,0 0 1,0 0 0,0-1-1,0 1 1,1 0 0,-1-1-1,1 0 1,0 0-1,-1 0 1,1 0 0,4 2-1,-1-1-84,0-1-1,0 0 1,0-1-1,0 0 1,0 0-1,0 0 1,0 0-1,0-1 1,1 0-1,-1 0 1,0-1-1,0 0 0,0 0 1,0-1-1,0 1 1,0-1-1,0 0 1,0-1-1,-1 1 1,1-1-1,-1 0 1,0-1-1,0 1 1,0-1-1,0 0 1,-1-1-1,1 1 1,-1-1-1,0 1 0,-1-1 1,1 0-1,5-11 1,-11 19 148,1-1 0,0 0-1,-1 1 1,1-1 0,1 1 0,-1 0 0,0-1-1,0 1 1,1-1 0,0 1 0,-1 0 0,1 0-1,0-1 1,1 1 0,-1 3 0,1-4-69,0 0 0,0-1 0,1 1 0,-1-1-1,0 0 1,0 1 0,1-1 0,-1 0 0,1 0 0,-1 0 0,1 0 0,-1 0 0,1 0 0,0 0 0,0 0 0,-1-1 0,1 1-1,0-1 1,0 1 0,0-1 0,0 0 0,-1 1 0,1-1 0,4-1 0,16 2-492,0-1 0,0-1 1,0-1-1,0-1 0,-1-1 0,25-7 1,-45 11 520,-1 0 1,0-1 0,1 1 0,-1 0-1,1 0 1,-1 0 0,1-1 0,-1 1-1,1 0 1,-1 0 0,1 0-1,-1 0 1,1 0 0,-1 0 0,1 0-1,-1 0 1,1 0 0,-1 0 0,1 0-1,-1 1 1,1-1 0,-1 0-1,1 0 1,-1 0 0,0 1 0,1-1-1,-1 0 1,1 0 0,-1 1 0,0-1-1,1 0 1,-1 1 0,0-1-1,1 0 1,-1 1 0,0-1 0,1 1-1,-1-1 1,0 1 0,0-1-1,0 1 1,1-1 0,-1 1 0,0-1-1,0 0 1,0 1 0,0-1 0,0 1-1,0-1 1,0 1 0,0-1-1,0 1 1,0-1 0,0 1 0,0-1-1,0 1 1,-1-1 0,1 1 0,0-1-1,0 1 1,-1 0 0,1-1 16,0 1 0,0 0 0,-1 0 1,1 0-1,0-1 0,0 1 0,0 0 0,0 0 1,0 0-1,0 0 0,0-1 0,0 1 0,0 0 0,0 0 1,1 0-1,-1 0 0,0-1 0,1 1 0,-1 0 1,0 0-1,1-1 0,-1 1 0,1 0 0,-1-1 1,1 1-1,-1 0 0,1-1 0,0 1 0,-1-1 1,1 1-1,0-1 0,-1 1 0,1-1 0,0 0 1,-1 1-1,1-1 0,0 0 0,1 1 0,19 1-208,-1-1-1,0-1 1,1 0-1,-1-2 0,0 0 1,0-2-1,23-6 1,-16 4-48,0 1 0,52-3 0,-73 41 3634,11-28-9270,-5-5-1421,4-2-9553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58.975"/>
    </inkml:context>
    <inkml:brush xml:id="br0">
      <inkml:brushProperty name="width" value="0.025" units="cm"/>
      <inkml:brushProperty name="height" value="0.025" units="cm"/>
    </inkml:brush>
  </inkml:definitions>
  <inkml:trace contextRef="#ctx0" brushRef="#br0">9 254 2370,'-8'22'15757,"8"-22"-15546,0 0 0,0 1 0,0-1 0,0 0 0,0 1 0,0-1 0,0 0 0,0 1 1,0-1-1,0 0 0,0 0 0,0 1 0,0-1 0,1 0 0,-1 1 0,0-1 0,0 0 0,0 0 0,1 1 1,-1-1-1,0 0 0,0 0 0,1 1 0,-1-1 0,0 0 0,0 0 0,1 0 0,-1 0 0,0 1 0,1-1 1,-1 0-1,0 0 0,1 0 0,2 0 2,1 0 0,-1 0 0,1-1 0,-1 0 0,0 1 0,1-1 0,-1 0 0,0 0 0,1-1 0,2-1 1,15-7-187,0 0 1,0-2 0,-1 0 0,-1-1 0,0-1 0,-1-1 0,0-1 0,19-22-1,-31 27-389,-8 10 46,-14 14 295,11-5 201,1-3 81,1-1 0,-1 1-1,1 0 1,1-1 0,-1 1 0,1 1-1,0-1 1,0 0 0,0 1 0,-1 9-1,3-15 295,13-4-423,-1-2 0,0 1 0,-1-2 0,1 0-1,-1 0 1,12-11 0,10-5-232,-10 6 96,-1 0-1,24-25 1,14-13 1,-81 92-212,11-18 211,-12 21 148,1 2 0,3 0 0,1 1 0,-15 63 0,29-82-132,3-24-69,0 0 0,0 1 0,-1-1 0,1 0-1,1 0 1,-1 1 0,0-1 0,0 0 0,0 0-1,0 0 1,0 1 0,0-1 0,0 0 0,0 0 0,0 1-1,0-1 1,0 0 0,0 0 0,1 0 0,-1 0-1,0 1 1,0-1 0,0 0 0,0 0 0,1 0-1,-1 0 1,0 0 0,0 1 0,0-1 0,1 0-1,-1 0 1,0 0 0,0 0 0,0 0 0,1 0-1,-1 0 1,0 0 0,0 0 0,1 0 0,-1 0-1,0 0 1,3-1-667,-1-1 0,0 1 0,1-1 1,-1 0-1,0 0 0,0 0 0,0 0 0,0 0 0,-1 0 0,1-1 0,1-2 0,10-16-6632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59.369"/>
    </inkml:context>
    <inkml:brush xml:id="br0">
      <inkml:brushProperty name="width" value="0.025" units="cm"/>
      <inkml:brushProperty name="height" value="0.025" units="cm"/>
    </inkml:brush>
  </inkml:definitions>
  <inkml:trace contextRef="#ctx0" brushRef="#br0">47 0 6086,'0'0'22677,"-42"57"-21844,37-41-513,5-2-256,0 0-32,0-2-160,0-2-737,9-6-672,6-4-1314,-2 0-288,11-5-929,-6-14-3138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0:59.701"/>
    </inkml:context>
    <inkml:brush xml:id="br0">
      <inkml:brushProperty name="width" value="0.025" units="cm"/>
      <inkml:brushProperty name="height" value="0.025" units="cm"/>
    </inkml:brush>
  </inkml:definitions>
  <inkml:trace contextRef="#ctx0" brushRef="#br0">103 1 8072,'0'0'17755,"-10"1"-16938,3-1-704,0 1 0,1 0-1,-1 1 1,0-1 0,1 1 0,-10 5 0,14-6-98,-1 0 1,1 0 0,0 1-1,0-1 1,-1 1-1,1-1 1,0 1 0,1 0-1,-1 0 1,0 0-1,1 0 1,-1 0 0,1 0-1,-1 0 1,1 1 0,0-1-1,0 1 1,0-1-1,0 1 1,0-1 0,1 1-1,-1-1 1,1 1-1,0-1 1,0 4 0,0-5-26,0 0 0,0 1 0,1-1 1,-1 0-1,1 0 0,-1 0 0,1 0 1,-1 0-1,1 0 0,0 0 0,-1 0 1,1 0-1,0 0 0,0 0 0,0 0 1,-1-1-1,1 1 0,0 0 0,0 0 1,0-1-1,1 1 0,-1-1 0,0 1 1,0-1-1,0 1 0,2-1 0,38 10-852,-26-8 375,-4 1 58,60 15-831,-69-17 1281,1-1 0,-1 1 1,0 0-1,0 0 0,1-1 0,-1 2 1,0-1-1,0 0 0,0 0 0,0 1 1,0-1-1,-1 1 0,1-1 0,0 1 1,-1 0-1,1 0 0,-1 0 0,0 0 1,1 0-1,-1 0 0,0 0 0,0 0 1,0 0-1,0 4 0,-2-4 73,0 1 0,0-1 0,0 1-1,0-1 1,0 0 0,-1 1 0,1-1 0,-1 0 0,1 0-1,-1 0 1,0 0 0,0-1 0,0 1 0,0 0 0,0-1 0,0 1-1,-1-1 1,1 0 0,0 0 0,-1 0 0,-4 2 0,-56 17 494,58-19-648,0 0 0,0 0 0,0 0 0,0-1 0,0 0 0,0 0 0,-5-1 0,8 1-183,1-1 0,0 1 0,0-1 0,-1 1 0,1-1 0,0 0 0,0 1 0,0-1 0,0 0 0,0 0 0,0 0 0,0 0 0,0 0 0,0 0 0,0 0 0,1 0 0,-1 0 0,0 0 0,1-1 0,-1 1 0,1 0 0,-1 0 0,1-1 0,-1 1 0,1 0 0,0-1 0,0 1 0,0 0 0,0-1 0,0-1 0,-1-24-6782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0.106"/>
    </inkml:context>
    <inkml:brush xml:id="br0">
      <inkml:brushProperty name="width" value="0.025" units="cm"/>
      <inkml:brushProperty name="height" value="0.025" units="cm"/>
    </inkml:brush>
  </inkml:definitions>
  <inkml:trace contextRef="#ctx0" brushRef="#br0">0 1 5221,'0'0'13357,"54"0"-13069,-27 0-320,10 0-3075,3 0-5830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0.449"/>
    </inkml:context>
    <inkml:brush xml:id="br0">
      <inkml:brushProperty name="width" value="0.025" units="cm"/>
      <inkml:brushProperty name="height" value="0.025" units="cm"/>
    </inkml:brush>
  </inkml:definitions>
  <inkml:trace contextRef="#ctx0" brushRef="#br0">188 1 17617,'-10'4'2002,"-1"1"-1498,0 0 418,1 0-1,-1 0 0,1 1 1,0 0-1,-14 12 0,22-16-870,0-1 0,0 1 0,1 0 0,-1 0-1,0 0 1,1 0 0,-1 0 0,1 1 0,0-1 0,0 0 0,0 1 0,0-1-1,0 1 1,0-1 0,1 1 0,-1-1 0,1 1 0,-1 0 0,1-1-1,0 1 1,0-1 0,1 1 0,-1 0 0,0-1 0,1 1 0,0-1 0,-1 1-1,1-1 1,0 1 0,0-1 0,0 0 0,1 1 0,2 3 0,5 6-213,1 0-1,20 21 1,-21-26 21,-2 0 0,1 1-1,-1 1 1,0-1-1,-1 1 1,0 0-1,6 13 1,-12-21 148,1-1 0,-1 1-1,0 0 1,0-1 0,1 1 0,-1 0-1,0-1 1,0 1 0,0 0 0,0-1-1,0 1 1,0 0 0,0-1 0,0 1-1,0 0 1,0-1 0,0 1 0,0 0-1,0-1 1,-1 1 0,1 0 0,0-1-1,-1 1 1,1 0 0,0-1 0,-1 1-1,1-1 1,-1 1 0,1-1 0,-1 1 0,1-1-1,-1 1 1,1-1 0,-1 1 0,-30 4 298,20-6-232,1 0 0,-1-1 0,0 0 0,-12-5 1,15 4-57,-1-2 0,1 1 0,1-1 0,-1 0 0,1-1 0,0 1 0,-13-14 0,19 18-31,0-1 1,0 1 0,-1 0-1,1 0 1,0 0-1,0-1 1,0 1-1,0 0 1,0-1-1,0 1 1,1-1-1,-1 1 1,1-1 0,-1 0-1,1 1 1,-1-1-1,1 1 1,0-1-1,-1 0 1,1 0-1,0 1 1,0-1-1,0 0 1,1 1 0,-1-1-1,0 0 1,1 1-1,-1-1 1,1 1-1,-1-1 1,1 1-1,0-1 1,0 1-1,0-1 1,0 1 0,0-1-1,0 1 1,0 0-1,0 0 1,0 0-1,0-1 1,1 1-1,-1 0 1,0 0-1,1 1 1,-1-1 0,1 0-1,-1 0 1,1 1-1,2-1 1,21-9-18,1 2 0,0 1 0,42-7-1,-41 10 423,0-1-1,-1-2 0,39-14 0,-64 20-322,1 1 1,0-1-1,0 0 0,-1 1 1,1-1-1,0 0 0,-1 0 1,1 0-1,-1 0 1,1 0-1,-1 0 0,0-1 1,1 1-1,-1 0 1,0-1-1,0 1 0,0-1 1,0 1-1,1-3 1,-2 3-47,0 0 0,-1 0 1,1 0-1,0 0 1,-1 0-1,1 0 1,0 0-1,-1 0 1,1 1-1,-1-1 1,0 0-1,1 0 1,-1 1-1,0-1 1,1 0-1,-1 1 0,0-1 1,0 0-1,1 1 1,-1-1-1,0 1 1,0 0-1,0-1 1,0 1-1,-1-1 1,-7-2-163,0 0 1,-1 0 0,0 1-1,1 0 1,-16-1-1,16 2-172,-11 2-1776,19 0 1729,1-1 1,-1 1-1,1-1 1,-1 0-1,1 1 1,-1-1-1,1 1 1,-1-1-1,1 1 1,-1-1-1,1 1 1,0 0-1,-1-1 1,1 1-1,0-1 1,0 1-1,-1 0 0,1-1 1,0 1-1,0 0 1,0-1-1,0 1 1,0 0-1,0 0 1,0-1-1,0 2 1,0 6-7330</inkml:trace>
  <inkml:trace contextRef="#ctx0" brushRef="#br0" timeOffset="1">391 190 19442,'0'0'10346,"56"-4"-10090,-24 1-256,5 2-576,3-2-1474,1-2-2562,1-4-1218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0.838"/>
    </inkml:context>
    <inkml:brush xml:id="br0">
      <inkml:brushProperty name="width" value="0.025" units="cm"/>
      <inkml:brushProperty name="height" value="0.025" units="cm"/>
    </inkml:brush>
  </inkml:definitions>
  <inkml:trace contextRef="#ctx0" brushRef="#br0">0 146 5285,'0'0'23553,"9"2"-22496,-1 0-1006,0-1 0,1 0 0,-1-1 0,0 0 0,0 0 0,0-1 0,1 0 0,-1-1 0,0 1 0,0-1 0,0-1 0,-1 0 0,1 0 0,0 0 0,-1-1 0,0 0 0,11-8 0,48-36 27,-61 44-70,0-1 0,0 0 1,0 0-1,-1 0 0,0-1 0,0 1 1,0-1-1,0 0 0,4-12 0,-31 42-259,14-4 286,1-1 0,0 2 0,1-1 1,2 1-1,-7 41 0,7 8-7949,5-60 654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1.200"/>
    </inkml:context>
    <inkml:brush xml:id="br0">
      <inkml:brushProperty name="width" value="0.025" units="cm"/>
      <inkml:brushProperty name="height" value="0.025" units="cm"/>
    </inkml:brush>
  </inkml:definitions>
  <inkml:trace contextRef="#ctx0" brushRef="#br0">0 65 14125,'0'0'5104,"12"2"-3513,57 3-115,1-3 0,0-3 0,80-12 0,-4 1-633,588 2 611,66-4-1087,-699 6-15,-110 0-8429,-6 1 1244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1.589"/>
    </inkml:context>
    <inkml:brush xml:id="br0">
      <inkml:brushProperty name="width" value="0.025" units="cm"/>
      <inkml:brushProperty name="height" value="0.025" units="cm"/>
    </inkml:brush>
  </inkml:definitions>
  <inkml:trace contextRef="#ctx0" brushRef="#br0">1 156 8168,'0'0'13799,"11"6"-11119,-5-3-2460,0 1-1,1-1 0,-1-1 0,0 1 0,1-1 1,0 0-1,0-1 0,-1 0 0,1 0 1,0 0-1,0-1 0,0 0 0,0 0 1,11-2-1,20-8 67,0-1 0,0-1-1,-1-2 1,-1-2 0,0-2 0,-1-1 0,-1-1 0,36-29 0,-50 35 382,-29 28-101,-15 23-436,21-28 72,1 0 0,0 1 0,0-1 0,0 15 0,7 5-2144,-5-28 1638,0-1 1,1 1 0,-1-1 0,0 1-1,1-1 1,-1 1 0,1-1 0,-1 1-1,1-1 1,0 0 0,-1 1-1,1-1 1,-1 0 0,1 1 0,-1-1-1,1 0 1,0 0 0,-1 0 0,1 0-1,0 0 1,-1 1 0,1-1 0,0 0-1,-1 0 1,1-1 0,0 1-1,-1 0 1,1 0 0,-1 0 0,1 0-1,0 0 1,-1-1 0,1 1 0,0 0-1,0-1 1,12-9-17010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2.032"/>
    </inkml:context>
    <inkml:brush xml:id="br0">
      <inkml:brushProperty name="width" value="0.025" units="cm"/>
      <inkml:brushProperty name="height" value="0.025" units="cm"/>
    </inkml:brush>
  </inkml:definitions>
  <inkml:trace contextRef="#ctx0" brushRef="#br0">0 26 4965,'0'0'20531,"64"-19"-18961,-11 16-97,7 1-704,12 0-481,2 2-256,-5 0-64,-10 0-833,-8 0-1249,-14 2-1729,-19-2-1923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3:51.658"/>
    </inkml:context>
    <inkml:brush xml:id="br0">
      <inkml:brushProperty name="width" value="0.025" units="cm"/>
      <inkml:brushProperty name="height" value="0.025" units="cm"/>
    </inkml:brush>
  </inkml:definitions>
  <inkml:trace contextRef="#ctx0" brushRef="#br0">1 193 6246,'0'0'19298,"12"-6"-18631,17-11-589,0-2-1,-1-1 1,-1-1-1,-1-1 1,30-34-1,-48 46-35,10-11-61,-14 21-52,-8 14-52,-7 11 556,-25 42-1,25-50-148,0 1 0,2 1 0,0 0 0,-8 30 0,16-49-361,1 1 0,0-1-1,0 1 1,0 0 0,-1-1 0,1 1 0,0 0 0,0-1 0,0 1 0,0 0-1,0-1 1,0 1 0,0-1 0,1 1 0,-1 0 0,0-1 0,0 1-1,0 0 1,1-1 0,-1 1 0,0-1 0,1 1 0,-1-1 0,0 1 0,1-1-1,-1 1 1,1-1 0,-1 1 0,1-1 0,-1 1 0,1-1 0,-1 0-1,1 1 1,-1-1 0,1 0 0,-1 1 0,1-1 0,0 0 0,0 0-1,18-1-9088,-7-6-2343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2.409"/>
    </inkml:context>
    <inkml:brush xml:id="br0">
      <inkml:brushProperty name="width" value="0.025" units="cm"/>
      <inkml:brushProperty name="height" value="0.025" units="cm"/>
    </inkml:brush>
  </inkml:definitions>
  <inkml:trace contextRef="#ctx0" brushRef="#br0">0 97 15631,'0'0'3715,"49"5"-576,5-12-1089,12-3-1025,6-2-865,7 0-320,0 0-1698,-8-1-224,-4-3-2498,-10-4-2435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2.754"/>
    </inkml:context>
    <inkml:brush xml:id="br0">
      <inkml:brushProperty name="width" value="0.025" units="cm"/>
      <inkml:brushProperty name="height" value="0.025" units="cm"/>
    </inkml:brush>
  </inkml:definitions>
  <inkml:trace contextRef="#ctx0" brushRef="#br0">141 28 15054,'-10'0'3406,"3"-1"-2906,-50 2 2779,55-1-3010,-1 0 1,1 0 0,-1 1 0,1-1-1,-1 1 1,1-1 0,-1 1 0,1 0 0,0 0-1,-1 0 1,1 0 0,0 0 0,0 1-1,0-1 1,0 1 0,0-1 0,0 1-1,0 0 1,0 0 0,-1 2 0,3-3-250,0 0 1,0-1 0,0 1-1,0 0 1,0 0 0,0 0-1,1-1 1,-1 1 0,0 0 0,0 0-1,1 0 1,-1-1 0,1 1-1,-1 0 1,0 0 0,1-1-1,0 1 1,-1-1 0,1 1-1,-1 0 1,1-1 0,0 1-1,-1-1 1,1 1 0,0-1-1,-1 0 1,1 1 0,0-1-1,0 0 1,0 1 0,-1-1-1,1 0 1,0 0 0,0 0 0,0 0-1,1 0 1,44 11-15,-31-8 18,-2 0-91,85 26-1943,-90-26 1795,0 1 1,0 0-1,0 0 1,0 0-1,-1 1 1,0 0-1,0 1 1,0 0-1,8 9 0,-14-14 237,0 1-1,0-1 1,0 1-1,0-1 0,0 1 1,0 0-1,0-1 0,0 1 1,0 0-1,-1 0 0,1-1 1,-1 1-1,0 0 0,1 0 1,-1 0-1,0 0 0,0 0 1,0 0-1,0 0 0,-1-1 1,0 5-1,0-3 53,0 0 0,-1 0 0,0 0 0,0 0 0,0 0 1,0 0-1,0 0 0,0-1 0,-1 1 0,1-1 0,-4 3 0,-7 5 339,-1-1-1,-1-1 0,-28 13 1,40-19-368,0-1 1,-73 29 1192,70-28-1279,1-1-1,-1 1 0,0-1 1,0 0-1,0 0 0,0-1 1,0 0-1,0 0 1,0 0-1,1-1 0,-10-1 1,14 1-225,-1 0 0,1 0 0,0 0 0,-1 0 1,1 0-1,0 0 0,0 0 0,0-1 0,0 1 0,0 0 1,0-1-1,0 1 0,1-1 0,-1 1 0,0 0 0,1-1 1,-1 0-1,0-1 0,0-2-849,-9-21-5627</inkml:trace>
  <inkml:trace contextRef="#ctx0" brushRef="#br0" timeOffset="1">60 37 13196,'0'0'10314,"44"-26"-7399,-18 20-1313,6 2-866,0 4-608,9 0-128,-3 0-864,5 0-1667,0 0-2658,-1 0-5253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3.205"/>
    </inkml:context>
    <inkml:brush xml:id="br0">
      <inkml:brushProperty name="width" value="0.025" units="cm"/>
      <inkml:brushProperty name="height" value="0.025" units="cm"/>
    </inkml:brush>
  </inkml:definitions>
  <inkml:trace contextRef="#ctx0" brushRef="#br0">279 40 8904,'-9'0'8472,"-17"-1"-6275,-60 0 2459,81 1-4463,0 0-1,0 1 0,0 0 1,0 0-1,0 0 0,0 0 0,0 1 1,0 0-1,1 0 0,-1 0 1,0 1-1,1-1 0,-8 7 0,11-8-188,0 1 0,-1-1-1,1 1 1,0 0 0,-1 0-1,1-1 1,0 1-1,1 0 1,-1 0 0,0 0-1,0 0 1,1 0 0,-1 0-1,1 0 1,0 0-1,-1 0 1,1 0 0,0 1-1,0-1 1,1 3 0,0-2-12,0 1 1,0 0-1,1-1 1,-1 1 0,1 0-1,0-1 1,0 0-1,0 1 1,1-1 0,3 4-1,7 6-193,1 0 0,1-1-1,27 17 1,-29-20-94,24 15-228,-23-16 228,0 0 0,-1 1 0,0 1 0,-1 0-1,0 0 1,13 16 0,-25-26 310,1 1 0,-1-1-1,0 0 1,1 1 0,-1-1-1,0 1 1,0-1 0,1 0-1,-1 1 1,0-1 0,0 1-1,0-1 1,0 1 0,0-1 0,0 1-1,1-1 1,-1 1 0,0-1-1,0 1 1,0-1 0,-1 0-1,1 1 1,0-1 0,0 1-1,0-1 1,0 1 0,0-1-1,0 1 1,-1-1 0,1 1-1,-1 0 1,-15 5 699,-33-4 696,40-3-1164,-20 1 320,1-1-1,-37-7 0,55 6-484,0 0 0,0-1 0,0 0-1,0 0 1,1-1 0,0-1 0,0 1-1,0-1 1,-16-13 0,24 17-80,-1 1 0,0-2 1,1 1-1,-1 0 0,1 0 0,0 0 1,-1-1-1,1 1 0,0-1 0,0 1 1,0-1-1,0 1 0,0-1 0,0 0 0,1 1 1,-1-1-1,0 0 0,1 0 0,-1 0 1,1 1-1,0-1 0,0 0 0,-1 0 1,1 0-1,0 0 0,1 0 0,-1 1 0,0-1 1,1 0-1,-1 0 0,1 0 0,-1 1 1,1-1-1,0 0 0,-1 0 0,1 1 0,0-1 1,0 1-1,0-1 0,1 1 0,-1-1 1,0 1-1,1 0 0,-1-1 0,0 1 1,1 0-1,0 0 0,-1 0 0,1 0 0,2 0 1,7-6-46,0 2 0,1-1 0,0 2 0,0-1 0,0 2-1,13-3 1,47-4 62,-34 6-38,43-11-1,-72 13 95,0-1 0,0 0 0,0 0 0,0-1-1,-1 0 1,0 0 0,1-1 0,-1-1 0,13-10 0,-19 14-27,0 0 1,0 0 0,0 0-1,-1 0 1,1 0-1,0-1 1,-1 1-1,1-1 1,-1 1 0,0-1-1,0 1 1,0-1-1,0 0 1,0 0-1,0-2 1,-1 3-33,0 0-1,0 0 1,-1 1-1,1-1 1,0 0-1,-1 0 1,1 1 0,-1-1-1,0 0 1,1 1-1,-1-1 1,0 0-1,0 1 1,0-1 0,0 1-1,0 0 1,0-1-1,-2 0 1,-1-2-49,-1 1-1,1 0 1,-1 1 0,1-1-1,-1 1 1,0 0 0,0 0-1,0 0 1,0 1 0,0-1-1,0 1 1,0 1 0,-1-1-1,-5 1 1,10-1-43,1 1 1,-1 0-1,1 0 1,-1 0-1,1 0 1,-1 0-1,1 0 1,-1 0-1,1 0 1,-1 0-1,1 0 1,-1 0-1,1 1 0,-1-1 1,1 0-1,-1 0 1,1 0-1,-1 1 1,1-1-1,-1 0 1,1 0-1,-1 1 1,1-1-1,0 1 1,-1-1-1,1 0 1,0 1-1,-1-1 0,1 1 1,0-1-1,-1 0 1,1 1-1,0-1 1,0 1-1,0-1 1,-1 1-1,1-1 1,0 1-1,0-1 1,0 1-1,0 0 1,0-1-1,0 1 0,0-1 1,0 1-1,0-1 1,0 1-1,0-1 1,1 1-1,-1-1 1,0 1-1,0-1 1,0 1-1,1-1 1,-1 1-1,0-1 1,1 0-1,-1 1 0,1 0 1,0 1-582,1 1 1,0-1-1,-1 1 1,1-1-1,0 0 0,1 1 1,-1-1-1,0 0 1,4 2-1,15 4-5534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3.549"/>
    </inkml:context>
    <inkml:brush xml:id="br0">
      <inkml:brushProperty name="width" value="0.025" units="cm"/>
      <inkml:brushProperty name="height" value="0.025" units="cm"/>
    </inkml:brush>
  </inkml:definitions>
  <inkml:trace contextRef="#ctx0" brushRef="#br0">244 0 14542,'0'0'10121,"-60"29"-7975,25-7-640,-2 3-834,3 4-63,7-1-417,2 0-128,13-2-32,2-4-32,7-5-32,3-5-416,0-5-417,5-6-3811,3-12-930,-3-11-9928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3.939"/>
    </inkml:context>
    <inkml:brush xml:id="br0">
      <inkml:brushProperty name="width" value="0.025" units="cm"/>
      <inkml:brushProperty name="height" value="0.025" units="cm"/>
    </inkml:brush>
  </inkml:definitions>
  <inkml:trace contextRef="#ctx0" brushRef="#br0">160 11 9673,'-11'-2'8648,"7"1"-8375,-11-2 864,0 1 1,1 1-1,-1 0 1,-18 1-1,30 0-923,0 1 0,0-1-1,0 1 1,0-1 0,0 1 0,0 0-1,1 0 1,-1 0 0,0 1 0,0-1-1,1 1 1,-1-1 0,-2 3 0,4-2-157,-1-1 0,1 1 1,0 0-1,0-1 1,1 1-1,-1 0 0,0 0 1,0-1-1,1 1 1,-1 0-1,1 0 0,0 0 1,0 0-1,-1 0 1,1-1-1,0 1 0,0 0 1,1 0-1,-1 0 1,0 0-1,1 0 0,-1 0 1,2 2-1,0 0-17,0 0 0,0-1 0,0 1 0,1-1 0,-1 0-1,1 0 1,0 0 0,0 0 0,0 0 0,0-1 0,1 1 0,-1-1 0,1 0-1,-1 0 1,6 2 0,60 24 235,-43-21-401,1 0-1,0-2 1,1-1 0,-1-1-1,47-1 1,-46-8 3,-28 6 116,1 0-1,-1 0 0,1 0 1,-1 0-1,1 0 1,-1 0-1,0 0 0,1-1 1,-1 1-1,1 0 0,-1 0 1,1 0-1,-1-1 0,0 1 1,1 0-1,-1 0 0,1-1 1,-1 1-1,0 0 1,1-1-1,-1 1 0,0 0 1,1-1-1,-1 1 0,0 0 1,0-1-1,0 1 0,1-1 1,-1 1-1,0 0 0,0-1 1,0 1-1,0-1 0,0 1 1,1-1-1,-1 1 1,0-1-1,0 1 0,0-1 1,-1 1-1,1-1 0,0 1 1,0 0-1,0-1 0,0 1 1,0-1-1,0 1 0,-1-1 1,1 1-1,0 0 1,0-1-1,-1 1 0,1-1 1,0 1-1,0 0 0,-1-1 1,0 0-1,-2 0-135,-1-1 0,1 1 0,0 0 0,-1 0 0,0 0-1,1 0 1,-1 1 0,1-1 0,-1 1 0,0 0 0,0 0 0,1 0 0,-1 0 0,1 1 0,-1 0-1,0 0 1,1 0 0,-1 0 0,1 0 0,-1 1 0,1-1 0,0 1 0,0 0 0,0 0-1,0 0 1,0 0 0,0 1 0,0-1 0,1 1 0,-4 4 0,-2 30-6477,8-18-731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4.283"/>
    </inkml:context>
    <inkml:brush xml:id="br0">
      <inkml:brushProperty name="width" value="0.025" units="cm"/>
      <inkml:brushProperty name="height" value="0.025" units="cm"/>
    </inkml:brush>
  </inkml:definitions>
  <inkml:trace contextRef="#ctx0" brushRef="#br0">107 3 17969,'0'0'3304,"-11"2"-1873,4 0-1393,-2-1 731,1 1 0,1 0 0,-1 1 0,0 0 1,-8 4-1,14-5-618,-1-1 1,1 0 0,0 1 0,0-1 0,0 1-1,0 0 1,0 0 0,1 0 0,-1 0 0,1 0-1,-1 0 1,1 0 0,0 0 0,-1 1 0,1-1 0,0 0-1,1 1 1,-1-1 0,0 1 0,1-1 0,-1 1-1,1 0 1,0 3 0,0-4-144,1-1 0,-1 1 0,1-1 1,-1 0-1,1 1 0,0-1 0,0 0 0,0 1 0,0-1 0,0 0 1,0 0-1,0 0 0,0 0 0,0 0 0,0 0 0,0 0 0,1 0 1,-1 0-1,0-1 0,1 1 0,-1-1 0,1 1 0,-1-1 0,1 1 1,-1-1-1,1 0 0,-1 1 0,1-1 0,2 0 0,54 3-145,-51-3 30,-1 0-34,1-1 0,0 0 0,0 0 0,-1 0 0,1 0 0,-1-1 0,12-5 0,-16 6 133,-1 0 0,1 1 1,-1-1-1,1 0 1,-1 0-1,0 0 0,1 0 1,-1 0-1,0 0 0,0 0 1,1 0-1,-1-1 1,0 1-1,0 0 0,-1-1 1,1 1-1,0-1 1,0 1-1,-1-1 0,1 1 1,-1-1-1,1 0 0,-1 1 1,0-1-1,1 0 1,-1 1-1,0-1 0,0 0 1,0 1-1,0-1 1,-1 0-1,1 1 0,0-1 1,-1 1-1,1-1 0,-1 0 1,0 1-1,0-2 1,-2-1 29,0 1 1,0 0 0,-1 0-1,1 1 1,0-1 0,-1 1 0,0-1-1,0 1 1,0 0 0,0 0-1,0 1 1,0-1 0,0 1 0,0 0-1,0 0 1,-7 0 0,9 0-122,-1 0 1,1 1 0,-1-1 0,0 1-1,1-1 1,-1 1 0,1 0 0,-1 0-1,0 0 1,1 1 0,-1-1 0,1 0-1,-1 1 1,1 0 0,-1 0 0,1 0-1,-1 0 1,1 0 0,0 0 0,-1 0-1,1 1 1,0-1 0,0 1 0,0-1-1,0 1 1,0 0 0,-2 4 0,4 4-5967,8-4-5823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5.344"/>
    </inkml:context>
    <inkml:brush xml:id="br0">
      <inkml:brushProperty name="width" value="0.025" units="cm"/>
      <inkml:brushProperty name="height" value="0.025" units="cm"/>
    </inkml:brush>
  </inkml:definitions>
  <inkml:trace contextRef="#ctx0" brushRef="#br0">124 179 3812,'22'-25'8889,"-4"-3"-4297,-15 23-4161,0-1 0,0 1 0,-1 0 1,0-1-1,0 0 0,-1 1 0,1-1 1,-1 0-1,0 0 0,-1 0 0,0 0 0,0 0 1,0 0-1,-2-11 0,1 16-369,0-1 0,0 0-1,1 0 1,-2 1 0,1-1 0,0 0 0,0 1-1,0-1 1,-1 1 0,1 0 0,-1-1-1,1 1 1,-1 0 0,0 0 0,1 0-1,-1 0 1,0 0 0,0 1 0,1-1-1,-1 0 1,0 1 0,0-1 0,0 1 0,0 0-1,0-1 1,0 1 0,0 0 0,0 0-1,-3 1 1,-1-1-67,1 1-1,-1-1 1,1 1 0,-1 0-1,1 0 1,0 1-1,0 0 1,0 0 0,-9 5-1,8-4 5,1 1-1,0 0 1,0 0-1,0 0 1,1 1-1,-1 0 1,1 0-1,1 0 0,-1 0 1,1 1-1,-1-1 1,2 1-1,-1 0 1,0 0-1,1 0 1,1 0-1,-1 1 1,1-1-1,0 0 1,-1 9-1,3-14 4,-1 0 0,0 1 1,1-1-1,-1 1 0,1-1 0,0 0 0,-1 1 1,1-1-1,0 0 0,0 0 0,0 0 0,0 0 0,0 0 1,0 1-1,0-2 0,0 1 0,0 0 0,0 0 0,1 0 1,-1 0-1,0-1 0,1 1 0,-1-1 0,0 1 0,1-1 1,-1 0-1,1 1 0,1-1 0,53 6 100,-32-4-80,-17-1-45,-1 0 1,1 0-1,-1 1 0,1 0 1,-1 0-1,0 0 0,0 1 1,0 0-1,0 0 1,0 1-1,-1-1 0,1 1 1,-1 0-1,0 1 0,0-1 1,-1 1-1,0 0 0,1 1 1,-1-1-1,-1 0 0,1 1 1,-1 0-1,0 0 0,-1 0 1,1 0-1,-1 1 1,0-1-1,-1 1 0,1-1 1,-1 1-1,-1-1 0,1 13 1,-1-8 83,1 0 0,-2-1-1,1 1 1,-2 0 0,1 0 0,-2 0 0,1-1 0,-1 1 0,-1-1 0,0 1 0,0-1 0,-1-1 0,-1 1 0,1-1 0,-9 10 0,8-12 205,0 0 0,0-1 0,-1 0 1,0-1-1,0 1 0,-1-1 0,1 0 1,-1-1-1,0 0 0,0 0 0,-1-1 1,-10 3-1,17-5-192,-1 0 1,0 0 0,0 0-1,0-1 1,0 1 0,0-1-1,0 0 1,0 1-1,0-2 1,0 1 0,0 0-1,0 0 1,1-1 0,-1 0-1,0 1 1,0-1 0,0 0-1,0-1 1,1 1-1,-1 0 1,1-1 0,-1 1-1,1-1 1,-3-2 0,3 1-69,1 1 0,0-1 1,0 1-1,0-1 1,0 0-1,0 0 1,0 0-1,1 1 1,-1-1-1,1 0 1,0 0-1,0 0 1,0 0-1,0 0 1,1 0-1,-1 0 1,1 0-1,-1 1 0,1-1 1,0 0-1,0 0 1,1 1-1,-1-1 1,0 1-1,3-4 1,3-6-106,1 1 0,0-1 0,1 1 0,0 1 0,1 0 0,0 0 1,12-8-1,88-59-243,-78 56 343,18-12-51,-24 18-261,-2 0 0,0-2 0,-1-1 0,-1-1 0,28-30 0,-48 46 274,1 0 0,-1 0 0,0 0 0,0 0 0,0-1 1,0 1-1,-1-1 0,1 0 0,-1 1 0,0-1 1,0 0-1,-1 0 0,1 1 0,-1-1 0,1-6 0,-2 8 44,1 0-1,-1 0 1,0 0-1,0 0 0,0 0 1,0 1-1,0-1 1,0 0-1,0 1 0,0-1 1,0 0-1,-1 1 1,1 0-1,-1-1 0,1 1 1,-1 0-1,0 0 1,1 0-1,-1 0 0,0 0 1,0 0-1,0 0 1,0 1-1,0-1 0,0 1 1,0-1-1,0 1 1,0 0-1,0-1 0,0 1 1,-2 1-1,-7-2 27,-1 1 1,1 1-1,0 0 0,0 0 0,0 1 0,0 0 1,0 1-1,-13 5 0,21-7-25,-1 0 0,1 1 0,-1-1 1,1 1-1,0 0 0,0 0 0,0 0 0,0 0 0,0 0 0,0 1 0,0-1 0,1 1 0,-1 0 1,1 0-1,0 0 0,-1 0 0,2 0 0,-1 0 0,0 0 0,1 1 0,-1-1 0,1 1 0,0-1 1,0 1-1,0 0 0,1-1 0,-1 1 0,1 5 0,0-7-87,1 0 0,0 0 1,0 0-1,-1 0 0,1 0 0,1 0 0,-1 0 1,0 0-1,0 0 0,1-1 0,-1 1 1,1 0-1,-1-1 0,1 1 0,0-1 0,-1 1 1,1-1-1,0 0 0,0 0 0,0 0 0,0 0 1,0 0-1,0-1 0,0 1 0,1 0 0,2 0 1,7 1-955,1 1 1,0-2 0,16 1-1,20-1-4139,4-1-2809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5.682"/>
    </inkml:context>
    <inkml:brush xml:id="br0">
      <inkml:brushProperty name="width" value="0.025" units="cm"/>
      <inkml:brushProperty name="height" value="0.025" units="cm"/>
    </inkml:brush>
  </inkml:definitions>
  <inkml:trace contextRef="#ctx0" brushRef="#br0">186 11 3940,'0'0'9668,"-12"-2"-5910,-3-1-2596,0 0 0,0 2 0,-28-1 0,39 2-988,0 0 1,0 1-1,0-1 1,0 0-1,0 1 1,0 0-1,1 0 1,-1 0 0,0 1-1,1-1 1,-1 1-1,1 0 1,-1 0-1,1 0 1,0 0-1,0 0 1,0 1-1,0 0 1,0-1-1,0 1 1,1 0-1,-1 1 1,1-1-1,-2 4 1,4-6-172,-1 1 0,1-1 0,0 0-1,0 0 1,0 0 0,0 1 0,1-1 0,-1 0 0,0 0-1,0 0 1,1 1 0,-1-1 0,0 0 0,1 0 0,0 0 0,-1 0-1,1 0 1,-1 0 0,1 0 0,0 0 0,0 0 0,0 0-1,-1 0 1,1-1 0,0 1 0,0 0 0,0-1 0,0 1 0,0 0-1,1-1 1,-1 1 0,0-1 0,0 0 0,2 1 0,52 17-566,-38-13 209,-12-3 276,25 7-433,0 2 1,-1 1 0,54 31 0,-82-42 514,0-1-1,0 1 1,0-1-1,1 1 1,-1-1 0,-1 1-1,1 0 1,0-1 0,0 1-1,0 0 1,0 0 0,0 0-1,-1 0 1,1-1 0,0 1-1,-1 0 1,1 0-1,-1 1 1,1-1 0,-1 0-1,1 0 1,-1 0 0,0 0-1,0 0 1,1 0 0,-1 1-1,0-1 1,0 0 0,0 0-1,0 0 1,0 0-1,-1 1 1,1-1 0,0 0-1,0 0 1,-1 0 0,1 0-1,-1 0 1,1 0 0,-1 0-1,1 0 1,-1 0 0,0 0-1,0 0 1,1 0-1,-1 0 1,0 0 0,0-1-1,0 1 1,0 0 0,0-1-1,0 1 1,0 0 0,0-1-1,0 1 1,-1-1 0,-10 7 383,-1-1 1,1-1-1,-24 7 0,26-9-46,-11 4 43,0-1 1,0 0-1,0-2 0,-29 2 1,49-6-425,1 0 1,-1 0 0,1 0 0,-1 0-1,1 0 1,-1 0 0,1 0-1,-1 0 1,1 0 0,-1-1 0,1 1-1,-1 0 1,1 0 0,-1 0 0,1-1-1,-1 1 1,1 0 0,0-1 0,-1 1-1,1 0 1,-1-1 0,1 1-1,0-1 1,-1 1 0,1-1 0,0 1-1,0 0 1,-1-1 0,1 1 0,0-1-1,0 1 1,0-1 0,0 1-1,-1-1 1,1 0 0,0 1 0,0-1-1,0 1 1,0-1 0,0 1 0,0-1-1,1 1 1,-1-1 0,0 1-1,0-1 1,0 1 0,0-1 0,1 1-1,-1-1 1,0 1 0,0-1 0,1 1-1,-1-1 1,0 1 0,1 0 0,-1-1-1,0 1 1,1-1 0,22-32-3387,-20 29 2848,25-34-5572,4-7-4356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6.355"/>
    </inkml:context>
    <inkml:brush xml:id="br0">
      <inkml:brushProperty name="width" value="0.025" units="cm"/>
      <inkml:brushProperty name="height" value="0.025" units="cm"/>
    </inkml:brush>
  </inkml:definitions>
  <inkml:trace contextRef="#ctx0" brushRef="#br0">70 0 6374,'0'0'14157,"-6"10"-11850,-4 10-1622,2 1 0,0 0 1,1 0-1,1 0 0,1 1 1,1 0-1,-3 38 0,-1 205 260,8-271-752,2 0-1,-1 0 1,1-1-1,0 1 1,0 0 0,5-9-1,9-26 24,-9-6-758,1-52 0,-8 103 539,1-1 0,-1 1 0,1-1 0,0 0 0,1 1 0,-1-1 0,0 0-1,1 0 1,0 0 0,0 0 0,0 0 0,0 0 0,0 0 0,0-1 0,1 1-1,-1-1 1,1 1 0,0-1 0,0 0 0,0 0 0,0 0 0,0-1 0,0 1-1,0-1 1,1 0 0,-1 1 0,0-2 0,5 2 0,3 1-5,0 0 1,1-1 0,0 0-1,-1-1 1,1-1 0,0 0-1,16-1 1,-23-1 10,0 1 1,-1-1-1,1 0 0,0 0 1,-1 0-1,0 0 0,1-1 1,-1 0-1,0 0 0,-1 0 0,1 0 1,0 0-1,-1-1 0,0 0 1,0 0-1,0 0 0,0 0 1,0 0-1,-1-1 0,0 1 1,0-1-1,0 1 0,-1-1 1,1 0-1,-1 0 0,0 1 0,0-1 1,-1-6-1,0 9-51,-2 5 28,0-1 0,0 0 0,0 0-1,0 1 1,1-1 0,-1 1 0,1 0 0,-1-1 0,-1 6-1,2-5 26,-5 8 87,1 1 0,0-1 0,1 1 0,-5 25 0,8-35-81,1 0 0,-1 0 0,1 0 1,0 0-1,0 0 0,0 1 0,0-1 0,0 0 0,0 0 1,0 0-1,1 0 0,-1 0 0,1 0 0,-1 0 1,1 0-1,0 0 0,0 0 0,0 0 0,0 0 1,0-1-1,0 1 0,1 0 0,-1-1 0,1 1 1,-1-1-1,1 1 0,-1-1 0,1 0 0,0 0 1,-1 0-1,1 0 0,0 0 0,0 0 0,0 0 1,0 0-1,0-1 0,0 1 0,3 0 0,4-1 10,-1 1 0,1-1 0,0-1 1,0 0-1,-1 0 0,1 0 0,-1-1 0,1-1 0,-1 1 0,0-1 0,0-1 0,0 1 0,0-2 0,-1 1 0,1-1 0,-1 0 0,10-9 0,-7 6-26,-1-1 0,-1 1 0,0-2 1,0 1-1,0-1 0,-1 0 0,-1-1 0,0 1 0,0-1 0,-1 0 1,7-23-1,-12 32 1,1 1 0,-1 0 1,0 0-1,1 0 1,-1-1-1,0 1 0,0 0 1,0 0-1,0-1 1,0 1-1,0 0 0,-1 0 1,1-1-1,0 1 1,-2-2-1,2 3-2,0-1-1,-1 1 1,1-1-1,0 1 1,-1 0-1,1-1 1,-1 1-1,1 0 1,0 0-1,-1-1 0,1 1 1,-1 0-1,1 0 1,-1 0-1,1 0 1,-1-1-1,1 1 1,-1 0-1,1 0 1,-1 0-1,1 0 1,-1 0-1,1 0 1,-1 0-1,0 1 1,-2-1-6,0 1-1,1 0 1,-1 0 0,0 1 0,1-1-1,-1 0 1,1 1 0,0 0 0,-1-1-1,1 1 1,-2 3 0,-3 2 93,1 0 0,1 1 1,0 0-1,0 0 0,0 1 0,1 0 1,0-1-1,-4 16 0,7-21-62,0-1 1,1 1-1,-1 0 1,0-1-1,1 1 0,0 0 1,0-1-1,0 1 0,0 0 1,0-1-1,0 1 1,1 0-1,-1-1 0,1 1 1,0-1-1,0 1 0,0-1 1,0 1-1,0-1 1,0 1-1,1-1 0,-1 0 1,1 0-1,-1 0 1,1 0-1,0 0 0,0 0 1,0 0-1,0-1 0,0 1 1,1-1-1,-1 1 1,0-1-1,5 2 0,45 9-425,-25-15-2349,-26 3 2448,-1 0-1,1 0 1,0-1 0,0 1 0,-1-1-1,1 1 1,0-1 0,-1 1 0,1-1-1,0 1 1,-1-1 0,1 1 0,-1-1 0,1 0-1,-1 1 1,1-1 0,-1 0 0,1 0-1,-1 1 1,0-1 0,1 0 0,-1 0 0,0 0-1,1-1 1,-1-18-7161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6.699"/>
    </inkml:context>
    <inkml:brush xml:id="br0">
      <inkml:brushProperty name="width" value="0.025" units="cm"/>
      <inkml:brushProperty name="height" value="0.025" units="cm"/>
    </inkml:brush>
  </inkml:definitions>
  <inkml:trace contextRef="#ctx0" brushRef="#br0">0 1 7976,'0'0'18321,"69"44"-19250,-37-25-1665,-2-1-1795,2 0-4035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3:52.980"/>
    </inkml:context>
    <inkml:brush xml:id="br0">
      <inkml:brushProperty name="width" value="0.025" units="cm"/>
      <inkml:brushProperty name="height" value="0.025" units="cm"/>
    </inkml:brush>
  </inkml:definitions>
  <inkml:trace contextRef="#ctx0" brushRef="#br0">37 1 9801,'1'0'17450,"-3"5"-16317,-11 27-1199,-5 17 47,13-14-3312,24-48-6556,-6 0 539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7.261"/>
    </inkml:context>
    <inkml:brush xml:id="br0">
      <inkml:brushProperty name="width" value="0.025" units="cm"/>
      <inkml:brushProperty name="height" value="0.025" units="cm"/>
    </inkml:brush>
  </inkml:definitions>
  <inkml:trace contextRef="#ctx0" brushRef="#br0">186 19 8264,'0'0'14237,"-9"0"-12779,5-1-1296,0 1 1,0 0 0,0 0 0,0 1-1,1-1 1,-1 1 0,0 0 0,0 0-1,0 0 1,1 0 0,-1 1 0,1-1-1,-1 1 1,1 0 0,-1 0-1,1 1 1,0-1 0,0 0 0,0 1-1,0 0 1,1 0 0,-1 0 0,1 0-1,0 0 1,0 0 0,0 1 0,0-1-1,0 1 1,1-1 0,-1 1 0,1 0-1,-1 7 1,0-3-156,1 0-1,1 0 1,0 0 0,0 0-1,1 0 1,-1 0 0,2-1-1,-1 1 1,1 0 0,6 14-1,1 0-220,2-1-1,17 26 0,-20-36 175,0 1-1,-1 0 0,-1 0 1,1 1-1,-2 0 1,0 0-1,-1 0 0,0 1 1,4 25-1,-8-36 41,0-1-1,0 1 1,0-1 0,-1 1-1,1-1 1,-1 1 0,1-1-1,-1 1 1,0-1-1,0 0 1,0 1 0,0-1-1,0 0 1,-1 0 0,1 0-1,-1 0 1,1 0-1,-1 0 1,0 0 0,1 0-1,-4 1 1,1 0 6,0-1 1,0 0-1,0 0 1,0 0-1,0-1 1,0 1-1,-1-1 1,1 0-1,-1 0 1,1-1-1,-7 1 1,5 0 18,1-1 0,0 0 1,0 0-1,0-1 0,0 0 0,0 1 0,0-2 1,0 1-1,0 0 0,0-1 0,0 0 1,1 0-1,-1-1 0,0 1 0,1-1 0,0 0 1,0 0-1,0 0 0,0-1 0,0 0 1,-5-7-1,7 7-33,0-1 1,1 0 0,-1 1-1,1-1 1,0 0 0,1 1-1,-1-1 1,1 0-1,0 0 1,0 0 0,0 0-1,1 1 1,0-1 0,0 0-1,0 1 1,0-1-1,1 0 1,0 1 0,0 0-1,0-1 1,0 1 0,1 0-1,0 0 1,-1 0-1,2 0 1,3-4 0,10-10-340,1 1 0,0 1 0,37-25 0,-48 37 247,95-62-640,-54 36 712,56-46 0,-101 74 19,1-2 0,-1 1 0,0 0-1,-1-1 1,1 1 0,0-1-1,3-7 1,-6 11 17,0-1 0,1 0 0,-1 1 0,0-1 0,0 1 0,0-1 0,0 1 0,0-1 0,1 1 0,-1-1 0,0 0 0,0 1 0,0-1 0,-1 1 0,1-1 0,0 1 0,0-1 0,0 0 0,0 1 0,0-1 0,-1 1 0,1-1 0,0 1 0,-1-1 0,0 0 14,0 1 0,0-1 0,0 1 0,0-1 0,0 1 0,0 0 0,0-1 0,0 1 0,0 0 0,0 0 1,0 0-1,0 0 0,0 0 0,0 0 0,0 0 0,0 0 0,-1 0 0,0 1 0,-6 0 82,1 2 0,-1-1 0,1 1 1,0 0-1,0 1 0,0 0 0,0 0 0,1 0 0,0 1 0,-1 0 1,-6 7-1,9-8-13,0 0 0,0 0 0,0 0 0,1 1 0,-1-1 0,1 1 0,0 0 0,0 0 0,1 0 0,-1 0 0,1 0 0,0 1 0,1-1 0,-1 1 0,1-1 0,0 8 0,1-11-77,0-1-1,1 0 1,-1 0 0,1 1-1,-1-1 1,1 0 0,0 0-1,0 0 1,-1 0 0,1 0-1,0 0 1,0 0 0,0 0-1,0 0 1,0 0-1,0-1 1,0 1 0,0 0-1,1-1 1,-1 1 0,0-1-1,0 1 1,0-1 0,1 1-1,-1-1 1,0 0-1,1 0 1,-1 0 0,0 1-1,2-2 1,50 2 148,-42-1-133,11-2-196,0-1-1,0-1 1,-1-1-1,38-13 1,-40 10 46,1 2 1,1 1 0,-1 0 0,1 2 0,26-2-1,-47 5 147,1 0 0,-1 0 0,1 0-1,-1 0 1,1 0 0,-1 0 0,1 1 0,-1-1-1,0 0 1,1 0 0,-1 0 0,1 1-1,-1-1 1,1 0 0,-1 1 0,0-1 0,1 0-1,-1 1 1,0-1 0,1 1 0,-1-1 0,0 0-1,0 1 1,1-1 0,-1 1 0,0-1-1,0 1 1,0-1 0,0 1 0,0-1 0,1 1-1,-1-1 1,0 1 0,0-1 0,0 1-1,0-1 1,0 1 0,-1-1 0,1 1 0,0-1-1,0 1 1,0-1 0,0 1 0,0-1 0,-1 0-1,1 1 1,0 0 11,-1 0-1,1-1 1,0 1 0,0-1-1,-1 1 1,1 0-1,0-1 1,0 1 0,0 0-1,0-1 1,0 1-1,0 0 1,0-1 0,0 1-1,0 0 1,0-1-1,1 1 1,-1 0 0,0-1-1,0 1 1,1 0-1,-1-1 1,0 1 0,1-1-1,-1 1 1,0-1-1,1 1 1,-1-1 0,1 1-1,-1-1 1,1 1 0,-1-1-1,1 0 1,0 1-1,-1-1 1,1 0 0,-1 1-1,1-1 1,0 0-1,-1 0 1,1 1 0,-1-1-1,1 0 1,0 0-1,-1 0 1,1 0 0,0 0-1,0 0 1,19-2 13,-1-1 1,0-1-1,0 0 1,-1-2-1,0 0 1,21-10-1,24-7-793,-50 18 527,-1 1-231,-1 1-1,1 0 0,23-3 0,-45 23 507,-5-4 323,11-11-285,0 0 1,1 1 0,-1 0-1,1 0 1,0 0 0,0 0-1,0 1 1,0-1 0,0 1-1,1-1 1,-1 1 0,1 0-1,0 0 1,-2 7 0,5-11-120,1 1 1,-1-1-1,0 0 0,0 1 1,1-1-1,-1 0 0,0 0 1,1 1-1,-1-1 1,1 0-1,-1-1 0,0 1 1,1 0-1,-1 0 1,0 0-1,0-1 0,1 1 1,-1-1-1,0 1 1,2-2-1,3-1-703,0-1 0,0 0 0,0-1 0,0 1 0,0-1 1,-1-1-1,7-7 0,31-46-9142,-43 58 9785,32-48-10446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51:07.702"/>
    </inkml:context>
    <inkml:brush xml:id="br0">
      <inkml:brushProperty name="width" value="0.025" units="cm"/>
      <inkml:brushProperty name="height" value="0.025" units="cm"/>
    </inkml:brush>
  </inkml:definitions>
  <inkml:trace contextRef="#ctx0" brushRef="#br0">104 1 21364,'0'0'9609,"-15"44"-9577,15-15-192,0 2-897,0 1-929,0 1-2017,0-2-2532,-3 1-10505</inkml:trace>
  <inkml:trace contextRef="#ctx0" brushRef="#br0" timeOffset="1">0 556 21204,'0'0'11563,"22"26"-12684,-7-32-2851,0-4-4099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3:53.497"/>
    </inkml:context>
    <inkml:brush xml:id="br0">
      <inkml:brushProperty name="width" value="0.025" units="cm"/>
      <inkml:brushProperty name="height" value="0.025" units="cm"/>
    </inkml:brush>
  </inkml:definitions>
  <inkml:trace contextRef="#ctx0" brushRef="#br0">85 23 5221,'0'0'19181,"-8"3"-19229,3-1 65,0 1 0,0-1 1,0 1-1,1 0 0,0 1 0,-1-1 1,1 1-1,0 0 0,1 0 1,-1 0-1,1 0 0,0 0 1,0 1-1,0 0 0,0 0 0,1-1 1,0 1-1,0 1 0,0-1 1,1 0-1,0 0 0,0 1 1,0-1-1,0 7 0,1-10 16,0 0-1,0-1 1,0 1-1,0 0 1,0 0 0,0 0-1,0 0 1,1 0-1,-1-1 1,1 1-1,-1 0 1,1 0 0,0-1-1,-1 1 1,1 0-1,0-1 1,0 1-1,0-1 1,1 1 0,-1-1-1,0 1 1,1-1-1,-1 0 1,3 2-1,-1-2 55,-1 0 0,1 0 0,0 0 0,0-1 0,0 1 0,0-1 0,0 0 0,0 0 0,0 0-1,0 0 1,0 0 0,0-1 0,0 1 0,0-1 0,6-2 0,-4 1 48,0 0 1,1-1 0,-1 0-1,0 0 1,-1 0-1,1 0 1,0-1 0,-1 0-1,0 0 1,0 0-1,0 0 1,0-1 0,-1 1-1,5-10 1,-5 11-52,-1-1 1,0 0 0,-1 0-1,1-1 1,-1 1 0,1 0-1,-1 0 1,0-1 0,-1 1-1,1 0 1,-1-1 0,0 1-1,0-1 1,0 1 0,-1-1-1,0 1 1,1 0 0,-2-1-1,1 1 1,-2-5-1,2 7-386,0 0-1,0 1 0,0-1 0,0 1 1,0-1-1,0 1 0,-1-1 0,1 1 1,0 0-1,-1 0 0,1 0 0,-1 0 1,1 0-1,-1 0 0,0 0 0,1 0 1,-1 0-1,0 1 0,0-1 0,-2 0 0,3 1 87,0 0-1,0 0 0,0 0 0,0 0 1,1 1-1,-1-1 0,0 0 0,0 0 0,0 1 1,0-1-1,0 0 0,1 1 0,-1-1 0,0 1 1,0-1-1,1 1 0,-1-1 0,0 1 0,1 0 1,-1-1-1,0 1 0,1 0 0,-1-1 0,1 1 1,-1 0-1,1 0 0,0 0 0,-1-1 1,1 1-1,0 0 0,-1 0 0,1 0 0,0 0 1,0 0-1,0 0 0,0 0 0,0-1 0,0 1 1,0 0-1,0 2 0,0 7-5314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3:54.060"/>
    </inkml:context>
    <inkml:brush xml:id="br0">
      <inkml:brushProperty name="width" value="0.025" units="cm"/>
      <inkml:brushProperty name="height" value="0.025" units="cm"/>
    </inkml:brush>
  </inkml:definitions>
  <inkml:trace contextRef="#ctx0" brushRef="#br0">158 20 12876,'0'0'13965,"-7"-5"-13644,4 4-309,1-1 1,0 1 0,0-1-1,-1 1 1,1 0 0,0 0-1,-1 0 1,0 0 0,1 0-1,-1 0 1,1 1 0,-1-1-1,0 1 1,1 0 0,-1 0-1,0 0 1,1 0 0,-1 0-1,0 1 1,1-1 0,-1 1-1,0-1 1,1 1 0,-1 0-1,1 0 1,-1 0 0,1 1-1,0-1 1,-1 1-1,1-1 1,0 1 0,0 0-1,0-1 1,-2 4 0,2-4-10,1 0 1,-1 1-1,1-1 1,-1 1-1,1 0 1,-1-1-1,1 1 1,0 0-1,0 0 0,0 0 1,0 0-1,0 0 1,0 0-1,0 0 1,1 0-1,-1 0 1,1 0-1,0 0 1,-1 4-1,6-5 32,0 0 0,0 0 0,0 0 0,0 0 0,0-1 0,0 0 0,0 0 0,9-2 0,-7 0-92,0 0-1,0 0 0,-1 0 1,1-1-1,8-5 1,31-10-975,-44 23 857,-1 1 0,0-1 0,-1 0 1,1 1-1,-1-1 0,0 1 0,-1 7 0,-3 23 185,2-25 135,0 1 1,1 0 0,0 0 0,1-1 0,1 1 0,3 22-1,7-15-14,-6-9 1788,-27-6 318,-49-4-296,-11 0-1810,51 3-3884,50-12-2002,-1-5-4175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0:51.130"/>
    </inkml:context>
    <inkml:brush xml:id="br0">
      <inkml:brushProperty name="width" value="0.025" units="cm"/>
      <inkml:brushProperty name="height" value="0.025" units="cm"/>
    </inkml:brush>
  </inkml:definitions>
  <inkml:trace contextRef="#ctx0" brushRef="#br0">20421 392 11915,'-1400'66'-913,"-894"-63"-2829,1086-20 5834,298 1-1349,-2631-39-1458,1755-33 752,252-1-74,338 105 279,-1 33 42,-165 5-42,607-48-308,21 0-85,3 40 149,133 34 230,9 53 575,547-121-786,0 3 1,1 1-1,1 2 1,1 2-1,1 1 1,1 3-1,-47 36 1,64-42-13,0 0 0,1 2-1,1 0 1,1 0 0,1 2 0,1 0 0,1 1 0,1 0 0,1 1-1,1 1 1,1 0 0,1 0 0,-6 32 0,10-34-31,1 1 0,1-1 0,2 1 0,0 0 0,1-1 0,2 1 1,0 0-1,2-1 0,0 1 0,2-1 0,12 35 0,-6-31-11,1 0 1,0-1-1,2-1 0,1 0 0,2-1 1,0-1-1,1 0 0,1-2 1,23 20-1,7 0 8,2-2 0,2-3 0,1-1 0,95 42 0,251 82-92,-306-125 115,421 164 4,251 88-9,-551-218 1,362 67 1,160-61-174,5-55 290,126 8 204,282 83 49,-288-22-315,869-5 59,-1-149 123,171-129-76,-777 75-99,1961-252-1467,977 8 1116,-2938 285 302,-950 54 70,-1-7 1,-1-8-1,-3-8 0,223-93 0,-333 115 18,-1-3 1,-1-3 0,-2-2-1,-2-2 1,75-64 0,-107 79-23,-1-1 0,-1 0 0,-1-1 0,-1-2 0,-1 1 0,14-29 0,-22 34-11,-1 1-1,0-2 0,-2 1 1,0-1-1,-1 0 0,-1 0 1,-1 0-1,-1-1 0,0-35 1,-3 38 19,-1 0 1,-1 1 0,0-1-1,-2 1 1,0-1 0,0 1 0,-2 1-1,0-1 1,-13-21 0,4 13-22,0 2 1,-2 0 0,0 1 0,-1 0 0,-29-23 0,-9 0 23,-1 3 1,-2 2 0,-122-59 0,51 39 206,-3 6 1,-213-57-1,-295-22 698,284 84-1022,-407-3-1,-366 84-4163,711 3 1158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4:03.412"/>
    </inkml:context>
    <inkml:brush xml:id="br0">
      <inkml:brushProperty name="width" value="0.025" units="cm"/>
      <inkml:brushProperty name="height" value="0.025" units="cm"/>
    </inkml:brush>
  </inkml:definitions>
  <inkml:trace contextRef="#ctx0" brushRef="#br0">126 154 9257,'0'0'2199,"1"-9"102,4-20-622,6-69 6716,-11 97-8357,0 0 0,-1 0 0,1 0 1,0 1-1,-1-1 0,1 0 1,0 0-1,-1 0 0,1 1 1,-1-1-1,1 0 0,-1 1 0,1-1 1,-1 0-1,0 1 0,1-1 1,-1 1-1,0-1 0,1 1 1,-1-1-1,0 1 0,0-1 0,0 1 1,1 0-1,-1-1 0,0 1 1,0 0-1,0 0 0,0 0 1,0 0-1,0 0 0,1 0 0,-1 0 1,0 0-1,0 0 0,0 0 1,0 0-1,0 0 0,1 1 1,-1-1-1,0 0 0,0 1 0,0-1 1,-1 1-1,-41 19-454,35-14 405,1 1-1,-1 0 0,1 1 0,0 0 0,-5 8 0,9-13 2,1 1 1,0-1-1,0 0 0,1 0 1,-1 1-1,1-1 0,0 1 1,-1-1-1,2 1 0,-1-1 1,0 1-1,1 0 0,-1-1 1,1 1-1,0 0 0,0 0 1,2 5-1,-1-7 14,0 0-1,1 1 1,0-1 0,0 0 0,-1 1-1,1-1 1,1 0 0,-1-1 0,0 1-1,0 0 1,1-1 0,-1 1 0,1-1-1,-1 1 1,1-1 0,-1 0 0,1 0 0,0-1-1,0 1 1,-1 0 0,1-1 0,0 0-1,0 1 1,3-2 0,10 3 44,-1-2 1,1 0 0,15-2-1,-22 0-20,0-1 0,0 1 0,0-1 0,0-1 0,0 1 0,-1-2 0,0 1 0,0-1 0,0 0 0,0-1 0,-1 0 0,0 0-1,0-1 1,0 1 0,-1-1 0,8-12 0,-7 8 92,-10 16-229,-10 25-25,14-28 147,-1 1-1,0 0 0,1 0 0,-1-1 0,1 1 0,0 0 0,0-1 0,0 1 1,0-1-1,1 1 0,-1-1 0,1 0 0,-1 1 0,1-1 0,0 0 0,0 0 1,0 0-1,0 0 0,0-1 0,0 1 0,0 0 0,1-1 0,-1 0 0,1 1 0,-1-1 1,1 0-1,3 1 0,38 7-2014,-2-13-4946,-31-3 627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4:03.806"/>
    </inkml:context>
    <inkml:brush xml:id="br0">
      <inkml:brushProperty name="width" value="0.025" units="cm"/>
      <inkml:brushProperty name="height" value="0.025" units="cm"/>
    </inkml:brush>
  </inkml:definitions>
  <inkml:trace contextRef="#ctx0" brushRef="#br0">117 0 13068,'0'0'5921,"8"6"-4774,-1 0-999,1 0 1,-1 0-1,0 0 0,-1 1 0,1 0 0,-2 0 0,1 1 0,-1 0 0,0 0 0,0 0 0,-1 1 0,0-1 0,-1 1 0,0 0 0,0 0 0,-1 0 1,0 0-1,1 12 0,-3-4-43,-1 1 0,0-1 0,-1 0 0,-1 1 1,-1-1-1,0 0 0,-1 0 0,-1-1 0,-13 28 0,2-12-577,-2-1-1,0-1 1,-41 47 0,29-43-2966,6-16-2680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4:27.401"/>
    </inkml:context>
    <inkml:brush xml:id="br0">
      <inkml:brushProperty name="width" value="0.025" units="cm"/>
      <inkml:brushProperty name="height" value="0.025" units="cm"/>
    </inkml:brush>
  </inkml:definitions>
  <inkml:trace contextRef="#ctx0" brushRef="#br0">1 1 2530,'0'0'-416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4:27.982"/>
    </inkml:context>
    <inkml:brush xml:id="br0">
      <inkml:brushProperty name="width" value="0.025" units="cm"/>
      <inkml:brushProperty name="height" value="0.025" units="cm"/>
    </inkml:brush>
  </inkml:definitions>
  <inkml:trace contextRef="#ctx0" brushRef="#br0">94 0 4644,'0'0'855,"-8"3"1488,-3 0-1861,0 0 274,0 0 0,1 0 0,-1 1 0,1 1 0,-12 6 0,29-9-320,0 0 0,0 0 0,1-1 0,-1 0 0,8 0 0,1 1-424,1 0 0,-1 1 0,0 1 0,15 5 0,28 7 296,-32-13 251,1-1-1,0-1 0,0-2 1,0 0-1,53-11 0,-38 5-292,60-1-1,-55 10-115,90 14-1,-136-31-3325,-2-4-3198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3.280"/>
    </inkml:context>
    <inkml:brush xml:id="br0">
      <inkml:brushProperty name="width" value="0.025" units="cm"/>
      <inkml:brushProperty name="height" value="0.025" units="cm"/>
    </inkml:brush>
  </inkml:definitions>
  <inkml:trace contextRef="#ctx0" brushRef="#br0">1 1 6470,'0'0'16816,"81"21"-15567,-29-21-640,12 0-481,1 0-96,3 0-288,-10-4-833,-12 0-609,-14 3-1249,-19-1-2626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3.638"/>
    </inkml:context>
    <inkml:brush xml:id="br0">
      <inkml:brushProperty name="width" value="0.025" units="cm"/>
      <inkml:brushProperty name="height" value="0.025" units="cm"/>
    </inkml:brush>
  </inkml:definitions>
  <inkml:trace contextRef="#ctx0" brushRef="#br0">0 41 18898,'0'0'3972,"64"7"-2211,-18-7-191,9 0-834,9-3-511,0-5-161,-4 1-160,-6-2-1794,-7 0-3651,-15-3-6663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4.138"/>
    </inkml:context>
    <inkml:brush xml:id="br0">
      <inkml:brushProperty name="width" value="0.025" units="cm"/>
      <inkml:brushProperty name="height" value="0.025" units="cm"/>
    </inkml:brush>
  </inkml:definitions>
  <inkml:trace contextRef="#ctx0" brushRef="#br0">1 0 8456,'0'0'9833,"3"63"-8712,-3-34-736,4 4-225,-3-1-160,3-2-320,2-4-1346,-1-7-1761,-1-8-641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4.517"/>
    </inkml:context>
    <inkml:brush xml:id="br0">
      <inkml:brushProperty name="width" value="0.025" units="cm"/>
      <inkml:brushProperty name="height" value="0.025" units="cm"/>
    </inkml:brush>
  </inkml:definitions>
  <inkml:trace contextRef="#ctx0" brushRef="#br0">1 48 13132,'7'-5'2344,"8"-2"-1692,-1 1 0,2 0 0,-1 1 0,0 0 0,1 1 0,0 1-1,0 1 1,30-2 0,-37 4-545,0-1-1,0 1 0,0 1 0,0-1 0,0 1 0,-1 1 1,1 0-1,0 0 0,-1 1 0,1 0 0,-1 0 1,0 1-1,0 0 0,0 0 0,-1 1 0,0 0 0,1 1 1,9 9-1,-15-12 15,1 0 0,-1 1 0,0-1 0,-1 0 0,1 0 0,-1 1 0,1-1-1,-1 1 1,0-1 0,0 1 0,-1 0 0,1-1 0,-1 1 0,0 0 0,0 0 0,0-1 0,0 1 0,-1 3 0,-1 0 113,0-1-1,0 0 1,0 0-1,-1 0 1,1 0 0,-1-1-1,-1 1 1,1-1-1,-9 10 1,6-8-25,0-1-1,0 0 1,0 0 0,-1-1 0,1 0 0,-1 0 0,-1 0 0,1-1-1,-1 0 1,1-1 0,-1 1 0,0-2 0,0 1 0,-1-1-1,-13 2 1,-14-12-175,35 8-112,1 0 0,-1-1 0,0 1 1,0 0-1,1-1 0,-1 1 0,1 0 0,-1-1 0,0 1 0,1-1 0,-1 1 0,1-1 0,-1 1 0,1-1 1,-1 0-1,1 1 0,0-1 0,-1 1 0,1-1 0,0 0 0,-1 1 0,1-1 0,0 0 0,0 0 0,-1 1 1,1-1-1,0 0 0,0 0 0,0 1 0,0-1 0,0 0 0,0 1 0,0-1 0,1 0 0,-1 0 0,0 1 1,0-1-1,0 0 0,1 1 0,-1-1 0,0 0 0,1 1 0,-1-1 0,1 0 0,0 0 0,3-1-296,0 1 0,-1 0 0,1 0 0,0 0 0,1 0 0,-1 1 0,0 0-1,0-1 1,0 2 0,0-1 0,8 2 0,2-2-646,-1 0-117,17 0-2252,-9 2-3493,-8-1-432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4.843"/>
    </inkml:context>
    <inkml:brush xml:id="br0">
      <inkml:brushProperty name="width" value="0.025" units="cm"/>
      <inkml:brushProperty name="height" value="0.025" units="cm"/>
    </inkml:brush>
  </inkml:definitions>
  <inkml:trace contextRef="#ctx0" brushRef="#br0">1 0 8040,'0'0'4324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5.197"/>
    </inkml:context>
    <inkml:brush xml:id="br0">
      <inkml:brushProperty name="width" value="0.025" units="cm"/>
      <inkml:brushProperty name="height" value="0.025" units="cm"/>
    </inkml:brush>
  </inkml:definitions>
  <inkml:trace contextRef="#ctx0" brushRef="#br0">77 1 9513,'0'0'14633,"11"0"-13625,1 1-744,1-1 13,0 1-1,1 1 0,-1 0 0,19 6 0,-29-8-251,0 1 0,-1 0 0,1 0 0,0 0 0,-1 1-1,1-1 1,-1 1 0,1-1 0,-1 1 0,0 0-1,1 0 1,-1 0 0,0 0 0,0 0 0,-1 0 0,1 1-1,0-1 1,-1 1 0,1-1 0,-1 1 0,0-1 0,0 1-1,0 0 1,0 0 0,0 0 0,-1-1 0,1 1 0,-1 5-1,0-5 103,0 1 0,0-1 0,0 1-1,0-1 1,-1 1 0,0-1 0,0 0-1,0 1 1,0-1 0,0 0 0,-1 0-1,1 0 1,-1 0 0,0 0 0,0 0-1,0 0 1,0-1 0,0 1 0,-1-1-1,-5 5 1,2-3 68,0-1 0,-1 0 0,1 0 0,-1 0 0,0-1 0,0 0 1,0-1-1,0 1 0,-11 0 0,-91 0 248,108-1-487,1-1 1,-1 0 0,1 0-1,-1 0 1,1 0 0,-1 0-1,1 0 1,-1 0 0,0 0-1,1 0 1,-1 0 0,1 0-1,-1 0 1,1 0 0,-1-1-1,1 1 1,-1 0-1,1 0 1,-1-1 0,1 1-1,-1 0 1,1 0 0,-1-1-1,1 1 1,0-1 0,-1 1-1,1 0 1,-1-1 0,1 1-1,0-1 1,-1 1-1,1-1 1,0 1 0,0-1-1,0 1 1,-1-1 0,1 1-1,0-1 1,0 1 0,0-1-1,0 1 1,0-1 0,0 0-1,0 1 1,0-1 0,0 1-1,0-1 1,0 1-1,0-1 1,0 1 0,0-1-1,1 1 1,-1-1 0,0 1-1,0-1 1,1 1 0,-1-1-1,0 1 1,1-1 0,-1 1-1,0-1 1,1 1 0,-1 0-1,1-1 1,-1 1-1,1 0 1,0-1 0,27-28-8252,-8 14 384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1:07.587"/>
    </inkml:context>
    <inkml:brush xml:id="br0">
      <inkml:brushProperty name="width" value="0.025" units="cm"/>
      <inkml:brushProperty name="height" value="0.025" units="cm"/>
    </inkml:brush>
  </inkml:definitions>
  <inkml:trace contextRef="#ctx0" brushRef="#br0">933 35 4644,'-103'6'4620,"54"-5"-4310,1 3-1,-1 1 0,1 3 0,-93 26 0,136-32-300,0 0 0,0 0 0,1 0 0,-1 1-1,1-1 1,0 1 0,0 0 0,0 0 0,0 1-1,0-1 1,1 1 0,-6 7 0,8-9-11,0 1 0,0-1 0,0 1 0,0-1 0,0 1 0,0 0 0,1-1 0,-1 1 0,1 0 0,0 0 0,0-1 0,0 1 0,0 0 0,1 0 0,-1-1 0,1 1-1,-1 0 1,1-1 0,0 1 0,0-1 0,0 1 0,0-1 0,1 1 0,2 3 0,5 6-8,0-1 0,0 0 0,1-1 0,1 0 0,0-1 0,0 0 0,0-1 0,1 0 0,1 0 0,-1-1 0,19 6 0,8 3-7,1-2 0,65 14 0,52-2 10,283 11 0,-319-30-11,2441-13 408,-934-112 469,-43 2-95,-550 71-713,313-21 26,-1318 64-77,-3 0 21,45-8 1,-114 1 1990,-1153-66-3298,-493 132 492,1117-27 691,-1809 124 135,1124-75 561,-811 75-455,1938-139-185,-321 21-920,748-52-672,387 18 1652,630-17 246,426-81 61,229-11-346,-1083 62-1741,-445 19-1548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5.588"/>
    </inkml:context>
    <inkml:brush xml:id="br0">
      <inkml:brushProperty name="width" value="0.025" units="cm"/>
      <inkml:brushProperty name="height" value="0.025" units="cm"/>
    </inkml:brush>
  </inkml:definitions>
  <inkml:trace contextRef="#ctx0" brushRef="#br0">0 0 16944,'0'0'11467,"66"3"-11339,-34-3-224,8 0-1666,-3 0-2850,-5 0-3620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5.929"/>
    </inkml:context>
    <inkml:brush xml:id="br0">
      <inkml:brushProperty name="width" value="0.025" units="cm"/>
      <inkml:brushProperty name="height" value="0.025" units="cm"/>
    </inkml:brush>
  </inkml:definitions>
  <inkml:trace contextRef="#ctx0" brushRef="#br0">97 0 14350,'0'0'12780,"-7"56"-12812,19-39-417,-2 2-1344,2-2-610,-2 2-63,-2-2-1121,-6 0-2371</inkml:trace>
  <inkml:trace contextRef="#ctx0" brushRef="#br0" timeOffset="1">1 214 15567,'0'0'9929,"50"-10"-9480,-21 4-161,1-2-192,2 2 0,-3 0-160,-2 0-545,-4-1-1793,-4 2-961,-6-2-2627,-10-4-4324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6.304"/>
    </inkml:context>
    <inkml:brush xml:id="br0">
      <inkml:brushProperty name="width" value="0.025" units="cm"/>
      <inkml:brushProperty name="height" value="0.025" units="cm"/>
    </inkml:brush>
  </inkml:definitions>
  <inkml:trace contextRef="#ctx0" brushRef="#br0">1 18 14061,'0'0'8681,"54"3"-7240,-17-4 192,10-5-1152,0-2-353,-3 4-96,-2 3-609,-7 1-2337,-11 0-3428,-3 0-6118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6.630"/>
    </inkml:context>
    <inkml:brush xml:id="br0">
      <inkml:brushProperty name="width" value="0.025" units="cm"/>
      <inkml:brushProperty name="height" value="0.025" units="cm"/>
    </inkml:brush>
  </inkml:definitions>
  <inkml:trace contextRef="#ctx0" brushRef="#br0">51 0 19250,'0'0'5243,"-5"10"-4368,-1 0-706,0 0 55,1 0 1,0 0-1,0 1 0,1-1 1,0 1-1,1 0 1,0 0-1,-2 16 1,5-27-218,0 0 0,0 0-1,0 1 1,0-1 0,0 0 0,0 0 0,0 0 0,0 1 0,0-1 0,1 0 0,-1 0 0,0 1-1,0-1 1,0 0 0,0 0 0,0 0 0,0 1 0,0-1 0,0 0 0,1 0 0,-1 0 0,0 0-1,0 1 1,0-1 0,0 0 0,1 0 0,-1 0 0,0 0 0,0 0 0,0 0 0,1 0 0,-1 1-1,0-1 1,0 0 0,0 0 0,1 0 0,-1 0 0,0 0 0,0 0 0,0 0 0,1 0 0,-1 0-1,0 0 1,14-6 269,8-12-151,-17 9-293,0 0 0,-1 0 0,0-1 0,-1 1 0,0-1-1,0 0 1,-1 0 0,-1 0 0,1-17 0,9 48-457,-6-16 630,-1-1-1,1 0 0,-1 0 1,1-1-1,0 1 1,0-1-1,1 0 0,-1 0 1,1-1-1,0 0 1,6 2-1,-9-3 30,-1 0 0,1 0 0,-1 0 0,1-1-1,-1 1 1,1-1 0,0 1 0,-1-1 0,1 0 0,-1 0 0,1-1 0,0 1 0,-1 0-1,1-1 1,-1 0 0,1 1 0,-1-1 0,0 0 0,1 0 0,-1 0 0,0-1 0,1 1 0,-1-1-1,0 1 1,0-1 0,0 0 0,0 1 0,1-4 0,-2 5-25,0-1 0,-1 0 0,1 1 1,-1-1-1,1 0 0,-1 0 0,0 0 0,1 1 1,-1-1-1,0 0 0,0 0 0,1 0 0,-1 0 1,0 1-1,0-1 0,0 0 0,0 0 0,0 0 1,0 0-1,0 0 0,-1-1 0,-12 0 68,10 2-87,0 1 0,-1 0-1,1 0 1,0 1 0,0-1-1,0 1 1,0-1 0,0 1-1,-4 4 1,3-2-39,1-1 1,0 1-1,0 0 0,0 1 1,0-1-1,1 0 1,0 1-1,0 0 0,0-1 1,1 1-1,-1 0 0,1 0 1,0 0-1,0 0 0,1 0 1,-1 0-1,2 6 1,-1-10-168,1 0 1,0 0 0,-1 0 0,1 0 0,0 0 0,0 0-1,0 0 1,0 0 0,0-1 0,0 1 0,0 0 0,0-1 0,0 1-1,0-1 1,0 1 0,0-1 0,0 0 0,0 1 0,1-1-1,-1 0 1,0 0 0,0 0 0,0 0 0,1 0 0,-1 0 0,1 0-1,36-3-8425,-8-6-2271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7.019"/>
    </inkml:context>
    <inkml:brush xml:id="br0">
      <inkml:brushProperty name="width" value="0.025" units="cm"/>
      <inkml:brushProperty name="height" value="0.025" units="cm"/>
    </inkml:brush>
  </inkml:definitions>
  <inkml:trace contextRef="#ctx0" brushRef="#br0">129 0 4356,'0'0'11403,"-11"1"-7143,3 0-3912,0 0 0,-1 0 0,1 0 0,0 1 0,0 1 0,1-1 0,-10 6 0,14-7-199,0 1 0,0-1 0,0 1 0,1 0 0,-1 0 0,1 0 0,-1 1-1,1-1 1,0 0 0,0 1 0,0 0 0,0-1 0,0 1 0,0 0 0,1 0 0,0 0 0,-1 0 0,1 0 0,0 0 0,1 1 0,-1-1 0,0 0 0,1 0-1,0 6 1,0-8-140,0 0-1,0 0 0,0-1 0,0 1 0,0 0 1,0 0-1,1 0 0,-1 0 0,0-1 0,1 1 0,-1 0 1,0 0-1,1 0 0,-1-1 0,1 1 0,-1 0 1,1-1-1,-1 1 0,1 0 0,0-1 0,-1 1 0,1-1 1,0 1-1,0-1 0,-1 1 0,1-1 0,0 0 1,0 1-1,1-1 0,32 1 70,-27-2-118,0 0 1,-1-1 0,1 0 0,0 0 0,0-1 0,-1 0 0,10-6 0,35-50-292,-45 52 195,-24 33 326,14-21-215,1 1 1,-1-1 0,1 1 0,0 0 0,0 0 0,1 0 0,-1 0 0,1 1 0,1-1 0,-1 1 0,0 9 0,2-15-161,0-1 0,0 1 0,0-1 1,1 1-1,-1-1 0,0 1 0,0-1 0,0 1 0,1-1 0,-1 1 0,0-1 0,0 1 0,1-1 0,-1 0 0,0 1 1,1-1-1,-1 1 0,1-1 0,-1 0 0,1 1 0,-1-1 0,0 0 0,1 0 0,-1 1 0,1-1 0,-1 0 0,1 0 1,-1 0-1,1 1 0,0-1 0,-1 0 0,1 0 0,-1 0 0,1 0 0,-1 0 0,1 0 0,-1 0 0,1 0 0,-1 0 1,1-1-1,-1 1 0,2 0 0,1 0-1062,12 0-5565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7.349"/>
    </inkml:context>
    <inkml:brush xml:id="br0">
      <inkml:brushProperty name="width" value="0.025" units="cm"/>
      <inkml:brushProperty name="height" value="0.025" units="cm"/>
    </inkml:brush>
  </inkml:definitions>
  <inkml:trace contextRef="#ctx0" brushRef="#br0">118 1 14926,'0'0'8840,"-52"67"-7238,35-35-97,2 1-768,0 4-32,6-2-289,1 0-224,6-3-128,2-3-64,0-2-736,2-4-642,6-3-704,1-4-320,1-9-1473,5-7-5767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7.710"/>
    </inkml:context>
    <inkml:brush xml:id="br0">
      <inkml:brushProperty name="width" value="0.025" units="cm"/>
      <inkml:brushProperty name="height" value="0.025" units="cm"/>
    </inkml:brush>
  </inkml:definitions>
  <inkml:trace contextRef="#ctx0" brushRef="#br0">100 0 15951,'0'0'4132,"-46"34"-3748,38-14 129,-5 4 224,3 1 320,-2 2-321,5 4 193,4-1-224,3 0-257,10-1-288,12-4-64,13-7-31,4-7-1219,6-7-2241,-1-4-3651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8.068"/>
    </inkml:context>
    <inkml:brush xml:id="br0">
      <inkml:brushProperty name="width" value="0.025" units="cm"/>
      <inkml:brushProperty name="height" value="0.025" units="cm"/>
    </inkml:brush>
  </inkml:definitions>
  <inkml:trace contextRef="#ctx0" brushRef="#br0">0 19 14638,'9'-2'3897,"12"-3"-2461,1 1 0,-1 1 0,1 0 0,0 2 0,0 1 0,38 3 0,-59-3-1432,0 0 1,0 0-1,0 1 1,0-1-1,0 0 0,0 0 1,-1 0-1,1 1 0,0-1 1,0 0-1,0 1 1,-1-1-1,1 0 0,0 1 1,0-1-1,-1 1 0,1 0 1,0-1-1,-1 1 1,1-1-1,-1 1 0,1 0 1,-1 0-1,1-1 1,-1 1-1,1 0 0,-1 0 1,0 0-1,1-1 0,-1 1 1,0 0-1,0 1 1,0 0 10,-1-1-1,0 1 1,1 0 0,-1-1 0,0 1 0,0-1 0,0 1 0,0-1 0,0 1 0,-1-1 0,1 1 0,0-1 0,-1 0 0,-1 1 0,-52 33 347,30-24-299,-27 12 9,49-22-77,0 1 0,1-1 0,-1 1 0,1 0 0,-1 0 0,1 0 0,0 0 0,0 0 0,0 0 0,0 1-1,0-1 1,0 0 0,1 1 0,-2 3 0,3-6 1,0 1 0,0 0 0,-1 0 0,1-1 0,1 1 0,-1 0-1,0 0 1,0-1 0,0 1 0,0 0 0,0 0 0,1-1 0,-1 1 0,0 0 0,1-1 0,-1 1-1,0 0 1,1-1 0,-1 1 0,1-1 0,-1 1 0,1-1 0,-1 1 0,1-1 0,0 1 0,-1-1-1,1 1 1,-1-1 0,1 0 0,0 1 0,0-1 0,-1 0 0,1 1 0,0-1 0,-1 0 0,1 0 0,0 0-1,1 0 1,34 5-628,-33-5 490,73 1-5463,-33-1-385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9.667"/>
    </inkml:context>
    <inkml:brush xml:id="br0">
      <inkml:brushProperty name="width" value="0.025" units="cm"/>
      <inkml:brushProperty name="height" value="0.025" units="cm"/>
    </inkml:brush>
  </inkml:definitions>
  <inkml:trace contextRef="#ctx0" brushRef="#br0">113 30 11339,'0'-8'4001,"-3"-11"5447,2 18-9375,0 1 0,0 0 0,0-1 0,0 1 0,0 0 0,0 0 0,0 0 0,0 0 0,0 0 0,0 0 0,-1 0 0,1 0 0,0 0-1,0 1 1,0-1 0,0 0 0,0 1 0,0-1 0,0 1 0,0-1 0,-2 2 0,-3 1-32,0 1 0,1 0-1,-1 0 1,0 1 0,1-1 0,0 1-1,0 0 1,1 1 0,-1-1 0,1 1-1,1 0 1,-1 0 0,1 0 0,0 0-1,0 1 1,0-1 0,1 1 0,0 0 0,1-1-1,-1 1 1,0 11 0,2-17-17,0 0 1,1 0-1,-1 0 1,0 0-1,0 0 1,0 0-1,1 0 0,-1 0 1,0 0-1,1 0 1,-1 0-1,1 0 1,-1 0-1,1 0 1,0 0-1,-1-1 1,1 1-1,0 0 0,0 0 1,-1-1-1,1 1 1,0 0-1,0-1 1,0 1-1,1 0 1,32 5 630,-25-6-545,0-1 0,0 0 0,-1-1 0,1 1 0,0-2 0,8-2-1,-8 1-70,-1-1 1,0 0-1,1 0 0,-1-1 0,-1 1 0,8-9 0,-12 12 16,-1 0 0,0 0 1,0 0-1,0 0 0,-1 0 0,1-1 1,0 1-1,-1-1 0,0 1 0,1-1 1,-1 1-1,0-1 0,0 0 0,-1 0 1,1 1-1,0-1 0,-1 0 0,0 0 1,0 0-1,0 0 0,0 0 1,0 0-1,0 0 0,-2-5 0,1 7-79,0-1 0,-1 0-1,1 1 1,-1 0 0,1-1-1,-1 1 1,1 0-1,-1 0 1,1 0 0,-1 0-1,0 0 1,0 0 0,0 0-1,0 0 1,1 1 0,-1-1-1,0 1 1,-3-1-1,-21 3-6334,24 1 1287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0.124"/>
    </inkml:context>
    <inkml:brush xml:id="br0">
      <inkml:brushProperty name="width" value="0.025" units="cm"/>
      <inkml:brushProperty name="height" value="0.025" units="cm"/>
    </inkml:brush>
  </inkml:definitions>
  <inkml:trace contextRef="#ctx0" brushRef="#br0">82 7 2851,'0'0'22106,"8"-1"-20665,24-4-410,-31 5-1002,0 0 1,-1 0-1,1 0 1,0-1 0,0 1-1,-1 0 1,1 0-1,0 0 1,-1 0 0,1 0-1,0 0 1,0 0-1,-1 0 1,1 1-1,0-1 1,-1 0 0,1 0-1,0 0 1,-1 1-1,1-1 1,0 0 0,-1 1-1,1-1 1,-1 1-1,1-1 1,-1 1 0,1-1-1,-1 1 1,1-1-1,-1 1 1,1-1 0,-1 1-1,1 0 1,-1-1-1,0 1 1,0 0-1,1-1 1,-1 1 0,0 0-1,0-1 1,0 1-1,0 0 1,1-1 0,-1 1-1,-1 1 1,1 0-19,0 0 0,-1 0 0,1 0 0,-1 0 0,0 0 0,0 0 0,1 0 1,-1-1-1,0 1 0,-1 0 0,1-1 0,-2 4 0,-67 42 225,8-4-77,62-43-162,1 0 0,-1 0 0,1 0 0,0 0-1,-1 0 1,1 0 0,-1 0 0,1 0 0,-1 0 0,1 0-1,-1 0 1,1 0 0,-1 1 0,1-1 0,-1 0 0,1 0 0,-1 1-1,1-1 1,-1 0 0,1 1 0,-1-1 0,0 1 0,1-1 0,-1 0-1,1 1 1,-1-1 0,0 1 0,0-1 0,1 1 0,-1-1 0,0 1-1,0-1 1,0 1 0,1-1 0,-1 1 0,0-1 0,0 1 0,0 0-1,0-1 1,0 1 0,0-1 0,0 1 0,0-1 0,0 1 0,0-1-1,-1 1 1,1-1 0,0 1 0,0 0 0,0-1 0,-1 1 0,1-1-1,0 0 1,-1 1 0,1-1 0,0 1 0,-1-1 0,1 1 0,0-1-1,-1 0 1,1 1 0,-1-1 0,1 0 0,-1 1 0,1-1 0,-1 0-1,0 0 1,53 2-691,-45-2 444,4 0-780,0-1 0,0 0 1,0-1-1,0 0 0,0-1 0,0 0 1,-1-1-1,11-5 0,15-8-6534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2:21.051"/>
    </inkml:context>
    <inkml:brush xml:id="br0">
      <inkml:brushProperty name="width" value="0.025" units="cm"/>
      <inkml:brushProperty name="height" value="0.025" units="cm"/>
      <inkml:brushProperty name="color" value="#AB008B"/>
    </inkml:brush>
  </inkml:definitions>
  <inkml:trace contextRef="#ctx0" brushRef="#br0">48 40 3555,'0'0'4650,"-8"-1"-3337,-11 0-1236,-2-1 3692,46 2-1988,43-1-1734,17 0 361,0 3 0,94 16 0,-121-9-98,1-3 0,0-3 0,1-1 1,-1-4-1,0-2 0,0-3 1,108-26-1,-142 26-188,1 0-1,0 2 1,1 1 0,51 0-1,-73 5-131,1 2 0,0-1-1,-1 1 1,1 0 0,-1 0-1,0 0 1,8 6 0,13 15-4947,-24-19 932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0.501"/>
    </inkml:context>
    <inkml:brush xml:id="br0">
      <inkml:brushProperty name="width" value="0.025" units="cm"/>
      <inkml:brushProperty name="height" value="0.025" units="cm"/>
    </inkml:brush>
  </inkml:definitions>
  <inkml:trace contextRef="#ctx0" brushRef="#br0">139 24 16143,'-9'0'3716,"1"1"-3124,0-1 0,0 1 0,-1 1 0,1 0 1,0 0-1,0 0 0,0 1 0,1 0 0,-9 5 0,14-7-522,-1 1 0,0-1 0,0 1 0,1 0 0,-1 0 0,1 0-1,0 1 1,-1-1 0,1 0 0,0 1 0,0-1 0,1 1 0,-1 0 0,0 0-1,1 0 1,0 0 0,0 0 0,0 0 0,0 0 0,0 0 0,0 0 0,1 0-1,0 0 1,-1 1 0,1-1 0,0 0 0,1 0 0,-1 1 0,1-1 0,1 5-1,-1-5-58,0-1-1,0 1 1,1-1-1,-1 0 0,1 0 1,-1 0-1,1 0 1,0 0-1,0 0 0,0 0 1,0 0-1,0-1 1,0 1-1,0-1 0,1 1 1,-1-1-1,0 0 1,1 0-1,-1 0 0,1 0 1,0-1-1,-1 1 1,1-1-1,0 1 0,3-1 1,-2 1 15,0-1 0,0 0-1,-1 0 1,1 0 0,0 0 0,0-1 0,0 1 0,-1-1 0,1 0 0,0 0 0,0-1 0,-1 1 0,1-1-1,-1 0 1,0 0 0,1 0 0,4-4 0,-3 0 25,0-1 0,0 0 1,0 0-1,-1 0 0,0-1 0,0 0 0,-1 0 0,5-14 0,-8 18-255,1 1 0,0 0 0,-1-1-1,1 1 1,-1-1 0,0 1 0,0-1-1,-1 1 1,1-1 0,-2-5 0,1 8-206,0-1 0,1 0 1,-1 0-1,0 1 0,0-1 1,0 1-1,-1-1 1,1 1-1,0-1 0,0 1 1,-1 0-1,1 0 1,-1-1-1,1 1 0,-1 0 1,0 0-1,1 0 0,-1 1 1,0-1-1,-2 0 1,-6-3-6099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0.844"/>
    </inkml:context>
    <inkml:brush xml:id="br0">
      <inkml:brushProperty name="width" value="0.025" units="cm"/>
      <inkml:brushProperty name="height" value="0.025" units="cm"/>
    </inkml:brush>
  </inkml:definitions>
  <inkml:trace contextRef="#ctx0" brushRef="#br0">288 1 9545,'0'0'13517,"11"65"-11435,-11-33-160,0 4-929,0 1-257,-5 6-255,-9 2-225,-15 2-160,-3 2-32,-11 0 0,-6-4-416,2-6-1282,3-8-2209,9-13-5895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1.974"/>
    </inkml:context>
    <inkml:brush xml:id="br0">
      <inkml:brushProperty name="width" value="0.025" units="cm"/>
      <inkml:brushProperty name="height" value="0.025" units="cm"/>
    </inkml:brush>
  </inkml:definitions>
  <inkml:trace contextRef="#ctx0" brushRef="#br0">1 132 8392,'385'4'7398,"0"-13"-4275,385-31-2573,-161 6 2253,-151-18 2440,-484 51-13299,12 1 839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2.781"/>
    </inkml:context>
    <inkml:brush xml:id="br0">
      <inkml:brushProperty name="width" value="0.025" units="cm"/>
      <inkml:brushProperty name="height" value="0.025" units="cm"/>
    </inkml:brush>
  </inkml:definitions>
  <inkml:trace contextRef="#ctx0" brushRef="#br0">44 1 16784,'0'0'7687,"-5"53"-6886,3-26-353,-3 5-320,4-2-63,-3-1-1,4-4-32,0-5-257,0-1-671,0-7-706,0-4-224,-1-7-352,-13-1-2498,2 0-2307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3.248"/>
    </inkml:context>
    <inkml:brush xml:id="br0">
      <inkml:brushProperty name="width" value="0.025" units="cm"/>
      <inkml:brushProperty name="height" value="0.025" units="cm"/>
    </inkml:brush>
  </inkml:definitions>
  <inkml:trace contextRef="#ctx0" brushRef="#br0">1 36 7976,'0'0'5530,"11"-3"-2578,20-6-1666,0 2 0,1 1 0,0 1-1,0 2 1,0 1 0,43 3 0,-74-1-1284,1 0 0,-1 0 1,0 0-1,1 0 0,-1 1 0,0-1 1,0 0-1,0 1 0,1-1 0,-1 1 1,0-1-1,0 1 0,0-1 1,0 1-1,0 0 0,0-1 0,0 1 1,0 0-1,0 0 0,0 0 0,0 0 1,0 0-1,-1 0 0,1 0 0,0 0 1,-1 0-1,1 0 0,-1 1 1,1-1-1,-1 0 0,1 0 0,-1 1 1,0-1-1,0 0 0,0 0 0,0 1 1,0-1-1,0 2 0,0-1 27,-1 1 0,0 0-1,0-1 1,0 1 0,-1 0 0,1-1-1,0 1 1,-1-1 0,0 0-1,1 0 1,-1 1 0,0-1-1,0 0 1,-1-1 0,1 1 0,-3 2-1,-23 9 156,-10 7 1,38-20-216,0 1 1,0-1 0,0 1 0,0-1-1,0 1 1,1-1 0,-1 0-1,0 1 1,0-1 0,0 1 0,0-1-1,0 0 1,1 1 0,-1-1-1,0 0 1,0 1 0,1-1 0,-1 0-1,0 1 1,1-1 0,-1 0-1,0 0 1,1 1 0,-1-1 0,0 0-1,1 0 1,-1 0 0,0 1 0,1-1-1,-1 0 1,1 0 0,-1 0-1,1 0 1,20 9 100,-18-7-141,21 8 187,-12-6-162,0 2 0,0-1 0,-1 1 0,1 1 0,9 7 0,-19-12 75,-1-1 0,1 0 0,-1 0 0,1 1-1,-1-1 1,0 1 0,0-1 0,0 1 0,0 0 0,0-1-1,0 1 1,0 0 0,0 0 0,-1-1 0,1 1-1,-1 0 1,1 0 0,-1 0 0,0 0 0,0 0 0,1 0-1,-2 0 1,1 0 0,0 0 0,0-1 0,0 1 0,-1 0-1,1 0 1,-1 0 0,0 0 0,0 0 0,1-1-1,-1 1 1,0 0 0,0-1 0,-1 1 0,1-1 0,0 1-1,-3 2 1,-5 5 277,-1-1-1,0 0 1,-1 0-1,1-1 1,-1 0 0,-1-1-1,1 0 1,-1-1-1,0 0 1,0-1-1,-1-1 1,1 0-1,-1 0 1,0-1-1,1-1 1,-16 0 0,28 0-333,-1-1 1,0 0 0,0 0 0,0 0 0,0 0 0,0 0 0,0 0 0,0 0 0,0-1-1,0 1 1,0 0 0,0 0 0,0-1 0,1 1 0,-1-1 0,0 1 0,0 0 0,0-1 0,1 0-1,-1 1 1,0-1 0,0 1 0,1-1 0,-1 0 0,1 0 0,-1 1 0,1-1 0,-1 0-1,1 0 1,-1 0 0,1 1 0,-1-1 0,1 0 0,0 0 0,0 0 0,-1 0 0,1 0 0,0 0-1,0 0 1,0 0 0,0 0 0,0 0 0,0 1 0,0-1 0,1 0 0,-1 0 0,0 0 0,0 0-1,1-1 1,1-2-506,-1 0 0,1-1 0,0 1 0,0 0 0,0 1 0,1-1 0,-1 0 1,1 1-1,5-6 0,46-38-9403,-23 23 1372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3.578"/>
    </inkml:context>
    <inkml:brush xml:id="br0">
      <inkml:brushProperty name="width" value="0.025" units="cm"/>
      <inkml:brushProperty name="height" value="0.025" units="cm"/>
    </inkml:brush>
  </inkml:definitions>
  <inkml:trace contextRef="#ctx0" brushRef="#br0">28 1 17168,'0'0'3427,"0"43"-1729,-7-21-481,0 1-384,2 2-417,0-3-127,2-2-129,3-2-96,0-4-32,0-4-160,0-3-1121,5-6-1378,0-1-2338,3 0-9096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4.348"/>
    </inkml:context>
    <inkml:brush xml:id="br0">
      <inkml:brushProperty name="width" value="0.025" units="cm"/>
      <inkml:brushProperty name="height" value="0.025" units="cm"/>
    </inkml:brush>
  </inkml:definitions>
  <inkml:trace contextRef="#ctx0" brushRef="#br0">32 0 14478,'0'0'8552,"-18"65"-8328,18-38-160,-5 2-32,5-3 32,-2-1-64,0-7 0,2-3 32,0-5-32,0-6-833,-3-4-4804,1-14-1346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4.681"/>
    </inkml:context>
    <inkml:brush xml:id="br0">
      <inkml:brushProperty name="width" value="0.025" units="cm"/>
      <inkml:brushProperty name="height" value="0.025" units="cm"/>
    </inkml:brush>
  </inkml:definitions>
  <inkml:trace contextRef="#ctx0" brushRef="#br0">1 21 10762,'0'0'2509,"7"-3"379,3-1-2210,1 1 0,-1 0 0,1 1 0,-1 0 0,1 0 0,-1 1 0,15 1 1,-20 0-584,-1 0 0,1 0 0,0 0 0,0 1 0,0 0 0,-1 0 0,1 0 0,-1 1 0,1-1 0,-1 1 0,1 0 0,-1 0 0,0 1 0,0-1 0,0 1 0,0 0 0,0 0 0,-1 1 1,1-1-1,5 8 0,-8-10 19,0 1 1,0-1-1,0 1 1,0 0-1,-1-1 1,1 1-1,0 0 1,-1 0-1,1-1 1,-1 1-1,0 0 1,1 0-1,-1 0 1,0 0-1,0 0 1,0 0-1,0-1 1,-1 1-1,1 0 1,0 0-1,-1 0 1,0 0-1,1-1 1,-3 4-1,1-2 55,0 0-1,-1-1 1,1 1-1,-1-1 1,1 1-1,-1-1 0,0 0 1,0 0-1,0-1 1,-1 1-1,1 0 1,-4 0-1,-7 3-165,0-1 0,0-1 1,1-1-1,-2 0 0,-19 1 0,48-14-14470,1 7 6113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5.011"/>
    </inkml:context>
    <inkml:brush xml:id="br0">
      <inkml:brushProperty name="width" value="0.025" units="cm"/>
      <inkml:brushProperty name="height" value="0.025" units="cm"/>
    </inkml:brush>
  </inkml:definitions>
  <inkml:trace contextRef="#ctx0" brushRef="#br0">0 162 11371,'0'0'10922,"46"4"-8584,-31-4-672,2 0-993,-2-3-577,1-2-257,0 0-2113,-5 0-2786,3-1-6664</inkml:trace>
  <inkml:trace contextRef="#ctx0" brushRef="#br0" timeOffset="1">246 1 8200,'0'0'16047,"-20"63"-15855,15-38-160,5 0 32,0 3-64,0-4-352,0-1-641,0-2-64,0-5-545,0-3-191,-6-4-2051,-4-3-1633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5.369"/>
    </inkml:context>
    <inkml:brush xml:id="br0">
      <inkml:brushProperty name="width" value="0.025" units="cm"/>
      <inkml:brushProperty name="height" value="0.025" units="cm"/>
    </inkml:brush>
  </inkml:definitions>
  <inkml:trace contextRef="#ctx0" brushRef="#br0">1 265 10410,'0'0'15535,"48"-27"-14543,-21 12-575,-3 2-289,-2-2-96,-5-2-641,-6 1-1729,-6-1-2146,-5-2-5638</inkml:trace>
  <inkml:trace contextRef="#ctx0" brushRef="#br0" timeOffset="1">33 34 10794,'0'0'17521,"48"-6"-16817,-17-3-351,-4 0-289,0 4-256,-6 1-1090,0 3-1216,-6 1-2146,-5 0-2723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2:21.918"/>
    </inkml:context>
    <inkml:brush xml:id="br0">
      <inkml:brushProperty name="width" value="0.025" units="cm"/>
      <inkml:brushProperty name="height" value="0.025" units="cm"/>
      <inkml:brushProperty name="color" value="#AB008B"/>
    </inkml:brush>
  </inkml:definitions>
  <inkml:trace contextRef="#ctx0" brushRef="#br0">0 218 10314,'0'0'4858,"9"-5"-4138,38-20-504,1 2-1,1 2 1,1 2-1,83-20 0,-39 19-278,169-13 0,27 13-1451,-167 12-2738,-63 4-291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5.948"/>
    </inkml:context>
    <inkml:brush xml:id="br0">
      <inkml:brushProperty name="width" value="0.025" units="cm"/>
      <inkml:brushProperty name="height" value="0.025" units="cm"/>
    </inkml:brush>
  </inkml:definitions>
  <inkml:trace contextRef="#ctx0" brushRef="#br0">47 38 11243,'0'0'4430,"-4"9"-917,0-2-3171,-2 5 538,0-1-1,1 1 1,0 0-1,1 1 0,0-1 1,1 1-1,-3 22 1,24-53-160,-15 11-713,0-1-1,-1 0 1,0 1-1,0-1 0,-1 0 1,0 0-1,0 0 0,-1 0 1,-1-9-1,1 15-32,0 1-145,0 3-43,-1-1 208,1 0 0,-1 0 0,1 1 0,-1-1 0,1 0 0,0 1 0,0-1 0,0 0 0,0 1 0,0-1 0,0 1 0,0-1 0,0 0 0,1 1 0,-1-1 0,0 0 0,1 1 0,-1-1 0,1 0 0,-1 0 0,1 0 0,0 1 0,0-1 0,-1 0 0,1 0 0,0 0 0,0 0 0,0 0 0,0 0 0,0 0 0,0-1 0,0 1-1,1 0 1,-1-1 0,0 1 0,0 0 0,1-1 0,-1 0 0,0 1 0,0-1 0,2 1 0,5 1 33,-1 0-1,0 0 0,1-1 0,-1 0 1,1 0-1,8-1 0,-10-1-27,-1 0 0,1 0 0,-1-1 0,1 0 0,-1 0 0,0-1 0,0 1 0,0-1 0,0 0 0,-1-1 0,1 1 0,-1-1 0,0 0 0,0 0 0,0 0 0,0 0 0,-1-1 0,1 1 0,-1-1 0,0 0 0,-1 0 0,1 0 0,-1-1 0,0 1 0,-1 0 0,3-9 0,-4 13 2,0 1 0,0-1 0,0 0-1,0 1 1,-1-1 0,1 1 0,0-1-1,0 1 1,0-1 0,0 1 0,-1-1-1,1 1 1,0-1 0,0 1 0,-1-1-1,1 1 1,0-1 0,-1 1 0,1 0-1,-1-1 1,1 1 0,0-1 0,-1 1-1,1 0 1,-1-1 0,1 1 0,-1 0-1,1 0 1,-1 0 0,1-1 0,-1 1-1,1 0 1,-1 0 0,0 0 0,1 0-1,-1 0 1,1 0 0,-1 0 0,1 0-1,-1 0 1,1 0 0,-1 0 0,0 0-1,1 0 1,-1 1 0,1-1 0,-1 0-1,1 0 1,-1 1 0,1-1 0,-1 0-1,1 0 1,0 1 0,-2 0 0,-25 17 118,-9 34 698,34-48-679,0 0 0,0 0 0,1 0 0,-1-1 0,1 2 0,0-1-1,0 0 1,0 0 0,1 0 0,0 0 0,-1 0 0,2 8 0,-1-11-122,1-1 0,-1 1 0,1 0 0,-1-1 0,1 1 0,0-1 0,-1 1 0,1 0 1,0-1-1,-1 0 0,1 1 0,0-1 0,0 1 0,-1-1 0,1 0 0,0 1 0,0-1 0,0 0 0,-1 0 0,1 0 0,0 0 0,0 0 0,0 0 0,0 0 0,-1 0 1,1 0-1,0 0 0,0 0 0,0 0 0,1-1 0,28-7 249,-21 4-315,0-1 0,0-1 0,-1 0 0,1 0 0,-1 0 0,-1-1 1,1-1-1,-1 1 0,-1-1 0,8-11 0,-39 80-148,24-58 189,0-1-1,0 1 1,1-1-1,-1 0 1,1 1 0,-1-1-1,1 1 1,0-1-1,0 1 1,0 0-1,0-1 1,1 1 0,-1-1-1,1 3 1,0-4-109,-1 0 1,0-1-1,0 1 1,0-1-1,1 1 1,-1-1-1,0 0 1,1 1-1,-1-1 1,1 1-1,-1-1 1,0 0-1,1 1 1,-1-1-1,1 0 1,-1 1-1,1-1 0,-1 0 1,1 0-1,-1 1 1,1-1-1,-1 0 1,1 0-1,0 0 1,20-9-7411,-9-4-1628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6.278"/>
    </inkml:context>
    <inkml:brush xml:id="br0">
      <inkml:brushProperty name="width" value="0.025" units="cm"/>
      <inkml:brushProperty name="height" value="0.025" units="cm"/>
    </inkml:brush>
  </inkml:definitions>
  <inkml:trace contextRef="#ctx0" brushRef="#br0">0 0 16528,'0'0'11146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6.812"/>
    </inkml:context>
    <inkml:brush xml:id="br0">
      <inkml:brushProperty name="width" value="0.025" units="cm"/>
      <inkml:brushProperty name="height" value="0.025" units="cm"/>
    </inkml:brush>
  </inkml:definitions>
  <inkml:trace contextRef="#ctx0" brushRef="#br0">88 199 13645,'0'0'5861,"-8"0"-3763,4 0-1951,1 0 0,0 1 0,-1-1 0,1 1 0,0 0 0,-1 0 0,1 0 0,0 0 0,0 0 0,0 1 0,0 0 0,0-1 0,0 1 0,0 0 0,1 1 0,-1-1 0,1 0 0,0 1 0,-1-1 0,1 1 0,0 0 0,0-1 0,1 1 0,-1 0 0,0 0-1,1 1 1,0-1 0,0 0 0,0 0 0,0 1 0,1-1 0,-1 0 0,0 6 0,1-7-111,-1 0 0,1 0 0,0 0-1,0 1 1,0-1 0,0 0 0,0 0 0,0 0 0,0 0-1,0 0 1,1 0 0,-1 0 0,1 0 0,0 0 0,0 0-1,-1 0 1,1-1 0,0 1 0,1 0 0,-1 0-1,0-1 1,0 1 0,4 2 0,-2-3-11,0 1 0,0-1 0,0 0 0,0 0 0,0-1 0,1 1 0,-1-1 0,0 1 0,0-1 0,1 0 0,-1 0 0,0-1 0,1 1 0,-1-1 0,4-1 0,0 1-35,0-2 0,-1 1 0,1-1-1,-1 0 1,1 0 0,-1 0 0,0-1 0,-1 0 0,1-1-1,0 1 1,-1-1 0,6-6 0,-2 0-27,0 0 1,0-1-1,-1 0 0,-1 0 0,7-15 1,-28 73 1221,17-45-1127,-1-1-1,1 0 1,0 0 0,-1 0 0,1 0-1,0-1 1,-1 1 0,1-1 0,0 0-1,3-1 1,5-3-61,-1-2 1,0 1-1,0-1 0,0-1 1,-1 1-1,0-2 0,0 1 1,-1-1-1,0-1 0,-1 1 1,0-1-1,-1 0 0,1-1 1,-2 0-1,0 0 0,0 0 1,-1-1-1,0 1 0,-1-1 1,-1 0-1,3-19 0,-5 31-3,0 0 0,0 0-1,0-1 1,0 1 0,0 0-1,0-1 1,0 1 0,0 0-1,0 0 1,0-1 0,0 1-1,0 0 1,0 0 0,0-1-1,0 1 1,0 0 0,-1 0-1,1-1 1,0 1 0,0 0-1,0 0 1,0-1 0,0 1-1,-1 0 1,1 0 0,0 0-1,0-1 1,0 1 0,-1 0-1,1 0 1,0 0 0,0 0-1,-1 0 1,1 0 0,0-1-1,0 1 1,-1 0 0,1 0-1,0 0 1,0 0 0,-1 0-1,-12 7-148,-10 15 21,8-4 202,0 0-1,1 2 0,-12 22 1,22-35-39,1 0 1,-1 0 0,2 1-1,-1-1 1,1 1-1,0-1 1,0 1-1,1 0 1,0 0-1,0 0 1,1 0-1,0-1 1,2 12-1,-2-18-101,0 0 0,0 0 0,1 0 0,-1 1-1,1-1 1,0 0 0,-1 0 0,1 0 0,0 0-1,-1 0 1,1 0 0,0 0 0,0 0-1,0 0 1,0-1 0,0 1 0,0 0 0,0 0-1,0-1 1,0 1 0,0-1 0,0 1 0,0-1-1,1 1 1,-1-1 0,0 0 0,2 1-1,34-1-8715,-18-3-3138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7.170"/>
    </inkml:context>
    <inkml:brush xml:id="br0">
      <inkml:brushProperty name="width" value="0.025" units="cm"/>
      <inkml:brushProperty name="height" value="0.025" units="cm"/>
    </inkml:brush>
  </inkml:definitions>
  <inkml:trace contextRef="#ctx0" brushRef="#br0">111 0 16976,'0'0'9193,"-50"59"-8296,33-26-129,0 2 33,0-1-224,9-2-417,6-1-64,2-4-64,2-4-192,13-8-1186,2-6-1408,8-9-2659,-1 0-11595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7.578"/>
    </inkml:context>
    <inkml:brush xml:id="br0">
      <inkml:brushProperty name="width" value="0.025" units="cm"/>
      <inkml:brushProperty name="height" value="0.025" units="cm"/>
    </inkml:brush>
  </inkml:definitions>
  <inkml:trace contextRef="#ctx0" brushRef="#br0">1 1 17424,'0'0'6727,"8"0"-5126,-1 0-1379,1 1 0,-1 0 0,0 1-1,1-1 1,-1 1 0,0 1 0,0-1 0,8 5-1,-13-6-205,0 0 0,-1 0 0,1 0 0,0 1 0,-1-1 0,1 0 1,-1 0-1,0 1 0,1-1 0,-1 1 0,0-1 0,0 1 0,0 0 0,0 0 0,0-1 0,0 1 0,0 0 0,0 0 0,-1 0 0,1 0 0,-1 0 0,0 0 0,1 0 0,-1 0 0,0 0 0,0 0 0,0 0 0,0 0 0,-1 0 0,1 0 0,-1 0 0,1-1 0,-1 1 0,1 0 0,-1 0 0,0 0 0,0 0 0,0-1 0,0 1 0,0 0 0,0-1 1,-3 3-1,-28 28 632,28-29-565,0 1 0,0-1-1,0 1 1,0-1 0,1 1 0,-1 0-1,1 0 1,0 1 0,1-1 0,-1 1-1,1-1 1,-3 7 0,5-10-82,0-1-1,0 1 1,1 0 0,-1-1-1,0 1 1,0-1 0,1 1-1,-1-1 1,0 1 0,1 0-1,-1-1 1,1 0 0,-1 1-1,0-1 1,1 1 0,-1-1-1,1 1 1,-1-1 0,1 0-1,0 1 1,-1-1 0,1 0-1,-1 0 1,1 1 0,-1-1-1,1 0 1,0 0 0,-1 0-1,1 0 1,0 0 0,-1 0-1,1 0 1,0 0 0,-1 0-1,1 0 1,1 0 0,32-1-228,-29 0 66,61-11-3262,-3-11-4060,-17 2-2409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7.951"/>
    </inkml:context>
    <inkml:brush xml:id="br0">
      <inkml:brushProperty name="width" value="0.025" units="cm"/>
      <inkml:brushProperty name="height" value="0.025" units="cm"/>
    </inkml:brush>
  </inkml:definitions>
  <inkml:trace contextRef="#ctx0" brushRef="#br0">158 27 16688,'-10'1'3518,"-4"0"-2519,0 2 0,0 0 1,1 1-1,-21 8 0,29-10-785,0 0-1,0 1 1,1-1-1,-1 1 1,1 0-1,-1 1 1,1-1-1,-4 5 1,7-6-168,-1 0-1,1 0 1,0 0 0,-1 0-1,1 0 1,0 0 0,0 0-1,0 0 1,1 0 0,-1 1-1,0-1 1,1 0 0,0 1-1,-1-1 1,1 0 0,0 1-1,0-1 1,0 1 0,1 2-1,0-3-36,0-1-1,0 1 0,-1-1 1,1 1-1,0-1 1,1 0-1,-1 1 1,0-1-1,0 0 0,0 0 1,1 0-1,-1 0 1,1 0-1,-1 0 1,1 0-1,-1 0 0,1 0 1,-1-1-1,1 1 1,0-1-1,-1 1 1,1-1-1,0 0 0,0 0 1,-1 1-1,1-1 1,2-1-1,51 0 189,-48 0-190,1-1 0,-1 0 0,1 0 0,-1-1 0,0 0 1,0 0-1,0-1 0,-1 1 0,1-2 0,-1 1 1,7-7-1,-10 9 3,0-1 0,0 0 0,0 0 0,0 0 1,-1 0-1,1 0 0,-1 0 0,0-1 0,0 1 1,0-1-1,0 0 0,-1 0 0,1 0 0,-1 1 0,0-1 1,0 0-1,-1 0 0,1 0 0,-1-1 0,0 1 1,0 0-1,-1-6 0,1 8 0,-1 1 0,0 0 0,0 0 1,0-1-1,0 1 0,1 0 0,-2 0 0,1 0 1,0 0-1,0 0 0,0 0 0,0 0 0,-1 1 1,1-1-1,0 0 0,-1 1 0,1-1 0,0 1 1,-1-1-1,1 1 0,-1 0 0,1-1 0,-1 1 1,1 0-1,-1 0 0,1 0 0,0 0 0,-1 0 1,1 1-1,-1-1 0,1 0 0,-1 1 0,1-1 0,0 1 1,-3 0-1,-1 1-46,0-1 0,-1 1 0,1 0 0,0 0 0,0 0 0,0 1 0,0 0 0,-5 4 0,-2 10-826,11-9-2874,9-4-6523,5-5-226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8.283"/>
    </inkml:context>
    <inkml:brush xml:id="br0">
      <inkml:brushProperty name="width" value="0.025" units="cm"/>
      <inkml:brushProperty name="height" value="0.025" units="cm"/>
    </inkml:brush>
  </inkml:definitions>
  <inkml:trace contextRef="#ctx0" brushRef="#br0">81 0 20083,'0'0'6822,"-14"48"-4868,-1-24-480,0 4-802,0 0-287,5-1-257,3-1-64,2-3-64,5-2-160,0-5-993,5-2-801,7-4-577,1-5-383,1-5 159,-1 0-1889,4-5-3492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8.765"/>
    </inkml:context>
    <inkml:brush xml:id="br0">
      <inkml:brushProperty name="width" value="0.025" units="cm"/>
      <inkml:brushProperty name="height" value="0.025" units="cm"/>
    </inkml:brush>
  </inkml:definitions>
  <inkml:trace contextRef="#ctx0" brushRef="#br0">210 49 13261,'0'0'12614,"-8"0"-12352,3 0-212,1 1 0,0-1 1,-1 1-1,1 0 0,0 0 1,0 1-1,0-1 0,0 1 0,0 0 1,0 0-1,0 0 0,1 1 1,-1-1-1,1 1 0,-1 0 1,1 0-1,0 0 0,0 0 0,0 0 1,1 1-1,-1-1 0,1 1 1,0 0-1,0 0 0,-2 4 1,39-36 2089,-24 16-2182,-7 9-15,1-1 0,-1-1 0,0 1 0,-1-1 0,1 1 0,-1-1-1,0 0 1,0 0 0,-1-1 0,1 1 0,-1 0 0,3-12 0,-32 41-61,24-20 111,-2 1 100,1 0 0,-1 0 0,1 0 0,1 0 0,-1 0 0,1 1 0,0 0 0,0 0 0,1 0-1,-1 0 1,1 0 0,-1 8 0,5-10-116,1-1 0,-1 1-1,1-1 1,0 0 0,0 0-1,1 0 1,-1-1 0,5 4-1,1 1-118,-4-2 112,0-1-1,-1 1 1,1 0-1,-1 1 1,-1-1-1,1 1 1,-1-1 0,0 1-1,0 0 1,0 0-1,-1 0 1,0 1-1,0-1 1,-1 0 0,1 9-1,-1-12 126,-1 0-1,-1 1 1,1-1 0,0 0-1,-1 0 1,0 1 0,0-1-1,0 0 1,0 0-1,0 0 1,0 0 0,-1 0-1,1 0 1,-1 0-1,0 0 1,0-1 0,0 1-1,-1-1 1,1 1 0,0-1-1,-1 0 1,0 0-1,1 0 1,-1 0 0,0-1-1,0 1 1,0-1 0,0 1-1,0-1 1,0 0-1,-5 0 1,-5 3 11,0-1 0,0-1 1,0-1-1,-24 1 0,32-2-90,0-1-1,1 1 0,-1-1 1,0 0-1,1 0 1,-1-1-1,-7-2 1,11 3-14,-1 0-1,1 0 1,-1 0 0,1 0 0,-1 0 0,1 0 0,0 0 0,0-1 0,-1 1-1,1 0 1,0-1 0,0 1 0,0-1 0,1 1 0,-1-1 0,0 1 0,1-1-1,-1 1 1,0-1 0,0-3 0,1 4-108,0 0 0,0-1 0,0 1 0,0 0 0,0 0-1,0 0 1,1 0 0,-1 0 0,0-1 0,0 1 0,1 0 0,-1 0 0,1 0 0,-1 0 0,1 0 0,-1 0-1,2-1 1,25-17-7192,-23 17 6011,16-9-7564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49.913"/>
    </inkml:context>
    <inkml:brush xml:id="br0">
      <inkml:brushProperty name="width" value="0.025" units="cm"/>
      <inkml:brushProperty name="height" value="0.025" units="cm"/>
    </inkml:brush>
  </inkml:definitions>
  <inkml:trace contextRef="#ctx0" brushRef="#br0">51 38 13196,'2'-4'1182,"-1"1"-30,1-1-1,0 1 1,0 0-1,0 0 0,1-1 1,-1 2-1,1-1 0,3-3 1,-6 6-1048,1-1 1,-1 1 0,1 0-1,-1 0 1,1-1-1,-1 1 1,1 0 0,-1 0-1,1 0 1,-1 0-1,1 0 1,-1 0 0,1 0-1,-1 0 1,1 0-1,-1 0 1,1 0 0,-1 0-1,1 0 1,-1 1-1,1-1 1,-1 0 0,1 0-1,-1 0 1,1 1-1,15 19 35,-10-7-73,-1 0 0,0 0 0,0 1 0,-1-1 0,-1 1-1,-1 0 1,0 0 0,0 0 0,-1 0 0,-1 0 0,-3 23-1,2-30-153,0 1-1,-1-1 0,1 1 0,-2-1 0,1 1 0,-1-1 0,-1 0 0,1 0 0,-1 0 1,0-1-1,-1 1 0,1-1 0,-1 0 0,0-1 0,-1 1 0,0-1 0,0 0 0,0 0 0,0-1 1,-1 1-1,1-1 0,-13 5 0,1-4-3067,8-6-2603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50.302"/>
    </inkml:context>
    <inkml:brush xml:id="br0">
      <inkml:brushProperty name="width" value="0.025" units="cm"/>
      <inkml:brushProperty name="height" value="0.025" units="cm"/>
    </inkml:brush>
  </inkml:definitions>
  <inkml:trace contextRef="#ctx0" brushRef="#br0">0 52 12940,'0'0'13197,"47"-13"-12557,-6 6-544,4 1-96,2-1-32,5 3-1249,-8-4-2242,3 2-3556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2:32.661"/>
    </inkml:context>
    <inkml:brush xml:id="br0">
      <inkml:brushProperty name="width" value="0.025" units="cm"/>
      <inkml:brushProperty name="height" value="0.025" units="cm"/>
      <inkml:brushProperty name="color" value="#AB008B"/>
    </inkml:brush>
  </inkml:definitions>
  <inkml:trace contextRef="#ctx0" brushRef="#br0">1558 47 5189,'-308'-17'-2571,"200"6"3524,-1 6 0,-128 9 0,204 1-841,-1 2-1,1 0 0,0 3 1,1 0-1,0 2 0,-49 27 1,36-15 26,2 3 1,0 2 0,-67 60 0,90-70-318,1 2 0,1 0 1,1 1-1,1 1 0,1 0 0,1 1 1,-16 39-1,-57 189-1448,75-213 1614,12-38 17,-7 21 420,1-1 0,1 1 0,-5 44-1,10-60-362,0 0 0,0 0-1,0 0 1,1 0 0,0 0 0,0 0-1,0 0 1,1-1 0,0 1-1,0 0 1,1-1 0,-1 0-1,1 1 1,0-1 0,1 0-1,-1-1 1,1 1 0,0 0-1,0-1 1,5 4 0,9 5-51,0-1 0,0-1 1,1-1-1,0 0 0,1-2 1,0 0-1,0-1 0,1-2 0,-1 1 1,37 2-1,19-1 27,128-6 0,-126-3-32,1275-68-1180,-1072 57 1282,1 13 0,298 37 0,255 35-2,4-66 494,-832-7-586,935-23 700,-925 25-710,347 1 38,-292-6-33,-1-3 0,0-3-1,74-21 1,-63 8 6,117-50-1,-165 58-52,0-1 0,-2-2 0,0-1-1,-1-2 1,53-46 0,-77 60 73,0 0 1,-1 0-1,0-1 1,0 1-1,0-1 1,-1-1-1,-1 1 1,1-1-1,-1 0 1,3-12-1,-5 15 51,-1 1 1,0-1-1,0 0 1,-1 0-1,0 0 1,0 1-1,0-1 0,-1 0 1,0 0-1,0 0 1,0 1-1,-1-1 0,0 1 1,0-1-1,0 1 1,-1-1-1,-5-8 0,-14-16 97,-1 1 0,-1 1-1,-1 1 1,-57-46-1,-130-74-16,146 110-116,-1 3 0,-1 4 0,-1 2-1,-2 3 1,-1 3 0,0 4-1,-81-10 1,-529-25 111,608 50-165,-1659-11 91,506 12-5350,981-2 37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50.632"/>
    </inkml:context>
    <inkml:brush xml:id="br0">
      <inkml:brushProperty name="width" value="0.025" units="cm"/>
      <inkml:brushProperty name="height" value="0.025" units="cm"/>
    </inkml:brush>
  </inkml:definitions>
  <inkml:trace contextRef="#ctx0" brushRef="#br0">0 183 16560,'0'0'6940,"12"0"-5552,13-3-1240,0 0 0,0-2 1,-1 0-1,1-2 0,-1-1 1,-1-1-1,0-1 0,0 0 1,-1-2-1,0-1 0,-1-1 1,0 0-1,21-21 0,-26 10-38,-13 15 106,-14 15 99,2 2-193,1 1 1,0 0-1,1 0 0,0 1 1,1 0-1,-1 0 1,2 1-1,-1-1 0,-6 19 1,4-10 101,2 1 0,0 0-1,1 0 1,-4 33 0,7 13-733,3-62 15,-1 1 0,1 0 0,0-1 0,0 1 0,0-1-1,0 1 1,1-1 0,0 1 0,2 2 0,14 14-8565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6:57.196"/>
    </inkml:context>
    <inkml:brush xml:id="br0">
      <inkml:brushProperty name="width" value="0.025" units="cm"/>
      <inkml:brushProperty name="height" value="0.025" units="cm"/>
    </inkml:brush>
  </inkml:definitions>
  <inkml:trace contextRef="#ctx0" brushRef="#br0">0 26 6278,'0'0'19635,"74"6"-18130,-28-6-896,-1-4-513,6-3-64,-6 1-225,-5 3-1248,-11 0-1794,-7-1-3011,-9-1-8135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6:58.465"/>
    </inkml:context>
    <inkml:brush xml:id="br0">
      <inkml:brushProperty name="width" value="0.025" units="cm"/>
      <inkml:brushProperty name="height" value="0.025" units="cm"/>
    </inkml:brush>
  </inkml:definitions>
  <inkml:trace contextRef="#ctx0" brushRef="#br0">84 148 737,'0'0'4975,"4"-1"-4532,2-2 76,-1 0 0,0 0-1,1 0 1,-1-1 0,0 0-1,-1 0 1,1 0 0,-1 0-1,0-1 1,0 1 0,5-9-1,0 2 1796,-2-1 0,1-1 0,-2 1-1,8-19 1,-14 31-2259,0-1-1,0 1 1,0 0 0,0 0-1,0 0 1,1-1-1,-1 1 1,0 0 0,0 0-1,0 0 1,0-1 0,0 1-1,0 0 1,0 0-1,0 0 1,0-1 0,0 1-1,0 0 1,0 0 0,0 0-1,0-1 1,0 1 0,0 0-1,-1 0 1,1 0-1,0 0 1,0-1 0,0 1-1,0 0 1,0 0 0,0 0-1,0 0 1,-1-1 0,1 1-1,0 0 1,0 0-1,0 0 1,0 0 0,-1 0-1,1 0 1,0-1 0,0 1-1,0 0 1,-1 0-1,1 0 1,0 0 0,0 0-1,0 0 1,-1 0 0,1 0-1,0 0 1,0 0 0,-18 4 361,-13 12-792,23-10 359,-6 4-89,2 0 0,-1 1 0,-11 14 0,21-23 93,1 0 0,1 0 0,-1 1 0,0-1 0,0 0 0,1 1 0,-1-1 0,1 1 0,0 0 0,0-1 0,0 1 0,0 0 0,0 0 0,1-1 0,-1 1 0,1 0 0,0 0 0,0 0 0,0 0 0,0 0 0,0 0 0,1-1 0,-1 1 0,1 0 0,1 3 0,0-3 17,0-1 0,0 1 0,0-1 0,0 1 0,0-1 0,0 0 0,1 0 0,-1 0 0,1-1 0,0 1 0,-1 0 0,1-1 1,3 1-1,45 16 85,-33-12-70,-16-5-9,12 4-14,0 0 0,-1 1 0,18 10 0,-29-15-1,0 1 1,1-1-1,-1 1 1,0 0-1,-1-1 1,1 1-1,0 0 0,-1 0 1,1 0-1,-1 0 1,1 0-1,1 4 1,-3-5 4,0 0-1,0 0 1,0 1 0,1-1 0,-1 0 0,0 0 0,-1 0 0,1 1-1,0-1 1,0 0 0,0 0 0,-1 0 0,1 1 0,-1-1 0,1 0-1,-1 0 1,1 0 0,-1 0 0,1 0 0,-1 0 0,0 0 0,0 0-1,0 0 1,0 0 0,1 0 0,-1-1 0,-2 2 0,-3 2 169,-1 1 1,1-1-1,-1-1 1,0 1-1,-1-1 1,1-1-1,-1 1 1,1-1 0,-1 0-1,-11 1 1,3-1 195,0-1 1,0-1 0,0 0 0,-21-3 0,34 3-349,1-1 1,-1 1-1,1-1 1,-1 0-1,1 0 1,-1 0-1,1 0 1,-1 0-1,1 0 1,0-1-1,0 1 1,0-1-1,0 0 1,0 1-1,0-1 1,0 0-1,0 0 1,1 0-1,-1 0 0,1-1 1,-3-3-1,4 4-29,-1 0 0,1 0 1,-1 0-1,1 0 0,0 0 0,-1 0 0,1 0 0,0 0 0,1 0 0,-1 0 0,0 0 0,0 0 0,1 0 0,-1 0 0,1 0 0,0 0 0,0 0 0,-1 0 0,1 1 0,0-1 0,1 0 0,-1 0 0,0 1 0,0-1 0,1 1 0,-1-1 0,1 1 0,2-2 0,21-15-39,1 1-1,49-23 0,-49 28 81,-2-1 0,0-1 0,0-1 0,21-19 0,-44 33-21,1 0 0,0 0-1,-1 0 1,1 0 0,-1-1 0,0 1 0,1 0 0,-1-1 0,0 1 0,0-1 0,0 0 0,0 1 0,0-1 0,0 0 0,0 1 0,-1-1 0,1 0 0,-1 0 0,1 0 0,-1 1-1,0-1 1,1 0 0,-1 0 0,0 0 0,0 0 0,-1 0 0,1 0 0,0 0 0,0 1 0,-1-1 0,1 0 0,-1 0 0,0 0 0,-1-2 0,0 2-30,-1-1 0,1 1 1,-1 0-1,0 0 0,0 0 1,0 0-1,0 1 0,0-1 1,0 1-1,0 0 0,-1-1 1,1 1-1,0 1 0,-1-1 1,1 0-1,-1 1 1,1 0-1,-4 0 0,-2 0-580,-26 1-476,22 6-3037,8 9-5475,5-10 2458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6:59.221"/>
    </inkml:context>
    <inkml:brush xml:id="br0">
      <inkml:brushProperty name="width" value="0.025" units="cm"/>
      <inkml:brushProperty name="height" value="0.025" units="cm"/>
    </inkml:brush>
  </inkml:definitions>
  <inkml:trace contextRef="#ctx0" brushRef="#br0">1 0 4132,'13'5'11314,"-5"7"-4190,-6 27-1869,-20 41-5665,17-77 867,-1 13-1588,3-15 871,-1-1 1,0 0-1,0 1 1,0-1-1,1 0 1,-1 1-1,0-1 1,1 0-1,-1 0 1,0 1-1,0-1 1,1 0-1,-1 0 1,1 0-1,-1 1 1,0-1 0,1 0-1,-1 0 1,0 0-1,1 0 1,-1 0-1,1 0 1,-1 0-1,0 0 1,1 0-1,-1 0 1,1 0-1,-1 0 1,0 0-1,1 0 1,-1 0-1,1 0 1,-1 0-1,0 0 1,1 0-1,-1-1 1,0 1-1,1 0 1,-1 0-1,0 0 1,1-1-1,0 0 1,11-5-7797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6:59.830"/>
    </inkml:context>
    <inkml:brush xml:id="br0">
      <inkml:brushProperty name="width" value="0.025" units="cm"/>
      <inkml:brushProperty name="height" value="0.025" units="cm"/>
    </inkml:brush>
  </inkml:definitions>
  <inkml:trace contextRef="#ctx0" brushRef="#br0">157 76 4292,'0'0'8152,"3"-9"-4175,1 0-2968,-3 6-628,1-1 1,-1 1-1,0 0 0,0-1 1,0 1-1,-1-1 1,1 1-1,-1-1 1,0 1-1,0-8 1,0 11-287,0-1-1,0 1 1,0-1 0,0 0 0,-1 1-1,1-1 1,0 1 0,0-1 0,-1 1-1,1-1 1,0 1 0,-1-1 0,1 1-1,0-1 1,-1 1 0,1 0 0,-1-1-1,1 1 1,0-1 0,-1 1 0,1 0-1,-1-1 1,0 1 0,1 0 0,-1 0-1,1 0 1,-1-1 0,1 1 0,-1 0-1,0 0 1,-25 1 859,-21 16-516,36-9-103,1 0-1,-1 0 1,-13 16-1,21-21-247,0 1 0,0-1 0,0 0 0,1 1 0,0 0 0,-1 0 0,1 0 0,1 0 0,-1 0 0,0 0 0,1 0 0,0 1 0,0-1 0,0 6 0,1-10-69,0 1-1,0-1 1,0 1 0,0-1 0,0 1 0,1-1-1,-1 1 1,0-1 0,0 0 0,0 1 0,1-1-1,-1 1 1,0-1 0,1 1 0,-1-1 0,0 0-1,1 1 1,-1-1 0,1 0 0,-1 1 0,0-1 0,1 0-1,-1 0 1,1 1 0,-1-1 0,1 0 0,-1 0-1,1 0 1,-1 0 0,1 0 0,0 1 0,23-1 445,21-11-39,-37 7-452,1 0-136,0-1-1,1 0 1,-1 0 0,-1-1 0,1 0 0,-1-1 0,0 1 0,12-15 0,-20 20-253,-9 27-319,3-15 961,1 1 0,0 0 0,0 1 0,-4 20 0,8-29-161,0 1 1,1-1 0,-1 0 0,1 1-1,0-1 1,0 1 0,1-1-1,-1 0 1,1 1 0,0-1 0,0 0-1,0 0 1,1 0 0,0 0 0,-1 0-1,1 0 1,5 6 0,-5-8-49,0 1-1,1-1 1,-1 1 0,0 0 0,-1 0 0,1-1 0,0 1-1,-1 0 1,1 1 0,-1-1 0,0 0 0,0 0-1,-1 0 1,2 6 0,-2-8 10,-1 0 0,1 0-1,0 0 1,-1-1 0,1 1-1,-1 0 1,1-1 0,-1 1 0,1 0-1,-1-1 1,1 1 0,-1 0 0,1-1-1,-1 1 1,0-1 0,1 1-1,-1-1 1,0 1 0,0-1 0,1 0-1,-2 1 1,-32 5 922,13-4-690,7 0-80,0-1 1,1-1-1,-1 0 1,0 0-1,-19-4 1,33 4-188,0 0 1,0 0-1,-1 0 0,1 0 0,0 0 1,0-1-1,-1 1 0,1 0 0,0 0 1,0 0-1,-1 0 0,1 0 1,0 0-1,0 0 0,-1-1 0,1 1 1,0 0-1,0 0 0,0 0 1,-1-1-1,1 1 0,0 0 0,0 0 1,0 0-1,0-1 0,0 1 0,-1 0 1,1 0-1,0-1 0,0 1 1,0 0-1,0 0 0,0-1 0,0 1 1,0 0-1,0 0 0,0-1 0,0 1 1,0 0-1,0-1 0,10-9-917,14-4-1751,22-6-6142,-20 9 267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00.549"/>
    </inkml:context>
    <inkml:brush xml:id="br0">
      <inkml:brushProperty name="width" value="0.025" units="cm"/>
      <inkml:brushProperty name="height" value="0.025" units="cm"/>
    </inkml:brush>
  </inkml:definitions>
  <inkml:trace contextRef="#ctx0" brushRef="#br0">0 246 4132,'0'0'21695,"5"-9"-20686,148-227 1943,-166 292-3555,7-38 670,-5 11 482,2 0 1,1 1-1,2 0 0,-6 60 0,12-90-615,0 0-1,0 1 0,0-1 1,1 0-1,-1 1 0,0-1 1,0 0-1,0 1 0,0-1 1,1 0-1,-1 0 1,0 1-1,0-1 0,1 0 1,-1 0-1,0 1 0,1-1 1,-1 0-1,0 0 0,1 0 1,-1 0-1,0 1 0,1-1 1,-1 0-1,0 0 1,1 0-1,-1 0 0,0 0 1,1 0-1,-1 0 0,0 0 1,1 0-1,-1 0 0,1 0 1,-1 0-1,0 0 0,1 0 1,-1-1-1,0 1 0,1 0 1,-1 0-1,0 0 1,1 0-1,-1-1 0,0 1 1,1 0-1,16-11-5604,-8-3-1557,1-3-5504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00.893"/>
    </inkml:context>
    <inkml:brush xml:id="br0">
      <inkml:brushProperty name="width" value="0.025" units="cm"/>
      <inkml:brushProperty name="height" value="0.025" units="cm"/>
    </inkml:brush>
  </inkml:definitions>
  <inkml:trace contextRef="#ctx0" brushRef="#br0">147 1 19538,'0'0'8174,"-3"9"-7758,-3 9-280,-2 0 0,0-1 0,-1 1 0,-1-2 0,-24 32 0,17-24-102,1 0 0,-19 38 0,62-107-12131,-19 21 4309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01.233"/>
    </inkml:context>
    <inkml:brush xml:id="br0">
      <inkml:brushProperty name="width" value="0.025" units="cm"/>
      <inkml:brushProperty name="height" value="0.025" units="cm"/>
    </inkml:brush>
  </inkml:definitions>
  <inkml:trace contextRef="#ctx0" brushRef="#br0">79 12 4260,'0'0'11339,"-8"-1"-8862,-27-2-566,33 3-1789,1 0 0,0 0 0,0 0 0,-1 0 0,1 0 0,0 1 0,0-1 0,0 0 0,-1 1 0,1-1 1,0 0-1,0 1 0,0 0 0,0-1 0,0 1 0,0 0 0,0-1 0,0 1 0,0 0 0,0 0 0,0 0 0,1 0 0,-1 0 0,0 0 0,0 0 0,1 0 0,-1 0 1,1 0-1,-1 0 0,1 0 0,0 1 0,-1-1 0,1 0 0,0 0 0,0 0 0,-1 1 0,1-1 0,0 0 0,1 2 0,-1 0 39,-1-1 1,2 1-1,-1-1 0,0 1 0,1-1 1,-1 1-1,1-1 0,-1 1 0,1-1 1,0 1-1,0-1 0,1 0 0,-1 0 0,0 1 1,1-1-1,2 3 0,1-2-37,0-1 0,0 1 0,0-1 0,0 0 0,0 0 0,1-1 0,-1 0 0,0 0 0,1 0 0,-1 0 0,1-1 0,0 0-1,-1 0 1,1-1 0,5 0 0,-8 0-82,-1 1 0,0 0-1,0-1 1,1 1 0,-1-1-1,0 0 1,0 1 0,0-1-1,0 0 1,0 0 0,0-1-1,0 1 1,0 0-1,0-1 1,0 1 0,-1-1-1,1 1 1,0-1 0,-1 0-1,0 0 1,1 0 0,-1 0-1,0 0 1,0 0 0,0 0-1,0 0 1,0 0 0,-1 0-1,1-1 1,-1 1 0,1 0-1,-1 0 1,0-1 0,0 1-1,0 0 1,0-1-1,-1-3 1,0 4-110,0-1 0,-1 1 0,1 0-1,0 0 1,-1 0 0,1 0 0,-1 0-1,0 1 1,0-1 0,0 0 0,0 1 0,0-1-1,0 1 1,0 0 0,0-1 0,-1 1-1,1 0 1,0 1 0,-1-1 0,1 0 0,-1 1-1,1-1 1,0 1 0,-1 0 0,-4 0-1,1-1-158,0 0-1,0 1 0,0 0 0,0 0 0,0 1 1,0 0-1,0 0 0,0 0 0,-10 4 0,14-4-27,-1 1-1,1 0 0,0-1 1,0 1-1,0 0 1,0 1-1,0-1 0,0 0 1,0 0-1,1 1 1,-1-1-1,1 1 0,0 0 1,0-1-1,0 1 0,-2 5 1,0 27-8746,4-19 1757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01.590"/>
    </inkml:context>
    <inkml:brush xml:id="br0">
      <inkml:brushProperty name="width" value="0.025" units="cm"/>
      <inkml:brushProperty name="height" value="0.025" units="cm"/>
    </inkml:brush>
  </inkml:definitions>
  <inkml:trace contextRef="#ctx0" brushRef="#br0">92 0 14670,'0'0'8194,"-7"8"-7083,-4 6-633,-35 49 1610,42-58-1921,1 0 0,0 1 0,0 0 0,0 0 0,1 0 0,-1 0 0,2 0 0,-1 0 1,1 0-1,-1 8 0,3-13-89,-1 0 0,1 0 1,0 0-1,0 0 0,0 0 0,0 0 1,0 0-1,0-1 0,0 1 1,0 0-1,0-1 0,0 1 0,0 0 1,0-1-1,1 1 0,-1-1 0,0 0 1,1 1-1,-1-1 0,0 0 1,0 0-1,1 0 0,-1 0 0,0 0 1,1 0-1,-1 0 0,0 0 0,2-1 1,41-3 795,-40 3-843,0 0 0,0 0 0,-1-1 0,1 1 0,-1-1 0,1 0 0,-1-1 0,1 1 0,-1 0 0,0-1-1,0 0 1,0 0 0,-1 0 0,1 0 0,-1 0 0,4-6 0,-5 7-33,0 1 0,-1-1 0,1 1 0,0-1 0,-1 0 0,0 1 1,1-1-1,-1 0 0,0 1 0,0-1 0,0 0 0,0 0 0,0 1 0,0-1 0,0 0 0,-1 1 0,1-1 0,-1 0 0,1 1 0,-1-1 0,0 1 0,1-1 1,-1 1-1,0-1 0,0 1 0,0-1 0,0 1 0,0 0 0,0 0 0,-1 0 0,1-1 0,0 1 0,-1 0 0,1 0 0,-1 1 0,1-1 0,-1 0 0,1 0 0,-4 0 1,-3-2-529,0 0 0,0 1 1,0 0-1,0 1 0,-1 0 0,1 0 1,-1 1-1,-8 0 0,11 0-4312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05.613"/>
    </inkml:context>
    <inkml:brush xml:id="br0">
      <inkml:brushProperty name="width" value="0.025" units="cm"/>
      <inkml:brushProperty name="height" value="0.025" units="cm"/>
    </inkml:brush>
  </inkml:definitions>
  <inkml:trace contextRef="#ctx0" brushRef="#br0">395 1 3491,'0'0'18466,"-4"10"-17046,-1 6-1068,-2-1 0,0 0 1,-1-1-1,-1 1 0,0-1 1,-21 24-1,-28 28-61,-147 160-2466,202-223 1780,-20 16-3008,4-15-4304,12-5 1595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7:45.609"/>
    </inkml:context>
    <inkml:brush xml:id="br0">
      <inkml:brushProperty name="width" value="0.025" units="cm"/>
      <inkml:brushProperty name="height" value="0.025" units="cm"/>
    </inkml:brush>
  </inkml:definitions>
  <inkml:trace contextRef="#ctx0" brushRef="#br0">11034 801 9161,'-890'-202'2623,"-14"75"-1953,-842-118-712,906 111 228,-6 54-228,-424 68 117,5 123 485,997-67-618,-349 104 0,422-86 6,3 9 0,-258 134 0,265-103 389,-201 145 0,266-158 212,3 6 1,-148 156-1,213-194-579,3 3 1,3 2-1,2 1 1,3 3-1,3 1 0,4 2 1,2 1-1,3 2 1,3 1-1,4 0 0,-25 149 1,38-160 5,4-1 1,2 1 0,3 0 0,2 0 0,3 0 0,3-1 0,3 0-1,2 0 1,3-1 0,2-1 0,3-1 0,3-1 0,2-1-1,2-1 1,46 67 0,-18-49 63,3-2-1,2-3 0,4-3 1,2-3-1,3-3 1,98 64-1,492 257 155,457 133-163,-802-396 81,547 127 1,-379-154 366,4-21 0,2-22 1,574-17-1,-302-61-319,1004-169 0,-1040 67-199,-6-31 0,1057-389-1,-957 205 82,-668 270-43,-3-6 0,-4-7 0,156-130 0,-250 179 36,-1-2 0,-3-2 0,-2-2-1,61-86 1,-86 104 34,0 0-1,-2-2 1,-1 0-1,-2-1 1,-1 0-1,-2-2 1,-1 1-1,-1-1 1,7-69-1,-15 68 27,0 1 0,-3 0 0,0 0 0,-3 0 0,0 0 0,-3 1 0,-1-1 0,-22-55 0,11 46 92,-2 0 0,-2 2 0,-1 0 0,-3 2-1,-54-62 1,26 42 105,-3 2 1,-111-83-1,-146-65-171,148 115-205,-4 8 0,-3 8 0,-242-71 0,157 77-322,-470-64-1,-286 59-2327,3 64-3364,859 10 4761,-196 0-5309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06.035"/>
    </inkml:context>
    <inkml:brush xml:id="br0">
      <inkml:brushProperty name="width" value="0.025" units="cm"/>
      <inkml:brushProperty name="height" value="0.025" units="cm"/>
    </inkml:brush>
  </inkml:definitions>
  <inkml:trace contextRef="#ctx0" brushRef="#br0">187 1 16111,'0'0'1554,"-11"0"63,2 1-1478,1 0 0,-1 0 0,1 1 0,0 0 1,-1 0-1,1 1 0,0 0 0,0 1 0,1 0 0,-1 0 0,1 0 0,0 1 0,0 0 0,0 1 0,1-1 0,0 1 0,0 0 0,0 1 0,1 0 0,-9 13 0,12-17-118,0 0 0,1 0-1,-1 0 1,1 0 0,-1 0-1,1 0 1,0 0 0,1 1-1,-1-1 1,0 0 0,1 0-1,0 1 1,-1-1 0,2 1-1,-1-1 1,0 0 0,0 1-1,1-1 1,0 0 0,0 0-1,0 1 1,0-1 0,2 4-1,0-5 98,-1 1-1,0-1 0,1 0 0,0 0 1,-1 0-1,1 0 0,0 0 0,0-1 1,0 1-1,0-1 0,0 0 0,1 0 0,-1 0 1,0 0-1,0 0 0,1-1 0,-1 0 1,0 0-1,1 0 0,-1 0 0,1 0 1,-1 0-1,5-2 0,-2 1 33,0-1 0,-1 0 0,1 0-1,-1 0 1,1-1 0,-1 0 0,0 0 0,0 0 0,0-1-1,-1 1 1,1-1 0,-1 0 0,0-1 0,0 1 0,4-5-1,-5 5-97,-1 1 0,1-1 0,-1 1-1,0-1 1,0 0 0,0 1 0,0-1-1,-1 0 1,0 0 0,0 0 0,0-1-1,0 1 1,0 0 0,-1 0 0,0 0-1,0-1 1,0 1 0,0 0 0,-1 0-1,1-1 1,-1 1 0,-2-5 0,3 9-78,-1-1 1,1 0 0,-1 0 0,1 0 0,-1 1 0,1-1 0,-1 0-1,0 0 1,1 1 0,-1-1 0,0 1 0,0-1 0,1 0 0,-1 1-1,0-1 1,0 1 0,0 0 0,0-1 0,0 1 0,1 0 0,-1 0-1,0-1 1,0 1 0,0 0 0,0 0 0,0 0 0,0 0 0,0 0-1,0 0 1,0 0 0,0 1 0,0-1 0,0 0 0,0 0 0,1 1-1,-1-1 1,0 1 0,0-1 0,0 1 0,0-1 0,1 1 0,-1-1 0,0 1-1,1 0 1,-2 0 0,-31 33-1877,30-28 1385,-1 1 1,1 0 0,0 0 0,0 0 0,1 0 0,0 0-1,-1 11 1,2-16 38,0 1 0,1 0 0,0 0-1,0 0 1,0 0 0,0 0 0,0 0-1,0-1 1,1 1 0,0 0 0,-1 0-1,1 0 1,0-1 0,0 1 0,0 0-1,1-1 1,-1 1 0,1-1 0,-1 1-1,1-1 1,0 0 0,2 2 0,24 13-4669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06.390"/>
    </inkml:context>
    <inkml:brush xml:id="br0">
      <inkml:brushProperty name="width" value="0.025" units="cm"/>
      <inkml:brushProperty name="height" value="0.025" units="cm"/>
    </inkml:brush>
  </inkml:definitions>
  <inkml:trace contextRef="#ctx0" brushRef="#br0">109 0 5477,'0'0'13202,"-6"10"-11675,-16 24-31,5-8-855,1 0 0,-12 28 0,24-47-635,1-1 0,1 1 1,-1 0-1,1 0 0,1 0 0,-1 0 1,1 1-1,0-1 0,1 0 0,0 1 0,0-1 1,0 0-1,1 1 0,2 9 0,-2-15 41,0 1 0,1-1 0,-1 0 0,0 0-1,1 0 1,-1 0 0,1 0 0,0 0-1,-1 0 1,1-1 0,0 1 0,0 0 0,0-1-1,0 0 1,1 1 0,-1-1 0,0 0-1,1 0 1,-1 0 0,0-1 0,1 1 0,-1 0-1,1-1 1,-1 0 0,1 1 0,-1-1-1,1 0 1,-1 0 0,1-1 0,-1 1-1,5-1 1,-1 0 227,1 0 0,-1-1 0,0 0 0,0 0 0,0 0-1,-1 0 1,1-1 0,0 0 0,-1 0 0,0-1 0,10-7 0,-10 5-100,-1 0 0,0 0 0,0 0 0,0-1 0,0 1 0,-1-1 0,0 0 0,-1 0 0,1 0 0,-1 0 0,-1-1 0,0 1 0,0 0 0,0-1 0,-1 1 0,0-1 0,-1-8 0,1 13-214,0-1 0,-1 0 0,1 0 1,-1 1-1,0-1 0,0 0 0,-1 1 1,1-1-1,-1 1 0,0-1 0,1 1 0,-2 0 1,1 0-1,0 0 0,-1 0 0,1 0 1,-1 0-1,0 1 0,0-1 0,0 1 1,0 0-1,0 0 0,0 0 0,-1 0 1,1 1-1,-1-1 0,1 1 0,-1 0 0,0 0 1,1 0-1,-1 0 0,0 1 0,0 0 1,-5 0-1,8 0-134,0 0 0,0 0 0,0 0 1,0 0-1,0 0 0,0 1 0,1-1 0,-1 0 0,0 1 0,0-1 0,0 1 1,0-1-1,0 1 0,1-1 0,-1 1 0,0 0 0,1-1 0,-1 1 1,0 0-1,1 0 0,-1-1 0,1 1 0,-1 0 0,1 0 0,-1 0 1,1 0-1,0 0 0,-1 1 0,1-1-142,0 0 0,-1-1 1,1 1-1,0 0 0,0 0 0,0 0 0,0-1 1,0 1-1,1 0 0,-1 0 0,0 0 1,0-1-1,0 1 0,1 0 0,-1 0 0,0-1 1,1 1-1,-1 0 0,1-1 0,-1 1 0,1 0 1,-1-1-1,1 1 0,-1 0 0,1-1 1,0 1-1,-1-1 0,1 1 0,0-1 0,-1 0 1,1 1-1,0-1 0,0 0 0,-1 1 1,2-1-1,21 5-6854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06.921"/>
    </inkml:context>
    <inkml:brush xml:id="br0">
      <inkml:brushProperty name="width" value="0.025" units="cm"/>
      <inkml:brushProperty name="height" value="0.025" units="cm"/>
    </inkml:brush>
  </inkml:definitions>
  <inkml:trace contextRef="#ctx0" brushRef="#br0">0 42 17617,'0'0'4607,"12"2"-2782,36 1-948,0-2-1,1-2 0,-1-2 0,82-15 0,-58 7-1916,99-3 0,-171 14 925,0 0 0,-1 0-1,1 1 1,0-1-1,0 0 1,0 0 0,-1 0-1,1 1 1,0-1 0,0 0-1,0 0 1,0 1 0,0-1-1,-1 0 1,1 0 0,0 1-1,0-1 1,0 0-1,0 1 1,0-1 0,0 0-1,0 0 1,0 1 0,0-1-1,0 0 1,0 1 0,0-1-1,0 0 1,0 0 0,0 1-1,0-1 1,1 0-1,-1 0 1,0 1 0,0-1-1,0 0 1,0 0 0,0 1-1,1-1 1,-1 0 0,0 0-1,0 0 1,0 1 0,1-1-1,-1 0 1,0 0-1,0 0 1,1 0 0,-1 0-1,0 1 1,0-1 0,1 0-1,-1 0 1,0 0 0,1 0-1,-24 14-3140,-7-4-3150,-8 1-3822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07.248"/>
    </inkml:context>
    <inkml:brush xml:id="br0">
      <inkml:brushProperty name="width" value="0.025" units="cm"/>
      <inkml:brushProperty name="height" value="0.025" units="cm"/>
    </inkml:brush>
  </inkml:definitions>
  <inkml:trace contextRef="#ctx0" brushRef="#br0">0 55 11339,'0'0'7367,"51"3"-4709,-8-3 129,11-5-449,5-2-897,0-2-416,-5 3-544,-4-2-417,-13 4-96,-5 0-833,-10 0-801,-7 0-2017,-3-2-4100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08.047"/>
    </inkml:context>
    <inkml:brush xml:id="br0">
      <inkml:brushProperty name="width" value="0.025" units="cm"/>
      <inkml:brushProperty name="height" value="0.025" units="cm"/>
    </inkml:brush>
  </inkml:definitions>
  <inkml:trace contextRef="#ctx0" brushRef="#br0">1 67 8904,'0'0'18290,"4"3"-18280,-1-2 61,-1 0-1,1-1 0,0 1 1,-1-1-1,1 0 0,0 0 1,-1 0-1,1 0 0,0 0 1,-1 0-1,1-1 0,0 1 0,-1-1 1,1 0-1,-1 0 0,1 0 1,-1 0-1,1 0 0,-1-1 1,0 1-1,0-1 0,0 1 1,0-1-1,0 0 0,0 0 0,0 0 1,0 0-1,0 0 0,-1 0 1,1 0-1,-1-1 0,0 1 1,0 0-1,0-1 0,0 1 1,0-1-1,0 0 0,-1 1 1,1-1-1,-1-5 0,0 8-60,0-1 1,0 0-1,0 1 0,-1-1 0,1 0 1,0 1-1,-1-1 0,1 1 0,0-1 1,-1 1-1,1-1 0,-1 0 0,1 1 1,-1 0-1,1-1 0,-1 1 0,1-1 1,-1 1-1,1 0 0,-1-1 0,0 1 1,1 0-1,-1-1 0,1 1 0,-1 0 1,0 0-1,1 0 0,-1 0 0,0 0 1,1 0-1,-1 0 0,0 0 1,1 0-1,-1 0 0,0 0 0,1 0 1,-1 0-1,0 0 0,1 1 0,-1-1 1,0 0-1,1 1 0,-1-1 0,1 0 1,-1 1-1,1-1 0,-2 1 0,-29 18-320,29-16 272,0 0 1,0 0 0,1 0-1,-1 0 1,1 1-1,0-1 1,0 0 0,0 1-1,0-1 1,1 0 0,-1 1-1,1 5 1,3-9-406,1 0 1,-1 0-1,0-1 0,1 1 1,-1-1-1,0 0 1,0 0-1,1 0 0,-1 0 1,3-2-1,6-2-4228,1 2-2440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08.395"/>
    </inkml:context>
    <inkml:brush xml:id="br0">
      <inkml:brushProperty name="width" value="0.025" units="cm"/>
      <inkml:brushProperty name="height" value="0.025" units="cm"/>
    </inkml:brush>
  </inkml:definitions>
  <inkml:trace contextRef="#ctx0" brushRef="#br0">0 17 10282,'0'0'16538,"4"3"-16458,-1 0-70,1-1 0,-1 0 0,1 0 0,0 0-1,0 0 1,0-1 0,0 1 0,6 0 0,-9-2 60,0 1 0,0-1 1,0 0-1,0 1 0,0-1 0,0 0 1,0 0-1,0 0 0,0 0 0,0 0 1,0 0-1,0 0 0,0 0 1,0-1-1,0 1 0,0 0 0,0-1 1,0 1-1,0 0 0,0-1 0,0 1 1,0-1-1,0 0 0,0 1 0,-1-1 1,1 0-1,0 1 0,0-1 0,-1 0 1,1 0-1,0 0 0,-1 0 0,1 1 1,-1-1-1,1 0 0,-1 0 0,0 0 1,1 0-1,-1 0 0,0 0 0,0 0 1,0 0-1,0 0 0,1-1 0,-2 0 1,1 1-38,0 1 0,-1-1 0,1 1 0,-1 0 0,1-1 1,-1 1-1,1 0 0,-1-1 0,1 1 0,-1 0 0,1 0 0,-1 0 1,1-1-1,-1 1 0,0 0 0,1 0 0,-1 0 0,1 0 0,-1 0 1,1 0-1,-1 0 0,0 0 0,1 0 0,-1 0 0,1 0 1,-1 1-1,1-1 0,-1 0 0,0 0 0,1 0 0,-1 1 0,0 0 1,-21 7-125,20-6 67,0-1 0,0 1 0,0-1 0,0 1-1,0-1 1,0 1 0,1 0 0,-1 0 0,1 0 0,0 0 0,-1 0-1,1 0 1,0 1 0,0-1 0,0 0 0,0 0 0,1 1 0,-1-1-1,1 1 1,-1 2 0,2-4-42,-1 0 0,1-1 0,-1 1 0,1-1 0,0 1-1,-1-1 1,1 1 0,0-1 0,-1 0 0,1 1 0,0-1 0,0 0 0,-1 0 0,1 1 0,0-1-1,0 0 1,0 0 0,-1 0 0,1 0 0,0 0 0,0 0 0,0 0 0,-1 0 0,1-1-1,0 1 1,0 0 0,0 0 0,-1-1 0,1 1 0,1-1 0,25-9-2129,5-15-3149,4-9-5119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10.678"/>
    </inkml:context>
    <inkml:brush xml:id="br0">
      <inkml:brushProperty name="width" value="0.025" units="cm"/>
      <inkml:brushProperty name="height" value="0.025" units="cm"/>
    </inkml:brush>
  </inkml:definitions>
  <inkml:trace contextRef="#ctx0" brushRef="#br0">332 1 14510,'0'0'11531,"-6"9"-11425,-292 420 508,292-421-750,4-6-21,0 0 0,0 0 1,1 0-1,-1 0 0,0 1 0,1-1 1,-1 1-1,1-1 0,0 1 0,0-1 1,0 1-1,0 0 0,0 0 0,0 4 1,24-29-4355,35-55-4458,-23 24-832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11.058"/>
    </inkml:context>
    <inkml:brush xml:id="br0">
      <inkml:brushProperty name="width" value="0.025" units="cm"/>
      <inkml:brushProperty name="height" value="0.025" units="cm"/>
    </inkml:brush>
  </inkml:definitions>
  <inkml:trace contextRef="#ctx0" brushRef="#br0">248 0 11979,'0'0'10261,"5"10"-9023,-1-1-1107,-1 0 0,-1 1 0,1-1-1,-2 1 1,1-1 0,-1 1 0,-1 0 0,1-1-1,-2 1 1,1 0 0,-1-1 0,-1 1-1,-3 10 1,3-7-202,-4 17 194,1 1 0,2 0 0,0 55-1,3-80-214,1 0 0,-1 0 1,1 0-1,0 0 0,0 0 0,0 0 0,1 0 0,0 0 0,1-1 0,-1 1 0,1-1 0,0 1 0,0-1 0,0 0 1,1 0-1,0 0 0,0-1 0,0 0 0,1 1 0,-1-1 0,1-1 0,0 1 0,0-1 0,0 0 0,11 5 0,-29-23-12303,-13-1 7345</inkml:trace>
  <inkml:trace contextRef="#ctx0" brushRef="#br0" timeOffset="1">51 267 9897,'0'0'3876,"-42"-42"-705,34 31-256,8 8 768,8 3-2978,16 0 320,4 0 128,13 4-256,3 1-513,8-1-320,-2-3-448,1-1-2275,-11 0-3266,-3-2-7240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12.234"/>
    </inkml:context>
    <inkml:brush xml:id="br0">
      <inkml:brushProperty name="width" value="0.025" units="cm"/>
      <inkml:brushProperty name="height" value="0.025" units="cm"/>
    </inkml:brush>
  </inkml:definitions>
  <inkml:trace contextRef="#ctx0" brushRef="#br0">289 74 4644,'0'0'10715,"8"-7"-8340,0-1-1643,30-29 2489,-7 16 4122,-60 63-6665,-140 137-452,3-4-1952,156-157 308,15-11-1671,-3-8 2771,0 1 0,0 0 1,1-1-1,-1 0 0,0 1 0,0-1 1,0 0-1,1 0 0,-1 0 1,0 0-1,0-1 0,3-2 1,22-21-3901,2-6-1878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12.580"/>
    </inkml:context>
    <inkml:brush xml:id="br0">
      <inkml:brushProperty name="width" value="0.025" units="cm"/>
      <inkml:brushProperty name="height" value="0.025" units="cm"/>
    </inkml:brush>
  </inkml:definitions>
  <inkml:trace contextRef="#ctx0" brushRef="#br0">0 1 12524,'0'0'10703,"1"7"-9971,7 84 752,-7-65-1491,1 1 0,1-1-1,1 0 1,2 0 0,11 34 0,-9-37-1355,-5-8-1709,-6-9-7246,-8-6 820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1:41.084"/>
    </inkml:context>
    <inkml:brush xml:id="br0">
      <inkml:brushProperty name="width" value="0.025" units="cm"/>
      <inkml:brushProperty name="height" value="0.025" units="cm"/>
    </inkml:brush>
  </inkml:definitions>
  <inkml:trace contextRef="#ctx0" brushRef="#br0">1 177 14029,'0'0'967,"7"0"-994,374-3 2522,-142-3-1349,-29 5-803,879-25 814,1029-39 572,-2013 65-1683,614-29 415,-639 13-1903,-28 0-2587,-15 1-2532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12.952"/>
    </inkml:context>
    <inkml:brush xml:id="br0">
      <inkml:brushProperty name="width" value="0.025" units="cm"/>
      <inkml:brushProperty name="height" value="0.025" units="cm"/>
    </inkml:brush>
  </inkml:definitions>
  <inkml:trace contextRef="#ctx0" brushRef="#br0">0 23 14670,'0'0'10890,"69"-20"-10249,-25 19-353,6 0-256,4 1-192,-5 0-2402,-10 0-2307,-4 0-3747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13.298"/>
    </inkml:context>
    <inkml:brush xml:id="br0">
      <inkml:brushProperty name="width" value="0.025" units="cm"/>
      <inkml:brushProperty name="height" value="0.025" units="cm"/>
    </inkml:brush>
  </inkml:definitions>
  <inkml:trace contextRef="#ctx0" brushRef="#br0">0 28 12588,'0'0'9652,"9"2"-8478,40 1 105,-1-1-1,1-3 0,92-14 1,4 1-990,-50 10-1537,186 16-1,-157 6-3554,1 8-4596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13.629"/>
    </inkml:context>
    <inkml:brush xml:id="br0">
      <inkml:brushProperty name="width" value="0.025" units="cm"/>
      <inkml:brushProperty name="height" value="0.025" units="cm"/>
    </inkml:brush>
  </inkml:definitions>
  <inkml:trace contextRef="#ctx0" brushRef="#br0">0 198 13741,'0'0'9727,"11"-5"-7758,27-15 211,64-44 0,37-44-2749,-134 108-331,-7 9 586,-8 13 150,-10 10 112,-27 48 88,43-72-67,0-1-1,1 1 1,0 0-1,1 0 1,-1 0 0,2 1-1,-1-1 1,0 11-1,2-19-14,0 1 1,0-1-1,0 1 0,0-1 0,0 0 0,0 1 0,0-1 0,0 1 0,1-1 0,-1 0 1,0 1-1,0-1 0,0 1 0,0-1 0,1 0 0,-1 1 0,0-1 0,0 0 0,1 1 0,-1-1 1,0 0-1,1 1 0,-1-1 0,0 0 0,1 0 0,-1 0 0,0 1 0,1-1 0,-1 0 0,1 0 1,-1 0-1,0 0 0,1 0 0,-1 1 0,1-1 0,20-4-1582,17-14-2517,-5-6-1466,2-8-1953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13.967"/>
    </inkml:context>
    <inkml:brush xml:id="br0">
      <inkml:brushProperty name="width" value="0.025" units="cm"/>
      <inkml:brushProperty name="height" value="0.025" units="cm"/>
    </inkml:brush>
  </inkml:definitions>
  <inkml:trace contextRef="#ctx0" brushRef="#br0">99 1 10122,'0'0'10842,"-6"7"-9299,-4 4-1114,-47 58 2023,54-66-2317,0 1 1,1 0 0,-1 0 0,1 0-1,0 0 1,0 1 0,0-1 0,1 0 0,-1 1-1,1-1 1,0 1 0,1 0 0,-1-1-1,1 1 1,0 0 0,0 6 0,1-9-124,0-1 0,0 1 1,0-1-1,0 0 1,0 0-1,1 0 1,-1 1-1,0-1 1,0 0-1,1-1 0,-1 1 1,1 0-1,-1 0 1,1 0-1,-1-1 1,1 1-1,-1-1 1,1 0-1,0 1 0,-1-1 1,1 0-1,-1 0 1,1 0-1,2 0 1,49-1 615,-43 0-430,1 0-53,0 0 0,0-1 0,1-1 0,-2 0 1,19-7-1,-25 9-65,0-1-1,0 0 1,0 0 0,0 0-1,0 0 1,-1-1 0,1 1 0,-1-1-1,0 0 1,0 0 0,0 0-1,0-1 1,-1 1 0,1-1 0,-1 1-1,0-1 1,4-7 0,-6 10-81,0-1 1,0 1-1,0 0 1,0 0-1,0 0 1,0-1-1,0 1 1,0 0-1,-1 0 0,1 0 1,0 0-1,-1 0 1,1-1-1,-1 1 1,1 0-1,-1 0 1,0 0-1,1 0 1,-1 0-1,0 1 1,0-1-1,0 0 0,1 0 1,-1 0-1,0 1 1,0-1-1,0 0 1,0 1-1,0-1 1,0 1-1,-1-1 1,1 1-1,0 0 1,0-1-1,0 1 1,0 0-1,-1 0 0,1 0 1,-2 0-1,-53-4-864,51 4 700,-1-1-157,1 1 1,-1 0-1,0 0 1,0 0-1,0 1 0,1 0 1,-1 0-1,0 0 0,1 1 1,-1 0-1,1 0 0,-1 1 1,1-1-1,0 1 1,-7 5-1,11-8 204,1 1 0,0-1 1,0 0-1,-1 0 0,1 1 0,0-1 0,0 0 1,-1 1-1,1-1 0,0 0 0,0 1 0,0-1 1,0 0-1,0 1 0,0-1 0,-1 0 0,1 1 1,0-1-1,0 0 0,0 1 0,0-1 1,0 0-1,0 1 0,0-1 0,1 1 0,-1-1 1,0 0-1,0 1 0,0-1 0,0 0 0,0 1 1,0-1-1,1 0 0,-1 1 0,0-1 0,0 0 1,1 0-1,-1 1 0,0-1 0,0 0 0,1 0 1,-1 1-1,0-1 0,0 0 0,1 0 1,-1 0-1,0 0 0,1 1 0,-1-1 0,0 0 1,1 0-1,-1 0 0,1 0 0,-1 0 0,0 0 1,1 0-1,-1 0 0,0 0 0,1 0 0,-1 0 1,1 0-1,29 1-2223,-25-2 1399,32 0-2256,4-5-1040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7:14.310"/>
    </inkml:context>
    <inkml:brush xml:id="br0">
      <inkml:brushProperty name="width" value="0.025" units="cm"/>
      <inkml:brushProperty name="height" value="0.025" units="cm"/>
    </inkml:brush>
  </inkml:definitions>
  <inkml:trace contextRef="#ctx0" brushRef="#br0">168 0 17104,'-8'1'2637,"-4"1"-1854,0 1-1,0 0 1,0 1 0,1 0-1,0 0 1,-13 8-1,20-10-622,-1 0-1,1 1 1,0-1 0,0 1-1,0 0 1,0 0-1,0 1 1,1-1 0,-1 1-1,1 0 1,0 0-1,0 0 1,0 0-1,1 0 1,0 1 0,0-1-1,0 1 1,0-1-1,-2 9 1,5-11-152,-1-1 0,0 0 0,1 1 0,-1-1-1,0 0 1,1 0 0,0 1 0,-1-1 0,1 0 0,0 0 0,0 0 0,-1 0 0,1 0 0,0 0 0,0 0 0,0 0-1,0 0 1,1 0 0,-1 0 0,0-1 0,0 1 0,0 0 0,1-1 0,-1 1 0,0-1 0,0 1 0,1-1 0,-1 0-1,1 0 1,-1 0 0,0 1 0,1-1 0,-1 0 0,3-1 0,54 1 422,-54 0-379,3-1-6,-1 0-1,0 0 1,1 0 0,-1-1-1,0 0 1,1 0 0,-1-1 0,7-4-1,-11 6-30,0 0 0,0 0 0,0-1 0,0 1 0,0 0 0,0-1-1,-1 0 1,1 1 0,0-1 0,-1 0 0,0 0 0,1 0 0,-1 0 0,0 0 0,0 0-1,0-1 1,0 1 0,0 0 0,0-1 0,-1 1 0,1 0 0,-1-1 0,0 1 0,0 0-1,0-4 1,0 4-44,-1 0 0,1 1 0,-1-1 1,0 0-1,0 1 0,0-1 0,0 1 0,0-1 0,0 1 0,0-1 0,0 1 0,-1 0 0,1-1 0,0 1 0,-1 0 0,1 0 0,-1 0 0,0 0 0,1 1 0,-1-1 0,0 0 0,1 1 0,-1-1 0,0 1 0,0-1 0,1 1 1,-4 0-1,-55-4-3185,51 4 1994,-18 0-4011,5 0-3624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2.183"/>
    </inkml:context>
    <inkml:brush xml:id="br0">
      <inkml:brushProperty name="width" value="0.025" units="cm"/>
      <inkml:brushProperty name="height" value="0.025" units="cm"/>
    </inkml:brush>
  </inkml:definitions>
  <inkml:trace contextRef="#ctx0" brushRef="#br0">1 237 8456,'0'0'18423,"7"-6"-17719,243-219 540,-250 225-1241,0 0 0,0-1 1,1 1-1,-1 0 0,0 0 0,0-1 0,0 1 0,0 0 0,1-1 0,-1 1 0,0 0 1,0 0-1,1 0 0,-1-1 0,0 1 0,0 0 0,1 0 0,-1 0 0,0 0 0,1-1 1,-1 1-1,0 0 0,0 0 0,1 0 0,-1 0 0,0 0 0,1 0 0,-1 0 0,0 0 1,1 0-1,-1 0 0,0 0 0,1 0 0,-1 0 0,0 0 0,1 0 0,-1 0 0,0 0 1,1 1-1,-1-1 0,0 0 0,0 0 0,1 0 0,-1 0 0,0 1 0,0-1 0,1 0 1,-4 20 142,-14 26 103,-8 7 4,8-20-115,2 1 0,-18 55 0,33-88-150,0 1 1,-1-1-1,1 0 0,0 0 0,0 0 0,0 0 1,-1 0-1,1 0 0,0 0 0,0 0 1,1 0-1,-1 1 0,0-1 0,0 0 1,0 0-1,1 0 0,0 1 0,11 0-2506,23-23-4548,-11-1-13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2.558"/>
    </inkml:context>
    <inkml:brush xml:id="br0">
      <inkml:brushProperty name="width" value="0.025" units="cm"/>
      <inkml:brushProperty name="height" value="0.025" units="cm"/>
    </inkml:brush>
  </inkml:definitions>
  <inkml:trace contextRef="#ctx0" brushRef="#br0">94 0 11018,'0'0'11990,"3"11"-11573,-2-8-383,0 2 13,0 0 0,0 0 0,0 0 0,0-1 0,-1 1 0,0 0-1,0 0 1,0 0 0,0 0 0,-1 0 0,0 0 0,0 0 0,0-1 0,-1 1 0,-4 9 0,-84 163 2520,89-176-3570,9-12-4154,-1-8-475,2-5-3876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2.882"/>
    </inkml:context>
    <inkml:brush xml:id="br0">
      <inkml:brushProperty name="width" value="0.025" units="cm"/>
      <inkml:brushProperty name="height" value="0.025" units="cm"/>
    </inkml:brush>
  </inkml:definitions>
  <inkml:trace contextRef="#ctx0" brushRef="#br0">165 16 5894,'0'0'4441,"-8"-1"-1724,3 0-2290,0 0 0,0 0 0,0 1 0,0-1 0,-1 1-1,1 0 1,0 0 0,0 1 0,0 0 0,0 0 0,0 0 0,0 0-1,1 1 1,-1 0 0,0 0 0,1 0 0,-1 0 0,1 1-1,-1 0 1,1 0 0,0 0 0,0 0 0,-5 7 0,5-5-117,0-1 1,0 1-1,0 0 1,1 1-1,0-1 1,0 0-1,0 1 1,1 0-1,-1 0 1,2 0-1,-3 7 1,5-12-286,0 0-1,0-1 1,-1 1 0,1 0-1,0 0 1,0-1 0,0 1-1,0-1 1,0 1 0,0-1 0,0 0-1,0 1 1,0-1 0,0 0-1,0 1 1,0-1 0,0 0-1,1 0 1,-1 0 0,0 0-1,0 0 1,0 0 0,0-1 0,0 1-1,0 0 1,0 0 0,0-1-1,2 0 1,35-9 412,-31 5-329,0 0 0,0-1 0,-1 1 0,1-1 0,9-13 0,-14 16-76,1 1 0,-1-1 1,0 0-1,0 0 0,0 0 0,-1-1 0,1 1 1,-1 0-1,0-1 0,0 1 0,0-1 1,0 1-1,-1-1 0,1 1 0,-1-1 1,0-6-1,0 9-33,-1 1 1,0-1-1,1 0 1,-1 0-1,1 1 0,-1-1 1,0 1-1,1-1 1,-1 1-1,0-1 1,1 1-1,-1-1 1,0 1-1,0-1 0,0 1 1,1 0-1,-1 0 1,0-1-1,0 1 1,0 0-1,0 0 1,0 0-1,0 0 0,1 0 1,-1 0-1,0 0 1,0 0-1,0 0 1,0 1-1,0-1 1,-1 1-1,-29 8-168,25-5 37,1-1 0,-1 1 0,1 1 0,0-1 0,0 1 0,0 0 0,0 0 0,1 0 0,0 1 0,0-1 0,1 1 0,-1 0 0,1 0 0,0 0 0,1 1 0,0-1 0,0 1 0,0-1 0,1 1 0,0 0 0,-1 10 0,2-16-98,1 1 0,-1 0-1,0 0 1,1 0 0,-1 0 0,1-1 0,0 1 0,-1 0-1,1-1 1,0 1 0,0 0 0,0-1 0,0 1 0,0-1 0,1 0-1,-1 1 1,0-1 0,1 0 0,-1 0 0,1 0 0,1 2-1,40 14-7613,-14-11 2222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3.212"/>
    </inkml:context>
    <inkml:brush xml:id="br0">
      <inkml:brushProperty name="width" value="0.025" units="cm"/>
      <inkml:brushProperty name="height" value="0.025" units="cm"/>
    </inkml:brush>
  </inkml:definitions>
  <inkml:trace contextRef="#ctx0" brushRef="#br0">29 25 8584,'0'0'15081,"-4"9"-14045,-1 0-783,3-7-188,0 1 1,1 0 0,-1 0-1,1 1 1,0-1-1,-1 0 1,1 0-1,1 0 1,-1 1-1,0-1 1,1 1-1,0 3 1,0-6-46,0 1 0,0-1 0,1 0 1,-1 0-1,1 0 0,-1 0 0,1 0 0,0 0 1,-1-1-1,1 1 0,0 0 0,-1 0 0,1 0 1,0-1-1,0 1 0,0 0 0,0-1 1,0 1-1,0 0 0,0-1 0,0 0 0,0 1 1,0-1-1,0 1 0,0-1 0,0 0 0,0 0 1,0 0-1,0 0 0,0 0 0,0 0 0,1 0 1,-1 0-1,0 0 0,0 0 0,0 0 1,2-1-1,3 0 120,-1 0 1,1 0-1,-1 0 0,0-1 1,1 1-1,7-5 1,32-29 970,-43 33-980,0-1 1,1 1 0,-1-1-1,0 1 1,-1-1 0,1 0-1,0 0 1,-1 0-1,1 0 1,-1 0 0,0 0-1,0 0 1,0 0 0,0-6-1,-1 8-103,-1 1-1,1-1 1,-1 0 0,0 0-1,1 1 1,-1-1-1,0 0 1,0 1 0,1-1-1,-1 1 1,0-1-1,0 1 1,0-1-1,0 1 1,0-1 0,0 1-1,1 0 1,-1 0-1,0-1 1,0 1-1,0 0 1,0 0 0,0 0-1,0 0 1,0 0-1,0 0 1,-2 1-1,-31 1 13,26 0 12,0 0-1,1 1 1,-1 0 0,0 0 0,-12 8 0,-6 10-1144,25-20 744,0 1 0,0-1 0,0 0 0,0 1 0,0-1 0,0 1 0,1-1 0,-1 1 0,0 0 0,1-1 0,0 1 0,-1 0 0,1-1 0,-1 3 0,5 1-7552,11-4-8148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5.404"/>
    </inkml:context>
    <inkml:brush xml:id="br0">
      <inkml:brushProperty name="width" value="0.025" units="cm"/>
      <inkml:brushProperty name="height" value="0.025" units="cm"/>
    </inkml:brush>
  </inkml:definitions>
  <inkml:trace contextRef="#ctx0" brushRef="#br0">5 1 8136,'0'0'15492,"0"13"-15316,-1 28-26,-1-11 197,1 0 0,1 0-1,8 51 1,-8-80-286,1 0-1,-1 0 1,0 0 0,0 0-1,0 1 1,1-1-1,-1 0 1,0 0-1,1 0 1,-1 0 0,1 0-1,0 0 1,-1 0-1,1 0 1,0 0-1,-1 0 1,1-1-1,0 1 1,0 0 0,0 0-1,0-1 1,0 1-1,0 0 1,0-1-1,0 1 1,0-1 0,0 1-1,0-1 1,0 0-1,2 1 1,-1-2 59,1 1-1,-1-1 1,0 0 0,0 1 0,0-1-1,0 0 1,0-1 0,0 1 0,0 0 0,0-1-1,0 1 1,0-1 0,2-3 0,8-7 430,-1-2 0,16-26 0,-15 21-368,-1 0-1,0-1 1,-2-1-1,8-23 1,-12 84-477,-3 31 296,-2-65-3,0 0 1,1 0-1,-1 0 0,1 0 0,0-1 1,1 1-1,2 9 0,-3-15 5,-1 1 0,0 0 0,1 0 0,-1-1 0,1 1 0,-1-1 1,1 1-1,-1 0 0,1-1 0,-1 1 0,1-1 0,-1 1 0,1-1 0,0 1 0,-1-1 0,1 0 0,0 1 0,-1-1 0,1 0 1,0 0-1,0 1 0,-1-1 0,1 0 0,1 0 0,0 0 12,0-1 0,0 1 0,-1-1 0,1 1 0,0-1 0,0 0 1,-1 0-1,1 0 0,-1 0 0,1 0 0,-1 0 0,1 0 0,-1-1 0,1 1 0,0-2 0,7-9 93,0 0 0,-1 0 0,0-1 0,-1 0 0,0 0-1,-1-1 1,-1 0 0,7-26 0,-2 11-635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1:44.977"/>
    </inkml:context>
    <inkml:brush xml:id="br0">
      <inkml:brushProperty name="width" value="0.025" units="cm"/>
      <inkml:brushProperty name="height" value="0.025" units="cm"/>
    </inkml:brush>
  </inkml:definitions>
  <inkml:trace contextRef="#ctx0" brushRef="#br0">297 163 4484,'4'-8'7132,"0"-1"-6402,0 0-1,0 0 1,-2 0 0,1 0-1,-1 0 1,0-1-1,-1 1 1,0-1 0,0 1-1,-1-1 1,-2-14-1,2 23-663,-1-1 0,1 0-1,-1 1 1,0-1 0,0 1 0,0-1-1,0 1 1,0 0 0,0-1 0,0 1-1,0 0 1,0 0 0,0-1-1,-1 1 1,1 0 0,-1 0 0,1 0-1,-1 1 1,1-1 0,-1 0-1,1 1 1,-1-1 0,0 1 0,1-1-1,-1 1 1,0 0 0,1-1 0,-1 1-1,0 0 1,1 0 0,-1 0-1,0 0 1,1 1 0,-3 0 0,-2-1-69,0 1 0,1 0 1,-1 1-1,1 0 1,-1 0-1,1 0 0,0 0 1,-1 1-1,-5 3 0,-1 5-19,-1-1-1,1 2 1,1 0-1,0 0 1,-18 27-1,25-32 17,-1 0 0,1 1-1,0-1 1,0 1-1,1 0 1,0 0 0,1 1-1,0-1 1,0 0 0,0 1-1,1 0 1,1-1 0,0 11-1,0-18 6,0 1 1,0-1-1,1 0 0,-1 1 0,0-1 0,1 1 0,0-1 0,-1 0 1,1 0-1,0 1 0,-1-1 0,1 0 0,0 0 0,0 0 1,0 0-1,0 0 0,0 0 0,0 0 0,1 0 0,-1 0 1,0 0-1,0 0 0,3 0 0,0 1 11,0-1 1,0 0-1,0 0 1,1-1-1,-1 1 1,0-1-1,0 0 1,6 0-1,3-1 24,-1-1 0,0 0 0,0-1 0,0 0 0,12-6 0,-1-2-263,0-1 1,0-2-1,-1 0 1,36-31-1,-58 45 223,0 0 1,0 0-1,0 1 0,0-1 0,0 0 0,0 0 0,0 1 0,0-1 0,0 0 0,0 0 0,0 0 0,0 1 0,0-1 0,0 0 0,0 0 1,0 0-1,0 0 0,0 1 0,1-1 0,-1 0 0,0 0 0,0 0 0,0 0 0,0 1 0,0-1 0,1 0 0,-1 0 0,0 0 0,0 0 1,0 0-1,1 0 0,-1 0 0,0 0 0,0 1 0,0-1 0,1 0 0,-1 0 0,0 0 0,0 0 0,0 0 0,1 0 0,-1 0 0,0 0 0,0 0 1,0 0-1,1 0 0,-1-1 0,0 1 0,0 0 0,1 0 0,-1 0-1,-23 58-177,10-27 546,1 0 0,2 1 1,-11 57-1,19-72-190,1-9 272,0 0 0,0 0-1,-1 0 1,0 0 0,-6 15 0,6-20-269,1 0 0,-1-1 0,0 1 1,-1 0-1,1-1 0,0 0 1,-1 1-1,1-1 0,-1 0 1,0 0-1,0 0 0,0-1 1,0 1-1,0-1 0,0 0 1,0 0-1,0 0 0,-4 1 1,-19 3 82,-1-1-1,0-1 1,0-1 0,0-2 0,0 0-1,-28-6 1,30 1-691,21 1-1123,15 0-854,6-1-27,0-1 0,0 0 0,30-16 0,-1-3-5698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5.735"/>
    </inkml:context>
    <inkml:brush xml:id="br0">
      <inkml:brushProperty name="width" value="0.025" units="cm"/>
      <inkml:brushProperty name="height" value="0.025" units="cm"/>
    </inkml:brush>
  </inkml:definitions>
  <inkml:trace contextRef="#ctx0" brushRef="#br0">28 0 17424,'0'0'2339,"-2"44"-642,-6-14-640,-2 0-832,5-1-129,3-2-64,2-2-609,0-6-1185,0-3-1601,2-4-1217,1-4 448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6.106"/>
    </inkml:context>
    <inkml:brush xml:id="br0">
      <inkml:brushProperty name="width" value="0.025" units="cm"/>
      <inkml:brushProperty name="height" value="0.025" units="cm"/>
    </inkml:brush>
  </inkml:definitions>
  <inkml:trace contextRef="#ctx0" brushRef="#br0">2 182 15246,'0'-9'2963,"-1"4"-2590,1-1 0,0 0-1,0 1 1,0-1 0,1 0 0,0 1-1,0-1 1,1 1 0,-1 0-1,1-1 1,0 1 0,1 0 0,-1 0-1,1 0 1,0 0 0,0 1-1,0-1 1,1 1 0,0 0 0,0 0-1,8-7 1,-4 5-297,1 0 0,0 0 0,0 0 0,0 1 0,0 1 0,1 0 0,0 0 0,0 1 0,0 0 0,1 0 0,-1 2 0,0-1 0,1 1 0,0 0 0,-1 1 0,13 2 0,-21-2-53,0 1 0,0 0 0,0 0 1,0 0-1,0 0 0,0 1 0,0-1 0,-1 0 0,1 1 1,0-1-1,-1 1 0,0-1 0,1 1 0,-1 0 1,0 0-1,0 0 0,0-1 0,0 1 0,0 0 0,0 0 1,0 0-1,-1 1 0,1-1 0,-1 0 0,0 0 1,1 0-1,-1 0 0,0 0 0,0 1 0,-1-1 0,1 0 1,-1 4-1,0 4 303,0-1 0,0 0 0,-1 0 1,-1 1-1,0-1 0,-5 12 0,5-14-120,-1-1 0,0 1 0,0-1 0,0 0 0,-1 0 0,0-1 0,-8 8 0,11-11-199,0 0 0,-1-1 0,1 1 0,0-1 0,-1 0 0,1 1 0,-1-1 0,1 0 0,-1 0 0,0-1 0,1 1 0,-1 0 0,0-1 1,0 0-1,1 0 0,-1 0 0,0 0 0,0 0 0,0 0 0,1-1 0,-1 1 0,-5-2 0,8 1-99,-1 1-1,1 0 1,0 0 0,-1 0 0,1 0 0,-1 0-1,1-1 1,0 1 0,-1 0 0,1 0 0,0 0-1,-1-1 1,1 1 0,0 0 0,0-1-1,-1 1 1,1 0 0,0 0 0,0-1 0,0 1-1,-1-1 1,1 1 0,0 0 0,0-1 0,0 1-1,0 0 1,0-1 0,0 1 0,0-1 0,-1 1-1,1 0 1,0-1 0,1 1 0,-1-1-1,0 1 1,0 0 0,0-1 0,0 1 0,0-1-1,0 1 1,0 0 0,0-1 0,1 1 0,-1 0-1,1-1 1,11-13-7960,2 4-2572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6.607"/>
    </inkml:context>
    <inkml:brush xml:id="br0">
      <inkml:brushProperty name="width" value="0.025" units="cm"/>
      <inkml:brushProperty name="height" value="0.025" units="cm"/>
    </inkml:brush>
  </inkml:definitions>
  <inkml:trace contextRef="#ctx0" brushRef="#br0">1 0 3555,'0'0'21712,"6"8"-20090,11 10-1069,2 0-1,0-1 0,1 0 1,32 18-1,11-2-7718,-54-31 1668,-2-2-3385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6.950"/>
    </inkml:context>
    <inkml:brush xml:id="br0">
      <inkml:brushProperty name="width" value="0.025" units="cm"/>
      <inkml:brushProperty name="height" value="0.025" units="cm"/>
    </inkml:brush>
  </inkml:definitions>
  <inkml:trace contextRef="#ctx0" brushRef="#br0">1 13 17136,'0'0'10090,"64"12"-10122,-36-16-1602,-1-4-1889,0 3-2787,-7-2-6374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7.322"/>
    </inkml:context>
    <inkml:brush xml:id="br0">
      <inkml:brushProperty name="width" value="0.025" units="cm"/>
      <inkml:brushProperty name="height" value="0.025" units="cm"/>
    </inkml:brush>
  </inkml:definitions>
  <inkml:trace contextRef="#ctx0" brushRef="#br0">9 0 6534,'0'0'18129,"-9"60"-17969,9-33-63,0 3-33,0 0-64,0-1-225,0-4-543,4-4-289,2-4-1282,-1-8-1408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7.650"/>
    </inkml:context>
    <inkml:brush xml:id="br0">
      <inkml:brushProperty name="width" value="0.025" units="cm"/>
      <inkml:brushProperty name="height" value="0.025" units="cm"/>
    </inkml:brush>
  </inkml:definitions>
  <inkml:trace contextRef="#ctx0" brushRef="#br0">1 115 15503,'0'0'8973,"7"-8"-7990,3-3-718,0 2 0,1-1 0,0 2 0,1-1 0,0 2 1,0-1-1,1 2 0,0 0 0,0 0 0,0 1 0,16-3 0,-19 5-193,0 0-1,0 0 1,0 1 0,1 1-1,-1 0 1,1 0-1,-1 1 1,1 0-1,19 4 1,-29-3-76,1-1 0,-1 1 1,0 0-1,1-1 0,-1 1 1,0 0-1,0 0 1,0 0-1,0 0 0,0 0 1,0 0-1,0 1 0,0-1 1,0 0-1,-1 0 0,1 1 1,0-1-1,-1 0 0,1 1 1,-1-1-1,1 0 0,-1 1 1,0-1-1,0 1 0,0-1 1,1 1-1,-1-1 0,-1 1 1,1-1-1,0 1 0,0-1 1,0 0-1,-1 1 0,1-1 1,-1 1-1,0 1 0,-1 1 62,0 1-1,0-1 0,0 1 1,0-1-1,-1 0 0,0 1 1,0-1-1,0-1 0,-6 6 1,-1 0 290,2-1-24,-1-1 0,0 0 0,-16 10 0,32-17-1070,1 1 1,-1 1 0,1-1-1,-1 1 1,1 0 0,-1 1-1,11 5 1,-16-7 664,1 0 1,-1 1-1,0-1 1,0 0-1,0 1 1,0-1-1,0 1 1,0 0-1,0 0 1,-1-1-1,1 1 1,-1 0-1,1 1 1,-1-1-1,0 0 1,0 0-1,0 0 1,0 1 0,0-1-1,0 1 1,0 3-1,0-1 254,-1-1 0,-1 0-1,1 0 1,-1 0 0,1 0-1,-1 0 1,0 0 0,-1 0 0,1 0-1,-1 0 1,1 0 0,-4 4 0,1-1 258,0-1 1,0 0 0,-1 0-1,1 0 1,-1-1 0,-1 1 0,1-1-1,-1-1 1,0 1 0,0-1-1,0 0 1,0 0 0,-1-1 0,-11 5-1,15-7-481,1-1-1,0 1 0,-1-1 0,1 0 0,-1 0 0,1 1 0,0-2 1,-1 1-1,1 0 0,-1-1 0,1 1 0,0-1 0,-1 1 1,1-1-1,0 0 0,0 0 0,-1 0 0,1 0 0,0-1 1,0 1-1,0-1 0,-2-2 0,3 3-246,0 0 0,0 0 0,1 0 0,-1 0 1,0 0-1,1-1 0,-1 1 0,1 0 0,0 0 0,-1-1 0,1 1 0,0 0 0,0-1 0,0 1 0,0 0 1,0-3-1,0 1-442,1 1 1,-1 0-1,1-1 1,0 1-1,0 0 0,0 0 1,0 0-1,0 0 1,1 0-1,-1 0 1,1 0-1,1-2 1,15-13-8663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7.997"/>
    </inkml:context>
    <inkml:brush xml:id="br0">
      <inkml:brushProperty name="width" value="0.025" units="cm"/>
      <inkml:brushProperty name="height" value="0.025" units="cm"/>
    </inkml:brush>
  </inkml:definitions>
  <inkml:trace contextRef="#ctx0" brushRef="#br0">44 0 6374,'0'0'23158,"-10"58"-23094,1-30-32,-1 3 0,2-2-32,3-2-160,3-3-256,2-7-289,2-7-608,8-7-513,7-3-865,1-10-1441,1-10-5284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8.370"/>
    </inkml:context>
    <inkml:brush xml:id="br0">
      <inkml:brushProperty name="width" value="0.025" units="cm"/>
      <inkml:brushProperty name="height" value="0.025" units="cm"/>
    </inkml:brush>
  </inkml:definitions>
  <inkml:trace contextRef="#ctx0" brushRef="#br0">166 91 19250,'0'0'7207,"-32"65"-6246,24-37-513,1 0-352,2 1-64,3-2-192,2-3-672,0-5-354,0-5 1,0-2 417,2-5 351,1-7 129,-3-4-4228,0-9-962,-8-6-1696</inkml:trace>
  <inkml:trace contextRef="#ctx0" brushRef="#br0" timeOffset="1">8 140 7687,'0'0'5355,"-2"-8"-1346,1 5-3693,0-1 0,0 1 0,0-1 0,1 1 0,-1-1 0,1 1-1,0-1 1,0 1 0,0-1 0,0 1 0,1-1 0,-1 1 0,1-1 0,0 1 0,0-1 0,0 1 0,1 0 0,-1 0 0,1 0 0,0-1 0,0 1 0,0 1 0,0-1 0,0 0 0,0 0 0,5-3 0,0 1-132,0 1 1,0-1-1,1 1 1,-1 0 0,1 1-1,0 0 1,0 0 0,0 1-1,1 0 1,-1 0 0,0 1-1,1 0 1,-1 1 0,1-1-1,-1 2 1,13 1 0,-19-2-187,0 0 1,0 1 0,0-1 0,1 1 0,-1 0 0,0-1 0,0 1-1,0 0 1,0 0 0,0 1 0,0-1 0,0 0 0,0 1 0,-1-1 0,1 1-1,0-1 1,-1 1 0,1 0 0,-1 0 0,0 0 0,0 0 0,0 0 0,0 0-1,0 0 1,0 0 0,0 0 0,0 0 0,-1 0 0,1 1 0,-1-1 0,0 0-1,0 0 1,0 1 0,0-1 0,0 0 0,0 3 0,-1 2 154,0 0 1,0-1-1,0 1 0,-1-1 1,0 1-1,0-1 1,-1 0-1,0 0 0,0 0 1,0 0-1,-6 7 1,5-8-125,1-1 0,-1 0 0,0 1 0,-1-1 0,1-1 0,-1 1 0,0-1 0,0 0 1,0 0-1,0 0 0,0-1 0,-1 1 0,1-1 0,-1-1 0,1 1 0,-1-1 1,0 0-1,0 0 0,1-1 0,-1 1 0,-10-2 0,16 1-119,0 0 0,0 0 0,1 0 1,-1 0-1,0 0 0,0 0 0,1-1 0,-1 1 0,0 0 0,0 0 0,1 0 0,-1 0 0,0 0 1,0-1-1,0 1 0,0 0 0,1 0 0,-1 0 0,0-1 0,0 1 0,0 0 0,0 0 1,0-1-1,0 1 0,1 0 0,-1 0 0,0-1 0,0 1 0,0 0 0,0 0 0,0-1 0,0 1 1,0 0-1,0 0 0,0-1 0,0 1 0,0 0 0,0 0 0,0-1 0,-1 1 0,1 0 0,0 0 1,0-1-1,0 1 0,0 0 0,0 0 0,0 0 0,-1-1 0,1 1 0,0 0 0,0 0 0,0 0 1,-1-1-1,1 1 0,0 0 0,0 0 0,0 0 0,-1 0 0,1 0 0,0 0 0,0 0 0,-1-1 1,1 1-1,0 0 0,0 0 0,-1 0 0,1 0 0,17-10-7180,6 2-2820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8.700"/>
    </inkml:context>
    <inkml:brush xml:id="br0">
      <inkml:brushProperty name="width" value="0.025" units="cm"/>
      <inkml:brushProperty name="height" value="0.025" units="cm"/>
    </inkml:brush>
  </inkml:definitions>
  <inkml:trace contextRef="#ctx0" brushRef="#br0">0 9 21685,'0'0'10730,"45"3"-11435,-21-7-1345,3 1-1153,-9-1-1698,8 4-3362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9.072"/>
    </inkml:context>
    <inkml:brush xml:id="br0">
      <inkml:brushProperty name="width" value="0.025" units="cm"/>
      <inkml:brushProperty name="height" value="0.025" units="cm"/>
    </inkml:brush>
  </inkml:definitions>
  <inkml:trace contextRef="#ctx0" brushRef="#br0">135 94 18289,'0'0'10570,"-26"59"-10570,26-40-224,0-2-481,0 2-896,0-3-1442,0-4-1025,4-4-2978</inkml:trace>
  <inkml:trace contextRef="#ctx0" brushRef="#br0" timeOffset="1">7 47 10570,'0'0'13501,"-2"-7"-11788,1 2-1555,1 4-138,-1 0 0,1 0 1,-1 0-1,1 0 0,0 0 0,0 0 0,-1 0 0,1 0 0,0 0 1,0 0-1,0 0 0,0 0 0,0 0 0,0 0 0,0 1 0,0-1 0,0 0 1,1 0-1,-1 0 0,0 0 0,1 0 0,-1 0 0,1 0 0,-1 0 1,1 0-1,-1 0 0,1 1 0,-1-1 0,1 0 0,0 0 0,0 1 0,-1-1 1,1 1-1,0-1 0,0 0 0,0 1 0,-1-1 0,1 1 0,0 0 1,0-1-1,0 1 0,0 0 0,0-1 0,0 1 0,0 0 0,0 0 0,0 0 1,0 0-1,0 0 0,0 0 0,0 0 0,0 0 0,0 1 0,1-1 1,11 1-53,0 0 1,0 1 0,-1 0 0,1 1 0,-1 0-1,1 1 1,-1 0 0,0 1 0,-1 1 0,16 9-1,-23-13 76,1 1 0,-1-1 0,0 1 0,0 0 0,-1 1-1,1-1 1,-1 1 0,1 0 0,-1-1 0,0 1 0,-1 1-1,1-1 1,-1 0 0,1 1 0,-1-1 0,-1 1-1,1 0 1,-1-1 0,1 1 0,-1 0 0,-1 0 0,1 0-1,-1 0 1,0 0 0,0 0 0,0 0 0,-1 0 0,1 0-1,-4 9 1,1-7 146,0 1 0,-1-1 0,0 1 0,-1-1-1,1-1 1,-1 1 0,-1-1 0,1 1 0,-1-1-1,0-1 1,0 1 0,-1-1 0,0 0 0,0-1 0,0 0-1,0 0 1,-1 0 0,1-1 0,-1 0 0,0-1 0,0 1-1,0-2 1,0 1 0,-15 0 0,20-2-387,0-1 1,0 0-1,0 0 0,0-1 1,0 1-1,0 0 1,1-1-1,-1 0 0,0 0 1,1 0-1,-1 0 0,1 0 1,0 0-1,0 0 1,0-1-1,0 1 0,0-1 1,0 0-1,1 1 0,-1-1 1,1 0-1,0 0 0,0 0 1,0 0-1,0 0 1,0 0-1,1 0 0,-1-1 1,1-3-1,-2-22-7100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1:45.318"/>
    </inkml:context>
    <inkml:brush xml:id="br0">
      <inkml:brushProperty name="width" value="0.025" units="cm"/>
      <inkml:brushProperty name="height" value="0.025" units="cm"/>
    </inkml:brush>
  </inkml:definitions>
  <inkml:trace contextRef="#ctx0" brushRef="#br0">63 50 8776,'8'-5'7463,"5"-2"-6325,0 1 0,1 0 0,0 1 1,22-6-1,-23 8-831,-1 1 0,1 0 1,0 0-1,0 2 1,-1-1-1,20 3 0,-31-2-294,1 1-1,-1-1 1,0 0-1,0 0 1,0 1-1,1-1 0,-1 1 1,0-1-1,0 1 1,0-1-1,0 1 1,0 0-1,0-1 0,0 1 1,0 0-1,0 0 1,0 0-1,0 0 1,0 0-1,-1 0 1,1 0-1,0 0 0,-1 0 1,1 0-1,-1 0 1,1 0-1,-1 1 1,1-1-1,-1 0 0,0 0 1,0 1-1,0-1 1,0 0-1,0 0 1,0 1-1,0-1 0,0 0 1,0 0-1,0 1 1,-1-1-1,0 2 1,0 3 171,-1 1 1,-1-1 0,1 1-1,-1-1 1,0 0 0,-7 9-1,-16 19 525,-2-2-1,-52 48 0,42-44-249,-37 46 0,73-79-459,0-1 0,-1 1-1,1 0 1,0 1-1,1-1 1,-1 0 0,1 1-1,-1-1 1,1 0-1,0 1 1,0 0 0,0-1-1,1 1 1,-1-1-1,1 7 1,0-8 0,1 0 0,-1 0 1,1 0-1,0 0 0,0 0 0,0 0 1,0-1-1,0 1 0,0 0 0,0-1 0,1 1 1,-1-1-1,0 1 0,1-1 0,0 0 1,-1 1-1,1-1 0,0 0 0,-1 0 0,1 0 1,0 0-1,0-1 0,0 1 0,0 0 1,0-1-1,0 1 0,0-1 0,3 0 0,40 5-412,0-2 0,1-2-1,-1-3 1,66-9 0,-103 10 124,59-7-3123,-5-1-2087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9.466"/>
    </inkml:context>
    <inkml:brush xml:id="br0">
      <inkml:brushProperty name="width" value="0.025" units="cm"/>
      <inkml:brushProperty name="height" value="0.025" units="cm"/>
    </inkml:brush>
  </inkml:definitions>
  <inkml:trace contextRef="#ctx0" brushRef="#br0">1 0 4965,'0'0'13773,"45"16"-10698,-11-12-769,13 1-737,5-3-896,3-1-417,3-1-224,-10 2-768,-11 0-1699,-15 1-1344,-13 0-2659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29.855"/>
    </inkml:context>
    <inkml:brush xml:id="br0">
      <inkml:brushProperty name="width" value="0.025" units="cm"/>
      <inkml:brushProperty name="height" value="0.025" units="cm"/>
    </inkml:brush>
  </inkml:definitions>
  <inkml:trace contextRef="#ctx0" brushRef="#br0">1 23 14414,'0'0'8135,"64"2"-6853,-22-3-674,10-4-448,0 1-128,-2 1-1665,-3-2-2659,-1-2-6823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0.353"/>
    </inkml:context>
    <inkml:brush xml:id="br0">
      <inkml:brushProperty name="width" value="0.025" units="cm"/>
      <inkml:brushProperty name="height" value="0.025" units="cm"/>
    </inkml:brush>
  </inkml:definitions>
  <inkml:trace contextRef="#ctx0" brushRef="#br0">53 266 6342,'0'0'6363,"-8"8"-2604,-24 24-775,31-31-2752,-1 0 1,1 0 0,0 0 0,0 0 0,0 1-1,0-1 1,1 0 0,-1 1 0,0-1-1,0 1 1,1-1 0,-1 1 0,1-1-1,-1 3 1,1-4-154,0 0-1,1 1 1,-1-1-1,0 1 1,0-1-1,0 0 1,0 1-1,1-1 1,-1 0-1,0 1 1,0-1-1,1 0 1,-1 1-1,0-1 1,0 0-1,1 1 1,-1-1-1,0 0 1,1 0-1,-1 0 1,1 1-1,-1-1 1,0 0-1,1 0 1,-1 0-1,0 0 1,1 0-1,-1 0 1,1 0-1,-1 1 1,1-1-1,3 0 140,0 0 0,0-1 0,0 1 0,0-1 0,0 0 0,0 0 0,0 0 0,4-2 0,14-7 163,-1-2 1,0 0-1,-1-2 1,29-24-1,68-73-153,-113 108-222,14-15 65,-1 0-1,0-1 0,-1-1 0,20-32 1,-75 120-1056,25-45 843,0 0 1,1 1-1,1 0 1,2 1-1,0 1 1,-9 37-1,19-62 54,0-1 0,0 1 0,0-1-1,0 1 1,0-1 0,0 1 0,0-1-1,0 1 1,0-1 0,0 1 0,0 0-1,0-1 1,0 1 0,0-1 0,0 1-1,0-1 1,1 1 0,-1-1 0,0 1-1,0-1 1,1 1 0,-1-1 0,0 1-1,1-1 1,-1 0 0,1 1-1,-1-1 1,0 1 0,1-1 0,-1 0-1,1 1 1,-1-1 0,1 0 0,-1 0-1,1 1 1,-1-1 0,1 0 0,-1 0-1,1 0 1,-1 0 0,1 0 0,-1 0-1,1 0 1,0 0 0,-1 0 0,1 0-1,-1 0 1,1 0 0,-1 0 0,1 0-1,-1 0 1,1 0 0,0-1 0,30-13-5839,-3-6-2246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0.773"/>
    </inkml:context>
    <inkml:brush xml:id="br0">
      <inkml:brushProperty name="width" value="0.025" units="cm"/>
      <inkml:brushProperty name="height" value="0.025" units="cm"/>
    </inkml:brush>
  </inkml:definitions>
  <inkml:trace contextRef="#ctx0" brushRef="#br0">160 55 8904,'0'0'7832,"2"-8"-5980,3-34 155,-5 42-1888,0-1 0,-1 1-1,1 0 1,0-1 0,0 1-1,-1 0 1,1 0 0,0-1-1,-1 1 1,1 0 0,0 0-1,-1 0 1,1-1 0,-1 1-1,1 0 1,0 0 0,-1 0-1,1 0 1,-1 0 0,1 0-1,0 0 1,-1 0 0,1 0-1,-1 0 1,1 0 0,0 0-1,-1 0 1,1 0 0,-1 0-1,1 0 1,0 1 0,-1-1-1,1 0 1,-1 0 0,1 0-1,0 1 1,-1-1 0,-18 9 1132,7 0-1011,1 0 1,0 1 0,1 0 0,0 1 0,1 0 0,0 0 0,0 1 0,1 0 0,1 1 0,0-1-1,1 2 1,0-1 0,1 1 0,0-1 0,-3 19 0,8-30-239,0 0 1,0 0-1,0 0 1,0-1-1,0 1 1,0 0-1,0 0 1,0-1-1,1 1 1,-1 0-1,1 0 1,-1-1-1,1 1 1,0 0-1,0-1 1,0 1-1,0-1 1,0 1-1,0-1 1,0 1-1,0-1 1,0 0-1,1 1 1,1 0-1,0 0 1,0-1 0,0 0 1,0 1-1,1-1 0,-1-1 0,0 1 0,0 0 0,1-1 0,-1 0 0,0 1 1,1-1-1,4-1 0,1 0-18,0 0 0,0-1 0,0 0-1,-1-1 1,1 0 0,0 0 0,-1 0 0,0-1 0,11-7 0,-14 6 28,0 0 0,0 0 0,0 0 0,-1-1 1,0 0-1,0 0 0,0 0 0,-1 0 0,0 0 0,0-1 1,3-9-1,-5 12-11,0 0 0,0 0 0,0-1 0,0 1 0,0 0 0,-1-1 0,0 1 0,0-1 0,0 1 0,0 0 0,-1-1 0,0 1 0,0 0 0,0 0-1,0-1 1,-1 1 0,1 0 0,-1 0 0,-3-5 0,3 7-114,0 0-1,0 1 0,0-1 1,0 0-1,0 1 1,0 0-1,-1-1 0,1 1 1,0 0-1,-1 0 0,1 1 1,0-1-1,-1 0 0,1 1 1,-1-1-1,1 1 1,-1 0-1,-2 0 0,4 0-138,0 0 0,0 0 0,0 0 0,0 0-1,0 1 1,0-1 0,0 0 0,0 1 0,0-1-1,0 0 1,0 1 0,0-1 0,0 1 0,0-1-1,0 1 1,1 0 0,-1-1 0,-1 2 0,2-1-256,-1 0 0,1 0 0,-1 0 0,1 0 0,0 0 0,0 1 0,-1-1 0,1 0 0,0 0 0,0 0 0,0 0 1,0 0-1,0 0 0,1 0 0,-1 0 0,0 0 0,0 0 0,1 0 0,-1 0 0,0 0 0,2 2 0,3 3-6854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1.135"/>
    </inkml:context>
    <inkml:brush xml:id="br0">
      <inkml:brushProperty name="width" value="0.025" units="cm"/>
      <inkml:brushProperty name="height" value="0.025" units="cm"/>
    </inkml:brush>
  </inkml:definitions>
  <inkml:trace contextRef="#ctx0" brushRef="#br0">0 224 18001,'0'0'10501,"12"-4"-9610,6-5-784,1 1 0,-1-2 0,-1 0 0,0-2 0,0 0 0,16-15 0,-8 5 177,-1-2 0,-1-1 0,26-35 0,-70 92-306,-26 53 0,39-68-235,0 0 1,1 1-1,1 0 0,0 0 0,2 0 0,0 1 0,-2 28 1,10-37-1855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1.466"/>
    </inkml:context>
    <inkml:brush xml:id="br0">
      <inkml:brushProperty name="width" value="0.025" units="cm"/>
      <inkml:brushProperty name="height" value="0.025" units="cm"/>
    </inkml:brush>
  </inkml:definitions>
  <inkml:trace contextRef="#ctx0" brushRef="#br0">1 90 6566,'0'0'9737,"74"8"-6469,-10-21-418,18-7-768,16 0 96,9 1-736,4 5-802,0 4-544,-10 8-96,-12 2-640,-18 0 63,-17 9-576,-12 0-1025,-15-2-545,-15-4-576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1.841"/>
    </inkml:context>
    <inkml:brush xml:id="br0">
      <inkml:brushProperty name="width" value="0.025" units="cm"/>
      <inkml:brushProperty name="height" value="0.025" units="cm"/>
    </inkml:brush>
  </inkml:definitions>
  <inkml:trace contextRef="#ctx0" brushRef="#br0">1 210 12396,'0'0'13650,"9"-3"-11600,33-20-1595,0-1-1,-2-1 1,0-3 0,-2-1-1,37-38 1,-58 57-1116,-20 23 279,-24 36 205,23-42 212,-9 15-9,6-13-32,1 1 0,1 0 0,0 0 0,0 0 0,1 0 1,0 1-1,0 0 0,-2 15 0,7-26-49,-1 1-1,0 0 1,0-1-1,0 1 1,1 0-1,-1-1 1,0 1 0,1-1-1,-1 1 1,0-1-1,1 1 1,-1-1-1,1 1 1,-1-1-1,1 1 1,-1-1 0,1 0-1,-1 1 1,1-1-1,-1 0 1,1 1-1,0-1 1,-1 0 0,1 0-1,-1 0 1,1 0-1,0 1 1,-1-1-1,1 0 1,0 0-1,-1 0 1,1 0 0,-1 0-1,1 0 1,0 0-1,-1-1 1,1 1-1,0 0 1,-1 0 0,1 0-1,-1-1 1,1 1-1,0-1 1,33-11-3010,28-33-7542,-29 16 1526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2.186"/>
    </inkml:context>
    <inkml:brush xml:id="br0">
      <inkml:brushProperty name="width" value="0.025" units="cm"/>
      <inkml:brushProperty name="height" value="0.025" units="cm"/>
    </inkml:brush>
  </inkml:definitions>
  <inkml:trace contextRef="#ctx0" brushRef="#br0">174 0 10602,'0'0'4906,"-7"6"-1255,-14 11-1883,0 2 0,-34 37 0,46-46-1315,1 0 0,0 1 0,1 0 0,0 0-1,0 1 1,1 0 0,1 0 0,-7 23 0,12-34-441,-1 0 0,1 0 0,0 0 0,0 0 0,0 0 0,1 0 0,-1 0 0,0 0 0,0 0 0,0 0 0,1 0 0,-1 0 0,0-1 1,1 1-1,-1 0 0,1 0 0,-1 0 0,1 0 0,-1-1 0,1 1 0,0 0 0,-1 0 0,1-1 0,0 1 0,0-1 0,-1 1 0,1-1 0,0 1 0,0-1 0,0 1 0,0-1 0,0 0 0,0 1 0,-1-1 0,1 0 0,0 0 0,0 0 0,0 0 0,0 1 0,0-1 1,0-1-1,0 1 0,0 0 0,0 0 0,0 0 0,0 0 0,1-1 0,4 0 52,0 0 0,0 0-1,-1 0 1,1 0 0,-1-1 0,11-5 0,-9 3-38,0 0 1,-1-1-1,0 0 1,0 0-1,0-1 1,0 0-1,-1 0 0,0 0 1,0 0-1,-1-1 1,1 0-1,-2 0 0,1 0 1,-1 0-1,0 0 1,0-1-1,-1 0 1,0 1-1,1-10 0,-3 16-31,0 0 0,0 0-1,1 1 1,-1-1 0,0 0-1,0 0 1,0 1 0,-1-1-1,1 0 1,0 1 0,0-1-1,0 0 1,0 0 0,-1 1-1,1-1 1,0 0 0,-1 1-1,1-1 1,-1 1-1,1-1 1,0 0 0,-1 1-1,1-1 1,-1 1 0,0-1-1,1 1 1,-1-1 0,1 1-1,-1 0 1,0-1 0,1 1-1,-1 0 1,0-1 0,1 1-1,-1 0 1,0 0 0,1 0-1,-1 0 1,0 0-1,0-1 1,1 1 0,-1 1-1,0-1 1,0 0 0,1 0-1,-1 0 1,0 0 0,0 1-1,-2-1-31,0 1 1,1-1-1,-1 1 0,0 0 0,1 0 0,-1 0 0,0 1 0,1-1 0,0 1 1,-1-1-1,-2 3 0,4-2-102,-1 0 0,0-1 0,1 1 1,0 0-1,-1 0 0,1-1 0,0 1 1,0 0-1,0 0 0,0 1 0,0-1 0,1 0 1,-1 0-1,1 0 0,-1 0 0,1 1 0,0 2 1,0-4-118,0 0-1,1 0 1,-1 0 0,1 0 0,-1 0 0,1 0 0,0 0 0,-1 0 0,1 0 0,0 0 0,0 0 0,-1-1 0,1 1-1,0 0 1,0-1 0,0 1 0,0 0 0,0-1 0,0 1 0,0-1 0,0 0 0,0 1 0,0-1 0,0 0-1,0 0 1,0 1 0,1-1 0,-1 0 0,0 0 0,0 0 0,0 0 0,2-1 0,22 0-6156,5-6-3277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2.531"/>
    </inkml:context>
    <inkml:brush xml:id="br0">
      <inkml:brushProperty name="width" value="0.025" units="cm"/>
      <inkml:brushProperty name="height" value="0.025" units="cm"/>
    </inkml:brush>
  </inkml:definitions>
  <inkml:trace contextRef="#ctx0" brushRef="#br0">188 0 13901,'0'0'3369,"-11"4"-583,-9 4-1016,-1 0 0,-24 15 0,36-18-1172,-1 1-1,1 0 1,0 0-1,0 1 1,1 0-1,0 1 0,-13 15 1,21-22-593,-1 0 0,0-1 0,1 1 0,-1 0 0,0 0 0,1 0 0,-1-1 0,1 1 0,0 0 0,-1 0 0,1 0 0,0 0 0,-1 0 0,1 0 0,0 0 0,0 0 0,0 0 0,0 0 0,0 0 0,0 0 0,0 0 0,0 0 0,0 0 0,1 0 0,-1 0 0,0 0 0,0 0 0,1 0 0,0 1 0,0-1 0,1 0 0,-1 0 0,1 0 1,-1 0-1,1 0 0,0 0 0,-1 0 0,1-1 0,0 1 0,0-1 0,-1 1 0,1-1 1,0 0-1,3 1 0,5-1-8,-1 0 0,1 0-1,0-1 1,-1 0 0,12-3 0,-12 1-27,0 0 0,0-1 0,0 0 1,0-1-1,-1 0 0,11-8 0,-16 11 42,0-1 0,0 1 0,0-1-1,0 1 1,0-1 0,-1 0 0,1 0 0,-1-1 0,0 1-1,0 0 1,0-1 0,0 1 0,-1-1 0,1 0 0,-1 0 0,0 1-1,0-1 1,0-5 0,-1 7-3,-1 0 0,0 1 0,1-1 0,-1 1 0,0 0 0,0-1 0,0 1 0,0 0 0,0-1 1,-1 1-1,1 0 0,0 0 0,0 0 0,-1 0 0,1 0 0,-1 0 0,1 1 0,-1-1 0,1 0 0,-1 1 0,1-1 0,-1 1 0,0-1 0,1 1 0,-1 0 0,1 0 0,-1 0 0,-2 0 0,-55-4-164,55 4 117,-9 0-460,-22 0-362,33 0 617,1 0 1,0 0 0,0 0 0,-1 1-1,1-1 1,0 0 0,0 1-1,-1-1 1,1 1 0,0-1 0,0 1-1,0-1 1,0 1 0,0 0-1,0 0 1,0 0 0,0-1 0,0 1-1,0 0 1,0 0 0,0 2-1,1 3-5009,9-2-3060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2.864"/>
    </inkml:context>
    <inkml:brush xml:id="br0">
      <inkml:brushProperty name="width" value="0.025" units="cm"/>
      <inkml:brushProperty name="height" value="0.025" units="cm"/>
    </inkml:brush>
  </inkml:definitions>
  <inkml:trace contextRef="#ctx0" brushRef="#br0">1 12 3812,'0'0'21556,"67"1"-20691,-39-1-545,9 0-288,4 0-544,-1 0-2051,2-5-1985,0-2-5285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1:46.462"/>
    </inkml:context>
    <inkml:brush xml:id="br0">
      <inkml:brushProperty name="width" value="0.025" units="cm"/>
      <inkml:brushProperty name="height" value="0.025" units="cm"/>
    </inkml:brush>
  </inkml:definitions>
  <inkml:trace contextRef="#ctx0" brushRef="#br0">1 253 6694,'0'0'7565,"10"-2"-7597,18-3 28,0 2 0,0 0 1,0 2-1,43 3 0,123 22 598,2 0-304,362-28-67,0-49 978,-26 2-202,16 21-758,362-32 1787,-641 30-986,205-17-281,-360 43-880,0 4 0,130 17 1,-107-6-5135,-78-9-1692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3.271"/>
    </inkml:context>
    <inkml:brush xml:id="br0">
      <inkml:brushProperty name="width" value="0.025" units="cm"/>
      <inkml:brushProperty name="height" value="0.025" units="cm"/>
    </inkml:brush>
  </inkml:definitions>
  <inkml:trace contextRef="#ctx0" brushRef="#br0">1 190 6534,'0'0'16934,"10"2"-16625,-3-1-451,1 0-1,0 0 0,-1-1 1,1-1-1,0 1 0,-1-1 1,1 0-1,-1-1 0,1 0 1,-1 0-1,0 0 0,1-1 1,-1 0-1,-1-1 0,1 0 1,0 0-1,10-8 0,-1-2 113,0 0-1,-1 0 0,20-25 0,-21 22 1079,2 0 1,25-21-1,-37 39 466,-6 9-763,-5 10 75,4-17-750,-14 25 954,1 0 0,-12 33-1,24-52-1089,1 0-1,0 1 0,1-1 0,0 1 0,0 0 0,1 0 0,0 0 0,1-1 0,0 1 0,0 0 0,3 14 0,5-3-3457,1-10-2573,5-2-6753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5.799"/>
    </inkml:context>
    <inkml:brush xml:id="br0">
      <inkml:brushProperty name="width" value="0.025" units="cm"/>
      <inkml:brushProperty name="height" value="0.025" units="cm"/>
    </inkml:brush>
  </inkml:definitions>
  <inkml:trace contextRef="#ctx0" brushRef="#br0">1 77 10282,'0'0'10922,"13"-52"-8936,5 41-353,8 1-447,6 6-290,1 4-479,9 0-321,4 4-96,-6 9 64,-3-1-673,-7-2-512,-4 2-897,-18 0-576,-8-2-769,-5-3-1922,-19 0-4933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6.171"/>
    </inkml:context>
    <inkml:brush xml:id="br0">
      <inkml:brushProperty name="width" value="0.025" units="cm"/>
      <inkml:brushProperty name="height" value="0.025" units="cm"/>
    </inkml:brush>
  </inkml:definitions>
  <inkml:trace contextRef="#ctx0" brushRef="#br0">0 1 13901,'0'0'7816,"44"32"-6471,-11-29-32,15-2-736,0-1-481,8 0-577,-7 0-2017,-6-8-3011,-6-3-9321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6.575"/>
    </inkml:context>
    <inkml:brush xml:id="br0">
      <inkml:brushProperty name="width" value="0.025" units="cm"/>
      <inkml:brushProperty name="height" value="0.025" units="cm"/>
    </inkml:brush>
  </inkml:definitions>
  <inkml:trace contextRef="#ctx0" brushRef="#br0">15 306 6086,'0'0'11008,"-3"8"-9060,-8 26-176,11-34-1731,0 0 0,0 1 0,0-1 0,0 1 1,0-1-1,0 1 0,0-1 0,0 1 0,0-1 0,1 1 0,-1-1 0,0 1 0,0-1 0,0 1 0,1-1 0,-1 0 0,0 1 0,1-1 0,-1 1 0,0-1 0,1 0 0,-1 1 0,0-1 0,1 0 0,-1 0 0,0 1 0,1-1 0,-1 0 0,1 0 0,-1 1 0,1-1 0,-1 0 0,1 0 1,-1 0-1,1 0 0,-1 0 0,1 0 0,-1 0 0,1 0 0,-1 0 0,0 0 0,1 0 0,-1 0 0,1 0 0,-1 0 0,1 0 0,-1-1 0,1 1 0,-1 0 0,1 0 0,-1 0 0,0-1 0,1 1 0,-1 0 0,1-1 0,-1 1 0,1-1 0,0 1 131,19-10 327,-1-1 0,0-1-1,0 0 1,-2-2 0,1 0 0,24-26-1,-14 14-369,29-26 119,74-88 0,-111 115-63,-33 44-155,-24 32-112,21-23 10,-70 127 155,77-136-206,1 0 1,1 1-1,1 0 0,0 0 0,2 0 0,-4 28 1,10-14-2120,-1-33 2045,-1 0-1,1-1 0,-1 1 1,1 0-1,-1-1 0,1 1 1,-1 0-1,1-1 0,0 1 0,-1-1 1,1 1-1,0-1 0,0 1 1,-1-1-1,1 0 0,0 1 0,0-1 1,0 0-1,0 0 0,-1 1 1,1-1-1,0 0 0,0 0 1,0 0-1,0 0 0,0 0 0,0 0 1,-1 0-1,1 0 0,0-1 1,0 1-1,0 0 0,1-1 1,24-7-7453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6.934"/>
    </inkml:context>
    <inkml:brush xml:id="br0">
      <inkml:brushProperty name="width" value="0.025" units="cm"/>
      <inkml:brushProperty name="height" value="0.025" units="cm"/>
    </inkml:brush>
  </inkml:definitions>
  <inkml:trace contextRef="#ctx0" brushRef="#br0">118 1 14510,'0'0'2274,"-49"83"-1313,22-40 384,7-3-96,7-5 257,4-11-1218,9-7-352,4-13-1730,11-4-2114,3-13-3234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7.515"/>
    </inkml:context>
    <inkml:brush xml:id="br0">
      <inkml:brushProperty name="width" value="0.025" units="cm"/>
      <inkml:brushProperty name="height" value="0.025" units="cm"/>
    </inkml:brush>
  </inkml:definitions>
  <inkml:trace contextRef="#ctx0" brushRef="#br0">236 54 9225,'0'0'3224,"10"-8"171,-3 2-2458,28-23 900,-5 18 2196,-29 13-3789,0 0 0,-1 1 0,1-1 1,-1 0-1,1 0 0,-1 0 0,0 0 1,0 0-1,0 0 0,0 0 0,0 1 1,-1-1-1,1 0 0,-1 0 0,0 4 0,-9 13 36,-1 0-1,-1-1 1,0 0-1,-2 0 0,0-2 1,0 1-1,-25 19 0,4 0-79,2-1-269,14-13-403,-2 0 1,0-2 0,-40 30 0,59-57-6573,10-33-1602,2 7 500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7.905"/>
    </inkml:context>
    <inkml:brush xml:id="br0">
      <inkml:brushProperty name="width" value="0.025" units="cm"/>
      <inkml:brushProperty name="height" value="0.025" units="cm"/>
    </inkml:brush>
  </inkml:definitions>
  <inkml:trace contextRef="#ctx0" brushRef="#br0">246 75 7751,'0'0'6994,"-7"-2"-4742,5 1-2139,-1 0-1,0 0 1,0 0-1,-1 1 1,1-1-1,0 1 0,0 0 1,0 0-1,0 0 1,0 0-1,0 1 0,0-1 1,0 1-1,-1 0 1,1 0-1,1 0 1,-1 0-1,0 0 0,0 1 1,0-1-1,1 1 1,-1 0-1,1-1 1,-1 1-1,1 1 0,0-1 1,0 0-1,0 0 1,0 1-1,0-1 0,0 1 1,1 0-1,-2 3 1,0-2 4,1 0 1,0 0-1,0 0 0,0 0 1,1 1-1,-1-1 1,1 0-1,0 1 1,1 0-1,-1-1 1,1 1-1,0 5 0,0-9-62,1-1-1,-1 1 0,1 0 0,0 0 0,-1-1 0,1 1 0,0 0 0,-1-1 0,1 1 0,0-1 0,0 1 0,0-1 0,-1 1 0,1-1 0,0 0 0,0 1 0,0-1 0,0 0 0,0 0 0,0 0 0,0 0 0,0 0 0,0 0 0,0 0 0,0 0 0,0 0 0,-1 0 0,1 0 0,0 0 0,0-1 0,0 1 0,2-1 0,33-10 587,-25 5-579,0-1 0,0 0-1,-1 0 1,0-1 0,10-11-1,-16 15 19,-1 0 0,1 0 0,-1 0 0,0 0 0,0 0 0,0-1 0,-1 0 0,0 1 0,1-1 0,-2 0 0,1 0 0,-1 0 0,1 0 0,-1 0 0,0-7 0,-1 11-63,0 0 0,0-1 0,0 1 1,-1 0-1,1 0 0,0 0 0,0-1 1,-1 1-1,1 0 0,-1 0 0,1 0 1,-1 0-1,0 0 0,1 0 0,-1 0 1,0 0-1,0 0 0,0 0 0,0 0 1,0 1-1,0-1 0,0 0 0,-1 0 1,-1-1-4,-1 1 1,1-1 0,0 1 0,-1 0 0,1 0 0,-1 1-1,0-1 1,-3 0 0,-4 1-16,1 0-1,-1 1 1,1 0 0,-1 0-1,-12 4 1,11 0-12,-1 0-1,1 0 1,0 1 0,1 1-1,-1 0 1,1 1 0,1 0 0,-19 19-1,23-22-13,1 0 0,0 0 0,0 1 0,1 0-1,-1 0 1,1 0 0,1 1 0,-1-1 0,1 1 0,0 0-1,0 0 1,1 0 0,0 0 0,1 0 0,-1 0 0,1 1-1,0 12 1,2-18-136,-1 0 1,1 0-1,-1 1 0,1-1 0,0 0 0,0 0 1,0 0-1,0 0 0,1 0 0,-1 0 0,0-1 1,1 1-1,0 0 0,-1-1 0,1 1 0,0-1 1,0 1-1,-1-1 0,1 0 0,0 0 0,1 0 1,-1 0-1,0 0 0,0 0 0,4 0 0,6 3-1345,1-2-1,-1 0 1,19 1-1,-25-3 683,42 3-5302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8.249"/>
    </inkml:context>
    <inkml:brush xml:id="br0">
      <inkml:brushProperty name="width" value="0.025" units="cm"/>
      <inkml:brushProperty name="height" value="0.025" units="cm"/>
    </inkml:brush>
  </inkml:definitions>
  <inkml:trace contextRef="#ctx0" brushRef="#br0">164 56 11787,'0'0'5066,"-9"4"-2322,3-2-2393,-55 26 3656,59-27-3909,0 0-1,0 0 1,0 0 0,0 0-1,1 1 1,-1-1 0,0 1-1,1-1 1,-1 1 0,1-1-1,-1 1 1,1 0 0,0 0 0,-1 0-1,1 0 1,0 0 0,0 0-1,1 0 1,-1 0 0,0 0-1,1 0 1,-1 1 0,1-1 0,0 0-1,0 0 1,0 1 0,0-1-1,0 3 1,1-3-43,0-1-1,0 0 1,0 1-1,0-1 1,0 0-1,0 0 1,1 0-1,-1 0 1,0 0-1,1 0 1,-1 0-1,1 0 1,-1 0-1,1-1 1,-1 1-1,1-1 1,-1 1-1,1-1 1,0 0-1,-1 1 1,1-1-1,0 0 1,-1 0-1,1 0 1,0 0-1,-1 0 1,1-1-1,-1 1 1,1 0-1,0-1 1,1 0-1,2 0 74,1 0 1,-1-1-1,0 1 0,0-1 1,0 0-1,-1-1 0,1 1 0,8-7 1,-10 7-109,-1 0 0,0 0 0,1-1 0,-1 1 1,0-1-1,0 0 0,-1 1 0,1-1 0,-1 0 1,1 0-1,-1 0 0,0 0 0,0-1 0,0 1 0,0 0 1,-1 0-1,1 0 0,-1-1 0,0 1 0,0 0 0,0-1 1,0 1-1,-1 0 0,1 0 0,-1-1 0,0 1 0,0 0 1,-1-3-1,0 2-86,0 1 1,-1 0 0,1 0-1,-1-1 1,1 1 0,-1 1-1,0-1 1,0 0 0,0 1-1,0 0 1,-1-1 0,1 1-1,-1 0 1,1 1-1,-1-1 1,0 1 0,1-1-1,-1 1 1,0 0 0,0 1-1,0-1 1,-6 1 0,3-1-476,0 1 1,0 0 0,0 1 0,0 0-1,1 0 1,-12 4 0,-15 14-6078,26-9-252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8.625"/>
    </inkml:context>
    <inkml:brush xml:id="br0">
      <inkml:brushProperty name="width" value="0.025" units="cm"/>
      <inkml:brushProperty name="height" value="0.025" units="cm"/>
    </inkml:brush>
  </inkml:definitions>
  <inkml:trace contextRef="#ctx0" brushRef="#br0">0 42 14189,'0'0'6663,"76"-4"-4421,-28-5-513,6 0-447,4 1-866,0 1-288,-4 3-96,-12 3-288,-6 1-1249,-20 0-1410,-16 8-2082,-6 2-5413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8.985"/>
    </inkml:context>
    <inkml:brush xml:id="br0">
      <inkml:brushProperty name="width" value="0.025" units="cm"/>
      <inkml:brushProperty name="height" value="0.025" units="cm"/>
    </inkml:brush>
  </inkml:definitions>
  <inkml:trace contextRef="#ctx0" brushRef="#br0">0 39 16656,'0'0'2050,"61"3"416,-16-7-96,23-6-512,2-1-641,8 2-1057,-6 4-256,-11 3-2082,-18 2-4260,-14 0-10378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1:49.912"/>
    </inkml:context>
    <inkml:brush xml:id="br0">
      <inkml:brushProperty name="width" value="0.025" units="cm"/>
      <inkml:brushProperty name="height" value="0.025" units="cm"/>
    </inkml:brush>
  </inkml:definitions>
  <inkml:trace contextRef="#ctx0" brushRef="#br0">1 372 9257,'0'0'3518,"1"-8"-2258,1 1-1122,0 0 0,0 1 0,1-1 0,0 0 0,0 1 0,0 0 0,1 0 0,0 0 0,0 0 0,1 0 0,0 1 0,10-10 0,84-65 1440,-62 51-1326,22-15-3,101-60-1,-156 102-254,-1 0 0,0 0-1,1 0 1,0 1 0,-1-1 0,1 1 0,0 0 0,-1 0-1,1 0 1,0 1 0,6-1 0,-8 1 7,-1 1-1,0-1 1,1 1-1,-1 0 1,0-1 0,0 1-1,0 0 1,0 0-1,0 0 1,0 0 0,0 0-1,0 0 1,0 0-1,0 0 1,0 0 0,-1 0-1,1 0 1,0 1-1,-1-1 1,1 0 0,-1 1-1,1-1 1,-1 0-1,0 1 1,1-1 0,-1 0-1,0 1 1,0-1-1,0 1 1,0-1 0,0 0-1,-1 1 1,1 1-1,-2 15 140,0-1-1,-1 0 0,0 0 0,-1 0 0,-8 19 0,6-21-68,1 0 1,1 0-1,1 0 0,0 1 0,1-1 0,0 1 0,1 16 0,1-30-96,1-1 0,-1 1 0,1-1 0,-1 1 0,1-1 0,0 0 0,-1 1 0,1-1 0,0 0 0,0 1 0,0-1-1,0 0 1,0 0 0,0 0 0,1 0 0,-1 0 0,0 0 0,1 0 0,-1 0 0,0 0 0,1-1 0,-1 1 0,1 0 0,-1-1-1,1 1 1,-1-1 0,1 0 0,-1 0 0,1 1 0,-1-1 0,3 0 0,3 0-738,0 1 0,1-2 0,-1 1 0,0-1-1,14-2 1,21-14-5226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39.820"/>
    </inkml:context>
    <inkml:brush xml:id="br0">
      <inkml:brushProperty name="width" value="0.025" units="cm"/>
      <inkml:brushProperty name="height" value="0.025" units="cm"/>
    </inkml:brush>
  </inkml:definitions>
  <inkml:trace contextRef="#ctx0" brushRef="#br0">266 20 13068,'-9'-2'5040,"-5"0"-4244,1 0 0,-1 2 0,0-1 0,0 2 0,0-1 1,-23 6-1,31-5-732,1 0 0,0 1 1,-1 0-1,1 0 0,0 0 1,0 0-1,0 1 0,1 0 1,-1 0-1,1 0 0,-1 1 1,1-1-1,0 1 0,0 0 1,1 0-1,-1 1 0,1-1 0,0 1 1,0 0-1,0-1 0,-3 10 1,6-12-55,0-1 0,-1 1 0,1 0 0,0-1 0,0 1 0,0 0 0,0-1 0,0 1 0,1-1 0,-1 1 0,0 0 0,1-1 1,0 1-1,-1-1 0,1 1 0,0-1 0,-1 1 0,1-1 0,0 0 0,0 1 0,0-1 0,0 0 0,0 0 0,1 0 0,-1 1 0,0-1 0,1 0 0,-1-1 0,0 1 0,1 0 1,-1 0-1,4 0 0,62 24 214,-45-18-241,-8-3 29,0 1-1,0 1 1,0 0 0,-1 1 0,0 1-1,0 0 1,0 0 0,-1 2 0,11 10-1,-22-19-12,1 1 1,-1 0-1,1 0 0,-1 0 0,0-1 0,0 1 0,0 0 0,0 1 0,0-1 1,0 0-1,-1 0 0,1 0 0,-1 0 0,1 1 0,-1-1 0,0 0 0,0 0 0,0 1 1,0-1-1,0 0 0,-1 0 0,0 4 0,-1-3 0,1 1 1,-1-1-1,0 0 1,0 0-1,0 0 0,-1 0 1,1 0-1,-1 0 1,0 0-1,0-1 1,0 0-1,-4 3 0,-6 3 16,0-1-1,0 0 1,-1-1-1,0 0 1,-24 5-1,27-8 99,0 0 0,0-1-1,-1-1 1,1 0 0,-1 0 0,1-1 0,-1-1-1,-11-1 1,20 1-67,0 1 0,0-1 0,0 0 0,1 0 0,-1 0 0,0-1 0,1 1 0,-1-1 0,1 1 0,-1-1 0,1 0 0,0 0-1,0 0 1,0 0 0,0 0 0,0-1 0,0 1 0,0 0 0,1-1 0,0 0 0,-1 1 0,1-1 0,0 0 0,0 1 0,0-1 0,1 0 0,-1 0 0,1 0 0,-1 0 0,1 0 0,0 0-1,0 0 1,0 0 0,1 0 0,0-5 0,1-1-81,0 0 0,1 1-1,0-1 1,1 1 0,-1-1-1,2 1 1,-1 0 0,1 0 0,0 1-1,1-1 1,-1 1 0,2 1-1,-1-1 1,1 1 0,0 0-1,9-6 1,17-11-30,1 1 0,45-22 0,-68 38 86,21-8-11,-25 12 34,0-1 1,0 0-1,0-1 1,0 1-1,-1-1 0,0 0 1,1-1-1,-1 1 1,7-9-1,-13 13-32,0 0 0,0-1 0,1 1 0,-1 0 0,0 0 0,0-1 0,0 1 0,0 0 0,0-1 0,0 1 0,0 0 1,0 0-1,0-1 0,0 1 0,0 0 0,0-1 0,0 1 0,0 0 0,0-1 0,0 1 0,0 0 0,0 0 0,0-1 0,0 1 0,-1 0 0,1-1 0,0 1 0,0 0 0,0 0 0,0-1 0,-1 1 0,1 0 1,0 0-1,0 0 0,-1-1 0,1 1 0,0 0 0,-18-7 93,-23 1-220,37 6 147,-7-1-223,-65-4 340,74 5-318,0 0 0,0 0 0,0 0 0,0 0 0,0 0 0,0 0 0,0 0 0,0 1 0,0-1 0,0 1 0,0 0 0,0-1-1,0 1 1,0 0 0,1 0 0,-1 0 0,0 1 0,1-1 0,-1 0 0,1 0 0,-1 1 0,1-1 0,0 1 0,-1-1 0,1 1 0,0 0-1,0 0 1,0-1 0,-1 4 0,3 6-4384,8-2-2793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40.152"/>
    </inkml:context>
    <inkml:brush xml:id="br0">
      <inkml:brushProperty name="width" value="0.025" units="cm"/>
      <inkml:brushProperty name="height" value="0.025" units="cm"/>
    </inkml:brush>
  </inkml:definitions>
  <inkml:trace contextRef="#ctx0" brushRef="#br0">76 1 18962,'0'0'2210,"-45"63"641,30-30-1218,3-1-992,8-5-417,4-5-192,0-8-512,7-5-545,3-9-705,9 0-576,-8-9-1634,5-9-3107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40.527"/>
    </inkml:context>
    <inkml:brush xml:id="br0">
      <inkml:brushProperty name="width" value="0.025" units="cm"/>
      <inkml:brushProperty name="height" value="0.025" units="cm"/>
    </inkml:brush>
  </inkml:definitions>
  <inkml:trace contextRef="#ctx0" brushRef="#br0">231 4 13389,'-10'-1'2631,"-2"0"-2101,0 0 0,0 1 0,0 0 0,0 1 0,0 0 0,0 1-1,0 0 1,0 1 0,0 1 0,1 0 0,-14 6 0,-15 17 343,38-26-822,0 1 1,0 0 0,0 0 0,1-1 0,-1 1 0,0 0 0,1 1-1,-1-1 1,1 0 0,-1 0 0,1 1 0,0-1 0,0 0 0,0 1 0,0 2-1,1-4-23,0 0-1,0 0 0,1-1 0,-1 1 0,0 0 0,1-1 0,-1 1 0,1 0 0,-1-1 0,1 1 0,-1 0 0,1-1 0,-1 1 1,1-1-1,0 1 0,-1-1 0,1 1 0,0-1 0,-1 0 0,1 1 0,0-1 0,-1 0 0,1 0 0,0 1 0,0-1 0,0 0 0,-1 0 1,1 0-1,0 0 0,0 0 0,-1 0 0,1 0 0,0 0 0,1 0 0,33-2 524,-31 2-496,8-2-76,0-1 1,0 0-1,0-1 1,-1 0-1,1-1 1,-1 0-1,0-1 1,0 0-1,-1-1 1,0 0-1,0-1 1,12-11-1,-16 12-280,-8 9-148,-12 14 163,9-7 432,0 1-1,0 0 1,0 0 0,1 0-1,1 0 1,0 0-1,0 1 1,1-1-1,0 1 1,1 0 0,0 0-1,1 0 1,0-1-1,3 20 1,-1-27-103,-1 1 0,1-1 0,0 1-1,0-1 1,1 0 0,-1 1 0,1-1 0,-1-1 0,1 1 0,0 0 0,0-1 0,1 1 0,-1-1 0,0 0 0,4 2 0,23 19 140,-30-23-179,0 0 1,1 0 0,-1 0-1,0 1 1,0-1-1,0 0 1,1 0-1,-1 0 1,0 1-1,0-1 1,0 0 0,0 0-1,0 1 1,1-1-1,-1 0 1,0 0-1,0 1 1,0-1 0,0 0-1,0 0 1,0 1-1,0-1 1,0 0-1,0 1 1,0-1-1,0 0 1,0 0 0,0 1-1,0-1 1,0 0-1,0 0 1,0 1-1,-1-1 1,1 0-1,0 0 1,0 1 0,0-1-1,-13 5 423,-22-2 632,31-3-924,-12 0 383,-55-2 774,68 2-1274,-1-1 0,0 0 0,1 1 0,-1-1-1,1-1 1,0 1 0,-1 0 0,1-1 0,0 0 0,0 0 0,0 0-1,0 0 1,0 0 0,0 0 0,1-1 0,-4-4 0,5 7-151,0-1 0,1 0 0,-1 0 0,0 0 0,1 0 0,-1 0 0,1 0 0,0 0 0,-1 0 0,1 0 0,0 0 0,-1 0 0,1 0 0,0 0 0,0 0 0,0 0 0,0 0 0,0 0 0,0 0 0,0 0 0,1-1 0,-1 1 0,0 0 0,1 0 0,-1 0 0,0 0 0,1 0 0,-1 0 0,1 1 0,-1-1 0,1 0 0,0 0 0,-1 0 0,3-1 0,31-17-9514,-8 9 791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40.886"/>
    </inkml:context>
    <inkml:brush xml:id="br0">
      <inkml:brushProperty name="width" value="0.025" units="cm"/>
      <inkml:brushProperty name="height" value="0.025" units="cm"/>
    </inkml:brush>
  </inkml:definitions>
  <inkml:trace contextRef="#ctx0" brushRef="#br0">1 185 17200,'0'0'11472,"9"2"-10601,-3-1-842,0-1 1,0 0 0,0 0 0,0 0 0,0-1-1,-1 0 1,1 0 0,0 0 0,0-1-1,-1 0 1,1 0 0,-1 0 0,0-1 0,1 0-1,-1 0 1,0 0 0,-1 0 0,9-8-1,6-5-49,-1 0-1,-1-2 1,-1 1-1,0-2 1,-1 0-1,14-26 0,-49 79-634,-37 69 466,51-92 214,0 2 1,1-1-1,1 0 0,0 1 0,1 0 1,-3 23-1,6-35-103,1 0 0,-1 0 0,0 0 0,0 0 0,1 0-1,-1 0 1,0 0 0,1 0 0,-1 0 0,1 0 0,0 0 0,-1 0 0,1 0 0,0-1 0,-1 1-1,1 0 1,0 0 0,0-1 0,0 1 0,-1-1 0,1 1 0,0-1 0,0 1 0,0-1 0,0 1-1,0-1 1,0 0 0,0 1 0,0-1 0,0 0 0,0 0 0,0 0 0,0 0 0,1 0 0,-1 0-1,0 0 1,1-1 0,44-5-8223,-8-10-3705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41.215"/>
    </inkml:context>
    <inkml:brush xml:id="br0">
      <inkml:brushProperty name="width" value="0.025" units="cm"/>
      <inkml:brushProperty name="height" value="0.025" units="cm"/>
    </inkml:brush>
  </inkml:definitions>
  <inkml:trace contextRef="#ctx0" brushRef="#br0">182 1 17745,'0'0'4452,"-61"57"-2338,36-27-96,7 0-801,-6 3-929,6-2-160,4 0-96,4-6-32,3-2 33,2-7-33,5-6-289,0-7-800,9-3-3843,-1-12 960,2-7-2979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41.589"/>
    </inkml:context>
    <inkml:brush xml:id="br0">
      <inkml:brushProperty name="width" value="0.025" units="cm"/>
      <inkml:brushProperty name="height" value="0.025" units="cm"/>
    </inkml:brush>
  </inkml:definitions>
  <inkml:trace contextRef="#ctx0" brushRef="#br0">179 2 13132,'-10'0'4239,"-1"-1"-3445,-1 2 0,1-1 0,-1 2 0,1 0 0,0 0 0,-12 4 0,19-5-614,0 0 0,0 1 1,0 0-1,0-1 0,0 1 1,0 1-1,1-1 0,-1 0 1,1 1-1,0 0 0,0 0 1,0 0-1,0 0 0,0 0 1,0 0-1,1 1 0,0 0 1,0-1-1,0 1 0,0 0 1,0 0-1,-1 8 0,3-11-153,-1-1 0,1 1 0,0 0 0,1 0 0,-1 0 0,0 0-1,0 0 1,0 0 0,0-1 0,1 1 0,-1 0 0,0 0 0,1 0 0,-1-1 0,1 1 0,-1 0-1,1 0 1,-1-1 0,1 1 0,-1 0 0,1-1 0,0 1 0,-1-1 0,1 1 0,0-1-1,-1 1 1,1-1 0,0 1 0,0-1 0,0 0 0,-1 1 0,1-1 0,0 0 0,0 0-1,0 0 1,0 0 0,0 0 0,1 0 0,43 1 600,-34-1-514,-2 0-106,-1-1 1,1 0 0,0-1 0,0 0-1,-1 0 1,1-1 0,12-6 0,-19 9-41,1-1 0,-1 0 1,1-1-1,-1 1 0,0 0 1,1-1-1,-1 1 0,0-1 1,0 0-1,0 0 0,0 0 1,-1 0-1,1 0 0,0 0 1,-1 0-1,1-1 0,-1 1 1,0 0-1,0-1 0,0 1 1,0-1-1,0 1 0,-1-1 0,1 0 1,-1 1-1,1-1 0,-1 0 1,0 1-1,-1-4 0,1 4 18,-1 1-1,-1-1 1,1 0-1,0 1 1,0-1-1,-1 1 1,1-1-1,-1 1 1,1 0-1,-1 0 1,1 0-1,-1-1 1,0 2-1,0-1 1,1 0 0,-1 0-1,0 0 1,0 1-1,0-1 1,0 1-1,0 0 1,0-1-1,0 1 1,0 0-1,0 0 1,0 0-1,-3 1 1,-4-1-16,1 0 0,-1 1 0,0 0 0,1 0 0,-11 4 0,12-2 35,1 0-1,-1 0 0,1 1 0,0 0 1,0 0-1,1 1 0,-1 0 1,1 0-1,0 0 0,0 0 1,1 1-1,-1 0 0,1 0 1,-5 12-1,7-14-173,0-1-1,1 1 1,-1 0 0,1 0 0,0 0-1,1 0 1,-1 1 0,1-1-1,-1 0 1,1 0 0,0 0-1,1 4 1,0-4-316,0-1 1,0 0-1,0 0 0,0 0 1,1 0-1,-1 0 0,1 0 1,0 0-1,-1-1 0,1 1 1,1-1-1,-1 1 0,0-1 1,1 0-1,-1 0 0,6 4 1,22 10-6877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1:41.933"/>
    </inkml:context>
    <inkml:brush xml:id="br0">
      <inkml:brushProperty name="width" value="0.025" units="cm"/>
      <inkml:brushProperty name="height" value="0.025" units="cm"/>
    </inkml:brush>
  </inkml:definitions>
  <inkml:trace contextRef="#ctx0" brushRef="#br0">72 11 15054,'0'0'6833,"-7"6"-4607,1-3-1742,3-2-368,0 0 0,1 0 0,-1 1-1,1-1 1,-1 1 0,1-1 0,0 1 0,0 0 0,0 0 0,0 0 0,0 0 0,0 0 0,0 1 0,1-1 0,-3 4 0,4-6-103,0 1 1,0-1 0,-1 1 0,1 0 0,0-1-1,0 1 1,0-1 0,-1 1 0,1 0-1,0-1 1,0 1 0,0 0 0,0-1-1,0 1 1,0 0 0,0-1 0,1 1-1,-1 0 1,0-1 0,0 1 0,0-1-1,1 1 1,-1 0 0,0-1 0,1 1-1,-1-1 1,0 1 0,1-1 0,-1 1 0,1-1-1,0 1 1,23 4 109,-19-6-128,0 1-1,-1-1 0,1 0 1,0-1-1,0 1 0,-1-1 1,1 1-1,7-6 0,-10 6 23,-1 1 1,0-1-1,1 0 0,-1 0 1,0 0-1,0 0 0,0 0 0,0 0 1,0-1-1,0 1 0,0 0 1,0-1-1,0 1 0,-1 0 0,1-1 1,0 1-1,-1-1 0,1 1 1,-1-1-1,0 1 0,1-1 0,-1 1 1,0-1-1,0 1 0,0-1 1,0 1-1,0-1 0,-1 1 0,1-3 1,-2 2 36,1 1 1,0-1 0,0 1 0,-1 0-1,1-1 1,-1 1 0,1 0 0,-1 0-1,1 0 1,-1 0 0,0 0 0,1 0-1,-1 1 1,0-1 0,0 1 0,0-1-1,0 1 1,0 0 0,1-1 0,-1 1-1,0 0 1,-4 0 0,2 0-60,1 1 0,-1-1 0,1 0 0,-1 1 0,0 0 0,1 0 0,-1 0-1,1 0 1,-1 0 0,1 1 0,0-1 0,0 1 0,-1 0 0,1 0 0,0 0 0,1 1 0,-1-1 0,-4 6 0,6-6-320,-1 0 1,1 0 0,0 0-1,0 0 1,0 0-1,1 0 1,-1 0 0,0 0-1,1 0 1,0 1-1,-1-1 1,1 4-1,3-1-5493,11-5-4144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2:25.818"/>
    </inkml:context>
    <inkml:brush xml:id="br0">
      <inkml:brushProperty name="width" value="0.025" units="cm"/>
      <inkml:brushProperty name="height" value="0.025" units="cm"/>
    </inkml:brush>
  </inkml:definitions>
  <inkml:trace contextRef="#ctx0" brushRef="#br0">1 194 9929,'0'0'3449,"8"-1"-3390,77-10 271,0-3 1,151-48-1,23-5 339,-157 50-341,0 4-1,1 5 1,153 7-1,309 54 2310,-490-44-2207,456 10 1628,-189-14-1462,-334-5-580,0 1 0,-1 0 0,1 1 0,0-1 0,7 4 0,-14-5-36,0 0 0,0 1 0,0-1 0,-1 0 0,1 0 0,0 1 1,0-1-1,-1 1 0,1-1 0,0 0 0,0 1 0,-1-1 0,1 1 0,0 0 0,-1-1 0,1 1 0,-1 0 1,1-1-1,-1 1 0,1 0 0,-1-1 0,1 1 0,-1 0 0,0 0 0,0 0 0,1-1 0,-1 1 0,0 0 0,0 0 1,0 0-1,0 0 0,0-1 0,0 1 0,0 0 0,0 0 0,0 0 0,0 0 0,0 0 0,0-1 0,-1 1 1,1 0-1,0 0 0,-1 0 0,1-1 0,-1 1 0,1 0 0,-1-1 0,1 1 0,-1 0 0,1-1 0,-1 1 1,0 0-1,1-1 0,-1 1 0,0-1 0,1 1 0,-1-1 0,-1 1 0,-2 1-500,0 1-1,1-1 0,-1 0 0,0 0 1,0-1-1,-1 1 0,1-1 1,0 0-1,0 0 0,-1 0 1,1-1-1,-7 0 0,-38 1-6840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2:26.767"/>
    </inkml:context>
    <inkml:brush xml:id="br0">
      <inkml:brushProperty name="width" value="0.025" units="cm"/>
      <inkml:brushProperty name="height" value="0.025" units="cm"/>
    </inkml:brush>
  </inkml:definitions>
  <inkml:trace contextRef="#ctx0" brushRef="#br0">1 109 15471,'0'0'42,"11"3"-271,53 14 266,0-2 1,1-4-1,0-2 0,85 0 1,543-54 2228,-406 18-1473,155-22-150,-32 3-3438,-343 40-2404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19.006"/>
    </inkml:context>
    <inkml:brush xml:id="br0">
      <inkml:brushProperty name="width" value="0.025" units="cm"/>
      <inkml:brushProperty name="height" value="0.025" units="cm"/>
    </inkml:brush>
  </inkml:definitions>
  <inkml:trace contextRef="#ctx0" brushRef="#br0">0 1 7976,'0'0'5888,"10"9"-5087,213 230 3479,-36-35-3622,0-5-537,116 115 371,-226-245-471,66 65 717,-122-112-275,-1 1 0,-1 1 1,-1 0-1,19 36 0,-36-56-249,-5-8-571,-15-18-1944,-20-20-5921,21 26 2996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1:50.302"/>
    </inkml:context>
    <inkml:brush xml:id="br0">
      <inkml:brushProperty name="width" value="0.025" units="cm"/>
      <inkml:brushProperty name="height" value="0.025" units="cm"/>
    </inkml:brush>
  </inkml:definitions>
  <inkml:trace contextRef="#ctx0" brushRef="#br0">209 1 14157,'0'0'1725,"-12"3"-417,2 0-1240,-1 1 0,1 0 0,0 1 0,0 0 0,1 0 0,-1 1 0,1 1 0,0 0 0,1 0 0,-1 0 0,-7 10 0,4-3 48,1 0 0,1 1 0,-12 21 0,19-30-82,0 0 0,0 0 0,1 1 0,-1 0-1,2-1 1,-1 1 0,1 0 0,0 0 0,0 0 0,1 0 0,0 12 0,0-18-1,1 1 1,-1-1 0,0 1 0,1-1 0,-1 1-1,1-1 1,-1 1 0,1-1 0,0 1 0,0-1-1,0 0 1,0 1 0,0-1 0,0 0 0,0 0 0,0 0-1,0 0 1,0 0 0,1 0 0,-1 0 0,0 0-1,1 0 1,-1-1 0,0 1 0,1 0 0,-1-1-1,1 0 1,-1 1 0,1-1 0,0 0 0,-1 1 0,1-1-1,-1 0 1,1 0 0,0 0 0,-1-1 0,1 1-1,-1 0 1,1-1 0,1 0 0,2 0 179,0 0-1,1 0 1,-1-1 0,0 0-1,0 0 1,0-1 0,-1 1 0,1-1-1,0 0 1,6-6 0,-5 2-20,-1 0 0,1 0 0,-2 0 1,1-1-1,-1 0 0,0 0 0,-1 0 1,1 0-1,-2-1 0,1 1 0,-1-1 1,-1 0-1,1 0 0,-1-11 0,-1 17-216,0 0 0,0-1 0,0 1 0,0 0 0,0 0-1,-1 0 1,0 0 0,1 0 0,-1 0 0,0 0-1,-1 1 1,1-1 0,0 0 0,-1 0 0,0 1 0,1-1-1,-1 1 1,0-1 0,0 1 0,-1 0 0,1 0 0,0 0-1,-1 0 1,1 0 0,-1 1 0,1-1 0,-1 1 0,0-1-1,0 1 1,0 0 0,0 0 0,0 1 0,0-1 0,0 0-1,0 1 1,0 0 0,0 0 0,0 0 0,0 0 0,0 0-1,0 0 1,0 1 0,-3 1 0,5-3-63,1 1 1,-1 0-1,1 0 1,-1 1-1,1-1 1,-1 0-1,1 0 0,-1 0 1,1 0-1,-1 0 1,1 0-1,0 1 1,-1-1-1,1 0 1,-1 0-1,1 1 1,0-1-1,-1 0 0,1 1 1,-1-1-1,1 0 1,0 1-1,0-1 1,-1 0-1,1 1 1,0-1-1,0 1 0,-1-1 1,1 1-1,0-1 1,0 0-1,0 1 1,0-1-1,0 1 1,-1-1-1,1 1 1,0-1-1,0 1 0,0-1 1,0 1-1,1-1 1,-1 1-1,0-1 1,0 1-1,0-1 1,0 1-1,0-1 1,1 0-1,-1 1 0,0-1 1,0 1-1,1-1 1,-1 1-1,1 0-224,0 1-1,0-1 1,0 1-1,0-1 1,0 0-1,0 0 1,1 0 0,-1 0-1,0 0 1,1 0-1,-1 0 1,1 0-1,-1 0 1,1 0-1,-1-1 1,2 1-1,31 2-4557,10-3-1581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19.401"/>
    </inkml:context>
    <inkml:brush xml:id="br0">
      <inkml:brushProperty name="width" value="0.025" units="cm"/>
      <inkml:brushProperty name="height" value="0.025" units="cm"/>
    </inkml:brush>
  </inkml:definitions>
  <inkml:trace contextRef="#ctx0" brushRef="#br0">2 271 10762,'0'0'6540,"0"9"-5483,0-6-994,-1 1-37,1 1 0,0 0-1,0-1 1,0 1 0,1-1 0,-1 1 0,1-1 0,0 1 0,1-1 0,-1 1 0,1-1 0,0 0-1,0 0 1,0 0 0,0 0 0,1 0 0,0 0 0,3 3 0,16 13 285,37 27 0,5 4 1031,-32-21-687,-20-17-296,1 0-1,1-1 0,23 15 0,-37-27-336,1 1 1,-1-1 0,1 0 0,-1 1-1,1-1 1,0 0 0,-1 0-1,1 0 1,0 1 0,-1-1-1,1 0 1,-1 0 0,1 0-1,0 0 1,-1 0 0,1 0 0,0 0-1,-1 0 1,1 0 0,0-1-1,-1 1 1,1 0 0,-1 0-1,1-1 1,0 1 0,-1 0-1,1 0 1,-1-1 0,1 1 0,-1-1-1,1 1 1,-1 0 0,1-1-1,-1 1 1,0-1 0,1 1-1,-1-1 1,0 0 0,1 1 0,-1-1-1,0 1 1,1-1 0,-1 1-1,0-1 1,0 0 0,0 1-1,0-1 1,0 0 0,0 1-1,0-1 1,0 0 0,0 1 0,0-1-1,0 0 1,0-48 1351,-1 39-1023,-3-41 1343,-12-54-1,8 60-1649,1-1 0,1-46-1,6 54-1725,1-8-2911,-3 0-3759,-4 8-3563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44.690"/>
    </inkml:context>
    <inkml:brush xml:id="br0">
      <inkml:brushProperty name="width" value="0.025" units="cm"/>
      <inkml:brushProperty name="height" value="0.025" units="cm"/>
    </inkml:brush>
  </inkml:definitions>
  <inkml:trace contextRef="#ctx0" brushRef="#br0">24 19 6118,'-1'-1'9327,"-4"14"-5646,1-2-2526,1-5-1110,1 0 0,0 0 0,0 0-1,1 1 1,0-1 0,-1 12 0,3-18 5,0 0-1,0-1 1,1 1-1,-1-1 1,0 0-1,0 1 1,0-1-1,0 0 1,1 0-1,-1 1 1,0-1-1,0 0 1,-1 0-1,3-2 1,1-5 44,0 0 1,0 0 0,0 0 0,-1-1-1,0 1 1,-1-1 0,3-17 347,-17 52-330,9-13-114,0 1 1,1-1 0,-1 22-1,2-31 462,1-6 378,-3-74-123,3 76-640,0 36-332,0-34 172,4 49 30,4-36-2912,-4-16-801,0-8-3007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45.550"/>
    </inkml:context>
    <inkml:brush xml:id="br0">
      <inkml:brushProperty name="width" value="0.025" units="cm"/>
      <inkml:brushProperty name="height" value="0.025" units="cm"/>
    </inkml:brush>
  </inkml:definitions>
  <inkml:trace contextRef="#ctx0" brushRef="#br0">187 76 5926,'-5'-24'1841,"-4"-12"3390,8 35-5044,0 0 0,0 0 1,1 0-1,-1 0 0,0 0 1,0 0-1,0 0 0,-1 0 1,1 0-1,0 0 0,0 1 0,0-1 1,-1 0-1,1 1 0,0-1 1,0 1-1,-1-1 0,1 1 1,-1 0-1,1-1 0,0 1 1,-1 0-1,1 0 0,-2 0 1,-3 1-154,0 0 1,1 0 0,-1 0 0,0 1-1,1 0 1,-1 0 0,1 0-1,0 0 1,0 1 0,0 0-1,0 0 1,0 1 0,1-1 0,-1 1-1,1 0 1,0 0 0,0 1-1,0-1 1,1 1 0,0 0-1,0 0 1,0 0 0,-3 7 0,1-2-35,1 0 0,0 1 1,0-1-1,1 1 1,0-1-1,1 1 1,0 0-1,1 0 1,0 0-1,1 0 0,2 19 1,-1-26 19,0 1 0,0-1 0,1 0 0,-1 1 0,1-1 0,0 0 0,0 0 0,1-1 0,-1 1 0,1 0 0,0-1 0,0 1 0,0-1 0,0 0 0,0 0 0,1 0 0,0-1 0,-1 1 0,1-1 0,0 0 0,0 0 0,0 0 0,1-1 0,-1 1 0,0-1 0,1 0 0,8 1 0,-6-1 77,0 0 0,1-1-1,-1 0 1,0 0 0,1 0-1,-1-1 1,0-1 0,1 1 0,-1-1-1,0 0 1,0-1 0,0 1 0,-1-1-1,1-1 1,-1 1 0,9-7 0,-8 3 66,1 1 1,-2-1 0,1-1-1,-1 1 1,0-1 0,-1 0-1,0-1 1,0 1 0,5-15-1,-8 21-118,-1-1 0,0 0 0,0 1 0,-1-1-1,1 0 1,-1 0 0,1 0 0,-1 0 0,0 1 0,0-1 0,0 0-1,0 0 1,0 0 0,-1 0 0,0 0 0,1 1 0,-1-1-1,0 0 1,0 0 0,0 1 0,-1-1 0,1 1 0,-1-1 0,1 1-1,-1 0 1,0-1 0,0 1 0,0 0 0,0 0 0,0 0-1,-1 1 1,1-1 0,0 0 0,-1 1 0,-3-2 0,-9-3-230,-1 2 1,0 0-1,1 0 0,-1 1 1,0 1-1,0 1 1,0 0-1,-23 3 1,17-2-1700,14-1-1890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5:25.741"/>
    </inkml:context>
    <inkml:brush xml:id="br0">
      <inkml:brushProperty name="width" value="0.025" units="cm"/>
      <inkml:brushProperty name="height" value="0.025" units="cm"/>
    </inkml:brush>
  </inkml:definitions>
  <inkml:trace contextRef="#ctx0" brushRef="#br0">181 94 5285,'0'0'491,"8"-5"2237,82-53 3143,-64 40 109,-38 19-3009,-28 2-3054,28 2 147,2-1-1,-1 1 1,0 1 0,1 0-1,-15 12 1,24-17-54,-1 0 0,1 0 0,-1 0-1,1 1 1,0-1 0,0 0 0,-1 1 0,1-1 0,0 1 0,0-1 0,0 1 0,1 0-1,-1-1 1,0 1 0,1 0 0,-1-1 0,1 1 0,-1 0 0,1 0 0,0 0 0,0 0-1,0-1 1,0 1 0,0 0 0,0 0 0,0 0 0,1-1 0,-1 1 0,1 0 0,-1 0-1,1-1 1,0 1 0,-1 0 0,1-1 0,0 1 0,0-1 0,0 1 0,1-1 0,-1 1 0,0-1-1,0 0 1,1 1 0,2 1 0,17 15 142,-10-9-149,0 0 0,0 1 0,-1 1 1,0 0-1,9 14 0,-17-22-6,0 0 1,-1 0-1,1 0 1,-1 1-1,0-1 1,1 1-1,-1-1 0,-1 1 1,1-1-1,-1 1 1,1-1-1,-1 1 1,0 0-1,0-1 0,-1 1 1,1-1-1,-1 1 1,1-1-1,-1 1 1,0-1-1,-1 1 0,1-1 1,-1 0-1,1 0 1,-1 1-1,-3 3 1,1-1 44,-1-1 1,0 1 0,0-1 0,-1 0 0,1 0 0,-1 0 0,0-1 0,0 0 0,-1 0 0,1 0 0,-1-1 0,0 0 0,-8 2 0,3-1 200,0-1 0,0-1-1,-1 0 1,0 0 0,1-1 0,-24-1-1,33-1-239,0 1 0,0 0 0,1-1 0,-1 1 0,0-1 0,0 0 0,1 0 0,-1 0 0,1 0 0,-1-1 0,1 1 0,-1-1 0,1 1 0,0-1 0,0 0 0,-1 0 0,2 0 0,-1 0 0,0 0 0,0-1 0,0 1 0,1 0 0,0-1 0,-1 1 0,1-1 0,0 1-1,0-1 1,0 0 0,1 0 0,-1 1 0,1-1 0,-1 0 0,1 0 0,0 0 0,0 0 0,0 1 0,0-1 0,1 0 0,-1 0 0,1 0 0,0 1 0,0-1 0,0 0 0,0 1 0,0-1 0,0 1 0,1-1 0,-1 1 0,1 0 0,0-1 0,-1 1 0,1 0 0,3-2 0,16-10-36,0 1 1,1 0 0,0 2 0,1 1 0,0 1 0,1 0-1,29-5 1,-16 4 65,-2-2-1,36-17 0,-68 28 28,-1 0-1,0 0 1,0 0-1,0 0 1,0-1-1,0 1 1,0 0-1,0-1 0,0 0 1,0 1-1,0-1 1,-1 0-1,1 0 1,-1 0-1,0 0 1,1 0-1,-1 0 1,0-1-1,0 1 0,0 0 1,-1-1-1,1 1 1,0 0-1,-1-1 1,0 1-1,1-1 1,-1-4-1,-1 4-8,0 0 1,0-1-1,0 1 0,-1 0 1,1 0-1,-1 0 0,0 0 0,0 0 1,0 0-1,0 1 0,0-1 1,-1 1-1,1-1 0,-1 1 0,1 0 1,-1 0-1,0 0 0,0 0 1,-4-2-1,-41-17 161,45 20-354,0 0 0,0 0 0,0 0 0,-1 0 0,1 1 0,0-1 0,0 1 1,-1 0-1,1 0 0,0 0 0,0 0 0,-1 0 0,1 1 0,-4 1 0,7-2 7,-1 0-1,1 1 1,0-1-1,-1 1 0,1-1 1,0 0-1,-1 1 0,1-1 1,0 1-1,-1-1 0,1 1 1,0-1-1,0 1 0,0-1 1,0 1-1,-1 0 1,1-1-1,0 1 0,0-1 1,0 1-1,0-1 0,0 1 1,0-1-1,0 1 0,0 0 1,1-1-1,-1 1 0,0-1 1,0 1-1,0-1 1,1 1-1,-1-1 0,0 1 1,0-1-1,1 1 0,-1-1 1,1 0-1,-1 1 0,0-1 1,1 1-1,-1-1 0,1 0 1,-1 1-1,1-1 1,-1 0-1,0 0 0,2 1 1,22 17-5761,-2-9 707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5:26.120"/>
    </inkml:context>
    <inkml:brush xml:id="br0">
      <inkml:brushProperty name="width" value="0.025" units="cm"/>
      <inkml:brushProperty name="height" value="0.025" units="cm"/>
    </inkml:brush>
  </inkml:definitions>
  <inkml:trace contextRef="#ctx0" brushRef="#br0">238 0 17392,'0'0'6679,"-10"11"-5996,2-2-542,-210 229 546,217-250-11797,6-8-63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5:26.450"/>
    </inkml:context>
    <inkml:brush xml:id="br0">
      <inkml:brushProperty name="width" value="0.025" units="cm"/>
      <inkml:brushProperty name="height" value="0.025" units="cm"/>
    </inkml:brush>
  </inkml:definitions>
  <inkml:trace contextRef="#ctx0" brushRef="#br0">120 18 12684,'0'0'5210,"-7"-3"-3379,2 0-1621,0 1-1,0 0 1,-1 0-1,1 1 1,0-1 0,-11 0-1,15 2-206,-1 0 0,1 0 1,-1 0-1,1 0 0,-1 0 0,1 1 0,0-1 1,-1 0-1,1 1 0,0-1 0,-1 1 0,1 0 0,0-1 1,0 1-1,-1 0 0,1 0 0,0-1 0,0 1 1,0 0-1,0 0 0,0 0 0,0 1 0,0-1 0,1 0 1,-1 0-1,0 0 0,1 1 0,-1-1 0,1 0 1,-1 1-1,1-1 0,-1 0 0,1 1 0,0-1 0,0 1 1,0-1-1,0 0 0,0 3 0,0-1 24,0-1-1,0 1 1,0-1 0,1 0-1,-1 1 1,1-1 0,-1 0-1,1 1 1,0-1 0,0 0-1,0 0 1,0 1-1,0-1 1,1 0 0,-1 0-1,0-1 1,1 1 0,0 0-1,-1 0 1,1-1-1,0 1 1,0-1 0,0 1-1,0-1 1,0 0 0,0 0-1,0 0 1,1 0 0,-1 0-1,0 0 1,1-1-1,-1 1 1,0-1 0,1 0-1,2 1 1,5 0 110,0 0 0,1-1 0,-1 0 0,0-1 0,1 0 0,-1 0 0,14-4 0,-22 4-62,1 0 0,0 0 0,-1 0-1,1 0 1,-1 0 0,0 0 0,1-1-1,-1 1 1,0-1 0,0 0-1,0 1 1,0-1 0,0 0 0,0 0-1,0 0 1,-1-1 0,1 1-1,-1 0 1,2-3 0,-3 4-45,0-1 0,1 1 0,-1 0-1,0-1 1,0 1 0,0 0 0,0-1 0,0 1 0,0-1 0,0 1 0,-1 0-1,1-1 1,0 1 0,-1 0 0,1 0 0,-1-1 0,1 1 0,-1 0 0,0 0-1,1 0 1,-1-1 0,0 1 0,0 0 0,0 0 0,0 0 0,0 1 0,0-1-1,0 0 1,0 0 0,0 0 0,0 1 0,0-1 0,-1 0 0,1 1-1,0-1 1,-3 1 0,-6-4-11,0 2 0,-1-1 1,1 2-1,-1-1 0,0 2 0,1-1 0,-1 1 0,0 1 0,-20 3 0,26-3-92,1 0 0,-1 0 0,0 1 0,0 0 0,1 0 0,-1 0-1,1 0 1,-1 1 0,1 0 0,-6 4 0,8-5-90,0 0 0,1 0 1,-1 0-1,0 0 0,1 1 1,0-1-1,-1 0 0,1 1 0,0-1 1,0 1-1,1-1 0,-1 1 1,0-1-1,1 1 0,-1 0 0,1-1 1,0 1-1,0 0 0,0-1 1,1 6-1,0-7-197,-1 1 1,0 0 0,1-1 0,0 1-1,-1 0 1,1-1 0,0 1-1,0-1 1,0 1 0,0-1-1,0 0 1,0 1 0,0-1 0,1 0-1,-1 0 1,0 0 0,1 0-1,-1 0 1,1 0 0,-1 0 0,1 0-1,2 1 1,24 9-7617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5:26.824"/>
    </inkml:context>
    <inkml:brush xml:id="br0">
      <inkml:brushProperty name="width" value="0.025" units="cm"/>
      <inkml:brushProperty name="height" value="0.025" units="cm"/>
    </inkml:brush>
  </inkml:definitions>
  <inkml:trace contextRef="#ctx0" brushRef="#br0">148 0 16528,'-7'3'3005,"3"-2"-2721,-16 6 1209,1 0-1,0 1 0,1 1 1,-29 18-1,46-27-1479,0 1 0,0-1 0,0 1 0,0-1 0,1 1 0,-1 0 0,0-1 0,0 1 0,1 0 0,-1 0 0,0 0-1,1-1 1,-1 1 0,1 0 0,-1 0 0,1 0 0,0 0 0,-1 0 0,1 0 0,0 0 0,0 0 0,-1 0 0,1 0 0,0 0 0,0 0 0,0 0 0,0 1 0,1-1 4,0 1 1,0-1-1,0 0 1,0 0 0,0 0-1,0 0 1,0 0-1,0 0 1,0-1 0,1 1-1,-1 0 1,0-1-1,0 1 1,1 0-1,-1-1 1,2 1 0,7 2 149,0-1 1,0 0 0,0-1 0,10 0-1,-3 0 35,52-3 105,-66 2-268,0 0 0,0-1 0,0 1 0,0-1 0,0 0 0,0 0 0,0 0 0,0 0 1,0 0-1,0-1 0,-1 0 0,1 1 0,-1-1 0,1 0 0,-1 0 0,0 0 0,5-5 0,-7 6-35,0 0-1,0 1 1,1-1-1,-1 0 1,0 0-1,0 0 1,0 0-1,0 0 1,0 1-1,0-1 1,0 0-1,0 0 1,0 0-1,-1 0 1,1 0-1,0 1 1,-1-1-1,1 0 1,0 0-1,-1 1 1,1-1-1,-1 0 1,1 0-1,-1 1 1,1-1-1,-1 0 1,1 1 0,-1-1-1,0 1 1,0-1-1,1 1 1,-1-1-1,0 1 1,0-1-1,1 1 1,-1 0-1,0 0 1,0-1-1,-1 1 1,-40-14-861,37 13 623,-11-3-546,-18-5-1449,17-3-4195,10-1-4248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25.788"/>
    </inkml:context>
    <inkml:brush xml:id="br0">
      <inkml:brushProperty name="width" value="0.025" units="cm"/>
      <inkml:brushProperty name="height" value="0.025" units="cm"/>
    </inkml:brush>
  </inkml:definitions>
  <inkml:trace contextRef="#ctx0" brushRef="#br0">74 47 4740,'0'0'785,"-9"4"1233,-3 1-1316,-17 9-153,6-4 3555,23-9-4073,0 0 1,0-1-1,0 1 1,0-1-1,-1 1 1,1 0-1,0 0 1,0-1-1,0 1 1,0 0-1,1-1 1,-1 1-1,0 0 1,0-1-1,0 1 1,0-1-1,1 1 1,-1 0-1,0-1 1,1 1-1,-1 0 1,0-1-1,1 1 1,-1-1-1,1 1 1,-1-1-1,0 1 1,2 0-1,16 21-246,-16-19 205,2 3 47,3 3-113,-1 0 0,1 0-1,0-1 1,1 0 0,9 9 0,-15-16 95,-1 0 0,0 0 0,1 0 1,-1 0-1,1 0 0,-1 0 0,1-1 0,-1 1 0,1 0 0,-1-1 0,1 0 1,0 1-1,-1-1 0,1 0 0,0 0 0,-1 0 0,1 0 0,0 0 1,-1 0-1,1 0 0,0 0 0,-1-1 0,1 1 0,-1-1 0,1 1 0,-1-1 1,1 0-1,-1 1 0,1-1 0,-1 0 0,1 0 0,-1 0 0,0 0 1,0 0-1,1-1 0,-1 1 0,0 0 0,0 0 0,0-1 0,0 1 1,-1-1-1,1 1 0,1-3 0,2-3 127,0-1 1,0 1-1,-1 0 1,1-1-1,-2 0 1,1 0-1,-1 0 1,-1 0-1,1 0 1,-1-1-1,-1 1 1,1 0-1,-2-1 1,1 1-1,-4-16 0,3 22-105,0 0 0,0 0-1,0 0 1,-1 0 0,1 1-1,-1-1 1,1 0 0,-1 1-1,0-1 1,0 1 0,0 0-1,1-1 1,-1 1 0,0 0-1,-1 0 1,1 1 0,0-1-1,0 0 1,0 1 0,-3-1-1,-45-3-2047,50 4 1921,0 0-1,0 0 0,-1 0 0,1 0 0,0 0 0,0 0 0,0 0 1,0 0-1,-1 0 0,1 0 0,0 0 0,0 0 0,0 1 0,0-1 1,-1 0-1,1 0 0,0 0 0,0 0 0,0 0 0,0 0 0,0 0 1,-1 0-1,1 1 0,0-1 0,0 0 0,0 0 0,0 0 0,0 0 1,0 0-1,0 1 0,0-1 0,-1 0 0,1 0 0,0 0 0,0 0 1,0 1-1,0-1 0,0 0 0,0 0 0,0 0 0,0 0 0,0 1 1,0-1-1,0 0 0,0 0 0,1 1 0,-1 0-1537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26.400"/>
    </inkml:context>
    <inkml:brush xml:id="br0">
      <inkml:brushProperty name="width" value="0.025" units="cm"/>
      <inkml:brushProperty name="height" value="0.025" units="cm"/>
    </inkml:brush>
  </inkml:definitions>
  <inkml:trace contextRef="#ctx0" brushRef="#br0">207 0 7399,'0'0'7266,"-6"10"-6893,-34 53-295,-1 0-191,3 1 0,-37 84 0,74-146-82,0 0 0,0 0 1,0 0-1,0 0 0,1 1 0,-1-1 1,1 0-1,0 0 0,-1 1 1,1-1-1,0 0 0,1 4 1,5-7-2875,6-16 885,3-11-1542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26.773"/>
    </inkml:context>
    <inkml:brush xml:id="br0">
      <inkml:brushProperty name="width" value="0.025" units="cm"/>
      <inkml:brushProperty name="height" value="0.025" units="cm"/>
    </inkml:brush>
  </inkml:definitions>
  <inkml:trace contextRef="#ctx0" brushRef="#br0">7 0 7335,'0'0'6822,"-2"9"-6635,1-5-172,0-1 0,0 1 0,0 0 0,1 0 0,0-1 0,0 1 0,0 0 0,0 0 0,1 0 0,-1-1 0,1 1 0,0 0 0,3 6 0,-1-3 1,1 0 1,0-1-1,0 1 1,0-1-1,1 0 1,0 0-1,9 8 1,-6-7 47,42 38-33,-46-42 3,-1 0 0,1-1 0,0 1-1,0-1 1,0 0 0,0 0 0,0 0 0,1-1 0,-1 1 0,0-1 0,9 1 0,-12-2 163,-34 0-229,27-1-561,0-1 0,1 1 0,-1-1 0,0 0 0,1 0 0,-1-1 0,1 0 0,0 0 0,0 0 0,0-1 1,0 1-1,-6-7 0,-6-8-3080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1:50.631"/>
    </inkml:context>
    <inkml:brush xml:id="br0">
      <inkml:brushProperty name="width" value="0.025" units="cm"/>
      <inkml:brushProperty name="height" value="0.025" units="cm"/>
    </inkml:brush>
  </inkml:definitions>
  <inkml:trace contextRef="#ctx0" brushRef="#br0">27 311 3908,'0'0'7484,"-5"8"-4703,-17 23 33,28-33 2993,28-24-4290,17-19-515,232-226-184,-276 266-813,-5 8-6,-4 6-13,-27 56-23,21-50 37,0 1 0,1 1-1,1-1 1,0 1 0,1 0 0,1 1 0,-2 21 0,6-36-75,-1-1 0,1 1 0,0 0 0,0-1-1,1 1 1,-1-1 0,1 1 0,-1-1 0,1 1-1,0-1 1,0 1 0,0-1 0,0 0 0,0 1-1,0-1 1,1 0 0,-1 0 0,1 0 0,-1 0-1,1 0 1,0 0 0,0 0 0,0-1 0,3 3-1,-2-3-528,0 1 0,0-1 0,0 0 0,0 0 0,0-1 0,0 1 0,1-1 0,-1 1 0,0-1 0,0 0 0,1 0 0,4-1 0,24-6-12512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27.116"/>
    </inkml:context>
    <inkml:brush xml:id="br0">
      <inkml:brushProperty name="width" value="0.025" units="cm"/>
      <inkml:brushProperty name="height" value="0.025" units="cm"/>
    </inkml:brush>
  </inkml:definitions>
  <inkml:trace contextRef="#ctx0" brushRef="#br0">61 9 3203,'0'0'6497,"0"7"-6054,1-2-332,1 0-1,-1 0 1,0 0 0,1-1-1,0 1 1,0 0 0,1-1 0,-1 0-1,1 1 1,0-1 0,0 0-1,0-1 1,1 1 0,-1 0 0,1-1-1,0 0 1,0 0 0,0 0-1,1 0 1,-1-1 0,0 0 0,10 4-1,-2-1 4,1-1 0,-1 0 0,1-1 0,0-1 0,0 0 0,1 0 0,-1-1-1,26-2 1,-20-6-1114,-19 7 879,1-1 0,-1 1 0,0 0 0,0 0 0,1 0 0,-1-1 0,0 1 0,0 0 0,0 0 0,0-1 0,0 1 0,1 0 0,-1-1 0,0 1 1,0 0-1,0 0 0,0-1 0,0 1 0,0 0 0,0-1 0,0 1 0,0 0 0,0-1 0,0 1 0,0 0 0,0-1 0,0 1 0,0 0 0,0 0 1,-1-1-1,1 1 0,0 0 0,0-1 0,0 1 0,-1 0 0,-6-5-7310</inkml:trace>
  <inkml:trace contextRef="#ctx0" brushRef="#br0" timeOffset="1">0 122 8168,'0'0'4356,"66"-13"-4196,-34 3-64,3-3-64,-1-3-1153,-7-4-320,-2-4-257,-5-2-768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27.504"/>
    </inkml:context>
    <inkml:brush xml:id="br0">
      <inkml:brushProperty name="width" value="0.025" units="cm"/>
      <inkml:brushProperty name="height" value="0.025" units="cm"/>
    </inkml:brush>
  </inkml:definitions>
  <inkml:trace contextRef="#ctx0" brushRef="#br0">344 4 4740,'0'0'1944,"-12"-2"-348,2 1-1411,0 0 0,0 1 0,0 1-1,0-1 1,0 1 0,1 1 0,-1 0 0,0 1 0,0-1 0,-18 10 0,13-5 30,1 0 1,-1 2-1,1-1 1,1 2-1,0 0 1,0 1-1,1 0 1,0 1-1,1 0 1,-14 21-1,18-22-225,1 0 0,0 0-1,0 1 1,2 0 0,0 0-1,0 0 1,1 1 0,0-1-1,1 1 1,0 0 0,1-1-1,1 1 1,0 0 0,2 15-1,-1-22 7,0 1-1,0 0 1,1 0-1,-1 0 1,1-1-1,1 1 1,-1-1 0,1 0-1,0 0 1,1 0-1,-1 0 1,1 0-1,1-1 1,-1 1-1,1-1 1,-1 0-1,1-1 1,1 1-1,-1-1 1,1 0 0,0 0-1,0-1 1,6 4-1,-4-5 62,-1 1-1,1-1 0,-1-1 1,1 1-1,0-1 1,0-1-1,0 1 1,-1-1-1,1-1 1,0 0-1,0 0 1,-1 0-1,1-1 0,0 0 1,-1 0-1,0-1 1,1 0-1,-1 0 1,0-1-1,7-5 1,11-8 311,0-1 0,-2-1 1,0-2-1,-2 0 0,0-1 1,-1-1-1,-2-1 0,0-1 1,-1 0-1,-2-1 0,22-51 1,-33 68-262,-1 0 0,0-1 0,-1 1-1,0 0 1,0-1 0,-1 1 0,0-15 0,-1 22-95,0-1 0,-1 1 0,1-1 0,0 1 0,-1 0 0,0-1-1,1 1 1,-1 0 0,0-1 0,0 1 0,0 0 0,-1 0 0,1 0 0,0 0 0,-1 0-1,1 0 1,-1 0 0,0 1 0,0-1 0,1 0 0,-1 1 0,0 0 0,0-1 0,-1 1 0,1 0-1,0 0 1,0 0 0,-1 0 0,1 1 0,0-1 0,-1 0 0,1 1 0,-5-1 0,-10 1-234,-1 0 1,0 1 0,1 1-1,-1 1 1,1 0 0,-1 1-1,1 1 1,1 0 0,-1 2-1,-29 15 1,-52 17-4738,79-36 1873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46.992"/>
    </inkml:context>
    <inkml:brush xml:id="br0">
      <inkml:brushProperty name="width" value="0.025" units="cm"/>
      <inkml:brushProperty name="height" value="0.025" units="cm"/>
    </inkml:brush>
  </inkml:definitions>
  <inkml:trace contextRef="#ctx0" brushRef="#br0">290 3 5733,'0'0'3150,"-9"-1"-1927,1 1-1120,-9-1 696,-1 0 1,-28 4-1,40-3-676,0 1-1,1 0 1,-1 1 0,0-1-1,1 1 1,-1 1-1,1-1 1,0 1-1,-1 0 1,1 0-1,0 0 1,1 1-1,-6 4 1,-1 3-56,0 0 1,1 1-1,1 0 0,0 1 1,0 0-1,1 0 1,1 1-1,0 0 0,1 0 1,1 1-1,0 0 1,1 0-1,1 0 0,0 0 1,-1 26-1,4-39-14,0 0 0,0 0 0,0 0 0,1 0 0,-1 0 0,1 0 0,-1-1 0,1 1 1,0 0-1,-1 0 0,1 0 0,0-1 0,0 1 0,1-1 0,-1 1 0,0-1 0,0 1 0,1-1 0,-1 1 0,3 0 0,0 1 47,0-1 1,0 1 0,1-1-1,-1 0 1,1-1-1,-1 1 1,1-1-1,5 1 1,4 0 44,1-1 0,-1 0 0,0-1 0,28-3 0,-34 1-23,-1 1 1,1-1-1,0-1 0,-1 0 0,1 0 0,-1 0 1,0-1-1,0 0 0,-1 0 0,1-1 1,-1 0-1,0 0 0,0 0 0,10-12 0,-12 12 12,-1 0-1,1 0 0,-1-1 0,0 1 0,0-1 0,-1 0 0,1 1 0,-1-1 0,-1 0 0,1 0 0,-1 0 0,0-1 1,0 1-1,-1 0 0,0 0 0,0 0 0,0-1 0,-1 1 0,-2-10 0,2 14-126,0 0-1,1 1 1,-1-1-1,0 0 1,0 1 0,0-1-1,0 0 1,-1 1-1,1-1 1,0 1 0,-1 0-1,1-1 1,-1 1-1,1 0 1,-1 0 0,1 0-1,-1 0 1,0 0-1,0 0 1,0 0-1,1 1 1,-1-1 0,0 1-1,0-1 1,0 1-1,0 0 1,0 0 0,0 0-1,0 0 1,0 0-1,-2 0 1,-30 6-1720,7 4-3426,21-8 190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5:11.654"/>
    </inkml:context>
    <inkml:brush xml:id="br0">
      <inkml:brushProperty name="width" value="0.025" units="cm"/>
      <inkml:brushProperty name="height" value="0.025" units="cm"/>
    </inkml:brush>
  </inkml:definitions>
  <inkml:trace contextRef="#ctx0" brushRef="#br0">0 142 4901,'0'0'12854,"5"4"-11119,-4-3-1619,1 0-1,-1 0 1,1 0-1,-1 0 0,1 0 1,-1-1-1,1 1 0,0 0 1,-1-1-1,1 0 0,0 1 1,0-1-1,-1 0 0,1 0 1,0 0-1,0 0 0,-1 0 1,1 0-1,0 0 1,0-1-1,2 0 0,38-21 1807,-25 11-1710,46-29 66,68-39-113,-130 78-128,-2 13-128,-4 2 233,0 0 1,-1 0-1,0 0 0,-1-1 0,0 0 1,-10 12-1,8-13-41,1 1 0,0-1 0,1 1 0,1 1 0,0-1 0,-6 24 0,12-37-198,0 1 0,0 0 0,0-1 1,0 1-1,0-1 0,0 1 0,0 0 0,1-1 0,-1 1 0,0-1 0,0 1 0,1-1 0,-1 1 0,0-1 0,1 1 1,-1-1-1,0 1 0,1-1 0,-1 1 0,1-1 0,-1 1 0,1-1 0,-1 0 0,1 1 0,-1-1 0,1 0 1,-1 0-1,1 1 0,-1-1 0,1 0 0,0 0 0,-1 0 0,1 1 0,-1-1 0,1 0 0,0 0 0,-1 0 0,1 0 1,-1 0-1,1 0 0,0-1 0,-1 1 0,1 0 0,-1 0 0,1 0 0,-1 0 0,1-1 0,0 1 0,-1 0 1,1-1-1,0 0 0,15-7-6320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5:12.078"/>
    </inkml:context>
    <inkml:brush xml:id="br0">
      <inkml:brushProperty name="width" value="0.025" units="cm"/>
      <inkml:brushProperty name="height" value="0.025" units="cm"/>
    </inkml:brush>
  </inkml:definitions>
  <inkml:trace contextRef="#ctx0" brushRef="#br0">42 0 12139,'0'0'9962,"-13"53"-9033,8-32-385,-3 1-287,2-1-225,-2-3 0,6-3-32,2-2-641,0-7-896,10-6-898,2 0-1344,3-16-1891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5:12.438"/>
    </inkml:context>
    <inkml:brush xml:id="br0">
      <inkml:brushProperty name="width" value="0.025" units="cm"/>
      <inkml:brushProperty name="height" value="0.025" units="cm"/>
    </inkml:brush>
  </inkml:definitions>
  <inkml:trace contextRef="#ctx0" brushRef="#br0">0 1 13068,'0'0'9700,"10"0"-8605,51 0-219,83 2-642,-144-2-237,1 0 0,-1 0 1,1 0-1,-1 1 0,0-1 0,1 0 0,-1 0 1,1 0-1,-1 0 0,1 0 0,-1 1 0,0-1 1,1 0-1,-1 0 0,0 1 0,1-1 0,-1 0 1,0 1-1,1-1 0,-1 0 0,0 1 0,1-1 1,-1 1-1,0-1 0,0 0 0,0 1 0,1-1 1,-1 1-1,0-1 0,0 0 0,0 1 0,0-1 1,0 1-1,0 0 0,-5 20 54,-19 21 205,22-39-230,-26 37 204,11-17-89,1 1 0,2 0 1,0 1-1,2 0 1,-11 30-1,23-53 775,-1 2-4956,-7-16-14382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5:12.785"/>
    </inkml:context>
    <inkml:brush xml:id="br0">
      <inkml:brushProperty name="width" value="0.025" units="cm"/>
      <inkml:brushProperty name="height" value="0.025" units="cm"/>
    </inkml:brush>
  </inkml:definitions>
  <inkml:trace contextRef="#ctx0" brushRef="#br0">1 38 11499,'0'0'10025,"50"-11"-9704,-21 8-129,8 0-160,2-1-1185,-2-4-2371,-5-1-4483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5:13.158"/>
    </inkml:context>
    <inkml:brush xml:id="br0">
      <inkml:brushProperty name="width" value="0.025" units="cm"/>
      <inkml:brushProperty name="height" value="0.025" units="cm"/>
    </inkml:brush>
  </inkml:definitions>
  <inkml:trace contextRef="#ctx0" brushRef="#br0">189 18 16624,'0'0'2204,"-11"1"-164,2 2-1687,0-1-1,0 2 1,0-1 0,0 1 0,0 0 0,1 1 0,-11 7 0,17-11-338,0 0 0,0 1-1,0 0 1,0-1 0,0 1 0,0 0 0,0 0 0,0 0 0,1 0 0,-1 1 0,1-1 0,-1 0 0,1 1 0,0-1-1,0 1 1,0-1 0,0 1 0,1-1 0,-1 1 0,1 0 0,-1-1 0,1 1 0,0 0 0,0-1 0,0 1 0,1 0 0,-1-1-1,0 1 1,1 0 0,0-1 0,0 1 0,0-1 0,0 1 0,0-1 0,0 1 0,0-1 0,3 3 0,44 45-61,4 3-1124,-50-50 1121,1 0-1,-1 1 0,0-1 1,0 0-1,0 1 1,-1-1-1,1 1 1,-1 0-1,0-1 0,0 1 1,0 0-1,-1 0 1,1 0-1,-1 7 0,0-9 60,-1 0-1,0 0 0,0 0 0,0 0 0,0 0 0,0-1 0,-1 1 0,1 0 0,-1-1 0,1 1 0,-1-1 0,1 0 0,-1 1 0,0-1 0,1 0 1,-1 0-1,0 0 0,0 0 0,0 0 0,0 0 0,0-1 0,-3 2 0,-48 11 334,51-13-318,-6 2 182,-1-1 0,1 1 0,-1-2-1,0 0 1,1 0 0,-15-2 0,21 2-189,0 0-1,1-1 1,-1 1-1,0-1 1,1 0-1,-1 1 1,1-1-1,-1 0 1,1 0 0,-1 0-1,1 0 1,0 0-1,-1 0 1,1 0-1,0-1 1,0 1-1,0 0 1,0-1-1,0 1 1,0-1-1,0 1 1,1-1 0,-1 1-1,0-1 1,1 1-1,-1-1 1,1 0-1,0 0 1,-1 1-1,1-1 1,0 0-1,0 1 1,0-1 0,0 0-1,1 1 1,-1-1-1,0 0 1,1 1-1,-1-1 1,2-2-1,0-1-49,0 0-1,0 0 0,0 1 0,1-1 0,-1 1 1,1 0-1,1-1 0,-1 1 0,0 1 1,1-1-1,0 0 0,0 1 0,0 0 0,0 0 1,6-3-1,12-7-64,43-17 1,-39 18 87,-13 6 19,4-1 33,-1-1 1,0 0-1,23-18 1,-36 24 34,0 0 0,0 0 1,-1-1-1,1 1 0,-1-1 1,1 1-1,-1-1 0,0 0 0,0 0 1,0 0-1,0 0 0,-1 0 1,1-1-1,-1 1 0,0 0 0,0-1 1,0 1-1,-1-1 0,1 1 1,-1-1-1,1 1 0,-1-1 0,-1 1 1,0-7-1,0 8-49,0-1-1,-1 0 1,1 1-1,-1-1 1,0 1-1,0 0 1,0 0-1,0 0 1,0 0-1,-1 0 0,1 0 1,0 0-1,-1 1 1,0-1-1,1 1 1,-1 0-1,0 0 1,1 0-1,-1 0 1,0 0-1,0 0 1,-4 0-1,-3-1-516,1 1 0,-1-1 0,0 2-1,1-1 1,-17 2 0,23 4-6671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5:13.502"/>
    </inkml:context>
    <inkml:brush xml:id="br0">
      <inkml:brushProperty name="width" value="0.025" units="cm"/>
      <inkml:brushProperty name="height" value="0.025" units="cm"/>
    </inkml:brush>
  </inkml:definitions>
  <inkml:trace contextRef="#ctx0" brushRef="#br0">199 1 16271,'0'0'6663,"20"48"-5798,-10-20-321,-2 4-96,-4 4-223,-4 5-129,0 4 0,-16 3 0,-9 1-32,-7-1-32,-1-4-673,-9-2-1280,-6-12-1058,3-5-2691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5:13.834"/>
    </inkml:context>
    <inkml:brush xml:id="br0">
      <inkml:brushProperty name="width" value="0.025" units="cm"/>
      <inkml:brushProperty name="height" value="0.025" units="cm"/>
    </inkml:brush>
  </inkml:definitions>
  <inkml:trace contextRef="#ctx0" brushRef="#br0">304 1 12620,'0'0'7303,"-47"25"-7111,16 4 321,-1 8 287,0 7-223,-5 7 31,5 4-127,0 6-129,6 1-160,4 5-64,10-2-63,12 0-33,2-7-96,30-8-1250,13-14-1056,9-15-2723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1:51.710"/>
    </inkml:context>
    <inkml:brush xml:id="br0">
      <inkml:brushProperty name="width" value="0.025" units="cm"/>
      <inkml:brushProperty name="height" value="0.025" units="cm"/>
    </inkml:brush>
  </inkml:definitions>
  <inkml:trace contextRef="#ctx0" brushRef="#br0">0 30 5093,'0'0'13234,"9"0"-12033,50 1 703,1-4 0,62-9 0,46-3-1370,70 14-2157,-206 9-1336,-26 0-682,-21 1-318,-16-1-814,-11 3-3790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58.501"/>
    </inkml:context>
    <inkml:brush xml:id="br0">
      <inkml:brushProperty name="width" value="0.025" units="cm"/>
      <inkml:brushProperty name="height" value="0.025" units="cm"/>
    </inkml:brush>
  </inkml:definitions>
  <inkml:trace contextRef="#ctx0" brushRef="#br0">1 304 5285,'6'-7'13884,"9"-9"-6988,12-11-4610,20-22-4562,-2 3 3069,112-113-697,-167 196-560,-22 18 504,16-31 66,2 1 1,1 0-1,0 1 0,2 0 1,1 1-1,-11 50 0,21-76-167,-1 0-1,1 0 0,0 0 0,0-1 0,0 1 1,0 0-1,0 0 0,0 0 0,0-1 0,1 1 1,-1 0-1,0 0 0,0-1 0,1 1 0,-1 0 0,0 0 1,1-1-1,-1 1 0,0 0 0,1-1 0,-1 1 1,1-1-1,0 1 0,-1 0 0,2 0 0,-1-1-354,0 1 0,0-1 0,0 0 0,0 0 0,0 0-1,0 1 1,0-1 0,0 0 0,0 0 0,0-1 0,0 1 0,-1 0-1,1 0 1,0 0 0,0-1 0,0 1 0,0 0 0,0-1-1,0 1 1,0-1 0,0 1 0,1-2 0,13-11-8964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58.894"/>
    </inkml:context>
    <inkml:brush xml:id="br0">
      <inkml:brushProperty name="width" value="0.025" units="cm"/>
      <inkml:brushProperty name="height" value="0.025" units="cm"/>
    </inkml:brush>
  </inkml:definitions>
  <inkml:trace contextRef="#ctx0" brushRef="#br0">73 0 13004,'0'0'12503,"-4"11"-12092,-9 21-264,-41 114-171,52-136-2164,4-9 471,10-14-944,15-29-3991,-5 4-3064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59.271"/>
    </inkml:context>
    <inkml:brush xml:id="br0">
      <inkml:brushProperty name="width" value="0.025" units="cm"/>
      <inkml:brushProperty name="height" value="0.025" units="cm"/>
    </inkml:brush>
  </inkml:definitions>
  <inkml:trace contextRef="#ctx0" brushRef="#br0">116 0 9897,'0'0'8819,"-8"7"-6822,-3 3-1701,1 0 0,1 0 0,0 1 0,0 0-1,1 1 1,0 0 0,1 0 0,1 1 0,0 0 0,0 0 0,2 0 0,-1 1 0,-3 22 0,7-29-226,1-1 0,-1 1 1,1 0-1,1 0 0,-1 0 1,1-1-1,0 1 1,1 0-1,3 11 0,-3-15-20,-1-1-1,1 1 1,0 0-1,0-1 1,0 0-1,1 1 1,-1-1-1,1 0 1,-1 0-1,1 0 1,-1-1-1,1 1 1,0-1-1,0 1 0,0-1 1,0 0-1,0 0 1,0 0-1,0-1 1,0 1-1,0-1 1,7 1-1,43-2 151,-52 1-136,0-1 0,0 1-1,0 0 1,1 0 0,-1 0-1,0 0 1,0-1-1,0 1 1,0-1 0,0 1-1,0-1 1,0 1 0,0-1-1,0 1 1,0-1-1,0 0 1,-1 0 0,1 1-1,0-1 1,0 0 0,-1 0-1,1 0 1,0 0 0,-1 0-1,1 0 1,-1 0-1,1 0 1,-1 0 0,1 0-1,-1 0 1,0 0 0,0 0-1,0-1 1,1 1-1,-1 0 1,0 0 0,0 0-1,-1 0 1,1 0 0,0-1-1,0 1 1,-1-1-1,0 0 5,0 1 0,-1-1-1,1 1 1,0-1 0,-1 1-1,1-1 1,-1 1 0,0 0-1,1 0 1,-1 0 0,0 0-1,0 0 1,0 0 0,0 1-1,0-1 1,1 1 0,-1-1-1,0 1 1,0-1 0,-4 1-1,-43-3-84,43 3-139,-26 2 313,31-2-243,1 0 1,-1 0 0,0 1 0,0-1-1,0 0 1,1 0 0,-1 1 0,0-1-1,0 1 1,1-1 0,-1 0 0,0 1-1,0-1 1,1 1 0,-1 0 0,1-1-1,-1 1 1,0-1 0,1 1 0,-1 0-1,1 0 1,0-1 0,-1 1-1,1 0 1,0 0 0,-1-1 0,1 1-1,0 0 1,0 0 0,-1 0 0,1 1-1,1-2-378,0 1 0,0-1 0,0 1 0,0-1-1,0 1 1,0-1 0,0 0 0,0 1 0,0-1-1,0 0 1,0 0 0,0 0 0,0 0 0,0 0-1,1 0 1,-1 0 0,0 0 0,0 0 0,0-1 0,0 1-1,1-1 1,18-6-7351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59.711"/>
    </inkml:context>
    <inkml:brush xml:id="br0">
      <inkml:brushProperty name="width" value="0.025" units="cm"/>
      <inkml:brushProperty name="height" value="0.025" units="cm"/>
    </inkml:brush>
  </inkml:definitions>
  <inkml:trace contextRef="#ctx0" brushRef="#br0">112 1 13164,'0'0'9081,"-9"1"-7357,1 1-1359,0 0 0,0 1 0,0 0 0,0 0 0,-13 8 0,18-10-312,1 1-1,-1 0 1,0-1-1,1 1 1,-1 0 0,1 1-1,-1-1 1,1 0-1,0 1 1,0-1 0,0 1-1,1 0 1,-1-1 0,0 1-1,1 0 1,0 0-1,0 0 1,0 0 0,0 0-1,0 1 1,0 5 0,1-8-52,1 0 1,0 0 0,-1 0 0,1 0 0,0-1 0,0 1 0,0 0 0,0 0-1,0 0 1,0-1 0,0 1 0,0 0 0,0-1 0,0 1 0,0-1 0,0 1 0,0-1-1,0 0 1,0 1 0,1-1 0,-1 0 0,0 0 0,0 0 0,0 0 0,1 0 0,0 0-1,42 2 130,-37-2-147,41-1-393,37 2-255,-83 0 661,-1-1 0,0 1 0,0 0 0,0-1 0,0 1 0,0 0 1,0 0-1,0 0 0,0 0 0,0 0 0,0 0 0,-1 0 0,1 0 0,0 0 0,-1 0 0,1 0 0,-1 0 0,1 0 1,-1 1-1,1-1 0,-1 0 0,0 0 0,0 1 0,1-1 0,-1 0 0,0 0 0,0 1 0,0-1 0,0 0 0,-1 1 0,1-1 1,0 0-1,-1 0 0,1 1 0,0-1 0,-1 1 0,-16 47 623,9-34-163,-1 0-1,0-1 0,-20 23 1,26-33-398,0-1 1,1 0 0,-1-1-1,0 1 1,-1 0 0,1-1 0,0 1-1,-1-1 1,1 0 0,-1-1 0,0 1-1,0 0 1,0-1 0,1 0-1,-1 0 1,0 0 0,-1 0 0,1-1-1,0 0 1,0 0 0,-6 0-1,8-1-191,0 1 1,0-1-1,0 0 0,1 0 0,-1 0 0,0 0 0,1 0 0,-1 0 0,0 0 0,1 0 0,0-1 0,-1 1 0,1-1 0,0 1 0,-1-1 0,1 1 0,0-1 0,0 0 0,1 1 0,-1-1 0,0 0 1,0 0-1,1 0 0,-1 0 0,0-3 0,-3-53-9207,4 49 6483,0-19-6454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5:00.071"/>
    </inkml:context>
    <inkml:brush xml:id="br0">
      <inkml:brushProperty name="width" value="0.025" units="cm"/>
      <inkml:brushProperty name="height" value="0.025" units="cm"/>
    </inkml:brush>
  </inkml:definitions>
  <inkml:trace contextRef="#ctx0" brushRef="#br0">1 48 12332,'0'0'16655,"48"-20"-16046,-22 20-449,-1 0-128,-3 0 0,0-1 0,-1 0-640,0-5-1058,-5 0-2081,0-8-4549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5:02.262"/>
    </inkml:context>
    <inkml:brush xml:id="br0">
      <inkml:brushProperty name="width" value="0.025" units="cm"/>
      <inkml:brushProperty name="height" value="0.025" units="cm"/>
    </inkml:brush>
  </inkml:definitions>
  <inkml:trace contextRef="#ctx0" brushRef="#br0">22 6 5637,'-20'12'9690,"20"-12"-9559,0 0 0,-1 0 0,1 0 1,0 0-1,0 0 0,0 0 0,0 1 0,0-1 0,0 0 1,0 0-1,0 0 0,0 0 0,0 0 0,-1 1 0,1-1 1,0 0-1,0 0 0,0 0 0,0 0 0,0 1 0,0-1 1,0 0-1,0 0 0,0 0 0,0 0 0,0 1 1,1-1-1,-1 0 0,0 0 0,0 0 0,0 0 0,0 1 1,0-1-1,0 0 0,0 0 0,0 0 0,0 0 0,0 0 1,1 0-1,-1 1 0,0-1 0,0 0 0,0 0 1,0 0-1,0 0 0,1 0 0,-1 0 0,0 0 0,0 0 1,0 0-1,1 0 0,36 6 5291,-19-4-6247,94 6 1410,-1-6 1,198-21-1,31 0 8,-333 19 633,-22-1-3572,2 0-3442,3 0-1152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5:06.701"/>
    </inkml:context>
    <inkml:brush xml:id="br0">
      <inkml:brushProperty name="width" value="0.025" units="cm"/>
      <inkml:brushProperty name="height" value="0.025" units="cm"/>
    </inkml:brush>
  </inkml:definitions>
  <inkml:trace contextRef="#ctx0" brushRef="#br0">1 272 8456,'0'3'10332,"8"-8"-4172,26-22-2520,41-38-4250,5-9 646,34-29 35,-148 158 30,21-31-79,6-11 24,-53 99 747,55-101-743,0 2 1,0-1 0,1 0-1,1 1 1,0 0 0,1 0-1,-1 17 1,2-29-133,1-1-1,0 0 1,0 1-1,0-1 1,0 1 0,0-1-1,0 0 1,0 1 0,0-1-1,1 1 1,-1-1 0,0 1-1,0-1 1,0 0 0,0 1-1,0-1 1,1 0 0,-1 1-1,0-1 1,0 1-1,1-1 1,-1 0 0,0 0-1,1 1 1,-1-1 0,0 0-1,1 1 1,-1-1 0,0 0-1,1 0 1,-1 0 0,0 1-1,1-1 1,-1 0 0,1 0-1,-1 0 1,0 0-1,1 0 1,-1 0 0,1 0-1,-1 0 1,1 0 0,-1 0-1,0 0 1,1 0 0,-1 0-1,1 0 1,0 0 0,17-12-7830,-7-2-913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5:07.032"/>
    </inkml:context>
    <inkml:brush xml:id="br0">
      <inkml:brushProperty name="width" value="0.025" units="cm"/>
      <inkml:brushProperty name="height" value="0.025" units="cm"/>
    </inkml:brush>
  </inkml:definitions>
  <inkml:trace contextRef="#ctx0" brushRef="#br0">64 1 11659,'0'0'8573,"0"9"-6773,-3 12-1100,0 0 1,-2 0-1,0 0 1,-11 24 0,6-16-526,-11 58 1,21-87-215,0-1 1,0 1-1,1 0 0,-1 0 1,0 0-1,0 0 1,1-1-1,-1 1 0,0 0 1,0 0-1,1 0 1,-1 0-1,0 0 0,0 0 1,1 0-1,-1 0 1,0 0-1,1 0 0,-1 0 1,0 0-1,0 0 1,1 0-1,-1 0 0,0 0 1,1 0-1,-1 0 1,0 0-1,0 1 0,1-1 1,-1 0-1,0 0 1,0 0-1,0 0 0,1 0 1,-1 1-1,0-1 1,0 0-1,0 0 0,1 1 1,-1-1-1,0 0 1,0 0-1,0 1 0,0-1 1,0 0-1,1 0 1,-1 1-1,0-1 0,0 0 1,0 0-1,0 1 1,0-1-1,0 0 0,0 1 1,0-1-1,0 0 1,0 0-1,0 1 0,0-1 1,0 0-1,-1 1 1,1-1-1,17-17-3647,-8-5-2341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5:15.238"/>
    </inkml:context>
    <inkml:brush xml:id="br0">
      <inkml:brushProperty name="width" value="0.025" units="cm"/>
      <inkml:brushProperty name="height" value="0.025" units="cm"/>
    </inkml:brush>
  </inkml:definitions>
  <inkml:trace contextRef="#ctx0" brushRef="#br0">0 5 9385,'0'0'16346,"12"-1"-15769,172-3 367,-183 4-946,-1 0-1,1 0 0,0 0 0,-1 0 1,1 1-1,0-1 0,-1 0 0,1 0 1,-1 0-1,1 0 0,0 1 0,-1-1 1,1 0-1,-1 0 0,1 1 0,-1-1 1,1 1-1,-1-1 0,1 0 0,-1 1 1,1-1-1,-1 1 0,1-1 0,-1 1 1,0-1-1,1 1 0,-1-1 0,0 1 0,0 0 1,1-1-1,-1 1 0,0 0 0,-4 26 62,-20 21 198,-121 176 1697,148-231-3982,-1 0 1,-1-1 0,1 1 0,-1-1 0,0 1 0,-1-11 0,0 0-5046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5:15.582"/>
    </inkml:context>
    <inkml:brush xml:id="br0">
      <inkml:brushProperty name="width" value="0.025" units="cm"/>
      <inkml:brushProperty name="height" value="0.025" units="cm"/>
    </inkml:brush>
  </inkml:definitions>
  <inkml:trace contextRef="#ctx0" brushRef="#br0">0 40 11563,'0'0'13805,"47"-4"-12300,-17 0-736,-1-2-545,3 1-192,-2 1-96,-1 0-1185,3 0-1634,-10 0-1281,1 0-2978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1:52.066"/>
    </inkml:context>
    <inkml:brush xml:id="br0">
      <inkml:brushProperty name="width" value="0.025" units="cm"/>
      <inkml:brushProperty name="height" value="0.025" units="cm"/>
    </inkml:brush>
  </inkml:definitions>
  <inkml:trace contextRef="#ctx0" brushRef="#br0">64 111 8968,'0'0'1794,"-54"17"737,44-12 159,10-1-800,5-3-1089,24-1 256,13 0 416,17-5-320,10-3-640,8-5-417,-1 0-128,-5-4-1282,-3 2-1120,-5-5-224,-14-2-1090,-4-2-1633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5:16.096"/>
    </inkml:context>
    <inkml:brush xml:id="br0">
      <inkml:brushProperty name="width" value="0.025" units="cm"/>
      <inkml:brushProperty name="height" value="0.025" units="cm"/>
    </inkml:brush>
  </inkml:definitions>
  <inkml:trace contextRef="#ctx0" brushRef="#br0">211 39 15214,'0'0'11846,"-9"-4"-11638,7 3-199,0 0-1,-1 0 0,1 0 0,0 0 0,-1 0 0,1 1 1,0-1-1,-1 1 0,1-1 0,-1 1 0,1 0 0,-1 0 0,1 0 1,-1 0-1,1 0 0,-1 1 0,1-1 0,0 1 0,-1 0 0,1 0 1,0 0-1,-1 0 0,1 0 0,0 0 0,0 0 0,0 1 0,0-1 1,0 1-1,0-1 0,0 1 0,1 0 0,-1 0 0,1 0 1,-1 0-1,1 0 0,0 0 0,-2 3 0,1-3 15,0 0 0,0 0-1,1 1 1,-1-1 0,1 0-1,-1 1 1,1-1 0,0 1 0,0-1-1,0 1 1,0 0 0,0 0 0,1-1-1,-1 1 1,1 0 0,0 0-1,0-1 1,0 1 0,0 0 0,0 0-1,1 0 1,-1-1 0,1 1-1,0 0 1,0-1 0,0 1 0,0 0-1,0-1 1,0 1 0,3 2 0,4 4 16,0-2 1,0 1-1,1-1 1,0-1 0,0 1-1,16 7 1,-15-9-50,-1 0 0,0 1 0,0 0 0,0 0 0,-1 1 0,0 0 0,9 10 0,-15-13 9,0-1 0,0 0 0,0 0 0,0 1 0,-1-1 0,1 1 0,-1 0 1,0-1-1,0 1 0,0 0 0,-1 0 0,1 0 0,-1-1 0,0 1 0,0 0 0,0 0 0,0 0 0,-1 0 0,-1 5 0,0-4 41,-1 1-1,1-1 1,-1 0 0,0 1-1,0-1 1,-1-1 0,1 1 0,-1 0-1,0-1 1,-1 0 0,-6 6-1,1-3 130,0 0 0,0 0 0,-1-1-1,1-1 1,-1 0 0,0 0 0,-1-1 0,1 0-1,-1-1 1,0-1 0,-23 3 0,32-5-142,-1 0 1,0 0 0,1 0 0,-1-1 0,0 1-1,1-1 1,-1 0 0,1 0 0,-1 0-1,1 0 1,0-1 0,-1 0 0,1 1 0,0-1-1,0 0 1,0-1 0,-5-3 0,7 3-34,-1 0 0,0 0 0,1 1 0,-1-1 0,1 0 0,0 0 0,0 0 0,0-1 0,0 1 0,1 0 0,-1 0-1,1 0 1,0-1 0,0 1 0,0 0 0,0 0 0,0-1 0,1 1 0,0 0 0,1-6 0,4-2-8,0 1 0,0-1 1,1 1-1,0 1 0,1-1 0,0 1 0,0 1 0,1-1 0,12-8 0,-12 9 15,70-58 0,51-51 232,-128 116-197,0-1 0,-1 1 0,1-1 0,0 1-1,-1-1 1,0 1 0,1-1 0,-1 0-1,0 0 1,0 0 0,0 0 0,0 0 0,0 0-1,0 0 1,-1 0 0,1 0 0,-1 0-1,1 0 1,-1 0 0,0 0 0,0-1 0,0 1-1,0 0 1,0 0 0,-1-4 0,-1 4-24,0 1 0,0-1 1,1 0-1,-1 1 0,0-1 1,-1 1-1,1-1 0,0 1 0,0 0 1,-1 0-1,1 0 0,0 0 1,-1 1-1,1-1 0,-1 1 1,1-1-1,-1 1 0,1 0 1,-1 0-1,1 0 0,-4 0 1,-3 0-109,-1 0 0,1 1 0,0 0 0,0 0 0,-1 1 1,1 0-1,-16 7 0,-11 11-9804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5:23.958"/>
    </inkml:context>
    <inkml:brush xml:id="br0">
      <inkml:brushProperty name="width" value="0.025" units="cm"/>
      <inkml:brushProperty name="height" value="0.025" units="cm"/>
    </inkml:brush>
  </inkml:definitions>
  <inkml:trace contextRef="#ctx0" brushRef="#br0">14 47 6438,'0'0'535,"-1"1"0,1-1 0,0 0 0,0 1 0,-1-1-1,1 0 1,-1 0 0,1 1 0,0-1 0,-1 0 0,1 0 0,-1 0 0,1 0 0,0 0 0,-1 0-1,1 1 1,-1-1 0,1 0 0,-1 0 0,1 0 0,0 0 0,-1 0 0,1-1 0,-1 1 0,1 0-1,-1 0 1,1 0 0,0 0 0,-1-1 0,0-3 2867,12-2-4311,12-1 1217,1 2-1,-1 1 0,1 0 1,0 2-1,28 1 0,-20 0-80,0-1 0,31-6 0,-14 3 232,-48 5 444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14.966"/>
    </inkml:context>
    <inkml:brush xml:id="br0">
      <inkml:brushProperty name="width" value="0.025" units="cm"/>
      <inkml:brushProperty name="height" value="0.025" units="cm"/>
    </inkml:brush>
  </inkml:definitions>
  <inkml:trace contextRef="#ctx0" brushRef="#br0">1 310 7655,'0'0'15140,"9"-8"-14211,274-288 1569,-283 296-2476,0 0-1,0-1 1,0 1-1,0 0 1,0 0-1,0 0 1,0-1-1,0 1 1,0 0-1,0 0 1,0 0-1,1 0 1,-1-1-1,0 1 1,0 0-1,0 0 1,0 0-1,0-1 1,0 1-1,0 0 1,1 0-1,-1 0 0,0 0 1,0 0-1,0 0 1,0-1-1,1 1 1,-1 0-1,0 0 1,0 0-1,0 0 1,1 0-1,-1 0 1,0 0-1,0 0 1,0 0-1,1 0 1,-1 0-1,0 0 1,0 0-1,0 0 1,1 0-1,-1 0 1,0 0-1,0 0 1,0 0-1,0 0 1,1 0-1,-1 0 1,0 0-1,0 0 1,0 1-1,1-1 1,-1 0-1,0 0 1,0 0-1,0 0 1,-2 17 317,-12 22-174,2-9 263,-32 83 738,41-102-1118,0 1 0,0-1 1,1 1-1,1-1 1,0 1-1,0 0 0,3 22 1,-2-33-66,0 0 0,0 0 1,1-1-1,-1 1 1,0 0-1,1 0 0,-1 0 1,1 0-1,-1-1 1,1 1-1,-1 0 0,1 0 1,-1-1-1,1 1 1,0 0-1,-1-1 0,1 1 1,0-1-1,0 1 1,-1-1-1,1 1 0,0-1 1,0 1-1,0-1 1,0 0-1,-1 1 0,1-1 1,0 0-1,0 0 1,0 0-1,0 0 0,0 0 1,0 0-1,0 0 1,0 0-1,0 0 0,0 0 1,1-1-1,0 1-280,1-1 1,0 0-1,-1 1 0,1-1 0,-1 0 1,1-1-1,-1 1 0,0 0 0,1-1 0,-1 1 1,0-1-1,3-3 0,15-23-5901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16.907"/>
    </inkml:context>
    <inkml:brush xml:id="br0">
      <inkml:brushProperty name="width" value="0.025" units="cm"/>
      <inkml:brushProperty name="height" value="0.025" units="cm"/>
    </inkml:brush>
  </inkml:definitions>
  <inkml:trace contextRef="#ctx0" brushRef="#br0">0 0 4869,'0'0'17552,"64"36"-16367,-30-36-608,3-5-417,0-6-96,0 3 32,-5 1-384,-5 2-1314,-9 5-1633,-9 0-2786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17.265"/>
    </inkml:context>
    <inkml:brush xml:id="br0">
      <inkml:brushProperty name="width" value="0.025" units="cm"/>
      <inkml:brushProperty name="height" value="0.025" units="cm"/>
    </inkml:brush>
  </inkml:definitions>
  <inkml:trace contextRef="#ctx0" brushRef="#br0">1 90 5189,'0'0'15567,"50"-1"-13902,-16-13-768,3-1-705,5 0-160,-3-1-1025,1 4-1889,-8 2-1955,-9 3-2017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17.654"/>
    </inkml:context>
    <inkml:brush xml:id="br0">
      <inkml:brushProperty name="width" value="0.025" units="cm"/>
      <inkml:brushProperty name="height" value="0.025" units="cm"/>
    </inkml:brush>
  </inkml:definitions>
  <inkml:trace contextRef="#ctx0" brushRef="#br0">27 1 16496,'0'0'3902,"-1"8"-3016,-7 51 567,0-15-1164,3 1 1,1 0-1,4 81 1,0-124-291,0-1 1,0 1 0,1 0 0,-1 0-1,1 0 1,-1 0 0,1 0 0,-1 0-1,1 0 1,0 0 0,0-1 0,0 1-1,0 0 1,0-1 0,0 1 0,1-1-1,-1 1 1,2 1 0,-2-3 33,1 1 0,-1-1 0,0 1 0,0-1 0,1 1 0,-1-1 0,0 0 1,0 0-1,1 0 0,-1 0 0,0 0 0,1 0 0,-1 0 0,0 0 0,1-1 0,-1 1 0,0 0 1,0-1-1,1 1 0,0-2 0,5-1 121,-1-1 1,0 0 0,0 0-1,0-1 1,-1 0 0,0 0-1,0 0 1,6-8 0,12-18-244,-1-1 0,-1-1 1,-2-1-1,18-42 0,-35 75-73,0 9 29,-2 14-31,-22 67 278,16-69-91,0 0 0,1 1 1,2-1-1,-3 30 0,6-50-13,0 1-1,0-1 1,0 1 0,0 0-1,1-1 1,-1 1-1,0-1 1,0 1 0,0-1-1,0 0 1,1 1 0,-1-1-1,0 1 1,0-1 0,1 1-1,-1-1 1,0 1-1,1-1 1,-1 0 0,0 1-1,1-1 1,-1 0 0,1 1-1,-1-1 1,1 0 0,-1 0-1,1 1 1,-1-1 0,1 0-1,-1 0 1,1 0-1,-1 0 1,1 0 0,-1 0-1,1 1 1,-1-1 0,1 0-1,-1 0 1,1-1 0,-1 1-1,1 0 1,-1 0-1,1 0 1,-1 0 0,1 0-1,-1 0 1,1-1 0,-1 1-1,1 0 1,-1-1 0,0 1-1,2-1 1,25-15 322,-14 3-297,-1-1-1,0 0 0,-1-1 1,-1 0-1,0-1 0,-1 0 1,-1 0-1,0-1 0,-1 0 1,-1 0-1,-1-1 0,0 1 1,2-25-1,-7 29-275,-4 20-1090,-4 19-8003,7-15-3697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17.998"/>
    </inkml:context>
    <inkml:brush xml:id="br0">
      <inkml:brushProperty name="width" value="0.025" units="cm"/>
      <inkml:brushProperty name="height" value="0.025" units="cm"/>
    </inkml:brush>
  </inkml:definitions>
  <inkml:trace contextRef="#ctx0" brushRef="#br0">38 0 19314,'0'0'6727,"-32"59"-6727,27-33 0,5 0 0,0 1-32,0-3 32,0-3-385,0-4-95,0-2-97,0-7-288,0-4-800,0-13-12332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18.371"/>
    </inkml:context>
    <inkml:brush xml:id="br0">
      <inkml:brushProperty name="width" value="0.025" units="cm"/>
      <inkml:brushProperty name="height" value="0.025" units="cm"/>
    </inkml:brush>
  </inkml:definitions>
  <inkml:trace contextRef="#ctx0" brushRef="#br0">0 114 13293,'0'0'7153,"3"-8"-5290,-1 3-1672,1 0-1,-1 1 0,1-1 1,0 1-1,0-1 1,0 1-1,0 0 0,1 0 1,0 1-1,0-1 1,0 1-1,0 0 0,0 0 1,1 0-1,-1 0 1,1 1-1,9-4 0,1-1 8,1 1-1,1 1 1,-1 0-1,1 1 1,0 1-1,0 0 1,0 1 0,0 1-1,20 1 1,-36 1-177,0-1 1,1 1 0,-1-1 0,0 1 0,0 0 0,0 0-1,1-1 1,-1 1 0,0 0 0,0 0 0,0 0 0,0 0-1,-1 0 1,1 0 0,0 0 0,0 0 0,-1 1-1,1-1 1,0 0 0,-1 0 0,1 1 0,-1-1 0,0 0-1,1 0 1,-1 1 0,0-1 0,0 1 0,0-1 0,0 0-1,0 1 1,0-1 0,0 0 0,0 1 0,-1 1 0,0 3 157,0 1 1,0-1 0,0 1 0,-1-1 0,0 0 0,-3 6 0,-4 4 61,-1-1-1,0 0 1,-1-1 0,-26 26 0,20-23 19,-28 38 0,88-56-511,-34-1 185,0 1-1,0 0 1,1 0-1,14 1 1,-20 1 33,-1-1 1,0 1-1,1 0 0,-1 0 1,0 0-1,1 0 1,-1 1-1,0-1 0,0 1 1,0 0-1,0-1 0,-1 2 1,1-1-1,0 0 1,2 3-1,-3-3-206,-1 0 0,1 0 0,0-1 1,0 1-1,0-1 0,0 0 0,0 1 0,0-1 0,0 0 0,0 0 0,0 0 0,5 1 1,-5-2-280,-1 0 0,1 0 0,0 0 0,-1 0 0,1 0 0,0 0 0,-1 0 0,1-1 0,-1 1 0,1-1 0,0 1 0,-1-1 1,3 0-1,15-13-9134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19.189"/>
    </inkml:context>
    <inkml:brush xml:id="br0">
      <inkml:brushProperty name="width" value="0.025" units="cm"/>
      <inkml:brushProperty name="height" value="0.025" units="cm"/>
    </inkml:brush>
  </inkml:definitions>
  <inkml:trace contextRef="#ctx0" brushRef="#br0">1 0 8200,'0'0'16100,"2"12"-15208,3 17-425,1 50 0,-6-79-452,0 1 1,0 0-1,0 0 0,0 0 0,0 0 0,0 0 1,0 0-1,0 0 0,0 0 0,0 0 1,0 0-1,1 0 0,-1 0 0,0 0 0,1 0 1,-1 0-1,1 0 0,-1 0 0,1 0 1,-1-1-1,1 1 0,0 0 0,-1 0 0,1-1 1,0 1-1,0 0 0,-1-1 0,1 1 1,0-1-1,0 1 0,0-1 0,0 1 1,0-1-1,0 0 0,0 0 0,0 1 0,0-1 1,0 0-1,0 0 0,0 0 0,0 0 1,0 0-1,0 0 0,0 0 0,-1 0 0,1 0 1,0-1-1,0 1 0,0 0 0,0-1 1,0 1-1,0 0 0,0-1 0,0 1 0,0-1 1,0 0-1,8-4 190,-1 0 1,1 0-1,-1 0 1,9-10-1,80-78-258,-96 93 41,-1 1 1,0-1 0,1 0-1,-1 1 1,1-1 0,-1 1-1,0-1 1,0 1 0,1-1-1,-1 1 1,0-1 0,0 1-1,1 0 1,-1-1 0,0 1-1,0-1 1,0 1 0,0-1-1,0 1 1,0 0 0,0-1-1,0 1 1,0-1 0,0 1-1,0 0 1,-1-1 0,1 1-1,0-1 1,0 1 0,0-1-1,-1 2 1,-5 27 112,0-16-49,3-7-46,1-1-1,-1 0 1,1 1-1,0 0 1,1 0-1,-1-1 1,0 13-1,28-39-5503,-13 2 21,5-2-3791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19.815"/>
    </inkml:context>
    <inkml:brush xml:id="br0">
      <inkml:brushProperty name="width" value="0.025" units="cm"/>
      <inkml:brushProperty name="height" value="0.025" units="cm"/>
    </inkml:brush>
  </inkml:definitions>
  <inkml:trace contextRef="#ctx0" brushRef="#br0">55 5 15022,'0'0'6540,"-8"7"-4784,0-2-1401,5-4-273,0 1 0,0 0-1,0 0 1,0 0 0,0 0 0,1 0 0,-1 0-1,1 1 1,0-1 0,-1 1 0,1 0 0,0 0-1,-1 3 1,3-6-84,0 0-1,-1 0 0,1 1 1,0-1-1,0 0 1,0 1-1,0-1 1,0 0-1,0 0 1,0 1-1,0-1 0,0 0 1,0 1-1,0-1 1,0 0-1,0 1 1,0-1-1,0 0 1,0 0-1,0 1 0,0-1 1,0 0-1,0 1 1,0-1-1,0 0 1,1 0-1,-1 1 0,0-1 1,0 0-1,0 0 1,1 0-1,-1 1 1,0-1-1,0 0 1,0 0-1,1 0 0,-1 1 1,0-1-1,0 0 1,1 0-1,-1 0 1,1 0-1,17 2 40,22-9 106,-16-4-85,-19 9-69,-1-1 1,1 1 0,-1 0-1,1 0 1,0 1 0,-1-1 0,1 1-1,0 0 1,0 0 0,0 1 0,0 0-1,0 0 1,0 0 0,5 1-1,-8 0 44,-1 0-1,0 0 0,0 1 1,0-1-1,0 1 0,0-1 0,-1 1 1,1-1-1,0 1 0,-1-1 1,1 1-1,-1 0 0,1-1 0,-1 1 1,0 0-1,0 0 0,0-1 1,0 1-1,0 0 0,0-1 0,0 1 1,0 0-1,-1-1 0,0 4 0,1 19 619,0-24-647,1 0 0,-1 1-1,1-1 1,0 0 0,-1 0 0,1 1 0,-1-1 0,1 0 0,-1 0 0,1 0-1,0 0 1,-1 0 0,1 0 0,-1 0 0,1 0 0,0 0 0,-1 0 0,1 0-1,-1 0 1,1 0 0,0 0 0,-1-1 0,1 1 0,-1 0 0,1 0 0,-1-1-1,1 1 1,-1 0 0,1-1 0,0 0 0,17-9 159,1-6-359,-15 12-64,0 0 1,0 1-1,0-1 0,0 1 1,1 0-1,0 0 0,-1 0 1,1 1-1,0 0 0,0 0 1,1 0-1,6-1 0,-10 21 1188,-2-17-858,-1 0-1,1 0 1,0 0-1,0 1 1,0-1-1,0 0 0,0 0 1,0 0-1,0 0 1,0 1-1,0-1 1,0 0-1,1 0 1,-1 0-1,0 0 0,1 0 1,-1 0-1,1 0 1,-1 0-1,1 0 1,1 2-1,5-4-213,-1-1 0,1 0 0,0 0 0,-1-1 0,0 1 0,1-1 0,-1-1 0,0 1 0,-1-1 0,1 0 0,6-6 0,-4 3-821,1 1 0,0 0-1,18-8 1,-27 14 1027,1 0-1,-1 0 1,0 0 0,0 0 0,0 0 0,0 0-1,1 0 1,-1 0 0,0-1 0,0 1 0,0 0-1,1 0 1,-1 0 0,0 0 0,0 0 0,0 0 0,1 1-1,-1-1 1,0 0 0,0 0 0,0 0 0,1 0-1,-1 0 1,0 0 0,0 0 0,0 0 0,0 0-1,1 0 1,-1 1 0,0-1 0,0 0 0,0 0 0,0 0-1,0 0 1,1 1 0,-1-1 0,0 0 0,0 0-1,0 0 1,0 0 0,0 1 0,0-1 0,0 0-1,0 0 1,0 0 0,0 1 0,0-1 0,0 0-1,0 0 1,0 0 0,0 1 0,0-1 0,0 0 0,0 0-1,0 0 1,0 1 0,0-1 0,0 0 0,0 0-1,0 0 1,0 0 0,0 1 0,-1-1 0,1 0-1,0 0 1,0 0 0,0 1 0,-10 21 2018,3-4-676,10-18-1542,0 0-1,0 0 1,0 0 0,0-1 0,0 0-1,0 1 1,0-1 0,-1 0 0,4-2-1,-4 3 475,14-7-1687,8 1-9439,-24 6 10475,1 0-1,-1 0 0,1 0 0,-1 0 0,1 0 0,-1 0 0,1 0 1,-1 0-1,1 0 0,-1 0 0,1 0 0,-1 0 0,1 1 0,-1-1 1,0 0-1,1 0 0,-1 1 0,1-1 0,-1 0 0,0 1 0,1-1 1,-1 0-1,0 1 0,1-1 0,-1 0 0,0 1 0,1 0 0,-4 22-463,-9 4 1719,5-20-1138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1:52.396"/>
    </inkml:context>
    <inkml:brush xml:id="br0">
      <inkml:brushProperty name="width" value="0.025" units="cm"/>
      <inkml:brushProperty name="height" value="0.025" units="cm"/>
    </inkml:brush>
  </inkml:definitions>
  <inkml:trace contextRef="#ctx0" brushRef="#br0">1 6 13965,'0'0'4757,"12"-1"-3791,27-2 127,1 2 1,75 7-1,-93-3-921,1 0 1,-1 2 0,0 0-1,0 2 1,0 1-1,-1 0 1,23 13-1,-42-20-171,1 0 1,0 1-1,-1 0 0,1-1 0,-1 1 0,0 0 0,1 0 0,-1 1 0,0-1 0,0 0 0,0 1 0,-1-1 0,1 1 0,0 0 0,-1-1 0,0 1 1,0 0-1,0 0 0,0 0 0,0 0 0,0 0 0,-1 0 0,0 0 0,1 0 0,-1 0 0,0 0 0,0 0 0,-1 0 0,1 0 0,-1 0 0,1 0 1,-1 0-1,0 0 0,0 0 0,-1 0 0,1 0 0,0-1 0,-1 1 0,0 0 0,1-1 0,-1 1 0,0-1 0,0 0 0,-3 3 0,-25 24 102,0 0-1,-2-3 0,-48 33 0,-40 32-421,104-77-380,1 0 0,1 1 0,0 1 0,1 0-1,-13 23 1,7 0-4698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20.179"/>
    </inkml:context>
    <inkml:brush xml:id="br0">
      <inkml:brushProperty name="width" value="0.025" units="cm"/>
      <inkml:brushProperty name="height" value="0.025" units="cm"/>
    </inkml:brush>
  </inkml:definitions>
  <inkml:trace contextRef="#ctx0" brushRef="#br0">1 0 14286,'0'0'10858,"2"43"-28283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20.535"/>
    </inkml:context>
    <inkml:brush xml:id="br0">
      <inkml:brushProperty name="width" value="0.025" units="cm"/>
      <inkml:brushProperty name="height" value="0.025" units="cm"/>
    </inkml:brush>
  </inkml:definitions>
  <inkml:trace contextRef="#ctx0" brushRef="#br0">14 1 11819,'0'0'8600,"-3"7"-6059,0 3-1943,1-6-428,1 0 0,0 0 0,0 0 1,0 0-1,0 0 0,1 1 1,-1-1-1,1 5 0,6-7-320,-1-1 0,1 0 0,-1 0 0,1 0 0,-1-1 0,1 0 0,-1 0 0,1 0 0,5-1 0,-9 0-63,-1 1 203,0 1-1,0-1 1,0 0 0,0 0 0,0 0-1,-1 1 1,1-1 0,0 0 0,0 1-1,-1-1 1,1 1 0,0-1 0,0 1 0,-1-1-1,1 1 1,0-1 0,-1 1 0,1 0-1,-1-1 1,1 1 0,-1 0 0,1-1-1,-1 1 1,1 0 0,-1 0 0,0 0 0,1-1-1,-1 1 1,0 1 0,0-1 16,1 0-1,-1 0 1,0 0 0,0-1-1,0 1 1,1 0 0,-1 0-1,1-1 1,-1 1 0,0 0 0,1-1-1,-1 1 1,1 0 0,-1-1-1,1 1 1,0-1 0,-1 1 0,1-1-1,0 1 1,-1-1 0,1 1-1,0-1 1,0 0 0,-1 1-1,1-1 1,0 0 0,0 0 0,-1 1-1,1-1 1,0 0 0,0 0-1,0 0 1,-1 0 0,1 0-1,0 0 1,0 0 0,0 0 0,0-1-1,-1 1 1,1 0 0,0 0-1,0-1 1,-1 1 0,1 0 0,0-1-1,-1 1 1,1-1 0,0 1-1,-1-1 1,2 0 0,21-17-7747,-6 7-1921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20.863"/>
    </inkml:context>
    <inkml:brush xml:id="br0">
      <inkml:brushProperty name="width" value="0.025" units="cm"/>
      <inkml:brushProperty name="height" value="0.025" units="cm"/>
    </inkml:brush>
  </inkml:definitions>
  <inkml:trace contextRef="#ctx0" brushRef="#br0">65 277 13965,'0'0'9081,"-8"0"-8756,6 0-309,0-1-10,0 1 1,0 0-1,1 0 0,-1-1 0,0 1 0,0 0 1,0 0-1,0 1 0,0-1 0,0 0 0,1 1 1,-1-1-1,0 1 0,0 0 0,1-1 0,-1 1 1,0 0-1,1 0 0,-1 0 0,1 0 0,-1 0 0,1 1 1,-1-1-1,1 0 0,0 1 0,0-1 0,-1 1 1,1-1-1,0 1 0,1-1 0,-1 1 0,0 0 1,0 0-1,1-1 0,-1 1 0,1 0 0,-1 0 1,1 0-1,0 0 0,0-1 0,0 1 0,0 0 0,0 3 1,0-4 40,0 1 1,0-1 0,0 0 0,0 1 0,0-1-1,0 0 1,0 1 0,0-1 0,1 0-1,-1 1 1,1-1 0,-1 0 0,1 1-1,-1-1 1,1 0 0,0 0 0,0 0 0,-1 0-1,1 0 1,0 0 0,0 0 0,0 0-1,0 0 1,0 0 0,0 0 0,0 0 0,2 0-1,-1-1-32,0 1 0,0-1 0,0 0 0,0 0 0,1 0 0,-1 0 0,0 0 0,0-1 0,0 1 0,0-1 0,0 1 0,0-1 0,0 0 1,0 0-1,0 0 0,-1 0 0,1 0 0,3-2 0,0-1-226,1 1 1,-1-1-1,-1 0 1,1-1 0,0 1-1,-1-1 1,0 0-1,0 0 1,-1 0 0,1 0-1,-1-1 1,0 0-1,-1 1 1,1-1 0,-1 0-1,3-12 1,-6 18 229,1 0-1,0-1 1,0 1 0,0 0 0,0-1-1,-1 1 1,1 0 0,0 0-1,0 0 1,0-1 0,-1 1 0,1 0-1,0 0 1,0 0 0,-1-1 0,1 1-1,0 0 1,0 0 0,-1 0 0,1 0-1,0 0 1,-1 0 0,1 0-1,0 0 1,-1 0 0,1 0 0,0 0-1,0 0 1,-1 0 0,1 0 0,0 0-1,-1 0 1,1 0 0,0 0-1,-1 0 1,1 0 0,0 0 0,0 0-1,-1 1 1,1-1 0,0 0 0,0 0-1,-1 0 1,1 0 0,0 1 0,0-1-1,0 0 1,-1 0 0,1 1-1,0-1 1,0 0 0,0 0 0,0 1-1,-1 0 1,-14 12 547,12-11-421,1 1-1,-1 0 1,1-1 0,0 1-1,0 0 1,0 0 0,0 0-1,1 0 1,-1 1 0,1-1-1,0 0 1,0 1 0,0-1-1,0 1 1,1-1 0,-1 1-1,1-1 1,0 1 0,0 6-1,2-10-97,1 0-1,-1 0 0,0 0 0,0 0 0,0 0 0,0 0 0,0 0 1,0-1-1,0 1 0,1-1 0,-1 1 0,0-1 0,3-2 0,4-3-27,0 0-1,-1-1 1,1 0-1,-1 0 1,-1-1-1,0 0 1,0 0-1,0-1 1,-1 0-1,6-11 1,4-9-135,-2-1 0,12-32 0,-22 54 177,-1 0 1,0 0-1,-1-1 0,0 1 0,0 0 0,-1-1 0,0 0 0,0 1 1,-1-1-1,-1-11 0,1 19-34,-1 0 0,1 1 0,0-1 0,-1 1 0,1-1 0,-1 1 0,1-1 0,-1 1 0,1-1 0,-1 1 0,1-1 0,-1 1 0,0-1 0,1 1 0,-1 0 0,0 0 0,1-1 0,-1 1 0,0 0 0,1 0 0,-1 0 0,0-1 0,1 1 0,-1 0 0,0 0 0,1 0 0,-1 0 0,0 0 0,0 0 0,1 1 0,-1-1 0,0 0 1,1 0-1,-1 0 0,0 1 0,1-1 0,-1 0 0,0 1 0,1-1 0,-1 1 0,1-1 0,-1 0 0,1 1 0,-1-1 0,1 1 0,-1 0 0,-28 23-85,20-13 119,1 1-1,0 0 1,1 0 0,0 1 0,1 0 0,0 1 0,1-1 0,0 1-1,2 0 1,-1 0 0,2 0 0,0 1 0,0-1 0,1 20 0,2-31-78,0 1 0,0-1 0,-1 0 1,2 0-1,-1 1 0,0-1 0,1 0 1,-1 0-1,1 0 0,0 0 0,0-1 1,0 1-1,0 0 0,1-1 1,-1 0-1,1 1 0,0-1 0,-1 0 1,1 0-1,0-1 0,0 1 0,0 0 1,0-1-1,0 0 0,1 0 0,-1 0 1,0 0-1,1 0 0,3 0 0,52 4-3167,-7-10-4586,-6-11-5335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32.371"/>
    </inkml:context>
    <inkml:brush xml:id="br0">
      <inkml:brushProperty name="width" value="0.025" units="cm"/>
      <inkml:brushProperty name="height" value="0.025" units="cm"/>
    </inkml:brush>
  </inkml:definitions>
  <inkml:trace contextRef="#ctx0" brushRef="#br0">14 10 10154,'11'-9'12970,"-12"28"-13433,0-12 542,0 1-1,0 0 0,0 0 1,-1-1-1,-4 10 0,3-10 116,1 1 0,0-1 0,1 1 0,-1-1 0,0 10 0,3-17-168,-1 1 1,0-1-1,0 0 1,1 1-1,-1-1 0,0 0 1,1 1-1,-1-1 1,0 0-1,0 0 0,1 0 1,-1 1-1,1-1 1,-1 0-1,0 0 0,1 0 1,-1 0-1,0 0 1,1 1-1,-1-1 0,1 0 1,-1 0-1,0 0 1,1 0-1,-1 0 0,1 0 1,-1 0-1,0-1 1,1 1-1,-1 0 0,1 0 1,-1 0-1,0 0 1,1 0-1,-1-1 0,0 1 1,1 0-1,-1 0 1,0-1-1,1 1 0,-1 0 1,1-1-1,18-10 478,11-14-320,41-44 0,-65 67-215,-7 13-36,-8 23-77,6-23 114,3-11-195,-1 1 0,1-1 0,0 1 0,0-1 0,0 1 0,-1-1 0,1 0 0,0 1 0,0-1 0,0 1 0,0-1 1,0 1-1,0-1 0,0 1 0,0-1 0,0 1 0,0-1 0,0 1 0,0-1 0,0 1 0,1-1 0,-1 1 0,0-1 0,0 0 0,0 1 0,1-1 0,-1 1 0,0-1 0,1 0 0,-1 1 0,0-1 0,1 0 0,-1 1 1,0-1-1,1 1 0,7-7-5311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27.856"/>
    </inkml:context>
    <inkml:brush xml:id="br0">
      <inkml:brushProperty name="width" value="0.025" units="cm"/>
      <inkml:brushProperty name="height" value="0.025" units="cm"/>
    </inkml:brush>
  </inkml:definitions>
  <inkml:trace contextRef="#ctx0" brushRef="#br0">28 16 5285,'0'0'16522,"-3"9"-16495,-4 19 424,1 2 0,1-1 0,-1 36 0,6-64-431,0-1 0,0 1 0,0-1 0,0 1 0,0-1 0,0 0 0,0 1 0,0-1 0,0 1 0,0-1 0,0 0 0,0 1 0,0-1 0,1 1 0,-1-1-1,0 0 1,0 1 0,0-1 0,1 0 0,-1 1 0,0-1 0,1 0 0,-1 0 0,0 1 0,1-1 0,-1 0 0,0 0 0,1 1 0,-1-1 0,0 0 0,1 0 0,-1 0 0,1 0-1,-1 0 1,0 1 0,1-1 0,19-5 626,15-17 218,81-100-385,-104 108-430,-12 14-50,0 0-1,0 0 0,0 0 0,0 0 1,1 1-1,-1-1 0,0 0 1,0 0-1,0 0 0,0 0 1,0 0-1,0 1 0,0-1 0,0 0 1,0 0-1,0 0 0,0 0 1,0 0-1,1 0 0,-1 0 0,0 1 1,0-1-1,0 0 0,0 0 1,0 0-1,0 0 0,1 0 1,-1 0-1,0 0 0,0 0 0,0 0 1,0 0-1,1 0 0,-1 0 1,0 0-1,0 0 0,0 0 0,0 0 1,0 0-1,1 0 0,-1 0 1,0 0-1,0 0 0,0 0 1,0 0-1,0 0 0,1 0 0,-1 0 1,0 0-1,0 0 0,0 0 1,0-1-1,0 1 0,0 0 0,1 0 1,-1 0-1,0 0 0,0 0 1,0 0-1,0-1 0,0 1 0,0 0 1,0 0-1,0 0 0,0 0 1,0 0-1,0-1 0,0 1 0,-1 21 111,-7 22 194,5-32-231,-1 0-34,1 0 0,1 0 0,-2 21 0,4-31-27,0 0-1,1-1 0,-1 1 1,0-1-1,0 1 0,1-1 1,-1 1-1,0-1 1,1 1-1,-1-1 0,1 1 1,-1-1-1,0 0 1,1 1-1,-1-1 0,1 0 1,-1 1-1,1-1 0,-1 0 1,1 1-1,0-1 1,-1 0-1,1 0 0,-1 0 1,1 0-1,-1 0 1,1 1-1,0-1 0,-1 0 1,1 0-1,-1 0 1,1-1-1,0 1 0,-1 0 1,1 0-1,-1 0 0,1 0 1,0 0-1,-1-1 1,2 0-1,26-9 653,-10-1-560,0-1-1,-1-1 1,-1-1 0,0 0-1,0-1 1,-2-1-1,0 0 1,23-35 0,-44 49-2794,2 2-2713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28.219"/>
    </inkml:context>
    <inkml:brush xml:id="br0">
      <inkml:brushProperty name="width" value="0.025" units="cm"/>
      <inkml:brushProperty name="height" value="0.025" units="cm"/>
    </inkml:brush>
  </inkml:definitions>
  <inkml:trace contextRef="#ctx0" brushRef="#br0">29 0 11147,'0'0'14285,"-1"10"-13820,-10 60 413,3-18 358,3-19-3446,2-7-2823,2-3-3873,1-33-586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28.550"/>
    </inkml:context>
    <inkml:brush xml:id="br0">
      <inkml:brushProperty name="width" value="0.025" units="cm"/>
      <inkml:brushProperty name="height" value="0.025" units="cm"/>
    </inkml:brush>
  </inkml:definitions>
  <inkml:trace contextRef="#ctx0" brushRef="#br0">4 108 12684,'0'0'5840,"-2"-9"-3357,2 6-2340,-1 0 0,1 1 1,0-1-1,0 0 1,0 0-1,0 0 1,0 1-1,0-1 1,1 0-1,-1 1 1,1-1-1,0 0 1,0 1-1,0-1 1,0 0-1,2-1 1,0 0 12,0 1 0,0 0 0,1 0 0,-1 0 0,1 0 0,-1 1 0,1-1 0,0 1 0,0 0 1,0 0-1,0 0 0,6-1 0,2-1-82,0 1 0,1 0 0,0 1 0,-1 0 0,1 1 0,0 0 0,0 1 0,19 2 0,-29-2-50,0 1 0,0-1-1,0 0 1,-1 1-1,1 0 1,0-1 0,0 1-1,-1 0 1,1 0-1,0 1 1,-1-1 0,1 1-1,-1-1 1,0 1-1,1 0 1,-1 0 0,0 0-1,0 0 1,0 0-1,0 0 1,-1 0 0,1 1-1,-1-1 1,1 1 0,-1-1-1,0 1 1,0 0-1,0-1 1,0 1 0,0 0-1,-1 0 1,1 0-1,-1-1 1,0 1 0,0 0-1,0 0 1,0 0-1,0 0 1,-1 0 0,1 0-1,-1-1 1,-1 6-1,-2 1 143,1-1-1,-1 0 0,0 0 0,-1-1 0,0 1 0,0-1 0,-1 0 1,0 0-1,0-1 0,-13 11 0,-19 24 314,37-41-483,1 0 0,0 0 0,0 1 0,-1-1 0,1 0 0,0 0 0,0 1-1,0-1 1,0 0 0,0 1 0,-1-1 0,1 0 0,0 1 0,0-1 0,0 0 0,0 1 0,0-1 0,0 0 0,0 1 0,0-1 0,0 0 0,0 0 0,0 1 0,0-1 0,0 0 0,0 1-1,1-1 1,-1 0 0,0 1 0,0-1 0,0 0 0,0 0 0,1 1 0,-1-1 0,0 0 0,1 1 0,15 6-37,31 0 93,-34-6-52,-8 0 2,-1-1 0,0 1 0,1 0 0,-1 0 0,0 0 0,1 0 0,-1 1 0,0 0 0,0 0 0,0 0 0,0 0 0,0 1 0,-1-1 0,1 1 0,-1 0 0,0 0 0,0 1 0,0-1 0,0 0 0,0 1 0,-1 0 0,1 0 0,-1 0 0,0 0-1,0 0 1,1 4 0,-3-8-27,0 0-1,0 0 0,0 0 1,0 0-1,0 0 0,0 0 1,0 0-1,0 0 0,0 0 0,0-1 1,1 1-1,-1 0 0,0 0 1,0 0-1,0 0 0,0 0 0,0 0 1,0 0-1,0 0 0,0 0 1,1 0-1,-1 0 0,0 0 1,0 0-1,0 0 0,0 0 0,0 0 1,0 0-1,1 0 0,-1 0 1,0 0-1,0 0 0,0 0 1,0 0-1,0 0 0,0 0 0,0 0 1,1 0-1,-1 0 0,0 0 1,0 0-1,0 0 0,0 1 0,0-1 1,0 0-1,0 0 0,0 0 1,0 0-1,0 0 0,0 0 1,1 0-1,-1 0 0,0 1 0,0-1 1,0 0-1,0 0 0,0 0 1,0 0-1,0 0 0,0 0 0,0 0 1,0 1-1,0-1 0,0 0 1,0 0-1,2-10-3338,-2-5-3357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51.395"/>
    </inkml:context>
    <inkml:brush xml:id="br0">
      <inkml:brushProperty name="width" value="0.025" units="cm"/>
      <inkml:brushProperty name="height" value="0.025" units="cm"/>
    </inkml:brush>
  </inkml:definitions>
  <inkml:trace contextRef="#ctx0" brushRef="#br0">42 0 1441,'0'0'4789,"-7"0"-6092,-21 0 1197,21 0 559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52.145"/>
    </inkml:context>
    <inkml:brush xml:id="br0">
      <inkml:brushProperty name="width" value="0.025" units="cm"/>
      <inkml:brushProperty name="height" value="0.025" units="cm"/>
    </inkml:brush>
  </inkml:definitions>
  <inkml:trace contextRef="#ctx0" brushRef="#br0">96 34 11851,'-3'-19'8480,"-6"7"-4558,8 12-3875,-1-1 1,1 1 0,0 0-1,0-1 1,-1 1 0,1 0-1,0 0 1,-1 0-1,1 0 1,0 0 0,0 0-1,-1 1 1,1-1 0,0 0-1,-1 1 1,1-1 0,0 0-1,0 1 1,0 0-1,0-1 1,-1 1 0,1 0-1,0-1 1,0 1 0,0 0-1,-1 1 1,-2 3 34,-1-1 0,1 1 0,-1 0 0,1 1 0,1-1 0,-1 1 0,1-1 0,0 1-1,0 0 1,1 0 0,0 0 0,0 1 0,0-1 0,1 0 0,0 1 0,-1 6 0,3-12-55,-1 0-1,1-1 0,-1 1 1,1-1-1,-1 1 0,1-1 1,-1 0-1,1 1 1,0-1-1,-1 0 0,1 1 1,0-1-1,-1 0 0,1 1 1,0-1-1,-1 0 1,1 0-1,0 0 0,-1 0 1,1 0-1,0 0 0,0 0 1,-1 0-1,1 0 1,0 0-1,-1 0 0,1 0 1,1-1-1,25-5 437,25-26-50,-44 25-395,0 2 1,0-1 0,1 1 0,0 0 0,0 1 0,10-4-1,-19 8-12,1 0 0,0 0-1,-1 0 1,1 0 0,-1 0-1,1 0 1,-1 0-1,1 0 1,0 0 0,-1 0-1,1 0 1,-1 1-1,1-1 1,-1 0 0,1 0-1,-1 1 1,1-1-1,-1 0 1,1 1 0,-1-1-1,1 1 1,-1-1-1,1 1 1,-1-1 0,0 0-1,1 1 1,-1-1-1,0 1 1,1 0 0,-1-1-1,0 1 1,0-1-1,0 1 1,1-1 0,-1 1-1,0 0 1,0-1-1,0 1 1,0-1 0,0 1-1,0 0 1,0-1 0,-1 2-1,0 37 674,0-24-286,3-15-346,0 0 0,0 0 1,0-1-1,0 1 0,-1-1 0,1 1 0,0-1 0,0 1 0,0-1 1,0 0-1,2-2 0,40-33 228,-37 29-305,-1 0 0,1 1 0,1 0-1,-1 1 1,1 0 0,9-5 0,-16 10 23,-1-1-1,0 1 1,1 0-1,-1 0 1,1 0-1,-1 0 1,0-1-1,1 1 1,-1 0-1,1 0 1,-1 0-1,0 0 1,1 0-1,-1 0 1,1 0-1,-1 0 1,1 0-1,-1 0 1,0 0-1,1 0 1,-1 0-1,1 1 1,-1-1-1,0 0 1,1 0-1,-1 0 1,0 1-1,1-1 1,-1 0-1,0 0 1,1 1-1,-1-1 1,0 0-1,1 0 1,-1 1-1,0-1 1,0 1-1,1-1 1,-1 0-1,0 1 1,0-1-1,0 0 1,0 1-1,1-1 1,-1 1-1,0-1 1,0 0-1,0 1 1,0-1-1,0 1 1,0-1-1,0 1 1,0-1-1,0 0 1,0 1-1,-1-1 1,1 1-1,0-1 1,0 0-1,0 1 0,-10 37 124,5-22 93,28-22 52,5-18-205,-24 20-142,-1 0-1,1 1 1,0-1 0,0 1-1,0 0 1,1 0-1,-1 0 1,1 0 0,-1 1-1,1 0 1,0 0 0,0 0-1,6-1 1,-10 3 77,0 1 0,-1 0-1,1-1 1,-1 1 0,1 0 0,-1-1 0,1 1 0,-1 0-1,0 0 1,1-1 0,-1 1 0,0 0 0,0 0-1,1 0 1,-1 0 0,0 0 0,0-1 0,0 1 0,0 0-1,0 0 1,0 0 0,-1 0 0,1 0 0,0-1 0,0 1-1,0 0 1,-1 0 0,1 0 0,0-1 0,-1 1-1,1 0 1,-1 0 0,0 0 0,-13 33 252,7-21-30,5-9-92,0-1 0,0 1 0,0 0 0,0 0 0,1-1 0,-1 1 0,1 0 0,-1 7 0,2-10-230,1-1 0,-1 0 0,1 0 0,-1 0 0,1 0-1,-1 1 1,1-1 0,0 0 0,-1 0 0,1 0 0,-1 0 0,1 0-1,-1 0 1,1 0 0,-1-1 0,1 1 0,-1 0 0,1 0 0,-1 0 0,1 0-1,-1-1 1,1 1 0,-1 0 0,1-1 0,-1 1 0,1 0 0,-1-1 0,1 1-1,-1 0 1,0-1 0,1 0 0,17-11-7230,-7 1-1416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52.521"/>
    </inkml:context>
    <inkml:brush xml:id="br0">
      <inkml:brushProperty name="width" value="0.025" units="cm"/>
      <inkml:brushProperty name="height" value="0.025" units="cm"/>
    </inkml:brush>
  </inkml:definitions>
  <inkml:trace contextRef="#ctx0" brushRef="#br0">33 1 16335,'0'0'11788,"-1"7"-11703,-29 102 75,30-109-159,-1 1 1,1-1-1,0 0 0,0 0 1,0 0-1,0 1 0,0-1 1,0 0-1,0 0 0,0 1 1,0-1-1,0 0 0,0 0 1,0 0-1,0 1 0,0-1 1,0 0-1,0 0 0,0 1 1,0-1-1,0 0 0,0 0 1,1 0-1,-1 1 0,0-1 0,0 0 1,0 0-1,0 0 0,0 1 1,1-1-1,-1 0 0,0 0 1,0 0-1,0 0 0,0 0 1,1 0-1,-1 1 0,0-1 1,0 0-1,0 0 0,1 0 1,-1 0-1,0 0 0,1 0 1,12-5 129,12-13 68,-9 3-311,-10 8-59,0 1-1,0 0 1,1 0-1,-1 1 1,1 0 0,0 0-1,1 1 1,-1-1 0,15-4-1,-22 9 166,1 0 0,-1 1 0,1-1 0,-1 0 1,1 1-1,-1-1 0,1 1 0,-1-1 0,0 1 0,1-1 0,-1 1 0,0-1 0,1 1 0,-1-1 0,0 1 0,0 0 0,1-1 1,-1 1-1,0-1 0,0 1 0,0-1 0,0 1 0,0 0 0,0-1 0,0 1 0,0 0 0,0-1 0,0 1 0,0-1 1,-1 1-1,1 0 0,0-1 0,0 1 0,0-1 0,-1 1 0,1-1 0,0 1 0,-1 0 0,-10 29 304,11-28-269,-13 39 351,13-41-423,0 1-1,0-1 1,0 0 0,0 0-1,0 0 1,0 1 0,0-1-1,0 0 1,0 0 0,0 1-1,0-1 1,0 0 0,0 0-1,0 0 1,0 1 0,0-1-1,0 0 1,0 0 0,0 0-1,0 1 1,0-1 0,1 0-1,-1 0 1,0 0-1,0 1 1,0-1 0,0 0-1,0 0 1,1 0 0,-1 0-1,0 0 1,0 1 0,0-1-1,0 0 1,1 0 0,-1 0-1,0 0 1,0 0 0,0 0-1,1 0 1,-1 0 0,0 0-1,0 0 1,0 0 0,1 0-1,-1 0 1,20-14-5640,-6-1-1641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1:56.301"/>
    </inkml:context>
    <inkml:brush xml:id="br0">
      <inkml:brushProperty name="width" value="0.025" units="cm"/>
      <inkml:brushProperty name="height" value="0.025" units="cm"/>
    </inkml:brush>
  </inkml:definitions>
  <inkml:trace contextRef="#ctx0" brushRef="#br0">0 1 14958,'0'0'6310,"5"72"-6566,-3-35 384,-2 4-96,5 3-609,0-6-832,3-5-993,1-6-769,-6-8-256,-3-8-4773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52.846"/>
    </inkml:context>
    <inkml:brush xml:id="br0">
      <inkml:brushProperty name="width" value="0.025" units="cm"/>
      <inkml:brushProperty name="height" value="0.025" units="cm"/>
    </inkml:brush>
  </inkml:definitions>
  <inkml:trace contextRef="#ctx0" brushRef="#br0">1 0 5669,'0'0'833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53.301"/>
    </inkml:context>
    <inkml:brush xml:id="br0">
      <inkml:brushProperty name="width" value="0.025" units="cm"/>
      <inkml:brushProperty name="height" value="0.025" units="cm"/>
    </inkml:brush>
  </inkml:definitions>
  <inkml:trace contextRef="#ctx0" brushRef="#br0">96 225 11050,'17'-4'-15,"-5"-1"6410,-19 4 1262,-12 4-5427,13-1-2098,0 1 0,0 0 0,0 0 0,0 0 1,0 1-1,1 0 0,0 0 0,-1 1 1,1-1-1,1 1 0,-1 0 0,1 0 1,0 1-1,0-1 0,1 1 0,-1 0 1,1 0-1,1 0 0,-1 0 0,1 1 1,-2 7-1,4-13-127,1 0 1,-1 0-1,1-1 1,-1 1-1,1 0 1,0 0-1,-1 0 1,1 0-1,0-1 1,-1 1-1,1 0 0,0-1 1,0 1-1,0-1 1,0 1-1,-1-1 1,1 1-1,0-1 1,0 0-1,0 1 1,0-1-1,0 0 0,0 0 1,0 1-1,0-1 1,0 0-1,0 0 1,0 0-1,0 0 1,0-1-1,0 1 1,0 0-1,0 0 0,2-1 1,38-10 54,-31 5-166,-2 0 0,1-1 0,-1 0 0,0-1 0,0 0 0,-1 0 0,0-1 0,0 0 0,-1 0 0,0 0 0,-1-1 0,0 0 0,6-18 0,-40 64-295,25-29 400,1-2 52,0 0 0,0 0 0,1 0 0,-1 0-1,1 0 1,0 1 0,1-1 0,-1 0-1,1 1 1,0 0 0,1-1 0,-1 1 0,1 5-1,1-10-44,-1-1 0,1 1 0,-1 0 0,1-1-1,-1 1 1,1-1 0,0 1 0,0-1 0,-1 0-1,1 1 1,0-1 0,0 0 0,-1 1-1,1-1 1,0 0 0,0 0 0,-1 0 0,1 0-1,0 0 1,0 0 0,0 0 0,0 0 0,-1 0-1,1 0 1,0 0 0,0 0 0,0-1 0,-1 1-1,1 0 1,0-1 0,0 1 0,-1 0-1,2-1 1,26-13 59,-12 0-252,-1 0 0,0-1 1,-1 0-1,-1-2 0,0 0 0,11-20 0,0-3 158,29-71-1,-52 109 56,0 1 0,0 0 0,-1 0 0,1 0-1,0 0 1,-1-1 0,1 1 0,-1 0 0,0 0-1,1-1 1,-1 1 0,0 0 0,0-1 0,0 1-1,0 0 1,0-1 0,0 1 0,0 0 0,0-1-1,-1 1 1,0-2 0,0 3-11,0 0 1,0 0-1,0 0 0,0 0 0,0 0 1,0 1-1,0-1 0,0 0 0,0 1 1,0-1-1,0 1 0,0-1 1,0 1-1,0-1 0,0 1 0,0 0 1,0-1-1,-1 3 0,-45 42 147,31-25 102,1 1 1,-24 41-1,36-55-251,-1 0 0,1-1 0,1 1 0,-1 0 0,1 1 0,0-1 0,1 0 0,-1 1 0,2-1 0,-1 0 0,1 1 0,0-1 0,0 1 0,3 9 0,-2-14-36,1 0 1,-1-1 0,1 1 0,0-1 0,0 0 0,0 0-1,0 0 1,0 0 0,1 0 0,-1 0 0,1 0 0,-1-1-1,1 1 1,0-1 0,-1 0 0,1 0 0,0 0 0,0 0-1,0 0 1,0-1 0,0 1 0,0-1 0,4 0-1,36 1-2455,-10-8-3501,-21-5 528,-4-3-2882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53.645"/>
    </inkml:context>
    <inkml:brush xml:id="br0">
      <inkml:brushProperty name="width" value="0.025" units="cm"/>
      <inkml:brushProperty name="height" value="0.025" units="cm"/>
    </inkml:brush>
  </inkml:definitions>
  <inkml:trace contextRef="#ctx0" brushRef="#br0">1 0 16207,'0'0'5029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55.395"/>
    </inkml:context>
    <inkml:brush xml:id="br0">
      <inkml:brushProperty name="width" value="0.025" units="cm"/>
      <inkml:brushProperty name="height" value="0.025" units="cm"/>
    </inkml:brush>
  </inkml:definitions>
  <inkml:trace contextRef="#ctx0" brushRef="#br0">37 0 13965,'0'0'12978,"-1"10"-12604,-33 185 1163,33-180-443,0-4-3720,2-25-10517,-1 0 5242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55.771"/>
    </inkml:context>
    <inkml:brush xml:id="br0">
      <inkml:brushProperty name="width" value="0.025" units="cm"/>
      <inkml:brushProperty name="height" value="0.025" units="cm"/>
    </inkml:brush>
  </inkml:definitions>
  <inkml:trace contextRef="#ctx0" brushRef="#br0">1 53 12172,'0'0'17584,"50"-4"-16623,-18 0-577,0-1-320,5-2-31,-1-1-386,-4 0-1505,-4 0-1985,-6 0-3268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56.321"/>
    </inkml:context>
    <inkml:brush xml:id="br0">
      <inkml:brushProperty name="width" value="0.025" units="cm"/>
      <inkml:brushProperty name="height" value="0.025" units="cm"/>
    </inkml:brush>
  </inkml:definitions>
  <inkml:trace contextRef="#ctx0" brushRef="#br0">0 250 6278,'0'0'25154,"8"-7"-24460,54-59-718,81-110 0,-143 176 19,0 0 0,0 0 0,0 0-1,0 0 1,0 1 0,0-1 0,0 0-1,0 0 1,1 0 0,-1 0 0,0 0-1,0 1 1,0-1 0,0 0 0,0 0 0,0 0-1,0 0 1,0 0 0,1 0 0,-1 0-1,0 0 1,0 1 0,0-1 0,0 0-1,0 0 1,1 0 0,-1 0 0,0 0-1,0 0 1,0 0 0,0 0 0,1 0-1,-1 0 1,0 0 0,0 0 0,0 0 0,0 0-1,0 0 1,1 0 0,-1 0 0,0 0-1,0 0 1,0 0 0,0 0 0,0-1-1,1 1 1,-1 0 0,0 0 0,0 0-1,0 0 1,0 0 0,0 0 0,0 0-1,1 0 1,-1-1 0,-2 15-54,-37 92-39,27-79 93,1 1 1,-14 56-1,25-82-39,-1-1-1,1 1 1,0 0 0,0 0-1,0-1 1,0 1 0,0 0 0,0-1-1,0 1 1,0 0 0,1-1-1,-1 1 1,1 0 0,-1-1-1,2 2 1,-2-2-191,1-1-1,0 0 0,-1 1 1,1-1-1,-1 0 1,1 0-1,0 1 1,-1-1-1,1 0 0,0 0 1,-1 0-1,1 0 1,0 0-1,-1 0 1,1 0-1,0 0 0,-1 0 1,1 0-1,-1-1 1,1 1-1,0 0 1,-1 0-1,1-1 0,0 1 1,-1 0-1,1 0 1,-1-1-1,1 1 1,-1-1-1,1 1 0,-1-1 1,1 1-1,-1-1 1,1 1-1,-1-1 1,0 1-1,1-1 0,-1 1 1,0-1-1,1 0 1,12-17-12204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58.665"/>
    </inkml:context>
    <inkml:brush xml:id="br0">
      <inkml:brushProperty name="width" value="0.025" units="cm"/>
      <inkml:brushProperty name="height" value="0.025" units="cm"/>
    </inkml:brush>
  </inkml:definitions>
  <inkml:trace contextRef="#ctx0" brushRef="#br0">95 22 6278,'0'-1'349,"0"0"0,0 0 0,0 1 0,0-1 0,0 0 0,0 0 0,0 0 0,0 1 0,0-1 0,0 0 0,0 0 0,1 0 0,-1 1 0,0-1 0,1 0 0,-1 0 0,1 1 0,-1-1 0,1 0 0,-1 1 0,1-1 0,-1 1 0,1-1 0,-1 0 0,1 1 0,0-1 0,0 0 0,0 1-114,1 0 0,-1 0 1,0 0-1,0 0 0,1 0 0,-1 0 0,0 0 0,0 1 1,1-1-1,-1 0 0,0 1 0,0-1 0,0 1 0,0-1 1,2 2-1,3 1 36,-1 1 0,0-1 0,0 1 1,0 1-1,-1-1 0,5 5 0,-2 1-151,0-1-1,-1 1 1,0 0-1,0 0 1,-1 0-1,-1 1 1,0 0 0,0 0-1,-1 0 1,-1 1-1,1-1 1,-2 0-1,0 1 1,0 0-1,-1-1 1,0 1-1,-1-1 1,-1 1-1,0-1 1,0 1 0,-1-1-1,0 0 1,-1 0-1,-1 0 1,1-1-1,-2 0 1,-10 17-1,0-7-106,-1 0 0,0-2-1,-33 27 1,1-10-2674,34-29-830,4-5-2558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23.919"/>
    </inkml:context>
    <inkml:brush xml:id="br0">
      <inkml:brushProperty name="width" value="0.025" units="cm"/>
      <inkml:brushProperty name="height" value="0.025" units="cm"/>
    </inkml:brush>
  </inkml:definitions>
  <inkml:trace contextRef="#ctx0" brushRef="#br0">1 0 9353,'0'0'12588,"54"3"-11659,-28-3-545,3 0-352,3 0 0,-5 0-96,0 0-769,-4 0-896,-7 0-770,-8 0-1441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24.248"/>
    </inkml:context>
    <inkml:brush xml:id="br0">
      <inkml:brushProperty name="width" value="0.025" units="cm"/>
      <inkml:brushProperty name="height" value="0.025" units="cm"/>
    </inkml:brush>
  </inkml:definitions>
  <inkml:trace contextRef="#ctx0" brushRef="#br0">1 1 9385,'0'0'12812,"52"16"-12556,-25-16-192,2 0-288,1 0-929,-2 0-1185,3-4-1730,-8-3-1281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24.639"/>
    </inkml:context>
    <inkml:brush xml:id="br0">
      <inkml:brushProperty name="width" value="0.025" units="cm"/>
      <inkml:brushProperty name="height" value="0.025" units="cm"/>
    </inkml:brush>
  </inkml:definitions>
  <inkml:trace contextRef="#ctx0" brushRef="#br0">39 0 9545,'0'0'10501,"10"4"-9279,-9-4-1198,10 4 361,0 0 0,0 1 0,0 1 0,16 10 0,-24-15-357,-1 1 0,0 0 0,0-1 0,1 1 0,-1 0 0,0 0 0,0 0 0,-1 0 0,1 1 0,0-1 0,-1 0 1,1 1-1,-1-1 0,0 1 0,0 0 0,0-1 0,0 1 0,0 0 0,-1 0 0,1-1 0,-1 1 0,0 0 0,1 0 0,-1 0 0,-1 0 0,1-1 1,0 1-1,-1 0 0,1 0 0,-2 4 0,-8 8-12,0 1 1,0-2-1,-1 1 1,-1-1-1,-1-1 1,0 0-1,-24 18 1,19-15-592,5-6-1961,10-8-2205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1:56.755"/>
    </inkml:context>
    <inkml:brush xml:id="br0">
      <inkml:brushProperty name="width" value="0.025" units="cm"/>
      <inkml:brushProperty name="height" value="0.025" units="cm"/>
    </inkml:brush>
  </inkml:definitions>
  <inkml:trace contextRef="#ctx0" brushRef="#br0">0 184 6374,'0'0'6139,"1"-11"-3293,-1 6-2657,0 1 0,1-1 1,-1 1-1,1-1 1,1 0-1,-1 1 0,0 0 1,1-1-1,0 1 1,0 0-1,0 0 0,1 0 1,-1 0-1,1 0 1,0 1-1,0-1 0,0 1 1,1 0-1,-1 0 1,1 0-1,0 0 0,0 0 1,-1 1-1,7-3 1,13-7 87,0 1 0,2 1 0,-1 1 0,1 1 0,1 1 0,-1 1 0,1 2 0,0 0 0,33 0 0,-58 4-282,1 0 0,0 0-1,-1 0 1,1 0 0,0 0-1,-1 0 1,1 1 0,-1-1-1,1 0 1,-1 1 0,1-1-1,0 1 1,-1 0 0,0-1-1,1 1 1,-1 0-1,1 0 1,-1 0 0,0 0-1,0 0 1,2 2 0,-3-2 15,1 0 0,-1 1 0,1-1 0,-1 1 0,0-1 0,1 1 1,-1-1-1,0 1 0,0-1 0,0 1 0,0-1 0,-1 1 0,1-1 0,0 1 0,0-1 0,-1 1 1,1-1-1,-2 3 0,-5 9 186,0-1 0,0 1 1,-19 21-1,12-15 76,13-18-282,1 0 0,-1-1 0,1 1 0,0 0 0,-1 0 0,1-1 0,0 1 0,0 0 0,-1 0 0,1 0 0,0-1 0,0 1 0,0 0 0,0 0 0,0 0 0,0-1 0,0 1 0,0 0 0,0 0 0,1 0 0,-1-1 0,0 1 0,0 0 0,1 0 0,-1-1 0,0 1 0,1 0 0,-1 0 0,1-1 0,-1 1 0,1-1 0,-1 1 0,1 0 0,0-1 0,-1 1 0,1-1 0,0 1 0,-1-1 0,1 0 0,0 1 0,0-1 0,-1 0 0,1 1 0,0-1 0,0 0 0,1 0 0,53 13-862,-27-8 463,-22-3 333,0 0 0,-1 0 0,1 1 0,-1 0 0,0 0 0,0 0 0,0 1 0,0-1 0,0 1 0,-1 0 0,0 0 0,1 1 0,-2 0 0,1-1 0,0 1-1,-1 0 1,3 7 0,-4-8 100,-1 1 0,1-1 0,-1 1 0,0-1 0,0 1 0,-1 0 0,1 0 0,-1-1 0,0 1 0,0 0 0,-1 0 0,1-1 0,-1 1 0,0 0 0,0-1 0,-1 1 0,1-1 0,-1 0 0,0 1 0,0-1 0,-1 0 0,-3 5 0,-4 5 571,-1 0 0,-1-1 0,0 0 0,-1-1 0,0-1 0,-1 0-1,-25 15 1,31-21-365,-1 0 0,0 0 0,0-1-1,-1-1 1,1 1 0,-1-2-1,0 1 1,1-1 0,-1-1 0,0 1-1,0-2 1,0 0 0,0 0 0,-19-3-1,26 3-311,0-1 0,0-1 0,0 1 0,1 0 0,-1-1 0,0 1 0,0-1 0,1 0 0,-1 0-1,1 0 1,0 0 0,-1 0 0,1 0 0,0-1 0,0 1 0,1-1 0,-1 1 0,0-1 0,1 0 0,0 0 0,0 0-1,-1 0 1,0-5 0,1 5-328,1 0 0,-1 0 0,1 0 0,0 0-1,-1 0 1,1 0 0,1 0 0,-1 0 0,0 0 0,1 0 0,-1 0-1,1 0 1,0 0 0,0 0 0,0 0 0,1 0 0,-1 0-1,1 1 1,-1-1 0,1 1 0,0-1 0,0 1 0,4-4 0,17-11-6007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6:59.817"/>
    </inkml:context>
    <inkml:brush xml:id="br0">
      <inkml:brushProperty name="width" value="0.025" units="cm"/>
      <inkml:brushProperty name="height" value="0.025" units="cm"/>
    </inkml:brush>
  </inkml:definitions>
  <inkml:trace contextRef="#ctx0" brushRef="#br0">251 43 7783,'0'0'6209,"4"-8"-4154,14-23-154,-18 31-1839,0 0 1,0 0 0,0 0 0,0 0 0,0 0 0,0 0-1,-1 0 1,1 0 0,0 0 0,0 0 0,0 0-1,0 0 1,0 0 0,0 0 0,0 0 0,0 0-1,0 0 1,-1 0 0,1 0 0,0 0 0,0 0 0,0 0-1,0 0 1,0 0 0,0 0 0,0-1 0,0 1-1,0 0 1,0 0 0,0 0 0,0 0 0,0 0-1,0 0 1,-1 0 0,1 0 0,0 0 0,0 0 0,0-1-1,0 1 1,0 0 0,0 0 0,0 0 0,0 0-1,0 0 1,0 0 0,0 0 0,0 0 0,0-1-1,0 1 1,0 0 0,1 0 0,-1 0 0,0 0 0,0 0-1,0 0 1,0 0 0,0 0 0,0 0 0,0 0-1,0-1 1,0 1 0,0 0 0,0 0 0,0 0-1,0 0 1,1 0 0,-13 6 794,-12 9-910,5 4 265,0 0 0,1 2 0,1 0 0,0 0 0,2 2 0,-19 36 0,14-17-93,2 0 0,1 1 0,-11 46 0,24-74-88,1 0 1,0 0 0,1 1-1,1-1 1,0 1 0,1-1-1,1 0 1,0 1 0,5 22-1,-3-28-246,0 0 0,1 0 0,0 0 0,0 0 0,1-1 0,1 0 0,-1 0 0,2 0 0,-1-1 0,1 0-1,0 0 1,1 0 0,-1-1 0,14 9 0,19 8-4258,2-7-3743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04.829"/>
    </inkml:context>
    <inkml:brush xml:id="br0">
      <inkml:brushProperty name="width" value="0.025" units="cm"/>
      <inkml:brushProperty name="height" value="0.025" units="cm"/>
    </inkml:brush>
  </inkml:definitions>
  <inkml:trace contextRef="#ctx0" brushRef="#br0">0 18 11435,'0'0'8968,"64"1"-7622,-27-3-514,5-2-415,-3-3-289,3 4-128,-7 1-192,-11 1-449,-7 1 0,-12 0-448,-5 9-2562,-7-2-481,-8-2-2082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05.222"/>
    </inkml:context>
    <inkml:brush xml:id="br0">
      <inkml:brushProperty name="width" value="0.025" units="cm"/>
      <inkml:brushProperty name="height" value="0.025" units="cm"/>
    </inkml:brush>
  </inkml:definitions>
  <inkml:trace contextRef="#ctx0" brushRef="#br0">0 0 11211,'0'0'15983,"64"6"-15279,-32-6-447,0 0-193,0 0-32,-5 0-673,-4 0-1185,-6 0-2177,-2-3-3332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10.537"/>
    </inkml:context>
    <inkml:brush xml:id="br0">
      <inkml:brushProperty name="width" value="0.025" units="cm"/>
      <inkml:brushProperty name="height" value="0.025" units="cm"/>
    </inkml:brush>
  </inkml:definitions>
  <inkml:trace contextRef="#ctx0" brushRef="#br0">1 260 9129,'29'-20'13095,"14"-11"-6743,14-13-4733,82-77-4777,-98 78 4911,-163 214-1273,121-169-462,-1 0 0,1-1 0,0 1-1,0 0 1,0 1 0,0-1 0,0 0-1,0 0 1,1 0 0,-1 0 0,1 1-1,-1-1 1,1 0 0,0 1 0,0-1 0,0 0-1,0 0 1,0 1 0,1-1 0,0 3-1,-1-4-94,1 0 0,-1 0 0,1 0 0,-1-1 0,1 1 0,0 0-1,-1-1 1,1 1 0,0 0 0,0-1 0,-1 1 0,1-1 0,0 1-1,0-1 1,0 1 0,-1-1 0,1 0 0,0 1 0,1-1 0,1 1-461,-1-1 1,0 0 0,1 0 0,-1 0 0,0 0 0,1 0-1,-1-1 1,1 1 0,-1-1 0,4-1 0,9-6-7017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13.501"/>
    </inkml:context>
    <inkml:brush xml:id="br0">
      <inkml:brushProperty name="width" value="0.025" units="cm"/>
      <inkml:brushProperty name="height" value="0.025" units="cm"/>
    </inkml:brush>
  </inkml:definitions>
  <inkml:trace contextRef="#ctx0" brushRef="#br0">83 0 16303,'-24'54'8729,"-9"18"-6470,28-58-3265,0 0 0,1 0 0,0 0 0,1 0 0,1 0 0,-1 23-1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13.973"/>
    </inkml:context>
    <inkml:brush xml:id="br0">
      <inkml:brushProperty name="width" value="0.025" units="cm"/>
      <inkml:brushProperty name="height" value="0.025" units="cm"/>
    </inkml:brush>
  </inkml:definitions>
  <inkml:trace contextRef="#ctx0" brushRef="#br0">147 0 13036,'0'0'13005,"-10"2"-12883,5-2-111,1 1-1,-1-1 1,1 1-1,-1 1 1,1-1-1,-1 1 0,1-1 1,0 1-1,0 0 1,-1 1-1,2-1 0,-1 1 1,0 0-1,0 0 1,1 0-1,0 0 1,-1 0-1,1 1 0,1 0 1,-5 5-1,2-2 80,1 0 0,-1 0 1,1 0-1,1 1 0,-1-1 0,1 1 0,1 0 0,-1 0 0,1 0 0,1 0 0,0 1 0,0-1 0,0 0 0,1 1 1,1 13-1,1-20-72,-1-1 1,1 1 0,-1 0 0,1-1 0,-1 1-1,1 0 1,0-1 0,0 0 0,0 0-1,0 1 1,0-1 0,0 0 0,0-1 0,0 1-1,0 0 1,1 0 0,-1-1 0,0 0-1,0 1 1,1-1 0,-1 0 0,0 0 0,1 0-1,3-1 1,-4 1 11,0 0 1,1 0-1,-1-1 0,0 1 0,1-1 1,-1 1-1,0-1 0,0 0 1,1 0-1,-1 0 0,3-2 0,-5 3 4,1-1-1,0 0 0,0 1 1,-1-1-1,1 0 1,-1 1-1,1-1 0,-1 0 1,1 0-1,-1 0 0,1 0 1,-1 1-1,0-1 0,1 0 1,-1 0-1,0 0 1,0 0-1,1 0 0,-1 0 1,0 0-1,0 0 0,0 0 1,0 0-1,-1 0 1,1 0-1,0 0 0,-1-1 1,0 1-4,0 0-1,0 0 1,-1 0 0,1 0 0,0 0 0,-1 1 0,1-1 0,-1 1-1,1-1 1,-1 1 0,1-1 0,-1 1 0,1 0 0,-1 0 0,0-1-1,1 1 1,-1 0 0,1 1 0,-3-1 0,-33 2-83,35-1 8,0-1 0,0 1 1,0-1-1,0 1 0,0-1 0,1 1 0,-1 0 0,0 0 0,1 0 0,-1 0 0,0 0 0,1 0 1,0 1-1,-1-1 0,1 1 0,0-1 0,-1 1 0,1-1 0,0 1 0,0-1 0,-1 4 1,2-4-138,1-1 1,-1 1 0,1-1 0,-1 1 0,1-1 0,-1 1 0,1-1 0,0 0 0,-1 1 0,1-1 0,0 0 0,-1 1 0,1-1-1,0 0 1,-1 0 0,1 0 0,0 0 0,0 0 0,-1 0 0,1 0 0,0 0 0,-1 0 0,1 0 0,0 0 0,0 0 0,-1 0-1,1 0 1,0-1 0,-1 1 0,1 0 0,-1-1 0,2 1 0,27-9-4291,-3-4-1608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14.316"/>
    </inkml:context>
    <inkml:brush xml:id="br0">
      <inkml:brushProperty name="width" value="0.025" units="cm"/>
      <inkml:brushProperty name="height" value="0.025" units="cm"/>
    </inkml:brush>
  </inkml:definitions>
  <inkml:trace contextRef="#ctx0" brushRef="#br0">87 0 13357,'0'0'15022,"-3"2"-15027,2-2-14,0 1 0,0-1 0,1 0 0,-1 1 0,0-1 0,1 1 1,-1-1-1,0 1 0,1-1 0,-1 1 0,1-1 0,-1 1 1,1 0-1,-1-1 0,1 1 0,-1 0 0,1-1 0,0 1 1,-1 0-1,1 0 0,0-1 0,0 1 0,-1 0 0,1 0 0,0-1 1,0 1-1,0 0 0,0 0 0,0 0 0,0-1 0,0 3 1,2-1-14,-1 0-1,1 0 1,-1 0 0,1 0 0,-1 0 0,1 0 0,0-1 0,0 1 0,0-1 0,0 1 0,3 1 0,-1-1 18,0 0 1,0 1-1,0 0 1,-1 0-1,1 0 0,-1 0 1,0 0-1,0 1 1,0 0-1,0-1 0,-1 1 1,0 0-1,1 0 1,1 5-1,-4-6 19,1 1 1,-1-1-1,0 0 1,0 0-1,0 1 0,0-1 1,-1 0-1,1 0 1,-1 0-1,0 0 0,0 0 1,0 1-1,0-2 0,-1 1 1,1 0-1,-1 0 1,0 0-1,1-1 0,-1 1 1,0-1-1,-4 4 1,1 0 154,0-1 1,-1 1-1,0-1 1,0 0 0,-1-1-1,-10 7 1,16-10-200,0 0 0,0-1 1,-1 1-1,1 0 0,0-1 0,-1 1 0,1-1 0,0 1 0,-1-1 1,1 0-1,-1 1 0,1-1 0,-1 0 0,1 0 0,-1 0 0,1 0 1,-1 0-1,1-1 0,-1 1 0,1 0 0,0-1 0,-1 1 1,1-1-1,-1 1 0,1-1 0,0 1 0,0-1 0,-1 0 0,1 0 1,0 0-1,0 0 0,0 0 0,0 0 0,0 0 0,0 0 0,0 0 1,0 0-1,0-1 0,1 1 0,-1 0 0,0-3 0,-12-50-9842,10 20-1746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14.704"/>
    </inkml:context>
    <inkml:brush xml:id="br0">
      <inkml:brushProperty name="width" value="0.025" units="cm"/>
      <inkml:brushProperty name="height" value="0.025" units="cm"/>
    </inkml:brush>
  </inkml:definitions>
  <inkml:trace contextRef="#ctx0" brushRef="#br0">0 32 8040,'0'0'14702,"64"-19"-12332,-45 14-897,6 0-928,0 3-417,-3 2-160,-4 0-1442,-2 0-2433,-3 0-4069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15.301"/>
    </inkml:context>
    <inkml:brush xml:id="br0">
      <inkml:brushProperty name="width" value="0.025" units="cm"/>
      <inkml:brushProperty name="height" value="0.025" units="cm"/>
    </inkml:brush>
  </inkml:definitions>
  <inkml:trace contextRef="#ctx0" brushRef="#br0">1 52 10154,'0'0'10399,"12"0"-8237,214-13 3053,-136 5-4840,0 3 0,0 5 0,95 11 1,-121 0-449,-39-5 70,0-2 1,-1 0 0,1-2 0,0-1 0,48-3 0,-72 2-29,0 0 1,0 0-1,0 0 0,-1 0 0,1 0 0,0 0 1,0-1-1,-1 1 0,1 0 0,0 0 1,-1-1-1,1 1 0,0 0 0,-1-1 1,1 1-1,0-1 0,-1 1 0,1-1 0,-1 1 1,1-1-1,-1 1 0,1-1 0,-1 0 1,1 1-1,-1-1 0,1 0 0,-1 1 1,0-1-1,0 0 0,1 0 0,-1 1 0,0-1 1,0 0-1,0 0 0,0 1 0,0-1 1,0 0-1,0 0 0,0 1 0,0-1 1,0 0-1,0 0 0,0 1 0,-1-2 0,0-1-1103,0 1 0,0-1 0,-1 1 1,1-1-1,-1 1 0,1 0 0,-1 0 0,0 0 0,0 0 0,-3-2 0,-7-7-12303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19.129"/>
    </inkml:context>
    <inkml:brush xml:id="br0">
      <inkml:brushProperty name="width" value="0.025" units="cm"/>
      <inkml:brushProperty name="height" value="0.025" units="cm"/>
    </inkml:brush>
  </inkml:definitions>
  <inkml:trace contextRef="#ctx0" brushRef="#br0">1 297 10090,'4'4'11254,"7"-8"-8040,7-7-2244,121-141 1883,-19 18-2465,-116 136-469,-6 10 47,-4 14 42,-17 29 0,15-37-5,0 0-1,1 0 0,1 1 0,1 0 1,1 0-1,0 0 0,-1 25 0,5-43-219,1 0-1,-1 1 1,0-1-1,0 0 0,0 0 1,1 0-1,-1 0 1,0 1-1,1-1 0,-1 0 1,1 0-1,-1 0 1,1 0-1,0 0 0,0 0 1,-1 0-1,1 0 1,0 0-1,0-1 0,0 1 1,0 0-1,0 0 0,0-1 1,0 1-1,0-1 1,0 1-1,0-1 0,0 1 1,0-1-1,1 0 1,-1 1-1,0-1 0,0 0 1,0 0-1,1 0 1,-1 0-1,2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1:52.828"/>
    </inkml:context>
    <inkml:brush xml:id="br0">
      <inkml:brushProperty name="width" value="0.025" units="cm"/>
      <inkml:brushProperty name="height" value="0.025" units="cm"/>
      <inkml:brushProperty name="color" value="#AB008B"/>
    </inkml:brush>
  </inkml:definitions>
  <inkml:trace contextRef="#ctx0" brushRef="#br0">1 149 5830,'0'0'8114,"7"0"-7452,200 10 2503,-131-10-2969,0-3 0,94-16 0,-120 10-375,224-44-235,-98-1-6414,-121 33 1079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20.019"/>
    </inkml:context>
    <inkml:brush xml:id="br0">
      <inkml:brushProperty name="width" value="0.025" units="cm"/>
      <inkml:brushProperty name="height" value="0.025" units="cm"/>
    </inkml:brush>
  </inkml:definitions>
  <inkml:trace contextRef="#ctx0" brushRef="#br0">37 1 7751,'0'0'13784,"2"7"-11798,-1 4-1438,0 0-1,0 0 1,-1 0 0,-1 0 0,0 0-1,0 0 1,-1 0 0,-1 0-1,-4 13 1,2-10-416,0 0 0,1 0 0,0 1 0,1-1 0,1 1 0,-2 19 0,14-43-8546,-8-8 1704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22.003"/>
    </inkml:context>
    <inkml:brush xml:id="br0">
      <inkml:brushProperty name="width" value="0.025" units="cm"/>
      <inkml:brushProperty name="height" value="0.025" units="cm"/>
    </inkml:brush>
  </inkml:definitions>
  <inkml:trace contextRef="#ctx0" brushRef="#br0">1 22 14670,'19'1'10038,"8"-2"-4891,139-21-4066,-143 24-1089,-22-2 6,-1 1-1,1-1 1,-1 0-1,1 1 1,-1-1-1,0 0 1,1 1-1,-1-1 1,0 1-1,1-1 0,-1 1 1,0-1-1,0 1 1,1-1-1,-1 1 1,0-1-1,0 1 1,0 0-1,0-1 1,0 1-1,0-1 1,0 1-1,0-1 1,0 2-1,-1 2 3,0 1-1,0-1 1,-1 0-1,1 1 1,-1-1-1,0 0 1,-5 6-1,-25 41 1,19-34 52,2 0 0,0 1-1,1 1 1,0-1 0,2 2 0,-11 36 0,18-51 181,5-23-1880,1-33-8918,-9 34 4356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22.349"/>
    </inkml:context>
    <inkml:brush xml:id="br0">
      <inkml:brushProperty name="width" value="0.025" units="cm"/>
      <inkml:brushProperty name="height" value="0.025" units="cm"/>
    </inkml:brush>
  </inkml:definitions>
  <inkml:trace contextRef="#ctx0" brushRef="#br0">0 33 13293,'0'0'15855,"68"0"-14638,-36 0-769,1 0-352,-1 0-64,-2-1-64,-6-2-736,-2 0-1186,-2-4-1506,-3-2-1857,-4-1-3491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22.735"/>
    </inkml:context>
    <inkml:brush xml:id="br0">
      <inkml:brushProperty name="width" value="0.025" units="cm"/>
      <inkml:brushProperty name="height" value="0.025" units="cm"/>
    </inkml:brush>
  </inkml:definitions>
  <inkml:trace contextRef="#ctx0" brushRef="#br0">265 18 18289,'0'0'7447,"-9"0"-6849,1 0-508,-1 1 1,1 0-1,0 0 0,0 1 0,0 0 0,0 0 0,1 1 1,-1 0-1,1 1 0,-1 0 0,1 0 0,0 0 0,1 1 0,-1 0 1,1 0-1,0 0 0,-10 12 0,13-13 3,-1 0 0,1 1 0,-1-1 0,1 1 0,1 0 0,-1 0 0,1 0-1,0 0 1,-3 9 0,5-12-81,0 0-1,-1-1 1,1 1-1,1 0 1,-1 0-1,0-1 0,0 1 1,1 0-1,-1-1 1,1 1-1,-1 0 1,1-1-1,0 1 1,-1-1-1,1 1 1,0-1-1,0 1 0,0-1 1,0 1-1,1-1 1,-1 0-1,0 0 1,0 1-1,1-1 1,-1 0-1,1 0 1,-1-1-1,1 1 0,-1 0 1,1 0-1,0-1 1,-1 1-1,4 0 1,68 17 68,-55-15-63,-1 1 1,0 0-1,20 9 0,-35-12-15,-1-1-1,0 1 0,1-1 1,-1 1-1,0 0 0,1-1 1,-1 1-1,0 0 1,0 0-1,0 0 0,0 0 1,0 0-1,0 0 1,0 0-1,0 1 0,0-1 1,0 0-1,0 1 0,-1-1 1,1 0-1,-1 1 1,1-1-1,-1 0 0,1 1 1,-1-1-1,0 3 1,0-1 4,-1-1 1,1 1 0,-1 0-1,0-1 1,0 1 0,0 0-1,0-1 1,-1 1 0,1-1-1,0 0 1,-1 1 0,0-1-1,-2 2 1,-5 6 42,-1-1-1,0 0 1,0-1-1,-22 14 1,18-15 119,-1 1 0,0-2 0,-28 9 0,36-13-100,0-1 0,0 1 0,0-1 0,0 0 1,0-1-1,-1 1 0,1-2 0,0 1 0,0-1 0,0 0 0,-8-2 0,13 3-62,0-1 0,1 0 0,-1 1 0,0-1 0,0 0 0,1 0 0,-1 0 0,1 0 0,-1 0 0,0-1 0,1 1 0,0 0 0,-1-1 0,1 1 0,0-1 0,0 1 0,0-1 0,0 0 0,0 1 0,0-1 0,0 0 0,1 0 0,-1 1 0,1-1 0,-1 0 0,1 0 0,0 0 0,-1 0 0,1 0 0,0 0 0,0 0 0,1 0 0,-1 0 0,0 1 0,1-1 0,0-3 0,0 0-7,1 0 1,0 1 0,0-1 0,0 0 0,1 1-1,0-1 1,0 1 0,0 0 0,0 0 0,1 0 0,-1 0-1,7-4 1,23-14-37,2 1-1,57-26 1,-53 29 130,0-2-1,35-25 1,-71 43-69,-1 1 1,0 0-1,0-1 1,0 1 0,0-1-1,0 1 1,0-1 0,0 0-1,0 0 1,-1 0-1,1 0 1,-1 0 0,1 0-1,-1-1 1,0 1-1,0 0 1,0-1 0,0 1-1,0-1 1,-1 1-1,1-1 1,-1 1 0,1-1-1,-1-3 1,-1 4-4,-1-1 0,1 1-1,0 0 1,-1 0 0,0 0 0,1 0 0,-1 0 0,0 0-1,0 0 1,0 0 0,0 1 0,0-1 0,-1 1 0,1 0-1,0-1 1,-1 1 0,1 0 0,-1 0 0,1 1 0,-1-1-1,0 1 1,-4-1 0,-10-3-1077,1 1 1,0 1-1,-34 0 0,43 2 341,0 1 1,0-1-1,0 2 0,0-1 0,0 1 0,0 0 0,1 0 0,-1 1 0,0 0 0,1 0 0,-11 7 1,10-5-10091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2.780"/>
    </inkml:context>
    <inkml:brush xml:id="br0">
      <inkml:brushProperty name="width" value="0.025" units="cm"/>
      <inkml:brushProperty name="height" value="0.025" units="cm"/>
    </inkml:brush>
  </inkml:definitions>
  <inkml:trace contextRef="#ctx0" brushRef="#br0">1 0 14382,'0'0'7142,"12"6"-6309,36 8-542,0-2 0,1-3 0,71 6 0,-90-12-580,-16-2-714,1 0 1,-1 1-1,1 0 1,-1 1-1,25 9 0,-39-12 740,1 0 0,-1 1-1,1-1 1,-1 0 0,1 0 0,-1 1-1,1-1 1,-1 0 0,1 1-1,-1-1 1,0 0 0,1 1-1,-1-1 1,0 0 0,1 1 0,-1-1-1,0 1 1,1-1 0,-1 1-1,0-1 1,0 1 0,0-1-1,1 1 1,-1-1 0,0 1 0,0-1-1,0 2 1,0 2-4808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3.153"/>
    </inkml:context>
    <inkml:brush xml:id="br0">
      <inkml:brushProperty name="width" value="0.025" units="cm"/>
      <inkml:brushProperty name="height" value="0.025" units="cm"/>
    </inkml:brush>
  </inkml:definitions>
  <inkml:trace contextRef="#ctx0" brushRef="#br0">1 0 11018,'0'0'7143,"55"8"-5605,-10-8-834,11 1-576,8 1-64,-5-2-736,-4 0-2499,-4 0-2370,-11 0-3236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3.496"/>
    </inkml:context>
    <inkml:brush xml:id="br0">
      <inkml:brushProperty name="width" value="0.025" units="cm"/>
      <inkml:brushProperty name="height" value="0.025" units="cm"/>
    </inkml:brush>
  </inkml:definitions>
  <inkml:trace contextRef="#ctx0" brushRef="#br0">90 1 14382,'0'0'5066,"9"1"-4863,8 1-64,0 0 0,0 2 1,0 0-1,-1 1 1,0 1-1,0 0 0,0 1 1,24 15-1,-39-21-61,0 0 0,1 1 0,-1-1 1,0 0-1,0 0 0,0 1 0,0-1 0,0 0 0,0 1 0,0-1 0,0 1 0,-1-1 1,1 1-1,0 0 0,-1-1 0,1 1 0,-1-1 0,0 1 0,0 0 0,0 0 0,1-1 1,-2 1-1,1 2 0,-1-1 52,0 1 0,0-1 0,0 1 0,-1-1 0,1 1 1,-1-1-1,0 0 0,0 0 0,0 0 0,-4 4 0,-7 7 201,0-1-1,-1-1 0,-22 15 1,27-21-336,-64 45 495,12-8-1480,22-13-4510,32-25-2113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4.642"/>
    </inkml:context>
    <inkml:brush xml:id="br0">
      <inkml:brushProperty name="width" value="0.025" units="cm"/>
      <inkml:brushProperty name="height" value="0.025" units="cm"/>
    </inkml:brush>
  </inkml:definitions>
  <inkml:trace contextRef="#ctx0" brushRef="#br0">53 1 16560,'0'0'7431,"-14"56"-6983,6-23-352,3 1-64,0-1 0,5-1-96,-4-4-705,4-1-960,0-8-449,0-4-1025,-5-8-1730,-7-7-3042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5.083"/>
    </inkml:context>
    <inkml:brush xml:id="br0">
      <inkml:brushProperty name="width" value="0.025" units="cm"/>
      <inkml:brushProperty name="height" value="0.025" units="cm"/>
    </inkml:brush>
  </inkml:definitions>
  <inkml:trace contextRef="#ctx0" brushRef="#br0">1 91 9769,'6'-8'2461,"-1"1"-1963,1 0 0,0 1-1,0 0 1,0 0 0,1 0 0,0 1-1,0 0 1,0 0 0,1 1-1,0 0 1,0 0 0,0 1 0,0 0-1,0 1 1,1-1 0,11 0 0,0 1 31,0 1 1,0 1-1,0 1 1,0 0 0,26 7-1,-39-7-474,-1 1-1,1 0 0,-1 0 0,0 1 1,0 0-1,0 0 0,0 0 0,9 8 1,-12-9-60,-1 1 0,1-1 0,-1 1 1,0-1-1,0 1 0,0 0 1,-1 0-1,1 0 0,-1 0 1,1 0-1,-1 0 0,0 0 0,0 0 1,0 1-1,-1-1 0,1 0 1,-1 1-1,0 4 0,0-5 26,0-1 0,0 1-1,-1 0 1,1 0 0,-1 0-1,0-1 1,0 1 0,0 0-1,0-1 1,-1 1 0,1-1-1,-1 1 1,1-1 0,-1 1-1,0-1 1,0 0 0,0 0-1,0 0 1,0 0 0,0-1 0,-1 1-1,1 0 1,-5 1 0,-5 3 244,0-1 1,-1 0 0,-24 5 0,32-9-123,8 1-263,0-1 0,0 1-1,0 0 1,0 0-1,0 0 1,0 1 0,-1-1-1,1 1 1,-1-1 0,4 6-1,-5-7 47,3 4-23,0 0 1,0 0 0,-1 0-1,1 1 1,-1-1 0,-1 1-1,1 0 1,-1 0 0,0 0-1,2 11 1,-3-14 111,-1-1 0,0 0-1,0 1 1,0-1 0,0 1 0,0-1-1,-1 0 1,1 1 0,-1-1 0,1 0-1,-1 0 1,0 1 0,0-1 0,0 0-1,0 0 1,0 0 0,-1 0 0,1 0-1,0 0 1,-1 0 0,0-1 0,1 1 0,-1 0-1,0-1 1,0 1 0,0-1 0,0 0-1,0 0 1,0 0 0,0 0 0,-4 1-1,-14 4 561,0 0-1,-1-2 1,1-1 0,-1 0-1,0-2 1,0 0-1,-37-4 1,56 3-596,0 0 1,0-1-1,0 1 0,0-1 1,0 1-1,0-1 1,0 1-1,1-1 1,-1 0-1,0 0 1,0 0-1,0 0 0,1 0 1,-1 0-1,-2-3 1,4 3-99,-1 0 0,1 1 0,0-1 0,0 0 0,0 0 1,-1 1-1,1-1 0,0 0 0,0 0 0,0 0 0,0 1 0,0-1 1,1 0-1,-1 0 0,0 1 0,0-1 0,0 0 0,1 0 0,-1 1 1,0-1-1,1 0 0,-1 1 0,0-1 0,1 0 0,-1 1 0,1-1 1,-1 0-1,1 1 0,0-1 0,-1 1 0,1-1 0,0 1 0,-1-1 1,1 1-1,0 0 0,-1-1 0,1 1 0,0 0 0,0 0 0,-1-1 1,1 1-1,1 0 0,60-26-10147,-21 11 1650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5.416"/>
    </inkml:context>
    <inkml:brush xml:id="br0">
      <inkml:brushProperty name="width" value="0.025" units="cm"/>
      <inkml:brushProperty name="height" value="0.025" units="cm"/>
    </inkml:brush>
  </inkml:definitions>
  <inkml:trace contextRef="#ctx0" brushRef="#br0">14 0 15631,'0'0'9961,"-9"67"-9929,6-42 0,1 0-640,2-4-1186,0-4-544,5-6-833,7-9-801,3-2-1569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1:53.721"/>
    </inkml:context>
    <inkml:brush xml:id="br0">
      <inkml:brushProperty name="width" value="0.025" units="cm"/>
      <inkml:brushProperty name="height" value="0.025" units="cm"/>
      <inkml:brushProperty name="color" value="#AB008B"/>
    </inkml:brush>
  </inkml:definitions>
  <inkml:trace contextRef="#ctx0" brushRef="#br0">0 63 8104,'0'0'7527,"42"34"-7912,-3-28 417,20 1-64,10-3 64,18-4 0,14-3-416,9-14-321,14-7-287,7-7-514,2-7-1633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5.747"/>
    </inkml:context>
    <inkml:brush xml:id="br0">
      <inkml:brushProperty name="width" value="0.025" units="cm"/>
      <inkml:brushProperty name="height" value="0.025" units="cm"/>
    </inkml:brush>
  </inkml:definitions>
  <inkml:trace contextRef="#ctx0" brushRef="#br0">77 0 16432,'0'0'4900,"-56"55"-4291,43-27-193,8-1-288,3-2-64,2 0-64,0-3-832,7-1-386,-2-6-479,0-6-1090,-5-4-1665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6.137"/>
    </inkml:context>
    <inkml:brush xml:id="br0">
      <inkml:brushProperty name="width" value="0.025" units="cm"/>
      <inkml:brushProperty name="height" value="0.025" units="cm"/>
    </inkml:brush>
  </inkml:definitions>
  <inkml:trace contextRef="#ctx0" brushRef="#br0">0 108 13997,'0'0'1981,"2"-9"304,-1 4-2068,1 0 1,0 0 0,0 1 0,0-1 0,0 0-1,1 1 1,-1 0 0,1-1 0,0 1 0,1 1-1,-1-1 1,1 0 0,-1 1 0,1-1 0,0 1 0,1 0-1,-1 1 1,0-1 0,1 1 0,-1 0 0,1 0-1,0 0 1,0 0 0,6 0 0,1-2-43,-1 2 1,1 0 0,-1 0-1,1 1 1,0 1 0,-1 0-1,1 0 1,0 1 0,20 5-1,-28-5-176,-1-1 0,1 1-1,-1 0 1,0 1 0,1-1-1,-1 0 1,0 1-1,0 0 1,0 0 0,0 0-1,0 0 1,-1 0 0,1 0-1,0 1 1,-1-1 0,0 1-1,0 0 1,0 0 0,0 0-1,0 0 1,0 0 0,-1 0-1,1 0 1,-1 1 0,0-1-1,0 0 1,0 1 0,-1-1-1,1 1 1,-1-1 0,0 1-1,0-1 1,0 1 0,0-1-1,-2 7 1,1-6 15,0 0-1,-1 0 1,0 0 0,0 0-1,0-1 1,0 1 0,-1-1-1,1 1 1,-1-1 0,0 0-1,0 0 1,0 0 0,0 0-1,-1-1 1,1 0 0,-1 1-1,1-1 1,-1 0 0,0 0-1,0-1 1,-5 2 0,-2 1 61,-1 0 0,0-1 0,0 0 1,0-1-1,0 0 0,-13-1 1,23-1-733,5 0-1409,12-1-2194,9-4-3566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6.701"/>
    </inkml:context>
    <inkml:brush xml:id="br0">
      <inkml:brushProperty name="width" value="0.025" units="cm"/>
      <inkml:brushProperty name="height" value="0.025" units="cm"/>
    </inkml:brush>
  </inkml:definitions>
  <inkml:trace contextRef="#ctx0" brushRef="#br0">0 45 10282,'0'0'14958,"54"-13"-14670,-22 6-96,1 2-192,4 1-480,-1 1-2211,-4-2-896,-4-3-2787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7.103"/>
    </inkml:context>
    <inkml:brush xml:id="br0">
      <inkml:brushProperty name="width" value="0.025" units="cm"/>
      <inkml:brushProperty name="height" value="0.025" units="cm"/>
    </inkml:brush>
  </inkml:definitions>
  <inkml:trace contextRef="#ctx0" brushRef="#br0">19 0 13805,'0'0'6374,"-5"45"-6310,1-25-32,4 3-32,-1 0 32,1 1-32,-4 0-160,4-3-1025,-5-3-2178,5-3-2563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7.434"/>
    </inkml:context>
    <inkml:brush xml:id="br0">
      <inkml:brushProperty name="width" value="0.025" units="cm"/>
      <inkml:brushProperty name="height" value="0.025" units="cm"/>
    </inkml:brush>
  </inkml:definitions>
  <inkml:trace contextRef="#ctx0" brushRef="#br0">1 325 6662,'0'0'15791,"70"-39"-14766,-38 26-384,4 2-193,-4 1-256,-4 0-160,-2 4-352,-8 0-1474,-8 3-864,-5-1-1218,-5-2-1441</inkml:trace>
  <inkml:trace contextRef="#ctx0" brushRef="#br0" timeOffset="1">11 41 12300,'0'0'6534,"59"-28"-5862,-27 22-31,5 2-449,1 1-160,1 3-128,-4 0-1601,-3 0-3300,-3 0-5189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7.918"/>
    </inkml:context>
    <inkml:brush xml:id="br0">
      <inkml:brushProperty name="width" value="0.025" units="cm"/>
      <inkml:brushProperty name="height" value="0.025" units="cm"/>
    </inkml:brush>
  </inkml:definitions>
  <inkml:trace contextRef="#ctx0" brushRef="#br0">12 10 15439,'0'0'5146,"-2"10"-4564,1-9-574,-1 7 73,0 0-1,0 0 0,1 0 0,0 0 0,0 0 1,1 1-1,0-1 0,1 0 0,0 0 1,0 0-1,0 0 0,1 0 0,0 0 0,6 12 1,-8-20-50,0 1 0,0-1 0,0 0 0,0 1 0,0-1 1,1 0-1,-1 1 0,0-1 0,0 0 0,0 0 0,1 1 1,-1-1-1,0 0 0,0 0 0,1 1 0,-1-1 0,0 0 1,1 0-1,-1 0 0,0 1 0,1-1 0,-1 0 1,0 0-1,1 0 0,-1 0 0,0 0 0,1 0 0,-1 0 1,0 0-1,1 0 0,-1 0 0,1 0 0,-1 0 0,0 0 1,1 0-1,-1 0 0,0 0 0,1-1 0,9-13 608,1-25-377,-10 37-270,4-50-632,27 63-295,-23-9 927,0-1-1,0 0 0,0 0 0,0-1 1,0 0-1,0 0 0,14-3 0,-20 3 21,-1-1-1,1 1 0,-1 0 1,1-1-1,-1 0 0,0 1 1,1-1-1,-1 0 1,0 0-1,0-1 0,1 1 1,-1 0-1,0-1 0,0 1 1,0-1-1,-1 0 0,1 1 1,0-1-1,-1 0 1,1 0-1,-1 0 0,1 0 1,-1-1-1,0 1 0,0 0 1,0 0-1,0-1 0,-1 1 1,1-1-1,-1 1 1,1-4-1,-1 6-2,0-1 0,0 1 1,0-1-1,0 1 0,0 0 0,0-1 0,0 1 0,0-1 1,0 1-1,0-1 0,0 1 0,0 0 0,0-1 1,-1 1-1,1 0 0,0-1 0,0 1 0,0-1 1,-1 1-1,1 0 0,0-1 0,-1 1 0,1 0 0,0 0 1,-1-1-1,1 1 0,0 0 0,-1 0 0,1-1 1,0 1-1,-1 0 0,1 0 0,-1 0 0,1 0 0,-1 0 1,-18 4 2,-13 19-40,29-20 51,0 1 1,0 0 0,1 1-1,-1-1 1,1 0-1,0 1 1,0-1-1,1 1 1,-2 5-1,3-9-55,-1 1 0,1-1 0,0 0-1,0 0 1,0 1 0,0-1-1,0 0 1,0 0 0,1 1-1,-1-1 1,0 0 0,1 0-1,-1 1 1,0-1 0,1 0 0,0 0-1,-1 0 1,1 0 0,0 0-1,-1 0 1,1 0 0,0 0-1,0 0 1,0 0 0,0 0-1,0-1 1,0 1 0,0 0 0,0-1-1,0 1 1,0 0 0,1-1-1,-1 1 1,0-1 0,0 0-1,0 1 1,1-1 0,-1 0 0,0 0-1,2 0 1,57 1-6294,-25-3 918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8.246"/>
    </inkml:context>
    <inkml:brush xml:id="br0">
      <inkml:brushProperty name="width" value="0.025" units="cm"/>
      <inkml:brushProperty name="height" value="0.025" units="cm"/>
    </inkml:brush>
  </inkml:definitions>
  <inkml:trace contextRef="#ctx0" brushRef="#br0">144 0 12780,'-9'1'3027,"-1"0"-2354,0 1 0,0 1 0,0-1 0,0 1 0,1 1-1,-12 6 1,18-9-483,-1 1 0,1-1 0,0 1 0,-1 0 0,1 0 0,0 1 0,0-1-1,1 1 1,-1-1 0,1 1 0,-1 0 0,1 0 0,0 0 0,0 0 0,0 0-1,0 1 1,0-1 0,1 0 0,0 1 0,0-1 0,0 1 0,0 0 0,0 3-1,1-5-171,1 0-1,-1 0 1,1-1-1,0 1 1,0-1-1,-1 1 1,1 0 0,0-1-1,1 1 1,-1-1-1,0 0 1,0 1-1,1-1 1,-1 0-1,0 0 1,1 0-1,-1 0 1,1 0-1,0 0 1,-1 0-1,1-1 1,0 1-1,-1-1 1,1 1-1,0-1 1,0 1-1,0-1 1,-1 0-1,1 0 1,0 0-1,3 0 1,5 0 34,0 1 1,0-2-1,0 1 0,18-4 1,-21 1-152,0 0 1,0-1-1,0 1 1,0-1-1,0-1 1,-1 1 0,1-1-1,-2 0 1,1-1-1,0 0 1,-1 1-1,0-2 1,0 1 0,-1-1-1,7-11 1,-48 56-9,35-36 146,0 1 0,1-1-1,-1 1 1,1 0 0,-1-1 0,1 1 0,0 0 0,0 0-1,1 0 1,-1 0 0,0 0 0,1 0 0,0 0 0,0 0-1,0 0 1,0 0 0,0 0 0,0 0 0,1 0 0,0-1-1,0 5 1,1-6-175,-1 1 0,0-1 0,0 1 0,1-1 0,-1 0 0,1 1 0,-1-1 0,1 0 0,0 0 0,-1 0 0,1 0 0,0 0 1,0-1-1,0 1 0,-1 0 0,1-1 0,0 0 0,0 1 0,0-1 0,0 0 0,0 0 0,0 0 0,0 0 0,0 0 0,0 0 0,0-1 0,0 1 0,-1-1 0,1 1 0,0-1 0,0 0 0,0 0 0,2-2 0,23-12-5363,-2-7-3266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8.620"/>
    </inkml:context>
    <inkml:brush xml:id="br0">
      <inkml:brushProperty name="width" value="0.025" units="cm"/>
      <inkml:brushProperty name="height" value="0.025" units="cm"/>
    </inkml:brush>
  </inkml:definitions>
  <inkml:trace contextRef="#ctx0" brushRef="#br0">54 1 12748,'0'0'7271,"-21"48"-5605,15-27-321,1 3-737,0 7-95,0 3-193,0 3 32,0 3-31,4 0-225,1-4-32,0-1 0,0-7-961,0-4-832,1-8-898,4-8-2850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8.986"/>
    </inkml:context>
    <inkml:brush xml:id="br0">
      <inkml:brushProperty name="width" value="0.025" units="cm"/>
      <inkml:brushProperty name="height" value="0.025" units="cm"/>
    </inkml:brush>
  </inkml:definitions>
  <inkml:trace contextRef="#ctx0" brushRef="#br0">0 6 15118,'0'0'2979,"74"1"-1281,-22-1-257,9-4-928,6 3-161,-3-1-256,-5 2-352,-14 0-1602,-11 0-2082,-20 0-3074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9.330"/>
    </inkml:context>
    <inkml:brush xml:id="br0">
      <inkml:brushProperty name="width" value="0.025" units="cm"/>
      <inkml:brushProperty name="height" value="0.025" units="cm"/>
    </inkml:brush>
  </inkml:definitions>
  <inkml:trace contextRef="#ctx0" brushRef="#br0">1 25 12204,'0'0'4612,"60"2"-3011,-14-5-319,13-4-33,5 2-160,-4 0-897,-4 2-352,-8 1-2146,-5 1-5285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2:44.962"/>
    </inkml:context>
    <inkml:brush xml:id="br0">
      <inkml:brushProperty name="width" value="0.025" units="cm"/>
      <inkml:brushProperty name="height" value="0.025" units="cm"/>
      <inkml:brushProperty name="color" value="#AB008B"/>
    </inkml:brush>
  </inkml:definitions>
  <inkml:trace contextRef="#ctx0" brushRef="#br0">418 1 5029,'-138'0'1569,"-2"1"-2241,1 3-1731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39.798"/>
    </inkml:context>
    <inkml:brush xml:id="br0">
      <inkml:brushProperty name="width" value="0.025" units="cm"/>
      <inkml:brushProperty name="height" value="0.025" units="cm"/>
    </inkml:brush>
  </inkml:definitions>
  <inkml:trace contextRef="#ctx0" brushRef="#br0">0 273 13421,'0'0'5215,"8"-5"-2546,79-55 1187,-49 28-3593,0-1-1,-3-2 1,43-52-1,-68 72-26,-6 9-69,-6 8-9,-8 13-188,0 0-1,1 1 1,1-1 0,0 2 0,2-1-1,-1 1 1,2 0 0,0 0 0,2 1-1,-1-1 1,0 21 0,4-36-28,0-1 1,1 1-1,-1 0 1,0 0-1,0-1 0,1 1 1,-1 0-1,1 0 1,0-1-1,-1 1 0,1-1 1,0 1-1,0 0 1,0-1-1,0 0 1,0 1-1,0-1 0,0 1 1,1-1-1,-1 0 1,0 0-1,1 0 0,-1 0 1,1 0-1,-1 0 1,1 0-1,0-1 0,-1 1 1,1 0-1,0-1 1,-1 1-1,1-1 1,3 1-1,1-1-625,1 1 0,0-1 1,0 0-1,0-1 0,0 1 0,0-1 0,11-3 1,19-12-5559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0.440"/>
    </inkml:context>
    <inkml:brush xml:id="br0">
      <inkml:brushProperty name="width" value="0.025" units="cm"/>
      <inkml:brushProperty name="height" value="0.025" units="cm"/>
    </inkml:brush>
  </inkml:definitions>
  <inkml:trace contextRef="#ctx0" brushRef="#br0">224 41 15951,'0'0'2776,"-9"-7"256,5 4-2927,0-1 0,0 1-1,0 0 1,0 0-1,-1 1 1,1-1 0,-1 1-1,0 0 1,1 0 0,-1 0-1,0 1 1,0 0-1,0 0 1,0 0 0,-1 1-1,1-1 1,0 1 0,0 0-1,0 1 1,0-1 0,0 1-1,0 0 1,0 0-1,-7 3 1,5 0-112,0 0-1,1 0 1,0 0-1,0 1 1,0 0 0,0 1-1,1-1 1,0 1-1,0 0 1,-5 8 0,7-11 2,1 1 0,0-1 0,0 1 0,0 0 0,0 0 0,1 0 0,0 0-1,0 0 1,0 0 0,0 0 0,0 0 0,1 1 0,0-1 0,0 0 0,0 0 0,0 1 0,1-1 0,-1 0 0,1 0 0,2 6 0,-1-7 26,0 0 0,0-1 0,1 1 0,-1 0 0,1-1 0,-1 0-1,1 0 1,0 1 0,0-1 0,0-1 0,0 1 0,0 0 0,1-1 0,-1 0-1,0 0 1,1 0 0,-1 0 0,1 0 0,-1-1 0,1 1 0,-1-1 0,6 0-1,1 0 94,-1 0-1,1 0 1,-1-1-1,0 0 1,1 0-1,-1-1 1,15-6-1,-17 5-68,0-1 0,0 0-1,0-1 1,0 1 0,-1-1-1,0-1 1,0 1 0,0-1-1,-1 0 1,6-7 0,-8 8-1,0 1 0,0-1-1,0 1 1,-1-1 0,0 0 0,0 0 0,0 0 0,-1 0 0,1 0 0,-1 0 0,0 0 0,-1-1 0,1 1 0,-1 0 0,0-1 0,-1-7 0,0 11-58,0 1 1,1-1-1,-1 0 0,0 1 1,0-1-1,0 1 1,0-1-1,0 1 0,-1-1 1,1 1-1,0 0 1,-1-1-1,1 1 1,0 0-1,-1 0 0,0 0 1,1 0-1,-1 0 1,0 1-1,1-1 0,-1 0 1,0 1-1,0 0 1,1-1-1,-1 1 1,0 0-1,0 0 0,0-1 1,0 2-1,1-1 1,-1 0-1,0 0 1,0 0-1,0 1 0,0-1 1,1 1-1,-1 0 1,-3 1-1,3-1-252,0-1 1,0 1-1,0 0 0,0 0 1,0 1-1,0-1 0,0 0 1,0 1-1,0-1 0,1 1 0,-1-1 1,0 1-1,-1 3 0,2-4-104,1 0-1,-1 0 1,1 0-1,-1 0 1,1 0-1,0 0 1,0 0-1,-1 0 0,1 0 1,0 1-1,0-1 1,0 0-1,0 0 1,0 0-1,0 0 0,1 0 1,-1 0-1,0 0 1,1 1-1,-1-1 1,0 0-1,1 0 1,-1 0-1,1 0 0,0 0 1,-1-1-1,1 1 1,1 1-1,11 6-6579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0.782"/>
    </inkml:context>
    <inkml:brush xml:id="br0">
      <inkml:brushProperty name="width" value="0.025" units="cm"/>
      <inkml:brushProperty name="height" value="0.025" units="cm"/>
    </inkml:brush>
  </inkml:definitions>
  <inkml:trace contextRef="#ctx0" brushRef="#br0">125 4 17264,'0'0'2424,"-9"-1"-230,2 1-1973,0-1 1,0 1-1,1 1 0,-1-1 0,0 1 1,0 0-1,1 1 0,-9 2 1,12-3-120,0 0 1,1 1-1,-1-1 1,0 1-1,1 0 1,-1 0-1,1 0 1,-1 0-1,1 0 1,0 1-1,0-1 1,0 1-1,0-1 1,1 1 0,-1 0-1,1 0 1,-1 0-1,1-1 1,0 1-1,0 1 1,0-1-1,1 0 1,-2 5-1,2-7-84,0 0 0,0 1-1,0-1 1,0 0 0,0 1-1,0-1 1,0 0 0,1 1-1,-1-1 1,0 0 0,1 1 0,-1-1-1,1 0 1,-1 0 0,1 0-1,0 1 1,-1-1 0,1 0-1,0 0 1,0 0 0,0 0-1,0 0 1,1 1 0,1 0 56,0 0 1,0-1-1,0 1 0,0-1 1,1 1-1,-1-1 0,0 0 1,7 1-1,0-1 167,0 1 1,0-2-1,0 0 0,0 0 0,17-3 0,-24 3-178,0-1 0,0 0-1,0 0 1,0 0-1,0-1 1,0 1 0,-1-1-1,1 1 1,0-1 0,-1 0-1,1 0 1,-1 0-1,0 0 1,0 0 0,0-1-1,0 1 1,0-1 0,0 0-1,-1 1 1,1-1-1,-1 0 1,1 0 0,-1 0-1,0 0 1,-1 0 0,1 0-1,0-4 1,0 5-101,-1 0 0,0 0-1,-1 0 1,1 0 0,0 0 0,0 0 0,-1 0 0,1 0-1,-1 0 1,0 0 0,1 0 0,-1 0 0,0 0 0,0 0 0,0 1-1,-1-1 1,-1-2 0,1 2-226,0 1 1,0-1-1,0 1 0,0-1 1,-1 1-1,1 0 0,0 0 0,-1 0 1,1 0-1,-1 0 0,1 0 0,-1 1 1,0-1-1,1 1 0,-1 0 0,-4 0 1,-5 0-4243,1 0-2994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1.191"/>
    </inkml:context>
    <inkml:brush xml:id="br0">
      <inkml:brushProperty name="width" value="0.025" units="cm"/>
      <inkml:brushProperty name="height" value="0.025" units="cm"/>
    </inkml:brush>
  </inkml:definitions>
  <inkml:trace contextRef="#ctx0" brushRef="#br0">0 0 20115,'0'0'10538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1.721"/>
    </inkml:context>
    <inkml:brush xml:id="br0">
      <inkml:brushProperty name="width" value="0.025" units="cm"/>
      <inkml:brushProperty name="height" value="0.025" units="cm"/>
    </inkml:brush>
  </inkml:definitions>
  <inkml:trace contextRef="#ctx0" brushRef="#br0">34 1 16752,'0'0'4484,"-19"58"-3299,11-32-352,3-1-609,3 2-128,2-3-64,0-1-160,0-7-1505,7-4-834,-2-6-255,-2-6-1122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2.158"/>
    </inkml:context>
    <inkml:brush xml:id="br0">
      <inkml:brushProperty name="width" value="0.025" units="cm"/>
      <inkml:brushProperty name="height" value="0.025" units="cm"/>
    </inkml:brush>
  </inkml:definitions>
  <inkml:trace contextRef="#ctx0" brushRef="#br0">0 70 10410,'0'0'2760,"8"-7"405,0 0-2546,0 1-1,1 0 1,0 0-1,0 1 0,1 0 1,-1 0-1,1 1 0,0 1 1,0-1-1,0 2 0,20-4 1,-14 4-335,0 1 0,0 1-1,-1 0 1,18 3 0,-31-3-292,0 0 0,1 0-1,-1 0 1,0 1 0,0-1 0,1 1-1,-1-1 1,0 1 0,0 0 0,0 0-1,0 0 1,0 0 0,0 0-1,0 1 1,0-1 0,-1 1 0,1-1-1,0 1 1,-1-1 0,1 1 0,-1 0-1,0 0 1,1 0 0,-1 0-1,0 0 1,0 0 0,0 0 0,0 0-1,-1 0 1,1 0 0,-1 1-1,1-1 1,-1 0 0,0 0 0,0 1-1,0-1 1,0 5 0,-1-4 16,0-1-1,1 1 1,-1 0 0,-1 0-1,1 0 1,0-1 0,-1 1-1,1 0 1,-1-1 0,0 0-1,0 1 1,0-1 0,0 0-1,0 0 1,0 0 0,-6 3-1,-49 25 312,6-2-144,51-28-183,0 0 0,-1 1 0,1-1-1,0 0 1,0 1 0,-1-1-1,1 1 1,0-1 0,0 0 0,0 1-1,0-1 1,0 1 0,-1-1-1,1 0 1,0 1 0,0-1 0,0 1-1,0-1 1,0 0 0,0 1-1,0-1 1,0 1 0,1-1 0,-1 1-1,0-1 1,0 0 0,0 1 0,0-1-1,0 1 1,1-1 0,-1 0-1,0 1 1,0-1 0,1 0 0,-1 1-1,0-1 1,1 0 0,-1 0-1,0 1 1,1-1 0,-1 0 0,0 0-1,1 1 1,-1-1 0,1 0-1,23 15-673,-18-12 486,12 6-329,25 15-269,-42-23 767,1 0 0,-1 0 0,1 0-1,-1 0 1,1 0 0,-1 0-1,0 1 1,1-1 0,-1 1 0,0-1-1,0 1 1,0-1 0,0 1 0,0-1-1,0 1 1,-1 0 0,1 0-1,0 3 1,-1-4 60,-1 0 0,1 0 0,0 1 0,-1-1 0,0 0 1,1 0-1,-1 0 0,0 0 0,1 0 0,-1 0 0,0 0 0,0-1 0,0 1 0,0 0 0,0 0 0,0-1 0,0 1 0,0 0 0,0-1 0,0 1 0,0-1 0,0 1 1,-2-1-1,-34 11 654,31-9-636,-124 16 1965,111-18-7192,43-8-162,7-3-2366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2.516"/>
    </inkml:context>
    <inkml:brush xml:id="br0">
      <inkml:brushProperty name="width" value="0.025" units="cm"/>
      <inkml:brushProperty name="height" value="0.025" units="cm"/>
    </inkml:brush>
  </inkml:definitions>
  <inkml:trace contextRef="#ctx0" brushRef="#br0">85 1 16816,'0'0'6054,"-44"35"-5190,29-9-287,5 0-225,0 3-159,5-4-97,5-2-96,0-4 0,0-4-481,11-7-672,3-6-737,1-2-1024,-2-5-4261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2.875"/>
    </inkml:context>
    <inkml:brush xml:id="br0">
      <inkml:brushProperty name="width" value="0.025" units="cm"/>
      <inkml:brushProperty name="height" value="0.025" units="cm"/>
    </inkml:brush>
  </inkml:definitions>
  <inkml:trace contextRef="#ctx0" brushRef="#br0">210 41 14061,'0'0'6791,"-41"56"-6023,40-33-63,1 0-577,0 0-64,1 4-32,4-3-576,0-1-417,-1-1-320,-4-4 224,0-3 0,-10-6-1185,-6-7-2243,1-2-4835</inkml:trace>
  <inkml:trace contextRef="#ctx0" brushRef="#br0" timeOffset="1">1 65 9577,'0'0'1858,"8"-9"229,-3 4-1740,-1 0 0,1 0 0,0 1 0,0 0 0,1 0 0,-1 0 0,1 0 0,0 1 0,0 0 0,0 1 0,1-1 0,-1 1 0,0 0 0,1 0 0,0 1 0,7-1 0,2 1 100,0 1 0,0 1 0,0 0 0,0 1 0,19 5 0,-28-6-412,0 1-1,0 1 1,0 0-1,0-1 1,0 2-1,-1-1 1,0 1-1,1 0 1,-1 0-1,-1 1 1,1 0 0,-1 0-1,7 8 1,-11-12-23,0 0 0,0 0-1,0 0 1,0 1 0,-1-1 0,1 0 0,0 1 0,-1-1 0,1 0 0,-1 1 0,1-1-1,-1 1 1,1-1 0,-1 1 0,0-1 0,0 1 0,0-1 0,0 1 0,0-1 0,0 1 0,0-1-1,-1 1 1,1-1 0,-1 3 0,-1-1 53,1-1-1,-1 0 1,0-1 0,1 1-1,-1 0 1,0 0 0,0-1-1,0 1 1,0-1-1,0 1 1,-1-1 0,1 0-1,-4 1 1,-6 2 141,0 0 0,0-1-1,0 0 1,-23 1 0,28-3-652,-31 1 1170,20-5-3255,9-4-4958,8-2-5121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3.519"/>
    </inkml:context>
    <inkml:brush xml:id="br0">
      <inkml:brushProperty name="width" value="0.025" units="cm"/>
      <inkml:brushProperty name="height" value="0.025" units="cm"/>
    </inkml:brush>
  </inkml:definitions>
  <inkml:trace contextRef="#ctx0" brushRef="#br0">0 0 10602,'0'0'11819,"12"49"-11723,-12-34-64,0-5 0,0-1-320,0-3-417,5-3-159,-2-3-706,7-7-8776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4.683"/>
    </inkml:context>
    <inkml:brush xml:id="br0">
      <inkml:brushProperty name="width" value="0.025" units="cm"/>
      <inkml:brushProperty name="height" value="0.025" units="cm"/>
    </inkml:brush>
  </inkml:definitions>
  <inkml:trace contextRef="#ctx0" brushRef="#br0">0 37 14638,'0'0'11242,"64"1"-10953,-32-1-257,8-4-32,1 1-385,1-4-1953,0-3-1794,-7-3-3523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2:45.850"/>
    </inkml:context>
    <inkml:brush xml:id="br0">
      <inkml:brushProperty name="width" value="0.025" units="cm"/>
      <inkml:brushProperty name="height" value="0.025" units="cm"/>
      <inkml:brushProperty name="color" value="#AB008B"/>
    </inkml:brush>
  </inkml:definitions>
  <inkml:trace contextRef="#ctx0" brushRef="#br0">1845 270 1826,'-315'3'3194,"264"1"-2799,0 3-1,1 2 1,0 3 0,-56 19-1,25 2-302,0 4 0,2 3 0,2 4-1,-130 98 1,-252 253 843,432-370-752,1 2 0,-42 55 0,56-65-193,2 0 0,0 1 0,1 0 0,1 1 1,0 0-1,-8 36 0,-1 34-177,5 0 0,3 0 1,4 114-1,4-179 238,2 0 1,1-1-1,0 1 0,2-1 1,0 0-1,2 0 1,1 0-1,0 0 0,2-1 1,0-1-1,2 1 1,0-2-1,2 1 1,0-2-1,1 0 0,1 0 1,0-1-1,29 24 1,-5-10-44,2-3 0,1-1 0,1-2 0,1-2 0,52 21 0,246 75-16,-158-60-59,304 132-6,-10-4 67,-346-144 80,231 47 0,-169-62 224,249 6-1,201-34 128,377-50-271,-666 28-127,430-44 2,-539 30-19,280-75-1,-158 0 319,-5-15-1,376-186 1,-598 243-294,203-130 1,-296 166-25,-1-3 1,-2-1 0,-2-3 0,-1-1-1,-2-2 1,-1-2 0,45-69 0,-70 91 16,-2-1 0,-1 0 1,0 0-1,-2-1 1,-1 0-1,-1-1 0,-1 0 1,5-46-1,-9 52 15,-1 0 1,-1 0-1,-1 0 0,-1 0 0,-1 0 0,0 0 1,-1 1-1,-2-1 0,1 1 0,-2 0 1,0 1-1,-15-25 0,-2 7 172,-1 1 0,-2 0 0,-1 3 0,-1 0 0,-2 2-1,-1 1 1,-70-47 0,1 13 815,-173-79 0,126 78-810,-2 7 1,-308-71-1,-329-10-322,625 112 50,31 5 119,-1010-142-1876,-7 80-717,218 112 1843,664-1-594,-387 91 0,339-38-1557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4.998"/>
    </inkml:context>
    <inkml:brush xml:id="br0">
      <inkml:brushProperty name="width" value="0.025" units="cm"/>
      <inkml:brushProperty name="height" value="0.025" units="cm"/>
    </inkml:brush>
  </inkml:definitions>
  <inkml:trace contextRef="#ctx0" brushRef="#br0">78 0 15983,'0'0'7559,"-45"8"-7206,35 8 191,-1 1-192,5 5-287,1 3-33,5-1-64,0 1 32,0-1-545,8-4-864,-5 0-161,1-7-320,-2-2-1056,-2-4-2756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5.351"/>
    </inkml:context>
    <inkml:brush xml:id="br0">
      <inkml:brushProperty name="width" value="0.025" units="cm"/>
      <inkml:brushProperty name="height" value="0.025" units="cm"/>
    </inkml:brush>
  </inkml:definitions>
  <inkml:trace contextRef="#ctx0" brushRef="#br0">1 282 5894,'0'0'15310,"50"-9"-14509,-21 2-97,11 0-351,-1 2-225,0-1-64,-4 0-801,-7 0-1697,-7-4-1954,-15 0-609</inkml:trace>
  <inkml:trace contextRef="#ctx0" brushRef="#br0" timeOffset="1">41 1 14958,'0'0'5734,"66"23"-5510,-29-14-96,0-2-1057,0 0-1569,-2-2-1923,-8-1-2017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5.695"/>
    </inkml:context>
    <inkml:brush xml:id="br0">
      <inkml:brushProperty name="width" value="0.025" units="cm"/>
      <inkml:brushProperty name="height" value="0.025" units="cm"/>
    </inkml:brush>
  </inkml:definitions>
  <inkml:trace contextRef="#ctx0" brushRef="#br0">25 0 14670,'0'0'4607,"-5"9"-2861,-12 28-503,16-37-1213,1 0-1,0 1 0,0-1 0,-1 1 0,1-1 0,0 1 0,0-1 1,0 1-1,0 0 0,-1-1 0,1 1 0,0-1 0,0 1 0,0-1 0,0 1 1,0-1-1,0 1 0,1-1 0,-1 1 0,0 0 0,0-1 0,0 1 1,0-1-1,1 1 0,-1-1 0,0 1 0,0-1 0,1 0 0,-1 1 1,1-1-1,-1 1 0,0-1 0,1 1 0,-1-1 0,1 0 0,-1 0 1,0 1-1,1-1 0,-1 0 0,1 1 0,-1-1 0,2 0 0,21 2 325,-19-2-220,10-1-5,0 0 1,-1-1-1,1-1 1,-1 0-1,1-1 0,-1 0 1,0-1-1,0-1 1,-1 0-1,0-1 1,18-12-1,-24 19 454,-6 10-402,-9 21-109,3-9 966,48-22-878,-30 0-2616,-4 0-4750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6.210"/>
    </inkml:context>
    <inkml:brush xml:id="br0">
      <inkml:brushProperty name="width" value="0.025" units="cm"/>
      <inkml:brushProperty name="height" value="0.025" units="cm"/>
    </inkml:brush>
  </inkml:definitions>
  <inkml:trace contextRef="#ctx0" brushRef="#br0">115 2 13389,'0'0'4580,"-9"-1"-3213,2 0-1115,1 1 1,-1 0-1,0 1 0,1 0 1,-1 0-1,1 0 1,-9 3-1,12-3-113,1 0 0,-1-1 0,1 1-1,0 0 1,0 1 0,-1-1-1,1 0 1,0 0 0,0 1 0,0 0-1,0-1 1,1 1 0,-1 0 0,0 0-1,1 0 1,-1 0 0,1 0 0,0 0-1,0 0 1,0 0 0,0 1 0,0-1-1,0 0 1,0 1 0,1-1-1,-1 1 1,1-1 0,0 3 0,0-4-95,1 0 1,0 0-1,-1-1 1,1 1-1,0 0 1,0-1-1,-1 1 1,1-1-1,0 1 1,0-1-1,0 1 1,0-1-1,0 0 1,0 0-1,0 1 1,0-1-1,0 0 1,0 0-1,0 0 1,0 0-1,0 0 1,0 0 0,0 0-1,1-1 1,31 0 657,-20-2-666,0 0 1,0 0 0,19-9-1,-22 7-71,1 1 0,-1 1-1,1 0 1,-1 0-1,1 1 1,13-1-1,-24 4 69,0 0 0,0 0-1,0 0 1,0 0 0,0 0 0,1 0-1,-1 0 1,0 0 0,0 0 0,1 0-1,-1 0 1,1 0 0,-1 0-1,1 0 1,-1 0 0,1-1 0,-1 1-1,1 0 1,0 0 0,-1-1 0,1 1-1,1 0 1,10 1 203,0-2 0,1 1 1,-1-1-1,0-1 0,1-1 0,-1 1 0,22-8 1,-17 5-524,0 1 0,0 0 0,20 0 0,-37 3 281,0 0 0,1 0 0,-1 0 0,0 0 0,1 0 0,-1 0 0,0 0 0,1 0 0,-1 0 0,0 0 0,0 1 0,1-1 0,-1 0 0,0 0 0,1 0 0,-1 0 0,0 1 0,0-1 0,1 0 0,-1 0 0,0 1 0,0-1 0,0 0 0,1 0 0,-1 1 0,0-1 0,0 0 0,0 1 0,0-1 0,0 0 0,1 1 0,-1-1 0,0 0 0,0 1 0,0-1 0,0 0 0,0 1 0,0-1 1,0 0-1,0 1 0,0-1 0,0 0 0,-1 1 0,1-1 0,0 0 0,0 1 0,0-1 0,0 0 0,0 0 0,-1 1 0,1-1 0,0 0 0,0 1 0,-1-1 0,-14 28 90,1-3 166,42-23 605,-17-3-783,0 0 0,-1-1 0,1 0 0,0-1 1,-1 0-1,11-5 0,-11 4-307,0 0 1,1 1-1,-1 1 0,1-1 1,-1 1-1,12 0 0,-23 6-152,0-1 0,0 1-1,-1 0 1,1-1 0,-1 0-1,0 1 1,0-1 0,-4 4-1,-5 8-8596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6.817"/>
    </inkml:context>
    <inkml:brush xml:id="br0">
      <inkml:brushProperty name="width" value="0.025" units="cm"/>
      <inkml:brushProperty name="height" value="0.025" units="cm"/>
    </inkml:brush>
  </inkml:definitions>
  <inkml:trace contextRef="#ctx0" brushRef="#br0">0 210 9129,'0'0'6833,"10"-2"-3550,174-31 1018,51-8-2330,809-11-3334,-412 35 490,-511 10 799,474-36 4344,-593 43-4121,4-2-1670,-4-3-4837,-3-2-769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8.240"/>
    </inkml:context>
    <inkml:brush xml:id="br0">
      <inkml:brushProperty name="width" value="0.025" units="cm"/>
      <inkml:brushProperty name="height" value="0.025" units="cm"/>
    </inkml:brush>
  </inkml:definitions>
  <inkml:trace contextRef="#ctx0" brushRef="#br0">0 0 6150,'0'0'13485,"0"57"-11852,0-24-576,0 3-512,0 0-417,5-2-96,-1-2-256,1-2-1058,-2-6-1216,-1-4-2210,-2-8-1122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8.726"/>
    </inkml:context>
    <inkml:brush xml:id="br0">
      <inkml:brushProperty name="width" value="0.025" units="cm"/>
      <inkml:brushProperty name="height" value="0.025" units="cm"/>
    </inkml:brush>
  </inkml:definitions>
  <inkml:trace contextRef="#ctx0" brushRef="#br0">0 65 13613,'0'0'6993,"12"-8"-5984,2 0-782,-1 1 0,1 0 1,0 1-1,0 1 0,1 0 0,-1 1 0,1 1 1,26-3-1,-18 4-92,81-2 134,-96 4-276,0 1-1,0 0 0,0 0 1,0 0-1,0 1 0,0 0 1,0 1-1,-1 0 0,1 0 1,7 5-1,-13-7 14,-1 0 0,1 0-1,-1 0 1,1 0 0,-1 0 0,0 1-1,1-1 1,-1 0 0,0 1 0,0-1 0,0 1-1,0-1 1,0 1 0,0 0 0,0-1-1,-1 1 1,1 0 0,-1 0 0,1-1 0,-1 1-1,1 0 1,-1 0 0,0 0 0,0-1-1,0 5 1,-1-3 52,0 1-1,-1 0 1,1-1-1,-1 1 0,0-1 1,0 1-1,0-1 1,0 0-1,0 0 1,-1 0-1,-4 5 1,-8 5 447,-1-1 0,0 0 1,-28 17-1,37-25-247,-13 9 91,21-8-388,13-1-27,1-3-118,0 1-1,-1 1 0,1 0 1,26 10-1,-39-12 170,1 0 0,0 0 0,-1 0 0,1 0 0,0 1 0,-1-1-1,0 1 1,1-1 0,-1 1 0,0 0 0,0 0 0,0 0 0,0 0 0,0 0 0,0 1 0,-1-1 0,1 1 0,-1-1 0,1 1 0,-1-1 0,0 1 0,0 0 0,0-1 0,-1 1 0,1 0 0,-1 0-1,1 0 1,-1 0 0,0 0 0,0-1 0,0 1 0,-1 6 0,-1-6 120,0 1 0,1-1-1,-1 1 1,0-1 0,-1 0 0,1 0-1,-1 0 1,1 0 0,-1 0 0,0 0 0,0-1-1,0 1 1,0-1 0,0 0 0,-1 0-1,1 0 1,-1 0 0,1-1 0,-1 0-1,0 1 1,0-1 0,0 0 0,-3 0-1,-12 3 672,0-2-1,1 1 1,-28-2-1,34 0-588,-48-3 516,58 2-750,1 0-1,-1 0 1,0-1 0,1 1 0,-1 0-1,0-1 1,1 1 0,-1-1 0,1 1-1,-1-1 1,1 0 0,-1 1 0,1-1-1,-1 0 1,1 0 0,0 0 0,0 0-1,-1-1 1,1 1 0,0 0 0,0 0-1,0-1 1,0 1 0,0 0 0,1-1-1,-1 1 1,0-1 0,0-2 0,1 2-288,0 1 0,0-1 0,1 1 0,-1 0 0,1-1 0,-1 1 1,1 0-1,-1-1 0,1 1 0,0 0 0,0 0 0,0-1 0,0 1 0,0 0 1,0 0-1,0 0 0,0 0 0,0 0 0,0 1 0,0-1 0,1 0 0,-1 0 1,0 1-1,2-1 0,3-3-1377,16-11-5650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9.102"/>
    </inkml:context>
    <inkml:brush xml:id="br0">
      <inkml:brushProperty name="width" value="0.025" units="cm"/>
      <inkml:brushProperty name="height" value="0.025" units="cm"/>
    </inkml:brush>
  </inkml:definitions>
  <inkml:trace contextRef="#ctx0" brushRef="#br0">34 1 18001,'0'0'11755,"-13"47"-11595,4-19-64,3 1-32,2-2-64,3-1 0,1-5-96,0-1-768,5-5-418,1-3-704,5-4-1505,0-6-1249,-1-2-3844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9.474"/>
    </inkml:context>
    <inkml:brush xml:id="br0">
      <inkml:brushProperty name="width" value="0.025" units="cm"/>
      <inkml:brushProperty name="height" value="0.025" units="cm"/>
    </inkml:brush>
  </inkml:definitions>
  <inkml:trace contextRef="#ctx0" brushRef="#br0">41 1 19282,'0'0'7527,"-21"48"-7238,11-24-193,9-3-96,-3 3 0,-1 0 0,5-1-353,0-3-896,0-3-1089,0-3-1538,5-8-3427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49.813"/>
    </inkml:context>
    <inkml:brush xml:id="br0">
      <inkml:brushProperty name="width" value="0.025" units="cm"/>
      <inkml:brushProperty name="height" value="0.025" units="cm"/>
    </inkml:brush>
  </inkml:definitions>
  <inkml:trace contextRef="#ctx0" brushRef="#br0">0 89 12524,'0'0'7233,"9"-8"-5428,-1 0-1431,0 1 1,1 0 0,-1 1-1,1 0 1,0 0 0,1 1-1,-1 0 1,1 1 0,0 0-1,14-4 1,0 3 424,47-4 0,-66 9-785,0-1 0,0 1 0,0 0 0,0 1 0,0-1 0,0 1 0,0 0 0,0 0 0,0 0 0,0 1 0,-1 0 0,1 0 0,-1 0 0,1 0 0,-1 1 0,6 4 0,-9-6-13,1 1 0,-1-1-1,1 1 1,-1 0 0,0-1-1,0 1 1,0 0 0,0 0-1,0 0 1,0 0 0,0 0-1,-1 0 1,1 0-1,-1 0 1,1 0 0,-1 0-1,0 1 1,0-1 0,0 0-1,0 0 1,0 0 0,-1 3-1,0-1 32,-1-1 0,1 1 0,-1-1 0,0 1 0,0-1 0,0 0 0,0 1 0,-1-1 0,0-1 0,1 1 0,-5 3 0,-5 4 127,0-2 1,-1 0-1,1 0 1,-1-1 0,-17 6-1,22-10-219,0 1-146,-2-1 1,1 0-1,0 0 0,-11 1 0,18-4-2148,14-4-10298</inkml:trace>
  <inkml:trace contextRef="#ctx0" brushRef="#br0" timeOffset="1">515 154 13485,'0'0'16816,"44"0"-16880,-12-3-993,0 1-993,0 2-449,0 0-383,-2 0-353,-1 0-2018,3 0-2723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2:52.044"/>
    </inkml:context>
    <inkml:brush xml:id="br0">
      <inkml:brushProperty name="width" value="0.025" units="cm"/>
      <inkml:brushProperty name="height" value="0.025" units="cm"/>
      <inkml:brushProperty name="color" value="#AB008B"/>
    </inkml:brush>
  </inkml:definitions>
  <inkml:trace contextRef="#ctx0" brushRef="#br0">23 1 5317,'0'0'6064,"-6"8"-5866,4-6-183,1 0 0,-1 0 0,1 0 0,-1 0 0,1 0 0,0 0-1,0 0 1,0 0 0,0 1 0,0-1 0,1 0 0,-1 1 0,1-1 0,-1 4 0,1-5-9,0 0 0,1 0 0,-1-1 0,0 1 0,1 0 0,-1-1 0,1 1 0,-1 0 0,1-1 0,-1 1 0,1 0 0,0-1 0,-1 1 0,1-1 0,0 1 0,-1-1 0,1 1 0,0-1 0,1 1 0,33 7 88,7-7 26,1-2 1,-1-1-1,0-2 1,0-2-1,42-13 1,-37 9-79,1 1 0,0 3 0,69-1 0,-96 10 83,0 1 0,0 0 0,-1 2 0,0 0 0,0 2 0,0 0 0,-1 1 0,28 18 0,52 22 688,-44-29-426,0-2-1,2-3 1,0-3-1,62 6 1,240 5 584,-132-13-944,700 33 101,-295-80-149,-564 28 22,822-67 120,-719 79-23,263-13 1459,-377 1-1066,-57 9-474,0 0-1,1 0 0,-1 0 0,0 0 0,0 0 1,0 0-1,0 0 0,0-1 0,0 1 1,1 0-1,-1 0 0,0 0 0,0 0 0,0 0 1,0 0-1,0-1 0,0 1 0,0 0 1,0 0-1,0 0 0,0 0 0,0-1 0,0 1 1,0 0-1,0 0 0,0 0 0,0 0 0,0-1 1,0 1-1,0 0 0,0 0 0,0 0 1,0 0-1,0-1 0,0 1 0,0 0 0,0 0 1,0 0-1,0 0 0,0 0 0,0-1 0,-1 1 1,1 0-1,0 0 0,0 0 0,0 0 1,0 0-1,0 0 0,0 0 0,-1-1 0,1 1 1,0 0-1,0 0 0,0 0 0,0 0 1,-1 0-1,1 0 0,0 0 0,0 0 0,0 0 1,0 0-1,-1 0 0,-8-7-157,9 7 152,-38-35-4034,19 14-885,-1 4-863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50.177"/>
    </inkml:context>
    <inkml:brush xml:id="br0">
      <inkml:brushProperty name="width" value="0.025" units="cm"/>
      <inkml:brushProperty name="height" value="0.025" units="cm"/>
    </inkml:brush>
  </inkml:definitions>
  <inkml:trace contextRef="#ctx0" brushRef="#br0">72 1 4164,'0'0'19218,"-53"27"-18065,47-6-512,-1 2-385,2 2-160,5-1-32,0 0-64,0 0-384,2-7-1186,1-2-928,-1-6-1121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50.539"/>
    </inkml:context>
    <inkml:brush xml:id="br0">
      <inkml:brushProperty name="width" value="0.025" units="cm"/>
      <inkml:brushProperty name="height" value="0.025" units="cm"/>
    </inkml:brush>
  </inkml:definitions>
  <inkml:trace contextRef="#ctx0" brushRef="#br0">1 55 17296,'7'-4'2242,"19"-6"-1449,0 1-1,1 0 1,-1 3-1,1 0 1,1 1-1,-1 2 1,1 1-1,46 2 1,-69 0-770,0 1 0,-1-1 1,1 1-1,-1 0 1,0 1-1,1-1 1,-1 1-1,0-1 1,0 1-1,0 0 0,0 1 1,0-1-1,0 1 1,-1 0-1,1 0 1,-1 0-1,0 0 1,0 1-1,0-1 0,0 1 1,-1-1-1,1 1 1,-1 0-1,0 0 1,0 1-1,0-1 0,1 5 1,-2-2 102,1 0 1,-1 0-1,0 0 0,0 0 1,-1 0-1,0 0 0,0 0 1,-1-1-1,0 1 0,0 0 1,-1 0-1,1 0 1,-2-1-1,1 1 0,-1-1 1,0 1-1,-5 7 0,1-2 0,-1-1-1,-1 0 1,0-1 0,0 0-1,-1 0 1,-1-1-1,1-1 1,-1 1 0,-1-2-1,1 1 1,-1-2-1,-1 0 1,1 0-1,-1-1 1,0-1 0,0 0-1,-1 0 1,1-1-1,-1-1 1,-20 0 0,32-1-238,0-1 1,0 0-1,1 0 1,-1 0 0,0 0-1,0 0 1,0-1 0,0 1-1,0-1 1,1 1 0,-1-1-1,0 0 1,0 1-1,1-1 1,-1 0 0,1 0-1,-1 0 1,1 0 0,-1-1-1,-1 0 1,2 0-409,0 0 1,0 0 0,1 0-1,-1 0 1,0 0-1,1 0 1,-1 0-1,1 0 1,0 0 0,-1 0-1,1 0 1,0-3-1,2-25-11192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51.405"/>
    </inkml:context>
    <inkml:brush xml:id="br0">
      <inkml:brushProperty name="width" value="0.025" units="cm"/>
      <inkml:brushProperty name="height" value="0.025" units="cm"/>
    </inkml:brush>
  </inkml:definitions>
  <inkml:trace contextRef="#ctx0" brushRef="#br0">1 4 16239,'0'0'4260,"60"7"-3010,-19-7-161,14 0 256,1 0-833,8-6-384,-7 3-128,-10 2-288,-10 1-1153,-19 0-865,-14 7-1474,-8 1-2914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51.750"/>
    </inkml:context>
    <inkml:brush xml:id="br0">
      <inkml:brushProperty name="width" value="0.025" units="cm"/>
      <inkml:brushProperty name="height" value="0.025" units="cm"/>
    </inkml:brush>
  </inkml:definitions>
  <inkml:trace contextRef="#ctx0" brushRef="#br0">1 35 8808,'0'0'10987,"45"5"-9322,-8-8-576,9-5-96,1 4-672,5 0-353,0 0-769,-2-4-3075,1 0-7655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52.438"/>
    </inkml:context>
    <inkml:brush xml:id="br0">
      <inkml:brushProperty name="width" value="0.025" units="cm"/>
      <inkml:brushProperty name="height" value="0.025" units="cm"/>
    </inkml:brush>
  </inkml:definitions>
  <inkml:trace contextRef="#ctx0" brushRef="#br0">0 290 11787,'0'0'11312,"11"-4"-9838,15-7-1050,-1-2 0,0 0 0,-1-1 1,29-23-1,93-84-250,-135 112-147,-7 6-15,0-1 0,1 1-1,-1 0 1,0-1 0,-1 0 0,1 0-1,-1 0 1,0-1 0,0 1-1,0-1 1,0 1 0,-1-1 0,0 0-1,2-5 1,-27 23-17,6 3-29,1 1 0,1 1 0,0 0 0,2 1 1,0 0-1,1 1 0,1 0 0,-14 36 0,23-53-63,1 1 0,0-1-1,0 0 1,0 1 0,0-1-1,1 1 1,-1-1 0,1 1-1,0-1 1,0 1 0,1 6-1,-1-9-46,1 0-1,0 0 0,-1 0 1,1 0-1,0 0 0,0 0 1,0 0-1,-1 0 0,1 0 1,0-1-1,0 1 1,0 0-1,0 0 0,1-1 1,-1 1-1,0-1 0,0 1 1,0-1-1,0 0 0,1 1 1,-1-1-1,0 0 1,0 0-1,1 0 0,-1 0 1,0 0-1,0 0 0,1 0 1,-1 0-1,0 0 0,0 0 1,1-1-1,1 0 1,25-8-4560,-1-8-3132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52.782"/>
    </inkml:context>
    <inkml:brush xml:id="br0">
      <inkml:brushProperty name="width" value="0.025" units="cm"/>
      <inkml:brushProperty name="height" value="0.025" units="cm"/>
    </inkml:brush>
  </inkml:definitions>
  <inkml:trace contextRef="#ctx0" brushRef="#br0">107 20 10186,'-7'5'3694,"0"-1"-2993,-6 4 712,1 1 0,0 0 0,-15 14-1,24-21-1227,1 1-1,-1-1 0,1 1 0,0 0 1,0 0-1,0 0 0,0 0 1,0 0-1,1 0 0,-1 0 1,1 0-1,0 1 0,0-1 0,0 0 1,0 1-1,1-1 0,-1 1 1,1-1-1,0 1 0,0-1 1,0 1-1,1 3 0,1-4-122,-1-1 0,1 0 0,-1 0 0,1 0 1,0 0-1,0 0 0,0 0 0,0 0 0,0 0 0,0-1 0,1 1 0,-1-1 0,0 0 0,1 0 0,-1 0 0,1 0 0,-1 0 1,1 0-1,0-1 0,-1 1 0,1-1 0,0 0 0,-1 0 0,5 0 0,70-2 1269,-71 1-1214,-1 0 0,1-1 0,0 0 1,-1 0-1,1 0 0,-1-1 0,0 0 0,0 0 0,0 0 1,0-1-1,0 1 0,-1-1 0,1 0 0,-1-1 0,0 1 1,0-1-1,-1 1 0,1-1 0,-1 0 0,3-7 1,-5 9-99,0 0 0,1 0 0,-1 0 1,-1 0-1,1 0 0,0 0 0,-1 0 1,0 0-1,0 0 0,1 0 1,-2 0-1,1 0 0,0 0 0,-1 0 1,1 0-1,-1 0 0,0 0 1,0 0-1,0 0 0,0 0 0,-1 1 1,1-1-1,-1 0 0,0 1 0,0-1 1,1 1-1,-2 0 0,1 0 1,0 0-1,0 0 0,-1 0 0,1 0 1,-1 0-1,1 1 0,-1-1 1,0 1-1,0 0 0,0 0 0,0 0 1,-3-1-1,-36-4-771,23 10-791,18-4 1455,1 1-1,0-1 0,-1 0 0,1 1 0,0-1 0,0 0 0,-1 1 0,1-1 0,0 0 0,0 1 0,0-1 1,0 0-1,-1 1 0,1-1 0,0 1 0,0-1 0,0 0 0,0 1 0,0-1 0,0 1 0,0-1 0,0 1 1,0-1-1,0 0 0,0 1 0,1-1 0,-1 0 0,0 1 0,0-1 0,0 1 0,0-1 0,1 0 0,-1 1 1,0-1-1,0 0 0,1 1 0,-1-1 0,0 0 0,1 1 0,2 1-633,1 0 1,0 0-1,-1-1 0,1 1 1,0-1-1,0 0 0,-1 0 1,1 0-1,0-1 1,0 1-1,0-1 0,0 0 1,0 0-1,0 0 0,5-1 1,1 1-2163,25 0-7152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53.111"/>
    </inkml:context>
    <inkml:brush xml:id="br0">
      <inkml:brushProperty name="width" value="0.025" units="cm"/>
      <inkml:brushProperty name="height" value="0.025" units="cm"/>
    </inkml:brush>
  </inkml:definitions>
  <inkml:trace contextRef="#ctx0" brushRef="#br0">157 2 16752,'0'0'3432,"-8"-1"-682,0 2-2442,0-1 1,0 1 0,0 0-1,1 1 1,-1 0-1,0 0 1,1 0 0,0 1-1,-1 0 1,-7 6 0,11-7-196,0 0 0,0 0 0,1 1 1,-1-1-1,1 1 0,-1 0 1,1 0-1,0 1 0,0-1 0,1 1 1,-1-1-1,1 1 0,0 0 1,0 0-1,0 0 0,0 0 0,1 0 1,-1 0-1,1 0 0,0 1 0,1-1 1,-1 7-1,1-10-102,0 1 0,0-1 0,0 0 0,0 0 0,0 0 0,1 0 0,-1 0 1,1 0-1,-1 0 0,0 0 0,1 0 0,0-1 0,-1 1 0,1 0 0,-1 0 0,1 0 0,0 0 0,0-1 0,-1 1 0,1 0 0,0-1 0,0 1 0,0-1 0,1 2 1,33 5 383,-28-6-275,1-1 0,-1-1 1,1 0-1,-1 0 0,1 0 0,-1-1 0,10-3 1,-12 2-75,0 0 0,-1 0 0,1 0 0,-1-1 0,0 0 0,0 0 0,-1 0 1,1 0-1,-1-1 0,0 1 0,0-1 0,0 0 0,3-6 0,-5 9-71,-1 0 0,1 0 0,0 0 0,0 0 0,-1 0 0,1 0 0,-1 0 0,0 0 0,0 0 0,1 0 0,-1 0 0,-1 0 0,1 0 0,0 0 0,0 0 0,-1 0 0,1 0-1,-1 0 1,1 0 0,-1 0 0,0 0 0,0 1 0,0-1 0,0 0 0,0 0 0,0 1 0,-1-1 0,1 1 0,-1-1 0,1 1 0,-1-1 0,1 1 0,-1 0 0,0 0 0,1 0 0,-1 0 0,0 0 0,-4-1 0,-19-1-1794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53.801"/>
    </inkml:context>
    <inkml:brush xml:id="br0">
      <inkml:brushProperty name="width" value="0.025" units="cm"/>
      <inkml:brushProperty name="height" value="0.025" units="cm"/>
    </inkml:brush>
  </inkml:definitions>
  <inkml:trace contextRef="#ctx0" brushRef="#br0">7 63 18546,'0'0'11546,"8"-5"-11492,-5 3-25,33-18 27,-34 19-31,0 0 1,0 0-1,0 0 0,-1 0 0,1-1 0,0 1 1,-1-1-1,1 1 0,-1-1 0,0 0 1,1 0-1,-1 1 0,0-1 0,0 0 0,0 0 1,0 0-1,1-4 0,-5 5-14,0 1 1,0-1-1,1 1 1,-1-1-1,0 1 1,0 0-1,1 0 1,-1 0-1,0 0 0,0 1 1,0-1-1,1 1 1,-6 1-1,5-1-103,1 0-1,0 1 1,0-1-1,0 0 1,-1 1-1,1 0 0,0-1 1,1 1-1,-1 0 1,0 0-1,0 0 1,1 0-1,0 0 1,-1 0-1,1 0 1,0 1-1,0-1 1,0 0-1,0 1 1,0-1-1,1 1 0,-1-1 1,0 5-1,2-6-170,-1 0 0,1-1 0,-1 1-1,1-1 1,0 1 0,-1-1-1,1 0 1,0 1 0,0-1-1,-1 0 1,1 1 0,0-1-1,0 0 1,-1 0 0,1 0 0,0 0-1,0 0 1,0 0 0,-1 0-1,1 0 1,0 0 0,0 0-1,0 0 1,-1 0 0,1 0 0,0-1-1,0 1 1,-1 0 0,1-1-1,1 0 1,23-12-9405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56.378"/>
    </inkml:context>
    <inkml:brush xml:id="br0">
      <inkml:brushProperty name="width" value="0.025" units="cm"/>
      <inkml:brushProperty name="height" value="0.025" units="cm"/>
    </inkml:brush>
  </inkml:definitions>
  <inkml:trace contextRef="#ctx0" brushRef="#br0">255 173 14029,'5'-7'2846,"1"-2"-2017,-2 1 0,1-1 0,-1 1 0,0-1 0,3-14 0,-6 20-661,0 0 0,0 1 1,0-1-1,-1 0 0,1 0 0,-1 1 0,0-1 1,0 0-1,0 0 0,0 1 0,0-1 0,-1 0 1,1 0-1,-1 1 0,0-1 0,0 0 0,0 1 0,0-1 1,0 1-1,-1-1 0,1 1 0,-1-1 0,1 1 1,-1 0-1,0 0 0,0 0 0,-3-3 0,-3 1-168,1 1 0,-1-1 0,1 2 0,-1-1 0,0 1 0,0 0 0,0 0 0,0 1 0,0 0 0,-1 1 0,1 0 0,0 0 0,0 1 0,0 0 0,-1 0 0,1 1 0,0 0 0,1 0 0,-1 1 0,0 0 0,1 0 0,-1 1 0,1 0 0,-9 7 0,15-11 0,0 1 0,1-1 0,-1 1-1,1 0 1,-1-1 0,0 1-1,1 0 1,-1-1 0,1 1-1,0 0 1,-1-1 0,1 1-1,-1 0 1,1 0 0,0-1-1,0 1 1,-1 0 0,1 0-1,0 0 1,0 0 0,0 1-1,12 5 59,27-8 169,-31 0-189,0-1 1,-1-1-1,1 1 1,0-2-1,9-4 0,-11 5-65,0 0-1,0 0 1,0 1 0,1-1-1,-1 1 1,1 1-1,12-2 1,-18 42-1046,1 28 972,0-31 511,-2 0 1,-6 48 0,6-82-352,-1-1 0,1 0 0,-1 0 0,1 1 0,-1-1 0,0 0 0,0 0 0,1 0 0,-1 0 0,0 0 0,0 0 0,0 0 0,0 0 0,0 0 0,0-1 1,0 1-1,-1 0 0,1-1 0,0 1 0,0-1 0,-1 1 0,1-1 0,0 1 0,0-1 0,-1 0 0,1 0 0,0 0 0,-2 0 0,-46 1 803,34-2-483,-11-1 113,1 0 1,-37-10 0,44 9-375,107-14-9578,-46 5 3193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56.734"/>
    </inkml:context>
    <inkml:brush xml:id="br0">
      <inkml:brushProperty name="width" value="0.025" units="cm"/>
      <inkml:brushProperty name="height" value="0.025" units="cm"/>
    </inkml:brush>
  </inkml:definitions>
  <inkml:trace contextRef="#ctx0" brushRef="#br0">36 46 15246,'0'0'2248,"8"-6"160,-1 0-1830,1 1 1,0 0 0,0 0 0,0 1 0,0 0 0,10-3 0,-16 7-514,-1-1-1,1 0 1,0 1-1,-1-1 1,1 1-1,0 0 1,0 0-1,0-1 1,-1 1-1,1 0 1,0 1-1,0-1 1,0 0-1,-1 0 1,1 1-1,0-1 1,0 1-1,-1-1 1,1 1-1,-1 0 1,1 0-1,0 0 1,-1 0-1,1 0 1,-1 0-1,0 0 1,1 0-1,-1 0 1,0 1-1,0-1 1,0 1-1,0-1 1,0 1-1,0-1 1,0 1-1,0-1 1,-1 1-1,1 0 1,0 0-1,-1-1 1,0 1-1,1 0 1,-1 0-1,0-1 1,0 5-1,0-2-35,1 1-1,-1 0 1,0-1 0,-1 1-1,1 0 1,-1 0-1,0-1 1,0 1-1,-1-1 1,1 1-1,-1-1 1,0 0-1,0 1 1,0-1-1,-1 0 1,1 0-1,-7 6 1,-2 2 179,-2-1 0,1 0 0,-25 16 0,24-18 92,0 0 1,1 1-1,-16 16 0,28-26-297,0 0-1,0 1 1,0-1-1,0 0 1,0 0 0,-1 1-1,1-1 1,0 0 0,0 1-1,0-1 1,0 0 0,0 1-1,0-1 1,0 0-1,0 1 1,0-1 0,0 0-1,0 1 1,0-1 0,0 0-1,1 1 1,-1-1 0,0 0-1,0 1 1,0-1-1,0 0 1,1 1 0,-1-1-1,0 0 1,0 0 0,0 1-1,1-1 1,-1 0 0,0 0-1,0 0 1,1 1-1,-1-1 1,0 0 0,1 0-1,-1 0 1,0 0 0,1 0-1,-1 1 1,0-1 0,1 0-1,-1 0 1,0 0 0,1 0-1,-1 0 1,0 0-1,1 0 1,-1 0 0,0 0-1,1 0 1,-1 0 0,0-1-1,0 1 1,1 0 0,26 1 70,-24-1-41,167 0-1382,-114 0-2307,0 0-3881,-25 0-2824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2:54.537"/>
    </inkml:context>
    <inkml:brush xml:id="br0">
      <inkml:brushProperty name="width" value="0.025" units="cm"/>
      <inkml:brushProperty name="height" value="0.025" units="cm"/>
      <inkml:brushProperty name="color" value="#AB008B"/>
    </inkml:brush>
  </inkml:definitions>
  <inkml:trace contextRef="#ctx0" brushRef="#br0">0 69 5958,'0'0'4900,"8"-2"-4884,49-12 92,2 2-1,-1 3 1,1 2-1,81 2 1,250 24 674,-274-11-303,30 2-155,465 25 563,3-46-710,-357-11-191,663-37 242,488 84 3626,-1384-22-3547,-28-2-814,-42-1-2496,30 0 1370,-36 0-3428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57.092"/>
    </inkml:context>
    <inkml:brush xml:id="br0">
      <inkml:brushProperty name="width" value="0.025" units="cm"/>
      <inkml:brushProperty name="height" value="0.025" units="cm"/>
    </inkml:brush>
  </inkml:definitions>
  <inkml:trace contextRef="#ctx0" brushRef="#br0">0 89 11787,'0'0'6833,"13"1"-5237,64 4 1620,123-9-1,91-24-2327,-62 5-626,-69 9-392,61-4-1088,-77 10-8057,-133 8 3269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57.842"/>
    </inkml:context>
    <inkml:brush xml:id="br0">
      <inkml:brushProperty name="width" value="0.025" units="cm"/>
      <inkml:brushProperty name="height" value="0.025" units="cm"/>
    </inkml:brush>
  </inkml:definitions>
  <inkml:trace contextRef="#ctx0" brushRef="#br0">1 337 10570,'0'0'9262,"10"-5"-6940,6-4-1627,0 0 0,-1-1 0,0-1 0,22-21 0,63-66 579,-63 59-1079,82-85 734,-142 166-981,-25 59 0,42-87-36,1 2 1,0-1-1,1 1 0,1-1 0,0 1 0,1 0 0,0 31 0,2-46-1,1-1 0,-1 1 0,0 0 0,0-1 0,1 1 0,-1 0 0,0-1 0,1 1 0,-1-1 0,1 1 0,-1 0 0,1-1 0,-1 1 0,1-1 0,-1 0 0,1 1 0,0-1 0,-1 1 0,1-1 0,-1 0 0,1 0 0,0 1 0,-1-1 0,1 0 0,0 0 0,-1 0 0,1 1 0,0-1-1,0 0 1,-1 0 0,1 0 0,0 0 0,-1-1 0,1 1 0,0 0 0,0 0 0,-1 0 0,1 0 0,0-1 0,-1 1 0,1 0 0,-1-1 0,1 1 0,0-1 0,0 1 0,31-18-8040,-9-5-2062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58.340"/>
    </inkml:context>
    <inkml:brush xml:id="br0">
      <inkml:brushProperty name="width" value="0.025" units="cm"/>
      <inkml:brushProperty name="height" value="0.025" units="cm"/>
    </inkml:brush>
  </inkml:definitions>
  <inkml:trace contextRef="#ctx0" brushRef="#br0">212 79 10442,'0'0'3779,"1"-8"108,3-30-604,-4 37-3150,0 0 0,0-1-1,0 1 1,0 0 0,0 0 0,0-1 0,-1 1 0,1 0-1,0 0 1,0 0 0,-1 0 0,1-1 0,-1 1 0,1 0-1,-1 0 1,0 0 0,1 0 0,-1 0 0,0 0 0,0 0-1,0 0 1,1 1 0,-1-1 0,0 0 0,0 0 0,0 1-1,0-1 1,0 0 0,-1 1 0,1-1 0,0 1 0,0 0-1,0-1 1,0 1 0,-1 0 0,1 0 0,0 0 0,0 0-1,0-1 1,-1 2 0,1-1 0,0 0 0,-2 0 0,-3 1-96,0 0 1,1 0-1,-1 0 0,0 1 1,1 0-1,-1 0 1,-7 4-1,3 1-45,0 0-1,0 0 1,1 1-1,0 0 0,1 1 1,0 0-1,0 0 1,1 1-1,0 0 0,1 0 1,0 1-1,0-1 1,1 1-1,1 1 0,0-1 1,0 1-1,-3 20 1,7-31 7,0 1 1,0 0 0,0-1 0,0 1 0,0 0 0,0 0 0,0-1 0,1 1-1,-1 0 1,1-1 0,-1 1 0,1 0 0,-1-1 0,1 1 0,0-1 0,0 1-1,0-1 1,0 1 0,0-1 0,0 0 0,0 0 0,3 2 0,-2-1 9,1-1 1,0 1 0,-1-1 0,1 0-1,0 0 1,0 0 0,0 0-1,0 0 1,0-1 0,0 1 0,6-1-1,0 0 42,-1 0-1,1-1 0,0-1 0,-1 1 0,1-1 1,-1 0-1,0-1 0,13-6 0,-10 3 67,0 0-1,-1-1 1,0 0 0,-1-1-1,1 0 1,-2-1-1,10-10 1,-14 14-60,0-1 0,0 1 0,-1-1 0,0 0 0,0 0 0,0 0 0,-1 0 0,1 0 0,-2 0 0,1-1 1,-1 1-1,0-1 0,0 1 0,0-12 0,-1 16-130,-1 1 1,1 0-1,0-1 0,0 1 1,-1 0-1,1-1 0,-1 1 1,1 0-1,-1 0 1,1 0-1,-1-1 0,0 1 1,0 0-1,1 0 0,-1 0 1,0 0-1,0 0 1,0 0-1,0 1 0,0-1 1,0 0-1,-1 0 0,1 1 1,0-1-1,0 1 1,0-1-1,-1 1 0,1-1 1,-2 1-1,-25-2-6946,24 4 1451,3 3-2547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58.701"/>
    </inkml:context>
    <inkml:brush xml:id="br0">
      <inkml:brushProperty name="width" value="0.025" units="cm"/>
      <inkml:brushProperty name="height" value="0.025" units="cm"/>
    </inkml:brush>
  </inkml:definitions>
  <inkml:trace contextRef="#ctx0" brushRef="#br0">37 214 12492,'0'0'5263,"-7"4"-1488,-23 14-978,121-77 3546,-24 11-5324,82-75 0,-149 122-1020,0 1 0,0 0 0,0 0 0,0 0 0,0-1 0,0 1 0,0 0 0,0 0 0,0 0 0,0 0 0,0-1 0,0 1 0,1 0 0,-1 0 0,0 0 0,0 0-1,0 0 1,0-1 0,0 1 0,0 0 0,0 0 0,1 0 0,-1 0 0,0 0 0,0 0 0,0 0 0,0-1 0,0 1 0,1 0 0,-1 0 0,0 0 0,0 0 0,0 0 0,0 0 0,1 0 0,-1 0 0,0 0 0,0 0-1,0 0 1,0 0 0,1 0 0,-1 0 0,0 0 0,0 0 0,0 0 0,1 0 0,-1 0 0,0 0 0,0 0 0,0 1 0,0-1 0,0 0 0,1 0 0,-1 0 0,0 0 0,0 0 0,0 0 0,0 0 0,0 1-1,0-1 1,1 0 0,-1 0 0,0 0 0,0 1 0,-5 17-54,-23 41-9,17-35 59,0 1-45,-13 45 0,22-61-288,0-1 0,0 1 0,1 0 0,0-1 0,1 1 0,0 0 0,0 0 0,1-1 0,2 13-1,-3-20 160,1 0-1,-1 0 0,0 0 0,1 0 0,-1 0 1,1 0-1,-1 0 0,1 0 0,-1-1 0,1 1 0,-1 0 1,1 0-1,0-1 0,0 1 0,-1 0 0,1-1 1,0 1-1,1 0 0,18 2-6221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3:46.789"/>
    </inkml:context>
    <inkml:brush xml:id="br0">
      <inkml:brushProperty name="width" value="0.025" units="cm"/>
      <inkml:brushProperty name="height" value="0.025" units="cm"/>
    </inkml:brush>
  </inkml:definitions>
  <inkml:trace contextRef="#ctx0" brushRef="#br0">1 122 15503,'0'0'4628,"0"-8"-2471,0 5-2025,0 0 0,0 1 1,0-1-1,0 0 0,1 0 1,-1 0-1,1 0 1,0 1-1,0-1 0,0 0 1,0 1-1,0-1 0,1 1 1,-1-1-1,1 1 0,2-3 1,1 0 24,0 0 1,1 1-1,-1 0 1,1 0-1,0 0 1,12-6-1,-9 6-113,-1 0 0,1 0 0,0 0 0,0 1 0,0 1 1,1-1-1,-1 1 0,1 1 0,-1 0 0,1 0 0,18 2 0,-26-1-41,1 1 0,-1 0 1,0 0-1,1 0 1,-1 0-1,0 0 0,0 0 1,0 1-1,0-1 0,0 1 1,-1-1-1,1 1 1,0 0-1,-1 0 0,1-1 1,-1 1-1,1 0 0,-1 1 1,2 3-1,-2-4 2,0 0 0,0 1-1,1-1 1,-1 0 0,0 0 0,1 0-1,0 0 1,-1 0 0,1-1 0,0 1-1,0 0 1,0-1 0,0 1 0,0-1-1,0 0 1,1 0 0,-1 0 0,0 0-1,1 0 1,-1 0 0,0 0 0,1-1-1,3 1 1,3-1 68,-1-1-1,1 0 0,0 0 1,-1-1-1,1 0 0,13-6 1,-19 8-205,0-1 1,0-1-1,0 1 1,0 0-1,0-1 1,0 1-1,0-1 1,-1 0-1,1 0 1,-1 0-1,0-1 1,1 1-1,-1 0 1,0-1-1,0 1 1,0-1-1,-1 0 1,1 0-1,-1 1 1,0-1-1,2-5 1,-3 7-20,0 1 0,0 0-1,0 0 1,0-1 0,0 1 0,0 0 0,-1 0-1,1-1 1,0 1 0,0 0 0,0 0-1,0 0 1,-1-1 0,1 1 0,0 0 0,0 0-1,0 0 1,-1 0 0,1 0 0,0-1 0,0 1-1,-1 0 1,1 0 0,0 0 0,0 0 0,-1 0-1,1 0 1,0 0 0,0 0 0,-1 0-1,1 0 1,0 0 0,0 0 0,-1 0 0,1 0-1,0 0 1,-1 0 0,1 0 0,0 0 0,0 0-1,0 1 1,-1-1 0,-1 0-1210,-18 2-6925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3:47.151"/>
    </inkml:context>
    <inkml:brush xml:id="br0">
      <inkml:brushProperty name="width" value="0.025" units="cm"/>
      <inkml:brushProperty name="height" value="0.025" units="cm"/>
    </inkml:brush>
  </inkml:definitions>
  <inkml:trace contextRef="#ctx0" brushRef="#br0">0 3 17136,'0'0'6604,"8"0"-6647,8-1-12,47 0 191,-60 1-77,-1 0 1,1 0-1,0 1 1,0-1-1,-1 1 1,1 0-1,0 0 1,-1 0-1,1 0 1,-1 0-1,1 1 1,-1-1-1,1 1 1,-1-1-1,0 1 1,0 0-1,0 0 1,0 0-1,2 3 1,9 17 251,-10-14-265,1-1 0,0 0 1,1 0-1,0-1 0,10 13 1,-12-17-41,1 0 0,-1 1 0,1-1 1,-1 0-1,1-1 0,0 1 0,-1-1 1,1 1-1,0-1 0,0 0 0,0-1 0,0 1 1,0-1-1,0 1 0,6-2 0,-3 1 122,0 0 1,0 0-1,0-1 0,-1 0 0,1-1 0,0 1 0,-1-1 0,1-1 0,-1 1 0,1-1 1,-1 0-1,0 0 0,0-1 0,-1 0 0,1 0 0,-1-1 0,0 1 0,0-1 1,0 0-1,0 0 0,-1-1 0,4-6 0,-7 11-402,1-5-852,-12 0-14514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3:48.045"/>
    </inkml:context>
    <inkml:brush xml:id="br0">
      <inkml:brushProperty name="width" value="0.025" units="cm"/>
      <inkml:brushProperty name="height" value="0.025" units="cm"/>
    </inkml:brush>
  </inkml:definitions>
  <inkml:trace contextRef="#ctx0" brushRef="#br0">182 145 8072,'0'0'4906,"6"-10"-2301,52-76 3144,-57 85-5613,0-1 0,0 0 0,0 1 0,0-1 0,-1 1 0,1-1 0,-1 0 0,1 1-1,-1-1 1,0 0 0,1 0 0,-1 1 0,0-1 0,0 0 0,0 0 0,-1 1 0,1-1 0,-1-2 0,0 3-42,1 0 0,-1 0 0,0 0 0,1 0 0,-1 0 0,0 0 0,0 0 0,0 1 0,0-1 0,0 0 0,0 1 0,0-1 0,0 1 0,0-1 0,0 1 0,0-1 0,0 1 0,0 0 0,0 0 0,0-1 0,-2 1 0,-2 0-2,1 0 0,-1 0 0,0 0 0,0 1 0,0-1 0,0 1 0,1 1 0,-1-1 0,1 1 0,-1-1 0,-8 6 0,5-3-94,1 0 1,0 1-1,0 1 1,0-1-1,0 1 1,1 0-1,0 0 0,0 1 1,0 0-1,1 0 1,0 0-1,1 1 1,0 0-1,0 0 0,0 0 1,-3 11-1,7-18-2,0 0-1,0-1 0,0 1 1,0 0-1,0-1 0,0 1 0,0 0 1,0-1-1,0 1 0,0 0 1,0-1-1,1 1 0,-1 0 1,0-1-1,0 1 0,1 0 1,-1-1-1,0 1 0,1-1 1,-1 1-1,1-1 0,-1 1 1,1-1-1,-1 1 0,1-1 1,-1 1-1,1-1 0,-1 1 0,2-1 1,23 3-33,-17-4 50,-1 0 1,0 0-1,0-1 1,1 0 0,6-4-1,26-19 36,-31 19-151,0 0 1,0 1-1,0 0 1,1 0-1,11-4 1,-20 10 42,-1-1 0,1 1 0,-1 0 0,1-1 1,-1 1-1,1-1 0,-1 1 0,1 0 0,-1-1 0,0 1 1,1 0-1,-1 0 0,0-1 0,1 1 0,-1 0 1,0 0-1,0-1 0,0 1 0,0 0 0,0 0 1,0 0-1,0-1 0,0 1 0,0 0 0,0 0 0,-1 1 1,-1 27-31,-4 2 41,-2-1 0,-14 37 0,13-45 403,2 1 0,0 0 0,1 0 0,1 1 0,-2 39 0,-16-70 3991,-7-10-3486,19 10-815,1 1 1,-1 0 0,0 1 0,-1 0 0,1 0 0,-1 1 0,0 1 0,0 0-1,-16-1 1,28 4-238,37 8-4693,-19-6 1893,0-2 0,0-1 0,30-4 0,-4-6-6959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3:48.407"/>
    </inkml:context>
    <inkml:brush xml:id="br0">
      <inkml:brushProperty name="width" value="0.025" units="cm"/>
      <inkml:brushProperty name="height" value="0.025" units="cm"/>
    </inkml:brush>
  </inkml:definitions>
  <inkml:trace contextRef="#ctx0" brushRef="#br0">1 255 12460,'0'0'6320,"9"-3"-4494,6-3-1359,1-1 0,-1-1 0,0 0-1,0-1 1,-1-1 0,-1-1 0,1 1 0,19-23 0,4-6 699,51-71 0,-87 110-861,-7 13-125,-22 38-76,-40 67-89,55-97-45,-27 46 137,37-62-159,1 0 0,0 1 0,0-1 0,0 1 0,0 0 0,1-1 0,0 1 0,0 0 0,0 12-1,2-17-230,-1 1-1,1 0 1,-1-1-1,1 1 0,0-1 1,0 1-1,0-1 1,0 1-1,0-1 0,0 1 1,0-1-1,1 0 1,-1 0-1,0 0 0,1 0 1,-1 0-1,1 0 1,-1 0-1,1 0 0,-1 0 1,1-1-1,0 1 1,-1 0-1,1-1 0,0 0 1,-1 1-1,1-1 1,0 0-1,0 0 0,-1 0 1,4 0-1,19 0-7019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3:48.749"/>
    </inkml:context>
    <inkml:brush xml:id="br0">
      <inkml:brushProperty name="width" value="0.025" units="cm"/>
      <inkml:brushProperty name="height" value="0.025" units="cm"/>
    </inkml:brush>
  </inkml:definitions>
  <inkml:trace contextRef="#ctx0" brushRef="#br0">91 0 19314,'0'0'4260,"-50"47"-3939,36-24-161,4 4-160,2-3-705,0 3-416,8-6-833,0-6-736,5-7-2275,11-8-3203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3:49.124"/>
    </inkml:context>
    <inkml:brush xml:id="br0">
      <inkml:brushProperty name="width" value="0.025" units="cm"/>
      <inkml:brushProperty name="height" value="0.025" units="cm"/>
    </inkml:brush>
  </inkml:definitions>
  <inkml:trace contextRef="#ctx0" brushRef="#br0">214 57 10442,'0'0'2557,"-9"1"21,-2 2-2325,1 0-1,0 1 1,0 0-1,0 1 1,0 0-1,1 0 0,0 1 1,0 0-1,0 1 1,1 0-1,0 0 1,1 1-1,-13 15 0,13-15 60,0 1 0,0 0-1,1 0 1,0 0-1,0 1 1,1 0-1,1 0 1,0 1 0,0-1-1,-4 22 1,8-31-269,-1 0 0,1 0 0,0 0 0,0 0 0,0 0 1,0 0-1,0 0 0,0 0 0,1 0 0,-1 0 0,0 0 1,0 0-1,1 0 0,-1 0 0,1 0 0,-1 0 0,1 0 0,-1 0 1,1 0-1,-1 0 0,1-1 0,0 1 0,-1 0 0,1 0 1,0-1-1,0 1 0,0 0 0,0-1 0,1 1 0,1 0 103,-1 0-1,1-1 0,-1 1 0,1-1 1,0 0-1,-1 0 0,1 0 0,0 0 1,-1-1-1,1 1 0,4-2 0,2-1 270,1 0-1,-1-1 1,0 0 0,0 0-1,13-9 1,-12 5-135,0-1-1,0 0 1,-1-1 0,0 0-1,-1 0 1,0-1 0,-1 0-1,7-13 1,-10 16-262,0-1 0,-1 1 1,0 0-1,0-1 0,-1 0 1,0 0-1,0 1 0,-1-1 0,0 0 1,-1 0-1,0 0 0,-2-18 0,1 25-108,1 0 0,-1 0 0,1 0-1,-1 0 1,0 0 0,0 1-1,0-1 1,0 0 0,0 0-1,0 0 1,0 1 0,0-1-1,-1 1 1,1-1 0,-1 1-1,1 0 1,-1-1 0,0 1-1,1 0 1,-1 0 0,0 0-1,0 0 1,0 0 0,0 1-1,0-1 1,0 0 0,0 1-1,0 0 1,0-1 0,0 1-1,0 0 1,0 0 0,0 0-1,0 0 1,-3 1 0,2-1-279,0 1 1,0-1-1,0 1 1,0 0-1,0 0 0,0 0 1,0 0-1,0 1 1,1-1-1,-1 1 1,0 0-1,1 0 1,-1 0-1,1 0 0,0 0 1,0 0-1,0 1 1,0-1-1,0 1 1,0-1-1,0 1 1,-1 4-1,-2 7-4804,5-3-2466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2:55.392"/>
    </inkml:context>
    <inkml:brush xml:id="br0">
      <inkml:brushProperty name="width" value="0.025" units="cm"/>
      <inkml:brushProperty name="height" value="0.025" units="cm"/>
      <inkml:brushProperty name="color" value="#AB008B"/>
    </inkml:brush>
  </inkml:definitions>
  <inkml:trace contextRef="#ctx0" brushRef="#br0">0 189 7431,'14'2'400,"144"19"458,1-7 0,196-8-1,333-53 622,1161-96-48,-654 119-218,-507 17 868,620 9-1697,-1281-1-826,110-3-4065,-77-10 215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3:49.468"/>
    </inkml:context>
    <inkml:brush xml:id="br0">
      <inkml:brushProperty name="width" value="0.025" units="cm"/>
      <inkml:brushProperty name="height" value="0.025" units="cm"/>
    </inkml:brush>
  </inkml:definitions>
  <inkml:trace contextRef="#ctx0" brushRef="#br0">343 41 6951,'0'0'12342,"-9"-7"-9737,5 3-2477,0 1-1,0 0 1,-1-1-1,0 2 1,0-1-1,1 1 1,-1-1-1,-1 1 1,1 1-1,0-1 1,0 1-1,-1 0 1,1 0-1,-1 0 1,1 1-1,-1 0 1,1 0-1,-1 0 1,1 1-1,-1 0 1,1 0-1,0 0 1,0 1-1,-1 0 1,-7 3-1,2 1-9,0 0 0,0 0 0,-18 15-1,26-18-76,0-1 0,0 0-1,0 1 1,1 0-1,-1 0 1,1 0-1,0 0 1,0 0-1,0 0 1,0 0-1,1 1 1,-1-1 0,1 0-1,0 1 1,0 0-1,0-1 1,0 7-1,1-8-33,0-1-1,1 0 0,-1 0 0,0 0 0,1 0 1,-1 0-1,1 1 0,-1-1 0,1 0 1,0 0-1,0 0 0,-1 0 0,1-1 1,0 1-1,0 0 0,0 0 0,0 0 1,0-1-1,0 1 0,0 0 0,0-1 0,0 1 1,0-1-1,0 1 0,0-1 0,1 0 1,-1 1-1,0-1 0,0 0 0,3 0 1,43 3 285,-39-3-244,5-1-122,1 0 0,-1 0-1,1-1 1,-1-1 0,1 0-1,-1-1 1,0-1 0,-1 0 0,1 0-1,-1-1 1,22-15 0,-33 20-209,-5 3 225,0 0 0,0 0 0,0 0 0,0 1-1,0-1 1,1 1 0,-1 0 0,1 0 0,0 0 0,0 1 0,-5 6 0,2-2 77,-1-1 114,1 0-1,0 1 1,0 0 0,1 1 0,0-1 0,0 1-1,-6 18 1,9-23-99,1 0-1,0 0 1,1 1-1,-1-1 1,1 0 0,-1 0-1,1 1 1,1-1-1,-1 0 1,1 0-1,-1 0 1,1 1-1,0-1 1,1 0-1,-1 0 1,1 0 0,-1 0-1,1-1 1,0 1-1,5 6 1,-5-8 6,0 0 1,-1 0 0,1 0-1,-1 0 1,0 0 0,0 0-1,1 0 1,-1 1 0,-1-1-1,1 0 1,0 1-1,-1-1 1,1 1 0,-1-1-1,1 1 1,-1-1 0,0 4-1,-1-4 58,0 0 0,0 0 0,0 0-1,0-1 1,0 1 0,0 0 0,0-1 0,-1 1-1,1-1 1,-1 1 0,1-1 0,-1 1-1,1-1 1,-1 0 0,0 0 0,1 0 0,-1 0-1,0 0 1,0 0 0,0-1 0,-2 2-1,-19 5 163,0 0 0,0-2-1,-1 0 1,0-2-1,1 0 1,-1-2 0,-38-2-1,61 1-261,-1 0 0,1 0 1,0 0-1,-1 0 0,1-1 0,0 1 0,-1 0 0,1-1 0,0 1 1,0-1-1,-1 1 0,1-1 0,0 0 0,0 0 0,0 1 0,-2-2 1,3 1-61,0 1 1,0-1-1,-1 0 1,1 1-1,0-1 1,0 1-1,0-1 1,-1 0-1,1 1 1,0-1-1,0 1 1,0-1-1,0 0 1,0 1-1,0-1 1,0 0-1,0 1 1,1-1-1,-1 1 1,0-1 0,0 0-1,0 1 1,1-2-1,1-1-583,0 0 0,0 0-1,0 1 1,1-1 0,-1 1 0,1-1-1,-1 1 1,1 0 0,5-4 0,16-9-6466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03.624"/>
    </inkml:context>
    <inkml:brush xml:id="br0">
      <inkml:brushProperty name="width" value="0.025" units="cm"/>
      <inkml:brushProperty name="height" value="0.025" units="cm"/>
    </inkml:brush>
  </inkml:definitions>
  <inkml:trace contextRef="#ctx0" brushRef="#br0">16 85 13677,'0'0'10928,"-2"12"-10368,-3 16-339,1 1 0,1 1 0,2-1 0,3 40 0,-2-67-202,0 0-1,0 0 1,0-1 0,0 1-1,1 0 1,-1-1 0,1 1-1,-1 0 1,1-1 0,0 1-1,-1-1 1,1 1 0,0-1-1,0 1 1,0-1-1,0 1 1,1-1 0,-1 0-1,0 0 1,1 0 0,-1 0-1,0 0 1,1 0 0,-1 0-1,1 0 1,-1 0 0,1-1-1,0 1 1,-1-1 0,1 1-1,0-1 1,-1 1-1,1-1 1,0 0 0,0 0-1,-1 0 1,1 0 0,0 0-1,0 0 1,-1-1 0,1 1-1,0-1 1,-1 1 0,1-1-1,-1 1 1,1-1-1,0 0 1,-1 0 0,1 0-1,1-1 1,6-3 160,0-1 1,-1 0-1,1 0 1,-1 0-1,0-1 1,-1-1-1,7-7 0,6-11 134,-2 0-1,-1-1 0,26-54 1,-39 178-687,-4-96 400,0 1 0,0 0 0,0 0 0,0 0 0,0 0 0,0-1-1,0 1 1,1 0 0,-1 0 0,1 0 0,-1-1 0,1 1 0,0 0 0,0-1 0,-1 1 0,1-1 0,0 1 0,1-1 0,-1 1 0,0-1 0,0 1-1,1-1 1,-1 0 0,0 0 0,1 0 0,-1 0 0,1 0 0,0 0 0,-1 0 0,1 0 0,0-1 0,-1 1 0,1-1 0,0 1 0,0-1 0,0 0-1,-1 1 1,1-1 0,0 0 0,0 0 0,0 0 0,0-1 0,-1 1 0,1 0 0,0-1 0,0 1 0,0-1 0,-1 0 0,1 1 0,3-3 0,4-1 132,0-1 1,0 0-1,0 0 1,0-1-1,-1 0 1,0-1-1,0 0 1,6-8-1,2-4 68,27-42 0,-39 54-254,1 0-1,-1-1 0,-1 1 1,0-1-1,0 0 0,0 0 1,-1 0-1,0-1 0,1-14 1,-3 23-1003,-1 13-9090,0-5 3432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04.035"/>
    </inkml:context>
    <inkml:brush xml:id="br0">
      <inkml:brushProperty name="width" value="0.025" units="cm"/>
      <inkml:brushProperty name="height" value="0.025" units="cm"/>
    </inkml:brush>
  </inkml:definitions>
  <inkml:trace contextRef="#ctx0" brushRef="#br0">27 0 16400,'0'0'6886,"-17"54"-4676,12-30-929,4 2-736,-3 2-449,4-2-32,0-2-64,0-2 0,0-4-512,9-3-417,-3-6-321,3-4-223,-6-5-449,-3-10-11114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04.398"/>
    </inkml:context>
    <inkml:brush xml:id="br0">
      <inkml:brushProperty name="width" value="0.025" units="cm"/>
      <inkml:brushProperty name="height" value="0.025" units="cm"/>
    </inkml:brush>
  </inkml:definitions>
  <inkml:trace contextRef="#ctx0" brushRef="#br0">16 102 9353,'0'0'3993,"-3"-8"-507,3 7-3120,-10-24 1197,9 24-1393,1-1 1,-1 1-1,1 0 0,0 0 1,0 0-1,-1 0 0,1-1 1,0 1-1,0 0 0,0 0 1,0 0-1,1-1 0,-1 1 1,0 0-1,0 0 0,1 0 1,-1 0-1,1-1 1,-1 1-1,1 0 0,-1 0 1,1 0-1,0 0 0,-1 0 1,2-1-1,7-3 154,0 1 1,0-1-1,0 1 1,0 1-1,1 0 1,0 0-1,-1 1 0,1 0 1,11 0-1,96-2 699,-87 5-929,-26-1-93,0 0-1,0 0 1,0 1-1,0 0 0,0-1 1,0 1-1,0 1 1,0-1-1,0 1 1,-1-1-1,1 1 0,0 0 1,-1 1-1,0-1 1,7 6-1,-9-7 16,0 1-1,0-1 1,0 1-1,0-1 1,0 1-1,0 0 1,0 0-1,-1-1 1,1 1-1,-1 0 1,1 0-1,-1 0 1,0 0 0,1 0-1,-1-1 1,0 1-1,0 0 1,-1 0-1,1 0 1,0 0-1,-1 0 1,1 0-1,-1 0 1,1-1-1,-1 1 1,0 0-1,0 0 1,0-1 0,0 1-1,0-1 1,0 1-1,0-1 1,0 1-1,-1-1 1,-2 3-1,-9 9 295,0 0 0,-1-2-1,-1 1 1,1-2-1,-2 0 1,0 0 0,0-2-1,0 0 1,-27 9 0,42-17-337,42 21-1804,-32-17 1104,19 6-3347,-9-6-2875,-1-3-1592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05.010"/>
    </inkml:context>
    <inkml:brush xml:id="br0">
      <inkml:brushProperty name="width" value="0.025" units="cm"/>
      <inkml:brushProperty name="height" value="0.025" units="cm"/>
    </inkml:brush>
  </inkml:definitions>
  <inkml:trace contextRef="#ctx0" brushRef="#br0">0 1 10346,'0'0'14963,"11"8"-13714,10 8-846,1-1-1,38 19 0,-1 0-690,-28-3-7912,-28-25 2664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05.703"/>
    </inkml:context>
    <inkml:brush xml:id="br0">
      <inkml:brushProperty name="width" value="0.025" units="cm"/>
      <inkml:brushProperty name="height" value="0.025" units="cm"/>
    </inkml:brush>
  </inkml:definitions>
  <inkml:trace contextRef="#ctx0" brushRef="#br0">1 6 14157,'0'0'9577,"0"9"-9363,0 139 2279,13-181 192,-8-71-2824,-1 108 31,1-1 0,-1 1 0,0-1 0,1 0 0,-1 0 0,1-1 0,7 3 0,-5-2 140,0-1 1,1 0 0,-1-1 0,1 0 0,0 0-1,-1-1 1,1 0 0,9-1 0,-15 1-7,0 0 1,0 0-1,0 0 0,0 0 1,0-1-1,0 1 0,-1-1 1,1 1-1,0-1 0,0 1 1,0-1-1,-1 0 1,1 0-1,-1 0 0,1 0 1,0 0-1,-1-1 0,0 1 1,1 0-1,-1-1 1,0 1-1,0-1 0,1 1 1,-1-1-1,-1 1 0,1-1 1,0 0-1,0 0 1,0 1-1,-1-1 0,1 0 1,-1 0-1,0 0 0,1 0 1,-1 1-1,0-1 0,0-3 1,-1 4-35,1 0-1,-1 0 1,1 0 0,-1 0 0,0 0 0,1 1-1,-1-1 1,0 0 0,0 0 0,0 1 0,0-1-1,1 0 1,-1 1 0,0-1 0,0 1 0,0 0-1,0-1 1,0 1 0,0 0 0,0-1 0,0 1-1,0 0 1,0 0 0,0 0 0,-1 0 0,1 0-1,0 0 1,0 0 0,0 0 0,0 0 0,0 1-1,0-1 1,0 0 0,0 1 0,0-1 0,-1 1-1,-2 0-19,-1 1 0,1-1 0,-1 1 0,1-1 0,0 1 0,0 0-1,-6 5 1,5-2 18,0 0 0,1 0 0,0 0-1,0 1 1,1-1 0,-1 1 0,1 0-1,-3 10 1,5-15 6,0 0 1,1 1-1,0-1 0,-1 1 1,1-1-1,0 1 0,0-1 1,0 1-1,0 0 1,0-1-1,0 1 0,0-1 1,1 1-1,-1-1 0,0 1 1,1-1-1,-1 1 0,1-1 1,0 0-1,-1 1 0,1-1 1,0 0-1,0 1 0,0-1 1,0 0-1,0 0 0,0 0 1,0 0-1,0 0 1,1 0-1,-1 0 0,0 0 1,1-1-1,-1 1 0,0 0 1,1-1-1,-1 1 0,1-1 1,-1 1-1,1-1 0,1 0 1,61 7-4125,-23-11-5293,-18-5-2473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06.063"/>
    </inkml:context>
    <inkml:brush xml:id="br0">
      <inkml:brushProperty name="width" value="0.025" units="cm"/>
      <inkml:brushProperty name="height" value="0.025" units="cm"/>
    </inkml:brush>
  </inkml:definitions>
  <inkml:trace contextRef="#ctx0" brushRef="#br0">70 1 14318,'0'0'7094,"-8"0"-5135,6 0-1875,-1 0 1,1 0-1,-1 0 0,1 0 0,0 0 0,-1 1 0,1-1 0,0 1 0,-1-1 0,1 1 0,0 0 0,0 0 0,0 0 0,0 0 0,-1 1 0,1-1 0,1 0 0,-1 1 0,0-1 0,0 1 0,1 0 1,-1 0-1,0-1 0,1 1 0,0 0 0,0 0 0,-1 1 0,1-1 0,0 0 0,1 0 0,-1 0 0,0 1 0,1-1 0,-1 0 0,1 1 0,0-1 0,-1 0 0,1 1 0,0-1 0,1 1 0,-1-1 0,1 3 1,-1-3-93,1-1 0,0 1 0,0 0 1,0-1-1,0 1 0,0 0 1,1-1-1,-1 0 0,0 1 1,1-1-1,-1 0 0,1 0 0,-1 1 1,1-1-1,0 0 0,-1-1 1,1 1-1,0 0 0,0 0 1,-1-1-1,1 1 0,0-1 0,0 1 1,0-1-1,0 0 0,0 0 1,0 0-1,0 0 0,0 0 1,-1 0-1,4-1 0,-1 0-57,1 1-1,-1-1 1,0 1-1,1-1 1,-1 0-1,0-1 0,0 1 1,0-1-1,0 0 1,0 0-1,0 0 1,-1 0-1,4-4 1,10-21 126,-21 27 180,-9 16-127,10-12-102,1 0 0,-1 1 1,1-1-1,0 1 0,0-1 0,0 1 0,0 0 0,1 0 0,0-1 0,-1 9 1,2-12-95,0-1-1,1 1 1,-1-1 0,0 1 0,1-1 0,-1 0 0,0 1 0,1-1 0,-1 1 0,1-1 0,-1 0 0,1 1 0,-1-1-1,1 0 1,-1 1 0,1-1 0,-1 0 0,1 0 0,-1 0 0,1 1 0,-1-1 0,1 0 0,0 0 0,-1 0-1,1 0 1,-1 0 0,1 0 0,-1 0 0,1 0 0,0 0 0,-1-1 0,1 1 0,-1 0 0,2 0 0,22-8-5683,-7-6-1079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06.437"/>
    </inkml:context>
    <inkml:brush xml:id="br0">
      <inkml:brushProperty name="width" value="0.025" units="cm"/>
      <inkml:brushProperty name="height" value="0.025" units="cm"/>
    </inkml:brush>
  </inkml:definitions>
  <inkml:trace contextRef="#ctx0" brushRef="#br0">58 1 10826,'0'0'12300,"-44"48"-11051,36-26-512,3 5 96,5-2-225,0 2-480,0-2-64,0 3-64,3-3 64,2-1-832,-3-1-1827,3-6-1216,0-5-3652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06.781"/>
    </inkml:context>
    <inkml:brush xml:id="br0">
      <inkml:brushProperty name="width" value="0.025" units="cm"/>
      <inkml:brushProperty name="height" value="0.025" units="cm"/>
    </inkml:brush>
  </inkml:definitions>
  <inkml:trace contextRef="#ctx0" brushRef="#br0">0 1 16752,'0'0'5925,"47"13"-3811,-10-13-736,9 0-1058,-3 0-256,0 0-160,-6 0-1249,-9-4-1570,-3 2-736,-10 0-1538,-8 0-2050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07.188"/>
    </inkml:context>
    <inkml:brush xml:id="br0">
      <inkml:brushProperty name="width" value="0.025" units="cm"/>
      <inkml:brushProperty name="height" value="0.025" units="cm"/>
    </inkml:brush>
  </inkml:definitions>
  <inkml:trace contextRef="#ctx0" brushRef="#br0">1 10 14350,'0'0'7911,"45"4"-6053,-9-4-161,6 0-1056,-2 0-385,2 0-224,-5-4-480,-5 0-3011,3-2-4645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2:59.172"/>
    </inkml:context>
    <inkml:brush xml:id="br0">
      <inkml:brushProperty name="width" value="0.025" units="cm"/>
      <inkml:brushProperty name="height" value="0.025" units="cm"/>
      <inkml:brushProperty name="color" value="#AB008B"/>
    </inkml:brush>
  </inkml:definitions>
  <inkml:trace contextRef="#ctx0" brushRef="#br0">1 78 11627,'0'0'5723,"1"-9"-4084,-1 7-1512,1-1 1,-1 1-1,1-1 1,-1 1-1,1-1 1,0 1-1,0-1 1,0 1-1,0-1 1,1 1-1,-1 0 1,1 0-1,-1 0 1,1 0-1,3-4 1,-1 4 32,0-1 1,0 1 0,0 0-1,1 0 1,-1 1-1,0-1 1,1 1-1,0 0 1,-1 0-1,9-1 1,100-6-748,193 9-1,-301-1 33,27 2-677,-18 6-4662,-13-3 251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0.538"/>
    </inkml:context>
    <inkml:brush xml:id="br0">
      <inkml:brushProperty name="width" value="0.025" units="cm"/>
      <inkml:brushProperty name="height" value="0.025" units="cm"/>
    </inkml:brush>
  </inkml:definitions>
  <inkml:trace contextRef="#ctx0" brushRef="#br0">1 0 20115,'0'0'1794,"1"45"-1634,-1-18-96,0 1-320,4-1-1058,-3-5-639,3-3-2211,-3-5-1281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1.057"/>
    </inkml:context>
    <inkml:brush xml:id="br0">
      <inkml:brushProperty name="width" value="0.025" units="cm"/>
      <inkml:brushProperty name="height" value="0.025" units="cm"/>
    </inkml:brush>
  </inkml:definitions>
  <inkml:trace contextRef="#ctx0" brushRef="#br0">1 41 12556,'0'0'7586,"13"-6"-6294,1 0-963,0 0 1,0 1 0,1 1-1,0 0 1,0 1-1,0 0 1,22 0 0,-28 3-185,4 0-50,0 0 0,-1 1-1,1 0 1,23 5 0,-34-5-95,0-1 0,0 1 0,0 0 0,0 0 0,0 0-1,0-1 1,0 2 0,0-1 0,-1 0 0,1 0 0,0 1 0,-1-1-1,1 1 1,-1-1 0,1 1 0,-1 0 0,0-1 0,1 1-1,-1 0 1,0 0 0,0 0 0,0 0 0,-1 0 0,1 0-1,0 0 1,-1 0 0,0 0 0,1 0 0,-1 1 0,0-1-1,0 0 1,0 0 0,0 0 0,0 0 0,-2 4 0,1-1 93,0-1 1,-1 0-1,0 0 1,0 1 0,0-1-1,0 0 1,0 0 0,-1-1-1,0 1 1,0-1-1,-6 6 1,-47 37 1226,11-9-235,54-37-1543,0 0-1,0 1 1,0 1 0,0 0-1,0 0 1,0 0-1,15 8 1,-18-8 124,-1 1 1,0 0-1,0 0 0,0 0 1,0 0-1,5 5 0,-9-7 305,-1-1 0,1 1 0,-1-1 0,1 1 0,-1 0-1,1-1 1,-1 1 0,0-1 0,1 1 0,-1 0 0,0-1 0,1 1-1,-1 0 1,0-1 0,0 1 0,0 0 0,0 0 0,0-1 0,0 1 0,0 0-1,0-1 1,0 1 0,0 1 0,-1-1 97,0 0-1,1 0 0,-1 0 1,0 0-1,0 0 1,0 0-1,0 0 1,0 0-1,0 0 1,0 0-1,-1 0 1,1-1-1,0 1 1,0 0-1,-1-1 1,1 1-1,-2 0 1,-21 6 892,-1-1 1,1 0 0,-1-2 0,-1-1 0,1-1 0,-38-2 0,108-20-15594,-20 10 423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1.436"/>
    </inkml:context>
    <inkml:brush xml:id="br0">
      <inkml:brushProperty name="width" value="0.025" units="cm"/>
      <inkml:brushProperty name="height" value="0.025" units="cm"/>
    </inkml:brush>
  </inkml:definitions>
  <inkml:trace contextRef="#ctx0" brushRef="#br0">52 1 15951,'0'0'10698,"-28"68"-10442,19-38-159,-1 1-97,9-3 0,-3-5-225,4-4-704,4-8-1441,6-6-993,1-5-1858,1-6-4868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1.838"/>
    </inkml:context>
    <inkml:brush xml:id="br0">
      <inkml:brushProperty name="width" value="0.025" units="cm"/>
      <inkml:brushProperty name="height" value="0.025" units="cm"/>
    </inkml:brush>
  </inkml:definitions>
  <inkml:trace contextRef="#ctx0" brushRef="#br0">148 46 16496,'0'0'3299,"-23"60"-1954,14-31-512,7 1-545,2 0-256,0-3-705,0-2-1344,0-4-1987,0-5-352,0-5 1825,0-7-1152</inkml:trace>
  <inkml:trace contextRef="#ctx0" brushRef="#br0" timeOffset="1">0 54 12139,'0'0'5131,"3"-7"-3316,-3 5-1722,1-1 0,0 1 0,0 0 0,0-1 0,0 1 0,1 0 0,-1 0 0,1 0 0,-1 0 0,1 0 0,0 1 0,-1-1 0,1 0 0,0 1 0,0-1 0,0 1 0,1 0 0,2-2 0,1 1 36,1 0-1,0 0 0,0 1 0,0 0 0,0 0 0,13 1 0,3-1 40,48 2 276,-67 0-435,-1-1 0,1 1 0,-1 0 0,1 0 1,-1 0-1,1 0 0,-1 1 0,1-1 0,-1 1 0,0 0 0,0 0 0,0 0 0,0 0 0,0 1 1,4 4-1,-6-5 14,0-1 1,0 1-1,0 0 1,-1 0-1,1-1 1,0 1 0,-1 0-1,0 0 1,1 0-1,-1 0 1,0-1-1,0 1 1,0 0 0,0 0-1,0 0 1,0 0-1,-1 0 1,1-1-1,-1 1 1,1 0 0,-1 0-1,0 0 1,1-1-1,-1 1 1,0 0-1,0-1 1,0 1-1,-1-1 1,1 1 0,0-1-1,0 0 1,-1 1-1,1-1 1,-1 0-1,-2 2 1,-5 4 411,0-1-1,0 0 1,-1 0 0,-15 6-1,18-9-394,0 0 0,0 0 0,-1-1 0,1 0 0,-1 0 0,0-1 0,-13 1 0,20-10-8528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2.471"/>
    </inkml:context>
    <inkml:brush xml:id="br0">
      <inkml:brushProperty name="width" value="0.025" units="cm"/>
      <inkml:brushProperty name="height" value="0.025" units="cm"/>
    </inkml:brush>
  </inkml:definitions>
  <inkml:trace contextRef="#ctx0" brushRef="#br0">0 32 4548,'0'0'19923,"54"2"-18610,-22-6-960,5-3-321,3 3-673,-3-2-1889,-3-1-1954,-2 2-3940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2.818"/>
    </inkml:context>
    <inkml:brush xml:id="br0">
      <inkml:brushProperty name="width" value="0.025" units="cm"/>
      <inkml:brushProperty name="height" value="0.025" units="cm"/>
    </inkml:brush>
  </inkml:definitions>
  <inkml:trace contextRef="#ctx0" brushRef="#br0">53 1 14734,'0'0'3908,"-37"44"-3268,30-22-95,2 1-353,1 1-128,4-3 0,0-1-96,0-4-801,0-4-992,4-5-2051,1-5-3875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3.147"/>
    </inkml:context>
    <inkml:brush xml:id="br0">
      <inkml:brushProperty name="width" value="0.025" units="cm"/>
      <inkml:brushProperty name="height" value="0.025" units="cm"/>
    </inkml:brush>
  </inkml:definitions>
  <inkml:trace contextRef="#ctx0" brushRef="#br0">1 287 16367,'0'0'9962,"62"-10"-9386,-23 3-255,1-2-193,0 4-128,-3-1-224,-5 1-1282,-10 5-1312,-3-4-962,-9 0-2338</inkml:trace>
  <inkml:trace contextRef="#ctx0" brushRef="#br0" timeOffset="1">9 40 10250,'0'0'6886,"44"-13"-5252,-10 8-257,8 1 64,3 1-960,-1 0-353,-6 2-96,-6-3-1345,-5-2-3556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4.276"/>
    </inkml:context>
    <inkml:brush xml:id="br0">
      <inkml:brushProperty name="width" value="0.025" units="cm"/>
      <inkml:brushProperty name="height" value="0.025" units="cm"/>
    </inkml:brush>
  </inkml:definitions>
  <inkml:trace contextRef="#ctx0" brushRef="#br0">0 13 7239,'0'0'15406,"3"10"-14685,2 28-170,-3-20-516,0 0 0,2 0 0,0-1 0,7 20 0,-11-36-29,0-1 0,0 0 0,0 1 1,0-1-1,0 0 0,0 1 0,0-1 0,0 0 0,1 1 0,-1-1 0,0 0 0,0 1 0,0-1 1,0 0-1,1 0 0,-1 1 0,0-1 0,0 0 0,1 1 0,-1-1 0,0 0 0,0 0 1,1 0-1,-1 1 0,0-1 0,1 0 0,-1 0 0,0 0 0,1 0 0,-1 0 0,0 0 0,1 0 1,-1 0-1,0 1 0,1-1 0,-1 0 0,0 0 0,1 0 0,-1-1 0,0 1 0,1 0 1,7-16 202,-2-22-45,-5-27-68,-1 64-144,4 38-144,-2-35 269,0 0-1,0 0 1,0-1 0,1 1-1,-1-1 1,0 0 0,1 1-1,-1-1 1,0 0 0,1-1 0,-1 1-1,1 0 1,0-1 0,-1 1-1,1-1 1,-1 0 0,1 0-1,0 0 1,-1 0 0,1 0 0,4-1-1,-1 0 8,1 0 0,0 0 0,-1-1 0,1 0 0,-1 0 0,1 0 0,8-5 0,-11 5-68,0 0 0,0 0-1,-1-1 1,1 1-1,0-1 1,-1 0-1,0 0 1,1 0-1,-1-1 1,-1 1-1,1-1 1,0 0-1,-1 1 1,0-1-1,0 0 1,0-1 0,0 1-1,0 0 1,-1 0-1,0-1 1,1-7-1,-2 11-23,0 0 0,-1 1-1,1-1 1,0 1 0,0-1 0,-1 1 0,1 0-1,-1-1 1,1 1 0,0-1 0,-1 1 0,1 0-1,-1-1 1,1 1 0,-1 0 0,1-1-1,-1 1 1,1 0 0,-1 0 0,1 0 0,-1-1-1,1 1 1,-1 0 0,0 0 0,1 0 0,-1 0-1,1 0 1,-1 0 0,0 0 0,1 0-1,-1 0 1,1 0 0,-1 0 0,1 1 0,-1-1-1,1 0 1,-1 0 0,1 1 0,-1-1 0,0 1-1,-26 10-182,17-3 176,1 1 1,-1 0-1,2 1 0,-9 11 1,13-16 50,0-1 0,1 1 1,0 0-1,0 1 0,0-1 1,1 0-1,0 1 0,0 0 1,0-1-1,0 1 0,0 6 1,3-11-26,-1 0 1,1-1 0,-1 1 0,1 0 0,0 0 0,-1-1-1,1 1 1,0 0 0,0-1 0,0 1 0,-1-1-1,1 1 1,0-1 0,0 1 0,0-1 0,0 1 0,0-1-1,0 0 1,0 0 0,0 1 0,0-1 0,0 0-1,0 0 1,0 0 0,0 0 0,1 0 0,36 0-174,-32 0-75,59-1-6308,-29-5-1452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4.636"/>
    </inkml:context>
    <inkml:brush xml:id="br0">
      <inkml:brushProperty name="width" value="0.025" units="cm"/>
      <inkml:brushProperty name="height" value="0.025" units="cm"/>
    </inkml:brush>
  </inkml:definitions>
  <inkml:trace contextRef="#ctx0" brushRef="#br0">118 1 17617,'0'0'2082,"-9"0"-561,3 0-1361,0 0-1,0 1 1,0 0 0,0 0 0,0 0-1,0 1 1,1 0 0,-1 0-1,1 1 1,-8 3 0,11-4-85,-1 0 0,0 0 1,1 0-1,-1 0 0,1 0 1,-1 0-1,1 1 1,0-1-1,0 1 0,0 0 1,1 0-1,-1-1 0,1 1 1,-1 0-1,1 0 1,0 1-1,0-1 0,0 0 1,1 0-1,-1 0 0,1 1 1,-1-1-1,1 0 0,1 5 1,-1-7-57,1 0 1,-1 1 0,1-1-1,0 0 1,0 1-1,0-1 1,0 0 0,0 0-1,0 0 1,0 0-1,0 0 1,0 0 0,0 0-1,0 0 1,1 0-1,-1-1 1,0 1 0,1 0-1,-1-1 1,0 1-1,1-1 1,-1 1 0,1-1-1,-1 0 1,1 0-1,-1 0 1,1 0 0,-1 0-1,1 0 1,-1 0-1,1 0 1,-1 0 0,3-1-1,1 1 21,1-1-1,0 0 1,0 0-1,0 0 1,-1-1-1,1 1 1,8-5-1,-3-3-100,-1 0-1,0 0 1,0-1 0,-1-1-1,9-12 1,-37 54-28,14-26 79,1 1 0,0 1 0,0-1 0,0 0 0,1 1 0,0 0 0,0 0 0,1 0 0,0 0 0,0 0 1,-1 14-1,3-20-99,0-1 1,0 1 0,0-1 0,0 1 0,1 0-1,-1-1 1,0 1 0,0-1 0,0 1 0,1-1 0,-1 1-1,0-1 1,1 1 0,-1-1 0,0 1 0,1-1-1,-1 1 1,1-1 0,-1 0 0,0 1 0,1-1-1,-1 1 1,1-1 0,-1 0 0,1 0 0,0 1-1,-1-1 1,1 0 0,-1 0 0,1 0 0,-1 0 0,1 1-1,0-1 1,-1 0 0,1 0 0,-1 0 0,1 0-1,0 0 1,-1-1 0,1 1 0,0 0 0,28-10-7248,-7-6-1911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4.964"/>
    </inkml:context>
    <inkml:brush xml:id="br0">
      <inkml:brushProperty name="width" value="0.025" units="cm"/>
      <inkml:brushProperty name="height" value="0.025" units="cm"/>
    </inkml:brush>
  </inkml:definitions>
  <inkml:trace contextRef="#ctx0" brushRef="#br0">77 1 16047,'0'0'4645,"-46"59"-2531,33-35 0,3 0-1025,6-2-385,1 2-383,3-2-161,0 0-128,0 0 0,3-1-256,1-7-2403,6-3-2946,0-9-9834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2:59.501"/>
    </inkml:context>
    <inkml:brush xml:id="br0">
      <inkml:brushProperty name="width" value="0.025" units="cm"/>
      <inkml:brushProperty name="height" value="0.025" units="cm"/>
      <inkml:brushProperty name="color" value="#AB008B"/>
    </inkml:brush>
  </inkml:definitions>
  <inkml:trace contextRef="#ctx0" brushRef="#br0">0 11 8552,'0'0'13421,"45"28"-11307,1-28-673,4-7-992,6 0-385,-1 2-64,-2 1-1250,-5 1-1985,-7-1-2562,-9-4-4293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5.404"/>
    </inkml:context>
    <inkml:brush xml:id="br0">
      <inkml:brushProperty name="width" value="0.025" units="cm"/>
      <inkml:brushProperty name="height" value="0.025" units="cm"/>
    </inkml:brush>
  </inkml:definitions>
  <inkml:trace contextRef="#ctx0" brushRef="#br0">127 1 5958,'0'0'17456,"-46"36"-16815,25-6 288,2 9 32,1 5-97,4-2-191,6-2-353,8-5-128,3-6-127,16-9-1,7-9-321,6-7-992,0-4-1281,0 0-1218,0-12-2850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5.765"/>
    </inkml:context>
    <inkml:brush xml:id="br0">
      <inkml:brushProperty name="width" value="0.025" units="cm"/>
      <inkml:brushProperty name="height" value="0.025" units="cm"/>
    </inkml:brush>
  </inkml:definitions>
  <inkml:trace contextRef="#ctx0" brushRef="#br0">0 1 16496,'0'0'5007,"9"0"-4142,8 1-221,0 0 1,0 2 0,30 9-1,-44-12-545,0 1 0,0 0-1,-1 0 1,1 0 0,0 1-1,-1-1 1,1 0 0,-1 1-1,0 0 1,1 0 0,-1 0-1,0 0 1,0 0 0,0 0-1,2 3 1,-4-3-59,0 0 1,1 0-1,-1 0 1,0 0-1,0-1 0,0 1 1,-1 0-1,1 0 0,0 0 1,-1-1-1,1 1 0,-1 0 1,1 0-1,-1-1 1,0 1-1,0-1 0,0 1 1,0 0-1,0-1 0,0 0 1,0 1-1,-1-1 0,1 0 1,0 1-1,-1-1 0,1 0 1,-1 0-1,-2 1 1,-33 26 720,25-20-654,0 0 0,0 1 1,-15 17-1,26-25-122,1-1 1,0 0-1,-1 0 1,1 0-1,0 1 1,0-1-1,-1 0 1,1 0-1,0 1 1,0-1-1,0 0 1,0 1-1,-1-1 1,1 0-1,0 1 1,0-1-1,0 0 1,0 1-1,0-1 1,0 0-1,0 1 1,0-1-1,0 0 1,0 1-1,0-1 1,0 0-1,0 1 1,0-1-1,0 0 1,0 1-1,0-1 1,0 0-1,1 1 1,-1-1-1,0 0 1,0 1-1,0-1 1,0 0-1,1 0 1,-1 1-1,0-1 1,0 0-1,1 0 1,-1 1-1,0-1 1,1 0-1,-1 0 1,0 0-1,0 0 1,1 1-1,-1-1 1,0 0-1,1 0 1,-1 0-1,0 0 1,1 0-1,-1 0 1,0 0-1,1 0 1,-1 0-1,1 0 1,-1 0-1,0 0 1,1 0-1,29-1-909,-26 1 773,9-2-761,0 0 1,-1 0-1,1-1 0,15-6 1,22-11-5352,-42 17 4859,29-13-7602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6.155"/>
    </inkml:context>
    <inkml:brush xml:id="br0">
      <inkml:brushProperty name="width" value="0.025" units="cm"/>
      <inkml:brushProperty name="height" value="0.025" units="cm"/>
    </inkml:brush>
  </inkml:definitions>
  <inkml:trace contextRef="#ctx0" brushRef="#br0">141 0 14510,'-7'1'4334,"-2"0"-3720,1 0 0,0 1 0,0 1 0,0-1 0,0 1 0,1 1 0,-1 0 0,1 0 0,-8 5-1,12-7-494,-1 0-1,1 0 0,0 1 0,0 0 0,0-1 0,0 1 0,0 0 0,1 1 1,-1-1-1,1 0 0,0 1 0,0-1 0,0 1 0,0 0 0,1-1 0,-1 1 0,1 0 1,0 0-1,0 0 0,1 0 0,-1 0 0,1 0 0,0 5 0,0-7-105,1 0 0,0 0 0,0 0 0,0 0 0,1 0 0,-1 0 0,0 0 0,1-1 0,-1 1 0,1 0 0,-1-1 0,1 1 0,0-1 0,0 0 0,-1 0 0,1 1 0,0-1 0,0 0 0,1 0 0,-1-1 0,0 1 0,0 0 0,0-1 0,0 1 0,1-1 0,-1 0 0,0 0 0,0 0 0,1 0 0,-1 0 0,3-1 0,0 1 12,0 0 1,0 0-1,0 0 1,0-1 0,0 0-1,0 0 1,-1 0 0,1-1-1,0 1 1,-1-1-1,1 0 1,-1-1 0,7-3-1,-9 3-24,1 1 0,-1-1-1,0 0 1,0 1-1,0-1 1,0 0 0,0 0-1,-1 0 1,1-1-1,-1 1 1,0 0 0,0-1-1,0 1 1,0 0-1,-1-1 1,1 1 0,-1-1-1,0 1 1,0-1-1,0 1 1,-1-1 0,1 1-1,-1 0 1,0-1-1,-2-4 1,2 5-91,-1 0 0,1 0 0,-1 1 0,0-1 0,0 1 0,-1-1 0,1 1 0,0 0 0,-1 0 0,1 0 0,-1 0 0,0 0 0,0 1 0,1-1 0,-1 1 0,0 0 0,0-1 0,0 2 0,-1-1 0,1 0 1,0 0-1,0 1 0,0 0 0,-1 0 0,1 0 0,0 0 0,-4 1 0,6-1-47,0 0 1,0 0-1,0 1 1,-1-1-1,1 0 1,0 1-1,0-1 1,0 1-1,0 0 1,0-1 0,0 1-1,1 0 1,-1-1-1,0 1 1,0 0-1,0 0 1,1 0-1,-1 0 1,0 0-1,1 0 1,-1 0-1,1 0 1,-1 0-1,0 2 1,1-3-185,0 1 1,0 0-1,-1 0 1,1 0-1,0 0 1,0 0-1,0 0 1,0 0-1,0 0 1,1 0-1,-1 0 0,0 0 1,0-1-1,1 1 1,-1 0-1,0 0 1,1 0-1,-1 0 1,2 1-1,10 7-6080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6.499"/>
    </inkml:context>
    <inkml:brush xml:id="br0">
      <inkml:brushProperty name="width" value="0.025" units="cm"/>
      <inkml:brushProperty name="height" value="0.025" units="cm"/>
    </inkml:brush>
  </inkml:definitions>
  <inkml:trace contextRef="#ctx0" brushRef="#br0">46 25 16111,'0'0'2872,"9"-4"-480,-2 1-1948,-3 0-183,0 1 1,0 0-1,1 0 1,-1 0-1,1 1 1,0-1-1,-1 1 1,1 0-1,0 1 1,-1-1 0,1 1-1,8 0 1,-12 1-250,0-1 0,0 1 1,-1-1-1,1 1 0,0-1 1,-1 1-1,1-1 1,0 1-1,-1 0 0,1-1 1,-1 1-1,1 0 0,-1 0 1,0-1-1,1 1 1,-1 0-1,0 0 0,1 0 1,-1-1-1,0 1 0,0 0 1,0 0-1,1 0 1,-1 0-1,0 0 0,0-1 1,-1 1-1,1 0 0,0 0 1,0 0-1,0 0 1,0 0-1,-1-1 0,1 2 1,-13 31 66,3-19 138,0-1 1,-2 0-1,-19 18 1,17-19 577,1 1 1,-20 26-1,33-39-783,0 0-1,0 1 0,-1-1 0,1 0 0,0 0 0,0 1 0,0-1 0,0 0 0,-1 0 0,1 1 0,0-1 0,0 0 0,0 0 1,0 1-1,0-1 0,0 0 0,0 0 0,0 1 0,0-1 0,0 0 0,0 1 0,0-1 0,0 0 0,0 1 0,0-1 1,0 0-1,0 0 0,0 1 0,0-1 0,0 0 0,1 0 0,-1 1 0,0-1 0,0 0 0,0 0 0,0 1 0,1-1 0,-1 0 1,0 0-1,0 0 0,0 1 0,1-1 0,-1 0 0,0 0 0,0 0 0,1 0 0,-1 0 0,22 3 264,25-9-751,4-14-3282,-19 3-2557,0 0-3962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6.887"/>
    </inkml:context>
    <inkml:brush xml:id="br0">
      <inkml:brushProperty name="width" value="0.025" units="cm"/>
      <inkml:brushProperty name="height" value="0.025" units="cm"/>
    </inkml:brush>
  </inkml:definitions>
  <inkml:trace contextRef="#ctx0" brushRef="#br0">87 0 15375,'0'0'3859,"-10"5"-538,1 0-2658,0 1 0,0 0 0,1 1 1,-1 0-1,-8 9 0,15-14-568,1-1 1,-1 1-1,1 0 0,0-1 0,0 1 0,0 0 0,0 0 1,0 0-1,0 0 0,0-1 0,1 1 0,-1 1 1,1-1-1,-1 0 0,1 0 0,0 4 0,0-5-87,1 1 0,-1 0 0,1-1 0,0 1 0,0 0 0,0-1 0,0 1 0,0-1 0,0 0 0,1 1 0,-1-1 0,0 0 0,1 0 0,-1 0 0,1 0 0,-1 0 0,1 0 0,0 0 0,-1 0 0,1 0 0,0-1 0,-1 1 0,1-1 0,2 1 0,1 0 5,0 0 0,1 0 0,-1 0 0,0 0 0,1-1 0,-1 0 0,0 0 0,1-1 0,-1 1-1,0-1 1,1-1 0,-1 1 0,0-1 0,9-3 0,-11 4-12,-1-1-1,1 1 1,-1 0 0,1-1-1,-1 0 1,0 1 0,0-1-1,0 0 1,0 0-1,0 0 1,0-1 0,-1 1-1,1 0 1,-1-1 0,1 1-1,-1-1 1,0 1-1,0-1 1,0 1 0,0-1-1,0 0 1,-1 0 0,1 1-1,-1-1 1,0 0 0,0 0-1,0 0 1,0 1-1,0-1 1,-1-3 0,0 4 0,0 0 0,0 0 0,0 0 0,-1 0 0,1 0 0,0 1 0,-1-1 0,1 0 0,-1 1 0,1-1 0,-1 1 0,0 0 0,0 0 0,0-1 0,0 1 0,1 0 1,-1 0-1,-1 1 0,1-1 0,0 0 0,0 1 0,0-1 0,0 1 0,0 0 0,-5 0 0,-55-2-172,60 3 10,0-1 1,1 1 0,-1-1 0,0 1 0,1-1 0,-1 1 0,0 0-1,1 0 1,-1 0 0,1 0 0,0 0 0,-1 0 0,1 0 0,0 1 0,-1-1-1,1 0 1,0 1 0,0-1 0,0 1 0,0-1 0,-1 4 0,-1 8-4416,7 0-3581,6-2-3593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7.247"/>
    </inkml:context>
    <inkml:brush xml:id="br0">
      <inkml:brushProperty name="width" value="0.025" units="cm"/>
      <inkml:brushProperty name="height" value="0.025" units="cm"/>
    </inkml:brush>
  </inkml:definitions>
  <inkml:trace contextRef="#ctx0" brushRef="#br0">75 1 12492,'0'0'10410,"47"56"-8489,-42-36-319,-5 3-353,0 1-448,0 1-321,-13 1-223,-3 0-129,-5-2-384,-3-3-2019,-3-5-3394,2-9-6438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7.686"/>
    </inkml:context>
    <inkml:brush xml:id="br0">
      <inkml:brushProperty name="width" value="0.025" units="cm"/>
      <inkml:brushProperty name="height" value="0.025" units="cm"/>
    </inkml:brush>
  </inkml:definitions>
  <inkml:trace contextRef="#ctx0" brushRef="#br0">0 23 8840,'0'0'13773,"63"13"-11178,-30-13-1026,13 0-864,-1-6-577,11 0-128,-6-2-1601,-1 0-2659,-7 0-4389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8.044"/>
    </inkml:context>
    <inkml:brush xml:id="br0">
      <inkml:brushProperty name="width" value="0.025" units="cm"/>
      <inkml:brushProperty name="height" value="0.025" units="cm"/>
    </inkml:brush>
  </inkml:definitions>
  <inkml:trace contextRef="#ctx0" brushRef="#br0">50 0 9321,'0'0'15374,"-41"60"-14925,36-33-353,2 2-96,3 2-1794,0-6-1441,0 0-3171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8.419"/>
    </inkml:context>
    <inkml:brush xml:id="br0">
      <inkml:brushProperty name="width" value="0.025" units="cm"/>
      <inkml:brushProperty name="height" value="0.025" units="cm"/>
    </inkml:brush>
  </inkml:definitions>
  <inkml:trace contextRef="#ctx0" brushRef="#br0">0 35 7303,'0'0'12737,"10"-6"-10970,-1 1-1620,0 1 0,0 0 0,1 1 0,0 0-1,0 0 1,-1 1 0,2 0 0,-1 1 0,0 0-1,0 1 1,0 0 0,0 0 0,0 1 0,0 1-1,11 2 1,-4 0-73,-7-3-58,0 1-1,0 0 1,0 1-1,0 0 1,-1 1-1,1 0 1,-1 0-1,11 7 1,-20-10 14,1-1 1,0 1 0,-1 0-1,1 0 1,-1-1 0,1 1-1,-1 0 1,0 0 0,1-1-1,-1 1 1,0 0 0,1 0-1,-1 0 1,0 0-1,0 0 1,0 0 0,0-1-1,0 1 1,0 0 0,0 0-1,0 0 1,0 0 0,0 0-1,-1 0 1,1-1 0,0 1-1,0 0 1,-1 0 0,1 0-1,-1 0 1,1-1 0,-1 1-1,1 0 1,-1-1 0,1 1-1,-1 0 1,0-1-1,1 1 1,-1-1 0,0 1-1,1-1 1,-1 1 0,0-1-1,0 1 1,-1-1 0,-44 27 1542,35-22-1471,-1 0 51,9-4-157,0 0-1,0 0 1,0 0 0,0 0 0,0 0 0,0 1-1,1-1 1,-1 1 0,1-1 0,-1 1 0,1 0-1,0 0 1,-1 1 0,1-1 0,-2 3 0,7-2-343,1 0 0,0 0 1,-1 0-1,1 0 0,0-1 1,0 0-1,1 0 0,-1 0 1,0 0-1,8 1 0,1 2-644,-4 0 260,-1-1 1,0 1-1,0 0 0,12 10 1,-19-14 770,0-1 0,0 1 1,0-1-1,-1 1 0,1 0 0,0 0 1,0-1-1,-1 1 0,1 0 1,-1 0-1,1 0 0,0 0 1,-1 0-1,1 0 0,-1-1 1,0 1-1,1 0 0,-1 0 1,0 1-1,0-1 0,0 0 1,1 0-1,-1 0 0,0 0 1,0 0-1,-1 0 0,1 0 1,0 0-1,0 0 0,0 0 0,-1 0 1,1 0-1,0 0 0,-1 0 1,1 0-1,-1 0 0,1 0 1,-1 0-1,0-1 0,1 1 1,-1 0-1,0 0 0,0-1 1,1 1-1,-1 0 0,0-1 1,0 1-1,0-1 0,0 1 1,0-1-1,0 1 0,0-1 0,0 0 1,-1 1-1,-15 6 950,0-1 0,0 0 0,-1-1 0,0-1 0,1-1 0,-2-1 0,1 0 0,-25-1 0,42-1-996,1 0 0,-1 0 0,1 0-1,0 0 1,-1 0 0,1 0 0,-1 0 0,1 0 0,-1 0 0,1 0 0,0 0 0,-1 0-1,1 0 1,-1 0 0,1-1 0,0 1 0,-1 0 0,1 0 0,-1 0 0,1-1 0,0 1-1,-1 0 1,1 0 0,0-1 0,-1 1 0,1 0 0,0-1 0,0 1 0,-1 0 0,1-1-1,0 1 1,0-1 0,0 1 0,-1 0 0,1-1 0,7-16-2408,20-11-5640,-4 11-1058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8.762"/>
    </inkml:context>
    <inkml:brush xml:id="br0">
      <inkml:brushProperty name="width" value="0.025" units="cm"/>
      <inkml:brushProperty name="height" value="0.025" units="cm"/>
    </inkml:brush>
  </inkml:definitions>
  <inkml:trace contextRef="#ctx0" brushRef="#br0">43 0 11659,'0'0'13421,"-29"64"-12268,21-42-897,2 0-192,6 1-160,0-2-2114,0-1-1858,0-8-2242,0-5-224</inkml:trace>
  <inkml:trace contextRef="#ctx0" brushRef="#br0" timeOffset="1">180 4 13132,'0'0'4645,"-6"48"-3780,6-24-193,0 1-383,0 1-193,0-1-961,0 0-5253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0.750"/>
    </inkml:context>
    <inkml:brush xml:id="br0">
      <inkml:brushProperty name="width" value="0.025" units="cm"/>
      <inkml:brushProperty name="height" value="0.025" units="cm"/>
      <inkml:brushProperty name="color" value="#AB008B"/>
    </inkml:brush>
  </inkml:definitions>
  <inkml:trace contextRef="#ctx0" brushRef="#br0">1 1 11915,'0'0'7912,"3"54"-7912,-6-12 64,3 4-32,0 1-32,0-5-32,7-4-577,4-8-800,3-6-1314,-7-10-1665,-2-7-3844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9.090"/>
    </inkml:context>
    <inkml:brush xml:id="br0">
      <inkml:brushProperty name="width" value="0.025" units="cm"/>
      <inkml:brushProperty name="height" value="0.025" units="cm"/>
    </inkml:brush>
  </inkml:definitions>
  <inkml:trace contextRef="#ctx0" brushRef="#br0">1 46 9129,'0'0'10981,"7"-7"-9567,-3 3-1323,0 0-1,0 1 1,1 0-1,-1 0 1,1 0-1,0 0 1,-1 0-1,1 1 1,1 0-1,-1 0 1,0 1-1,0-1 0,1 1 1,-1 0-1,1 1 1,-1-1-1,1 1 1,6 0-1,-5 0-80,67 5 86,-70-4-103,1-1 1,-1 1-1,0 1 0,0-1 1,1 1-1,-1-1 0,0 1 1,0 1-1,0-1 0,-1 0 0,1 1 1,-1 0-1,1 0 0,3 4 1,-6-6 4,0 0 1,0 0 0,-1 0-1,1 0 1,0 0-1,-1 0 1,1 0 0,-1 0-1,1 0 1,-1 1-1,1-1 1,-1 0 0,0 0-1,1 0 1,-1 1-1,0-1 1,0 0 0,0 0-1,0 1 1,0-1 0,0 0-1,-1 0 1,1 1-1,0-1 1,-1 1 0,0 0 23,-1 0 0,1 0 0,-1 0 0,1 0 0,-1 0 0,0-1 0,0 1 0,1-1 0,-1 1 1,0-1-1,0 0 0,-4 2 0,-7 3 134,0-1-1,0-1 1,-22 5 0,28-8-144,-64 11 29,39-10-8629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9.579"/>
    </inkml:context>
    <inkml:brush xml:id="br0">
      <inkml:brushProperty name="width" value="0.025" units="cm"/>
      <inkml:brushProperty name="height" value="0.025" units="cm"/>
    </inkml:brush>
  </inkml:definitions>
  <inkml:trace contextRef="#ctx0" brushRef="#br0">1 1 6086,'0'0'3811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19.951"/>
    </inkml:context>
    <inkml:brush xml:id="br0">
      <inkml:brushProperty name="width" value="0.025" units="cm"/>
      <inkml:brushProperty name="height" value="0.025" units="cm"/>
    </inkml:brush>
  </inkml:definitions>
  <inkml:trace contextRef="#ctx0" brushRef="#br0">0 33 17777,'0'0'5829,"49"-23"-3875,-27 17-705,7 2-416,-1 4-769,4 0-64,3 0-480,2 0-1666,-5 0-2339,0 0-4707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0.277"/>
    </inkml:context>
    <inkml:brush xml:id="br0">
      <inkml:brushProperty name="width" value="0.025" units="cm"/>
      <inkml:brushProperty name="height" value="0.025" units="cm"/>
    </inkml:brush>
  </inkml:definitions>
  <inkml:trace contextRef="#ctx0" brushRef="#br0">186 1 15727,'0'0'6566,"-24"44"-5669,16-24 160,3 6-865,5 0-96,0-2-64,0 0-192,3-4-1185,2 0-577,2-4-737,-5-1-2145,3-5-3780</inkml:trace>
  <inkml:trace contextRef="#ctx0" brushRef="#br0" timeOffset="1">1 213 13036,'0'0'6663,"64"-9"-6119,-29 7-192,4 1-223,1 0-129,-3-2-449,-8 0-2690,-7-1-2786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0.637"/>
    </inkml:context>
    <inkml:brush xml:id="br0">
      <inkml:brushProperty name="width" value="0.025" units="cm"/>
      <inkml:brushProperty name="height" value="0.025" units="cm"/>
    </inkml:brush>
  </inkml:definitions>
  <inkml:trace contextRef="#ctx0" brushRef="#br0">1 0 14253,'0'0'4325,"44"2"-2916,-4 0-160,4 0-704,5 1-513,-2-2-1378,-2-1-4547,-8 0-6567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1.230"/>
    </inkml:context>
    <inkml:brush xml:id="br0">
      <inkml:brushProperty name="width" value="0.025" units="cm"/>
      <inkml:brushProperty name="height" value="0.025" units="cm"/>
    </inkml:brush>
  </inkml:definitions>
  <inkml:trace contextRef="#ctx0" brushRef="#br0">26 37 18706,'0'0'2690,"-2"9"-2081,-1 3-301,-14 50 701,16-57-960,0 0 0,0 0-1,1 1 1,-1-1 0,1 0 0,0 0-1,1 0 1,-1 1 0,3 9-1,-3-15-7,1 1-1,-1-1 1,1 1 0,-1 0-1,1-1 1,-1 1-1,1-1 1,-1 1 0,1-1-1,0 0 1,-1 1-1,1-1 1,-1 1 0,1-1-1,0 0 1,0 0-1,-1 1 1,1-1 0,0 0-1,-1 0 1,1 0-1,0 0 1,0 0 0,-1 0-1,1 0 1,0 0-1,0 0 1,-1 0 0,1 0-1,0 0 1,-1-1-1,1 1 1,0 0 0,-1-1-1,1 1 1,0 0-1,-1-1 1,1 1 0,0-1-1,-1 1 1,1-1-1,-1 1 1,1-1 0,0 0-1,25-25 648,-21 18-687,1-1 0,-2 1 1,1-1-1,-1 0 1,0 0-1,-1 0 1,0-1-1,-1 1 1,0-1-1,1-14 1,-3 23-328,11 23-502,-7-20 834,0 0 0,-1-1-1,1 0 1,0 0-1,-1 0 1,1 0 0,0 0-1,0-1 1,0 1-1,0-1 1,0 0 0,0 0-1,0-1 1,0 1-1,3-2 1,-1 1 20,0 0-1,0-1 1,-1 1 0,1-1 0,-1-1-1,0 1 1,1-1 0,-1 0 0,7-5-1,-11 7 14,1 0-1,-1-1 0,1 0 0,-1 1 0,0-1 1,1 0-1,-1 0 0,0 0 0,0 0 0,0 0 0,-1 0 1,1 0-1,0 0 0,-1 0 0,1 0 0,-1 0 0,0 0 1,0-1-1,0-3 0,-1 5-38,0 1-1,0-1 1,-1 1 0,1 0 0,0-1-1,-1 1 1,1 0 0,0 0 0,0 0-1,-1-1 1,1 1 0,0 1 0,-1-1-1,1 0 1,0 0 0,-1 0 0,1 1-1,0-1 1,-1 1 0,0 0 0,-4 3 4,0 0 0,0 0 0,1 0 1,0 1-1,0 0 0,0 0 0,0 0 1,1 1-1,0-1 0,-5 10 0,6-11 2,1 1 0,-1-1 0,1 1-1,0 0 1,1 0 0,-1 0 0,1 0 0,0 0-1,0 0 1,0 0 0,1 0 0,-1 0-1,1 0 1,2 10 0,-2-14-39,1 0 1,0 0-1,-1 1 1,1-1-1,0 0 1,0 0-1,0 0 1,0 0-1,0 0 1,0-1-1,0 1 1,0 0-1,0 0 1,0-1-1,0 1 1,0-1-1,1 1 1,-1-1-1,0 1 1,0-1-1,1 0 1,-1 1-1,0-1 1,3 0-1,37 1-2007,-31-1 1161,18-2-3365,0-8-3155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1.603"/>
    </inkml:context>
    <inkml:brush xml:id="br0">
      <inkml:brushProperty name="width" value="0.025" units="cm"/>
      <inkml:brushProperty name="height" value="0.025" units="cm"/>
    </inkml:brush>
  </inkml:definitions>
  <inkml:trace contextRef="#ctx0" brushRef="#br0">98 11 5189,'0'0'14077,"-7"-2"-12593,2 0-1410,3 1 35,0 0-1,0 0 1,-1 0-1,1 1 1,0-1 0,0 1-1,-1-1 1,1 1-1,0 0 1,0 0-1,-1 0 1,1 0 0,0 0-1,-1 0 1,1 0-1,0 1 1,0 0-1,-1-1 1,1 1 0,0 0-1,0 0 1,0 0-1,0 0 1,0 0-1,0 1 1,0-1 0,1 0-1,-1 1 1,0 0-1,1-1 1,-1 1-1,1 0 1,-1 0 0,1 0-1,-2 3 1,2-2-10,-1 0 1,1-1-1,-1 1 1,1 0-1,0 1 1,0-1-1,0 0 1,1 0-1,-1 0 1,1 1-1,-1-1 1,1 0-1,0 0 1,1 1-1,-1-1 1,2 6-1,-2-7-80,1-1 0,0 1-1,0 0 1,1 0 0,-1 0-1,0-1 1,1 1-1,-1-1 1,1 1 0,-1-1-1,1 0 1,-1 1-1,1-1 1,0 0 0,0 0-1,0 0 1,0 0-1,0-1 1,0 1 0,0 0-1,0-1 1,0 1-1,0-1 1,0 0 0,0 0-1,2 0 1,6 1-16,0-1 0,0 0-1,1 0 1,-1-1 0,0-1 0,-1 0 0,1 0 0,14-6 0,-19 7-20,-1-1 1,1-1-1,-1 1 1,0 0-1,0-1 1,0 0-1,0 0 1,0-1-1,-1 1 1,0-1-1,1 1 1,-1-1-1,0 0 1,-1 0-1,1 0 1,-1-1-1,0 1 1,0-1-1,2-6 1,-13 15-1574,-5 8 1348,10-8 110,1 1 0,-1-1-1,1 1 1,0 0 0,0 0-1,1 1 1,-1-1-1,1 0 1,0 1 0,1-1-1,-1 1 1,1 0-1,0-1 1,0 8 0,1-13-13,0 1 0,0-1 0,0 0 1,0 1-1,0-1 0,1 0 0,-1 1 1,0-1-1,0 0 0,0 1 0,0-1 1,1 0-1,-1 1 0,0-1 0,0 0 0,1 1 1,-1-1-1,0 0 0,0 0 0,1 0 1,-1 1-1,0-1 0,1 0 0,-1 0 1,0 0-1,1 0 0,-1 1 0,0-1 1,1 0-1,-1 0 0,1 0 0,-1 0 1,0 0-1,1 0 0,-1 0 0,0 0 1,1 0-1,-1 0 0,1 0 0,-1 0 1,1-1-1,1 1-721,16 0-5257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1.951"/>
    </inkml:context>
    <inkml:brush xml:id="br0">
      <inkml:brushProperty name="width" value="0.025" units="cm"/>
      <inkml:brushProperty name="height" value="0.025" units="cm"/>
    </inkml:brush>
  </inkml:definitions>
  <inkml:trace contextRef="#ctx0" brushRef="#br0">83 0 9961,'0'0'15428,"-6"11"-13933,5-10-1473,-16 28 1156,-21 50 1,34-72-1297,1 1-1,0 0 1,0 0-1,1 0 1,0 0 0,1 0-1,-1 0 1,2 0 0,-1 0-1,1 1 1,0-1-1,1 0 1,0 1 0,3 11-1,10 0-6169,-5-14-17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2.315"/>
    </inkml:context>
    <inkml:brush xml:id="br0">
      <inkml:brushProperty name="width" value="0.025" units="cm"/>
      <inkml:brushProperty name="height" value="0.025" units="cm"/>
    </inkml:brush>
  </inkml:definitions>
  <inkml:trace contextRef="#ctx0" brushRef="#br0">165 1 13773,'0'0'11189,"-8"0"-10569,1 1-545,1 0 1,-1 1 0,1 0 0,-1 1 0,1-1-1,0 1 1,0 0 0,0 0 0,0 1 0,1 0-1,0 0 1,-1 0 0,1 1 0,1 0 0,-1 0-1,1 0 1,0 0 0,0 1 0,-4 6 0,3-5-12,0 1 0,0-1 0,1 2 0,0-1 0,0 0 0,1 1 0,0-1 0,0 1 0,1 0 0,0 0 0,1 0 0,0 0 0,0 0 0,1 12 1,0-19-74,1 1 1,-1-1 0,1 0 0,-1 0 0,1 1 0,0-1 0,0 0 0,0 0 0,0 0 0,0 0 0,0 0 0,1 0 0,-1-1 0,1 1 0,-1 0 0,1-1 0,0 1 0,-1-1 0,1 1 0,0-1-1,0 0 1,0 0 0,0 0 0,0 0 0,4 1 0,27 6-2308,-1-6-3705,1-2-5195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2.701"/>
    </inkml:context>
    <inkml:brush xml:id="br0">
      <inkml:brushProperty name="width" value="0.025" units="cm"/>
      <inkml:brushProperty name="height" value="0.025" units="cm"/>
    </inkml:brush>
  </inkml:definitions>
  <inkml:trace contextRef="#ctx0" brushRef="#br0">0 10 13549,'0'0'8264,"12"-2"-6636,4-1-1072,1 1 1,-1 0 0,1 2-1,26 1 1,-38 0-460,0 0 1,0 0 0,0 0-1,0 0 1,-1 1-1,1 0 1,0 0 0,-1 0-1,1 0 1,5 4 0,-8-4-92,-1 0 0,1 0-1,0 0 1,0 0 0,-1 0 0,1 0 0,-1 0 0,0 0 0,1 1 0,-1-1 0,0 0 0,-1 1 0,1-1 0,0 1 0,-1-1 0,1 1 0,-1-1 0,0 1 0,0 0 0,0-1 0,0 5 0,-1-4 13,1 0 0,-1-1 1,1 1-1,-1-1 1,0 1-1,0-1 1,0 0-1,0 1 0,0-1 1,-1 0-1,1 0 1,-1 0-1,0 0 1,1 0-1,-1 0 0,-4 3 1,-40 23 181,39-26-191,1 1 0,0 0-1,0 1 1,1-1 0,-1 1 0,1 1-1,0-1 1,-7 8 0,11-12-16,1 1 0,0-1 0,0 0 0,0 1 0,0-1 0,0 0 0,0 1 0,0-1 1,0 0-1,0 1 0,0-1 0,0 1 0,0-1 0,0 0 0,0 1 0,0-1 0,0 0 0,0 1 0,0-1 0,1 0 0,-1 1 0,0-1 0,0 0 1,0 1-1,1-1 0,-1 0 0,0 1 0,0-1 0,1 0 0,-1 0 0,0 1 0,0-1 0,1 0 0,-1 0 0,0 0 0,1 1 0,-1-1 1,1 0-1,-1 0 0,0 0 0,1 0 0,-1 0 0,0 0 0,1 0 0,-1 0 0,0 0 0,1 0 0,-1 0 0,1 0 0,-1 0 0,0 0 1,1 0-1,-1 0 0,0 0 0,1-1 0,30 2-489,-25-1 217,49-6-4247,-19-5-3164,0-3-5887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1.220"/>
    </inkml:context>
    <inkml:brush xml:id="br0">
      <inkml:brushProperty name="width" value="0.025" units="cm"/>
      <inkml:brushProperty name="height" value="0.025" units="cm"/>
      <inkml:brushProperty name="color" value="#AB008B"/>
    </inkml:brush>
  </inkml:definitions>
  <inkml:trace contextRef="#ctx0" brushRef="#br0">10 156 11115,'0'0'2701,"-2"-10"-75,0 3-2124,1 5-391,0 0-1,0-1 1,0 1-1,1 0 1,-1-1 0,1 1-1,0 0 1,-1-1-1,1 1 1,0-1-1,0 1 1,1 0 0,-1-1-1,0 1 1,1 0-1,-1-1 1,1 1 0,0 0-1,0-1 1,0 1-1,0 0 1,0 0-1,1 0 1,-1 0 0,0 0-1,1 0 1,1-1-1,10-6 170,1 0 1,0 1-1,0 1 0,1 1 0,-1 0 0,1 0 0,0 2 0,31-6 1,-22 6-302,0 1 0,0 2 0,0 0 1,0 1-1,31 5 0,-52-5-24,0 1-1,0-1 1,0 1-1,0 0 1,0-1 0,0 1-1,0 1 1,0-1-1,-1 0 1,1 1-1,0 0 1,-1-1-1,1 1 1,-1 0 0,1 0-1,-1 0 1,2 3-1,-3-3 22,1 1 0,-1-1 0,-1 0-1,1 0 1,0 1 0,0-1 0,-1 1-1,1-1 1,-1 1 0,0-1 0,0 0-1,0 1 1,0-1 0,0 1 0,0-1 0,-2 5-1,-1 3 44,0-1-1,-1 0 0,-1 0 1,1-1-1,-1 1 0,0-1 1,-1 0-1,0 0 1,-10 9-1,-22 18 307,27-27-143,0 2-1,1 0 1,0 0 0,-12 17-1,22-27-183,-1 0 1,1 1-1,0-1 0,0 0 1,0 0-1,-1 1 0,1-1 1,0 0-1,0 1 0,0-1 1,0 0-1,0 1 0,0-1 1,0 0-1,0 1 0,0-1 1,0 1-1,0-1 0,0 0 1,0 1-1,0-1 0,0 0 1,0 1-1,0-1 0,0 0 0,1 1 1,-1-1-1,0 0 0,0 0 1,0 1-1,1-1 0,-1 0 1,0 0-1,0 1 0,1-1 1,15 6-20,29-3-84,-36-2-3,5-1-56,0 2-1,0-1 1,0 2 0,0 0-1,18 7 1,-30-10 142,0 1 1,0 0-1,1 0 1,-1 0-1,0 0 1,0 0-1,-1 1 1,1-1-1,0 1 1,0-1-1,-1 1 1,1-1-1,-1 1 1,1 0-1,-1 0 1,0 0-1,1 0 1,-1 0-1,0 0 1,0 0-1,-1 0 1,1 0-1,0 1 1,-1-1-1,1 0 1,-1 0-1,0 1 1,0-1-1,0 0 1,0 1-1,0-1 1,0 0-1,-1 1 1,1-1-1,-1 0 1,1 0-1,-1 0 1,0 1-1,0-1 1,0 0-1,-2 3 1,-1 2 164,-1 0 0,0-1 1,0 0-1,0 1 0,-1-2 1,0 1-1,0-1 0,0 0 1,-1 0-1,-13 8 0,-7 1 1346,-44 18-1,56-26-1117,1 0-1,-1-1 0,0-1 0,-1 0 1,1-1-1,0-1 0,-1-1 1,0 0-1,1 0 0,-28-4 0,42 3-399,-1 0-1,1 0 0,0-1 0,-1 1 1,1 0-1,0-1 0,0 1 0,-1-1 1,1 1-1,0-1 0,0 1 0,0-1 0,-1 0 1,1 0-1,0 0 0,0 0 0,0 0 1,0 0-1,1 0 0,-1 0 0,0 0 0,0 0 1,1 0-1,-1 0 0,0 0 0,1-1 1,-1 1-1,1 0 0,0-1 0,-1 1 0,1 0 1,0-1-1,0 1 0,0-2 0,0 0-323,1 1-1,0 0 0,0 0 1,0 0-1,0 0 0,0 0 1,0 0-1,0 0 0,1 0 1,-1 0-1,1 1 0,0-1 1,-1 0-1,1 1 0,0-1 1,0 1-1,0 0 0,4-2 0,22-12-4226,3-1-2280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3.074"/>
    </inkml:context>
    <inkml:brush xml:id="br0">
      <inkml:brushProperty name="width" value="0.025" units="cm"/>
      <inkml:brushProperty name="height" value="0.025" units="cm"/>
    </inkml:brush>
  </inkml:definitions>
  <inkml:trace contextRef="#ctx0" brushRef="#br0">155 6 8584,'-9'-1'9903,"3"0"-9192,-6 0 384,1-1 0,0 2 0,-1 0 1,1 0-1,-23 4 0,32-4-1039,-1 1 0,1-1 0,-1 1 0,1 0 0,0 0 0,-1 0 0,1 1 0,0-1 0,0 0 0,0 1 0,0-1 0,0 1 0,0 0-1,0 0 1,1 0 0,-1 0 0,1 0 0,-1 0 0,1 0 0,0 0 0,-1 0 0,1 1 0,0-1 0,1 0 0,-1 1 0,0-1 0,1 1 0,-1-1 0,1 1 0,0 0 0,0-1 0,0 1 0,0-1 0,0 1 0,1-1 0,0 5 0,0-5-45,0 0 1,0 1-1,0-1 0,0 1 1,0-1-1,0 0 1,1 0-1,-1 0 1,1 0-1,-1 0 0,1 0 1,0 0-1,0 0 1,0 0-1,0-1 1,0 1-1,0-1 0,0 0 1,1 0-1,-1 1 1,0-1-1,1-1 1,-1 1-1,1 0 1,-1-1-1,1 1 0,-1-1 1,1 0-1,0 1 1,3-2-1,0 2-27,-1-1 0,0 0 1,1-1-1,-1 1 0,1-1 0,-1 0 0,0 0 1,0-1-1,0 0 0,0 0 0,0 0 0,0 0 1,0-1-1,4-3 0,-5 3-86,0 0 1,0-1-1,-1 0 0,0 0 0,1 0 1,-1 0-1,-1 0 0,1-1 1,-1 1-1,0-1 0,0 0 0,0 1 1,0-1-1,-1 0 0,0 0 0,0 0 1,0-8-1,-1 13 57,0-1 1,0 1-1,0-1 0,0 1 0,0-1 0,0 1 1,-1-1-1,1 1 0,0 0 0,0-1 1,-1 1-1,1-1 0,0 1 0,-1-1 1,1 1-1,0 0 0,-1-1 0,1 1 1,-1 0-1,1-1 0,-1 1 0,1 0 1,0 0-1,-1 0 0,1-1 0,-1 1 0,1 0 1,-1 0-1,1 0 0,-1 0 0,1 0 1,-1 0-1,1 0 0,-1 0 0,0 0 1,1 0-1,-1 0 0,1 0 0,-1 0 1,1 0-1,-1 0 0,1 1 0,-1-1 1,1 0-1,0 0 0,-1 1 0,0-1 0,-1 1-332,0 0 0,0 0 0,0 0 0,0 0 0,0 0 0,0 0 0,1 0 0,-1 1 0,0-1 0,1 0 0,-4 4 0,-1 8-5773,4-2-5455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3.417"/>
    </inkml:context>
    <inkml:brush xml:id="br0">
      <inkml:brushProperty name="width" value="0.025" units="cm"/>
      <inkml:brushProperty name="height" value="0.025" units="cm"/>
    </inkml:brush>
  </inkml:definitions>
  <inkml:trace contextRef="#ctx0" brushRef="#br0">43 0 19154,'0'0'7591,"-32"51"-6726,27-34-577,1 1-224,3-1-64,1-4-1217,0-3-865,1-4-1409,11-5-3940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3.763"/>
    </inkml:context>
    <inkml:brush xml:id="br0">
      <inkml:brushProperty name="width" value="0.025" units="cm"/>
      <inkml:brushProperty name="height" value="0.025" units="cm"/>
    </inkml:brush>
  </inkml:definitions>
  <inkml:trace contextRef="#ctx0" brushRef="#br0">128 29 18610,'0'0'3272,"-7"-2"-2792,4 1-493,-37-7 458,39 8-407,0 0 1,0 0-1,0 0 1,0 0-1,0 0 1,-1 0-1,1 0 1,0 0-1,0 1 1,0-1-1,0 0 0,0 1 1,0-1-1,0 1 1,0-1-1,0 1 1,0 0-1,0-1 1,1 1-1,-1 0 1,0 0-1,0-1 1,1 1-1,-1 0 0,0 0 1,1 0-1,-1 0 1,1 0-1,-1 0 1,1 0-1,-1 0 1,1 0-1,0 0 1,0 0-1,-1 0 1,1 0-1,0 1 0,0-1 1,0 2-1,1-3 3,-1 1 0,1 0 0,-1-1-1,1 1 1,-1 0 0,1-1-1,0 1 1,-1 0 0,1-1 0,0 1-1,-1-1 1,1 1 0,0-1-1,0 0 1,0 1 0,-1-1 0,1 0-1,0 0 1,0 1 0,0-1 0,0 0-1,0 0 1,-1 0 0,1 0-1,0 0 1,0 0 0,1 0 0,34-1 157,-28 1-293,-4-1-93,0 0-1,1 1 0,-1-2 1,0 1-1,0 0 1,0-1-1,0 0 0,0 0 1,5-3-1,-7 4 132,0 0 1,0 0-1,-1 0 0,1-1 0,0 1 0,0-1 1,-1 1-1,1-1 0,-1 0 0,0 1 1,1-1-1,-1 0 0,0 0 0,0 0 1,0 0-1,0 0 0,0 0 0,-1 0 0,2-5 1,-25 45 541,19-30-337,1 1-1,0 0 0,0 0 1,1 0-1,1 0 0,-1 0 1,1 13-1,1-17-111,0 0 0,0-1 0,0 1 0,1-1-1,0 1 1,0-1 0,0 1 0,0-1 0,1 0 0,0 1 0,0-1-1,0 0 1,0 0 0,0 0 0,1-1 0,5 6 0,-7-8-48,0 0 0,0 0-1,1 0 1,-1 0 0,0 0 0,0 1 0,0-1 0,0 0 0,0 0 0,-1 1-1,1-1 1,0 0 0,0 1 0,-1-1 0,1 1 0,-1-1 0,1 1 0,-1-1-1,0 1 1,0-1 0,0 1 0,0 0 0,0-1 0,0 2 0,-1-1 110,0-1 1,0 1 0,0-1 0,0 0-1,0 0 1,0 1 0,0-1 0,-1 0-1,1 0 1,0 0 0,-1 0-1,1 0 1,-1-1 0,1 1 0,-1 0-1,1-1 1,-1 1 0,-2 0 0,-9 2 479,-1-1 0,0 0 0,0 0 0,-16-1 0,16-1-718,-26 0 238,21-9-5128,13-2-2278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4.565"/>
    </inkml:context>
    <inkml:brush xml:id="br0">
      <inkml:brushProperty name="width" value="0.025" units="cm"/>
      <inkml:brushProperty name="height" value="0.025" units="cm"/>
    </inkml:brush>
  </inkml:definitions>
  <inkml:trace contextRef="#ctx0" brushRef="#br0">1 241 7111,'0'0'8680,"8"1"-6972,42 1-399,1-2 1,-1-2-1,96-18 0,-49 7-722,933-69-516,7 55 440,526 50 3018,94-43-3113,-284-24-368,-1159 44-1676,-215-3-1485,-11-12 1635,-6-4-1789,1-3-2941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5.145"/>
    </inkml:context>
    <inkml:brush xml:id="br0">
      <inkml:brushProperty name="width" value="0.025" units="cm"/>
      <inkml:brushProperty name="height" value="0.025" units="cm"/>
    </inkml:brush>
  </inkml:definitions>
  <inkml:trace contextRef="#ctx0" brushRef="#br0">142 1 10442,'0'0'11002,"10"8"-10180,-9-7-786,20 17 508,-2 0 0,0 1 1,-1 1-1,29 42 0,-43-57-502,-1 0 1,0 0-1,0 1 1,0 0-1,-1-1 1,0 1-1,0 0 1,0 0-1,-1 0 1,0 0-1,0 1 1,0-1-1,-1 0 0,0 0 1,0 0-1,-1 1 1,0-1-1,0 0 1,0 0-1,-1 0 1,0 0-1,0 0 1,0 0-1,-1-1 1,0 1-1,0-1 0,0 1 1,-1-1-1,-5 7 1,-12 9 31,0 0 0,-1-1 0,-44 30 0,37-32-2816,-40 20-1,30-21-3951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5.771"/>
    </inkml:context>
    <inkml:brush xml:id="br0">
      <inkml:brushProperty name="width" value="0.025" units="cm"/>
      <inkml:brushProperty name="height" value="0.025" units="cm"/>
    </inkml:brush>
  </inkml:definitions>
  <inkml:trace contextRef="#ctx0" brushRef="#br0">1 1 10378,'0'0'7431,"12"44"-6086,-12-20 353,3 4-930,-1-1-479,1 1-161,0-5-64,3-1-609,4-5-1601,-5-6-2466,-2-6-2531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6.210"/>
    </inkml:context>
    <inkml:brush xml:id="br0">
      <inkml:brushProperty name="width" value="0.025" units="cm"/>
      <inkml:brushProperty name="height" value="0.025" units="cm"/>
    </inkml:brush>
  </inkml:definitions>
  <inkml:trace contextRef="#ctx0" brushRef="#br0">1 38 11339,'9'-4'3155,"12"-3"-1969,-1 0 0,1 2 0,0 0 0,29-2 0,-39 6-1043,-1 0 0,1 0 0,-1 1 0,1 1 0,-1 0 0,0 0 0,1 1 0,-1 1 0,0-1 0,0 2 0,0-1-1,10 6 1,-18-8-137,0 0 0,1 1-1,-1-1 1,0 0 0,0 1-1,-1 0 1,1-1 0,0 1-1,0 0 1,-1 0 0,1 0-1,-1 0 1,0 0 0,1 0-1,-1 0 1,0 1-1,0-1 1,0 0 0,-1 1-1,1-1 1,-1 0 0,1 5-1,-1-4 90,-1 1 0,1-1-1,-1 0 1,0 1-1,0-1 1,-1 0 0,1 0-1,-1 0 1,1 0 0,-1 0-1,0 0 1,0 0-1,0 0 1,-3 2 0,-10 9 407,0-1 1,-1 0-1,0-1 1,-22 12-1,35-22-501,-11 11 53,27-5-606,4-1 463,-6 0-15,47 28-456,-56-34 555,0 0-1,0 1 1,0-1-1,-1 1 1,1-1-1,0 1 1,-1 0-1,0-1 1,1 1-1,-1 0 1,0 0-1,0 0 1,0 0-1,0 0 1,0 0-1,0 0 1,-1 1-1,1-1 1,-1 0-1,0 0 1,1 0-1,-1 1 1,0-1-1,0 3 1,-2-3 98,1 0 0,0 0 0,-1 0 0,0 0 1,1 0-1,-1 0 0,0-1 0,0 1 0,0-1 0,0 1 0,0-1 0,0 0 1,-1 0-1,1 0 0,0 0 0,0 0 0,-1 0 0,1-1 0,-1 1 0,-2-1 0,-54 10 1494,57-10-1504,-1 1-2,-14 1 202,1-1 0,-1 0-1,0-1 1,-24-3-1,41 3-316,-1 0-1,1 0 1,-1 0-1,1 0 0,-1 0 1,1 0-1,-1-1 1,1 1-1,-1 0 0,1 0 1,-1 0-1,1-1 0,-1 1 1,1 0-1,0 0 1,-1-1-1,1 1 0,-1 0 1,1-1-1,0 1 1,-1-1-1,1 1 0,0 0 1,-1-1-1,1 1 0,0-1 1,0 1-1,-1-1 1,1 1-1,0-1 0,0 1 1,0-1-1,0 1 1,0-1-1,0 1 0,0-1 1,0 1-1,0-1 0,0 1 1,0-1-1,0 1 1,0-1-1,0 0 0,0 1 1,0 0-1,1-1 0,-1 1 1,0-1-1,0 1 1,1-1-1,-1 1 0,0-1 1,1 1-1,-1 0 1,1-1-1,22-21-3797,6 3-786,7-2-3027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6.603"/>
    </inkml:context>
    <inkml:brush xml:id="br0">
      <inkml:brushProperty name="width" value="0.025" units="cm"/>
      <inkml:brushProperty name="height" value="0.025" units="cm"/>
    </inkml:brush>
  </inkml:definitions>
  <inkml:trace contextRef="#ctx0" brushRef="#br0">0 0 19763,'0'0'6053,"2"64"-5444,2-40-481,6 0-64,-4 1-32,6-3-640,7-3-1122,-6-4-1441,2-4-2114,-5-7-3908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6.932"/>
    </inkml:context>
    <inkml:brush xml:id="br0">
      <inkml:brushProperty name="width" value="0.025" units="cm"/>
      <inkml:brushProperty name="height" value="0.025" units="cm"/>
    </inkml:brush>
  </inkml:definitions>
  <inkml:trace contextRef="#ctx0" brushRef="#br0">236 43 256,'0'0'20436,"-34"57"-18707,21-30-960,6 4 160,0-1-513,7 2-256,0 0-96,0-5 0,0-1-320,5-3-1345,2-6-641,-5-5-33,-2-5-960</inkml:trace>
  <inkml:trace contextRef="#ctx0" brushRef="#br0" timeOffset="1">0 35 7015,'0'0'8941,"9"-5"-6741,0 0-1778,1 1 0,-1 0 1,1 0-1,-1 1 0,1 1 0,0-1 1,0 2-1,0-1 0,19 1 1,-22 1-236,13 0 186,0 0-1,0 2 0,26 5 0,-43-7-366,0 0 0,0 1 0,0-1 0,0 1 0,0 0-1,-1 0 1,1 0 0,0 0 0,0 1 0,-1-1 0,1 1-1,-1-1 1,1 1 0,-1 0 0,1 0 0,-1 0 0,0 1-1,0-1 1,0 0 0,-1 1 0,1-1 0,0 1 0,-1 0-1,0-1 1,1 1 0,-1 0 0,0 0 0,-1 0 0,1 0-1,0 4 1,-2-3 64,0 0-1,0 0 1,0 0-1,-1-1 0,1 1 1,-1 0-1,0-1 1,0 0-1,0 1 0,-1-1 1,1 0-1,-1 0 1,0 0-1,0 0 1,0-1-1,0 1 0,0-1 1,-1 0-1,-3 2 1,-12 8 18,-41 18-1,55-28-368,-15 7-319,6-7-4540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7.264"/>
    </inkml:context>
    <inkml:brush xml:id="br0">
      <inkml:brushProperty name="width" value="0.025" units="cm"/>
      <inkml:brushProperty name="height" value="0.025" units="cm"/>
    </inkml:brush>
  </inkml:definitions>
  <inkml:trace contextRef="#ctx0" brushRef="#br0">0 62 13004,'0'0'8456,"51"-1"-7303,-25-7-288,6-1-256,5-1-513,-1-1-1377,1-1-3652,-4 1-8231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1.565"/>
    </inkml:context>
    <inkml:brush xml:id="br0">
      <inkml:brushProperty name="width" value="0.025" units="cm"/>
      <inkml:brushProperty name="height" value="0.025" units="cm"/>
      <inkml:brushProperty name="color" value="#AB008B"/>
    </inkml:brush>
  </inkml:definitions>
  <inkml:trace contextRef="#ctx0" brushRef="#br0">19 0 17553,'0'0'5189,"-10"65"-5157,5-31 0,3 6-32,0 0-289,2-3-479,0-2-65,0-4-448,0-6-385,0-9-1857,7-7-1026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7.655"/>
    </inkml:context>
    <inkml:brush xml:id="br0">
      <inkml:brushProperty name="width" value="0.025" units="cm"/>
      <inkml:brushProperty name="height" value="0.025" units="cm"/>
    </inkml:brush>
  </inkml:definitions>
  <inkml:trace contextRef="#ctx0" brushRef="#br0">19 1 20115,'0'0'5990,"-18"55"-5606,18-31-160,0 2-128,1-2-96,8 0-128,-6-2-1121,2-2-641,0-3-512,-5-4-1666,0-4-3491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8.013"/>
    </inkml:context>
    <inkml:brush xml:id="br0">
      <inkml:brushProperty name="width" value="0.025" units="cm"/>
      <inkml:brushProperty name="height" value="0.025" units="cm"/>
    </inkml:brush>
  </inkml:definitions>
  <inkml:trace contextRef="#ctx0" brushRef="#br0">9 361 12684,'0'0'13869,"64"-18"-13132,-27 2-449,1 0-224,-1 1-64,-1 0 64,-8 1-608,-6 1-1314,-3-2-1345,-13 3-769,-6-4-3811</inkml:trace>
  <inkml:trace contextRef="#ctx0" brushRef="#br0" timeOffset="1">0 74 12684,'0'0'9833,"56"-33"-8904,-19 24-288,3 3-129,7 0-223,-3 2-225,1 2-64,-6 0-1570,-4-4-3939,2 0-12268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8.892"/>
    </inkml:context>
    <inkml:brush xml:id="br0">
      <inkml:brushProperty name="width" value="0.025" units="cm"/>
      <inkml:brushProperty name="height" value="0.025" units="cm"/>
    </inkml:brush>
  </inkml:definitions>
  <inkml:trace contextRef="#ctx0" brushRef="#br0">2 64 10250,'-2'4'6854,"2"0"-4163,5 0-994,14-4-127,9 0 416,6 0-705,5-2-576,3-10-513,3-2-192,-4 1-1442,-8-3-3426,-11-3-5286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29.773"/>
    </inkml:context>
    <inkml:brush xml:id="br0">
      <inkml:brushProperty name="width" value="0.025" units="cm"/>
      <inkml:brushProperty name="height" value="0.025" units="cm"/>
    </inkml:brush>
  </inkml:definitions>
  <inkml:trace contextRef="#ctx0" brushRef="#br0">21 46 10762,'0'0'11729,"-2"10"-10667,-6 34 873,-2 80 0,10-124-1915,0 1 1,-1-1-1,1 0 0,0 0 0,0 1 1,0-1-1,0 0 0,0 0 0,0 1 0,0-1 1,0 0-1,0 0 0,1 1 0,-1-1 0,0 0 1,0 0-1,0 1 0,0-1 0,0 0 1,0 0-1,0 1 0,1-1 0,-1 0 0,0 0 1,0 0-1,0 0 0,0 1 0,1-1 0,-1 0 1,0 0-1,0 0 0,0 0 0,1 0 0,-1 1 1,0-1-1,0 0 0,1 0 0,-1 0 1,1 0-1,10-6 1157,7-15 19,-12 7-1288,-1 0 1,0-1-1,-1 1 1,-1-1-1,0 0 1,1-21-1,-4 38 89,0 1-1,0-1 0,1 0 1,0 0-1,-1 1 0,1-1 0,0 0 1,0 0-1,0 0 0,0 0 1,0 0-1,1 0 0,-1-1 1,1 1-1,-1 0 0,1-1 0,-1 1 1,1-1-1,0 1 0,0-1 1,0 0-1,0 1 0,0-1 0,0 0 1,0-1-1,0 1 0,0 0 1,0-1-1,1 1 0,-1-1 1,0 1-1,1-1 0,-1 0 0,4 0 1,1 0 42,0 0 0,0 0 0,0 0 0,0-1 0,0 0-1,0-1 1,0 1 0,0-1 0,-1 0 0,10-5 0,-11 4-9,0 1-1,0-1 0,0 0 1,-1 0-1,0 0 0,1-1 1,-1 0-1,0 0 1,-1 0-1,1 0 0,-1 0 1,0-1-1,0 1 0,0-1 1,0 0-1,-1 0 0,0 0 1,0 0-1,0 0 1,-1-1-1,2-5 0,-3 10-32,0 0 1,-1 0-1,1 1 0,0-1 0,0 0 0,0 1 0,0-1 0,-1 0 0,1 1 1,0-1-1,-1 0 0,1 1 0,0-1 0,-1 0 0,1 1 0,-1-1 1,1 1-1,-1-1 0,1 1 0,-1-1 0,1 1 0,-1 0 0,0-1 0,1 1 1,-1 0-1,0-1 0,1 1 0,-1 0 0,0 0 0,1-1 0,-1 1 0,0 0 1,1 0-1,-1 0 0,0 0 0,0 0 0,1 0 0,-1 0 0,0 0 1,0 0-1,1 1 0,-1-1 0,0 0 0,1 0 0,-1 0 0,0 1 0,1-1 1,-1 1-1,0 0 0,-35 19-201,27-10 196,0 0 0,1 0-1,-13 23 1,18-28 8,0 0 1,1 0 0,-1 0-1,1 1 1,0-1-1,1 1 1,-1 0-1,1-1 1,0 1-1,0 0 1,1 8 0,0-13-25,1 0 1,-1 0-1,1 1 1,-1-1 0,1 0-1,0 0 1,0 0-1,-1 0 1,1 0 0,0 0-1,0 0 1,0 0-1,0 0 1,0-1-1,0 1 1,0 0 0,0 0-1,0-1 1,1 1-1,-1-1 1,0 1 0,0-1-1,1 0 1,-1 1-1,0-1 1,0 0 0,1 0-1,-1 0 1,2 0-1,47-1-1690,-41 1 1205,4-2-1103,1 0 0,-1 0 0,0-1-1,18-7 1,11-6-5765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0.116"/>
    </inkml:context>
    <inkml:brush xml:id="br0">
      <inkml:brushProperty name="width" value="0.025" units="cm"/>
      <inkml:brushProperty name="height" value="0.025" units="cm"/>
    </inkml:brush>
  </inkml:definitions>
  <inkml:trace contextRef="#ctx0" brushRef="#br0">162 1 12492,'0'0'5963,"-12"0"-2488,2 0-2929,-1 1 1,1 1-1,-1 0 0,1 0 0,-21 8 1,27-9-416,0 0 0,0 1 0,0 0 1,1 0-1,-1 0 0,1 0 1,-1 1-1,1-1 0,0 1 0,-1 0 1,1 0-1,1 0 0,-1 0 1,0 1-1,1-1 0,0 1 0,0-1 1,0 1-1,0 0 0,0 0 1,-1 6-1,3-9-125,0-1 1,0 1-1,0 0 1,0-1-1,0 1 1,0 0-1,0 0 1,0-1-1,0 1 1,0 0-1,0-1 0,0 1 1,1-1-1,-1 1 1,0 0-1,1-1 1,-1 1-1,0 0 1,1-1-1,-1 1 1,1-1-1,-1 1 0,0-1 1,1 1-1,0-1 1,-1 0-1,1 1 1,-1-1-1,1 1 1,-1-1-1,2 1 1,28 3 193,-21-5-163,-1 0 0,0 0 0,1-1 1,-1 0-1,10-3 0,-5-3-28,0-1 0,-1 0 0,1-1 0,-2-1 1,0 0-1,12-14 0,-20 22-89,-10 10 76,1-1 0,1 1 0,-1-1 1,1 2-1,0-1 0,1 0 0,0 1 0,0 0 1,1 0-1,0 0 0,0 1 0,1-1 0,-3 17 0,6-24-54,-1 0 0,0 0 0,1 0 0,0 0-1,-1-1 1,1 1 0,-1 0 0,1 0 0,0-1-1,0 1 1,-1 0 0,1-1 0,0 1 0,0-1-1,0 1 1,0-1 0,0 1 0,0-1 0,0 0-1,0 1 1,0-1 0,-1 0 0,1 0 0,0 0-1,0 0 1,1 0 0,-1 0 0,0 0 0,0 0-1,0 0 1,-1 0 0,3-1 0,38-6-3162,-32 3 1328,0 0 0,1-1 0,-2 0 0,15-10 0,8-8-5790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0.476"/>
    </inkml:context>
    <inkml:brush xml:id="br0">
      <inkml:brushProperty name="width" value="0.025" units="cm"/>
      <inkml:brushProperty name="height" value="0.025" units="cm"/>
    </inkml:brush>
  </inkml:definitions>
  <inkml:trace contextRef="#ctx0" brushRef="#br0">166 1 12524,'0'0'12198,"-9"4"-11509,-3 5-382,0 0 0,0 1 0,1 0 0,0 0-1,1 1 1,0 1 0,1 0 0,0 0 0,1 1 0,0 0 0,-9 21 0,13-23-244,-1-1 1,1 0-1,1 1 0,0 0 0,0 0 0,1 0 0,1 0 1,-1 0-1,2 1 0,0-1 0,1 15 0,0-24-114,1 1 0,-1-1 0,0 0-1,0 0 1,1 0 0,0 0 0,-1 0-1,1 0 1,0 0 0,0 0 0,0-1 0,0 1-1,0-1 1,0 1 0,1-1 0,-1 0-1,0 0 1,1 0 0,-1 0 0,1 0-1,-1 0 1,1-1 0,-1 1 0,1-1 0,-1 0-1,5 0 1,4 1-1340,0-1-1,1 0 1,-1 0-1,0-1 1,11-3-1,12-8-6044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1.031"/>
    </inkml:context>
    <inkml:brush xml:id="br0">
      <inkml:brushProperty name="width" value="0.025" units="cm"/>
      <inkml:brushProperty name="height" value="0.025" units="cm"/>
    </inkml:brush>
  </inkml:definitions>
  <inkml:trace contextRef="#ctx0" brushRef="#br0">197 1 12844,'0'0'8873,"-10"4"-7464,-5 3-1046,0 1-1,0 0 1,1 1 0,0 1-1,1 0 1,0 1 0,-17 18-1,24-23-311,0 0 0,1 1 0,0 0 0,0 0 0,1 0 0,0 0 0,0 0 0,1 1 0,0 0 0,0 0 0,1 0 0,0 0 0,0 0 0,1 0 0,0 1 0,0-1 0,1 1 0,1 12 0,0-17-79,0 0 1,0-1-1,0 1 0,0-1 0,1 1 1,0-1-1,0 1 0,0-1 0,0 0 1,0 0-1,0 0 0,1 0 0,0 0 1,-1 0-1,1-1 0,0 1 1,0-1-1,1 0 0,-1 0 0,0 0 1,1 0-1,-1-1 0,1 1 0,-1-1 1,1 0-1,7 1 0,4 1-1323,0-1 0,-1-1-1,1 0 1,0-1 0,25-3 0,9-6-7821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1.384"/>
    </inkml:context>
    <inkml:brush xml:id="br0">
      <inkml:brushProperty name="width" value="0.025" units="cm"/>
      <inkml:brushProperty name="height" value="0.025" units="cm"/>
    </inkml:brush>
  </inkml:definitions>
  <inkml:trace contextRef="#ctx0" brushRef="#br0">0 17 18610,'0'0'4815,"9"-2"-3614,11-3-473,1 2-1,35-3 1,-51 6-664,1-1 0,-1 1 0,0 0 0,0 0 1,1 1-1,-1 0 0,0 0 0,0 0 0,0 0 0,0 1 0,0 0 0,0 0 0,0 0 0,-1 0 0,1 1 0,-1 0 0,1 0 0,5 5 1,-9-6-37,0 0 0,0-1 0,0 1 0,-1 0 0,1 0 0,0 0 0,-1 0 0,1 0 1,-1 0-1,0 0 0,1 0 0,-1 0 0,0 0 0,0 0 0,-1 0 0,1 0 0,0 0 1,-1 0-1,1 0 0,-1 0 0,1 0 0,-1 0 0,0 0 0,0 0 0,0 0 1,0-1-1,0 1 0,0 0 0,-1-1 0,1 1 0,-1-1 0,1 1 0,-1-1 0,1 0 1,-1 1-1,-2 0 0,-7 7 166,-1-1 0,-1-1 0,-23 12 0,31-17-249,-10 4 94,11-5-38,1 0 0,0 1-1,-1-1 1,1 0 0,0 1-1,0 0 1,0 0 0,0 0 0,0 0-1,1 0 1,-1 0 0,-2 4-1,5-6-9,0 0-1,0 1 1,0-1-1,0 0 1,0 1-1,0-1 1,0 0-1,0 1 1,0-1-1,0 0 1,0 0-1,0 1 1,1-1-1,-1 0 1,0 0-1,0 1 1,0-1-1,0 0 1,1 0-1,-1 1 0,0-1 1,0 0-1,0 0 1,1 0-1,-1 1 1,0-1-1,0 0 1,1 0-1,-1 0 1,0 0-1,1 0 1,-1 0-1,0 0 1,0 1-1,1-1 1,-1 0-1,0 0 1,1 0-1,-1 0 1,0 0-1,1 0 1,-1 0-1,0 0 1,1-1-1,17 2-286,-16-1 209,75-4-4051,-1-12-4611,-30 1 715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1.715"/>
    </inkml:context>
    <inkml:brush xml:id="br0">
      <inkml:brushProperty name="width" value="0.025" units="cm"/>
      <inkml:brushProperty name="height" value="0.025" units="cm"/>
    </inkml:brush>
  </inkml:definitions>
  <inkml:trace contextRef="#ctx0" brushRef="#br0">159 5 16015,'0'0'3961,"-10"-1"-752,5 0-3040,-1 0 0,1 0 0,-1 1 0,1 0 1,-1 0-1,1 0 0,-1 1 0,1 0 0,0 0 1,-1 0-1,1 0 0,0 1 0,0 0 0,0 0 1,0 1-1,0-1 0,0 1 0,1 0 0,-1 0 1,1 1-1,0-1 0,-8 9 0,10-9-113,-1 1 1,0 0-1,1 0 0,0 0 0,-1 0 0,2 1 1,-1-1-1,0 0 0,1 1 0,0 0 0,0-1 0,0 1 1,1-1-1,-1 9 0,2-11-43,-1 1 0,1-1 0,-1 0 0,1 0 1,0 0-1,0 0 0,-1 0 0,1 0 0,1 0 0,-1 0 0,0-1 1,0 1-1,1 0 0,-1-1 0,1 1 0,0-1 0,-1 1 0,1-1 0,0 0 1,0 1-1,0-1 0,0 0 0,-1 0 0,2-1 0,-1 1 0,0 0 0,0-1 1,0 1-1,0-1 0,0 0 0,0 1 0,4-1 0,-3 0 39,1 0-1,0 0 0,-1 0 1,1 0-1,-1 0 1,1-1-1,0 1 0,-1-1 1,1 0-1,-1 0 1,1-1-1,-1 1 1,0-1-1,0 1 0,1-1 1,-1 0-1,0 0 1,-1 0-1,1-1 0,0 1 1,-1-1-1,1 0 1,3-5-1,-2 2-79,-1 0 0,0 0 0,0-1 0,0 0 0,-1 1 0,0-1-1,-1 0 1,1 0 0,-1 0 0,-1 0 0,1-11 0,-1 17-113,0 0 1,0-1-1,0 1 0,0 0 1,0 0-1,0-1 0,-1 1 1,1 0-1,0 0 1,-1-1-1,1 1 0,-1 0 1,0 0-1,1 0 0,-1 0 1,0 0-1,1 0 0,-1 0 1,0 0-1,0 0 0,0 0 1,0 0-1,0 0 1,0 0-1,0 1 0,-2-1 1,-21-2-11171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2.046"/>
    </inkml:context>
    <inkml:brush xml:id="br0">
      <inkml:brushProperty name="width" value="0.025" units="cm"/>
      <inkml:brushProperty name="height" value="0.025" units="cm"/>
    </inkml:brush>
  </inkml:definitions>
  <inkml:trace contextRef="#ctx0" brushRef="#br0">41 1 16400,'0'0'6406,"-18"49"-3460,11-25-704,0 1-640,2-1-865,2 0-385,3-1-320,0-3 32,10-6-192,2 0-1089,1-6-1057,1-4-1506,-4-4-1473,3 0-2851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1.958"/>
    </inkml:context>
    <inkml:brush xml:id="br0">
      <inkml:brushProperty name="width" value="0.025" units="cm"/>
      <inkml:brushProperty name="height" value="0.025" units="cm"/>
      <inkml:brushProperty name="color" value="#AB008B"/>
    </inkml:brush>
  </inkml:definitions>
  <inkml:trace contextRef="#ctx0" brushRef="#br0">265 65 11563,'0'0'4933,"-10"47"-4005,5-16-31,0 5-640,0 3-161,5-2-32,0-4 0,0-4-32,0-4-513,0-6 1,0-4-545,0-7-609,-5-5-960,-4-3-673,-9-2-897</inkml:trace>
  <inkml:trace contextRef="#ctx0" brushRef="#br0" timeOffset="1">1 100 9929,'0'0'1741,"0"-8"485,1 5-2070,-1 0 1,0 0-1,1 0 1,-1 0-1,1 0 1,0 1-1,0-1 1,0 0-1,0 0 1,0 1-1,1-1 1,-1 1-1,1-1 1,0 1-1,0 0 1,0-1-1,0 1 0,0 0 1,0 0-1,0 0 1,1 1-1,-1-1 1,1 1-1,-1-1 1,1 1-1,0 0 1,-1 0-1,1 0 1,0 0-1,0 0 1,4 0-1,21-6 132,0 1 0,0 2-1,0 0 1,1 2 0,-1 1-1,1 1 1,-1 2 0,33 5-1,-58-6-297,1-1 1,-1 1-1,0 0 0,1 0 0,-1 0 0,0 1 0,0-1 1,0 1-1,0 0 0,0 0 0,0 0 0,-1 0 0,1 0 1,4 5-1,-6-5 4,0 0 1,1 0 0,-1 1-1,0-1 1,-1 0-1,1 0 1,0 1 0,-1-1-1,1 0 1,-1 1-1,1-1 1,-1 1 0,0-1-1,0 0 1,-1 1-1,1 3 1,-2 2 173,-1-1 0,1 0 0,-1 0 0,-1 0 0,1 0 1,-1-1-1,0 1 0,0-1 0,-1 0 0,0 0 0,-11 10 0,-18 13 922,22-20-997,0 1-1,0 1 1,1 0 0,-10 12-1,15-8-1790,9-11-5011,11-4-546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2.436"/>
    </inkml:context>
    <inkml:brush xml:id="br0">
      <inkml:brushProperty name="width" value="0.025" units="cm"/>
      <inkml:brushProperty name="height" value="0.025" units="cm"/>
    </inkml:brush>
  </inkml:definitions>
  <inkml:trace contextRef="#ctx0" brushRef="#br0">112 2 20211,'0'0'2947,"-8"-1"-262,2 1-2450,0 0-1,0 0 1,0 0 0,0 1 0,0 0-1,0 0 1,0 0 0,-7 3-1,10-2-179,0-1 0,1 0 0,-1 0 0,1 1 0,-1 0 0,1-1 0,0 1 0,0 0 0,0 0 0,0 0 0,0 0 1,0 1-1,0-1 0,1 0 0,-1 1 0,1-1 0,0 1 0,0-1 0,0 1 0,0 0 0,0 0 0,0-1 0,0 6 0,1-7-56,0 0 0,0-1 0,0 1 0,0 0 0,0-1 0,0 1 0,0 0 0,1-1 0,-1 1 0,0 0 0,0-1 0,0 1 0,1 0 0,-1-1 0,0 1 0,1 0 0,-1-1 0,1 1 0,-1-1 0,1 1 0,-1-1 0,1 1 0,-1-1 0,1 1 0,-1-1 0,1 0 0,-1 1 0,2-1 0,24 6-71,-19-6-26,0 0 0,0-1 0,0 0 0,0 0 0,13-4 0,-14 2 30,1 0 0,-1-1-1,0 0 1,0 0 0,0 0 0,0-1-1,-1 0 1,0 0 0,0 0-1,0-1 1,-1 0 0,0 0 0,4-7-1,-50 72-422,38-51 597,0 0-1,1 0 0,0 0 0,1 1 0,0 0 1,0-1-1,1 1 0,-1 13 0,2-18-82,1 1 0,-1-1 1,1 0-1,-1 0 0,1 0 0,1 0 0,-1 0 0,0 0 0,1 0 0,0 0 1,0 0-1,0-1 0,1 1 0,-1-1 0,1 0 0,-1 1 0,1-1 0,0 0 1,6 3-1,-6-3-10,3 1-104,0 1-1,0-1 0,-1 1 1,0 0-1,8 10 1,-13-15 86,0 1 0,1-1 1,-1 1-1,0-1 1,1 1-1,-1 0 0,0-1 1,0 1-1,1 0 0,-1-1 1,0 1-1,0 0 1,0-1-1,0 1 0,0 0 1,0-1-1,0 1 0,0 0 1,0-1-1,0 1 1,-1-1-1,1 1 0,0 0 1,0-1-1,-1 1 0,1 0 1,-2 1 39,1-1-1,-1 0 1,1 0 0,-1 0 0,1 0 0,-1 0-1,0 0 1,0-1 0,1 1 0,-1 0 0,0-1-1,0 1 1,0-1 0,-2 0 0,-9 3 278,0-2 1,0 0-1,0 0 1,-25-3-1,35 2-408,0-1 1,0 1-1,1-1 1,-1 0-1,0 0 0,0 0 1,1 0-1,-1 0 0,0-1 1,1 1-1,0-1 0,-4-2 1,5 2-244,0 1-1,0 0 1,0-1 0,0 1 0,0-1 0,1 1-1,-1-1 1,0 0 0,1 1 0,-1-1 0,1 0-1,0 1 1,-1-1 0,1 0 0,0 1 0,0-1-1,0 0 1,0 0 0,1 1 0,-1-1 0,0 0-1,2-2 1,6-17-8075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5:32.808"/>
    </inkml:context>
    <inkml:brush xml:id="br0">
      <inkml:brushProperty name="width" value="0.025" units="cm"/>
      <inkml:brushProperty name="height" value="0.025" units="cm"/>
    </inkml:brush>
  </inkml:definitions>
  <inkml:trace contextRef="#ctx0" brushRef="#br0">261 0 13357,'0'0'9481,"27"65"-7944,-18-36-128,-3 4-768,-6 3 64,0 4-65,-15 5-95,-10 0-129,-7 0-63,-12 1-257,-3-5-64,-7-6-705,7-9-1729,9-10-3588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17.445"/>
    </inkml:context>
    <inkml:brush xml:id="br0">
      <inkml:brushProperty name="width" value="0.025" units="cm"/>
      <inkml:brushProperty name="height" value="0.025" units="cm"/>
    </inkml:brush>
  </inkml:definitions>
  <inkml:trace contextRef="#ctx0" brushRef="#br0">0 134 5381,'0'0'17937,"47"-10"-17905,-10-4 0,4-2-672,1-3-738,-2 1-704,-6-2-961,-7 0-1921,-7 3-4421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17.837"/>
    </inkml:context>
    <inkml:brush xml:id="br0">
      <inkml:brushProperty name="width" value="0.025" units="cm"/>
      <inkml:brushProperty name="height" value="0.025" units="cm"/>
    </inkml:brush>
  </inkml:definitions>
  <inkml:trace contextRef="#ctx0" brushRef="#br0">0 98 11691,'0'0'9081,"13"-6"-8878,27-12-269,0 2 0,1 2 0,0 1 0,1 3 0,78-10 0,-120 20 63,1 0-1,-1 0 0,1 0 1,-1-1-1,1 1 0,0 0 0,-1 0 1,1 1-1,-1-1 0,1 0 0,-1 0 1,1 0-1,-1 0 0,1 0 1,0 0-1,-1 1 0,1-1 0,-1 0 1,0 1-1,1-1 0,-1 0 1,1 1-1,-1-1 0,1 0 0,-1 1 1,0-1-1,1 1 0,-1-1 0,0 1 1,1-1-1,-1 0 0,0 1 1,0-1-1,1 1 0,-1 0 0,0-1 1,0 2-1,-9 23 369,-27 23 228,-5-4-798,13-16 669,-30 40 0,52-61-920,1 1 0,0-1 1,0 1-1,1 0 0,0 1 0,1-1 0,-1 1 0,2-1 0,-1 1 0,-2 18 0,5-17-7551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20.705"/>
    </inkml:context>
    <inkml:brush xml:id="br0">
      <inkml:brushProperty name="width" value="0.025" units="cm"/>
      <inkml:brushProperty name="height" value="0.025" units="cm"/>
    </inkml:brush>
  </inkml:definitions>
  <inkml:trace contextRef="#ctx0" brushRef="#br0">136 79 6086,'1'-2'1077,"0"-1"0,0 0 1,0 0-1,-1 0 1,1 1-1,-1-1 0,1 0 1,-1 0-1,0-5 0,0 6-547,-1-1 0,1 1 0,-1-1 0,1 1 0,-1 0 0,0 0 0,0-1 0,0 1 0,0 0 0,-3-4 0,3 5-451,0-1 1,-1 1 0,1-1 0,-1 1-1,1 0 1,-1 0 0,0 0 0,1 0-1,-1 0 1,0 0 0,0 1 0,1-1-1,-1 0 1,0 1 0,0-1 0,0 1-1,0 0 1,0 0 0,0 0 0,0 0-1,0 0 1,0 0 0,0 0 0,0 1-1,0-1 1,1 1 0,-1-1 0,0 1-1,0 0 1,0 0 0,1 0 0,-1 0-1,-1 1 1,-2 2-92,0-1-1,0 2 1,1-1-1,-1 0 1,1 1-1,0 0 1,1 0-1,-1 0 1,1 0-1,0 1 1,0-1-1,1 1 1,0 0-1,-3 9 1,2-5 19,0 0 0,1 0 0,0 0 0,1 0 1,0 1-1,1-1 0,0 0 0,1 12 0,0-20 1,-1-1 0,1 1 0,0-1 0,0 0 0,-1 1 0,1-1 0,0 0 0,0 0 0,0 1 0,0-1 0,1 0 0,-1 0-1,0 0 1,0 0 0,1 0 0,-1-1 0,0 1 0,1 0 0,-1-1 0,1 1 0,-1-1 0,1 1 0,-1-1 0,1 0 0,-1 1 0,1-1 0,-1 0-1,1 0 1,-1 0 0,1 0 0,0-1 0,-1 1 0,1 0 0,1-1 0,3 0 120,0 0-1,-1 0 1,1-1-1,-1 1 1,1-1-1,-1 0 1,0-1-1,6-3 1,-5 2 57,-1 0 1,0 0-1,-1-1 1,1 0 0,-1 0-1,0 0 1,0-1 0,0 1-1,-1-1 1,0 0 0,0 0-1,-1 0 1,1 0-1,-1 0 1,0-1 0,-1 1-1,0-1 1,0 1 0,0-1-1,-1 0 1,0-6-1,0 12-182,0 1 0,0-1-1,0 0 1,0 1-1,0-1 1,0 0 0,0 1-1,0-1 1,0 1-1,-1-1 1,1 0 0,0 1-1,0-1 1,-1 1-1,1-1 1,0 1 0,0-1-1,-1 1 1,1-1-1,-1 1 1,1-1 0,0 1-1,-1-1 1,1 1-1,-1 0 1,1-1 0,-1 1-1,0 0 1,1-1 0,-1 1-1,1 0 1,-1 0-1,1-1 1,-1 1 0,0 0-1,1 0 1,-1 0-1,0 0 1,1 0 0,-1 0-1,1 0 1,-1 0-1,0 0 1,1 0 0,-1 0-1,1 0 1,-1 1-1,0-1 1,0 1 0,-1-1-79,0 1 0,-1 1 0,1-1 1,0 0-1,0 0 0,1 1 1,-1-1-1,0 1 0,0-1 0,1 1 1,-1 0-1,-1 2 0,0 1-421,1 1 0,-1-1 0,1 0 1,1 1-1,-1 0 0,-1 7 0,3-11 105,0-1 1,-1 1-1,1 0 0,0-1 1,0 1-1,0-1 1,0 1-1,0 0 1,1-1-1,-1 1 1,0-1-1,1 1 0,-1-1 1,1 1-1,0-1 1,-1 1-1,1-1 1,0 0-1,0 1 1,0-1-1,0 0 0,0 0 1,0 1-1,0-1 1,0 0-1,3 1 1,9 3-6106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21.051"/>
    </inkml:context>
    <inkml:brush xml:id="br0">
      <inkml:brushProperty name="width" value="0.025" units="cm"/>
      <inkml:brushProperty name="height" value="0.025" units="cm"/>
    </inkml:brush>
  </inkml:definitions>
  <inkml:trace contextRef="#ctx0" brushRef="#br0">1 0 8680,'0'0'9321,"8"46"-6951,-8-27-704,0 3-769,0 1-641,-3-1-192,3-1-64,0-6-416,8-5-1923,1-10-1664,1 0-2147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21.437"/>
    </inkml:context>
    <inkml:brush xml:id="br0">
      <inkml:brushProperty name="width" value="0.025" units="cm"/>
      <inkml:brushProperty name="height" value="0.025" units="cm"/>
    </inkml:brush>
  </inkml:definitions>
  <inkml:trace contextRef="#ctx0" brushRef="#br0">117 0 13869,'0'0'11403,"-9"2"-11099,4 0-277,-1 0 0,0 0 0,1 0 0,0 1 0,0 0 0,-1-1 0,2 2 0,-1-1 0,0 1 0,1 0 0,-1 0 0,1 0 0,0 0-1,1 1 1,-1-1 0,1 1 0,0 0 0,0 0 0,0 0 0,-3 11 0,3-8 0,0 0 0,1 0 1,0 1-1,1-1 0,0 0 0,0 1 0,1-1 0,0 1 1,1 13-1,0-20-16,-1-1 0,0 1 0,1 0 0,-1 0 1,1 0-1,0 0 0,0-1 0,-1 1 0,1 0 1,0-1-1,1 1 0,-1-1 0,0 1 0,0-1 0,1 1 1,-1-1-1,0 0 0,4 3 0,-2-4 24,-1 1 0,0 0 0,1-1 0,-1 0 0,1 1 0,-1-1 0,1 0 0,-1 0 0,1 0-1,-1-1 1,1 1 0,-1-1 0,1 1 0,-1-1 0,1 0 0,-1 0 0,0 0 0,4-2 0,1-1 122,0-1-1,-1 1 1,0-1 0,0 0 0,0-1-1,-1 1 1,1-1 0,-1 0-1,-1-1 1,1 1 0,-1-1 0,0 0-1,-1 0 1,0 0 0,0 0 0,0-1-1,-1 1 1,0-1 0,0 1 0,-1-1-1,0 0 1,-1 0 0,1 0-1,-2-11 1,1 18-162,0 0 0,-1 0-1,1 0 1,0 0 0,0 0-1,-1 0 1,1 0-1,0 0 1,-1 0 0,1 0-1,-1 0 1,1 0 0,-1 1-1,0-1 1,1 0 0,-1 0-1,0 1 1,1-1 0,-1 0-1,0 1 1,0-1 0,0 1-1,0-1 1,0 1 0,1-1-1,-1 1 1,0-1 0,0 1-1,0 0 1,0 0 0,0 0-1,0-1 1,0 1 0,0 0-1,0 0 1,0 0 0,0 0-1,0 1 1,0-1 0,0 0-1,0 0 1,0 1 0,0-1-1,-1 1 1,0 0-158,-1 0 0,1-1-1,0 2 1,0-1 0,0 0 0,0 0-1,0 1 1,0-1 0,1 1 0,-1-1-1,0 1 1,1 0 0,-1 0 0,1-1-1,0 1 1,0 0 0,-1 1 0,0 2-1,0 7-1833,2-12 1699,0 1 0,0-1 0,1 1 1,-1-1-1,0 1 0,0-1 0,0 0 1,0 1-1,1-1 0,-1 1 0,0-1 1,0 0-1,1 1 0,-1-1 0,0 1 0,1-1 1,-1 0-1,0 1 0,1-1 0,-1 0 1,0 0-1,1 1 0,-1-1 0,1 0 1,-1 0-1,1 0 0,-1 1 0,1-1 1,-1 0-1,0 0 0,1 0 0,-1 0 0,1 0 1,-1 0-1,1 0 0,-1 0 0,1 0 1,-1 0-1,1 0 0,-1 0 0,1 0 1,-1-1-1,1 1 0,-1 0 0,1-1 1,16-2-6398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21.812"/>
    </inkml:context>
    <inkml:brush xml:id="br0">
      <inkml:brushProperty name="width" value="0.025" units="cm"/>
      <inkml:brushProperty name="height" value="0.025" units="cm"/>
    </inkml:brush>
  </inkml:definitions>
  <inkml:trace contextRef="#ctx0" brushRef="#br0">41 47 5157,'0'0'19576,"-7"9"-19251,-21 27-266,28-36-55,-1 1 0,1 0-1,-1-1 1,1 1 0,-1 0 0,1-1-1,0 1 1,-1 0 0,1 0 0,0-1-1,0 1 1,-1 0 0,1 0 0,0-1-1,0 1 1,0 0 0,0 0 0,0 0-1,0-1 1,0 1 0,0 0 0,0 0-1,0 0 1,1-1 0,-1 1 0,0 0-1,0 0 1,1-1 0,-1 1 0,1 0-1,-1-1 1,0 1 0,1 0 0,-1-1-1,1 1 1,0-1 0,-1 1 0,1-1-1,-1 1 1,1-1 0,0 1 0,-1-1 0,1 1-1,0-1 1,0 0 0,-1 0 0,1 1-1,0-1 1,1 0 0,43 8 174,-38-7-170,21 2 61,-18-3-163,-1 1 0,0 0 0,1 0 0,-1 1 0,0 0 1,0 0-1,0 1 0,0 1 0,0-1 0,-1 1 1,10 7-1,-16-10 92,-1 1 1,0-1 0,0 1-1,0-1 1,0 1-1,0-1 1,-1 1-1,1 0 1,0 0 0,-1-1-1,1 1 1,-1 0-1,1 0 1,-1 0-1,0 0 1,0-1 0,0 1-1,0 0 1,0 0-1,0 0 1,-1 0 0,1 0-1,-1-1 1,1 1-1,-1 0 1,0 0-1,1-1 1,-1 1 0,0 0-1,0-1 1,0 1-1,0-1 1,-3 3-1,-3 6 207,-2-1 0,1 0 0,-17 13 0,24-20-159,-5 4 254,-1 0 1,1 0 0,-1-1 0,-1 0 0,1 0 0,-1-1 0,1 0-1,-1 0 1,-1-1 0,1 0 0,0 0 0,-1-1 0,-15 2 0,23-4-289,0 0 1,-1 0 0,1 0-1,-1-1 1,1 1 0,0 0 0,0-1-1,-1 1 1,1-1 0,0 0-1,0 1 1,0-1 0,-1 0 0,1 0-1,0 0 1,0 0 0,0 0-1,0 0 1,1 0 0,-1 0 0,0 0-1,0 0 1,1-1 0,-1 1-1,0 0 1,1 0 0,-1-1 0,1 1-1,0 0 1,-1-1 0,1 1-1,0 0 1,0-1 0,0 1 0,0-1-1,0 1 1,0 0 0,0-1-1,1 1 1,-1 0 0,0-1 0,2-1-1,-1-3-49,0 1-1,0-1 0,1 0 1,0 1-1,0-1 1,0 1-1,1-1 0,6-9 1,57-47-36,-54 53 97,0 0 1,-1-1 0,0-1-1,-1 0 1,0 0 0,-1-1 0,0 0-1,8-16 1,-16 27 21,0-1 0,-1 1 0,1 0 0,0-1 0,-1 1-1,0-1 1,1 1 0,-1-1 0,0 1 0,0-1 0,1 1 0,-1-1 0,-1 1-1,1-1 1,0 1 0,0-1 0,0 1 0,-1-1 0,1 1 0,-1-1 0,1 1-1,-1-1 1,0 1 0,1 0 0,-1-1 0,0 1 0,0 0 0,-1-2 0,-1 1-2,0 0 1,0 0 0,0 1 0,0-1-1,0 0 1,-1 1 0,1 0 0,0 0-1,-1 0 1,1 0 0,-8 0 0,-1 0-43,-1 1 1,0 0-1,1 0 0,-1 1 1,0 1-1,-15 4 1,-11 13-314,30-7-2261,17-11-6637,9-7 678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23.778"/>
    </inkml:context>
    <inkml:brush xml:id="br0">
      <inkml:brushProperty name="width" value="0.025" units="cm"/>
      <inkml:brushProperty name="height" value="0.025" units="cm"/>
    </inkml:brush>
  </inkml:definitions>
  <inkml:trace contextRef="#ctx0" brushRef="#br0">0 97 18385,'5'-6'8617,"6"-7"-5487,26-33-2267,-36 45-810,-1 1-1,1-1 1,-1 0 0,1 0 0,-1 0 0,1 0 0,-1 1 0,0-1 0,1 0-1,-1 0 1,0 0 0,0 0 0,0 0 0,0 0 0,1 0 0,-2 0 0,1 0 0,0 0-1,0 0 1,0 0 0,0 0 0,0 1 0,-1-2 0,1 2-47,-1 0 1,1-1-1,-1 1 1,1 0-1,-1 0 0,1 0 1,-1 0-1,1 0 1,0 0-1,-1 0 1,1 1-1,-1-1 1,1 0-1,-1 0 0,1 0 1,0 0-1,-1 0 1,1 1-1,-1-1 1,1 0-1,0 0 0,-1 1 1,1-1-1,0 0 1,-1 1-1,1-1 1,0 0-1,-1 1 0,1-1 1,0 0-1,0 1 1,0-1-1,-1 1 1,1-1-1,0 0 1,0 1-1,0-1 0,0 1 1,0-1-1,0 1 1,0-1-1,0 1 1,0-1-1,0 1 0,-3 5-32,1 0 0,0 0 0,0 1 0,1-1 0,-1 0 0,1 1-1,1-1 1,-1 0 0,2 14 0,-1-20 8,0 0 1,1 0-1,-1 1 1,0-1-1,1 0 1,-1 1-1,0-1 0,1 0 1,-1 0-1,1 0 1,-1 1-1,0-1 1,1 0-1,-1 0 1,1 0-1,-1 0 0,1 0 1,-1 0-1,0 0 1,1 0-1,-1 0 1,1 0-1,-1 0 1,1 0-1,-1 0 0,0 0 1,1 0-1,-1-1 1,1 1-1,-1 0 1,0 0-1,1 0 1,-1-1-1,0 1 0,1 0 1,-1 0-1,0-1 1,1 0-1,15-9-541,15-24-2329,-16 5-4191,-5 7-3272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24.295"/>
    </inkml:context>
    <inkml:brush xml:id="br0">
      <inkml:brushProperty name="width" value="0.025" units="cm"/>
      <inkml:brushProperty name="height" value="0.025" units="cm"/>
    </inkml:brush>
  </inkml:definitions>
  <inkml:trace contextRef="#ctx0" brushRef="#br0">0 368 8552,'0'0'15962,"8"-12"-14393,26-39-978,-3-2-1,-1-2 1,-3 0-1,29-87 0,-77 280-194,7-90-401,6-25-15,2 1 1,1 0 0,0 0-1,-1 33 1,6-56-67,0 0 0,0-1-1,0 1 1,0-1 0,0 1 0,1 0 0,-1-1-1,0 1 1,0 0 0,0-1 0,1 1 0,-1-1-1,0 1 1,1-1 0,-1 1 0,1-1 0,-1 1 0,0-1-1,1 1 1,-1-1 0,1 1 0,-1-1 0,1 0-1,-1 1 1,1-1 0,0 0 0,-1 1 0,1-1-1,-1 0 1,1 0 0,0 0 0,0 1 0,15 0-6134,-6-1-624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2.303"/>
    </inkml:context>
    <inkml:brush xml:id="br0">
      <inkml:brushProperty name="width" value="0.025" units="cm"/>
      <inkml:brushProperty name="height" value="0.025" units="cm"/>
      <inkml:brushProperty name="color" value="#AB008B"/>
    </inkml:brush>
  </inkml:definitions>
  <inkml:trace contextRef="#ctx0" brushRef="#br0">0 51 16239,'0'0'7720,"79"-9"-8201,-33-3-2177,-6-4-3012,1 3-3618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24.815"/>
    </inkml:context>
    <inkml:brush xml:id="br0">
      <inkml:brushProperty name="width" value="0.025" units="cm"/>
      <inkml:brushProperty name="height" value="0.025" units="cm"/>
    </inkml:brush>
  </inkml:definitions>
  <inkml:trace contextRef="#ctx0" brushRef="#br0">1 1 12716,'0'0'15236,"0"10"-14825,2 185-796,23-226-4841,-10 3 1041,2-8-2755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25.205"/>
    </inkml:context>
    <inkml:brush xml:id="br0">
      <inkml:brushProperty name="width" value="0.025" units="cm"/>
      <inkml:brushProperty name="height" value="0.025" units="cm"/>
    </inkml:brush>
  </inkml:definitions>
  <inkml:trace contextRef="#ctx0" brushRef="#br0">102 0 15535,'0'0'8760,"-8"10"-8146,-4 7-511,0 1 1,2 0-1,0 0 0,1 1 1,1 0-1,0 1 0,2-1 1,0 1-1,2 1 1,-4 26-1,8-43-81,-1 0 0,1 0 0,0 0 0,0 0 1,1 0-1,-1 0 0,1 0 0,0 0 0,0-1 0,0 1 0,3 7 1,-2-10 34,-1 0 0,0 0-1,1 1 1,-1-1 0,0 0 0,1 0 0,0 0 0,-1-1 0,1 1 0,-1 0 0,1-1 0,0 1 0,-1-1 0,1 1 0,0-1 0,0 0 0,-1 0 0,1 1 0,0-1 0,0-1 0,0 1 0,-1 0 0,1 0 0,0-1 0,0 1 0,-1-1 0,1 1 0,0-1 0,1-1 0,2 0 10,0 0-1,0-1 1,0 0-1,-1 0 0,1 0 1,-1-1-1,0 1 1,0-1-1,0 0 1,6-8-1,-8 10 1,0 0-1,-1 0 1,1-1-1,0 1 1,-1 0-1,0-1 1,1 1-1,-1-1 1,0 0-1,0 1 1,-1-1-1,1 0 1,0 0 0,-1 1-1,0-1 1,0 0-1,1 0 1,-2 0-1,1 0 1,0 1-1,-1-1 1,1 0-1,-2-3 1,1 5-55,0 0 1,-1-1 0,1 1-1,0 0 1,-1 0 0,1 0-1,-1 0 1,0 1 0,1-1-1,-1 0 1,0 1 0,1-1 0,-1 1-1,0-1 1,0 1 0,1 0-1,-1 0 1,0 0 0,0 0-1,1 0 1,-1 0 0,0 0-1,-2 1 1,-1 0-51,0-1 0,-1 1 0,1 0-1,0 1 1,0 0 0,-8 3 0,11-4-133,0 0 0,-1 0 1,1 1-1,0-1 0,0 1 0,1-1 0,-1 1 0,0 0 1,0-1-1,1 1 0,-1 0 0,1 0 0,0 0 0,-1 1 1,1-1-1,0 0 0,0 0 0,1 1 0,-1-1 1,-1 4-1,8-4-3720,15-6 329,-4-10-1408,3-5-2808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25.536"/>
    </inkml:context>
    <inkml:brush xml:id="br0">
      <inkml:brushProperty name="width" value="0.025" units="cm"/>
      <inkml:brushProperty name="height" value="0.025" units="cm"/>
    </inkml:brush>
  </inkml:definitions>
  <inkml:trace contextRef="#ctx0" brushRef="#br0">68 0 18001,'0'0'6924,"-8"7"-4847,3-3-1667,1 0-262,-1-1 1,1 0 0,0 1-1,0 0 1,0 0-1,1 0 1,-1 0-1,1 1 1,0-1-1,0 1 1,1 0-1,-1 0 1,1 0-1,0 0 1,-2 9-1,6-12-157,1-1-1,0-1 1,-1 1 0,1 0-1,0-1 1,0 1-1,0-1 1,-1 0-1,1 0 1,0 0 0,0 0-1,3-1 1,-1 1-8,21-2 44,42 1-1439,-66 1 1339,1 0 0,-1 1-1,1-1 1,-1 0-1,0 1 1,1-1 0,-1 1-1,0 0 1,1 0 0,-1 0-1,0 0 1,0 0 0,0 0-1,0 0 1,0 1 0,0-1-1,0 1 1,0 0 0,-1-1-1,4 4 1,-4-1 138,0 0 1,0 0-1,0-1 0,-1 1 1,1 0-1,-1 0 0,0 0 1,0 0-1,0 0 0,-1 0 1,1-1-1,-1 1 0,0 0 1,0 0-1,0-1 1,-1 1-1,1 0 0,-1-1 1,0 0-1,0 1 0,0-1 1,-4 5-1,-3 3 454,0 0 1,-1 0-1,0-1 0,-18 15 1,26-24-561,1 0 0,0 0 0,0 0 0,-1 0 1,1-1-1,0 1 0,-1 0 0,1-1 0,-1 1 0,1 0 1,-1-1-1,1 0 0,-1 1 0,0-1 0,1 0 0,-1 0 1,1 0-1,-1 0 0,1 0 0,-1 0 0,0-1 0,1 1 1,-1 0-1,1-1 0,-1 1 0,1-1 0,-3-1 0,1 0-570,1 0 0,0 1 0,0-2 0,0 1 0,0 0-1,0 0 1,0-1 0,1 1 0,-1-1 0,1 1 0,-1-1-1,1 0 1,-2-5 0,-2-15-6548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25.866"/>
    </inkml:context>
    <inkml:brush xml:id="br0">
      <inkml:brushProperty name="width" value="0.025" units="cm"/>
      <inkml:brushProperty name="height" value="0.025" units="cm"/>
    </inkml:brush>
  </inkml:definitions>
  <inkml:trace contextRef="#ctx0" brushRef="#br0">1 90 10154,'0'0'19826,"50"-32"-18769,-23 22-640,0-1-353,-2 0-32,-3 6-545,-2-1-1120,-4 2-1570,-3-1-2691,-5 0-5701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28.065"/>
    </inkml:context>
    <inkml:brush xml:id="br0">
      <inkml:brushProperty name="width" value="0.025" units="cm"/>
      <inkml:brushProperty name="height" value="0.025" units="cm"/>
    </inkml:brush>
  </inkml:definitions>
  <inkml:trace contextRef="#ctx0" brushRef="#br0">0 1 9289,'0'0'15994,"3"9"-14996,6 55-98,-8-47-858,1-1 0,1 1 0,0-1 0,10 32 0,-12-46-61,0-1-1,0 1 1,0-1-1,0 1 1,0-1-1,0 1 1,0-1-1,1 0 1,-1 0-1,0 0 1,1 1-1,-1-1 1,1 0-1,2 1 1,14 1-4237,-15-4 572,-3-7-2054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28.439"/>
    </inkml:context>
    <inkml:brush xml:id="br0">
      <inkml:brushProperty name="width" value="0.025" units="cm"/>
      <inkml:brushProperty name="height" value="0.025" units="cm"/>
    </inkml:brush>
  </inkml:definitions>
  <inkml:trace contextRef="#ctx0" brushRef="#br0">0 102 7079,'0'0'15022,"44"-12"-12652,-10 4-512,3-2-545,5-4-512,3 2-481,-6-1-320,-5 1-416,-4 4-1762,-13 1-2563,0 2-6822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29.097"/>
    </inkml:context>
    <inkml:brush xml:id="br0">
      <inkml:brushProperty name="width" value="0.025" units="cm"/>
      <inkml:brushProperty name="height" value="0.025" units="cm"/>
    </inkml:brush>
  </inkml:definitions>
  <inkml:trace contextRef="#ctx0" brushRef="#br0">1 314 4612,'0'0'18711,"7"-10"-17205,-3 5-1320,85-132 1926,-78 117-1663,0-1 1,-1 0 0,-1 0 0,-1-1 0,8-35 0,-29 156-274,-1 123 0,14-222-240,0 0 1,0 1 0,0-1-1,0 1 1,0-1-1,0 1 1,0-1-1,0 0 1,0 1 0,0-1-1,0 1 1,0-1-1,0 1 1,1-1-1,-1 0 1,0 1 0,0-1-1,0 0 1,1 1-1,-1-1 1,0 0-1,1 1 1,-1-1 0,0 0-1,1 1 1,-1-1-1,0 0 1,1 0-1,-1 0 1,0 1 0,1-1-1,-1 0 1,1 0-1,-1 0 1,1 0-1,-1 0 1,0 0-1,1 0 1,-1 0 0,1 0-1,-1 0 1,1 0-1,-1 0 1,1 0-1,18-10-6162,-7-4-1546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29.555"/>
    </inkml:context>
    <inkml:brush xml:id="br0">
      <inkml:brushProperty name="width" value="0.025" units="cm"/>
      <inkml:brushProperty name="height" value="0.025" units="cm"/>
    </inkml:brush>
  </inkml:definitions>
  <inkml:trace contextRef="#ctx0" brushRef="#br0">0 1 17617,'0'0'9545,"7"67"-9033,-2-40-288,-1-2-128,1 0-63,-5-2-66,3-4-31,-3-5-480,5-3-161,-2-6-544,-1-4-1089,3-1-1153,-1-5-2659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30.248"/>
    </inkml:context>
    <inkml:brush xml:id="br0">
      <inkml:brushProperty name="width" value="0.025" units="cm"/>
      <inkml:brushProperty name="height" value="0.025" units="cm"/>
    </inkml:brush>
  </inkml:definitions>
  <inkml:trace contextRef="#ctx0" brushRef="#br0">126 0 7976,'0'0'18497,"-7"1"-18508,4-1 10,0 0 0,1 0-1,-1 1 1,1-1 0,-1 1 0,1-1-1,-1 1 1,1 0 0,0 0-1,-1 0 1,1 1 0,0-1 0,0 1-1,0-1 1,0 1 0,-3 2-1,1 1 9,0 1-1,0 0 0,0 0 0,1 0 0,0 1 1,-3 7-1,-6 16 233,-14 51-1,23-70-173,1 0 0,0 1 0,1-1 0,0 1 0,1-1 0,0 1 0,1-1 0,2 14 0,-3-23-52,0-1 0,1 1 1,-1 0-1,1-1 0,0 1 0,-1-1 0,1 1 1,0-1-1,0 1 0,0-1 0,0 0 1,0 1-1,0-1 0,0 0 0,1 0 0,-1 0 1,0 0-1,1 0 0,-1 0 0,1 0 0,-1 0 1,1 0-1,-1-1 0,1 1 0,-1-1 0,1 1 1,0-1-1,-1 1 0,1-1 0,0 0 0,0 0 1,-1 0-1,1 0 0,0 0 0,-1-1 0,1 1 1,0 0-1,-1-1 0,1 1 0,-1-1 0,1 1 1,2-3-1,2 1 63,-1 0 0,0 0 0,0-1-1,0 0 1,0 0 0,0-1 0,-1 1 0,0-1 0,1 0 0,-1 0 0,5-8 0,-6 8 104,-1 0 0,0 0 1,0 0-1,0 0 0,-1-1 0,1 1 1,-1-1-1,0 1 0,0-1 0,-1 1 1,1-1-1,-1 0 0,0-5 0,-1 8-156,1 0 0,-1 0 0,0 0 0,1 0 0,-1 0-1,0 0 1,0 0 0,0 1 0,0-1 0,-1 0 0,1 1-1,0-1 1,-1 1 0,1-1 0,-1 1 0,1 0-1,-1 0 1,0 0 0,1-1 0,-1 2 0,0-1 0,0 0-1,0 0 1,0 0 0,0 1 0,1-1 0,-1 1-1,0 0 1,-1 0 0,1-1 0,0 1 0,-2 1 0,3-1-110,-40 1 154,20 7-1499,20-8 1198,0 0-1,1 1 1,-1-1 0,1 1-1,-1 0 1,1-1 0,-1 1-1,1-1 1,-1 1 0,1 0-1,-1-1 1,1 1 0,0 0-1,-1-1 1,1 1-1,0 0 1,-1 0 0,1 0-1,0-1 1,0 1 0,0 1-1,11-7-6983,7-9 1078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30.637"/>
    </inkml:context>
    <inkml:brush xml:id="br0">
      <inkml:brushProperty name="width" value="0.025" units="cm"/>
      <inkml:brushProperty name="height" value="0.025" units="cm"/>
    </inkml:brush>
  </inkml:definitions>
  <inkml:trace contextRef="#ctx0" brushRef="#br0">60 0 19827,'0'0'7479,"-8"9"-6945,-21 29-310,28-37-219,0 0-1,0 0 1,0 1 0,0-1 0,1 0-1,-1 1 1,0-1 0,1 1-1,-1-1 1,1 1 0,-1-1 0,1 1-1,0 0 1,0 2 0,0-4 1,0 1-1,0-1 1,0 1 0,1-1 0,-1 1-1,0-1 1,0 1 0,1-1 0,-1 1 0,0-1-1,1 1 1,-1-1 0,1 1 0,-1-1-1,1 1 1,-1-1 0,1 0 0,-1 1 0,1-1-1,-1 0 1,1 0 0,-1 1 0,1-1-1,-1 0 1,2 0 0,3 1 12,0 0 0,1-1 1,-1 1-1,1-1 0,-1-1 0,6 0 1,1 0-160,-3 1-61,0 0 0,1 1 0,-1-1 0,0 2 0,0 0 0,0 0 0,15 5 0,-23-6 182,1 0 0,0 0-1,-1 0 1,1 0-1,-1 0 1,1 0-1,-1 0 1,0 1 0,1-1-1,-1 0 1,0 1-1,0-1 1,0 1-1,0 0 1,0-1-1,0 1 1,-1 0 0,2 1-1,-2 0 43,0 0-1,0 0 1,1 0-1,-2 0 1,1 0-1,0 0 1,-1 0-1,1 0 0,-1 0 1,0 0-1,0-1 1,0 1-1,0 0 1,-1-1-1,-1 4 1,-45 72 2062,43-71-1795,0-1 0,-1 1 0,0-1 1,0 0-1,0 0 0,0-1 0,-1 0 1,-14 8-1,20-12-357,0-1 1,0 1-1,-1-1 1,1 1-1,0-1 1,-1 1-1,1-1 0,-1 0 1,1 0-1,0 0 1,-1 0-1,1 0 1,-1 0-1,1 0 1,0 0-1,-1 0 0,1-1 1,-1 1-1,1 0 1,0-1-1,-1 0 1,1 1-1,0-1 0,0 0 1,-1 1-1,1-1 1,0 0-1,0 0 1,0 0-1,0 0 1,0 0-1,0 0 0,0 0 1,1 0-1,-2-2 1,-1-2-1558,1 0-1,0 0 1,0 0 0,0-1 0,1 1 0,-1 0 0,0-10 0,-1-6-9276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2.692"/>
    </inkml:context>
    <inkml:brush xml:id="br0">
      <inkml:brushProperty name="width" value="0.025" units="cm"/>
      <inkml:brushProperty name="height" value="0.025" units="cm"/>
      <inkml:brushProperty name="color" value="#AB008B"/>
    </inkml:brush>
  </inkml:definitions>
  <inkml:trace contextRef="#ctx0" brushRef="#br0">231 0 12268,'0'0'10441,"-20"49"-10120,20-28-161,8 4-64,4 1-32,0 4-352,-4 4-897,-3-1-1025,-3-1-1506,-2-2-1153,-5-2-2978</inkml:trace>
  <inkml:trace contextRef="#ctx0" brushRef="#br0" timeOffset="1">1 387 11115,'0'0'7463,"48"-32"-6278,-9 20 0,10-1-384,1-1-513,1 2-224,-9-2-32,-2 2-1121,-11-3-673,-12-1-1953,-14-4-2307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30.966"/>
    </inkml:context>
    <inkml:brush xml:id="br0">
      <inkml:brushProperty name="width" value="0.025" units="cm"/>
      <inkml:brushProperty name="height" value="0.025" units="cm"/>
    </inkml:brush>
  </inkml:definitions>
  <inkml:trace contextRef="#ctx0" brushRef="#br0">1 108 19378,'0'0'9097,"42"-37"-7688,-20 26-416,-2 2-544,2-2-321,1 3-96,-9-1-160,4 3-1025,-4 2-1025,-1-1-2691,1-2-6182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33.298"/>
    </inkml:context>
    <inkml:brush xml:id="br0">
      <inkml:brushProperty name="width" value="0.025" units="cm"/>
      <inkml:brushProperty name="height" value="0.025" units="cm"/>
    </inkml:brush>
  </inkml:definitions>
  <inkml:trace contextRef="#ctx0" brushRef="#br0">1 90 4933,'0'0'16207,"43"5"-14766,-7-13-223,9-5-706,2-2-416,7-1-96,-3 2-160,-6-1-545,-8 6-352,-10 5-1121,-12 4-672,-22 2-7016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33.704"/>
    </inkml:context>
    <inkml:brush xml:id="br0">
      <inkml:brushProperty name="width" value="0.025" units="cm"/>
      <inkml:brushProperty name="height" value="0.025" units="cm"/>
    </inkml:brush>
  </inkml:definitions>
  <inkml:trace contextRef="#ctx0" brushRef="#br0">0 130 12876,'0'0'8392,"59"-3"-6566,-13-7-257,4-3-864,6-3-481,-1 3-160,-1-3-704,-4 3-1314,-9 0-1185,-11-2-2659,-10-2-6213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35.495"/>
    </inkml:context>
    <inkml:brush xml:id="br0">
      <inkml:brushProperty name="width" value="0.025" units="cm"/>
      <inkml:brushProperty name="height" value="0.025" units="cm"/>
    </inkml:brush>
  </inkml:definitions>
  <inkml:trace contextRef="#ctx0" brushRef="#br0">0 318 5349,'2'0'10023,"7"-10"-3840,25-30-1913,40-57-4188,-66 86-31,13-19 455,-1 0 1,-2-2-1,16-36 1,-55 165 299,8-49-838,5-25-93,2 0 0,1 1 0,0 0 0,0 32 0,6-56-142,1-1 0,-1 1 1,0-1-1,1 1 0,-1-1 0,1 0 0,-1 1 0,0-1 0,0 0 0,1 0 0,-1 0 0,0 0 0,0 0 0,0 0 0,0 0 1,1-2-1,22-36-10463,-13 17 1580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35.872"/>
    </inkml:context>
    <inkml:brush xml:id="br0">
      <inkml:brushProperty name="width" value="0.025" units="cm"/>
      <inkml:brushProperty name="height" value="0.025" units="cm"/>
    </inkml:brush>
  </inkml:definitions>
  <inkml:trace contextRef="#ctx0" brushRef="#br0">1 52 7655,'0'0'3385,"1"-8"-3102,-1 3-61,-1 3-81,1-1-1,0 1 1,0 0 0,0-1-1,0 1 1,0-1 0,1 1 0,-1 0-1,1-1 1,-1 1 0,1 0-1,0 0 1,0-1 0,2-2 0,2 7 4251,-3 12-2827,0 14-198,-19 175 752,17-203-2196,0 0 1,0 0-1,0 0 0,0 1 1,0-1-1,0 0 0,0 0 1,0 0-1,0 0 0,0 1 1,0-1-1,0 0 0,0 0 1,0 0-1,0 0 0,0 1 0,0-1 1,0 0-1,0 0 0,0 0 1,0 0-1,0 1 0,0-1 1,1 0-1,-1 0 0,0 0 1,0 0-1,0 0 0,0 0 0,0 1 1,1-1-1,-1 0 0,0 0 1,0 0-1,0 0 0,0 0 1,0 0-1,1 0 0,-1 0 1,0 0-1,0 0 0,0 0 0,0 0 1,1 0-1,-1 0 0,0 0 1,0 0-1,0 0 0,1 0 1,10-7-2730,6-11-1455,-1-7-858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36.217"/>
    </inkml:context>
    <inkml:brush xml:id="br0">
      <inkml:brushProperty name="width" value="0.025" units="cm"/>
      <inkml:brushProperty name="height" value="0.025" units="cm"/>
    </inkml:brush>
  </inkml:definitions>
  <inkml:trace contextRef="#ctx0" brushRef="#br0">134 0 13196,'0'0'10138,"-7"6"-9423,-3 2-635,0 1 0,1 0 0,0 1-1,1 0 1,0 1 0,1-1 0,0 2-1,-10 20 1,10-15 67,0 1 0,0 0 0,2 0 0,0 0-1,1 0 1,-1 21 0,5-38-141,-1 0 0,1 0 0,0 0 0,0 0 0,0 0 1,0 0-1,0 0 0,0 0 0,0 0 0,0 0 0,1 0 0,-1-1 0,0 1 0,1 0 0,-1 0 0,0 0 0,1 0 0,-1 0 1,1-1-1,-1 1 0,1 0 0,-1 0 0,1-1 0,0 1 0,-1 0 0,1-1 0,0 1 0,0-1 0,0 1 0,0 0 0,2-1 62,-1 1 0,0-1 0,0 0 0,1 0 0,-1 0 0,0 0-1,0 0 1,1-1 0,-1 1 0,0-1 0,0 1 0,3-2 0,5-2 190,-1 0 1,0 0 0,0-1 0,14-10 0,-19 12-190,0 1 0,0-1 0,0-1 0,0 1 0,-1 0 0,1-1 1,-1 0-1,0 0 0,0 0 0,0 0 0,-1-1 0,1 1 0,-1 0 0,0-1 0,0 0 0,1-5 0,-4 9-68,1 1-1,0-1 0,-1 1 0,1-1 0,-1 1 1,1 0-1,0-1 0,-1 1 0,1-1 0,-1 1 1,1 0-1,-1 0 0,0-1 0,1 1 0,-1 0 1,1 0-1,-1-1 0,1 1 0,-1 0 0,0 0 1,1 0-1,-1 0 0,1 0 0,-1 0 0,0 0 1,1 0-1,-1 0 0,1 0 0,-1 0 0,0 1 1,1-1-1,-1 0 0,1 0 0,-1 0 0,1 1 1,-1-1-1,1 0 0,-2 1 0,-24 11-269,18-8-83,1 1-1,0 1 1,0-1 0,1 1-1,-1 0 1,1 1 0,1-1-1,-10 15 1,18-26-5168,5-2 3407,1 0 292,8-14-3288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36.606"/>
    </inkml:context>
    <inkml:brush xml:id="br0">
      <inkml:brushProperty name="width" value="0.025" units="cm"/>
      <inkml:brushProperty name="height" value="0.025" units="cm"/>
    </inkml:brush>
  </inkml:definitions>
  <inkml:trace contextRef="#ctx0" brushRef="#br0">101 53 9001,'0'0'8002,"-7"5"-4831,4-3-2997,-50 43 3506,50-42-3509,-1 0 1,1 0 0,0 1-1,0-1 1,0 1-1,0 0 1,1-1 0,-1 1-1,1 1 1,0-1-1,0 0 1,1 0 0,-3 8-1,7-11-160,1 0 1,-1 0-1,0-1 0,0 1 0,1-1 0,-1 0 0,0 0 0,0 0 0,1 0 1,-1-1-1,4 0 0,0-1 28,7 0-96,0 0-1,0 0 0,0 1 1,0 1-1,19 2 0,-31-2 49,0 1-1,0-1 0,1 1 1,-1-1-1,0 1 0,0 0 0,0 0 1,0 0-1,0 0 0,0 0 1,0 0-1,0 1 0,0-1 0,0 1 1,-1-1-1,1 1 0,-1-1 1,1 1-1,-1 0 0,1 0 0,-1 0 1,0 0-1,0 0 0,0 0 1,0 0-1,-1 0 0,1 1 0,0-1 1,-1 0-1,0 0 0,1 1 1,-1-1-1,0 0 0,0 1 0,0-1 1,0 0-1,-1 0 0,1 1 1,-1-1-1,0 3 0,-2 2 169,0 0 0,0 0 0,-1 0-1,0-1 1,0 0 0,0 1 0,-1-2 0,0 1-1,0 0 1,-1-1 0,1 0 0,-1 0 0,0-1 0,-1 1-1,1-1 1,-1-1 0,0 1 0,1-1 0,-2 0-1,1-1 1,0 0 0,0 0 0,-11 1 0,16-3-317,1 0-1,-1 0 1,0 0 0,1-1 0,-1 1 0,1-1 0,-1 1 0,1-1-1,-1 0 1,1 1 0,-1-1 0,1 0 0,0 0 0,-1 0 0,1 0-1,0 0 1,0 0 0,-1 0 0,1-1 0,0 1 0,0 0 0,-1-4-1,-12-35-9218,8 9-1578</inkml:trace>
  <inkml:trace contextRef="#ctx0" brushRef="#br0" timeOffset="1">69 42 18129,'0'0'4677,"62"-25"-4934,-43 16-2337,3 1-3396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36.935"/>
    </inkml:context>
    <inkml:brush xml:id="br0">
      <inkml:brushProperty name="width" value="0.025" units="cm"/>
      <inkml:brushProperty name="height" value="0.025" units="cm"/>
    </inkml:brush>
  </inkml:definitions>
  <inkml:trace contextRef="#ctx0" brushRef="#br0">111 0 12684,'0'0'11323,"-6"12"-11190,-5 12-43,-55 125 1377,60-134-1343,1 1-1,0 0 1,2 0-1,-1 0 1,2 0 0,0 1-1,2-1 1,0 21-1,1-35-235,-1 0-1,1 0 0,-1 0 0,1 0 0,0-1 0,0 1 1,0 0-1,0 0 0,0-1 0,0 1 0,1 0 1,-1-1-1,1 0 0,-1 1 0,1-1 0,-1 0 1,1 1-1,0-1 0,-1 0 0,1 0 0,0-1 0,0 1 1,0 0-1,0-1 0,0 1 0,0-1 0,0 1 1,0-1-1,0 0 0,0 0 0,2 0 0,4 1-994,-1-1 1,1-1-1,-1 1 0,1-1 0,-1-1 0,1 1 0,9-4 0,11-8-12404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37.323"/>
    </inkml:context>
    <inkml:brush xml:id="br0">
      <inkml:brushProperty name="width" value="0.025" units="cm"/>
      <inkml:brushProperty name="height" value="0.025" units="cm"/>
    </inkml:brush>
  </inkml:definitions>
  <inkml:trace contextRef="#ctx0" brushRef="#br0">1 242 8232,'0'0'20195,"10"-4"-18957,4-4-1144,1-1-1,-1 0 1,-1-1-1,0 0 1,0-2-1,-1 1 0,-1-1 1,0-1-1,14-21 1,48-75 205,-78 158-796,-21 30 529,19-62-51,1 1-1,0-1 0,1 1 1,1 0-1,-3 36 1,7-54-58,0 1 0,0-1 1,0 0-1,0 0 1,0 1-1,0-1 0,0 0 1,0 0-1,0 0 0,0 1 1,0-1-1,0 0 1,1 0-1,-1 0 0,0 0 1,0 1-1,0-1 1,0 0-1,0 0 0,1 0 1,-1 0-1,0 0 0,0 1 1,0-1-1,1 0 1,-1 0-1,0 0 0,0 0 1,0 0-1,1 0 0,-1 0 1,0 0-1,0 0 1,0 0-1,1 0 0,-1 0 1,0 0-1,0 0 1,0 0-1,1 0 0,-1 0 1,0 0-1,0 0 0,1 0 1,-1 0-1,0 0 1,0 0-1,0-1 0,0 1 1,1 0-1,-1 0 1,0 0-1,0 0 0,0 0 1,0-1-1,1 1 0,-1 0 1,11-9-7187,-1-6-5389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37.965"/>
    </inkml:context>
    <inkml:brush xml:id="br0">
      <inkml:brushProperty name="width" value="0.025" units="cm"/>
      <inkml:brushProperty name="height" value="0.025" units="cm"/>
    </inkml:brush>
  </inkml:definitions>
  <inkml:trace contextRef="#ctx0" brushRef="#br0">0 0 7527,'0'0'18743,"0"8"-17995,0 23-875,2 0-1,1 0 1,1 0 0,10 32 0,-12-60-334,-18 0-20976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3.037"/>
    </inkml:context>
    <inkml:brush xml:id="br0">
      <inkml:brushProperty name="width" value="0.025" units="cm"/>
      <inkml:brushProperty name="height" value="0.025" units="cm"/>
      <inkml:brushProperty name="color" value="#AB008B"/>
    </inkml:brush>
  </inkml:definitions>
  <inkml:trace contextRef="#ctx0" brushRef="#br0">0 45 8104,'0'0'8968,"71"-3"-7174,-24-5-97,12-1-800,0 0-608,3 4-225,-5 1-1506,-11 1-3074,-9-1-3203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38.303"/>
    </inkml:context>
    <inkml:brush xml:id="br0">
      <inkml:brushProperty name="width" value="0.025" units="cm"/>
      <inkml:brushProperty name="height" value="0.025" units="cm"/>
    </inkml:brush>
  </inkml:definitions>
  <inkml:trace contextRef="#ctx0" brushRef="#br0">0 91 12812,'0'0'13165,"69"-44"-11820,-33 32-512,-1 3-449,2 3-352,-5 1-128,0 5-897,-7-3-1666,-5 0-2818,-1-6-7367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39.324"/>
    </inkml:context>
    <inkml:brush xml:id="br0">
      <inkml:brushProperty name="width" value="0.025" units="cm"/>
      <inkml:brushProperty name="height" value="0.025" units="cm"/>
    </inkml:brush>
  </inkml:definitions>
  <inkml:trace contextRef="#ctx0" brushRef="#br0">129 42 11307,'0'0'11477,"-7"-4"-10212,5 3-1208,0-1-1,0 1 0,-1 0 1,1 0-1,0 0 0,0 0 1,-1 0-1,1 1 0,-1-1 1,1 1-1,0 0 0,-1-1 1,1 1-1,-1 0 0,1 0 1,-1 1-1,1-1 0,-1 0 1,1 1-1,0 0 0,-1-1 0,1 1 1,0 0-1,-1 0 0,1 0 1,0 1-1,0-1 0,0 0 1,0 1-1,0-1 0,0 1 1,1 0-1,-1 0 0,0-1 1,1 1-1,-1 0 0,1 1 1,0-1-1,-2 4 0,-1 0 1,0 0 0,0 1 0,0-1 0,1 1 0,0 0 1,0-1-1,1 1 0,0 1 0,0-1 0,0 0 0,1 0 0,1 1 0,-1-1 0,1 1 0,1 12 0,0-19-23,-1 0-1,1 0 1,0 1-1,0-1 1,-1 0 0,1 0-1,0 0 1,0 0-1,0 0 1,0 0-1,0 0 1,1-1 0,-1 1-1,0 0 1,0-1-1,0 1 1,1 0-1,-1-1 1,0 0 0,1 1-1,-1-1 1,0 0-1,1 1 1,-1-1-1,1 0 1,-1 0 0,0 0-1,1 0 1,-1-1-1,1 1 1,-1 0-1,0-1 1,1 1 0,1-1-1,2-1 154,0 1 0,0-1-1,-1 1 1,1-1 0,-1-1 0,1 1 0,-1-1-1,6-4 1,-5 2-54,0-1 1,0 0-1,-1 0 0,0 0 0,0 0 0,-1-1 0,0 1 1,0-1-1,0 0 0,-1 0 0,0 0 0,0 0 1,-1-1-1,0 1 0,0 0 0,-1-1 0,0 1 1,0 0-1,-2-11 0,2 16-137,-1 1 0,1-1 1,0 1-1,-1-1 0,1 1 0,-1-1 0,1 1 0,-1-1 1,0 1-1,1-1 0,-1 1 0,0 0 0,0-1 1,0 1-1,0 0 0,0 0 0,0 0 0,-1 0 0,1 0 1,0 0-1,-1 0 0,1 0 0,0 0 0,-1 1 1,1-1-1,-1 0 0,1 1 0,-1-1 0,1 1 0,-1 0 1,0 0-1,1-1 0,-1 1 0,1 0 0,-1 0 1,0 1-1,1-1 0,-1 0 0,-1 1 0,0-1-208,0 1-1,0 0 0,0 0 1,0 0-1,0 0 1,1 0-1,-1 1 0,0-1 1,1 1-1,-1-1 0,1 1 1,0 0-1,-1 0 1,1 0-1,0 1 0,0-1 1,0 0-1,1 1 1,-1-1-1,-1 5 0,-3 33-9316,6-24 1831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39.686"/>
    </inkml:context>
    <inkml:brush xml:id="br0">
      <inkml:brushProperty name="width" value="0.025" units="cm"/>
      <inkml:brushProperty name="height" value="0.025" units="cm"/>
    </inkml:brush>
  </inkml:definitions>
  <inkml:trace contextRef="#ctx0" brushRef="#br0">31 0 9513,'0'0'15353,"-4"10"-13794,-2 4-1384,1 0 0,1 1 1,1-1-1,0 1 0,0 0 0,2 0 0,-1 0 1,2 0-1,0 0 0,3 16 0,-3-30-227,1 1-1,-1-1 1,1 1-1,-1-1 1,1 0-1,0 1 1,-1-1-1,1 0 1,0 1 0,0-1-1,0 0 1,0 0-1,0 0 1,0 0-1,0 0 1,0 0-1,0 0 1,3 1-1,9-2-4014,-2-11-5133,-3-2-4888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41.834"/>
    </inkml:context>
    <inkml:brush xml:id="br0">
      <inkml:brushProperty name="width" value="0.025" units="cm"/>
      <inkml:brushProperty name="height" value="0.025" units="cm"/>
    </inkml:brush>
  </inkml:definitions>
  <inkml:trace contextRef="#ctx0" brushRef="#br0">98 77 6694,'5'-16'9792,"-4"-12"-1974,-1 20-5056,0 8-2722,-1 0 1,1-1-1,0 1 0,-1 0 1,1-1-1,-1 1 1,1 0-1,-1 0 1,1 0-1,-1-1 1,1 1-1,-1 0 1,1 0-1,-1 0 1,1 0-1,-1 0 1,1 0-1,-1 0 1,1 0-1,-1 0 1,0 0-1,1 1 0,-1-1 1,1 0-1,-1 0 1,1 0-1,0 0 1,-1 1-1,1-1 1,-1 0-1,1 1 1,-1 0-1,-19 8-158,13-2 99,1 0 0,0 0 0,0 1 0,1-1 1,-1 1-1,2 0 0,-1 1 0,1-1 0,1 1 1,-1 0-1,1 0 0,1 0 0,0 0 0,0 1 0,1-1 1,0 0-1,1 1 0,0 12 0,1-21 23,-1 0 0,1 0 0,-1 0 0,1 0 0,0 0-1,-1 0 1,1 0 0,0 0 0,0 0 0,0-1 0,0 1 0,0 0 0,0-1-1,0 1 1,0 0 0,0-1 0,0 1 0,0-1 0,0 0 0,0 1 0,1-1 0,-1 0-1,0 0 1,0 0 0,0 1 0,0-1 0,1 0 0,-1-1 0,0 1 0,0 0 0,0 0-1,0 0 1,1-1 0,0 0 0,42-14 458,-33 8-309,0 0 0,-1-1 0,0 0 0,0-1 0,-1 0 0,14-18 0,-20 23-13,1-1 0,-1 0 0,1 0 1,-1 0-1,-1 0 0,1 0 0,-1-1 0,0 1 0,0-1 0,-1 0 0,1 1 0,-1-1 0,0 0 0,-1 0 0,0 0 1,0 0-1,0-6 0,-1 10-137,0 0 1,0 1 0,0 0-1,0-1 1,0 1-1,-1 0 1,1-1 0,0 1-1,-1 0 1,1 0 0,-1 0-1,1 0 1,-1 0-1,1 1 1,-1-1 0,0 0-1,1 1 1,-1-1 0,0 1-1,1-1 1,-1 1 0,0 0-1,0 0 1,0 0-1,1 0 1,-1 0 0,0 0-1,0 0 1,1 1 0,-3 0-1,-2-1-132,0 1 0,-1 0 1,1 0-1,0 1 0,0 0 0,0 0 0,-9 5 1,2 4-5131,27-15-123,24-14-2059,-17 5 2044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42.521"/>
    </inkml:context>
    <inkml:brush xml:id="br0">
      <inkml:brushProperty name="width" value="0.025" units="cm"/>
      <inkml:brushProperty name="height" value="0.025" units="cm"/>
    </inkml:brush>
  </inkml:definitions>
  <inkml:trace contextRef="#ctx0" brushRef="#br0">92 63 9545,'0'0'16693,"-7"-4"-16250,6 3-438,0 0-1,-1 0 1,1 0-1,0 1 1,-1-1 0,1 0-1,-1 1 1,0-1-1,1 1 1,-1-1-1,1 1 1,-1 0-1,0-1 1,1 1-1,-1 0 1,1 0-1,-1 0 1,0 1 0,1-1-1,-1 0 1,0 0-1,1 1 1,-3 0-1,0 3 28,1-1-1,-1 0 0,1 1 0,0-1 1,0 1-1,1 0 0,-1 0 0,1 0 1,-4 8-1,5-10-7,-1 1-1,1-1 1,0 0 0,0 1 0,0-1-1,0 1 1,0-1 0,1 1 0,-1-1-1,1 1 1,-1 0 0,1-1 0,0 1-1,0 0 1,1 4 0,0-5-10,0-1 1,0 0 0,0 1-1,1-1 1,-1 0-1,0 0 1,1 0-1,-1 0 1,0 0-1,1 0 1,0 0-1,-1-1 1,1 1 0,-1-1-1,1 1 1,0-1-1,-1 1 1,1-1-1,0 0 1,0 0-1,-1 0 1,1 0-1,0 0 1,-1 0-1,3-1 1,34-1 108,-26 1-133,0 0 0,0 1 0,1 1 1,-1-1-1,13 4 0,-23-3 7,-1 0 0,1-1 0,-1 1 0,1 0 0,-1 0-1,0 0 1,1 1 0,-1-1 0,0 0 0,0 0 0,0 1 0,0-1 0,0 1 0,0-1 0,0 1-1,-1-1 1,1 1 0,0-1 0,-1 1 0,1-1 0,-1 1 0,0 0 0,0 0 0,1-1 0,-1 1-1,0 0 1,0-1 0,-1 1 0,1 0 0,0-1 0,0 1 0,-1 0 0,1-1 0,-1 1 0,-1 2-1,0 5 37,-1-1 0,0 0 0,0 0 0,-1-1 0,-9 14-1,6-11 232,-1 0 0,-1-1 0,0-1-1,-17 14 1,23-20-221,1 0 0,-1 0 0,0 0 1,0 0-1,1 0 0,-1-1 0,0 0 0,0 1 0,-1-1 0,1 0 1,0 0-1,0-1 0,0 1 0,-1-1 0,1 0 0,0 0 1,-1 0-1,1 0 0,0 0 0,0-1 0,-1 1 0,1-1 1,-4-1-1,5 1-35,1 0 0,0 0 0,-1 0 0,1 0 0,0 0 0,-1 0 0,1-1-1,0 1 1,0 0 0,0 0 0,0-1 0,0 1 0,0-1 0,1 1 0,-1-1 0,0 0 0,1 1 0,-1-1 0,1 1 0,-1-1 0,1 0 0,0 0 0,0 1 0,0-1 0,0 0 0,0 1 0,0-1 0,0 0 0,1 1 0,-1-1 0,1 0 0,-1 1 0,1-1 0,0-1 0,2-3-8,0 0-1,0 1 1,0-1 0,0 1 0,1 0 0,0 0 0,0 0-1,6-5 1,43-33 38,-33 29-102,0-2 1,28-29-1,-43 40 210,-1 0 0,0 0 1,0-1-1,-1 1 0,1-1 0,-1 0 0,-1 0 0,1 0 1,-1 0-1,0 0 0,0 0 0,-1-1 0,0 1 0,1-13 1,-2 18-144,0 0 0,0 0 0,0 0 0,0 0 0,0 0 0,-1 0 0,1 0 0,0 0 0,-1 0 0,1 1 0,0-1 0,-1 0 0,1 0 0,-1 0 0,0 1 0,1-1 0,-1 0 0,0 0 1,1 1-1,-1-1 0,0 1 0,0-1 0,1 0 0,-1 1 0,0 0 0,0-1 0,-1 0 0,-33-3 18,26 5-24,1 0 0,0 1 0,0 0 0,0 0 0,0 0 0,-10 5 0,-54 43-253,71-50-609,4 0 163,1-1 1,-1 0-1,0 0 0,0 0 1,0 0-1,0 0 0,0-1 0,0 0 1,0 1-1,-1-1 0,5-4 1,6-3-3253,12-4-4588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43.384"/>
    </inkml:context>
    <inkml:brush xml:id="br0">
      <inkml:brushProperty name="width" value="0.025" units="cm"/>
      <inkml:brushProperty name="height" value="0.025" units="cm"/>
    </inkml:brush>
  </inkml:definitions>
  <inkml:trace contextRef="#ctx0" brushRef="#br0">66 11 11050,'1'-1'416,"0"0"0,1 0 0,-1 0 0,0 0 0,1 0 0,-1 1 0,0-1 0,1 0 0,-1 1 0,1-1 0,-1 1 0,1-1 0,-1 1 0,1 0 0,0-1 0,-1 1 0,1 0 0,2 0 0,-1 1-70,0 0 1,0-1 0,1 1-1,-1 0 1,0 0 0,0 1-1,-1-1 1,6 4 0,-2-1-60,0 0 1,0 0 0,-1 1-1,0 0 1,0 0 0,0 1-1,6 9 1,-6-4-103,0 0 0,0 0 0,-1 0 0,-1 1 0,0 0 0,0 0 0,-1 0 1,-1 0-1,0 0 0,0 0 0,-1 0 0,-1 0 0,0 0 0,-4 16 0,-2 4-136,-1-2 0,-2 1 0,0-2 0,-20 38 1,18-42-638,-2-1 0,-22 31 0,29-46-1062,0-1 0,0 0 0,0 0 0,-1-1-1,-11 8 1,-1-3-11552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56.954"/>
    </inkml:context>
    <inkml:brush xml:id="br0">
      <inkml:brushProperty name="width" value="0.025" units="cm"/>
      <inkml:brushProperty name="height" value="0.025" units="cm"/>
    </inkml:brush>
  </inkml:definitions>
  <inkml:trace contextRef="#ctx0" brushRef="#br0">1 2 320,'2'-1'449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57.502"/>
    </inkml:context>
    <inkml:brush xml:id="br0">
      <inkml:brushProperty name="width" value="0.025" units="cm"/>
      <inkml:brushProperty name="height" value="0.025" units="cm"/>
    </inkml:brush>
  </inkml:definitions>
  <inkml:trace contextRef="#ctx0" brushRef="#br0">1 134 5541,'0'0'4073,"-1"-3"-3278,1-6 10361,2 7-8949,24 2-840,-1-1 1,1-2-1,36-7 1,-54 8-1579,0 0 0,-1 0-1,1 0 1,-1-1 0,0 0 0,0-1 0,0 0 0,0 0 0,0 0 0,-1-1 0,0 0 0,0 0 0,0 0 0,-1-1 0,8-10-1,-8-8-7491,-5 15 304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3:57.848"/>
    </inkml:context>
    <inkml:brush xml:id="br0">
      <inkml:brushProperty name="width" value="0.025" units="cm"/>
      <inkml:brushProperty name="height" value="0.025" units="cm"/>
    </inkml:brush>
  </inkml:definitions>
  <inkml:trace contextRef="#ctx0" brushRef="#br0">1 122 5221,'0'0'20403,"59"7"-19250,-19-22-512,-1-2-449,0-4-128,3-1-672,-5 1-1795,-12 1-2145,-5 7-7271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02.130"/>
    </inkml:context>
    <inkml:brush xml:id="br0">
      <inkml:brushProperty name="width" value="0.025" units="cm"/>
      <inkml:brushProperty name="height" value="0.025" units="cm"/>
    </inkml:brush>
  </inkml:definitions>
  <inkml:trace contextRef="#ctx0" brushRef="#br0">153 6 7399,'11'-5'9413,"-7"10"-3934,-14 25-2631,-24 40-3703,-2-7 900,5-9 341,-25 62 0,55-114-1411,1-44-8669,0 13 2102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3.367"/>
    </inkml:context>
    <inkml:brush xml:id="br0">
      <inkml:brushProperty name="width" value="0.025" units="cm"/>
      <inkml:brushProperty name="height" value="0.025" units="cm"/>
      <inkml:brushProperty name="color" value="#AB008B"/>
    </inkml:brush>
  </inkml:definitions>
  <inkml:trace contextRef="#ctx0" brushRef="#br0">23 39 13773,'0'0'2573,"-3"9"-16,-15 52-121,18-58-2382,-1 1 1,0 0 0,1 0-1,0 0 1,0 0-1,0 0 1,1 0-1,-1 0 1,1 0-1,0-1 1,0 1 0,0 0-1,1 0 1,-1-1-1,1 1 1,4 5-1,-6-9-44,0 1-1,0-1 0,0 0 0,0 0 0,0 0 0,0 1 0,1-1 0,-1 0 0,0 0 0,0 0 0,0 0 1,0 1-1,1-1 0,-1 0 0,0 0 0,0 0 0,1 0 0,-1 0 0,0 0 0,0 0 0,0 0 1,1 0-1,-1 1 0,0-1 0,0 0 0,1 0 0,-1 0 0,0 0 0,0 0 0,1 0 0,-1-1 1,0 1-1,0 0 0,0 0 0,1 0 0,-1 0 0,0 0 0,0 0 0,1 0 0,-1 0 0,0 0 0,0-1 1,0 1-1,1 0 0,-1 0 0,0 0 0,0 0 0,0-1 0,0 1 0,0 0 0,1 0 0,-1 0 1,0-1-1,0 1 0,0 0 0,0 0 0,0-1 0,0 1 0,0 0 0,0 0 0,0-1 0,0 1 1,0 0-1,0-1 0,4-30 94,-5-40-563,-1 63 312,0 11-122,3 14 16,1-14 258,1-1 0,-1 1 1,1-1-1,0 0 0,-1 0 0,1 0 1,0-1-1,0 1 0,0-1 1,1 1-1,-1-1 0,0 0 1,0 0-1,1 0 0,-1-1 0,0 1 1,1-1-1,-1 0 0,1 0 1,-1 0-1,1 0 0,4-2 1,-2 2 25,0-1 0,1 0 0,-1 0 0,0 0 0,0-1 0,0 0 0,0-1 0,0 1 0,0-1 0,-1 0 0,7-4 0,-9 4-14,0 0 1,0 1-1,-1-1 1,1 0-1,-1 0 1,1 0-1,-1-1 1,0 1-1,0 0 1,-1-1 0,1 1-1,-1-1 1,1 0-1,-1 0 1,-1 1-1,1-1 1,0 0-1,-1 0 1,0 0-1,0-4 1,0 7-19,0 1 1,0-1-1,-1 1 1,1-1-1,0 1 1,0 0-1,-1-1 1,1 1-1,-1-1 1,1 1-1,0 0 1,-1-1-1,1 1 1,-1 0-1,1-1 1,-1 1-1,1 0 1,-1 0-1,1-1 1,-1 1-1,1 0 1,-1 0-1,1 0 1,-1 0-1,1 0 1,-1 0 0,1 0-1,-1 0 1,0 0-1,1 0 1,-1 0-1,1 0 1,-1 0-1,1 0 1,-1 0-1,1 0 1,-1 1-1,1-1 1,-1 0-1,1 0 1,-1 1-1,0-1 1,-22 12 1,19-8 87,-1 1 0,1-1 0,0 0 0,0 1 0,1 0 0,-1 0 0,1 0 0,0 0 0,0 0 0,1 1 0,0 0 0,0-1 0,0 1 0,1 0 0,-1 0 0,1 0 0,1 0 0,-1 0 0,1 10 0,1-15-85,-1 0 0,1 1 0,0-1 0,-1 0-1,1 0 1,0 0 0,0 0 0,0 0 0,0 0 0,0 0 0,0 0 0,0 0 0,0 0 0,1 0-1,-1-1 1,0 1 0,0 0 0,1-1 0,-1 1 0,0-1 0,1 1 0,-1-1 0,0 0-1,1 0 1,2 0 0,43 2-1016,-38-2 324,4 0-1274,-1 0-1,0-1 1,19-3-1,-2-8-4729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02.522"/>
    </inkml:context>
    <inkml:brush xml:id="br0">
      <inkml:brushProperty name="width" value="0.025" units="cm"/>
      <inkml:brushProperty name="height" value="0.025" units="cm"/>
    </inkml:brush>
  </inkml:definitions>
  <inkml:trace contextRef="#ctx0" brushRef="#br0">0 0 14958,'0'0'9417,"61"28"-7815,-29-19-545,0 3-545,3-4-416,2 2-64,0-1-512,-5-1-1186,-5-1-1441,-9-2-2562,-4 0-6791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02.850"/>
    </inkml:context>
    <inkml:brush xml:id="br0">
      <inkml:brushProperty name="width" value="0.025" units="cm"/>
      <inkml:brushProperty name="height" value="0.025" units="cm"/>
    </inkml:brush>
  </inkml:definitions>
  <inkml:trace contextRef="#ctx0" brushRef="#br0">1 45 20211,'0'0'5734,"50"1"-4677,-18-7 0,5-3-865,2 1-224,-2 1-705,-5 0-993,-5 3-1184,-10 0-898,-4 3-1633</inkml:trace>
  <inkml:trace contextRef="#ctx0" brushRef="#br0" timeOffset="1">80 182 19282,'0'0'4773,"47"-6"-2275,-20-5-864,3-2-1026,4-3-608,-4-1-1089,-1 1-1729,-4-2-5030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06.934"/>
    </inkml:context>
    <inkml:brush xml:id="br0">
      <inkml:brushProperty name="width" value="0.025" units="cm"/>
      <inkml:brushProperty name="height" value="0.025" units="cm"/>
    </inkml:brush>
  </inkml:definitions>
  <inkml:trace contextRef="#ctx0" brushRef="#br0">1 322 6374,'0'0'16127,"6"-7"-14659,12-17-1077,-1 1-1,-1-2 0,-2 0 0,0-1 1,-2 0-1,-1-1 0,-1-1 0,-1 0 0,10-55 1,-23 153 276,9 111 0,3-159-4196,5-15-6330,-8-7 1056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07.264"/>
    </inkml:context>
    <inkml:brush xml:id="br0">
      <inkml:brushProperty name="width" value="0.025" units="cm"/>
      <inkml:brushProperty name="height" value="0.025" units="cm"/>
    </inkml:brush>
  </inkml:definitions>
  <inkml:trace contextRef="#ctx0" brushRef="#br0">7 0 17008,'0'0'9065,"-1"45"-7880,-3-24-737,3-1-320,1 4-64,0-4-96,0 0 64,0 1-96,0-1-352,0-4-353,0 0-768,1-5-1186,3-8-1889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08.254"/>
    </inkml:context>
    <inkml:brush xml:id="br0">
      <inkml:brushProperty name="width" value="0.025" units="cm"/>
      <inkml:brushProperty name="height" value="0.025" units="cm"/>
    </inkml:brush>
  </inkml:definitions>
  <inkml:trace contextRef="#ctx0" brushRef="#br0">0 88 3972,'0'0'26553,"9"-9"-26233,-1 1-308,0 1-1,0 0 0,0 0 1,1 0-1,0 1 1,0 1-1,1-1 1,0 1-1,0 1 1,0 0-1,0 1 0,1 0 1,18-3-1,-29 6-8,1-1 0,-1 1 0,1 0 0,-1 0-1,1 0 1,-1 1 0,0-1 0,1 0 0,-1 0-1,1 0 1,-1 0 0,1 0 0,-1 1 0,1-1 0,-1 0-1,0 0 1,1 1 0,-1-1 0,1 0 0,-1 0-1,0 1 1,1-1 0,-1 0 0,0 1 0,1-1 0,-1 1-1,0-1 1,0 1 0,1-1 0,-1 0 0,0 1-1,0-1 1,0 1 0,0 23 68,-19 34 21,14-42-62,-2 7 12,-2 3 14,2 0-1,0 1 1,2-1-1,-3 50 1,10-76-35,-1 0 0,1 0 0,-1 0 0,1 0 0,-1 0 0,1 0 0,0 0 0,-1-1 0,1 1 0,-1-1 0,1 1 0,-1-1 0,1 1 0,-1-1 0,2-1 0,-1-1-268,0 1 1,0-1-1,0 1 0,-1-1 0,1 0 0,-1 0 0,0 0 0,0 0 1,0 0-1,0 0 0,0-4 0,1-21-8092,-2 14 886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08.710"/>
    </inkml:context>
    <inkml:brush xml:id="br0">
      <inkml:brushProperty name="width" value="0.025" units="cm"/>
      <inkml:brushProperty name="height" value="0.025" units="cm"/>
    </inkml:brush>
  </inkml:definitions>
  <inkml:trace contextRef="#ctx0" brushRef="#br0">3 62 6246,'0'0'21161,"-1"1"-21087,1-1-1,0 0 0,0 0 1,0 0-1,0 0 1,-1 0-1,1 0 0,0 1 1,0-1-1,0 0 1,0 0-1,0 0 0,0 1 1,0-1-1,0 0 1,-1 0-1,1 0 0,0 1 1,0-1-1,0 0 1,0 0-1,0 0 1,0 1-1,0-1 0,0 0 1,0 0-1,0 0 1,0 1-1,1-1 0,-1 0 1,0 0-1,0 0 1,0 1-1,0-1 0,0 0 1,0 0-1,0 0 1,0 0-1,1 1 0,-1-1 1,0 0-1,0 0 1,0 0-1,0 0 0,0 0 1,1 0-1,-1 1 1,13-2 94,1-1 1,-1 0 0,0-1-1,0-1 1,0 0 0,-1 0-1,1-2 1,-1 1 0,20-14-1,5 0-18,-31 17-2387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4:10.998"/>
    </inkml:context>
    <inkml:brush xml:id="br0">
      <inkml:brushProperty name="width" value="0.025" units="cm"/>
      <inkml:brushProperty name="height" value="0.025" units="cm"/>
    </inkml:brush>
  </inkml:definitions>
  <inkml:trace contextRef="#ctx0" brushRef="#br0">162 22 12812,'-5'-16'12074,"-7"11"-9681,9 5-2455,0 0-1,0 1 1,0-1-1,0 1 1,0 0-1,0 0 1,0 0 0,0 0-1,-3 2 1,0 0 201,1 1 1,0 0 0,0-1 0,0 2 0,1-1 0,-8 9 0,10-11-79,1 0 1,-1 0-1,1-1 1,-1 1-1,1 0 0,0 0 1,0 0-1,0 1 1,0-1-1,0 0 0,0 0 1,1 1-1,-1-1 1,1 0-1,0 1 0,-1-1 1,1 0-1,0 1 1,0-1-1,1 5 0,2-5-47,0 1 0,0-1 0,1 0 0,-1 0 0,0 0-1,1-1 1,-1 1 0,1-1 0,0 0 0,-1 0-1,6 1 1,10 4 23,-14-4-18,1 0-1,-1 1 0,0 0 1,0 0-1,0 0 0,0 1 1,-1 0-1,1 0 0,-1 0 1,0 0-1,0 1 0,-1-1 1,1 1-1,-1 0 0,0 0 1,0 0-1,-1 1 1,1-1-1,-1 1 0,0-1 1,-1 1-1,1 0 0,-1 0 1,0-1-1,-1 1 0,0 0 1,1 0-1,-2 0 0,1 0 1,-1 0-1,-1 7 0,0-9 31,0 0 0,-1-1 0,1 1 0,0-1 0,-1 0 1,0 0-1,0 0 0,0 0 0,0-1 0,0 1 0,-1-1 0,1 1 0,-1-1 0,1 0 0,-1-1 0,-6 3 0,-67 20 532,75-23-571,-10 2 64,0-1-1,0 0 1,-19 1-1,34-35 23,56-52-5,-40 60-46,24-39 1,-7 16-52,-31 42 69,0 0-1,0 0 1,0-1-1,-1 1 1,0-1 0,0 0-1,0 0 1,-1-1-1,0 1 1,0-1-1,-1 1 1,1-1 0,1-11-1,-5 17-58,1 0 0,-1 0 0,1 0 0,-1 0 1,1 0-1,-1 0 0,1 0 0,-1 1 0,0-1 0,0 0 0,1 0 0,-1 1 0,0-1 0,0 1 0,0-1 0,0 0 1,0 1-1,0 0 0,0-1 0,0 1 0,0 0 0,0-1 0,0 1 0,0 0 0,0 0 0,0 0 0,0 0 0,0 0 1,-2 0-1,-41 0 56,34 0-56,8 0-275,-1 0-1,1 0 1,0 1 0,-1-1-1,1 1 1,0 0-1,0-1 1,0 1 0,-1 0-1,1 0 1,0 0 0,0 1-1,0-1 1,-2 2-1,-14 8-3835,14-10-2513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34.885"/>
    </inkml:context>
    <inkml:brush xml:id="br0">
      <inkml:brushProperty name="width" value="0.025" units="cm"/>
      <inkml:brushProperty name="height" value="0.025" units="cm"/>
    </inkml:brush>
  </inkml:definitions>
  <inkml:trace contextRef="#ctx0" brushRef="#br0">1 24 3043,'0'0'1441,"1"-1"-1249,10-4-160,0-4-96,4 0-2562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35.368"/>
    </inkml:context>
    <inkml:brush xml:id="br0">
      <inkml:brushProperty name="width" value="0.025" units="cm"/>
      <inkml:brushProperty name="height" value="0.025" units="cm"/>
    </inkml:brush>
  </inkml:definitions>
  <inkml:trace contextRef="#ctx0" brushRef="#br0">1 132 5093,'0'0'16383,"9"-2"-15016,21-6-821,0-2-1,-1 0 1,38-22 0,-34 16-661,0 1 0,0 2 1,39-9-1,-59 19-3570,-23 4-1110,-23 6-1576,7 4 2036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35.698"/>
    </inkml:context>
    <inkml:brush xml:id="br0">
      <inkml:brushProperty name="width" value="0.025" units="cm"/>
      <inkml:brushProperty name="height" value="0.025" units="cm"/>
    </inkml:brush>
  </inkml:definitions>
  <inkml:trace contextRef="#ctx0" brushRef="#br0">86 81 2050,'-7'5'4041,"-4"0"-2709,-33 17 2284,21-2 2241,59-19-1976,-1-6-3559,0-2-1,44-14 1,-6-9-4124,-62 24 2052,-1 0-1,0-1 1,0 0-1,10-10 0,7-10-7308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3.772"/>
    </inkml:context>
    <inkml:brush xml:id="br0">
      <inkml:brushProperty name="width" value="0.025" units="cm"/>
      <inkml:brushProperty name="height" value="0.025" units="cm"/>
      <inkml:brushProperty name="color" value="#AB008B"/>
    </inkml:brush>
  </inkml:definitions>
  <inkml:trace contextRef="#ctx0" brushRef="#br0">98 1 13421,'0'0'3053,"-9"0"-869,1 0-1671,0 1 0,0 0 0,1 0 1,-1 1-1,-13 4 0,20-6-464,-1 1-1,1-1 1,-1 1-1,1 0 1,-1 0 0,1-1-1,-1 1 1,1 0-1,0 0 1,-1 0-1,1 1 1,0-1-1,0 0 1,0 0 0,0 1-1,0-1 1,0 0-1,0 1 1,0-1-1,1 1 1,-1-1-1,1 1 1,-1-1 0,1 1-1,-1 0 1,1-1-1,0 1 1,0 0-1,0-1 1,0 1-1,0-1 1,0 1 0,0 0-1,0-1 1,1 1-1,-1 0 1,1-1-1,-1 1 1,1-1 0,0 1-1,-1-1 1,2 2-1,0 0-96,-1 0-1,1 0 0,0 0 1,0-1-1,0 1 1,1-1-1,-1 1 1,1-1-1,-1 0 0,1 0 1,0 0-1,-1 0 1,1 0-1,0 0 1,0-1-1,6 2 0,0 0-61,-1-1-1,1-1 1,0 0-1,-1 0 0,14-1 1186,-20-9-1250,1 1 0,0-1 1,0 0-1,1 1 0,0 0 1,1 0-1,0 0 0,0 0 1,1 1-1,7-8 0,-13 15 95,-4 20-995,15-22-12450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36.073"/>
    </inkml:context>
    <inkml:brush xml:id="br0">
      <inkml:brushProperty name="width" value="0.025" units="cm"/>
      <inkml:brushProperty name="height" value="0.025" units="cm"/>
    </inkml:brush>
  </inkml:definitions>
  <inkml:trace contextRef="#ctx0" brushRef="#br0">0 47 9961,'0'0'10341,"3"-4"-10160,0 0-159,1 0 0,0 1-1,0 0 1,1 0-1,-1 0 1,0 1-1,1-1 1,0 1-1,0 0 1,-1 0 0,1 1-1,0-1 1,0 1-1,10-1 1,2 0 0,0 0 0,0 1 0,28 1-1,-43 1-13,-1 0 0,0-1-1,0 1 1,0 0 0,0-1 0,0 1-1,0 0 1,0 0 0,0 0-1,0 0 1,0 0 0,0 0-1,-1 0 1,1 1 0,0-1-1,-1 0 1,1 0 0,-1 0-1,1 1 1,-1-1 0,0 0-1,0 0 1,1 1 0,-1-1 0,0 0-1,0 1 1,0-1 0,0 0-1,0 1 1,-1-1 0,1 0-1,-1 3 1,-8 44 1004,-38 58 608,2-4-3844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37.973"/>
    </inkml:context>
    <inkml:brush xml:id="br0">
      <inkml:brushProperty name="width" value="0.025" units="cm"/>
      <inkml:brushProperty name="height" value="0.025" units="cm"/>
    </inkml:brush>
  </inkml:definitions>
  <inkml:trace contextRef="#ctx0" brushRef="#br0">0 285 10922,'0'0'11659,"9"-7"-10196,14-19-1150,-1-1 0,-1-1 0,-1 0 0,-2-2 0,0 0 0,-3-1 0,18-47 0,-37 118 389,0 77 0,4-117-729,0 1 1,0-1-1,0 1 1,0-1-1,0 1 1,1-1-1,-1 1 1,0-1-1,0 1 1,1-1-1,-1 0 1,0 1-1,1-1 1,-1 1-1,0-1 1,1 0-1,-1 1 1,1-1-1,-1 0 1,0 1-1,1-1 1,-1 0-1,1 0 1,-1 0-1,1 1 1,-1-1-1,1 0 1,-1 0-1,1 0 1,-1 0-1,1 0 1,-1 0-1,1 0 1,-1 0-1,1 0 1,-1 0-1,1 0 1,-1 0-1,1 0 1,-1 0-1,1-1 1,-1 1-1,1 0 1,-1 0-1,1-1 1,-1 1-1,1-1 1,1 1-682,0-1 1,-1 0-1,1 0 1,0 0 0,-1 0-1,1 0 1,0 0-1,-1-1 1,1 1-1,-1 0 1,0-1 0,2-2-1,4-14-11714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39.311"/>
    </inkml:context>
    <inkml:brush xml:id="br0">
      <inkml:brushProperty name="width" value="0.025" units="cm"/>
      <inkml:brushProperty name="height" value="0.025" units="cm"/>
    </inkml:brush>
  </inkml:definitions>
  <inkml:trace contextRef="#ctx0" brushRef="#br0">1 0 15471,'0'0'5909,"0"14"-3405,1 3-2239,1 1 0,0-1 0,1 0 0,2 0 0,-1 0-1,2 0 1,11 24 0,-17-41-326,0 0-1,0 1 0,0-1 1,0 0-1,0 0 1,0 1-1,0-1 0,1 0 1,-1 0-1,0 1 1,0-1-1,0 0 0,0 0 1,0 0-1,1 1 1,-1-1-1,0 0 0,0 0 1,0 0-1,1 0 1,-1 0-1,0 1 0,0-1 1,0 0-1,1 0 1,-1 0-1,0 0 0,0 0 1,1 0-1,-1 0 1,0 0-1,0 0 0,1 0 1,-1 0-1,0 0 1,0 0-1,1 0 0,-1 0 1,0 0-1,1 0 1,7-10-2271,3-14-2735,-4 1-346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39.687"/>
    </inkml:context>
    <inkml:brush xml:id="br0">
      <inkml:brushProperty name="width" value="0.025" units="cm"/>
      <inkml:brushProperty name="height" value="0.025" units="cm"/>
    </inkml:brush>
  </inkml:definitions>
  <inkml:trace contextRef="#ctx0" brushRef="#br0">1 48 8488,'0'0'15903,"16"3"-13997,-11-3-1815,0 0-1,0-1 1,0 0-1,-1 0 1,1 0 0,0 0-1,0-1 1,-1 1 0,1-1-1,-1 0 1,0-1 0,1 1-1,6-7 1,-5 5-87,-1 1 0,1-1 0,0 1 0,0 0 0,0 1 0,11-4 0,-16 7-21,0 0 0,0 0 0,-1 0 0,1 0 0,-1 0 0,1 0 0,-1 0 0,1 1 0,-1-1 0,1 0 1,-1 0-1,0 0 0,0 0 0,0 1 0,0-1 0,0 0 0,0 0 0,0 0 0,0 0 0,0 1 0,0-1 0,-1 2 0,-3 33 55,-4 10 135,3-17-41,0 0 1,0 35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40.044"/>
    </inkml:context>
    <inkml:brush xml:id="br0">
      <inkml:brushProperty name="width" value="0.025" units="cm"/>
      <inkml:brushProperty name="height" value="0.025" units="cm"/>
    </inkml:brush>
  </inkml:definitions>
  <inkml:trace contextRef="#ctx0" brushRef="#br0">1 100 12684,'0'0'14125,"45"-15"-13964,-16 6-129,3-3-513,5-1-1857,-5-2-1538,-2-2-1761,-6-2-1506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40.418"/>
    </inkml:context>
    <inkml:brush xml:id="br0">
      <inkml:brushProperty name="width" value="0.025" units="cm"/>
      <inkml:brushProperty name="height" value="0.025" units="cm"/>
    </inkml:brush>
  </inkml:definitions>
  <inkml:trace contextRef="#ctx0" brushRef="#br0">134 9 10762,'0'0'8750,"-9"6"-7725,-1 1-777,1 1 1,0 0 0,0 0-1,-8 11 1,14-14-121,-1-1 0,1 1 1,0 0-1,0 0 0,1 0 0,-1 0 0,1 0 0,0 0 0,1 1 1,-1-1-1,1 1 0,0 0 0,0 7 0,1-12-91,1 0 0,-1 0 0,1 0 1,-1 0-1,1 0 0,0 0 0,-1-1 0,1 1 0,0 0 0,0 0 0,-1-1 0,1 1 0,0 0 0,0-1 0,0 1 0,0-1 0,0 0 0,0 1 0,0-1 0,0 0 0,0 1 0,0-1 0,0 0 1,0 0-1,0 0 0,0 0 0,0 0 0,0 0 0,2 0 0,42-1 133,-33 1-144,14-2-14,-19 1-68,0 1 0,-1-1 1,1 1-1,0 0 0,0 1 0,0 0 0,0 0 0,8 2 0,-14-2 51,0-1 0,-1 1 0,1 0 1,0-1-1,-1 1 0,1 0 0,-1-1 0,1 1 0,-1 0 0,1-1 0,-1 1 1,1 0-1,-1 0 0,0 0 0,1-1 0,-1 1 0,0 0 0,0 0 0,0 0 1,0 0-1,0 0 0,0-1 0,0 1 0,0 0 0,0 0 0,0 0 1,0 0-1,0 0 0,-1-1 0,1 1 0,0 0 0,-1 0 0,1 0 0,0-1 1,-1 1-1,1 0 0,-1 0 0,0 0 0,-21 27 99,13-21 102,0 0 0,0 0 0,-1-1 0,0-1 0,0 1 0,0-2 0,-1 1 0,1-1 0,-1-1 0,0 0 0,-1-1 0,1 0 0,-22 1 0,31-3-175,1 1 0,0-1 0,-1 0 0,1-1 0,0 1 0,-1 0 0,1 0 0,0 0 0,-1-1 0,1 1 0,0-1 0,0 1 1,-1-1-1,1 0 0,0 1 0,0-1 0,0 0 0,0 0 0,0 0 0,0 1 0,0-1 0,0 0 0,0 0 0,0-1 0,1 1 0,-1 0 0,0 0 0,1 0 0,-1 0 0,1-1 0,-1 1 0,1 0 1,0-1-1,-1 1 0,1 0 0,0-1 0,0 1 0,0 0 0,0-1 0,0 1 0,0 0 0,0-1 0,1 1 0,-1 0 0,0 0 0,1-1 0,0 0 0,1-5-47,0 1 0,0 0-1,0 0 1,1 0 0,0 0 0,1 0-1,-1 0 1,8-8 0,45-34 7,-46 41 74,0 0 0,0-1-1,-1 0 1,0-1 0,-1 0 0,0 0 0,0-1 0,7-12 0,-14 21-15,-1 0-1,0 1 1,1-1-1,-1 0 1,0 1 0,0-1-1,1 0 1,-1 0-1,0 0 1,0 1-1,0-1 1,0 0-1,0 0 1,0 1 0,0-1-1,-1 0 1,1 0-1,0 0 1,0 1-1,0-1 1,-1 0 0,1 1-1,0-1 1,-1 0-1,1 1 1,-1-1-1,1 0 1,-1 1 0,1-1-1,-1 1 1,1-1-1,-1 1 1,0-1-1,1 1 1,-1-1 0,0 1-1,1 0 1,-1-1-1,0 1 1,0 0-1,-1-1 1,-42-8-402,16 4-4867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41.694"/>
    </inkml:context>
    <inkml:brush xml:id="br0">
      <inkml:brushProperty name="width" value="0.025" units="cm"/>
      <inkml:brushProperty name="height" value="0.025" units="cm"/>
    </inkml:brush>
  </inkml:definitions>
  <inkml:trace contextRef="#ctx0" brushRef="#br0">1 405 8456,'0'0'13955,"8"-2"-13133,69-21 1332,129-58 0,-75 27-1989,-55 26-147,10-3 25,-2-4 1,-1-3 0,99-62-1,-162 87-1724,-39 18-4426,7-3 795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42.210"/>
    </inkml:context>
    <inkml:brush xml:id="br0">
      <inkml:brushProperty name="width" value="0.025" units="cm"/>
      <inkml:brushProperty name="height" value="0.025" units="cm"/>
    </inkml:brush>
  </inkml:definitions>
  <inkml:trace contextRef="#ctx0" brushRef="#br0">1 223 9225,'0'0'14269,"7"-2"-12641,0-1-1435,1-1 1,-1 0-1,1 0 0,-1-1 0,-1 0 0,1 0 0,-1 0 0,0-1 0,7-8 0,54-71-26,-24 26-1,-33 46-113,-3 4 371,-7 22-309,-16 49 124,12-53-148,0 1-1,2 0 0,-1 0 0,1 0 0,-1 20 0,3-30-145,0 1-1,0 0 1,0 0 0,0-1-1,1 1 1,-1 0 0,0 0 0,0-1-1,1 1 1,-1 0 0,1-1-1,-1 1 1,1 0 0,-1-1-1,1 1 1,-1 0 0,1-1 0,-1 1-1,1-1 1,0 0 0,-1 1-1,1-1 1,0 1 0,0-1 0,-1 0-1,1 1 1,0-1 0,0 0-1,-1 0 1,1 0 0,0 0-1,0 0 1,0 0 0,-1 0 0,1 0-1,0 0 1,1 0 0,1 0-676,0 0 0,0-1 0,0 1 0,-1-1 0,1 1-1,0-1 1,0 0 0,0 0 0,4-3 0,10-10-7468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42.586"/>
    </inkml:context>
    <inkml:brush xml:id="br0">
      <inkml:brushProperty name="width" value="0.025" units="cm"/>
      <inkml:brushProperty name="height" value="0.025" units="cm"/>
    </inkml:brush>
  </inkml:definitions>
  <inkml:trace contextRef="#ctx0" brushRef="#br0">38 1 4132,'0'0'23350,"-37"48"-23318,37-34 32,0-4-96,10 0-288,-3-1-545,1-3-640,2-1-545,0-5-385,-1 0-992,4-5-1313,2-10-3364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42.990"/>
    </inkml:context>
    <inkml:brush xml:id="br0">
      <inkml:brushProperty name="width" value="0.025" units="cm"/>
      <inkml:brushProperty name="height" value="0.025" units="cm"/>
    </inkml:brush>
  </inkml:definitions>
  <inkml:trace contextRef="#ctx0" brushRef="#br0">121 1 14734,'0'0'4436,"-9"4"-3523,1 0-707,1 0 1,1 1-1,-1 0 0,0 0 0,1 0 1,0 0-1,0 1 0,1 0 1,0 1-1,0-1 0,0 1 0,1 0 1,-7 14-1,7-14 61,1 1 0,-1 0 0,1 0 0,1 0 0,0 0 0,0 1 0,1-1-1,0 1 1,0-1 0,1 0 0,0 1 0,0-1 0,2 10 0,-1-16-253,0 0 1,0-1-1,-1 1 1,1-1-1,1 1 1,-1-1-1,0 1 0,0-1 1,0 0-1,1 1 1,-1-1-1,1 0 1,-1 0-1,1 0 0,-1 0 1,1 0-1,0 0 1,0-1-1,-1 1 1,1-1-1,0 1 1,0-1-1,-1 1 0,1-1 1,0 0-1,3 0 1,-4 0 34,1 0-1,-1 0 1,1 0 0,-1 0 0,1 0 0,-1 0 0,1 0-1,-1-1 1,1 1 0,-1 0 0,1-1 0,-1 0 0,0 1 0,1-1-1,-1 0 1,0 1 0,1-1 0,-1 0 0,0 0 0,0 0 0,0 0-1,0 0 1,0-1 0,0 1 0,0 0 0,0 0 0,-1-1 0,1 1-1,0 0 1,-1-1 0,1 1 0,0-3 0,-1 2 25,0 1 0,1 0 0,-1-1 0,0 1 0,0-1 0,0 1 0,-1-1 0,1 1 0,0-1 1,0 1-1,-1 0 0,1-1 0,-1 1 0,1-1 0,-1 1 0,0 0 0,1 0 0,-1-1 0,0 1 0,0 0 0,0 0 0,0 0 1,0 0-1,0 0 0,0 0 0,0 0 0,-1 0 0,1 0 0,0 1 0,-2-2 0,-19-4-574,1 5-4222,53-6-3963,-12-4 1611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4.103"/>
    </inkml:context>
    <inkml:brush xml:id="br0">
      <inkml:brushProperty name="width" value="0.025" units="cm"/>
      <inkml:brushProperty name="height" value="0.025" units="cm"/>
      <inkml:brushProperty name="color" value="#AB008B"/>
    </inkml:brush>
  </inkml:definitions>
  <inkml:trace contextRef="#ctx0" brushRef="#br0">56 0 12876,'0'0'7880,"-33"53"-6503,24-22 481,2 5-641,1 0-512,6 4-449,0 0-192,0-3 0,0-1-128,3-5-577,2-6-256,0-6-256,4-6-640,-4-12-1763,0-1-2754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43.318"/>
    </inkml:context>
    <inkml:brush xml:id="br0">
      <inkml:brushProperty name="width" value="0.025" units="cm"/>
      <inkml:brushProperty name="height" value="0.025" units="cm"/>
    </inkml:brush>
  </inkml:definitions>
  <inkml:trace contextRef="#ctx0" brushRef="#br0">54 135 9513,'0'0'15812,"-8"4"-14771,-24 14-315,18-5-533,22-7-192,25-4-143,-31-2 144,26-1-494,-20 0 271,0 0-1,0 1 1,0 0-1,0 0 1,0 1-1,1 0 1,-1 0-1,-1 1 1,15 4-1,-21-5 240,-1-1 0,1 1 0,0 0 0,-1-1 0,1 1-1,0 0 1,-1-1 0,1 1 0,-1 0 0,1 0 0,-1 0 0,1 0 0,-1 0 0,1-1-1,-1 1 1,0 0 0,0 0 0,1 0 0,-1 0 0,0 0 0,0 0 0,0 0 0,0 0-1,0 0 1,0 0 0,-1 0 0,1 0 0,0 0 0,0 0 0,-1 0 0,1 0 0,0 0-1,-1-1 1,1 1 0,-1 0 0,1 0 0,-1 0 0,-1 1 0,-24 28 1750,20-24-1515,0 0-1,-1-1 1,0 1-1,0-1 1,0-1-1,0 1 0,-1-1 1,0-1-1,0 1 1,0-1-1,0-1 1,0 1-1,-9 0 0,15-31-7923,2 5 0,0-2-6337</inkml:trace>
  <inkml:trace contextRef="#ctx0" brushRef="#br0" timeOffset="1">28 64 13196,'0'0'13293,"59"-29"-13261,-38 22-64,4 0-1217,3-1-2339,-2-4-2593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46.506"/>
    </inkml:context>
    <inkml:brush xml:id="br0">
      <inkml:brushProperty name="width" value="0.025" units="cm"/>
      <inkml:brushProperty name="height" value="0.025" units="cm"/>
    </inkml:brush>
  </inkml:definitions>
  <inkml:trace contextRef="#ctx0" brushRef="#br0">0 113 4933,'45'-16'14963,"11"-6"-9214,141-50-7894,-188 70 1056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46.852"/>
    </inkml:context>
    <inkml:brush xml:id="br0">
      <inkml:brushProperty name="width" value="0.025" units="cm"/>
      <inkml:brushProperty name="height" value="0.025" units="cm"/>
    </inkml:brush>
  </inkml:definitions>
  <inkml:trace contextRef="#ctx0" brushRef="#br0">1 107 9289,'0'0'13132,"47"16"-11402,-5-28-641,2-4-705,-2-3-288,3 1-64,-8 2-352,-8 4-1378,-7-4-1793,-4 2-2210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47.655"/>
    </inkml:context>
    <inkml:brush xml:id="br0">
      <inkml:brushProperty name="width" value="0.025" units="cm"/>
      <inkml:brushProperty name="height" value="0.025" units="cm"/>
    </inkml:brush>
  </inkml:definitions>
  <inkml:trace contextRef="#ctx0" brushRef="#br0">0 409 10154,'0'0'10682,"7"-8"-9043,46-75-244,-3-2 0,57-132 0,-99 202-1129,-4 15 27,-5 26 114,0-6-455,2 169 988,4-173-2668,-1-13-1805,2-2-3458,0-1-3798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48.250"/>
    </inkml:context>
    <inkml:brush xml:id="br0">
      <inkml:brushProperty name="width" value="0.025" units="cm"/>
      <inkml:brushProperty name="height" value="0.025" units="cm"/>
    </inkml:brush>
  </inkml:definitions>
  <inkml:trace contextRef="#ctx0" brushRef="#br0">0 1 10282,'0'0'15951,"1"9"-15764,0-2-176,0 18 130,2 0 1,0 0-1,2 0 0,0-1 1,17 44-1,-19-65 504,1-1-3526,-4-2 2752,0 0 0,0 0-1,0 0 1,0 0 0,0 0-1,-1 0 1,1 0 0,0 0 0,0 0-1,0 0 1,0-1 0,0 1-1,0 0 1,0 0 0,0 0-1,-1 0 1,1 0 0,0 0 0,0 0-1,0 0 1,0-1 0,0 1-1,0 0 1,0 0 0,0 0 0,0 0-1,0 0 1,0 0 0,0-1-1,0 1 1,0 0 0,0 0-1,0 0 1,0 0 0,0 0 0,0 0-1,0-1 1,0 1 0,0 0-1,0 0 1,0 0 0,0 0 0,0 0-1,0 0 1,0 0 0,0-1-1,1 1 1,-1 0 0,0 0 0,0 0-1,0 0 1,0 0 0,0 0-1,0 0 1,0 0 0,0 0-1,1 0 1,-1 0 0,0-1 0,0 1-1,0 0 1,0 0 0,0 0-1,0 0 1,0 0 0,1 0 0,-1 0-1,0 0 1,-8-11-7089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48.640"/>
    </inkml:context>
    <inkml:brush xml:id="br0">
      <inkml:brushProperty name="width" value="0.025" units="cm"/>
      <inkml:brushProperty name="height" value="0.025" units="cm"/>
    </inkml:brush>
  </inkml:definitions>
  <inkml:trace contextRef="#ctx0" brushRef="#br0">1 79 12716,'0'0'12812,"69"-18"-12684,-37 6-160,5-3-1633,0-1-2051,-7-1-3074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48.985"/>
    </inkml:context>
    <inkml:brush xml:id="br0">
      <inkml:brushProperty name="width" value="0.025" units="cm"/>
      <inkml:brushProperty name="height" value="0.025" units="cm"/>
    </inkml:brush>
  </inkml:definitions>
  <inkml:trace contextRef="#ctx0" brushRef="#br0">151 1 9993,'0'0'10736,"-10"0"-9770,5-1-901,1 1 0,-1 1 0,0-1 0,0 1 0,0-1 0,0 2 0,1-1 0,-1 0-1,0 1 1,1 0 0,-1 0 0,1 0 0,0 1 0,0-1 0,0 1 0,0 0 0,0 0 0,1 0 0,-1 1-1,1-1 1,0 1 0,0 0 0,0 0 0,-2 5 0,0-1 65,0 1 0,1-1 0,0 1 0,0 1 0,1-1 0,0 0 0,1 1 0,0-1 0,1 1 0,-1 0 0,2 0 0,0 0 0,1 12 0,-1-21-114,0 1 0,1 0 0,-1 0 0,1-1 0,0 1 0,-1 0 0,1-1 0,0 1 0,0-1 0,0 1 0,0-1 0,0 1 0,1-1 0,-1 0 0,0 1 0,1-1 0,-1 0 0,0 0 0,1 0 0,0 0 0,-1 0 0,1 0 0,-1-1 0,1 1 0,0-1 0,0 1 0,-1-1 0,1 1-1,0-1 1,0 0 0,0 0 0,-1 0 0,1 0 0,0 0 0,3-1 0,0 1 83,1-1 1,-1 0-1,1 0 0,-1 0 0,0-1 0,1 1 0,-1-1 1,0-1-1,0 1 0,8-6 0,-6 3 9,-1 0 0,0 0 1,-1-1-1,0 0 0,1 0 0,-2 0 0,1 0 0,-1-1 1,0 0-1,0 1 0,-1-2 0,0 1 0,0 0 0,-1-1 1,1 1-1,-2-1 0,1 1 0,0-11 0,-2 17-108,-1 0-1,1 0 1,0 1-1,0-1 1,-1 0-1,1 1 1,0-1-1,-1 1 1,1-1-1,0 0 1,-1 1-1,1-1 1,-1 1-1,1-1 1,-1 1-1,1-1 1,-1 1-1,0-1 1,1 1-1,-1 0 1,0-1-1,1 1 1,-1 0-1,0 0 1,1-1 0,-1 1-1,0 0 1,1 0-1,-1 0 1,0 0-1,0 0 1,1 0-1,-1 0 1,0 0-1,1 0 1,-1 0-1,0 0 1,0 0-1,1 1 1,-1-1-1,0 0 1,1 1-1,-1-1 1,1 0-1,-1 1 1,0-1-1,0 1 1,-33 18-1552,32-17 1169,1 0-1,-1 1 0,0-1 0,1 0 1,-1 1-1,1-1 0,0 1 0,0-1 1,-1 6-1,0 14-6242,2-13 631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49.328"/>
    </inkml:context>
    <inkml:brush xml:id="br0">
      <inkml:brushProperty name="width" value="0.025" units="cm"/>
      <inkml:brushProperty name="height" value="0.025" units="cm"/>
    </inkml:brush>
  </inkml:definitions>
  <inkml:trace contextRef="#ctx0" brushRef="#br0">27 1 16656,'0'0'8392,"-21"50"-6887,19-29-768,-2 2-545,4-2-192,0-2 32,0 1-1089,6-7-1057,2-3-544,0-8-642,-3-2-2017,4-2-2850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49.686"/>
    </inkml:context>
    <inkml:brush xml:id="br0">
      <inkml:brushProperty name="width" value="0.025" units="cm"/>
      <inkml:brushProperty name="height" value="0.025" units="cm"/>
    </inkml:brush>
  </inkml:definitions>
  <inkml:trace contextRef="#ctx0" brushRef="#br0">113 2 14990,'0'0'6577,"-7"-1"-5018,3 1-1517,1 0 0,0 0 0,0 0 0,-1 0 0,1 0 0,0 1 0,0 0 0,0-1 0,0 1 0,0 0 0,0 1 0,0-1 0,0 0 0,0 1 0,0 0 0,0-1 0,1 1 0,-1 0 0,1 1 0,0-1 0,-1 0 0,1 1 0,0-1 0,0 1 0,1-1 0,-1 1 0,0 0 0,1 0 0,0 0 0,-2 3 0,-1 4 64,0 0 0,0 0 0,-5 21 1,8-26-33,0-1 1,1 1-1,-1 0 1,1-1-1,0 1 1,0 0-1,0-1 1,0 1 0,1-1-1,0 1 1,0 0-1,2 4 1,-2-8-30,-1 0 1,1 1 0,0-1-1,0 0 1,0 0 0,0 0 0,1 0-1,-1 0 1,0 0 0,0 0-1,1 0 1,-1 0 0,0 0-1,1-1 1,-1 1 0,1-1-1,-1 1 1,1-1 0,-1 1-1,1-1 1,-1 0 0,1 0-1,-1 0 1,1 0 0,-1 0-1,1 0 1,-1 0 0,1 0-1,0-1 1,-1 1 0,0-1-1,1 1 1,-1-1 0,1 1-1,1-2 1,3-1 44,-1 1-1,0-1 1,0 0-1,0 0 1,0-1-1,-1 0 1,1 1 0,4-6-1,-5 3 5,0 1 0,0-1 0,0 0 0,-1 0 0,1 0 0,-1 0 0,-1-1 0,1 1 0,-1-1 0,0 1 0,-1-1 0,0 0 0,0 0-1,0-12 1,-1 17-83,0 1 0,-1 0 0,1-1 0,-1 1-1,1 0 1,-1 0 0,1 0 0,-1 0-1,0-1 1,1 1 0,-1 0 0,0 0 0,0 0-1,0 0 1,0 1 0,0-1 0,0 0-1,0 0 1,0 0 0,0 1 0,0-1 0,-1 1-1,1-1 1,0 1 0,0-1 0,0 1-1,-1 0 1,1-1 0,0 1 0,-1 0 0,1 0-1,0 0 1,-1 0 0,1 0 0,0 0-1,-1 1 1,1-1 0,0 0 0,0 1 0,-3 0-1,1-1-194,0 1-1,0 0 1,-1-1-1,1 1 0,0 1 1,0-1-1,0 0 1,0 1-1,0-1 1,0 1-1,0 0 0,1 0 1,-1 0-1,1 0 1,-1 1-1,-2 3 1,-2 20-5093,10-9-1890,5-8-296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50.032"/>
    </inkml:context>
    <inkml:brush xml:id="br0">
      <inkml:brushProperty name="width" value="0.025" units="cm"/>
      <inkml:brushProperty name="height" value="0.025" units="cm"/>
    </inkml:brush>
  </inkml:definitions>
  <inkml:trace contextRef="#ctx0" brushRef="#br0">130 82 14157,'0'0'6903,"-9"1"-5467,0 0-1253,1 1 0,-1 0-1,1 0 1,0 1 0,-14 7 0,20-9-167,0 0 0,0 0 1,0 0-1,0 0 0,0 0 0,0 0 1,0 1-1,0-1 0,1 1 0,-1-1 1,1 1-1,-1 0 0,1 0 0,0-1 1,-1 1-1,1 0 0,0 0 0,0 0 1,0 0-1,1 1 0,-1-1 0,0 0 1,1 0-1,0 0 0,-1 1 0,1-1 1,0 0-1,0 0 0,0 1 0,0-1 1,1 0-1,-1 0 0,1 1 0,0 1 1,0-2-12,0-1 0,1 1 1,-1-1-1,0 0 1,1 1-1,-1-1 1,1 0-1,0 0 1,-1 0-1,1 0 0,0 0 1,0 0-1,-1-1 1,1 1-1,0 0 1,0-1-1,0 0 1,4 1-1,40 4 131,-42-5-130,2 0-4,1 1-1,-1-1 1,0 1-1,0 0 1,0 1-1,0 0 0,0 0 1,10 5-1,-14-6 4,-1 0 0,0 0 0,1 0 0,-1 1 0,0-1 0,0 0-1,0 0 1,0 1 0,0-1 0,0 1 0,0-1 0,-1 1-1,1-1 1,0 1 0,-1 0 0,1-1 0,-1 1 0,0 0 0,0-1-1,1 1 1,-1 0 0,0-1 0,-1 1 0,1 0 0,0-1-1,0 1 1,-1 0 0,1-1 0,-1 1 0,1 0 0,-1-1 0,0 1-1,1-1 1,-1 1 0,0-1 0,0 0 0,-2 3 0,-3 5 227,-1-1-1,1 0 1,-1-1 0,-1 1 0,0-1 0,0-1 0,-17 12 0,21-15-117,-1 0 0,1-1-1,-1 1 1,0-1 0,1 1 0,-1-1 0,0-1 0,0 1 0,-1-1 0,1 0 0,0 0 0,0 0 0,-1-1 0,1 0 0,0 0-1,-1 0 1,-5-2 0,10 2-113,0-1 0,1 0 0,-1 1 0,0-1 0,0 0 0,1 0 0,-1 0 0,1 1 0,-1-1 0,0 0 0,1 0 0,0 0 0,-1 0 0,1 0 0,0 0 0,-1 0 0,1 0 0,0 0 0,0 0 0,0 0 0,0 0 0,0 0 0,0 0 0,0-1 0,0 1 0,0 0 0,1-1 0,8-28-335,3 14 287,0 1 0,28-26 0,-24 25 21,-1 1-1,-1-2 1,14-20 0,-25 32 75,0 1 0,0-1-1,0-1 1,-1 1 0,0 0 0,0-1 0,-1 1 0,1-1 0,-1 1-1,0-1 1,-1 1 0,1-1 0,-1 0 0,0 1 0,-1-1-1,-1-9 1,1 12-20,0 1 0,0-1-1,0 1 1,-1-1 0,1 1 0,-1-1-1,0 1 1,1 0 0,-1 0-1,0 0 1,0 0 0,0 0-1,-1 0 1,1 0 0,0 1 0,-1-1-1,1 1 1,-1 0 0,1-1-1,-1 1 1,0 1 0,0-1-1,1 0 1,-1 1 0,-5-1 0,6 0-180,-1 1 1,1 0-1,-1-1 1,1 1-1,-1 0 1,1 1 0,-1-1-1,1 0 1,-1 1-1,1-1 1,0 1 0,-1 0-1,1 0 1,0 0-1,0 0 1,-1 0 0,1 0-1,0 1 1,0-1-1,0 1 1,0-1-1,1 1 1,-1 0 0,0 0-1,1 0 1,-1 0-1,1 0 1,0 0 0,-2 3-1,-2 20-9582,5-13 1650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4.489"/>
    </inkml:context>
    <inkml:brush xml:id="br0">
      <inkml:brushProperty name="width" value="0.025" units="cm"/>
      <inkml:brushProperty name="height" value="0.025" units="cm"/>
      <inkml:brushProperty name="color" value="#AB008B"/>
    </inkml:brush>
  </inkml:definitions>
  <inkml:trace contextRef="#ctx0" brushRef="#br0">0 145 3203,'0'0'12364,"12"5"-11702,16 5-219,0-2 0,0 0 0,1-2 0,0-1 0,33 2 0,469-17 817,0-36-1681,-400 33-33,649-85-3972,-718 85 3139,-15-1-2535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50.405"/>
    </inkml:context>
    <inkml:brush xml:id="br0">
      <inkml:brushProperty name="width" value="0.025" units="cm"/>
      <inkml:brushProperty name="height" value="0.025" units="cm"/>
    </inkml:brush>
  </inkml:definitions>
  <inkml:trace contextRef="#ctx0" brushRef="#br0">120 0 15022,'0'0'9054,"9"5"-8237,-3-2-783,-1-1 1,1 1 0,-1 1-1,0-1 1,0 1-1,0 0 1,0 0-1,-1 0 1,1 1 0,-1-1-1,0 1 1,-1 0-1,1 0 1,-1 1-1,0-1 1,0 1 0,-1-1-1,0 1 1,0 0-1,2 10 1,-3 0-17,0 0 0,-1 1 0,-1-1-1,-1 0 1,0 0 0,-1 1 0,-1-2 0,-1 1 0,0 0 0,-11 22 0,2-10-405,-1 0 1,-2-1 0,0-1-1,-32 36 1,16-29-3015,0-7-3181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7:50.985"/>
    </inkml:context>
    <inkml:brush xml:id="br0">
      <inkml:brushProperty name="width" value="0.025" units="cm"/>
      <inkml:brushProperty name="height" value="0.025" units="cm"/>
    </inkml:brush>
  </inkml:definitions>
  <inkml:trace contextRef="#ctx0" brushRef="#br0">127 0 11403,'0'0'10586,"-5"9"-10757,-17 30 566,3 1 0,1 1 0,-14 48 0,24-64-277,2-1 0,0 1 0,2 1 1,1-1-1,1 1 0,1-1 0,3 34 0,-2-53-137,2-1 0,-1 1 0,0-1 0,1 0 0,0 1 0,0-1 1,1 0-1,-1 0 0,1-1 0,0 1 0,0 0 0,1-1 0,0 0 0,-1 0 0,1 0 0,1 0 0,-1-1 0,0 1 0,1-1 0,0 0 0,8 4 0,-2-3-590,0 0 0,0 0 0,0-1 0,0 0 0,0-1 0,1 0 0,-1-1 0,0-1 0,19 0 0,35-7-7970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8:09.205"/>
    </inkml:context>
    <inkml:brush xml:id="br0">
      <inkml:brushProperty name="width" value="0.025" units="cm"/>
      <inkml:brushProperty name="height" value="0.025" units="cm"/>
      <inkml:brushProperty name="color" value="#E71224"/>
    </inkml:brush>
  </inkml:definitions>
  <inkml:trace contextRef="#ctx0" brushRef="#br0">3879 131 6983,'0'0'2135,"0"-9"-4345,2-5 1944,0 0 0,1 1 0,0-1 0,6-14 1,-8 27 385,0-1 1,-1 1 0,1 0 0,0-1 0,-1 1 0,0 0-1,1-1 1,-1 1 0,0-1 0,0 1 0,0-1-1,0 1 1,0 0 0,0-1 0,0 1 0,0-1 0,0 1-1,-1-1 1,1 1 0,-1 0 0,1-1 0,-2-1 0,1 2-38,0 1 0,0-1 1,0 1-1,0-1 1,0 1-1,-1-1 1,1 1-1,0 0 1,0-1-1,0 1 0,-1 0 1,1 0-1,0 0 1,0 0-1,0 0 1,-1 0-1,1 1 0,0-1 1,0 0-1,-2 1 1,-6 2 89,1 0-1,-1 1 1,1 0 0,0 0 0,-12 8 0,5-3-107,0-1 0,-1 0 0,0-2 1,0 0-1,0 0 0,-1-2 1,0 0-1,0-1 0,-20 1 0,10 0 915,1 1-1,-43 13 0,-8 12-773,3-1-140,-104 26 1,-973 175 92,1064-219-136,0 5 1,2 3-1,0 4 1,-132 54 0,-411 214-832,547-252 789,2 2-1,1 4 0,3 4 1,1 3-1,-114 105 0,74-55-225,-10 11 382,121-111-141,1 0 1,0 0 0,0 1 0,0-1 0,0 1-1,1-1 1,-1 1 0,1 0 0,0-1 0,-1 1 0,1 0-1,0 0 1,1 0 0,-1 0 0,0 0 0,1 0-1,0 0 1,0 0 0,0 0 0,0 1 0,0-1 0,1 0-1,-1 0 1,1 0 0,0 0 0,-1 0 0,2-1-1,-1 1 1,3 5 0,4 5-75,1-1 0,1 0 0,0 0-1,0-1 1,14 11 0,19 21 34,-34-31 69,1 0 0,0 0-1,0-1 1,2-1-1,-1 0 1,1 0 0,1-1-1,0-1 1,0 0 0,0-1-1,1 0 1,0-1-1,1-1 1,-1 0 0,1-1-1,0 0 1,0-1 0,0-1-1,20 0 1,118-2 118,0-8 0,206-35 0,-164 4-331,197-65 0,-28 5-5,-210 58 206,-1-7 0,-3-6 0,-2-7 0,172-99 0,-188 89 32,29-14-16,247-175 1,-360 222-3,-2-2 0,-1-2 0,70-85 0,-104 112-1,-1 0 1,-1-1 0,-1 0-1,0 0 1,-1-1 0,9-28 0,-12 30-1112,-1 0 0,0 0-1,-2 0 1,1-26 0,-3 3-2626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8:14.342"/>
    </inkml:context>
    <inkml:brush xml:id="br0">
      <inkml:brushProperty name="width" value="0.025" units="cm"/>
      <inkml:brushProperty name="height" value="0.025" units="cm"/>
      <inkml:brushProperty name="color" value="#E71224"/>
    </inkml:brush>
  </inkml:definitions>
  <inkml:trace contextRef="#ctx0" brushRef="#br0">809 310 8168,'0'0'117,"2"-8"-69,8-31-385,-5 22 430,0 1-1,-2-1 1,0 0 0,1-22-1,-4 34 86,0-1-1,-1 0 0,1 1 1,-1-1-1,0 1 1,-1-1-1,1 1 0,-1 0 1,0 0-1,0 0 1,-1 0-1,0 0 0,0 0 1,0 0-1,0 1 1,-1 0-1,1-1 0,-6-3 1,1 2-159,0 0 0,0 0 0,-1 0 0,0 1 0,-1 1-1,1 0 1,-1 0 0,0 0 0,1 1 0,-1 1 0,-1 0 0,1 0 0,0 1 0,-1 0 0,1 1 0,0 0 0,-1 1 0,1 0 0,0 0 0,-20 6 0,5 0-12,2 1 1,-1 1 0,1 1-1,0 1 1,1 1 0,0 1-1,-31 24 1,33-19-8,0 1 1,1 1-1,1 0 0,1 1 1,1 1-1,1 1 0,-14 27 1,-8 24 8,-28 78 0,43-89 16,1 0-1,4 2 1,3 0 0,2 0-1,3 1 1,4 1-1,2-1 1,3 1-1,11 89 1,-5-120-37,2-1 0,1 0-1,2 0 1,1-1 0,2 0 0,1-2 0,1 1 0,2-2 0,2 0-1,0-1 1,2-2 0,26 28 0,-32-41 15,0 0-1,1 0 1,1-2 0,0 0 0,1-1-1,0-1 1,1 0 0,0-2 0,22 7-1,-25-11-19,1 0 0,0-2 0,-1 0 0,1-1 0,0-1 0,0 0 0,1-2 0,-1 0 0,0-1 0,-1 0 0,1-2 0,20-6 0,-2-3 81,0-1 1,-1-2-1,-1-2 1,48-32-1,119-100 190,-149 107-223,-1-2 0,-3-2-1,-2-2 1,-2-2 0,-2-3 0,-3 0 0,-2-3-1,-2-1 1,-3-2 0,-3-1 0,-3-1 0,24-79-1,-43 114-22,0-1 0,-2 0 0,0 0 0,-1-31 0,-3 49 99,-2 0 0,1 1 0,-1-1 0,-1 1 0,0-1 0,0 1 0,-1-1 0,0 1 0,0 0 0,-1 0 0,0 1 0,-1-1 0,0 1 0,0 0-1,-12-13 1,3 7 129,-1 1-1,0 1 0,-1 0 0,-1 1 0,0 0 0,0 2 0,-1 0 0,0 1 0,-1 1 0,0 0 0,-33-6 0,-17 1-779,-141-7-1,79 10-2057,67 1-633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8:15.803"/>
    </inkml:context>
    <inkml:brush xml:id="br0">
      <inkml:brushProperty name="width" value="0.025" units="cm"/>
      <inkml:brushProperty name="height" value="0.025" units="cm"/>
      <inkml:brushProperty name="color" value="#E71224"/>
    </inkml:brush>
  </inkml:definitions>
  <inkml:trace contextRef="#ctx0" brushRef="#br0">1004 36 4324,'0'0'427,"-13"-1"2883,-173 3 2844,-14 13-6217,141-10 145,-62 15 1,97-14-32,0 1 0,1 1-1,0 1 1,1 0 0,-31 20 0,30-16 48,0 2 0,1 1 0,1 1 1,1 1-1,1 0 0,0 1 0,1 2 0,-24 35 1,35-45-61,1 0 0,0 1 0,0 0 0,2 0 0,-1 0 0,1 0 0,1 1 0,0-1 0,1 1 1,1 0-1,0 0 0,0 0 0,1 0 0,1 0 0,0 0 0,1 0 0,0-1 0,1 1 0,0-1 0,6 14 0,3 1-90,2 0-1,0-1 0,2-1 0,0 0 0,2-1 0,1-1 0,29 29 0,-22-28-26,0-1-1,1-1 0,1-1 0,1-1 1,1-2-1,33 15 0,-45-25 4,1-1 0,1-1-1,-1 0 1,1-2 0,-1 0-1,1-1 1,1-1 0,-1-1-1,0 0 1,0-2 0,32-5 0,-21 0 152,0-2 0,-1-1 0,0-1 1,-1-2-1,0-1 0,46-28 0,-17 7 277,-9 7-274,-1-2 0,-2-3-1,59-51 1,-99 78 82,-1-1 0,1-1 0,-1 1 0,-1-1 1,1 0-1,-1 0 0,0 0 0,-1-1 0,0 1 0,0-1 0,0 0 1,2-14-1,-4 10 51,0-1 0,0 1 0,-1 0 0,-1-1-1,0 1 1,0-1 0,-7-20 0,0 8-135,0 0-1,-2 1 1,-2 0-1,0 0 0,-1 2 1,-1-1-1,-23-27 1,18 28-284,0 1 0,-2 1 1,0 1-1,-1 0 0,-1 2 1,-1 0-1,-26-12 0,13 10-575,-1 2 0,-1 2-1,-1 1 1,-48-10 0,13 6-2614,4-1-2099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8:22.236"/>
    </inkml:context>
    <inkml:brush xml:id="br0">
      <inkml:brushProperty name="width" value="0.025" units="cm"/>
      <inkml:brushProperty name="height" value="0.025" units="cm"/>
      <inkml:brushProperty name="color" value="#E71224"/>
    </inkml:brush>
  </inkml:definitions>
  <inkml:trace contextRef="#ctx0" brushRef="#br0">45 20 3587,'0'0'1511,"-7"6"-1244,0-1-165,4-4-72,0 1 0,1-1 0,-1 1 0,1 0 0,0 0 0,-1 0 0,1 0 0,0 1 0,0-1-1,1 1 1,-1-1 0,-2 5 0,11 0 3889,25-1-2399,-12-2-937,-1 2-407,0 0 0,0-1 0,1-2 0,-1 0 0,38 1 0,98-12 713,-121 4-820,1 1 0,0 1 0,0 3 0,0 0 0,53 10 0,-13 7 64,88 9-1,-135-24-60,0-2 0,1-1 0,-1-1 0,0-1 0,1-2 0,42-11 0,11-8 911,-20 3-794,0 3 0,1 3-1,0 2 1,105-4 0,-105 14 692,100-15 0,-84 11-740,101 5 0,-105 1-722,-99 1-4042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8:36.047"/>
    </inkml:context>
    <inkml:brush xml:id="br0">
      <inkml:brushProperty name="width" value="0.025" units="cm"/>
      <inkml:brushProperty name="height" value="0.025" units="cm"/>
      <inkml:brushProperty name="color" value="#E71224"/>
    </inkml:brush>
  </inkml:definitions>
  <inkml:trace contextRef="#ctx0" brushRef="#br0">234 111 4036,'0'0'1190,"0"-8"-1926,4-23-667,0-4 1841,-3 12 3190,-2 22-3522,1 0 0,-1 0 0,1 0 0,-1 0 0,0 1 0,1-1 0,-1 0-1,0 0 1,1 1 0,-1-1 0,0 1 0,0-1 0,0 0 0,0 1 0,0 0 0,0-1-1,1 1 1,-1 0 0,0-1 0,0 1 0,0 0 0,0 0 0,0 0 0,0 0-1,0 0 1,0 0 0,0 0 0,-2 0 0,-40 1 262,34-1 53,4 0-357,0 1 0,1-1 0,-1 1 0,0 0-1,0 0 1,0 1 0,1-1 0,-1 1 0,1 0 0,-1 0 0,1 1 0,0-1-1,0 1 1,0 0 0,-5 5 0,3-1-1,0-1 0,0 1 0,1 1 0,0-1 0,0 1 0,1 0 0,-6 16 0,0 5 92,2 0 0,1 0 0,-5 60 0,10-76-120,1 0-1,0 1 1,2-1-1,-1 0 1,1 1 0,1-1-1,6 23 1,-6-32 29,0 1 0,-1-1 1,1 0-1,0 0 0,1 0 0,-1 0 1,1-1-1,0 1 0,0-1 1,0 1-1,0-1 0,0 0 1,1 0-1,0 0 0,-1-1 0,1 1 1,0-1-1,0 0 0,0 0 1,1-1-1,-1 1 0,0-1 1,1 0-1,-1 0 0,1 0 0,4 0 1,1-1 103,0 0 0,0-1 1,1 0-1,-1 0 0,0-1 1,0-1-1,-1 0 0,1 0 1,0-1-1,-1 0 0,0 0 1,0-1-1,0 0 0,-1-1 1,1 0-1,-1 0 0,-1-1 1,1 0-1,-1-1 0,0 1 1,8-13-1,-3 3-60,0-1 0,0 0 0,-2-1 0,0 0 0,-2-1 0,0 0 0,-1 0 0,-1-1 0,5-26 0,-9 39-46,-1-1 1,0 1-1,-1-1 0,0 1 1,0-1-1,0 1 0,-1-1 1,-3-11-1,3 17-32,-1-1 1,0 0-1,0 1 1,0-1-1,0 1 0,0 0 1,-1-1-1,0 1 1,1 0-1,-1 1 0,0-1 1,-1 0-1,1 1 1,0 0-1,-1 0 0,1 0 1,-1 0-1,0 0 1,-4-1-1,0 0-162,0 0 0,0 0 0,0 1 0,0 0-1,-1 0 1,1 1 0,0 0 0,-1 1 0,1 0 0,-1 0 0,1 1 0,-1 0-1,1 0 1,0 1 0,0 0 0,-1 1 0,2 0 0,-1 0 0,-8 4-1,-7 5-3048,6-7-1421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8:41.875"/>
    </inkml:context>
    <inkml:brush xml:id="br0">
      <inkml:brushProperty name="width" value="0.025" units="cm"/>
      <inkml:brushProperty name="height" value="0.025" units="cm"/>
      <inkml:brushProperty name="color" value="#E71224"/>
    </inkml:brush>
  </inkml:definitions>
  <inkml:trace contextRef="#ctx0" brushRef="#br0">7006 120 14414,'-8'-6'1788,"-77"-42"-1808,62 36-717,-1 2 1,-1 0-1,0 2 0,0 1 0,0 1 0,-1 1 0,-39-3 0,-58 8 1441,-192 26 0,37-1-73,-1166 59 3309,751-72-3650,-107 5-73,-482 98-1589,1138-92 1732,1 7-1,2 5 1,-171 69-1,206-61-365,2 5-1,2 4 0,2 5 0,-154 116 0,214-142-88,2 2 1,1 1-1,2 2 0,-45 58 0,67-76 109,1 1-1,1 0 1,0 1-1,1-1 1,1 2-1,1 0 1,1 0-1,1 0 0,1 1 1,1-1-1,0 1 1,0 34-1,8 2 30,3 0 0,2-1 0,31 109 0,-34-146-39,3 15 44,1-1-1,3 0 0,0-1 0,23 39 1,-26-55-26,1-1 1,1 1 0,1-2 0,0 1 0,1-2 0,0 0-1,1-1 1,1 0 0,19 12 0,26 9 34,1-3 1,89 31 0,32 15 46,-145-59-92,201 91 117,-187-88-28,1-3 0,94 19 0,30-14-36,264 1 1,-152-14-32,83-1 444,-276-13-284,179-32-1,-221 26-180,605-97 1,99-10-85,-569 83-259,-92 13 286,150-51 1,83-56 160,-139 51-67,13 2-37,255-113 12,19-89-174,-266 149 105,-172 104 47,-1-1 0,-1-2 0,-2-2 0,-1-1 0,-1-2 0,-1-1 0,-2-2 0,-2-1 0,-1-1 0,26-45-1,-48 70 11,-1 1 0,1-1 0,-2 0 0,0 0 0,0 0 0,-1 0 0,-1-1 0,0 1 0,-1-1-1,0 0 1,-1 0 0,0 1 0,-1-1 0,0 0 0,-1 1 0,-1-1 0,0 1 0,-1 0 0,0 0-1,-1 0 1,0 0 0,0 1 0,-2 0 0,1 0 0,-1 0 0,-14-14 0,0 1 21,-1 0 0,-2 2 0,0 1 0,-1 1 0,-1 1 0,-1 1 0,0 2 0,-2 0 0,-43-16 0,16 12 55,0 2 0,-2 2 1,-59-7-1,-182-12-5429,298 35 5284,-125-11-6740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08:53.591"/>
    </inkml:context>
    <inkml:brush xml:id="br0">
      <inkml:brushProperty name="width" value="0.025" units="cm"/>
      <inkml:brushProperty name="height" value="0.025" units="cm"/>
      <inkml:brushProperty name="color" value="#E71224"/>
    </inkml:brush>
  </inkml:definitions>
  <inkml:trace contextRef="#ctx0" brushRef="#br0">156 1 6534,'-8'3'1036,"-13"6"-606,-22 10 1470,8-9 3340,21 29-1055,12-35-4090,-3 2-29,1 1 0,0 1 0,1-1 0,0 1 0,0-1 0,0 1 0,1 0 0,0 0 0,1 0 0,0 0 0,0 0 0,0 1 1,2 8-1,0-15-72,0 0 0,0 0 0,0 0 1,0-1-1,1 1 0,-1-1 1,0 1-1,1-1 0,0 0 0,-1 1 1,1-1-1,0 0 0,-1 0 1,1 0-1,0 0 0,0 0 0,0-1 1,0 1-1,0 0 0,0-1 1,0 0-1,0 1 0,0-1 0,0 0 1,0 0-1,0 0 0,3-1 1,5 1 65,0 0 1,0-1 0,0-1 0,15-3 0,41-23 457,-55 23-493,-1-1-1,1 2 1,0-1 0,1 1 0,-1 1 0,1 0 0,-1 1 0,21-2 0,27 4 200,0-2 1,-1-3-1,109-25 1,-142 24-200,26-8-10,1 2 0,0 2 1,104-6-1,37 28 511,0 0-414,63-28-49,-169 7 55,0 4 1,96 8-1,-106 1-79,-1-3 0,1-4 0,100-15 0,-88 10 21,0 4-1,108 10 0,-14-1 5,-144-5 13,1 1 0,-1 2 0,0 2 0,56 14-1,186 47 48,-239-59-106,1-2 0,0-2-1,0-2 1,73-8 0,-86 5 114,1 1 0,-1 2-1,1 1 1,57 11-1,-59-8-170,61-1 102,-90-4-117,-2-3-4449,-9-3 1703,9 5 1590,-23-7-7626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0:20.370"/>
    </inkml:context>
    <inkml:brush xml:id="br0">
      <inkml:brushProperty name="width" value="0.025" units="cm"/>
      <inkml:brushProperty name="height" value="0.025" units="cm"/>
      <inkml:brushProperty name="color" value="#E71224"/>
    </inkml:brush>
  </inkml:definitions>
  <inkml:trace contextRef="#ctx0" brushRef="#br0">1 633 8840,'0'0'3481,"3"-8"-3118,-1 4-245,0-1-1,1 1 1,0-1 0,0 1-1,0 0 1,0 0 0,0 0-1,1 1 1,0-1 0,0 1-1,0 0 1,0 0 0,0 0-1,1 0 1,-1 1 0,1 0-1,-1 0 1,1 0-1,0 0 1,0 1 0,0 0-1,0 0 1,0 0 0,9 0-1,186-2 713,60-6 647,378-10-1012,-113 10-188,145-41 42,427-26 360,-398 31-723,256-11 731,3 65 63,-126 13-631,1-48-62,317 0-25,-188 8 3,-3-48 37,421-46 67,-974 95-142,288-5 1810,-735 8-4444,18-2-2386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1.687"/>
    </inkml:context>
    <inkml:brush xml:id="br0">
      <inkml:brushProperty name="width" value="0.05" units="cm"/>
      <inkml:brushProperty name="height" value="0.05" units="cm"/>
    </inkml:brush>
  </inkml:definitions>
  <inkml:trace contextRef="#ctx0" brushRef="#br0">0 9 13803,'3'-8'1264,"3"8"-1000,1 13-168,0 11 1201,6 10-1217,5 2-96,9 9-8,6 1 8,7 1 24,0-3 8,2-4-72,-4-4-128,0-4-633,-6-4 729,-6-6-104,-7-5-72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5.764"/>
    </inkml:context>
    <inkml:brush xml:id="br0">
      <inkml:brushProperty name="width" value="0.025" units="cm"/>
      <inkml:brushProperty name="height" value="0.025" units="cm"/>
      <inkml:brushProperty name="color" value="#AB008B"/>
    </inkml:brush>
  </inkml:definitions>
  <inkml:trace contextRef="#ctx0" brushRef="#br0">173 1 13997,'0'0'3839,"-7"0"-2879,4 0-931,-1 0 0,1 1-1,0-1 1,0 1 0,0 0-1,0-1 1,0 2 0,1-1-1,-1 0 1,0 0 0,0 1 0,1 0-1,-4 2 1,0 1 10,0 2 0,0-1 1,0 1-1,-8 12 0,1 0-25,1 1 1,1 1-1,-17 43 0,24-52 10,0 0 0,1 1 0,0-1 0,1 1 0,0 0 0,1 0 0,1-1 0,2 26 0,-1-33-12,0-1 0,1 1 0,-1-1 0,1 1 0,0-1 0,0 0 0,0 0 0,1 0 0,-1 0 0,1 0 0,0-1 0,0 1 0,1-1 0,-1 0 0,1 1 0,0-2 0,-1 1 0,1 0 0,0-1 1,1 0-1,-1 0 0,0 0 0,9 2 0,-5-1-357,0-1 1,0 0-1,1-1 1,-1 0-1,14 0 1,-15-1-632,0 0 1,0-1 0,0 0-1,0 0 1,0-1-1,10-3 1,14-12-6979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0:42.032"/>
    </inkml:context>
    <inkml:brush xml:id="br0">
      <inkml:brushProperty name="width" value="0.025" units="cm"/>
      <inkml:brushProperty name="height" value="0.025" units="cm"/>
      <inkml:brushProperty name="color" value="#E71224"/>
    </inkml:brush>
  </inkml:definitions>
  <inkml:trace contextRef="#ctx0" brushRef="#br0">64 7 20467,'0'0'1153,"-45"-6"-1056,36 6-1,4 0-64,0 1 0,5 1-64,0 0-193,10 0-1152,0 1-1249,-3-3-4549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0:46.826"/>
    </inkml:context>
    <inkml:brush xml:id="br0">
      <inkml:brushProperty name="width" value="0.025" units="cm"/>
      <inkml:brushProperty name="height" value="0.025" units="cm"/>
      <inkml:brushProperty name="color" value="#E71224"/>
    </inkml:brush>
  </inkml:definitions>
  <inkml:trace contextRef="#ctx0" brushRef="#br0">0 0 6374,'0'0'21113,"6"8"-20253,45 59 100,-9-9-302,3-2 1,79 77 0,-112-125-1816,-17-24-14774,-2 7 13240,-10-4-4777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0:57.146"/>
    </inkml:context>
    <inkml:brush xml:id="br0">
      <inkml:brushProperty name="width" value="0.025" units="cm"/>
      <inkml:brushProperty name="height" value="0.025" units="cm"/>
      <inkml:brushProperty name="color" value="#008C3A"/>
    </inkml:brush>
  </inkml:definitions>
  <inkml:trace contextRef="#ctx0" brushRef="#br0">0 286 12139,'0'0'6268,"10"-3"-4795,9-6-1019,1 0 0,-1-1 0,-1-1 0,21-15 0,76-66-11,-18 14-294,-83 65-64,-10 9 105,0 0 0,0 1 0,1-1 0,-1 1 0,1-1 0,0 1 0,0 1 0,0-1 0,7-2 0,-12 6-158,0 0-1,1 0 0,-1 0 0,1 0 0,-1-1 0,0 1 0,0 0 1,0 0-1,1 0 0,-1 0 0,0 0 0,0 0 0,0 0 1,0 0-1,-1 0 0,1 0 0,0-1 0,0 1 0,0 0 1,-1 0-1,1 0 0,-1 1 0,-6 23 683,-7 11 218,-3 7-304,2 0 0,2 0 0,-10 59-1,21-91-686,-1 11-349,3-9-2878,5-13-6125,3-8 597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0:57.521"/>
    </inkml:context>
    <inkml:brush xml:id="br0">
      <inkml:brushProperty name="width" value="0.025" units="cm"/>
      <inkml:brushProperty name="height" value="0.025" units="cm"/>
      <inkml:brushProperty name="color" value="#008C3A"/>
    </inkml:brush>
  </inkml:definitions>
  <inkml:trace contextRef="#ctx0" brushRef="#br0">58 1 14606,'0'0'6598,"-22"50"-4900,15-30 159,-1 2-447,3 0-930,-1 2-256,1-1-192,4-3-32,1-1-64,-4-5-320,4-3-385,0-6-608,5-5-865,9 0-865,3-19-2018,3-8-6086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0:57.849"/>
    </inkml:context>
    <inkml:brush xml:id="br0">
      <inkml:brushProperty name="width" value="0.025" units="cm"/>
      <inkml:brushProperty name="height" value="0.025" units="cm"/>
      <inkml:brushProperty name="color" value="#008C3A"/>
    </inkml:brush>
  </inkml:definitions>
  <inkml:trace contextRef="#ctx0" brushRef="#br0">133 0 16560,'0'0'7132,"-7"4"-6166,-1 2-760,0 0 0,0 0 0,1 1 0,-1 0 1,1 0-1,1 1 0,0-1 0,0 1 0,0 1 0,1-1 0,-7 17 0,7-13-150,0 1-1,1-1 0,0 1 1,1 0-1,0 0 0,1 0 1,1 0-1,0 0 1,1 16-1,1-26-44,-1 0 1,1 0-1,1 0 0,-1 1 1,0-1-1,1 0 0,-1-1 1,1 1-1,0 0 1,0 0-1,0-1 0,0 1 1,1-1-1,-1 0 0,1 1 1,-1-1-1,1 0 1,0-1-1,0 1 0,0 0 1,0-1-1,0 0 0,0 0 1,0 0-1,0 0 0,0 0 1,1 0-1,3 0 1,-4-1 37,0 1 0,-1-1 0,1 1 1,-1-1-1,1 0 0,0 0 0,-1 0 1,1 0-1,0-1 0,-1 1 1,1-1-1,-1 1 0,1-1 0,0 0 1,-1 0-1,0 0 0,1 0 0,-1-1 1,0 1-1,0-1 0,1 1 0,-1-1 1,0 0-1,-1 0 0,1 0 1,0 0-1,0 0 0,-1 0 0,1 0 1,-1-1-1,0 1 0,0 0 0,0-1 1,0 1-1,1-4 0,-2 5 2,-1 0-1,1 0 0,0 0 1,-1 0-1,1 0 0,-1 0 1,1 0-1,-1 0 0,1 0 1,-1 0-1,0 0 0,1 0 1,-1 0-1,0 1 0,0-1 1,1 0-1,-1 1 0,0-1 1,0 0-1,0 1 0,0-1 1,0 1-1,0-1 0,0 1 1,0 0-1,0-1 0,0 1 1,0 0-1,0 0 0,-1 0 0,1 0 1,0 0-1,0 0 0,0 0 1,0 0-1,-1 1 0,-49 0-115,47-1 121,-2 1-45,1 0 0,-1 0 0,0 0 0,1 1 0,-1 0 0,-5 2 0,10-3-242,-1 0 0,0 0 0,1-1 1,-1 1-1,1 0 0,-1 0 0,1 0 1,0 1-1,-1-1 0,1 0 0,0 1 1,0-1-1,0 0 0,0 1 0,0-1 0,0 1 1,0 0-1,0-1 0,1 1 0,-1 0 1,1-1-1,-1 1 0,0 3 0,1-4 89,0-1-1,1 0 0,-1 1 0,0-1 1,0 0-1,0 0 0,0 1 0,1-1 1,-1 0-1,0 1 0,0-1 0,0 0 1,1 0-1,-1 0 0,0 1 1,1-1-1,-1 0 0,0 0 0,0 0 1,1 1-1,-1-1 0,0 0 0,1 0 1,-1 0-1,0 0 0,1 0 0,-1 0 1,0 0-1,1 0 0,-1 0 0,0 0 1,1 0-1,-1 0 0,0 0 0,1 0 1,-1 0-1,0 0 0,1 0 0,-1-1 1,4 1-1190,17 0-4706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0:58.241"/>
    </inkml:context>
    <inkml:brush xml:id="br0">
      <inkml:brushProperty name="width" value="0.025" units="cm"/>
      <inkml:brushProperty name="height" value="0.025" units="cm"/>
      <inkml:brushProperty name="color" value="#008C3A"/>
    </inkml:brush>
  </inkml:definitions>
  <inkml:trace contextRef="#ctx0" brushRef="#br0">64 0 12844,'0'0'15348,"-8"9"-14862,-24 26 42,31-33-510,-1-1 1,1 0-1,0 1 0,0-1 0,0 1 0,0-1 1,0 1-1,0 0 0,0-1 0,0 1 0,1 0 1,-1-1-1,1 1 0,-1 0 0,1 0 0,0 0 1,0 0-1,-1-1 0,1 1 0,1 4 0,0-5-10,-1 0 0,1 1 0,0-1 0,0 0 0,0 0 0,0 0 0,0 1 0,0-1 0,1 0 0,-1-1 0,0 1 0,0 0 0,1 0 0,-1 0 0,0-1 0,1 1 0,-1-1 0,1 1 0,1 0 0,10 1-146,-1 0 1,1-1 0,0 0-1,17-2 1,-21 1-203,-2 0 157,2 0-86,-1 0-1,0 0 0,1 1 1,-1 0-1,0 0 1,13 4-1,-20-4 269,1 0-1,0 0 1,-1 0 0,1 0-1,-1 0 1,1 0 0,-1 0 0,1 1-1,-1-1 1,0 0 0,0 1-1,1 0 1,-1-1 0,0 1-1,-1-1 1,1 1 0,0 0-1,0 0 1,-1-1 0,1 1 0,-1 0-1,1 0 1,-1 0 0,0 0-1,0 0 1,0 0 0,0 0-1,0-1 1,0 1 0,-1 0-1,1 0 1,0 0 0,-2 3 0,-1 3 168,0 0 1,-1 0-1,0-1 1,0 1 0,-1-1-1,1 0 1,-2 0 0,1 0-1,-1-1 1,0 0-1,0 0 1,-1 0 0,1-1-1,-1 0 1,-1 0-1,1-1 1,0 0 0,-1 0-1,0-1 1,0 0 0,0 0-1,-1-1 1,1 0-1,-12 1 1,18-3-310,-1-1-1,1 1 1,0 0-1,0-1 1,0 0 0,0 1-1,1-1 1,-1 0-1,0 0 1,0 0-1,0 0 1,1-1 0,-1 1-1,0 0 1,1-1-1,-1 1 1,1-1-1,0 1 1,-1-1-1,1 0 1,0 0 0,0 1-1,0-1 1,0 0-1,1 0 1,-1 0-1,0-2 1,-2-7-1945,0 1 0,0-1-1,-1-21 1,1-6-6444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0:58.569"/>
    </inkml:context>
    <inkml:brush xml:id="br0">
      <inkml:brushProperty name="width" value="0.025" units="cm"/>
      <inkml:brushProperty name="height" value="0.025" units="cm"/>
      <inkml:brushProperty name="color" value="#008C3A"/>
    </inkml:brush>
  </inkml:definitions>
  <inkml:trace contextRef="#ctx0" brushRef="#br0">0 31 10025,'0'0'16912,"66"-30"-16463,-39 30-353,5 2-64,-2 2 32,-1 0-672,-1-3-1539,-1-1-2145,-5 0-4164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02.516"/>
    </inkml:context>
    <inkml:brush xml:id="br0">
      <inkml:brushProperty name="width" value="0.025" units="cm"/>
      <inkml:brushProperty name="height" value="0.025" units="cm"/>
      <inkml:brushProperty name="color" value="#008C3A"/>
    </inkml:brush>
  </inkml:definitions>
  <inkml:trace contextRef="#ctx0" brushRef="#br0">63 10 8840,'-9'3'1965,"2"-1"-93,0 0 0,-1 0 0,1 0 0,-1-1 0,-8 1 0,100-1 2748,11 0-3580,0-3 0,126-20 1,-219 22 179,4-1-3163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02.890"/>
    </inkml:context>
    <inkml:brush xml:id="br0">
      <inkml:brushProperty name="width" value="0.025" units="cm"/>
      <inkml:brushProperty name="height" value="0.025" units="cm"/>
      <inkml:brushProperty name="color" value="#008C3A"/>
    </inkml:brush>
  </inkml:definitions>
  <inkml:trace contextRef="#ctx0" brushRef="#br0">318 1 10570,'0'0'14841,"-6"8"-14217,-275 341 2718,265-334-3715,8-17-1860,4-30-4438,4 16 4268,-3-18-4051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03.221"/>
    </inkml:context>
    <inkml:brush xml:id="br0">
      <inkml:brushProperty name="width" value="0.025" units="cm"/>
      <inkml:brushProperty name="height" value="0.025" units="cm"/>
      <inkml:brushProperty name="color" value="#008C3A"/>
    </inkml:brush>
  </inkml:definitions>
  <inkml:trace contextRef="#ctx0" brushRef="#br0">1 0 14029,'0'0'8777,"0"9"-7523,0-4-1065,1 1 1,0 0-1,0-1 1,1 0-1,0 1 0,0-1 1,0 0-1,0 0 1,1 0-1,-1 0 0,2 0 1,-1 0-1,0-1 0,1 0 1,0 0-1,0 0 1,0 0-1,0 0 0,1-1 1,4 4-1,24 14 144,0-2 0,1-1-1,70 26 1,33 17-1258,-99-38-1465,-18-2-2774,-14-12-30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6.136"/>
    </inkml:context>
    <inkml:brush xml:id="br0">
      <inkml:brushProperty name="width" value="0.025" units="cm"/>
      <inkml:brushProperty name="height" value="0.025" units="cm"/>
      <inkml:brushProperty name="color" value="#AB008B"/>
    </inkml:brush>
  </inkml:definitions>
  <inkml:trace contextRef="#ctx0" brushRef="#br0">140 0 13453,'0'0'8210,"1"12"-8188,0 97 56,-2-57-656,10 94-1,-7-138 236,0-4-1926</inkml:trace>
  <inkml:trace contextRef="#ctx0" brushRef="#br0" timeOffset="1">1 155 9161,'0'0'10217,"71"-4"-10121,-26 7-64,2-3-1505,-3 0-3011,-11-12-1890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04.083"/>
    </inkml:context>
    <inkml:brush xml:id="br0">
      <inkml:brushProperty name="width" value="0.025" units="cm"/>
      <inkml:brushProperty name="height" value="0.025" units="cm"/>
      <inkml:brushProperty name="color" value="#008C3A"/>
    </inkml:brush>
  </inkml:definitions>
  <inkml:trace contextRef="#ctx0" brushRef="#br0">0 168 10122,'0'0'10025,"10"-1"-9310,246-4 2905,54-4-2638,-129-4-883,852-38 138,100-9 1685,-1111 58-1794,11-1 401,57-14-1,-107 14 716,-28-1-4095,16 6-1843,8 1-2991,-1 0-2431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04.538"/>
    </inkml:context>
    <inkml:brush xml:id="br0">
      <inkml:brushProperty name="width" value="0.025" units="cm"/>
      <inkml:brushProperty name="height" value="0.025" units="cm"/>
      <inkml:brushProperty name="color" value="#008C3A"/>
    </inkml:brush>
  </inkml:definitions>
  <inkml:trace contextRef="#ctx0" brushRef="#br0">412 1 6919,'0'0'15406,"-7"4"-14739,-23 15 146,1 1-1,1 1 0,-47 47 0,-73 90 1278,113-115-1971,22-27-357,0 0 1,-20 19 0,34-77-5726,10 4 1041,0-10-1970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04.885"/>
    </inkml:context>
    <inkml:brush xml:id="br0">
      <inkml:brushProperty name="width" value="0.025" units="cm"/>
      <inkml:brushProperty name="height" value="0.025" units="cm"/>
      <inkml:brushProperty name="color" value="#008C3A"/>
    </inkml:brush>
  </inkml:definitions>
  <inkml:trace contextRef="#ctx0" brushRef="#br0">0 0 17200,'0'0'6182,"21"51"-4420,12-24-609,9 3-448,17-2-129,5 2-192,5-4-63,-2 3-193,-8 1-64,-7-1-96,-13 0-352,-12 4-545,-10-1-929,-7-5-2018,-5-7-3267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06.220"/>
    </inkml:context>
    <inkml:brush xml:id="br0">
      <inkml:brushProperty name="width" value="0.025" units="cm"/>
      <inkml:brushProperty name="height" value="0.025" units="cm"/>
      <inkml:brushProperty name="color" value="#008C3A"/>
    </inkml:brush>
  </inkml:definitions>
  <inkml:trace contextRef="#ctx0" brushRef="#br0">1 16 14286,'0'0'1355,"11"-1"493,187-13 3821,-160 13-5355,0 3-1,1 1 1,53 12-1,-92-15-361,42 13-128,-22-2-1599,-12 3-4441,-23-14-5753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06.549"/>
    </inkml:context>
    <inkml:brush xml:id="br0">
      <inkml:brushProperty name="width" value="0.025" units="cm"/>
      <inkml:brushProperty name="height" value="0.025" units="cm"/>
      <inkml:brushProperty name="color" value="#008C3A"/>
    </inkml:brush>
  </inkml:definitions>
  <inkml:trace contextRef="#ctx0" brushRef="#br0">1 1 9417,'0'0'14157,"69"28"-12171,-22-28-641,7 0-704,0-5-417,-4 2-160,-3 3-32,-8 0-704,-11 0-1474,-4 0-2787,-11 0-5221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07.300"/>
    </inkml:context>
    <inkml:brush xml:id="br0">
      <inkml:brushProperty name="width" value="0.025" units="cm"/>
      <inkml:brushProperty name="height" value="0.025" units="cm"/>
      <inkml:brushProperty name="color" value="#008C3A"/>
    </inkml:brush>
  </inkml:definitions>
  <inkml:trace contextRef="#ctx0" brushRef="#br0">0 341 11531,'0'0'13874,"12"-5"-12811,26-16-628,0-1 0,-1-2 1,44-37-1,100-107-329,-166 150-56,3-3-99,-16 21-36,-10 14-50,-131 240 135,136-249-40,0 0 0,0 1 0,1-1 0,0 1 0,0-1 0,0 1 0,1 0 0,0 0 0,-1 8 0,2-13-244,1 0 1,-1 0 0,1-1 0,-1 1-1,1 0 1,0-1 0,-1 1 0,1-1 0,-1 1-1,1-1 1,0 1 0,0-1 0,-1 1 0,1-1-1,0 1 1,0-1 0,-1 0 0,1 0 0,0 1-1,0-1 1,0 0 0,0 0 0,-1 0 0,1 0-1,0 0 1,0 0 0,0 0 0,0 0 0,0 0-1,-1-1 1,1 1 0,0 0 0,0 0-1,0-1 1,-1 1 0,1-1 0,0 1 0,1-1-1,20-11-9864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07.644"/>
    </inkml:context>
    <inkml:brush xml:id="br0">
      <inkml:brushProperty name="width" value="0.025" units="cm"/>
      <inkml:brushProperty name="height" value="0.025" units="cm"/>
      <inkml:brushProperty name="color" value="#008C3A"/>
    </inkml:brush>
  </inkml:definitions>
  <inkml:trace contextRef="#ctx0" brushRef="#br0">90 1 18674,'0'0'4772,"-44"44"-2818,29-22-545,5 1-736,0 2-449,3 1-160,4 3-64,3-2-128,0-2-352,0-2-481,0-5-865,0-4-768,0-8-1026,8-6-2049,-1 0-1538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07.969"/>
    </inkml:context>
    <inkml:brush xml:id="br0">
      <inkml:brushProperty name="width" value="0.025" units="cm"/>
      <inkml:brushProperty name="height" value="0.025" units="cm"/>
      <inkml:brushProperty name="color" value="#008C3A"/>
    </inkml:brush>
  </inkml:definitions>
  <inkml:trace contextRef="#ctx0" brushRef="#br0">189 1 17200,'0'0'3038,"-7"0"-865,-2 2-2035,1 0 1,0 1-1,0-1 1,0 1 0,0 1-1,1 0 1,-1 0-1,1 0 1,0 1 0,0 0-1,1 1 1,-1-1-1,1 1 1,0 0 0,1 1-1,0-1 1,-9 15 0,8-13-75,1 0 1,0 1 0,0-1 0,0 1 0,1 1 0,1-1 0,-1 1 0,2-1 0,-1 1 0,1 0 0,1 0 0,0 0 0,0 0 0,1 0 0,1 19 0,1-26-46,-1 0 0,1 0 0,0-1 1,0 1-1,0 0 0,0-1 1,0 1-1,0-1 0,1 0 1,-1 0-1,1 0 0,-1 0 1,1 0-1,0-1 0,0 1 1,0-1-1,0 1 0,0-1 0,0 0 1,0-1-1,0 1 0,1 0 1,-1-1-1,0 0 0,0 1 1,1-1-1,-1-1 0,0 1 1,0 0-1,5-2 0,-5 2 29,0 0 0,0 0 0,1 0 0,-1-1 0,0 1 0,0-1 0,0 0 0,0 0 0,0 0 0,0-1 0,0 1 0,0 0 0,-1-1 1,1 0-1,0 0 0,-1 0 0,1 0 0,-1 0 0,0 0 0,0-1 0,0 1 0,0-1 0,0 0 0,0 1 0,-1-1 0,1 0 0,-1 0 0,0 0 0,0 0 0,0 0 0,1-4 0,-3 5 8,1 1 0,-1-1 0,0 0 1,1 1-1,-1-1 0,0 1 0,0 0 0,0-1 0,0 1 1,0 0-1,-1-1 0,1 1 0,0 0 0,0 0 1,-1 0-1,1 0 0,-1 0 0,1 0 0,-1 1 0,1-1 1,-1 0-1,1 1 0,-1-1 0,0 1 0,1 0 0,-1-1 1,0 1-1,1 0 0,-1 0 0,-2 0 0,-61-1-109,61 1 63,1 0-104,0 0 1,0 0 0,1 1 0,-1-1 0,0 1-1,1 0 1,-1 0 0,0 0 0,-3 2 0,5-3-82,0 1 0,1-1 0,-1 1 0,0-1 1,1 1-1,-1 0 0,1-1 0,-1 1 0,1 0 0,-1-1 1,1 1-1,-1 0 0,1 0 0,0-1 0,-1 1 1,1 0-1,0 0 0,0 0 0,-1-1 0,1 1 0,0 2 1,3 0-3483,12-3 849,-13-1 2007,20-2-5498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08.315"/>
    </inkml:context>
    <inkml:brush xml:id="br0">
      <inkml:brushProperty name="width" value="0.025" units="cm"/>
      <inkml:brushProperty name="height" value="0.025" units="cm"/>
      <inkml:brushProperty name="color" value="#008C3A"/>
    </inkml:brush>
  </inkml:definitions>
  <inkml:trace contextRef="#ctx0" brushRef="#br0">9 0 17649,'0'0'9240,"-1"8"-8764,0-5-455,0-1-27,0 1 0,0 0 0,0 0 0,0-1-1,1 1 1,-1 0 0,1 0 0,0 0 0,0 0 0,0 0-1,0 0 1,0 0 0,1-1 0,-1 1 0,1 0 0,0 0 0,0 0-1,0-1 1,0 1 0,1 0 0,-1-1 0,0 1 0,1-1-1,0 0 1,0 1 0,0-1 0,0 0 0,0 0 0,0 0 0,0 0-1,1-1 1,3 3 0,4 2-136,1-1-1,-1-1 1,1 0 0,19 5 0,-20-7 23,1 1 1,-1 1 0,0 0 0,0 0 0,16 10 0,-25-14 128,0 1-1,0-1 1,0 1 0,-1-1-1,1 1 1,0 0-1,-1-1 1,1 1 0,0 0-1,-1 0 1,1-1-1,-1 1 1,1 0 0,-1 0-1,1 0 1,-1 0 0,0 0-1,1 0 1,-1-1-1,0 1 1,0 0 0,0 0-1,0 0 1,0 0-1,0 0 1,0 0 0,0 1-1,-1 0 41,0 0 0,1 0-1,-1 0 1,0 0-1,-1 0 1,1-1 0,0 1-1,0 0 1,-1-1 0,1 1-1,-4 2 1,-3 1 129,0 1 1,0-1-1,0 0 0,-13 5 1,14-7-246,0 0 1,0-1-1,0 0 1,-1 0-1,1-1 1,0 0-1,-13 0 1,18-1-167,0 0 0,-1 0 0,1-1 0,0 1 0,0-1 0,-1 1-1,1-1 1,0 0 0,0 0 0,0 0 0,-3-3 0,3 3-216,0-1 0,0 0 0,1 0 0,-1 1-1,1-1 1,-1 0 0,1 0 0,0 0 0,0-1 0,0 1 0,0 0 0,0 0-1,0-4 1,-6-29-8590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08.722"/>
    </inkml:context>
    <inkml:brush xml:id="br0">
      <inkml:brushProperty name="width" value="0.025" units="cm"/>
      <inkml:brushProperty name="height" value="0.025" units="cm"/>
      <inkml:brushProperty name="color" value="#008C3A"/>
    </inkml:brush>
  </inkml:definitions>
  <inkml:trace contextRef="#ctx0" brushRef="#br0">1 1 17873,'0'0'9769,"60"9"-9064,-43-6-577,0 0-128,0 0-481,3 1-1088,0-1-897,-1-2-2627,4-1-4100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6.511"/>
    </inkml:context>
    <inkml:brush xml:id="br0">
      <inkml:brushProperty name="width" value="0.025" units="cm"/>
      <inkml:brushProperty name="height" value="0.025" units="cm"/>
      <inkml:brushProperty name="color" value="#AB008B"/>
    </inkml:brush>
  </inkml:definitions>
  <inkml:trace contextRef="#ctx0" brushRef="#br0">109 1 10890,'0'0'7661,"5"7"-6834,17 24 461,-5-9-761,-1 1 0,0 1 1,15 35-1,-27-51-508,-1 1-1,0-1 1,-1 1-1,1 0 1,-2 0 0,1 0-1,-1 0 1,-1 0-1,1 0 1,-2 0 0,1 0-1,-1 0 1,0 0-1,-1 0 1,-4 11-1,-4 2-176,-1 0-1,0-1 1,-2-1-1,-1 0 1,-1 0-1,0-2 1,-1 0-1,-1 0 1,-35 27-1,23-28-3119,8-12-2792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09.254"/>
    </inkml:context>
    <inkml:brush xml:id="br0">
      <inkml:brushProperty name="width" value="0.025" units="cm"/>
      <inkml:brushProperty name="height" value="0.025" units="cm"/>
      <inkml:brushProperty name="color" value="#008C3A"/>
    </inkml:brush>
  </inkml:definitions>
  <inkml:trace contextRef="#ctx0" brushRef="#br0">1 95 8808,'0'0'9711,"9"4"-8232,6 0-1089,0 0 1,0-1 0,0-1 0,0 0 0,0-1 0,0-1 0,1 0 0,15-3 0,380-24 2216,16-1-2177,-191 11 814,-208 7-847,-28 10-424,1 0 0,-1 0 0,1 0 0,-1 0 0,1 0 0,-1-1 0,1 1 0,-1 0 0,1 0 0,-1-1-1,1 1 1,-1 0 0,1-1 0,-1 1 0,0-1 0,1 1 0,-1 0 0,0-1 0,1 1 0,-1-1 0,0 1 0,1-1 0,-1 1 0,0-1 0,0 1 0,0-1-1,0 1 1,1-1 0,-1 1 0,0-1 0,0 1 0,0-1 0,0 0 0,0 1 0,0-1 0,0 1 0,-1-1 0,1 1 0,0-1 0,0 1 0,0-1 0,0 1-1,-1-1 1,1 1 0,0-1 0,0 1 0,-1-1 0,0 0 0,-19-4-6059,6 2 38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09.805"/>
    </inkml:context>
    <inkml:brush xml:id="br0">
      <inkml:brushProperty name="width" value="0.025" units="cm"/>
      <inkml:brushProperty name="height" value="0.025" units="cm"/>
      <inkml:brushProperty name="color" value="#008C3A"/>
    </inkml:brush>
  </inkml:definitions>
  <inkml:trace contextRef="#ctx0" brushRef="#br0">330 0 14606,'0'0'4511,"-8"11"-2808,-303 368 5359,311-379-7115,0 0-1,0 1 1,-1-1-1,1 0 1,0 0-1,0 0 1,0 0-1,0 1 1,0-1-1,0 0 1,0 0-1,0 0 0,0 0 1,-1 1-1,1-1 1,0 0-1,0 0 1,0 0-1,0 0 1,0 0-1,-1 0 1,1 0-1,0 0 1,0 0-1,0 1 1,0-1-1,-1 0 0,1 0 1,0 0-1,0 0 1,0 0-1,-1 0 1,1 0-1,0 0 1,0 0-1,0 0 1,-1 0-1,1 0 1,0 0-1,0-1 1,0 1-1,0 0 0,-1 0 1,1 0-1,0 0 1,0 0-1,0 0 1,0 0-1,0 0 1,-1-1-1,1 1 1,0 0-1,0 0 1,0 0-1,0 0 1,0 0-1,0-1 0,0 1 1,-1 0-1,1 0 1,0 0-1,0 0 1,0-1-1,-1-19-2826,6-28-3017,1 9 179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10.132"/>
    </inkml:context>
    <inkml:brush xml:id="br0">
      <inkml:brushProperty name="width" value="0.025" units="cm"/>
      <inkml:brushProperty name="height" value="0.025" units="cm"/>
      <inkml:brushProperty name="color" value="#008C3A"/>
    </inkml:brush>
  </inkml:definitions>
  <inkml:trace contextRef="#ctx0" brushRef="#br0">1 0 10666,'0'0'11243,"45"43"-9866,-18-19-320,10 3-512,2-1-161,4 0-64,3-4-192,1-1-64,-3-4-64,-2-5 64,-4 0-160,-2-4-1185,-9-8-2242,-9 0-5189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10.600"/>
    </inkml:context>
    <inkml:brush xml:id="br0">
      <inkml:brushProperty name="width" value="0.025" units="cm"/>
      <inkml:brushProperty name="height" value="0.025" units="cm"/>
      <inkml:brushProperty name="color" value="#008C3A"/>
    </inkml:brush>
  </inkml:definitions>
  <inkml:trace contextRef="#ctx0" brushRef="#br0">0 3 12716,'0'0'14766,"54"10"-13709,-19-10-416,9 0-417,5 0-160,3 0-64,-3 0-32,-7 0-256,-5 0-321,-12 0-544,-8 0-1121,-10 0-2275,-2-13-4835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11.388"/>
    </inkml:context>
    <inkml:brush xml:id="br0">
      <inkml:brushProperty name="width" value="0.025" units="cm"/>
      <inkml:brushProperty name="height" value="0.025" units="cm"/>
      <inkml:brushProperty name="color" value="#008C3A"/>
    </inkml:brush>
  </inkml:definitions>
  <inkml:trace contextRef="#ctx0" brushRef="#br0">1 450 7655,'0'0'14627,"10"-6"-13084,30-21-673,0-2-1,61-60 1,67-85-153,-158 163-609,-1 3 0,-1-1-1,0 0 1,0 0 0,-1-1 0,0 0 0,-1 0 0,0-1 0,9-22-1,-15 33-97,0 0-1,0 0 0,0-1 0,0 1 0,1 0 1,-1 0-1,0 0 0,0 0 0,0 0 1,0 0-1,0-1 0,0 1 0,0 0 0,0 0 1,0 0-1,0 0 0,-1 0 0,1 0 0,0 0 1,0-1-1,0 1 0,0 0 0,0 0 1,0 0-1,0 0 0,0 0 0,0 0 0,0 0 1,0-1-1,0 1 0,0 0 0,-1 0 1,1 0-1,0 0 0,0 0 0,0 0 0,0 0 1,0 0-1,0 0 0,0 0 0,-1 0 0,1 0 1,0 0-1,0 0 0,0 0 0,0 0 1,0 0-1,0 0 0,-1 0 0,1 0 0,0 0 1,0 0-1,0 0 0,0 0 0,0 0 1,0 0-1,-1 0 0,1 0 0,0 0 0,-12 7 134,-10 14-75,8-3 99,2 2 0,1-1 1,0 2-1,2-1 0,0 1 1,1 1-1,-9 40 0,11-30 18,1 0-1,2 1 1,1-1-1,1 0 0,4 33 1,7-20-142,1-24-1381,-10-20 1146,-1-1-1,1 1 0,-1-1 0,1 1 1,0-1-1,-1 1 0,1-1 1,-1 0-1,1 1 0,0-1 0,-1 0 1,1 0-1,0 1 0,0-1 0,-1 0 1,1 0-1,0 0 0,-1 0 1,1 0-1,0 0 0,0 0 0,-1 0 1,1 0-1,1 0 0,5-8-6570,0-14-6514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12.252"/>
    </inkml:context>
    <inkml:brush xml:id="br0">
      <inkml:brushProperty name="width" value="0.025" units="cm"/>
      <inkml:brushProperty name="height" value="0.025" units="cm"/>
      <inkml:brushProperty name="color" value="#008C3A"/>
    </inkml:brush>
  </inkml:definitions>
  <inkml:trace contextRef="#ctx0" brushRef="#br0">0 55 10154,'0'0'11963,"11"1"-9870,87-5-180,116-20 1,19-1-3099,-219 23-1841,-22 1-3692,-14 3-377,9 0 6269,-14 10-4613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12.582"/>
    </inkml:context>
    <inkml:brush xml:id="br0">
      <inkml:brushProperty name="width" value="0.025" units="cm"/>
      <inkml:brushProperty name="height" value="0.025" units="cm"/>
      <inkml:brushProperty name="color" value="#008C3A"/>
    </inkml:brush>
  </inkml:definitions>
  <inkml:trace contextRef="#ctx0" brushRef="#br0">0 30 10698,'0'0'14766,"93"-13"-13613,-39 5-544,4 3-225,-2 1-128,-1 4-192,-9 0-64,-9 0-448,-10 6-1218,-9-2-1921,-4-4-3812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14.609"/>
    </inkml:context>
    <inkml:brush xml:id="br0">
      <inkml:brushProperty name="width" value="0.025" units="cm"/>
      <inkml:brushProperty name="height" value="0.025" units="cm"/>
      <inkml:brushProperty name="color" value="#008C3A"/>
    </inkml:brush>
  </inkml:definitions>
  <inkml:trace contextRef="#ctx0" brushRef="#br0">20 0 12812,'0'0'9289,"1"11"-8974,0 28-71,-1 0 0,-9 69 0,-3 40 1730,12-147-1951,0 0 0,0 0 0,-1 0 0,1 0 0,0 0-1,0 0 1,0 1 0,0-1 0,0 0 0,0 0 0,1 0-1,-1 0 1,0 0 0,0 0 0,1 0 0,-1 0 0,1 0-1,-1 0 1,1 0 0,-1 0 0,1 0 0,0 0 0,-1 0-1,1 0 1,0-1 0,0 1 0,-1 0 0,1-1-1,0 1 1,0 0 0,0-1 0,0 1 0,0-1 0,0 1-1,0-1 1,0 0 0,0 1 0,0-1 0,0 0 0,1 0-1,-1 0 1,0 0 0,0 0 0,0 0 0,0 0 0,0 0-1,0 0 1,0 0 0,0-1 0,2 1 0,3-3 106,1 0-1,-1 0 1,0 0 0,0 0 0,0-1 0,10-9-1,28-27 68,-2-2-1,-2-2 1,-2-2-1,48-75 0,-79 108-120,2-3-169,-11 25-106,-10 21 203,1 1-1,2 1 0,1 0 1,2 0-1,1 1 0,-2 44 0,7-76 6,0 0 0,0 0 0,0 0 0,0 0 0,0-1 0,0 1-1,0 0 1,0 0 0,1 0 0,-1 0 0,0 0 0,0 0 0,1-1-1,-1 1 1,1 0 0,-1 0 0,1 0 0,-1-1 0,1 1 0,-1 0-1,1-1 1,0 1 0,-1 0 0,1-1 0,0 1 0,0-1 0,1 1-1,0 0 15,-1-1-1,1 0 1,0 1-1,0-1 1,0 0-1,0 0 1,-1-1-1,1 1 1,0 0-1,0-1 1,0 1-1,-1-1 0,3 0 1,4-2 68,0-1 1,-1 0-1,0 0 0,1-1 0,6-5 1,5-7-39,0 0-1,-2-1 1,0-1 0,-1-1 0,-1 0-1,-1-1 1,0 0 0,-2-2 0,14-32 0,-20 26 84,-6 17-3000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14.986"/>
    </inkml:context>
    <inkml:brush xml:id="br0">
      <inkml:brushProperty name="width" value="0.025" units="cm"/>
      <inkml:brushProperty name="height" value="0.025" units="cm"/>
      <inkml:brushProperty name="color" value="#008C3A"/>
    </inkml:brush>
  </inkml:definitions>
  <inkml:trace contextRef="#ctx0" brushRef="#br0">66 0 12075,'0'0'11494,"-2"9"-11008,-18 69-72,9-40-11,1 1 0,2 0 0,2 1 0,-1 39 0,6-71-740,1 4-700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15.345"/>
    </inkml:context>
    <inkml:brush xml:id="br0">
      <inkml:brushProperty name="width" value="0.025" units="cm"/>
      <inkml:brushProperty name="height" value="0.025" units="cm"/>
      <inkml:brushProperty name="color" value="#008C3A"/>
    </inkml:brush>
  </inkml:definitions>
  <inkml:trace contextRef="#ctx0" brushRef="#br0">1 172 13421,'0'0'2172,"2"-10"978,-1 5-2911,0-1 1,1 1-1,0 0 1,0 0-1,0 0 1,1 1-1,-1-1 0,1 0 1,0 1-1,1 0 1,-1 0-1,1 0 1,0 0-1,0 0 0,0 1 1,0-1-1,1 1 1,-1 0-1,10-4 1,13-7 360,0 2 0,1 0 1,33-8-1,-47 16-585,0 1-1,0 0 0,0 1 0,0 0 1,1 1-1,-1 1 0,0 0 1,25 5-1,-36-5-9,-1 1 1,1 0-1,-1 0 0,0 0 1,1 1-1,-1-1 0,0 1 1,0-1-1,0 1 0,0 0 1,0 0-1,0 0 0,0 0 0,0 0 1,-1 0-1,1 0 0,-1 0 1,0 1-1,0-1 0,1 1 1,-2-1-1,1 1 0,0-1 1,0 1-1,-1-1 0,1 1 1,-1 0-1,0-1 0,0 1 1,0 0-1,-1 3 0,1 2 66,-1-1-1,0 1 1,0-1-1,0 1 1,-1-1-1,-1 1 1,1-1-1,-1 0 1,-7 11-1,0-3 370,-2-1 0,0 0 0,0-1 0,-29 22 0,1 0 297,40-35-742,0 0 1,-1 1 0,1-1 0,0 0 0,0 0-1,-1 1 1,1-1 0,0 0 0,-1 1 0,1-1 0,0 0-1,0 1 1,0-1 0,-1 0 0,1 1 0,0-1-1,0 1 1,0-1 0,0 0 0,0 1 0,0-1 0,0 1-1,0-1 1,0 0 0,0 1 0,0-1 0,0 1-1,0-1 1,0 0 0,0 1 0,0-1 0,0 1 0,1-1-1,-1 0 1,0 1 0,0-1 0,0 0 0,1 1-1,18 10-21,34-1 88,-46-9-73,-3 0 9,1 0 1,0 0-1,-1 0 0,1 1 1,-1-1-1,1 1 1,-1 0-1,0 0 0,1 1 1,-1-1-1,-1 1 1,1 0-1,0 0 0,-1 0 1,1 1-1,-1-1 1,3 5-1,0 2-14,0 1 0,-1 0 0,-1 0 0,0 0 0,4 15 0,1 3 61,-8-27-76,-1 0-1,1 0 1,0 0 0,0 0 0,0 0 0,0 0-1,0 0 1,0 0 0,0-1 0,1 1 0,-1 0 0,1-1-1,-1 1 1,1-1 0,-1 0 0,4 2 0,8-5-3668,-2-17-4826,-3-3-8376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6.954"/>
    </inkml:context>
    <inkml:brush xml:id="br0">
      <inkml:brushProperty name="width" value="0.025" units="cm"/>
      <inkml:brushProperty name="height" value="0.025" units="cm"/>
      <inkml:brushProperty name="color" value="#AB008B"/>
    </inkml:brush>
  </inkml:definitions>
  <inkml:trace contextRef="#ctx0" brushRef="#br0">51 0 5573,'0'0'9577,"-22"61"-7911,11-21-97,1 3-448,8 4-416,-3 0-321,5 0-255,0-7-65,8-7-128,6-8-1442,1-11-960,-7-11-1826,-3-3-1730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18.116"/>
    </inkml:context>
    <inkml:brush xml:id="br0">
      <inkml:brushProperty name="width" value="0.025" units="cm"/>
      <inkml:brushProperty name="height" value="0.025" units="cm"/>
      <inkml:brushProperty name="color" value="#008C3A"/>
    </inkml:brush>
  </inkml:definitions>
  <inkml:trace contextRef="#ctx0" brushRef="#br0">0 7 7111,'0'0'13917,"12"1"-12246,91-4 692,-68 0-2170,1 2 0,59 4-1,-94-3-323,0 0-1,0 0 1,1 0 0,-1 0-1,0 0 1,0 0 0,0 1-1,1-1 1,-1 0-1,0 1 1,0-1 0,0 1-1,0-1 1,0 1-1,1-1 1,-1 1 0,0 0-1,0-1 1,-1 1-1,1 0 1,0 0 0,0 0-1,0 0 1,0 0-1,-1 0 1,1 0 0,-1 0-1,1 0 1,0 0 0,-1 0-1,1 2 1,-2-2-193,0 1 0,1-1-1,-1 1 1,0-1 0,0 1 0,0-1 0,-1 0 0,1 0 0,0 1 0,0-1 0,-1 0-1,1 0 1,-1 0 0,1 0 0,-1-1 0,1 1 0,-1 0 0,1-1 0,-1 1 0,0-1-1,1 1 1,-4-1 0,-45 9-4667,20-8 261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18.487"/>
    </inkml:context>
    <inkml:brush xml:id="br0">
      <inkml:brushProperty name="width" value="0.025" units="cm"/>
      <inkml:brushProperty name="height" value="0.025" units="cm"/>
      <inkml:brushProperty name="color" value="#008C3A"/>
    </inkml:brush>
  </inkml:definitions>
  <inkml:trace contextRef="#ctx0" brushRef="#br0">1 0 9129,'0'0'9417,"40"28"-7624,-3-24-287,8-1-449,1-2-481,4 2-191,-4-3-97,-4 1-224,-5-1 32,-10 2-480,-4-2-1218,-9 0-2017,-6 0-5190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20.812"/>
    </inkml:context>
    <inkml:brush xml:id="br0">
      <inkml:brushProperty name="width" value="0.025" units="cm"/>
      <inkml:brushProperty name="height" value="0.025" units="cm"/>
      <inkml:brushProperty name="color" value="#008C3A"/>
    </inkml:brush>
  </inkml:definitions>
  <inkml:trace contextRef="#ctx0" brushRef="#br0">0 15 13261,'0'0'13068,"52"2"-12427,-25-8-513,4 0-96,-3 2 0,-4 4-160,-7 0-225,-2 0-448,-8 6-992,-6-1-1666,3-1-2275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23.999"/>
    </inkml:context>
    <inkml:brush xml:id="br0">
      <inkml:brushProperty name="width" value="0.025" units="cm"/>
      <inkml:brushProperty name="height" value="0.025" units="cm"/>
      <inkml:brushProperty name="color" value="#008C3A"/>
    </inkml:brush>
  </inkml:definitions>
  <inkml:trace contextRef="#ctx0" brushRef="#br0">192 66 8680,'2'-4'791,"-1"0"0,0 0-1,0 0 1,-1 0 0,1-1-1,-1 1 1,0 0 0,0 0-1,0 0 1,-1-7 0,0 10-609,1 0 1,0 1-1,0-1 1,-1 0 0,1 1-1,0-1 1,-1 0-1,1 1 1,-1-1 0,1 1-1,-1-1 1,1 0-1,-1 1 1,1-1 0,-1 1-1,0 0 1,1-1-1,-1 1 1,0-1-1,1 1 1,-1 0 0,0 0-1,0-1 1,-1 1-134,0 0 1,0 0-1,0 0 1,0 0 0,0 1-1,0-1 1,0 0-1,1 1 1,-1 0-1,0-1 1,0 1-1,0 0 1,-2 1-1,-3 3-21,0 0 1,1 0-1,0 0 0,-1 1 0,2 0 0,-1 0 0,1 0 1,0 1-1,0 0 0,-6 11 0,8-13-7,0 0 1,1 1-1,0-1 0,0 1 1,0-1-1,0 1 0,1 0 1,0-1-1,0 1 1,1 0-1,-1 0 0,1 0 1,1-1-1,-1 1 0,1 0 1,1 7-1,0-11-14,-1 1 0,1 0 0,-1-1 0,1 1 0,0-1 0,0 1 0,0-1 0,0 0 0,0 0 0,0 0 0,1 0 0,-1 0 0,1-1 0,-1 1 0,5 1 0,51 19 92,-17-7-59,-38-14-40,-1 0 0,0 0 1,1 0-1,-1 1 0,0-1 1,0 0-1,0 1 1,0 0-1,0-1 0,0 1 1,0 0-1,0 0 0,-1 0 1,1 0-1,-1 0 0,0 1 1,1-1-1,-1 0 0,0 1 1,0-1-1,0 1 0,-1-1 1,1 1-1,-1-1 0,1 1 1,-1-1-1,0 1 0,0 0 1,0-1-1,0 1 0,-1-1 1,1 1-1,-1-1 0,1 1 1,-1-1-1,0 1 0,0-1 1,0 1-1,0-1 0,0 0 1,-2 3-1,-2 2 45,0 0 0,0 0 0,-1 0-1,0 0 1,0-1 0,-1 0 0,0-1 0,0 1-1,0-1 1,-15 8 0,13-9 137,0 0 0,1-1 1,-1 0-1,-1-1 0,1 0 0,0 0 0,-17 0 1,24-2-141,-1 0 1,1 0 0,-1 0 0,1 0 0,-1-1 0,1 1 0,0-1-1,-1 1 1,1-1 0,0 0 0,-1 0 0,1 0 0,0 0 0,0-1-1,0 1 1,0 0 0,0-1 0,0 0 0,0 1 0,1-1 0,-1 0-1,0 0 1,1 0 0,-1 0 0,1 0 0,0 0 0,0 0 0,0-1-1,0 1 1,0 0 0,1-1 0,-1 1 0,0-4 0,0 0-40,1 1 0,-1-1 1,2 0-1,-1 1 0,0-1 0,1 0 1,0 1-1,0-1 0,1 1 1,-1 0-1,1-1 0,1 1 1,-1 0-1,1 0 0,-1 0 1,1 1-1,1-1 0,-1 0 0,1 1 1,4-4-1,9-9 0,2 1 0,0 1 1,32-19-1,23-18 86,-68 46 38,1 0 1,-1-1-1,-1 1 1,1-2 0,-1 1-1,6-11 1,-9 16-95,-1-1 1,0 0-1,1 0 1,-1 0-1,0 0 0,-1 0 1,1 0-1,0 0 1,-1 0-1,0 0 0,0 0 1,0 0-1,0-1 1,0 1-1,0 0 0,-1 0 1,0 0-1,0 0 1,1 0-1,-2 0 0,-1-5 1,2 7-100,0 0 0,0-1 1,0 1-1,0 0 0,-1 0 0,1 0 1,0 0-1,0 0 0,-1 0 0,1 0 1,-1 0-1,1 0 0,-1 1 0,1-1 1,-1 1-1,1-1 0,-1 1 0,0-1 1,1 1-1,-1 0 0,0 0 1,1 0-1,-1 0 0,1 0 0,-1 0 1,0 0-1,1 1 0,-1-1 0,0 1 1,1-1-1,-1 1 0,1-1 0,-3 2 1,-10 11-4921,8 7-4887,6-11 1636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24.376"/>
    </inkml:context>
    <inkml:brush xml:id="br0">
      <inkml:brushProperty name="width" value="0.025" units="cm"/>
      <inkml:brushProperty name="height" value="0.025" units="cm"/>
      <inkml:brushProperty name="color" value="#008C3A"/>
    </inkml:brush>
  </inkml:definitions>
  <inkml:trace contextRef="#ctx0" brushRef="#br0">187 0 13741,'0'0'8072,"4"10"-7165,-3-6-818,1 1 1,-1 0-1,0 0 0,0 0 1,-1 0-1,0 0 0,0 0 1,0 0-1,0 0 0,-1 0 0,1 0 1,-1-1-1,-1 1 0,1 0 1,-1 0-1,0-1 0,0 1 0,0-1 1,0 1-1,-1-1 0,-5 7 1,-16 27 672,7-10-488,-1 0-1,-1-1 1,-1-1-1,-41 39 1,61-64-303,0-1 1,0 0-1,0 1 1,0-1 0,0 0-1,0 0 1,0 0-1,-1 1 1,1-1-1,0 0 1,0 0 0,0 0-1,-1 1 1,1-1-1,0 0 1,0 0-1,0 0 1,-1 0 0,1 0-1,0 1 1,0-1-1,-1 0 1,1 0 0,0 0-1,0 0 1,-1 0-1,1 0 1,0 0-1,-1 0 1,1 0 0,0 0-1,0 0 1,-1 0-1,1 0 1,0 0-1,0 0 1,-1 0 0,1-1-1,0 1 1,0 0-1,-1 0 1,1 0-1,0 0 1,0 0 0,-1-1-1,1 1 1,0 0-1,0 0 1,0 0-1,0 0 1,-1-1 0,1 1-1,0 0 1,0 0-1,0-1 1,0 1-1,0 0 1,0 0 0,0-1-1,-1 1 1,1 0-1,0-1 1,1-20-4709,0 18 4181,3-20-5530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24.736"/>
    </inkml:context>
    <inkml:brush xml:id="br0">
      <inkml:brushProperty name="width" value="0.025" units="cm"/>
      <inkml:brushProperty name="height" value="0.025" units="cm"/>
      <inkml:brushProperty name="color" value="#008C3A"/>
    </inkml:brush>
  </inkml:definitions>
  <inkml:trace contextRef="#ctx0" brushRef="#br0">128 16 13997,'0'0'4063,"-9"-3"-2563,-30-8-497,36 10-893,1 1 0,0 0 0,-1 0 0,1 0 0,0 0 0,-1 0 0,1 0-1,0 0 1,-1 1 0,1-1 0,0 1 0,-1 0 0,1 0 0,0 0-1,0 0 1,0 0 0,0 0 0,0 0 0,0 1 0,0-1 0,0 1 0,1 0-1,-1-1 1,1 1 0,-1 0 0,1 0 0,-1 0 0,1 0 0,0 0-1,0 0 1,0 0 0,-1 4 0,-1 3 245,0-1-1,0 1 1,1-1-1,1 1 1,-1 0-1,1 14 1,1-20-323,0-1 0,1 0 0,-1 0 0,1 1 0,-1-1 0,1 0 0,0 0 0,0 0 0,0 0 0,0 0 0,0 0 0,0 0 0,1 0 0,-1-1 0,1 1 0,-1 0 0,1-1 0,0 1 0,0-1 0,-1 0 0,1 0 0,0 1 0,0-1 0,0 0 0,0-1 0,1 1 0,-1 0 0,0 0 0,0-1 0,0 0 0,4 1 0,9 1 68,1 0 0,-1-1 1,24-1-1,-25 0-52,-7-1-37,0 0 0,0 0 0,-1 0 0,1-1-1,0 0 1,-1 0 0,1 0 0,-1-1 0,10-6 0,-13 8-7,-1 0 0,0-1 0,0 1 0,0 0 0,-1-1 0,1 1 0,0-1 0,0 0 0,-1 0 0,1 1 0,-1-1 0,0 0 0,0 0 0,1-1 0,-1 1 0,0 0 0,-1 0 0,1 0-1,0-1 1,-1 1 0,1 0 0,-1-1 0,0 1 0,0 0 0,1-1 0,-2 1 0,1 0 0,0-1 0,0 1 0,-1-1 0,1 1 0,-2-3 0,0 3-5,1 1 1,-1-1-1,0 0 0,1 1 0,-1-1 0,0 0 0,0 1 1,0 0-1,0 0 0,-1 0 0,1 0 0,0 0 0,0 0 1,-1 0-1,1 1 0,0-1 0,-1 1 0,1-1 0,-1 1 1,1 0-1,-1 0 0,-2 1 0,-4-2-17,-1 2-1,1-1 0,0 1 1,-17 4-1,20-2-9,-1 0 0,1 0 0,0 1 0,0 0 0,0 0 0,0 0-1,0 1 1,1-1 0,0 1 0,0 1 0,1-1 0,-1 1 0,1-1 0,0 1 0,0 1 0,-4 10-1,6-13-229,1 0 0,-1 0-1,1 0 1,0 1-1,1-1 1,-1 0-1,0 1 1,1-1-1,0 0 1,0 1-1,1-1 1,0 6 0,0-6-267,0-1 1,0 0-1,1 0 1,-1 0 0,1 0-1,0 0 1,0 0-1,0 0 1,0-1 0,0 1-1,0-1 1,1 1-1,-1-1 1,1 0 0,-1 0-1,1 0 1,5 2 0,20 9-6464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25.080"/>
    </inkml:context>
    <inkml:brush xml:id="br0">
      <inkml:brushProperty name="width" value="0.025" units="cm"/>
      <inkml:brushProperty name="height" value="0.025" units="cm"/>
      <inkml:brushProperty name="color" value="#008C3A"/>
    </inkml:brush>
  </inkml:definitions>
  <inkml:trace contextRef="#ctx0" brushRef="#br0">73 0 11915,'0'0'6065,"-2"8"-4480,-2 4-911,-1 0 0,0 0-1,-10 16 1,9-18-184,0 1 0,1-1 0,0 1 0,0 0 0,1 0 0,1 1 0,0-1 1,-2 15-1,6-25-448,-1 0 1,1 0-1,-1 0 1,1 0 0,-1 0-1,1 0 1,-1 0-1,1 0 1,0 0-1,0-1 1,-1 1 0,1 0-1,0 0 1,0-1-1,0 1 1,0 0 0,0-1-1,0 1 1,0-1-1,0 0 1,0 1 0,0-1-1,0 0 1,0 1-1,0-1 1,0 0 0,0 0-1,0 0 1,0 0-1,1 0 1,-1 0-1,0 0 1,0-1 0,0 1-1,2-1 1,43-8 495,-32 3-505,-1 0 0,0-1-1,0 0 1,22-18 0,-31 22 5,0 0 0,0-1 0,0 1 0,-1-1 0,1 1 0,-1-1 0,0 0 0,0-1 0,0 1 0,0 0 0,-1-1 0,0 0 1,0 1-1,0-1 0,-1 0 0,1 0 0,0-7 0,-2 11-30,0 0-1,0 1 1,0-1 0,-1 0 0,1 1 0,0-1 0,0 0 0,-1 1 0,1-1 0,0 0 0,-1 1 0,1-1 0,-1 1-1,1-1 1,-1 1 0,1-1 0,-1 1 0,1-1 0,-1 1 0,1 0 0,-1-1 0,0 1 0,1 0 0,-1-1 0,1 1-1,-1 0 1,0 0 0,0-1 0,-30-2 258,-29 10 45,6 13-2329,51-19 1787,1 0 0,0 0-1,0 0 1,0 0 0,0 0 0,0 1 0,0-1-1,1 1 1,-1 0 0,0-1 0,1 1 0,-1 0 0,1 0-1,0 0 1,-1 0 0,1 0 0,0 0 0,0 0 0,1 1-1,-1-1 1,0 0 0,0 3 0,2 2-8097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35.901"/>
    </inkml:context>
    <inkml:brush xml:id="br0">
      <inkml:brushProperty name="width" value="0.025" units="cm"/>
      <inkml:brushProperty name="height" value="0.025" units="cm"/>
      <inkml:brushProperty name="color" value="#008C3A"/>
    </inkml:brush>
  </inkml:definitions>
  <inkml:trace contextRef="#ctx0" brushRef="#br0">573 3162 9353,'0'0'1548,"11"-2"-1415,19-5-107,0-2 0,0-1 0,0-1 0,32-17 0,-38 15 45,1 1 0,1 1 1,0 2-1,0 0 0,1 2 0,0 1 1,53-5-1,-5 12 267,-18 1 175,0-3 0,0-2 1,0-2-1,80-19 0,106-48-862,137-33-327,-105 49 873,395-93 545,262-56-1489,-645 139 1185,485-178 0,-612 191 226,195-38 1,-272 70-875,0-3 1,-1-3-1,132-65 1,-142 57 740,-19 11-122,79-50 1,-118 65-316,0-1 0,-1 0 0,0-1 0,-1 0 1,0-1-1,-1-1 0,-1 0 0,0 0 1,0-1-1,9-19 0,-13 17-46,0 0-1,-2-1 1,1 0 0,-2 0 0,0 0-1,-1 0 1,-1-25 0,-1-10-298,-10-60 0,6 68 271,-2-1 0,-1 2-1,-3-1 1,-2 1-1,-1 1 1,-23-49 0,14 47-88,5 15 63,2-1 0,1-1 0,1-1 0,2 0 0,-14-64 0,22 74 22,-1 1 0,-1 0 1,-1-1-1,-1 2 0,0-1 0,-2 1 1,-1 0-1,0 1 0,-1 0 0,-1 0 1,-27-30-1,17 23 112,-2 0 1,0 2-1,-53-40 0,59 52-160,-1 1-1,0 0 1,0 1-1,-1 1 1,-1 1-1,0 1 1,-27-6-1,-30-1-110,0 3 0,-95-1-1,-160 18-213,-500 85-439,458-42 387,-5-1 340,-744 76-256,-171 16 334,920-91 96,-83 14 47,438-60-173,-6 1 55,1 1 0,0 1 0,-40 15 0,60-18-38,0-1 1,-1 0 0,1 1 0,0 0 0,0 0 0,0 1 0,1-1 0,-1 1 0,1 0 0,0 1 0,0-1 0,0 0 0,1 1 0,-1 0 0,1 0 0,0 0 0,1 0 0,-1 1 0,1-1 0,0 1 0,-2 9 0,0 32-27,1 1 0,2 0 1,3-1-1,9 64 0,-2-54 74,3-1 1,27 81-1,53 107 208,-12-37-135,186 568-113,-158-515 26,-101-242 137,-1 0 0,-1 0 1,-1 1-1,0 0 0,-1-1 1,-1 1-1,-1 0 0,-1 1 0,-2 20 1,2 0 1655,16-47-9923,-5-1 2006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59.758"/>
    </inkml:context>
    <inkml:brush xml:id="br0">
      <inkml:brushProperty name="width" value="0.025" units="cm"/>
      <inkml:brushProperty name="height" value="0.025" units="cm"/>
      <inkml:brushProperty name="color" value="#008C3A"/>
    </inkml:brush>
  </inkml:definitions>
  <inkml:trace contextRef="#ctx0" brushRef="#br0">0 397 12011,'0'0'10501,"10"-9"-8798,20-23-1339,-1-1 1,-2-1-1,-1-1 0,-2-2 1,-1 0-1,-3-1 0,22-53 1,-30 46-235,-12 40-168,-7 27-97,-2 14 161,1 1-1,2 0 1,2 0-1,0 39 1,4-75-50,0 1 1,1-1-1,-1 0 0,0 1 1,0-1-1,1 1 0,-1-1 1,0 0-1,1 1 1,-1-1-1,1 0 0,0 1 1,0-1-1,-1 0 0,1 0 1,0 1-1,0-1 0,0 0 1,0 0-1,0 0 0,0 0 1,0-1-1,1 1 0,-1 0 1,0 0-1,0-1 0,3 2 1,-2-1-438,1-1 0,-1 1 0,0-1 0,1 0 0,-1 0 1,1 0-1,-1 0 0,0 0 0,1 0 0,-1-1 0,1 1 0,-1-1 1,0 1-1,0-1 0,1 0 0,-1 0 0,3-2 0,15-12-8219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00.153"/>
    </inkml:context>
    <inkml:brush xml:id="br0">
      <inkml:brushProperty name="width" value="0.025" units="cm"/>
      <inkml:brushProperty name="height" value="0.025" units="cm"/>
      <inkml:brushProperty name="color" value="#008C3A"/>
    </inkml:brush>
  </inkml:definitions>
  <inkml:trace contextRef="#ctx0" brushRef="#br0">51 0 18033,'0'0'4484,"-41"63"-2594,35-43-705,2 0-640,4-2-449,5-4-64,10 0 0,2-4-416,3-3-449,2-4-865,-3-3-1121,-6 0-2466,2-10-3203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7.383"/>
    </inkml:context>
    <inkml:brush xml:id="br0">
      <inkml:brushProperty name="width" value="0.025" units="cm"/>
      <inkml:brushProperty name="height" value="0.025" units="cm"/>
      <inkml:brushProperty name="color" value="#AB008B"/>
    </inkml:brush>
  </inkml:definitions>
  <inkml:trace contextRef="#ctx0" brushRef="#br0">0 60 12748,'0'0'3502,"12"-8"-2151,0 1-1065,1 0 1,0 1 0,0 1-1,1-1 1,-1 2 0,1 0-1,0 1 1,1 0 0,18 0-1,-18 2-105,3-1-101,-1 1 1,1 1 0,-1 1 0,32 5-1,-47-5-77,1-1-1,-1 1 0,0-1 0,1 1 0,-1 0 1,1 0-1,-1 0 0,0 0 0,0 0 1,0 1-1,0-1 0,0 1 0,0-1 1,0 1-1,0 0 0,0-1 0,-1 1 1,1 0-1,-1 0 0,1 1 0,-1-1 1,0 0-1,0 0 0,0 0 0,0 1 1,0-1-1,-1 1 0,1-1 0,-1 1 0,1-1 1,-1 1-1,0-1 0,0 1 0,0-1 1,0 1-1,0-1 0,-1 1 0,1-1 1,-1 0-1,0 1 0,-1 2 0,0 0 45,0 0-1,0-1 1,-1 1-1,0-1 1,0 1-1,0-1 0,0 0 1,-1 0-1,1 0 1,-5 3-1,3-4 36,1 1-1,1 0 1,-1 0 0,0 1-1,1-1 1,0 1 0,-4 7-1,7-12-90,0 1 0,1-1 0,-1 1-1,0-1 1,0 0 0,1 1 0,-1-1 0,0 0 0,0 1-1,1-1 1,-1 0 0,0 1 0,1-1 0,-1 0-1,0 0 1,1 1 0,-1-1 0,1 0 0,-1 0 0,0 0-1,1 1 1,-1-1 0,1 0 0,-1 0 0,1 0 0,-1 0-1,0 0 1,1 0 0,-1 0 0,1 0 0,-1 0-1,1 0 1,0 0 0,23 1-371,-19-1 191,3 1 25,-1 0 1,1 0-1,-1 1 0,1 0 0,-1 0 0,0 1 1,0 0-1,0 0 0,0 1 0,-1 0 0,8 5 1,-12-8 178,0 1 0,0 0 1,-1-1-1,1 1 0,0 0 1,-1 0-1,1 0 0,-1 0 1,0 1-1,1-1 1,-1 0-1,0 0 0,0 1 1,-1-1-1,1 0 0,0 1 1,-1-1-1,1 1 0,-1-1 1,0 1-1,0-1 1,0 1-1,0-1 0,-1 1 1,1-1-1,0 1 0,-1-1 1,0 1-1,0-1 0,0 1 1,0-1-1,0 0 0,0 0 1,0 0-1,-1 0 1,1 1-1,-1-2 0,-1 3 1,-6 6 413,-1 0 0,0 0 1,0-1-1,-1-1 0,0 0 1,0 0-1,-25 11 0,0-2 1084,-55 17-1,78-29-1215,-43 12 461,53-16-732,-1 0-1,1 0 1,-1-1-1,0 1 1,0-1-1,1 0 1,-1 0-1,0 0 1,1 0-1,-1-1 1,-4-1-1,7 2-73,1-1 0,0 1 0,-1 0 0,1-1 0,0 1 0,-1-1-1,1 0 1,0 1 0,-1-1 0,1 1 0,0-1 0,0 1 0,0-1-1,0 0 1,-1 1 0,1-1 0,0 1 0,0-1 0,0 0 0,0 1 0,0-1-1,0 1 1,1-1 0,-1 0 0,0 1 0,0-1 0,0 1 0,1-1-1,-1 1 1,0-1 0,0 1 0,1-1 0,-1 1 0,1-1 0,-1 1 0,0-1-1,1 1 1,-1-1 0,1 1 0,-1 0 0,1-1 0,0 0 0,20-19-2319,52-42-7968,-30 28 299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00.495"/>
    </inkml:context>
    <inkml:brush xml:id="br0">
      <inkml:brushProperty name="width" value="0.025" units="cm"/>
      <inkml:brushProperty name="height" value="0.025" units="cm"/>
      <inkml:brushProperty name="color" value="#008C3A"/>
    </inkml:brush>
  </inkml:definitions>
  <inkml:trace contextRef="#ctx0" brushRef="#br0">152 0 15599,'0'0'2247,"-9"5"-256,-2 2-1748,1 1-1,-1 1 0,2-1 1,-1 2-1,1-1 0,0 1 0,1 0 1,0 1-1,1 0 0,0 0 1,1 1-1,-7 16 0,8-15-72,1-1 1,0 1-1,0 0 0,2 0 1,-1 0-1,2 1 0,0-1 0,0 1 1,3 26-1,-2-38-154,1 0 0,0 0 1,-1 0-1,1 0 0,0 0 0,0 0 1,0 0-1,0 0 0,0-1 0,0 1 0,1 0 1,-1-1-1,1 1 0,-1-1 0,1 1 1,-1-1-1,1 1 0,0-1 0,0 0 1,2 1-1,1 0 17,0 0 0,0 0 0,1 0 0,-1-1-1,0 0 1,1 0 0,-1-1 0,7 1 0,-4-1-4,0 0-1,0-1 0,0 1 0,0-2 1,0 1-1,0-1 0,-1 0 1,1-1-1,-1 0 0,1 0 1,9-6-1,-15 8 39,-1 0 0,1 0 0,-1 0 0,0-1 1,1 1-1,-1 0 0,0-1 0,0 1 0,0-1 0,0 1 0,0-1 0,0 0 0,-1 1 1,1-1-1,0 0 0,-1 0 0,1 1 0,-1-1 0,1-3 0,-2 4-8,1 0 0,0 0 0,-1-1 0,1 1-1,-1 0 1,0 0 0,1 0 0,-1 0 0,0 0-1,1 1 1,-1-1 0,0 0 0,0 0 0,0 0-1,0 1 1,0-1 0,0 0 0,0 1 0,0-1 0,0 1-1,0-1 1,0 1 0,0 0 0,0-1 0,0 1-1,0 0 1,-1 0 0,1 0 0,0 0 0,0 0-1,0 0 1,-2 0 0,0 0-97,-66-1 365,66 1-442,0 0 0,-1 1 0,1 0 1,0-1-1,-1 1 0,1 0 0,0 0 0,0 1 1,0-1-1,0 1 0,0-1 0,0 1 0,0 0 1,1 0-1,-1 0 0,1 0 0,-4 5 0,16-10-5589,3 0 4068,9-12-3142,1-8-3454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00.966"/>
    </inkml:context>
    <inkml:brush xml:id="br0">
      <inkml:brushProperty name="width" value="0.025" units="cm"/>
      <inkml:brushProperty name="height" value="0.025" units="cm"/>
      <inkml:brushProperty name="color" value="#008C3A"/>
    </inkml:brush>
  </inkml:definitions>
  <inkml:trace contextRef="#ctx0" brushRef="#br0">97 4 12332,'0'0'10431,"-5"-1"-10367,4 0-64,0 1 0,0-1 0,0 1 1,0 0-1,0 0 0,0-1 0,0 1 0,0 0 1,0 0-1,0 0 0,0 0 0,0 0 0,0 0 0,0 0 1,0 1-1,0-1 0,0 0 0,0 1 0,0-1 0,0 0 1,0 1-1,0-1 0,0 1 0,0 0 0,1-1 1,-1 1-1,0 0 0,0-1 0,1 1 0,-1 0 0,0 0 1,1 0-1,-1-1 0,1 1 0,-1 1 0,-13 14 554,15 12 3598,-2-27-4150,1 0 0,0 1 0,0-1 0,1 0 0,-1 1 1,0-1-1,0 0 0,1 0 0,-1 1 0,0-1 0,1 0 0,-1 0 0,1 0 1,0 1-1,-1-1 0,1 0 0,0 0 0,0 0 0,0 0 0,1 1 0,31-3 600,35 2-457,-63-1-149,-1 1-1,1-1 1,-1 1-1,0 1 1,0-1-1,1 1 1,-1-1-1,0 1 1,0 1-1,-1-1 1,1 0 0,5 5-1,-7-5 7,-1-1 1,0 1-1,0-1 0,0 1 1,0 0-1,0-1 0,0 1 1,-1 0-1,1 0 0,0 0 1,-1-1-1,0 1 0,1 0 1,-1 0-1,0 0 1,0 0-1,0 0 0,0 0 1,0 0-1,0 0 0,-1-1 1,1 1-1,-1 0 0,1 0 1,-1 0-1,0-1 0,-1 3 1,0 1 96,0-1 1,-1 1 0,1-1-1,-1 0 1,0 0 0,-1 0-1,1 0 1,-1-1 0,-5 5-1,-9 5 269,1-2 0,-23 11 0,35-19-356,0-1 0,0 1 0,0-1 0,0-1 0,0 1-1,-1-1 1,1 0 0,-1 0 0,1-1 0,-1 1 0,1-1 0,-1 0 0,-10-2 0,15 1-182,-1 0 0,1 0 0,0 0 0,-1 0 0,1 0 0,0 0 0,0-1 0,0 1 0,0 0 0,0-1 0,0 1 0,0 0 0,0-1 0,0 1 1,0-1-1,1 0 0,-1 1 0,1-1 0,-1 0 0,1 1 0,0-3 0,-6-41-6072,6 40 5028,-1-31-6793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01.328"/>
    </inkml:context>
    <inkml:brush xml:id="br0">
      <inkml:brushProperty name="width" value="0.025" units="cm"/>
      <inkml:brushProperty name="height" value="0.025" units="cm"/>
      <inkml:brushProperty name="color" value="#008C3A"/>
    </inkml:brush>
  </inkml:definitions>
  <inkml:trace contextRef="#ctx0" brushRef="#br0">0 72 11435,'0'0'13805,"54"-20"-12204,-24 14-544,-1 1-640,8-1-353,-5 1-192,-2 0-1698,-1-5-3107,-2-5-6566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02.322"/>
    </inkml:context>
    <inkml:brush xml:id="br0">
      <inkml:brushProperty name="width" value="0.025" units="cm"/>
      <inkml:brushProperty name="height" value="0.025" units="cm"/>
      <inkml:brushProperty name="color" value="#008C3A"/>
    </inkml:brush>
  </inkml:definitions>
  <inkml:trace contextRef="#ctx0" brushRef="#br0">1 291 8008,'0'0'11824,"14"-1"-10169,116-23 505,157-48 0,-173 41-2119,-76 21-51,-1 1-229,1-1 0,-2-2-1,1-2 1,40-21 0,-74 33-25,0 1-1,0-1 1,-1 0 0,1 0-1,-1 0 1,1-1 0,-1 1-1,0 0 1,0-1-1,0 0 1,3-4 0,1-21-9344,-6 15-1101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02.668"/>
    </inkml:context>
    <inkml:brush xml:id="br0">
      <inkml:brushProperty name="width" value="0.025" units="cm"/>
      <inkml:brushProperty name="height" value="0.025" units="cm"/>
      <inkml:brushProperty name="color" value="#008C3A"/>
    </inkml:brush>
  </inkml:definitions>
  <inkml:trace contextRef="#ctx0" brushRef="#br0">268 1 14926,'0'0'3748,"-41"61"-2019,18-27-576,1 5-352,0 3-256,2 3-97,1-2-256,1-2-128,1-4-64,2-5 96,-2-7-64,2-5-320,7-4-961,-6-8-1185,4-6-1474,3-2-1249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03.012"/>
    </inkml:context>
    <inkml:brush xml:id="br0">
      <inkml:brushProperty name="width" value="0.025" units="cm"/>
      <inkml:brushProperty name="height" value="0.025" units="cm"/>
      <inkml:brushProperty name="color" value="#008C3A"/>
    </inkml:brush>
  </inkml:definitions>
  <inkml:trace contextRef="#ctx0" brushRef="#br0">1 1 16720,'0'0'5253,"60"59"-4100,-19-38-320,4-3-417,14-2-288,1-2-96,-1-4-736,-8-2-1827,-4-2-3394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50.065"/>
    </inkml:context>
    <inkml:brush xml:id="br0">
      <inkml:brushProperty name="width" value="0.025" units="cm"/>
      <inkml:brushProperty name="height" value="0.025" units="cm"/>
      <inkml:brushProperty name="color" value="#008C3A"/>
    </inkml:brush>
  </inkml:definitions>
  <inkml:trace contextRef="#ctx0" brushRef="#br0">0 45 13741,'0'0'10068,"8"-1"-8733,32-3-174,50-12 0,16-3-1255,-86 16-1067,0 2-1,-1 0 0,29 3 0,-42 1-2110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50.473"/>
    </inkml:context>
    <inkml:brush xml:id="br0">
      <inkml:brushProperty name="width" value="0.025" units="cm"/>
      <inkml:brushProperty name="height" value="0.025" units="cm"/>
      <inkml:brushProperty name="color" value="#008C3A"/>
    </inkml:brush>
  </inkml:definitions>
  <inkml:trace contextRef="#ctx0" brushRef="#br0">1 31 11275,'0'0'12620,"77"19"-10763,-37-19-511,8-8-706,0-1-384,-6 0-191,-5 4-65,-5 1-289,-6 4-1056,-10-1-1666,0-3-1954,-5-5-6950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52.851"/>
    </inkml:context>
    <inkml:brush xml:id="br0">
      <inkml:brushProperty name="width" value="0.025" units="cm"/>
      <inkml:brushProperty name="height" value="0.025" units="cm"/>
      <inkml:brushProperty name="color" value="#008C3A"/>
    </inkml:brush>
  </inkml:definitions>
  <inkml:trace contextRef="#ctx0" brushRef="#br0">1 467 10954,'3'-4'10314,"8"-8"-6734,6-5-2921,249-369 3441,-260 377-3906,-4 7-94,-1-1 0,1 1 0,-1-1 0,1 0 0,-1 1-1,0-1 1,0 0 0,0 0 0,0 0 0,0 0 0,0-5 0,-1 7 108,-3 15-96,-19 56-134,16-55 33,1 1 0,0 0 0,1 0-1,-3 22 1,6-27 24,0 1 0,0 0 1,1-1-1,0 1 0,1 0 0,1-1 0,0 1 0,0 0 0,1-1 0,0 0 0,1 0 0,1 0 0,10 20 0,-14-30-763,0 0 1821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53.670"/>
    </inkml:context>
    <inkml:brush xml:id="br0">
      <inkml:brushProperty name="width" value="0.025" units="cm"/>
      <inkml:brushProperty name="height" value="0.025" units="cm"/>
      <inkml:brushProperty name="color" value="#008C3A"/>
    </inkml:brush>
  </inkml:definitions>
  <inkml:trace contextRef="#ctx0" brushRef="#br0">1 85 14510,'0'0'13805,"62"1"-12876,-33-4-513,1-6-128,0 2-192,-1-1-64,-2 1-320,0-2-1345,-5-2-1923,-2-4-2914,-3-2-8360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7.757"/>
    </inkml:context>
    <inkml:brush xml:id="br0">
      <inkml:brushProperty name="width" value="0.025" units="cm"/>
      <inkml:brushProperty name="height" value="0.025" units="cm"/>
      <inkml:brushProperty name="color" value="#AB008B"/>
    </inkml:brush>
  </inkml:definitions>
  <inkml:trace contextRef="#ctx0" brushRef="#br0">41 1 7751,'0'0'14126,"-18"73"-13229,9-38-513,1 3-288,3 1-32,5-4-416,0-5-994,0-7-800,8-7-768,1-10-193,-1-6-1089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54.235"/>
    </inkml:context>
    <inkml:brush xml:id="br0">
      <inkml:brushProperty name="width" value="0.025" units="cm"/>
      <inkml:brushProperty name="height" value="0.025" units="cm"/>
      <inkml:brushProperty name="color" value="#008C3A"/>
    </inkml:brush>
  </inkml:definitions>
  <inkml:trace contextRef="#ctx0" brushRef="#br0">144 28 5765,'0'0'19256,"-10"-7"-18589,8 5-647,0 1-9,0-1 1,1 0-1,-1 1 0,0-1 0,0 1 1,0 0-1,0 0 0,0 0 0,0 0 1,0 0-1,-1 0 0,1 0 0,0 1 0,0-1 1,-1 1-1,1-1 0,0 1 0,-1 0 1,1 0-1,0 0 0,-1 0 0,1 1 1,0-1-1,-1 0 0,1 1 0,0 0 0,0 0 1,-1-1-1,1 1 0,0 1 0,0-1 1,0 0-1,0 0 0,0 1 0,1-1 1,-1 1-1,0-1 0,1 1 0,-1 0 0,-2 3 1,-1 2 31,0 0 1,0 1 0,1-1 0,0 1-1,0 0 1,1 0 0,0 1-1,0-1 1,1 1 0,0-1 0,0 1-1,1-1 1,0 1 0,1 0-1,1 12 1,-1-19-8,1 0-1,-1 1 0,1-1 1,0 0-1,0 0 1,0 0-1,0 0 1,0 0-1,1 0 0,-1 0 1,1-1-1,-1 1 1,1 0-1,0-1 1,-1 1-1,1-1 1,0 0-1,0 1 0,0-1 1,0 0-1,0 0 1,0 0-1,0-1 1,0 1-1,1 0 1,-1-1-1,0 1 0,0-1 1,1 0-1,-1 0 1,3 0-1,1 0 37,-1 1 1,1-2-1,0 1 0,-1 0 1,1-1-1,0 0 0,-1-1 1,1 1-1,-1-1 0,0 0 1,10-5-1,-9 3-8,-1 0-1,1-1 1,-1 1-1,0-1 1,-1 0 0,1-1-1,-1 1 1,0-1-1,0 1 1,-1-1 0,0-1-1,0 1 1,0 0-1,-1-1 1,1 1 0,-2-1-1,1 0 1,-1 1-1,0-1 1,0 0-1,-1 0 1,-1-12 0,1 18-79,0 0 1,-1 0 0,1 0 0,0 1-1,-1-1 1,1 0 0,-1 0-1,0 1 1,1-1 0,-1 0-1,0 1 1,1-1 0,-1 0 0,0 1-1,0-1 1,1 1 0,-1 0-1,0-1 1,0 1 0,0-1 0,0 1-1,1 0 1,-1 0 0,0 0-1,0-1 1,0 1 0,0 0 0,0 0-1,0 0 1,0 0 0,0 0-1,0 1 1,0-1 0,1 0-1,-1 0 1,0 1 0,0-1 0,0 0-1,0 1 1,0-1 0,1 1-1,-2 0 1,-1 0-219,1 0 0,-1 1 0,1-1-1,0 0 1,0 1 0,0-1 0,0 1 0,0 0-1,0-1 1,0 1 0,0 0 0,1 0 0,-1 1 0,1-1-1,-2 3 1,1 24-8004,2-18 1057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54.581"/>
    </inkml:context>
    <inkml:brush xml:id="br0">
      <inkml:brushProperty name="width" value="0.025" units="cm"/>
      <inkml:brushProperty name="height" value="0.025" units="cm"/>
      <inkml:brushProperty name="color" value="#008C3A"/>
    </inkml:brush>
  </inkml:definitions>
  <inkml:trace contextRef="#ctx0" brushRef="#br0">1 1 16624,'0'0'11050,"0"62"-10441,0-42-449,0 2-64,5-1-160,0 0-833,1 0-352,-1-2-417,-3 0 1,3-4 159,-2-4-544,3-3-2978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55.114"/>
    </inkml:context>
    <inkml:brush xml:id="br0">
      <inkml:brushProperty name="width" value="0.025" units="cm"/>
      <inkml:brushProperty name="height" value="0.025" units="cm"/>
      <inkml:brushProperty name="color" value="#008C3A"/>
    </inkml:brush>
  </inkml:definitions>
  <inkml:trace contextRef="#ctx0" brushRef="#br0">141 28 13613,'0'0'13036,"-9"-3"-12582,6 2-451,0 1 0,0-1 0,0 0 0,0 1 0,0-1 0,-1 1 1,1 0-1,0 0 0,0 1 0,0-1 0,-1 1 0,1-1 0,0 1 0,0 0 0,-4 2 0,2-1-7,1 1-1,0 0 1,0 1-1,0-1 1,0 1-1,0-1 0,1 1 1,0 0-1,-1 0 1,1 1-1,-2 4 1,0 0 30,1-1 0,0 1 0,0-1 0,1 1 0,-4 15 0,6-22-18,1-1 0,-1 1 0,1 0 0,-1-1 0,1 1 0,0 0 1,0-1-1,0 1 0,0 0 0,0 0 0,0-1 0,1 1 0,-1 0 0,0-1 0,1 1 1,-1 0-1,1-1 0,0 1 0,-1-1 0,1 1 0,0-1 0,0 1 0,0-1 0,0 0 1,0 1-1,1-1 0,-1 0 0,0 0 0,0 0 0,1 0 0,-1 0 0,1 0 1,-1 0-1,1 0 0,-1 0 0,1-1 0,2 1 0,3 1 49,0-2 0,0 1 0,0-1-1,0 0 1,0 0 0,0-1 0,-1 0 0,1 0 0,0-1 0,0 1-1,-1-2 1,1 1 0,-1-1 0,0 0 0,0 0 0,0 0 0,8-7-1,-9 7 33,0-1 0,-1 0 0,0 0 0,0-1-1,0 1 1,0-1 0,0 0 0,-1 0 0,0 0-1,0 0 1,0-1 0,-1 1 0,0-1 0,0 1-1,0-1 1,-1 0 0,0 0 0,0 0 0,0 0-1,-1-8 1,0 11-77,-1 1 1,0-1-1,0 0 0,-1 1 0,1-1 1,-1 1-1,1-1 0,-1 1 0,0 0 1,0 0-1,0-1 0,0 1 0,0 1 0,0-1 1,0 0-1,-1 0 0,1 1 0,-1 0 1,1-1-1,-1 1 0,0 0 0,1 0 1,-1 0-1,0 1 0,-5-2 0,6 2-232,0 0-1,0-1 1,-1 1 0,1 0-1,0 0 1,-1 0-1,1 0 1,0 0 0,0 1-1,-1-1 1,1 1-1,0 0 1,0-1-1,-4 3 1,5-2-206,0-1 1,0 1-1,0 0 1,0 0-1,0 1 0,0-1 1,0 0-1,0 0 0,0 0 1,0 1-1,1-1 0,-1 0 1,0 1-1,1-1 1,0 1-1,-1-1 0,1 0 1,0 1-1,-1-1 0,1 1 1,0-1-1,0 1 0,0-1 1,1 3-1,0 8-5505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55.724"/>
    </inkml:context>
    <inkml:brush xml:id="br0">
      <inkml:brushProperty name="width" value="0.025" units="cm"/>
      <inkml:brushProperty name="height" value="0.025" units="cm"/>
      <inkml:brushProperty name="color" value="#008C3A"/>
    </inkml:brush>
  </inkml:definitions>
  <inkml:trace contextRef="#ctx0" brushRef="#br0">86 32 13036,'0'0'10266,"-7"-1"-10068,4 0-76,-1 1 1,1 0 0,0 1 0,0-1-1,-1 1 1,1-1 0,0 1 0,0 0 0,-1 0-1,1 0 1,-4 3 0,5-4-78,1 1 0,0 0 0,0 0 0,0 0 1,0-1-1,0 1 0,0 0 0,0 0 0,0 0 0,1 0 0,-1 1 0,0-1 1,0 0-1,1 0 0,-1 0 0,1 1 0,-1-1 0,1 0 0,0 0 0,-1 1 1,1-1-1,0 0 0,0 1 0,0-1 0,0 0 0,0 1 0,0-1 0,0 0 0,1 1 1,-1-1-1,0 0 0,1 1 0,-1-1 0,1 0 0,-1 0 0,1 0 0,0 1 1,-1-1-1,1 0 0,0 0 0,1 1 0,1 1-25,1 1-1,-1-1 1,1 0-1,0 0 1,0 0-1,0 0 1,0-1-1,0 0 1,1 0-1,-1 0 1,0 0-1,1-1 1,0 1-1,5 0 1,-6-2-20,0 1 0,0 0 1,0 0-1,0 0 0,0 0 1,0 1-1,-1-1 0,1 1 0,0 0 1,-1 0-1,0 1 0,1-1 1,-1 1-1,0-1 0,0 1 1,0 0-1,-1 0 0,1 1 0,-1-1 1,4 6-1,-5-4 64,1 1 0,-1-1 0,0 1 0,-1-1 0,1 1 0,-1-1 0,0 1 0,-1-1-1,1 1 1,-1-1 0,0 0 0,0 1 0,-1-1 0,0 0 0,0 0 0,0 0 0,0 0 0,-1 0 0,0 0 0,0 0 0,0-1 0,0 0 0,-1 1 0,0-1 0,0-1-1,0 1 1,0-1 0,-1 1 0,1-1 0,-1 0 0,0-1 0,0 1 0,0-1 0,0 0 0,0 0 0,0-1 0,-1 1 0,1-1 0,0 0 0,-1-1 0,1 1 0,-1-1-1,-9-1 1,13 1-54,1-1 0,-1 1 0,0-1 0,0 0 0,1 0 0,-1 0 0,0 1 0,1-1 0,-1-1-1,1 1 1,0 0 0,-1 0 0,1-1 0,0 1 0,-1 0 0,1-1 0,0 1 0,0-1 0,0 0 0,0 1-1,1-1 1,-1 0 0,0 1 0,1-1 0,-1 0 0,1 0 0,0 0 0,-1 1 0,1-1 0,0 0 0,0 0-1,0 0 1,1 0 0,-1 0 0,0 1 0,1-4 0,0-2-55,0 1 1,0-1-1,1 1 0,0 0 1,0 0-1,0 0 0,1 0 1,0 0-1,5-8 0,7-2 9,0 1-1,26-20 0,-26 25 50,-2-2-1,0 0 1,0 0-1,13-18 0,-24 28 12,-1 1-1,0 0 0,0 0 0,0-1 1,-1 1-1,1-1 0,0 1 1,0-1-1,-1 1 0,1-1 1,-1 1-1,1-1 0,-1 0 0,0 1 1,1-1-1,-1 1 0,0-1 1,0 0-1,0 1 0,0-1 0,-1 0 1,1 1-1,0-1 0,-1 1 1,1-1-1,-1 0 0,1 1 1,-1-1-1,0 1 0,0 0 0,0-1 1,0 1-1,0-1 0,0 1 1,0 0-1,0 0 0,0 0 1,-1 0-1,1 0 0,0 0 0,-1 0 1,1 0-1,0 0 0,-1 1 1,0-1-1,1 0 0,-1 1 0,1 0 1,-1-1-1,-1 1 0,-3-2-372,1 1 0,-1 0 0,0 0-1,1 0 1,-1 1 0,-8 0 0,11 0-644,-1 0 0,1 1 0,-1-1 1,1 1-1,-1 0 0,1 0 1,-1 0-1,1 1 0,-5 2 0,-2 4-9571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57.418"/>
    </inkml:context>
    <inkml:brush xml:id="br0">
      <inkml:brushProperty name="width" value="0.025" units="cm"/>
      <inkml:brushProperty name="height" value="0.025" units="cm"/>
      <inkml:brushProperty name="color" value="#008C3A"/>
    </inkml:brush>
  </inkml:definitions>
  <inkml:trace contextRef="#ctx0" brushRef="#br0">1 52 13229,'0'0'2242,"50"-9"256,-13 4-448,5-1-993,2 2-224,-2 0-417,-5 1-352,-5-1-64,-5 1-769,-9 0-256,-9 0 1,-9-1-930,-14 1-9257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57.765"/>
    </inkml:context>
    <inkml:brush xml:id="br0">
      <inkml:brushProperty name="width" value="0.025" units="cm"/>
      <inkml:brushProperty name="height" value="0.025" units="cm"/>
      <inkml:brushProperty name="color" value="#008C3A"/>
    </inkml:brush>
  </inkml:definitions>
  <inkml:trace contextRef="#ctx0" brushRef="#br0">1 35 11787,'0'0'11531,"60"16"-10346,-25-23-768,2-1-321,0 0-224,-3 0-1570,-7 0-2402,0-4-5477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1:58.865"/>
    </inkml:context>
    <inkml:brush xml:id="br0">
      <inkml:brushProperty name="width" value="0.025" units="cm"/>
      <inkml:brushProperty name="height" value="0.025" units="cm"/>
      <inkml:brushProperty name="color" value="#008C3A"/>
    </inkml:brush>
  </inkml:definitions>
  <inkml:trace contextRef="#ctx0" brushRef="#br0">1 1 13773,'0'0'7009,"11"0"-6656,19 2 8,0 0 0,54 13 0,-71-12-345,1 1 0,-1 0 0,0 1 0,0 1 0,0 0 0,0 0 0,-1 1 0,0 1 0,13 11 1,-22-16-34,0 0 1,0 0 0,-1 0 0,1 0 0,-1 0 0,1 1 0,-1-1-1,-1 1 1,1-1 0,0 1 0,-1 0 0,0 0 0,1-1 0,-2 1-1,1 0 1,0 0 0,-1 0 0,0 6 0,0-3 108,-1 0 0,-1 0 0,1 0 0,-1-1 0,-1 1 0,1-1 0,-1 0 0,0 1 0,0-1 0,-5 5 0,-8 11 802,0-2-1,-2 0 1,0-1-1,-32 24 0,21-20-239,18-15-636,0 1 0,0 0 0,1 0 0,0 1 0,1 0 0,-12 16 0,16-3-2455,8-17-5376,13-6-2485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05.580"/>
    </inkml:context>
    <inkml:brush xml:id="br0">
      <inkml:brushProperty name="width" value="0.025" units="cm"/>
      <inkml:brushProperty name="height" value="0.025" units="cm"/>
      <inkml:brushProperty name="color" value="#008C3A"/>
    </inkml:brush>
  </inkml:definitions>
  <inkml:trace contextRef="#ctx0" brushRef="#br0">1 430 8520,'0'0'9647,"9"4"-8713,-4-2-837,1 0 1,0 0-1,-1-1 0,1 1 1,0-2-1,0 1 1,-1 0-1,1-1 1,0 0-1,9-2 1,72-17 314,1092-314-22,-885 256 1601,-308 77-1671,-6-5-8002,11-3-1388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0.051"/>
    </inkml:context>
    <inkml:brush xml:id="br0">
      <inkml:brushProperty name="width" value="0.025" units="cm"/>
      <inkml:brushProperty name="height" value="0.025" units="cm"/>
      <inkml:brushProperty name="color" value="#008C3A"/>
    </inkml:brush>
  </inkml:definitions>
  <inkml:trace contextRef="#ctx0" brushRef="#br0">1 148 11755,'0'0'10314,"58"-16"-9321,-17-2-417,1-3-383,3 1-129,1 0-64,-8 1-417,-6 5-576,-6 3-672,-11 5-898,-10 3-1056,-15 4-4965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0.412"/>
    </inkml:context>
    <inkml:brush xml:id="br0">
      <inkml:brushProperty name="width" value="0.025" units="cm"/>
      <inkml:brushProperty name="height" value="0.025" units="cm"/>
      <inkml:brushProperty name="color" value="#008C3A"/>
    </inkml:brush>
  </inkml:definitions>
  <inkml:trace contextRef="#ctx0" brushRef="#br0">1 123 10410,'0'0'9737,"64"-11"-8488,-33-5-512,6-2-449,4-1-224,-8 3-96,3 2-736,-9 4-930,-9 3-1537,1 1-2306,-6 0-4773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8.100"/>
    </inkml:context>
    <inkml:brush xml:id="br0">
      <inkml:brushProperty name="width" value="0.025" units="cm"/>
      <inkml:brushProperty name="height" value="0.025" units="cm"/>
      <inkml:brushProperty name="color" value="#AB008B"/>
    </inkml:brush>
  </inkml:definitions>
  <inkml:trace contextRef="#ctx0" brushRef="#br0">226 68 14478,'0'0'3075,"-15"45"-2307,10-18-159,5 6-33,0 4-223,0 0-33,0 3-256,5-3 32,0-1-544,-5-4-481,0-8-64,0-7-673,0-7-1505,-10-9-1313</inkml:trace>
  <inkml:trace contextRef="#ctx0" brushRef="#br0" timeOffset="1">0 99 10250,'4'-8'2445,"1"2"-2082,-1-1 0,1 1 1,0 1-1,1-1 0,-1 1 0,1 0 1,0 0-1,0 1 0,1-1 1,-1 1-1,1 1 0,0-1 0,0 1 1,0 1-1,0-1 0,1 1 1,-1 0-1,15-1 0,0-1-181,0 1-1,1 1 1,-1 1-1,0 1 1,1 1-1,-1 1 1,0 1-1,32 8 1,-51-10-187,1 0-1,-1 1 1,1 0 0,-1-1 0,0 1-1,0 1 1,1-1 0,-2 0 0,5 5-1,-6-6 13,0 0-1,0 0 1,0 0-1,-1 1 0,1-1 1,0 0-1,-1 1 1,1-1-1,-1 0 1,1 1-1,-1-1 0,1 1 1,-1-1-1,0 1 1,0-1-1,0 1 1,0 2-1,-1-1 84,0 1 0,-1-1 0,1 0 0,-1 0 0,0 0 0,0 1 0,0-2 0,0 1 0,0 0 0,-1 0-1,1-1 1,-1 1 0,1-1 0,-1 0 0,0 1 0,0-2 0,0 1 0,-4 2 0,-8 4 403,-1 0 0,0-1 1,-29 9-1,35-13-1243,0-1 0,-1 0 0,0-1-1,-11 1 1,16-4-5197,1-6-5615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0.792"/>
    </inkml:context>
    <inkml:brush xml:id="br0">
      <inkml:brushProperty name="width" value="0.025" units="cm"/>
      <inkml:brushProperty name="height" value="0.025" units="cm"/>
      <inkml:brushProperty name="color" value="#008C3A"/>
    </inkml:brush>
  </inkml:definitions>
  <inkml:trace contextRef="#ctx0" brushRef="#br0">0 39 13581,'0'0'7847,"10"-5"-7687,1-1-141,-1 1 0,1 1-1,0 0 1,1 1 0,-1 0 0,1 0-1,-1 1 1,1 1 0,12 0-1,-14 0 4,0 1-45,-1 0 0,1 0 0,0 0 0,-1 2 0,1-1 0,14 5 0,-22-5 26,0 0 0,0 0 0,0 0 0,0 0 0,0 1 0,0-1 1,-1 0-1,1 1 0,-1 0 0,1-1 0,-1 1 0,1 0 0,-1 0 0,0 0 0,0 0 0,0 0 0,0 0 0,0 0 0,0 0 0,-1 0 0,1 0 0,-1 0 1,0 1-1,1-1 0,-1 0 0,0 0 0,0 0 0,0 1 0,-1-1 0,1 0 0,0 0 0,-1 0 0,0 1 0,-1 2 0,-2 7 85,-1 1 0,-1-1 0,0 0-1,-1 0 1,-1-1 0,1 0 0,-19 20-1,-13 20 97,39-51-202,-25 48-171,21-28-5887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1.425"/>
    </inkml:context>
    <inkml:brush xml:id="br0">
      <inkml:brushProperty name="width" value="0.025" units="cm"/>
      <inkml:brushProperty name="height" value="0.025" units="cm"/>
      <inkml:brushProperty name="color" value="#008C3A"/>
    </inkml:brush>
  </inkml:definitions>
  <inkml:trace contextRef="#ctx0" brushRef="#br0">174 1 5445,'0'0'16453,"-5"11"-15972,-134 287 2268,139-297-2944,0-1 1,0 1-1,0-1 1,0 1-1,0 0 1,-1-1-1,1 1 1,0-1-1,0 1 1,0-1-1,-1 1 1,1-1-1,0 1 1,-1-1-1,1 1 1,0-1-1,-1 1 1,1-1-1,-1 0 1,1 1-1,-1-1 1,1 0-1,-1 1 1,1-1-1,-1 0 1,1 1-1,-1-1 1,1 0-1,-1 0 1,0 0-1,1 0 1,-1 0-1,1 1 1,-1-1-1,0 0 1,0-1-1,-8-20-8570,4-3 592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1.751"/>
    </inkml:context>
    <inkml:brush xml:id="br0">
      <inkml:brushProperty name="width" value="0.025" units="cm"/>
      <inkml:brushProperty name="height" value="0.025" units="cm"/>
      <inkml:brushProperty name="color" value="#008C3A"/>
    </inkml:brush>
  </inkml:definitions>
  <inkml:trace contextRef="#ctx0" brushRef="#br0">0 1 9769,'0'0'13069,"45"1"-12012,-18 12-353,9-2-383,1 2-129,1-1-96,-1-5-416,4-2-1154,-4-1-352,-5-4-127,-5 0-3781,-4 0-7911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2.097"/>
    </inkml:context>
    <inkml:brush xml:id="br0">
      <inkml:brushProperty name="width" value="0.025" units="cm"/>
      <inkml:brushProperty name="height" value="0.025" units="cm"/>
      <inkml:brushProperty name="color" value="#008C3A"/>
    </inkml:brush>
  </inkml:definitions>
  <inkml:trace contextRef="#ctx0" brushRef="#br0">1 49 14478,'0'0'10378,"54"0"-9450,-22-8-511,1-1-353,-6-2-32,2 3 0,-9 2-545,-5 0-736,-8 6-1057,-24 0-13261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2.488"/>
    </inkml:context>
    <inkml:brush xml:id="br0">
      <inkml:brushProperty name="width" value="0.025" units="cm"/>
      <inkml:brushProperty name="height" value="0.025" units="cm"/>
      <inkml:brushProperty name="color" value="#008C3A"/>
    </inkml:brush>
  </inkml:definitions>
  <inkml:trace contextRef="#ctx0" brushRef="#br0">0 73 13196,'0'0'8456,"49"15"-6854,-17-26-417,5-1-576,3 0-417,-3-1-160,0 2-705,-13 2-1729,1 0-2531,-6-1-7238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2.940"/>
    </inkml:context>
    <inkml:brush xml:id="br0">
      <inkml:brushProperty name="width" value="0.025" units="cm"/>
      <inkml:brushProperty name="height" value="0.025" units="cm"/>
      <inkml:brushProperty name="color" value="#008C3A"/>
    </inkml:brush>
  </inkml:definitions>
  <inkml:trace contextRef="#ctx0" brushRef="#br0">1 444 8008,'0'0'11547,"6"-8"-9994,15-24-530,-1-1 0,-2 0 0,24-65 0,31-121 1291,-68 199-1295,-9 30-583,-8 35-450,6 109-129,7-139 115,0 0 0,1 0 0,0-1 0,1 1 0,1-1 0,0 0 0,1 0 0,9 19 0,-13-31-173,0 0-1,1 0 1,-1 0-1,1 0 1,-1-1-1,1 1 0,0-1 1,0 1-1,0-1 1,-1 1-1,1-1 1,1 0-1,-1 0 1,0 0-1,0 0 0,4 1 1,-4-2-441,0 1 0,0-1 0,0 0 0,0 0 0,0 0 1,1 0-1,-1 0 0,0 0 0,0-1 0,0 1 0,0-1 0,3 0 0,14-10-8428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3.286"/>
    </inkml:context>
    <inkml:brush xml:id="br0">
      <inkml:brushProperty name="width" value="0.025" units="cm"/>
      <inkml:brushProperty name="height" value="0.025" units="cm"/>
      <inkml:brushProperty name="color" value="#008C3A"/>
    </inkml:brush>
  </inkml:definitions>
  <inkml:trace contextRef="#ctx0" brushRef="#br0">32 1 16944,'0'0'3075,"-13"43"-833,2-16-801,6 1-768,2 0-353,3-5-256,0-6-64,0-6-704,13-7-1731,-4-4-1376,4-6-1410,-1-13 352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3.630"/>
    </inkml:context>
    <inkml:brush xml:id="br0">
      <inkml:brushProperty name="width" value="0.025" units="cm"/>
      <inkml:brushProperty name="height" value="0.025" units="cm"/>
      <inkml:brushProperty name="color" value="#008C3A"/>
    </inkml:brush>
  </inkml:definitions>
  <inkml:trace contextRef="#ctx0" brushRef="#br0">105 1 9513,'0'0'10367,"-9"4"-9411,3 0-847,1-1 0,-1 1 0,1 0 0,0 0 0,0 1 0,0 0 0,1 0 0,0 0 0,0 0 0,0 1 0,1-1 0,-1 1 0,1 0 0,1 0 1,-1 0-1,1 1 0,0-1 0,0 0 0,1 1 0,-1 7 0,-3 11 209,-8 65 851,12-84-1117,1-1 1,0 0-1,1 0 1,-1 1-1,1-1 1,0 0-1,0 0 1,0 0-1,1 0 1,0 0-1,0 0 1,0 0-1,0-1 1,4 6-1,-4-8-36,0 0 1,0 0-1,1-1 0,-1 1 0,0 0 1,1-1-1,-1 0 0,1 0 1,-1 1-1,1-1 0,0-1 0,-1 1 1,1 0-1,0-1 0,0 1 1,-1-1-1,1 0 0,0 0 0,0 0 1,0 0-1,-1-1 0,1 1 1,0-1-1,0 1 0,-1-1 0,1 0 1,0 0-1,-1 0 0,1-1 1,4-2-1,-5 2 41,1 1 0,0 0-1,-1-1 1,0 0 0,1 0 0,-1 0 0,0 0 0,0 0-1,0 0 1,0 0 0,0-1 0,0 1 0,-1-1 0,1 0-1,-1 1 1,0-1 0,0 0 0,0 0 0,0 1 0,0-1 0,-1 0-1,1 0 1,-1 0 0,0 0 0,0 0 0,0 0 0,0 0-1,0 0 1,-1-3 0,0 4 37,-1 0 0,1 1-1,-1-1 1,1 1 0,-1-1 0,1 1-1,-1 0 1,0 0 0,0 0-1,0 0 1,0 0 0,0 0 0,0 0-1,0 0 1,0 1 0,0-1 0,0 1-1,0-1 1,0 1 0,0 0 0,0 0-1,0 0 1,-1 0 0,1 1 0,-3-1-1,0 1-86,0-1-1,-1 1 0,1-1 0,-1 2 0,1-1 1,0 0-1,0 1 0,-10 5 0,13-6-98,0 1 0,0 0 0,1 0 0,-1-1 0,1 1 0,-1 0 0,1 1 0,0-1 0,-1 0 0,0 4 0,4 3-2429,14-10-966,-11-1 2317,-1-1 0,1 0 0,0 0 0,-1 0 0,0 0-1,0-1 1,6-5 0,-9 7 735,25-25-9233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4.006"/>
    </inkml:context>
    <inkml:brush xml:id="br0">
      <inkml:brushProperty name="width" value="0.025" units="cm"/>
      <inkml:brushProperty name="height" value="0.025" units="cm"/>
      <inkml:brushProperty name="color" value="#008C3A"/>
    </inkml:brush>
  </inkml:definitions>
  <inkml:trace contextRef="#ctx0" brushRef="#br0">53 194 7783,'0'0'17441,"-6"8"-17382,-18 25 10,23-33-68,1 1 1,0 0 0,0-1-1,0 1 1,0 0-1,-1-1 1,1 1-1,0 0 1,0-1-1,0 1 1,0 0-1,1-1 1,-1 1-1,0 0 1,0-1-1,0 1 1,0 0-1,1-1 1,-1 1-1,0-1 1,0 1-1,1 0 1,-1-1-1,1 1 1,-1-1-1,0 1 1,1-1-1,-1 1 1,1-1-1,-1 1 1,1-1-1,0 0 1,-1 1 0,1-1-1,-1 0 1,1 0-1,0 1 1,0-1-1,27 11 49,-24-9-47,10 3-4,-7-3 5,1 1 0,-1 0-1,0 0 1,0 0 0,0 1 0,8 7-1,-13-10 6,0 1-1,-1 0 0,1-1 0,-1 1 1,0 0-1,1 0 0,-1 0 0,0 0 1,0 0-1,0 0 0,-1 0 0,1 1 1,0-1-1,-1 0 0,1 0 0,-1 1 1,0-1-1,0 0 0,0 0 0,0 1 1,0-1-1,-1 0 0,1 1 0,-1-1 1,1 0-1,-1 0 0,-1 3 0,1-2 142,-1 1 0,1-1 0,-1 0-1,0 0 1,0 0 0,0 0-1,-1 0 1,1 0 0,-1 0 0,1-1-1,-1 1 1,0-1 0,0 0-1,0 0 1,-1 0 0,1 0 0,-5 2-1,6-4-183,0 1 0,0 0-1,0-1 1,0 1 0,-1-1-1,1 0 1,0 0 0,0 0-1,0 0 1,0 0 0,0 0-1,0-1 1,-4 0 0,5 1-183,-1-1 0,0 0 1,1 0-1,-1 0 0,0 0 0,1 0 1,-1 0-1,1-1 0,0 1 0,-1 0 1,1-1-1,0 1 0,0-1 0,0 1 1,0-1-1,0 0 0,-1-1 0,-9-26-4982,0-8-3417</inkml:trace>
  <inkml:trace contextRef="#ctx0" brushRef="#br0" timeOffset="1">1 131 7623,'0'0'15022,"62"-38"-12715,-37 26-482,-1 0-928,1-1-609,-3 3-256,0 2-416,-6-1-1346,3-4-1793,-6-3-3299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4.932"/>
    </inkml:context>
    <inkml:brush xml:id="br0">
      <inkml:brushProperty name="width" value="0.025" units="cm"/>
      <inkml:brushProperty name="height" value="0.025" units="cm"/>
      <inkml:brushProperty name="color" value="#008C3A"/>
    </inkml:brush>
  </inkml:definitions>
  <inkml:trace contextRef="#ctx0" brushRef="#br0">1 504 12268,'0'0'9032,"11"-2"-7916,15-2-441,-1-1 0,-1-1-1,43-17 1,83-42 1047,-71 30-1499,138-62-49,267-162-1,-468 252-483,-15 11-251,-2-3 4,0 1 0,0-1-1,-1 0 1,1 1-1,-1-1 1,1 0-1,-1 0 1,1 0 0,-1 0-1,0-1 1,1 1-1,-1 0 1,-2 0-1,0 0-5618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8.651"/>
    </inkml:context>
    <inkml:brush xml:id="br0">
      <inkml:brushProperty name="width" value="0.025" units="cm"/>
      <inkml:brushProperty name="height" value="0.025" units="cm"/>
      <inkml:brushProperty name="color" value="#AB008B"/>
    </inkml:brush>
  </inkml:definitions>
  <inkml:trace contextRef="#ctx0" brushRef="#br0">1 54 11627,'0'0'11179,"59"-5"-10539,-26-3-512,13 1-96,-6-2-288,7 1-1409,-6 0-1635,-6 0-2881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7.119"/>
    </inkml:context>
    <inkml:brush xml:id="br0">
      <inkml:brushProperty name="width" value="0.025" units="cm"/>
      <inkml:brushProperty name="height" value="0.025" units="cm"/>
      <inkml:brushProperty name="color" value="#008C3A"/>
    </inkml:brush>
  </inkml:definitions>
  <inkml:trace contextRef="#ctx0" brushRef="#br0">109 28 10570,'0'0'348,"0"-1"0,0 0 0,0 0 0,0 0 0,0 0 0,0 0 0,0 1 0,0-1 0,-1 0 0,1 0 0,0 0 0,0 0 0,-1 1 0,1-1 0,-1 0 0,1 0 0,-1 1 0,1-1 0,-1 0 0,1 1 0,-1-1 0,0 1 0,1-1 0,-2 0 0,-20 1 3002,19 1-3292,-1 0-1,1 1 1,0-1 0,0 1 0,-1 0-1,1 0 1,1 0 0,-1 0 0,0 1-1,0-1 1,-2 5 0,-2 5-55,2 0-1,-1 1 1,2 0 0,0 0 0,0 0 0,1 1 0,1-1 0,0 1 0,1 0-1,1-1 1,0 1 0,3 22 0,-3-34 9,0-1 0,0 1 0,0 0 0,0-1 0,0 1 0,0-1 0,0 1 0,1 0 0,-1-1 0,1 1 0,-1-1 0,1 1 0,0-1 0,0 1 0,-1-1 0,1 0 0,0 1 0,0-1-1,0 0 1,0 0 0,1 0 0,-1 1 0,0-1 0,0-1 0,1 1 0,-1 0 0,1 0 0,-1 0 0,0-1 0,1 1 0,0-1 0,-1 1 0,1-1 0,-1 1 0,1-1 0,-1 0 0,1 0 0,0 0 0,-1 0 0,1 0 0,0 0 0,-1 0 0,3-1 0,1 0 119,-1-1 1,1 0-1,0 0 1,-1 0-1,1 0 1,-1-1 0,0 0-1,0 0 1,0 0-1,0 0 1,0-1-1,6-7 1,-3 1 81,1-1 0,-1 0-1,-1 0 1,0-1 0,-1 0 0,0 0 0,-1 0-1,0 0 1,-1-1 0,0 0 0,-1 1 0,0-1 0,-1 0-1,-2-21 1,1 33-199,0 0 0,0-1 0,0 1 0,0 0 0,0 0 0,0 0 0,-1 0 0,1 0 0,0-1 0,-1 1 0,1 0 0,-1 0 0,0 0 0,1 0 0,-1 0 0,0 0 0,1 1 0,-1-1 0,0 0 0,0 0 0,0 0 0,0 1 0,0-1 0,0 0 0,0 1 0,0-1-1,0 1 1,0-1 0,0 1 0,0 0 0,0-1 0,0 1 0,-1 0 0,1 0 0,0 0 0,0 0 0,-2 0 0,1 0-21,-1 1 0,1-1 0,0 1 0,0 0-1,0-1 1,0 1 0,-1 0 0,1 0 0,1 1 0,-1-1 0,0 0-1,0 1 1,0-1 0,1 1 0,-1-1 0,0 1 0,1 0-1,-2 3 1,-2 4-171,0 1 0,1 0-1,0 0 1,-3 12-1,6-17-172,0 0-1,0-1 0,0 1 0,0 0 0,1 0 0,0 0 0,0 0 1,0 0-1,1-1 0,0 1 0,2 8 0,-3-11 27,1-1 0,0 0 0,0 0-1,0 1 1,0-1 0,0 0 0,0 0 0,1 0 0,-1 0 0,0 0-1,0 0 1,1 0 0,-1-1 0,0 1 0,1 0 0,-1-1-1,1 1 1,-1-1 0,1 0 0,-1 1 0,3-1 0,15 1-5756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7.465"/>
    </inkml:context>
    <inkml:brush xml:id="br0">
      <inkml:brushProperty name="width" value="0.025" units="cm"/>
      <inkml:brushProperty name="height" value="0.025" units="cm"/>
      <inkml:brushProperty name="color" value="#008C3A"/>
    </inkml:brush>
  </inkml:definitions>
  <inkml:trace contextRef="#ctx0" brushRef="#br0">0 1 13357,'0'0'2530,"0"50"-448,0-21-480,0 0-481,0-1-96,0-2-513,0-8-352,0-2-96,5-7-64,2-9-672,-2 0-738,0-12-1601,5-6-4131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7.902"/>
    </inkml:context>
    <inkml:brush xml:id="br0">
      <inkml:brushProperty name="width" value="0.025" units="cm"/>
      <inkml:brushProperty name="height" value="0.025" units="cm"/>
      <inkml:brushProperty name="color" value="#008C3A"/>
    </inkml:brush>
  </inkml:definitions>
  <inkml:trace contextRef="#ctx0" brushRef="#br0">71 23 16271,'0'0'7485,"-7"3"-7304,2 0-168,1-1 0,0 1-1,0 0 1,0 0-1,0 0 1,1 0 0,-1 1-1,1-1 1,0 1-1,0 0 1,0 0 0,1 0-1,-1 1 1,1-1-1,0 0 1,0 1 0,1 0-1,-1-1 1,1 1-1,0 0 1,0 0-1,0 0 1,1-1 0,0 10-1,0-12 61,0-1-1,-1 0 1,1 0-1,0 1 1,0-1-1,0 0 1,0 0-1,0 1 1,0-1-1,0 0 1,1 0-1,-1 1 1,0-1-1,1 0 1,-1 0-1,1 0 1,-1 1-1,1-1 1,0 0-1,-1 0 1,1 0-1,0 0 1,0 0-1,0 0 1,-1 0-1,1-1 1,2 2-1,-1-2-12,-1 0 0,1 0-1,0 0 1,-1-1 0,1 1-1,-1-1 1,1 1-1,-1-1 1,1 0 0,-1 1-1,1-1 1,-1 0 0,0 0-1,1 0 1,-1 0-1,0 0 1,0 0 0,1 0-1,-1-1 1,0 1 0,1-2-1,9-12-28,-1 0 1,0 0-1,0-1 1,-2-1-1,0 1 0,-1-1 1,5-21-1,-18 59-17,1 0 0,1 0 1,1 0-1,0 1 0,2-1 0,0 1 1,2-1-1,3 25 0,-4-45-2,1 1-1,-1-1 1,1 0-1,-1 0 1,1 1 0,-1-1-1,1 0 1,0 0-1,-1 0 1,1 0-1,0 0 1,0 0 0,0 0-1,0 0 1,0 0-1,0 0 1,0 0 0,0-1-1,1 1 1,-1 0-1,0-1 1,0 1-1,1-1 1,-1 0 0,0 1-1,1-1 1,0 0-1,45 1 257,-42-2-270,0 1 0,-1 0 0,1-1 1,0 2-1,0-1 0,0 1 0,7 1 0,-12-2 10,1 1 0,0-1 0,0 0 0,-1 1 0,1-1-1,0 1 1,0-1 0,-1 1 0,1 0 0,-1-1 0,1 1 0,-1-1 0,1 1 0,-1 0 0,1 0 0,-1-1 0,1 1 0,-1 0 0,0 0 0,1-1 0,-1 1 0,0 0 0,0 0 0,0 0 0,0 0 0,1-1 0,-1 1 0,0 0 0,-1 0 0,1 0 0,0 0 0,0 0 0,0-1 0,0 1 0,-1 0-1,1 0 1,0 0 0,-1-1 0,1 1 0,-1 0 0,1-1 0,0 1 0,-1 0 0,0-1 0,0 2 0,-1 1 139,0-1-1,0 1 1,-1 0-1,1-1 0,-1 0 1,0 1-1,1-1 1,-1 0-1,-5 2 1,-8 2 191,1-2 1,-1 0 0,0-1-1,-1 0 1,1-1-1,-28-1 1,62-17-4129,12-2-1145,-10 3-2004,-15 12 4917,17-13-11762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2:18.290"/>
    </inkml:context>
    <inkml:brush xml:id="br0">
      <inkml:brushProperty name="width" value="0.025" units="cm"/>
      <inkml:brushProperty name="height" value="0.025" units="cm"/>
      <inkml:brushProperty name="color" value="#008C3A"/>
    </inkml:brush>
  </inkml:definitions>
  <inkml:trace contextRef="#ctx0" brushRef="#br0">1 98 15246,'0'0'8675,"1"-9"-7522,-1 5-1044,1 0 1,0 0-1,0 0 0,0 0 0,0 0 0,0 0 0,1 0 0,0 0 0,0 0 0,0 1 0,0-1 0,1 1 0,-1 0 0,1-1 1,0 1-1,0 1 0,0-1 0,0 0 0,1 1 0,-1-1 0,1 1 0,-1 0 0,1 0 0,0 0 0,0 1 0,0 0 0,0-1 1,0 1-1,0 1 0,0-1 0,0 0 0,0 1 0,1 0 0,-1 0 0,0 0 0,7 2 0,-9-1-109,-1-1 1,1 1-1,0 0 0,0 0 0,-1 1 0,1-1 0,-1 0 1,1 0-1,-1 1 0,0-1 0,1 1 0,-1-1 0,0 1 1,0 0-1,0-1 0,0 1 0,0 0 0,-1 0 0,1 0 0,-1 0 1,1-1-1,-1 1 0,1 0 0,-1 4 0,2 54 97,-3-48-70,0 1 144,-1 0-1,0 0 1,-1 0-1,0-1 0,-1 1 1,0-1-1,-1 0 1,-1 0-1,0-1 1,0 0-1,-1 0 0,-8 11 1,50-45 250,-16 13-399,42-19 74,-9 6-2627,-22 2-4254,-13 7-1831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3:51.789"/>
    </inkml:context>
    <inkml:brush xml:id="br0">
      <inkml:brushProperty name="width" value="0.025" units="cm"/>
      <inkml:brushProperty name="height" value="0.025" units="cm"/>
      <inkml:brushProperty name="color" value="#008C3A"/>
    </inkml:brush>
  </inkml:definitions>
  <inkml:trace contextRef="#ctx0" brushRef="#br0">18 479 4100,'0'0'9732,"-4"-9"-8312,2 4-1270,0 2-56,0 0 0,1-1 0,0 1 0,-1-1 0,1 1 0,0-1 0,1 1 0,-1-1 0,0 0 0,1 1 0,0-1 0,0 0 0,0 1 0,1-1 0,-1 0 0,1 1 0,0-1 0,0 1 0,0-1 0,3-5 0,3-2 36,0 1-1,1 1 1,0-1-1,1 1 0,0 1 1,0 0-1,1 0 1,0 1-1,1 0 0,-1 0 1,1 2-1,1-1 1,-1 1-1,1 1 0,0 0 1,0 0-1,12-1 1,16-1-28,0 2 0,0 2 0,0 2 0,40 4 0,0 11 1006,-63-11-746,-1 0 1,1-2-1,28 3 1,-35-6-229,1 0 0,0-1 0,0 0 0,-1 0 0,1-1 0,-1 0 0,0-1 0,0 0 0,0-1 0,0 0 1,-1-1-1,0 0 0,0 0 0,0-1 0,-1 0 0,13-14 0,-8 6-114,0-1 0,-1 0 1,0-1-1,-2 0 0,0-1 0,-1 0 0,0 0 0,6-24 1,-12 24-1587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3:52.180"/>
    </inkml:context>
    <inkml:brush xml:id="br0">
      <inkml:brushProperty name="width" value="0.025" units="cm"/>
      <inkml:brushProperty name="height" value="0.025" units="cm"/>
      <inkml:brushProperty name="color" value="#008C3A"/>
    </inkml:brush>
  </inkml:definitions>
  <inkml:trace contextRef="#ctx0" brushRef="#br0">35 73 11787,'0'0'7170,"-6"8"-5868,-19 27-752,25-35-542,-1 1 0,1-1 0,-1 1 0,1-1 0,0 1 0,-1 0 1,1-1-1,0 1 0,0-1 0,0 1 0,-1 0 0,1-1 0,0 1 0,0 0 0,0-1 0,0 1 0,0 0 0,0-1 0,0 1 1,0 0-1,1-1 0,-1 1 0,0 0 0,0-1 0,0 1 0,1 0 0,-1-1 0,0 1 0,1-1 0,-1 1 0,0-1 0,1 1 0,-1-1 1,1 1-1,-1-1 0,1 1 0,-1-1 0,1 1 0,-1-1 0,1 0 0,0 1 0,-1-1 0,2 1 0,25 6-39,-25-6 49,10 0 17,-1 0-1,1 0 1,0-1 0,-1 0 0,1-1 0,-1-1 0,1 0-1,-1 0 1,19-7 0,4-4 363,57-31 0,-70 32-334,0 0 0,1 2-1,0 1 1,0 0 0,1 2 0,43-8 0,-12 11 907,101 6 1,-150-2-904,-1 0 0,0 1 0,1-1 0,-1 1 0,0 0 0,0 0 0,1 1 0,-1-1 0,0 1 0,0 0 0,-1 0 0,1 0 0,0 0 0,-1 1 0,1 0 0,-1 0 0,0-1 0,1 2 0,-2-1 0,5 5 0,-5-4 80,0 1 1,0 0 0,0 0 0,-1 0-1,0 0 1,1 0 0,-2 0-1,1 0 1,-1 1 0,1-1-1,-2 0 1,1 0 0,0 0-1,-1 1 1,0-1 0,-3 8-1,-8 25 644,8-25-2275,0-1-3847,8-27-2203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3:52.950"/>
    </inkml:context>
    <inkml:brush xml:id="br0">
      <inkml:brushProperty name="width" value="0.025" units="cm"/>
      <inkml:brushProperty name="height" value="0.025" units="cm"/>
      <inkml:brushProperty name="color" value="#008C3A"/>
    </inkml:brush>
  </inkml:definitions>
  <inkml:trace contextRef="#ctx0" brushRef="#br0">115 93 5285,'0'0'7949,"0"-8"-5312,1-3-1758,-3-51 6116,2 61-6935,0 0 1,-1 1-1,1-1 0,0 0 0,-1 1 0,1-1 1,-1 0-1,1 1 0,-1-1 0,0 1 0,1-1 1,-1 1-1,0-1 0,1 1 0,-1-1 0,0 1 1,1 0-1,-1-1 0,0 1 0,0 0 0,1 0 1,-1 0-1,0-1 0,0 1 0,0 0 0,1 0 1,-1 0-1,0 0 0,0 0 0,0 1 0,1-1 1,-1 0-1,0 0 0,0 0 0,1 1 0,-1-1 1,0 0-1,0 1 0,1-1 0,-1 1 0,0-1 1,1 1-1,-2 0 0,-31 22-24,27-14-23,0 1 0,0 0 0,1 0 0,0 1 0,0-1 0,1 1 0,1 0 0,0 0 0,1 0 0,0 0 0,0 1 0,1-1 0,1 22 0,0-32 1,0 0 1,0 0-1,0 0 0,1 0 1,-1 1-1,0-1 0,1 0 1,-1 0-1,0 0 1,1 0-1,0 0 0,-1 0 1,1 0-1,0 0 0,-1 0 1,1 0-1,0 0 1,0 0-1,0-1 0,0 1 1,0 0-1,-1 0 0,2-1 1,-1 1-1,0-1 1,0 1-1,0-1 0,0 1 1,0-1-1,0 0 0,0 0 1,1 1-1,-1-1 1,0 0-1,0 0 0,0 0 1,0 0-1,1 0 0,-1-1 1,0 1-1,0 0 0,2-1 1,1 0 65,1 0 0,-1 0 0,1 0 1,-1-1-1,1 0 0,-1 0 0,0 0 0,0 0 1,7-6-1,-2-1 62,0 0 0,-1 0 0,0-2-1,0 1 1,-1-1 0,8-14 0,-13 20-60,1 0-1,-1-1 1,1 1 0,-2 0-1,1-1 1,0 1-1,-1-1 1,0 1 0,0-1-1,-1 0 1,0 0 0,0 1-1,0-1 1,-1 0 0,1 1-1,-3-10 1,2 15-93,1-1 1,0 0-1,0 1 1,-1-1-1,1 0 1,0 1-1,-1-1 1,1 0-1,0 1 1,-1-1-1,1 0 1,-1 1-1,1-1 1,-1 1 0,1-1-1,-1 1 1,1 0-1,-1-1 1,0 1-1,1-1 1,-1 1-1,0 0 1,1-1-1,-1 1 1,0 0-1,1 0 1,-1 0-1,0 0 1,0 0-1,1-1 1,-1 1-1,0 0 1,0 1-1,1-1 1,-1 0-1,0 0 1,0 0-1,1 0 1,-1 0-1,0 1 1,1-1-1,-1 0 1,0 1-1,1-1 1,-1 1 0,0 0-1,-1 0-117,0 1 1,0-1-1,0 1 1,1-1-1,-1 1 0,1 0 1,-1-1-1,1 1 0,0 0 1,0 0-1,0 0 1,0 0-1,-2 5 0,3-3-298,-1 0-1,0 0 1,1 0-1,0 0 1,0 0-1,0 0 1,1 0-1,-1 1 1,1-1-1,2 7 1,-2-9-287,0 1 0,1-1 0,-1 0 1,0 1-1,1-1 0,0 0 1,-1 0-1,1 0 0,0 0 0,0 0 1,3 2-1,14 7-7450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3:53.356"/>
    </inkml:context>
    <inkml:brush xml:id="br0">
      <inkml:brushProperty name="width" value="0.025" units="cm"/>
      <inkml:brushProperty name="height" value="0.025" units="cm"/>
      <inkml:brushProperty name="color" value="#008C3A"/>
    </inkml:brush>
  </inkml:definitions>
  <inkml:trace contextRef="#ctx0" brushRef="#br0">0 0 7207,'0'0'17456,"2"47"-15918,-2-30-417,0 0-449,0 0-351,0-4-289,5-3-128,9-6-897,-6-2-288,2-2-609,0 0-256,0-9-128,-5-4-1250,-3-4-1344,3-4-1570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3:53.719"/>
    </inkml:context>
    <inkml:brush xml:id="br0">
      <inkml:brushProperty name="width" value="0.025" units="cm"/>
      <inkml:brushProperty name="height" value="0.025" units="cm"/>
      <inkml:brushProperty name="color" value="#008C3A"/>
    </inkml:brush>
  </inkml:definitions>
  <inkml:trace contextRef="#ctx0" brushRef="#br0">71 4 8008,'0'0'13890,"-7"3"-12502,2 0-1294,1-1 0,0 0 0,0 1 0,0 0 0,0 0 0,1 0 0,-1 1 0,1-1 0,0 1 0,0 0 0,0-1 0,0 1-1,1 1 1,-1-1 0,1 0 0,0 1 0,1-1 0,-1 1 0,1-1 0,0 1 0,0 0 0,0 0 0,1-1 0,-1 9 0,2-12-57,-1-1 0,1 1 1,0-1-1,-1 1 0,1 0 0,0-1 1,-1 1-1,1-1 0,0 0 0,-1 1 1,1-1-1,0 0 0,0 1 0,0-1 0,-1 0 1,1 0-1,0 1 0,0-1 0,0 0 1,0 0-1,0 0 0,-1 0 0,1 0 1,0 0-1,1-1 0,27-1 458,-19-1-439,1-1 0,-1 0 1,1 0-1,-1-1 0,0 0 0,10-8 1,-14 9-58,-1 1 0,0-1 0,1 0 0,-2 0 1,1-1-1,0 0 0,-1 0 0,0 0 0,0 0 1,0 0-1,5-11 0,-9 4 103,-8 13 56,-10 13-7,15-8-106,-1-1-1,1 1 0,0-1 1,0 1-1,1 0 1,-1 0-1,2 0 1,-1 0-1,0 1 1,1-1-1,0 13 1,1-16-33,0 0 0,0 0 1,0 0-1,1 1 1,0-1-1,0 0 0,0 0 1,0 0-1,0 0 1,0 0-1,1 0 0,-1 0 1,1-1-1,0 1 1,0-1-1,0 1 0,0-1 1,0 1-1,1-1 1,-1 0-1,1 0 0,0 0 1,-1-1-1,6 3 1,-3-1 43,31 16-119,-34-18 98,-1 0 0,1 0 0,-1 0-1,0 0 1,1 0 0,-1 0 0,0 0 0,0 0 0,0 1 0,0-1 0,0 0 0,0 1 0,0-1 0,0 1-1,0-1 1,0 1 0,-1-1 0,1 3 0,-1-3 27,-1 0-1,1 0 1,-1 0 0,0 0-1,1 0 1,-1 0 0,0 0-1,0 0 1,0 0 0,1 0-1,-1-1 1,0 1 0,0 0-1,0-1 1,0 1 0,0-1-1,-1 1 1,1-1 0,0 1-1,-2 0 1,-30 10 472,25-9-350,-16 7 13,0-2 1,-1-1-1,0-1 1,0-1-1,-26 1 1,95-33-4853,19-7-2669,-31 14 677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3:54.046"/>
    </inkml:context>
    <inkml:brush xml:id="br0">
      <inkml:brushProperty name="width" value="0.025" units="cm"/>
      <inkml:brushProperty name="height" value="0.025" units="cm"/>
      <inkml:brushProperty name="color" value="#008C3A"/>
    </inkml:brush>
  </inkml:definitions>
  <inkml:trace contextRef="#ctx0" brushRef="#br0">0 93 16335,'0'0'5376,"1"-8"-2509,0 5-2670,0-1-1,0 0 1,0 1 0,0-1 0,1 1-1,-1-1 1,1 1 0,0 0-1,0 0 1,0 0 0,0 0 0,1 0-1,-1 0 1,1 0 0,0 1 0,0-1-1,0 1 1,0 0 0,0 0-1,0 0 1,1 0 0,-1 1 0,1 0-1,-1-1 1,1 1 0,5-1 0,-2-1-147,0 1 0,0 0 0,0 0 0,0 0 0,1 1 0,-1 0 0,1 1 0,-1 0-1,1 0 1,7 1 0,-14 0-44,0 0 0,0-1-1,0 1 1,0 0 0,0 0-1,0 0 1,0 0 0,0 0-1,-1 0 1,1 1 0,0-1 0,-1 0-1,1 0 1,-1 0 0,1 1-1,-1-1 1,1 0 0,-1 1-1,0-1 1,0 0 0,0 1-1,0-1 1,0 0 0,0 1-1,0-1 1,0 0 0,-1 1-1,1-1 1,-1 2 0,-11 40 293,-24 19 337,29-53-526,1 0 0,0 0 0,1 0 0,0 1 0,0 0 0,1 0 0,-4 14 0,8-24-110,0 1-1,0-1 0,0 0 1,0 1-1,0-1 0,1 1 1,-1-1-1,0 0 0,0 1 1,0-1-1,0 0 1,1 1-1,-1-1 0,0 0 1,0 0-1,1 1 0,-1-1 1,0 0-1,0 0 0,1 1 1,-1-1-1,0 0 0,1 0 1,-1 0-1,0 1 0,1-1 1,-1 0-1,1 0 0,-1 0 1,0 0-1,1 0 0,-1 0 1,0 0-1,1 0 0,-1 0 1,1 0-1,-1 0 0,0 0 1,1 0-1,20-1-17,-17 1 25,14-3-32,0-1 1,-1 0-1,1-1 1,-1 0-1,27-14 0,20-14-2201,-6-2-4027,-9 1-5881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9.013"/>
    </inkml:context>
    <inkml:brush xml:id="br0">
      <inkml:brushProperty name="width" value="0.025" units="cm"/>
      <inkml:brushProperty name="height" value="0.025" units="cm"/>
      <inkml:brushProperty name="color" value="#AB008B"/>
    </inkml:brush>
  </inkml:definitions>
  <inkml:trace contextRef="#ctx0" brushRef="#br0">61 1 12204,'0'0'3491,"-44"32"-2851,31-8-159,10 1-225,3 3-96,0 0-96,1-1 0,9 1-288,2-3-1505,-3-3-1474,-3-3-1154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0:47.162"/>
    </inkml:context>
    <inkml:brush xml:id="br0">
      <inkml:brushProperty name="width" value="0.025" units="cm"/>
      <inkml:brushProperty name="height" value="0.025" units="cm"/>
      <inkml:brushProperty name="color" value="#008C3A"/>
    </inkml:brush>
  </inkml:definitions>
  <inkml:trace contextRef="#ctx0" brushRef="#br0">1 384 10282,'0'0'19229,"5"-12"-17804,16-27-928,1 1-1,2 1 1,32-37-1,53-44-2082,-86 93-2094,-9 6-1939,-1-2-4983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0:48.460"/>
    </inkml:context>
    <inkml:brush xml:id="br0">
      <inkml:brushProperty name="width" value="0.025" units="cm"/>
      <inkml:brushProperty name="height" value="0.025" units="cm"/>
      <inkml:brushProperty name="color" value="#008C3A"/>
    </inkml:brush>
  </inkml:definitions>
  <inkml:trace contextRef="#ctx0" brushRef="#br0">20 30 3972,'0'0'19885,"-4"-6"-19175,-4-5-527,0-1-26,19 24-59,36 53 701,29 37-45,-65-90-630,0-1-1,0 0 1,1 0 0,0-1 0,23 14 0,-12-12-393,-19-10 360,1 0-1,-1 0 1,0 0 0,0 0-1,0 1 1,-1 0 0,1-1-1,-1 2 1,5 3 0,-6-5-500,-1 1 0,0-1 0,0 0 0,0 1 1,0-1-1,0 1 0,0-1 0,-1 1 0,1 0 1,-1-1-1,1 1 0,-1 5 0,-2-15-5285,-5-5 1636,3 7 1591,-5-11-3037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4:24.279"/>
    </inkml:context>
    <inkml:brush xml:id="br0">
      <inkml:brushProperty name="width" value="0.025" units="cm"/>
      <inkml:brushProperty name="height" value="0.025" units="cm"/>
      <inkml:brushProperty name="color" value="#008C3A"/>
    </inkml:brush>
  </inkml:definitions>
  <inkml:trace contextRef="#ctx0" brushRef="#br0">7 192 3267,'-7'17'17743,"18"-27"-14405,20-23-2443,-1-1-1,-2-2 0,33-55 0,-61 91-892,0 0 0,0 0-1,0 0 1,0-1 0,0 1 0,0 0 0,0 0-1,0 0 1,0 0 0,0 0 0,0-1-1,0 1 1,0 0 0,0 0 0,0 0 0,0 0-1,0 0 1,0-1 0,0 1 0,0 0-1,0 0 1,0 0 0,1 0 0,-1 0 0,0 0-1,0-1 1,0 1 0,0 0 0,0 0-1,0 0 1,0 0 0,0 0 0,1 0 0,-1 0-1,0 0 1,0 0 0,0 0 0,0 0-1,0-1 1,0 1 0,1 0 0,-1 0 0,0 0-1,0 0 1,0 0 0,0 0 0,1 0-1,-1 0 1,0 0 0,0 0 0,0 0 0,0 0-1,0 1 1,0-1 0,1 0 0,-1 0 0,0 0-1,0 0 1,0 0 0,0 0 0,0 0-1,0 0 1,1 0 0,-1 0 0,0 0 0,0 1-1,0-1 1,0 0 0,0 15-59,-8 23 77,-14 19 43,15-41-14,0-1 0,1 1 0,1 0 0,1 1 0,0-1-1,-2 29 1,6-45-101,0 0 1,1 1-1,-1-1 0,0 0 0,1 0 1,-1 0-1,0 0 0,1 1 0,-1-1 0,0 0 1,1 0-1,-1 0 0,1 0 0,-1 0 0,0 0 1,1 0-1,-1 0 0,0 0 0,1 0 1,-1 0-1,1 0 0,-1 0 0,0 0 0,1-1 1,-1 1-1,0 0 0,1 0 0,-1 0 0,0-1 1,1 1-1,-1 0 0,0 0 0,1-1 1,-1 1-1,0 0 0,15-9-6673,-7-1-963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4:24.654"/>
    </inkml:context>
    <inkml:brush xml:id="br0">
      <inkml:brushProperty name="width" value="0.025" units="cm"/>
      <inkml:brushProperty name="height" value="0.025" units="cm"/>
      <inkml:brushProperty name="color" value="#008C3A"/>
    </inkml:brush>
  </inkml:definitions>
  <inkml:trace contextRef="#ctx0" brushRef="#br0">18 0 15407,'0'0'8231,"-17"52"-7878,17-42-321,0 2-64,0 0-96,0 1-449,0-2 0,0-1 1,5-2-129,-5-4-768,3-4-1922,2 0-3492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4:25.035"/>
    </inkml:context>
    <inkml:brush xml:id="br0">
      <inkml:brushProperty name="width" value="0.025" units="cm"/>
      <inkml:brushProperty name="height" value="0.025" units="cm"/>
      <inkml:brushProperty name="color" value="#008C3A"/>
    </inkml:brush>
  </inkml:definitions>
  <inkml:trace contextRef="#ctx0" brushRef="#br0">1 67 11531,'0'0'18359,"3"-4"-18098,2-2-260,0 1 1,1-1-1,-1 1 0,1 1 0,0-1 0,0 1 0,1 0 1,0 0-1,-1 1 0,1 0 0,0 0 0,0 1 1,1-1-1,-1 2 0,0-1 0,1 1 0,13-1 1,-20 6-10,0-1 1,0 1 0,0 0-1,-1-1 1,1 1-1,-1 0 1,0-1 0,0 1-1,0 0 1,-1 3 0,1-3 13,-2 14 5,0 0 0,-1-1 0,0 1 0,-2-1 0,-6 18 1,5-18-16,1 0 0,0 1 0,1 0 0,1-1 0,0 21 0,5-26 47,3-15-412,3-19-3272,-8-3-4751,0 12 764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4:25.409"/>
    </inkml:context>
    <inkml:brush xml:id="br0">
      <inkml:brushProperty name="width" value="0.025" units="cm"/>
      <inkml:brushProperty name="height" value="0.025" units="cm"/>
      <inkml:brushProperty name="color" value="#008C3A"/>
    </inkml:brush>
  </inkml:definitions>
  <inkml:trace contextRef="#ctx0" brushRef="#br0">1 64 11851,'0'0'17809,"54"-28"-17809,-37 23-32,3 1-737,-7 1-832,6-2-1154,-1 1-896,1-3-2051,-6-1-2914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4:25.810"/>
    </inkml:context>
    <inkml:brush xml:id="br0">
      <inkml:brushProperty name="width" value="0.025" units="cm"/>
      <inkml:brushProperty name="height" value="0.025" units="cm"/>
      <inkml:brushProperty name="color" value="#008C3A"/>
    </inkml:brush>
  </inkml:definitions>
  <inkml:trace contextRef="#ctx0" brushRef="#br0">154 15 14125,'0'0'13277,"1"-15"-13074,-6 22-142,0-1 1,0 1-1,0 0 0,1 0 1,-4 10-1,4-10 34,2-4-42,1 0 0,-1 0 0,1 1-1,-1-1 1,1 1 0,0-1 0,0 1 0,0 3 0,1-7-48,0 1 0,0-1 1,1 0-1,-1 0 0,0 1 0,0-1 0,0 0 0,1 0 0,-1 1 0,0-1 0,0 0 0,0 0 0,1 0 0,-1 1 0,0-1 1,1 0-1,-1 0 0,0 0 0,0 0 0,1 0 0,-1 1 0,0-1 0,1 0 0,-1 0 0,0 0 0,1 0 0,-1 0 0,0 0 0,0 0 1,1 0-1,-1 0 0,0 0 0,1 0 0,-1 0 0,0-1 0,1 1 0,-1 0 0,0 0 0,0 0 0,1 0 0,-1 0 0,0-1 0,0 1 1,1 0-1,-1 0 0,0 0 0,0-1 0,1 1 0,-1 0 0,0-1 0,14-8 169,21-38-14,-42 92-1126,4-35 957,-2 5 59,0-1 1,0 1-1,2-1 1,0 1-1,0 0 1,2 1-1,0 28 1,2-43-38,0 0 1,0 0 0,0 1 0,0-1 0,0 0-1,0 0 1,1 0 0,-1 0 0,0 0 0,1 0-1,-1-1 1,1 1 0,-1 0 0,1-1 0,-1 1-1,1-1 1,0 0 0,-1 1 0,4-1 0,15 9 101,-20-9-109,-1 1 1,1 0-1,0 0 1,-1 0-1,1 0 1,-1 0-1,0 0 1,1 0-1,-1-1 1,0 1-1,1 0 1,-1 0-1,0-1 1,0 1-1,0 0 0,1-1 1,-1 1-1,0-1 1,0 0-1,0 1 1,0-1-1,0 1 1,0-1-1,0 0 1,0 0-1,-1 0 1,-24 12 356,12-4 46,1-2 0,-1 0 0,0-1 0,-1 0 0,1-1 0,-1 0 0,-20 1 0,35-5-408,-1 0-1,1 0 1,0-1 0,0 1-1,0 0 1,0 0 0,0-1 0,0 1-1,-1 0 1,1 0 0,0-1-1,0 1 1,0 0 0,0-1-1,0 1 1,0 0 0,0 0 0,0-1-1,0 1 1,0 0 0,1-1-1,-1 1 1,0 0 0,0 0-1,0-1 1,0 1 0,0 0-1,0 0 1,0-1 0,1 1 0,-1 0-1,0 0 1,0 0 0,0-1-1,1 1 1,-1 0 0,0 0-1,0 0 1,1 0 0,-1-1 0,0 1-1,0 0 1,1 0 0,-1 0-1,0 0 1,0 0 0,1 0-1,-1 0 1,1 0 0,12-11-175,29-16-4534,-15 10-2168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6:22.088"/>
    </inkml:context>
    <inkml:brush xml:id="br0">
      <inkml:brushProperty name="width" value="0.025" units="cm"/>
      <inkml:brushProperty name="height" value="0.025" units="cm"/>
      <inkml:brushProperty name="color" value="#AB008B"/>
    </inkml:brush>
  </inkml:definitions>
  <inkml:trace contextRef="#ctx0" brushRef="#br0">58 93 4933,'4'-7'1742,"29"-44"6775,-31 48-7608,1 0 0,-1-1 0,1 1 0,0 0 0,0 1 0,0-1 0,0 0-1,1 1 1,-1 0 0,1 0 0,5-3 0,-9 6-761,1 1-1,-1-1 1,1 0-1,-1 1 0,1-1 1,-1 1-1,0-1 1,1 1-1,-1-1 0,0 0 1,0 1-1,0-1 1,0 1-1,-1-1 0,1 1 1,0-1-1,-1 3 1,-4 12-91,-1 0 0,0-1 1,-2 0-1,1 0 1,-2 0-1,0-1 0,-17 21 1,12-15-49,0-1 0,-18 38-1,32-57-3,-1 1 0,1-1-1,0 1 1,0-1 0,-1 1 0,1-1-1,0 1 1,0-1 0,0 1-1,0-1 1,0 1 0,0-1 0,0 1-1,0-1 1,0 1 0,0-1-1,0 1 1,0-1 0,0 1 0,0-1-1,1 1 1,-1-1 0,0 1-1,0-1 1,0 1 0,1-1 0,-1 1-1,0-1 1,1 0 0,-1 1-1,0-1 1,1 1 0,-1-1 0,1 0-1,-1 1 1,1-1 0,-1 0-1,1 1 1,29 3 841,32-13 414,-53 6-1574,58-15 1320,-45 15-3090,2 0-3346,-14-2-4499,-6-2 2391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6:22.437"/>
    </inkml:context>
    <inkml:brush xml:id="br0">
      <inkml:brushProperty name="width" value="0.025" units="cm"/>
      <inkml:brushProperty name="height" value="0.025" units="cm"/>
      <inkml:brushProperty name="color" value="#AB008B"/>
    </inkml:brush>
  </inkml:definitions>
  <inkml:trace contextRef="#ctx0" brushRef="#br0">115 1 8808,'0'0'18952,"-8"9"-18685,-3 2-226,1 1 0,1 1 0,0 0 0,1 0 0,0 1 0,1 0 0,1 0 0,0 0 0,-7 28 1,8-20-207,1-6-453,0 0 0,1 1 0,0 21-1,8-37-6524,3-1-3026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6:22.767"/>
    </inkml:context>
    <inkml:brush xml:id="br0">
      <inkml:brushProperty name="width" value="0.025" units="cm"/>
      <inkml:brushProperty name="height" value="0.025" units="cm"/>
      <inkml:brushProperty name="color" value="#AB008B"/>
    </inkml:brush>
  </inkml:definitions>
  <inkml:trace contextRef="#ctx0" brushRef="#br0">127 0 8968,'0'0'9439,"-2"8"-7528,-7 14-943,0-1 1,-1 0-1,-2 0 0,-14 20 1,-30 59 846,54-96-800,2-1-4501,0-20-16918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09.405"/>
    </inkml:context>
    <inkml:brush xml:id="br0">
      <inkml:brushProperty name="width" value="0.025" units="cm"/>
      <inkml:brushProperty name="height" value="0.025" units="cm"/>
      <inkml:brushProperty name="color" value="#AB008B"/>
    </inkml:brush>
  </inkml:definitions>
  <inkml:trace contextRef="#ctx0" brushRef="#br0">32 406 12332,'0'0'4996,"42"-20"-3843,-5 0 257,5-2-129,5-1-608,-3-1-481,-2 3-160,-7 2-416,-11 0-770,-7 5-511,-12-1-1923,-5 2-1953</inkml:trace>
  <inkml:trace contextRef="#ctx0" brushRef="#br0" timeOffset="1">0 11 12780,'0'0'6246,"77"-7"-5029,-38 5-576,10 1-513,-2 1 0,2 0-929,-7 0-2434,-10 2-2722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6:23.129"/>
    </inkml:context>
    <inkml:brush xml:id="br0">
      <inkml:brushProperty name="width" value="0.025" units="cm"/>
      <inkml:brushProperty name="height" value="0.025" units="cm"/>
      <inkml:brushProperty name="color" value="#AB008B"/>
    </inkml:brush>
  </inkml:definitions>
  <inkml:trace contextRef="#ctx0" brushRef="#br0">120 5 11403,'0'0'2050,"-8"0"347,5-1-2197,0 1 1,0 0 0,-1 0 0,1 0-1,0 0 1,0 0 0,0 1 0,0-1 0,0 1-1,0 0 1,0 0 0,0 0 0,1 0-1,-1 0 1,0 1 0,1 0 0,-1-1-1,0 1 1,1 0 0,0 0 0,-1 0-1,1 0 1,0 1 0,0-1 0,0 0-1,1 1 1,-3 4 0,-1-1 99,1 0-1,0 1 1,1 0 0,-1 0-1,1 0 1,0 0 0,1 1-1,0-1 1,0 1 0,1 0-1,0-1 1,0 1 0,0 0-1,2 12 1,0-19-263,-1 0 0,1 0 1,0 0-1,-1-1 0,1 1 0,0 0 1,0 0-1,0 0 0,0-1 0,0 1 1,0 0-1,0-1 0,0 1 0,0-1 1,0 0-1,0 1 0,0-1 0,0 0 1,0 1-1,0-1 0,0 0 0,1 0 0,-1 0 1,0 0-1,0 0 0,0 0 0,0 0 1,0-1-1,1 1 0,0-1 0,38-9 432,-32 5-418,-1 0-1,1 0 1,-1 0 0,0-1 0,-1 1 0,0-2 0,1 1 0,-2-1-1,1 0 1,-1 0 0,0 0 0,-1-1 0,0 0 0,0 0 0,0 0-1,-1 0 1,0-1 0,3-16 0,-6 24-46,0 1-1,0-1 1,0 0-1,1 1 1,-1-1 0,0 0-1,0 1 1,0-1 0,0 1-1,0-1 1,0 0-1,0 1 1,0-1 0,-1 0-1,1 1 1,0-1 0,0 1-1,0-1 1,-1 0-1,1 1 1,0-1 0,-1 1-1,1-1 1,0 1-1,-1-1 1,1 1 0,-1-1-1,1 1 1,-1-1 0,0 0-1,-19 5-133,-20 22-280,30-16 144,0 1 0,1 0 0,0 0 0,1 1 1,0 0-1,1 0 0,-9 20 0,14-25-1199,-1-1-1,2 0 1,-1 1 0,1 0 0,0-1-1,0 10 1,1-5-5743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6:23.503"/>
    </inkml:context>
    <inkml:brush xml:id="br0">
      <inkml:brushProperty name="width" value="0.025" units="cm"/>
      <inkml:brushProperty name="height" value="0.025" units="cm"/>
      <inkml:brushProperty name="color" value="#AB008B"/>
    </inkml:brush>
  </inkml:definitions>
  <inkml:trace contextRef="#ctx0" brushRef="#br0">47 11 5830,'0'0'11803,"-4"8"-9567,2-4-1987,-2 3-50,0-1 0,1 1 0,0 0 1,0-1-1,1 1 0,0 1 0,0-1 1,0 0-1,1 0 0,0 1 0,1-1 1,0 1-1,1 12 0,-1-18-91,1-1 1,0 1-1,0-1 1,0 0-1,0 0 1,0 0-1,0 1 1,1-1-1,-1 0 1,0 0-1,0-1 1,1 1-1,-1 0 1,1 0-1,-1-1 1,1 1-1,-1 0 1,1-1-1,-1 0 1,1 1-1,-1-1 0,1 0 1,0 0-1,-1 0 1,1 0-1,-1 0 1,1 0-1,-1 0 1,1-1-1,2 0 1,1 1 120,0-1 0,0-1 0,0 1 0,0 0 0,0-1 0,0 0 0,-1 0 0,7-5 0,-5 2 15,0 0 1,-1 0-1,0-1 1,0 0-1,-1 0 1,7-12-1,-9 15-144,0 0-1,-1 0 1,1-1-1,-1 1 1,0 0-1,0 0 1,0-1-1,0 1 1,-1-1-1,1 1 1,-1-1-1,0 1 0,0-1 1,0 1-1,0 0 1,-1-1-1,0-3 1,0 6-96,-1-1 1,1 1 0,0-1-1,0 1 1,-1 0 0,1 0-1,-1-1 1,1 1-1,-1 0 1,1 0 0,-1 1-1,1-1 1,-1 0-1,0 0 1,0 1 0,1-1-1,-1 1 1,0 0 0,0-1-1,0 1 1,0 0-1,0 0 1,1 0 0,-1 0-1,-3 1 1,-1-1-87,1 1 0,-1 0 1,1 0-1,-1 0 0,1 0 0,0 1 1,-8 3-1,6 0-378,0 0 1,0 0-1,0 0 1,-10 11-1,5-2-3445,3 1-4450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6:24.538"/>
    </inkml:context>
    <inkml:brush xml:id="br0">
      <inkml:brushProperty name="width" value="0.025" units="cm"/>
      <inkml:brushProperty name="height" value="0.025" units="cm"/>
      <inkml:brushProperty name="color" value="#AB008B"/>
    </inkml:brush>
  </inkml:definitions>
  <inkml:trace contextRef="#ctx0" brushRef="#br0">65 1 4452,'0'0'4410,"-4"8"-1597,-5 8-2351,1-4 26,2 0 1,-1 0-1,1 1 1,1-1-1,1 1 1,-1 0-1,2 1 1,-4 26-1,7-40-433,0 1 0,0 0-1,0 0 1,0 0 0,0 0 0,1 0 0,-1 0 0,0 0-1,0 0 1,1 0 0,-1 0 0,0-1 0,1 1 0,-1 0-1,1 0 1,-1 0 0,1-1 0,0 1 0,-1 0 0,1-1-1,0 1 1,-1 0 0,1-1 0,0 1 0,0-1-1,0 1 1,0-1 0,-1 0 0,1 1 0,0-1 0,0 0-1,0 1 1,0-1 0,0 0 0,0 0 0,0 0 0,0 0-1,0 0 1,0 0 0,0 0 0,-1 0 0,1 0 0,0-1-1,0 1 1,0 0 0,0-1 0,0 1 0,0 0-1,0-1 1,-1 1 0,1-1 0,1 0 0,3-1 291,0-1 0,0 1 0,0-1 0,0 0 0,-1 0 0,1 0 1,6-8-1,-5 4-82,0 0 1,-1 0-1,0 0 0,0-1 1,0 0-1,-1 0 1,-1 0-1,1 0 1,-1-1-1,-1 1 0,0-1 1,0 0-1,0 0 1,-1-11-1,-1 19-256,1 1-1,-1 0 1,0 0-1,0 0 1,0-1-1,0 1 1,0 0-1,0 0 1,0 0 0,0-1-1,0 1 1,0 0-1,0 0 1,0 0-1,0-1 1,0 1-1,0 0 1,0 0-1,0 0 1,0-1-1,0 1 1,0 0 0,-1 0-1,1 0 1,0-1-1,0 1 1,0 0-1,0 0 1,0 0-1,0 0 1,-1-1-1,1 1 1,0 0-1,0 0 1,0 0 0,-1 0-1,1 0 1,0 0-1,0 0 1,0-1-1,-1 1 1,1 0-1,0 0 1,0 0-1,0 0 1,-1 0 0,1 0-1,-10 9 19,-7 18-216,13-17 177,1 1 0,1-1-1,0 1 1,0-1 0,1 1 0,0 0 0,1-1 0,2 21 0,-1-29 7,0 0 0,0 0-1,0 0 1,0 0 0,0 0 0,0-1-1,1 1 1,-1 0 0,1-1 0,0 1-1,-1-1 1,1 1 0,0-1 0,0 0-1,0 0 1,0 0 0,0 0 0,0 0-1,0 0 1,0-1 0,0 1 0,0-1-1,0 1 1,1-1 0,-1 0 0,0 0-1,0 0 1,4 0 0,4 0-1140,-1 0 0,1 0 0,0-1 0,-1 0 0,15-4 0,0-5-6072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6:24.867"/>
    </inkml:context>
    <inkml:brush xml:id="br0">
      <inkml:brushProperty name="width" value="0.025" units="cm"/>
      <inkml:brushProperty name="height" value="0.025" units="cm"/>
      <inkml:brushProperty name="color" value="#AB008B"/>
    </inkml:brush>
  </inkml:definitions>
  <inkml:trace contextRef="#ctx0" brushRef="#br0">97 16 14029,'0'0'4196,"9"-3"-2866,31-9-113,-37 12-1122,-1-1 0,1 1 0,-1 0 0,1 0 0,0 0 0,-1 1 0,1-1 0,-1 0 0,1 1 0,-1 0 0,1 0 0,-1 0 1,1 0-1,-1 0 0,0 0 0,1 0 0,-1 1 0,0-1 0,0 1 0,0 0 0,0-1 0,-1 1 0,1 0 0,0 0 0,-1 0 0,1 0 0,-1 1 0,2 2 1,1 3 94,1 1 1,-1-1 0,-1 1 0,0 0 0,4 18 0,-4-4-16,-1 0 0,0 0 0,-2-1 0,-1 1 1,-1 0-1,-1 0 0,-1-1 0,-1 0 0,0 1 0,-2-2 0,-10 23 0,5-16-485,-2 0 0,-32 49 0,28-52-1755,0-2 0,-41 41 1,27-38-5480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6:27.725"/>
    </inkml:context>
    <inkml:brush xml:id="br0">
      <inkml:brushProperty name="width" value="0.025" units="cm"/>
      <inkml:brushProperty name="height" value="0.025" units="cm"/>
      <inkml:brushProperty name="color" value="#AB008B"/>
    </inkml:brush>
  </inkml:definitions>
  <inkml:trace contextRef="#ctx0" brushRef="#br0">128 1 12011,'0'0'12941,"-6"12"-12402,-19 55-410,2 0 0,3 2 0,3 1 1,-14 141-1,29-197-113,1-9-17,0-1 1,0 1-1,1-1 0,0 1 1,0-1-1,0 0 1,1 1-1,1 7 0,30-42 1555,-21 16-1293,6-8 141,1 1 0,30-27 0,-43 43-410,1 0 1,0 1 0,0 0-1,0 0 1,1 0-1,-1 1 1,1 0 0,0 0-1,0 1 1,0 0-1,0 0 1,0 0 0,1 1-1,9-1 1,-15 3 7,-1-1-1,1 1 1,0-1 0,-1 1 0,1-1 0,-1 1 0,1 0-1,-1 0 1,1-1 0,-1 1 0,1 0 0,-1 1 0,0-1-1,0 0 1,0 0 0,1 0 0,-1 1 0,0-1 0,0 1-1,-1-1 1,1 1 0,0-1 0,0 1 0,-1-1 0,1 1-1,-1 0 1,1-1 0,-1 1 0,0 0 0,0-1 0,0 1-1,0 0 1,0-1 0,0 1 0,0 0 0,-1 2 0,1 4 130,-1-1 0,1 1 0,-2-1 1,1 1-1,-1-1 0,0 0 0,-4 10 0,1-8 87,0 0 0,0 0 0,-1 0 0,0-1-1,-1 0 1,-13 13 0,16-17-140,0-1 0,0 0 0,-1 0 0,0 0 1,1-1-1,-1 0 0,0 1 0,0-2 0,0 1 0,-1-1 0,1 1 1,0-1-1,-1-1 0,-10 1 0,5-1-77,-1 0 0,0-1 0,0 0 0,0-1 0,1 0 0,-1-1 0,-13-5 0,25 8-22,-1 0 0,1 0 0,0 0 0,-1 0 1,1 0-1,0 0 0,0 0 0,-1 0 0,1 0 0,0 0 0,-1 0 0,1 0 0,0-1 0,0 1 1,0 0-1,-1 0 0,1 0 0,0-1 0,0 1 0,0 0 0,-1 0 0,1 0 0,0-1 1,0 1-1,0 0 0,0 0 0,-1-1 0,1 1 0,0 0 0,0-1 0,0 1 0,0 0 0,0 0 1,0-1-1,0 1 0,0 0 0,0-1 0,0 1 0,0 0 0,0 0 0,0-1 0,0 1 0,0 0 1,0-1-1,1 1 0,-1 0 0,0 0 0,0-1 0,0 1 0,0 0 0,0 0 0,1-1 1,-1 1-1,0 0 0,15-10-2493,-13 9 1931,44-34-8715,-17 11-1762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6:53.136"/>
    </inkml:context>
    <inkml:brush xml:id="br0">
      <inkml:brushProperty name="width" value="0.025" units="cm"/>
      <inkml:brushProperty name="height" value="0.025" units="cm"/>
      <inkml:brushProperty name="color" value="#AB008B"/>
    </inkml:brush>
  </inkml:definitions>
  <inkml:trace contextRef="#ctx0" brushRef="#br0">41 155 8072,'0'0'10062,"-6"8"-8647,-21 23-166,20-15 2145,19-15-1931,16-12-293,27-27-962,55-47 0,-15 9-1184,-94 79 933,-1 0 0,0-1 1,0 1-1,0 0 0,0 0 1,0 0-1,-1 0 0,1-1 0,-1 1 1,0 0-1,-2 4 0,-16 30 162,12-25-65,0 0 0,0 0-1,2 1 1,-1 0 0,2 0 0,-1 0 0,2 1 0,-4 23 0,12-29-2800,11-6-5600,-14-3 7234,11 0-6858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6:53.542"/>
    </inkml:context>
    <inkml:brush xml:id="br0">
      <inkml:brushProperty name="width" value="0.025" units="cm"/>
      <inkml:brushProperty name="height" value="0.025" units="cm"/>
      <inkml:brushProperty name="color" value="#AB008B"/>
    </inkml:brush>
  </inkml:definitions>
  <inkml:trace contextRef="#ctx0" brushRef="#br0">42 1 12524,'0'0'6310,"-17"48"-5061,9-27-416,3-1-577,0 2-192,3-2 0,-1-3-32,1-2-192,2-4-160,0-5-225,7-6-3170,6-12-1090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6:54.072"/>
    </inkml:context>
    <inkml:brush xml:id="br0">
      <inkml:brushProperty name="width" value="0.025" units="cm"/>
      <inkml:brushProperty name="height" value="0.025" units="cm"/>
      <inkml:brushProperty name="color" value="#AB008B"/>
    </inkml:brush>
  </inkml:definitions>
  <inkml:trace contextRef="#ctx0" brushRef="#br0">1 15 1249,'0'0'16918,"7"-1"-10065,32-2-5790,-4-2-875,-28 3-191,0 1 0,0 0 0,0 0 1,0 1-1,0 0 0,-1 0 1,1 0-1,0 1 0,9 2 1,-15-2-12,1 0 1,-1 0-1,0 0 1,0 0-1,0 1 1,0-1-1,0 0 1,0 1 0,0-1-1,0 0 1,0 1-1,-1-1 1,1 1-1,-1 0 1,1-1 0,-1 1-1,0-1 1,1 1-1,-1 0 1,0-1-1,0 1 1,0 1-1,-2 43 73,1-42-43,-2 14 117,-1 0 0,0 0 0,-2 0 0,-9 22 0,8-25-195,1-1 1,1 1-1,1 1 1,0-1-1,1 1 1,-2 25 0,5-41-91,0 0 0,0 1 0,0-1 0,0 0 0,0 0 1,0 0-1,0 0 0,0 1 0,1-1 0,-1 0 1,0 0-1,0 0 0,0 0 0,0 0 0,0 0 0,0 1 1,1-1-1,-1 0 0,0 0 0,0 0 0,0 0 1,0 0-1,1 0 0,-1 0 0,0 0 0,0 0 0,0 0 1,0 0-1,1 0 0,-1 0 0,0 0 0,0 0 1,0 0-1,1 0 0,-1 0 0,0 0 0,0 0 1,0 0-1,0 0 0,1 0 0,-1 0 0,0 0 0,0 0 1,0 0-1,0-1 0,0 1 0,1 0 0,-1 0 1,0 0-1,0 0 0,0 0 0,0-1 0,0 1 0,0 0 1,0 0-1,1 0 0,1-12-5683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6:54.447"/>
    </inkml:context>
    <inkml:brush xml:id="br0">
      <inkml:brushProperty name="width" value="0.025" units="cm"/>
      <inkml:brushProperty name="height" value="0.025" units="cm"/>
      <inkml:brushProperty name="color" value="#AB008B"/>
    </inkml:brush>
  </inkml:definitions>
  <inkml:trace contextRef="#ctx0" brushRef="#br0">1 1 2402,'0'0'22293,"64"15"-22004,-37-15-225,-2 0-32,0 0-321,-6 0-1248,-1 0-801,-6 0-1314,3-3-3298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6:54.821"/>
    </inkml:context>
    <inkml:brush xml:id="br0">
      <inkml:brushProperty name="width" value="0.025" units="cm"/>
      <inkml:brushProperty name="height" value="0.025" units="cm"/>
      <inkml:brushProperty name="color" value="#AB008B"/>
    </inkml:brush>
  </inkml:definitions>
  <inkml:trace contextRef="#ctx0" brushRef="#br0">184 20 17745,'0'0'7287,"-8"-4"-6385,3 1-889,1 1 0,-1 0 0,0 0 0,0 0 0,-1 1 0,1 0 0,0 0 0,0 0 0,-1 1 0,1-1 0,0 1 0,-1 1 0,1-1 0,0 1 0,0 0 0,-1 0 0,1 0 0,0 1 0,0 0 0,0 0 0,0 0 0,-6 4 0,-25 24 103,35-30-96,0 1 0,0 0 0,0 0 0,0-1 0,0 1 0,0 0-1,0 0 1,0 0 0,0 0 0,0 0 0,1 0 0,-1 0 0,0 1 0,1-1 0,-1 0-1,1 0 1,-1 1 0,1-1 0,0 0 0,0 0 0,-1 1 0,1-1 0,0 0-1,0 1 1,0-1 0,0 0 0,1 0 0,-1 1 0,0-1 0,0 0 0,2 2 0,-1-2 0,1 0 0,0 0 1,0 0-1,0 0 1,0-1-1,0 1 1,0-1-1,0 0 1,0 1-1,0-1 1,0 0-1,0 0 1,0-1-1,0 1 1,0 0-1,4-1 1,33-10 106,-27 6-477,1 0 0,-1-1 0,0 0-1,0-1 1,-1 0 0,15-13 0,-29 47-461,-12 14 1238,12-33-251,-1 0 0,1 0-1,1 0 1,-1 0 0,1 0-1,1 0 1,0 1 0,0-1 0,0 1-1,1-1 1,2 14 0,-1-19-148,0-1 1,0 1-1,1 0 1,-1 0 0,1-1-1,0 1 1,0-1 0,0 0-1,0 1 1,0-1-1,0 0 1,0 0 0,1 0-1,-1 0 1,1-1 0,0 1-1,-1-1 1,1 0-1,0 1 1,5 0 0,-5-1-39,1 0 0,-1 1 0,0-1 0,0 1 1,0 0-1,0 0 0,0 0 0,0 0 0,0 0 1,-1 1-1,1-1 0,-1 1 0,0 0 0,3 3 0,-5-5 76,0 0-1,-1 0 1,1 0-1,0-1 1,0 1 0,-1 0-1,1 0 1,0-1-1,-1 1 1,1 0-1,-1-1 1,1 1-1,-1 0 1,1-1-1,-1 1 1,0-1-1,1 1 1,-1 0-1,0-1 1,1 0-1,-1 1 1,0-1-1,1 1 1,-1-1-1,0 0 1,0 0 0,0 1-1,1-1 1,-2 0-1,-32 11 998,28-9-867,-1 0-96,-83 24 1755,30-19-3752,81-18-6857,-1-1-1144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2.038"/>
    </inkml:context>
    <inkml:brush xml:id="br0">
      <inkml:brushProperty name="width" value="0.05" units="cm"/>
      <inkml:brushProperty name="height" value="0.05" units="cm"/>
    </inkml:brush>
  </inkml:definitions>
  <inkml:trace contextRef="#ctx0" brushRef="#br0">6 372 16227,'-6'1'1305,"19"-8"-881,10-9-128,23-6 584,7-6-328,20-3-192,9-6-64,6-5-240,4 0-192,-4 4-544,-10 0-232,-25 8 688,-11 5-184,-22 9-192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18.942"/>
    </inkml:context>
    <inkml:brush xml:id="br0">
      <inkml:brushProperty name="width" value="0.025" units="cm"/>
      <inkml:brushProperty name="height" value="0.025" units="cm"/>
      <inkml:brushProperty name="color" value="#AB008B"/>
    </inkml:brush>
  </inkml:definitions>
  <inkml:trace contextRef="#ctx0" brushRef="#br0">18 29 8776,'0'0'11595,"0"9"-10644,-17 197 645,17-192 1084,4-39-1727,4-43-689,-3-4-211,-4 78-61,0 1 0,0-1 0,0 0 0,1 0 0,0 0 0,0 0 0,1 0 0,4 8 0,-6-13 10,0 1 1,0-1-1,0 1 0,1-1 1,-1 0-1,1 1 0,-1-1 1,1 0-1,-1 0 0,1 0 1,0 0-1,0 0 0,-1 0 1,1-1-1,0 1 0,0-1 1,0 1-1,0-1 1,0 0-1,0 1 0,0-1 1,0 0-1,0 0 0,0-1 1,0 1-1,0 0 0,-1-1 1,1 1-1,0-1 0,0 1 1,0-1-1,2-1 0,4-3 15,-1 1-1,0-2 0,1 1 1,-2-1-1,1 0 0,-1 0 0,0-1 1,0 0-1,-1 0 0,0 0 1,0-1-1,0 0 0,-1 0 0,-1 0 1,1 0-1,-1-1 0,-1 1 1,1-1-1,1-17 0,-4 25-15,0 1 1,0 0-1,0-1 1,0 1-1,0 0 0,0-1 1,0 1-1,0 0 0,0-1 1,0 1-1,0-1 1,0 1-1,0 0 0,0-1 1,0 1-1,0 0 0,0-1 1,-1 1-1,1 0 1,0-1-1,0 1 0,0 0 1,-1-1-1,1 1 0,0 0 1,0 0-1,-1-1 1,1 1-1,0 0 0,-1 0 1,1 0-1,0-1 1,-1 1-1,1 0 0,0 0 1,-1 0-1,1 0 0,-1 0 1,-15 7-50,-12 21-49,-19 54 402,43-73-149,0-1-1,0 1 0,1 0 1,1 0-1,-1 1 1,1-1-1,-1 18 0,4-26-154,-1-1 0,0 1 0,1 0 0,-1-1 0,0 1 0,1-1-1,-1 1 1,1-1 0,-1 1 0,1-1 0,0 1 0,-1-1-1,1 1 1,-1-1 0,1 0 0,0 1 0,-1-1 0,1 0-1,0 0 1,-1 1 0,1-1 0,0 0 0,-1 0 0,1 0 0,0 0-1,0 0 1,-1 0 0,1 0 0,0 0 0,-1 0 0,1 0-1,0-1 1,-1 1 0,1 0 0,0 0 0,0-1 0,31-8-897,23-20-4727,-31 16 430,2 0-3487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0:34.418"/>
    </inkml:context>
    <inkml:brush xml:id="br0">
      <inkml:brushProperty name="width" value="0.025" units="cm"/>
      <inkml:brushProperty name="height" value="0.025" units="cm"/>
      <inkml:brushProperty name="color" value="#AB008B"/>
    </inkml:brush>
  </inkml:definitions>
  <inkml:trace contextRef="#ctx0" brushRef="#br0">337 48 14061,'0'0'6401,"4"-8"-4511,19-31 1163,-23 39-2236,-6 27-422,-11 0-248,-2-1 0,0-1 0,-2 0 1,-37 33-1,-12 15 67,-2 8-2253,72-81 1931,0 0 0,0 1 0,-1-1 0,1 0 0,0 0 0,0 0 0,-1 1 0,1-1 0,0 0 1,-1 0-1,1 0 0,0 0 0,-1 0 0,1 1 0,0-1 0,-1 0 0,1 0 0,0 0 0,-1 0 0,1 0 0,0 0 0,-1 0 0,1 0 0,0 0 0,0 0 0,-1-1 0,1 1 0,0 0 0,-1 0 0,1 0 0,0 0 0,-1 0 0,1 0 0,0-1 0,0 1 0,-1 0 1,1 0-1,0-1 0,0 1 0,-1 0 0,1 0 0,0-1 0,0 1 0,0 0 0,-1 0 0,1-1 0,0 1 0,0 0 0,0-1 0,0 1 0,0 0 0,0-1 0,0 1 0,0 0 0,0-1 0,0 1 0,0 0 0,0-1 0,-5-29-3966,4 21 2405,-15-55-4273,1 22 5289,0 9 4021,-2-1 4931,18 29-2064,7 6-4876,9 6-1138,177 77 2560,-62-38-8287,-128-44 5135,18 5-3323,-4-3-1949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0:34.860"/>
    </inkml:context>
    <inkml:brush xml:id="br0">
      <inkml:brushProperty name="width" value="0.025" units="cm"/>
      <inkml:brushProperty name="height" value="0.025" units="cm"/>
      <inkml:brushProperty name="color" value="#AB008B"/>
    </inkml:brush>
  </inkml:definitions>
  <inkml:trace contextRef="#ctx0" brushRef="#br0">0 17 10378,'0'0'12935,"9"3"-11510,14 3-646,1-1 0,-1-1 0,1-2 0,36 1 0,108-9 481,-151 5-1210,177-12 230,227-6-613,-418 19-902,22 0 1997,-18 0-5053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0:36.255"/>
    </inkml:context>
    <inkml:brush xml:id="br0">
      <inkml:brushProperty name="width" value="0.025" units="cm"/>
      <inkml:brushProperty name="height" value="0.025" units="cm"/>
      <inkml:brushProperty name="color" value="#AB008B"/>
    </inkml:brush>
  </inkml:definitions>
  <inkml:trace contextRef="#ctx0" brushRef="#br0">302 62 5701,'0'0'15492,"0"-8"-13100,1 6-2296,-1 1-16,1-1 1,-1 1-1,0-1 0,1 1 1,-1-1-1,0 0 0,0 1 1,0-1-1,0 1 0,0-1 1,0 0-1,-1 1 0,1-1 1,0 1-1,-1-1 0,1 1 1,-1-1-1,0 1 0,1-1 1,-1 1-1,0 0 0,0-1 1,0 1-1,0 0 0,0 0 1,0-1-1,0 1 0,0 0 1,-1 0-1,1 0 0,0 1 1,-1-1-1,1 0 0,-1 0 1,1 1-1,-1-1 0,1 1 1,-1-1-1,1 1 0,-1 0 1,-2-1-1,-6 0-66,0 1-1,1-1 1,-1 2-1,0-1 1,1 1 0,-1 1-1,1 0 1,-1 0 0,1 1-1,0 0 1,-9 5-1,14-6-21,-1 0-1,1 0 0,0 1 0,1 0 0,-1-1 0,0 1 0,1 1 0,0-1 0,-1 0 1,1 1-1,1 0 0,-1-1 0,0 1 0,1 0 0,0 1 0,0-1 0,0 0 0,1 0 1,-1 1-1,1-1 0,0 1 0,0 0 0,1-1 0,-1 8 0,1-11 15,0 0 0,0 0 0,0 1-1,0-1 1,0 0 0,0 0 0,1 0-1,-1 0 1,0 0 0,1 0 0,-1 0 0,1 0-1,-1 0 1,1 0 0,0 0 0,-1 0-1,1-1 1,0 1 0,-1 0 0,1 0 0,0 0-1,0-1 1,0 1 0,0-1 0,0 1 0,0-1-1,0 1 1,1 0 0,1 0 15,1 0 0,-1-1 0,1 1 1,-1-1-1,1 0 0,0 0 0,-1 0 0,1 0 1,3-1-1,4-1 42,1-1 0,-1 0-1,0 0 1,19-10 0,-23 10-42,2-2-33,1 1 1,-1-2-1,0 1 1,0-1-1,0 0 0,-1-1 1,0 0-1,0-1 1,-1 1-1,7-10 0,-22 36-95,0 0-1,1 0 1,1 0-1,1 1 1,0 0-1,-1 23 1,0 124 2219,6-151-1849,-1-15-164,0 0-1,0 0 0,0 0 0,0 0 0,0 0 1,0 0-1,0-1 0,0 1 0,0 0 1,0-1-1,0 1 0,0-1 0,-1 1 1,1-1-1,0 1 0,0-1 0,0 0 1,-1 0-1,1 0 0,0 1 0,-1-1 0,1 0 1,0-1-1,0 1 0,-1 0 0,1 0 1,-2-1-1,-41-4 648,15-3-814,1-1 0,0-2 1,-51-27-1,51 24-622,33 15 181,0 0 0,0-1 1,-1 1-1,1-1 0,0 0 0,0 0 0,0 0 1,7-2-1,8 1-507,4 0-1772,1 0 0,0-1 0,41-10 1,-14-2-5451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0:36.616"/>
    </inkml:context>
    <inkml:brush xml:id="br0">
      <inkml:brushProperty name="width" value="0.025" units="cm"/>
      <inkml:brushProperty name="height" value="0.025" units="cm"/>
      <inkml:brushProperty name="color" value="#AB008B"/>
    </inkml:brush>
  </inkml:definitions>
  <inkml:trace contextRef="#ctx0" brushRef="#br0">1 191 11819,'0'0'15092,"9"-8"-13710,29-29-935,47-60 0,-44 48-364,-40 52-121,0 0 0,0-1 0,0 1 0,-1 0-1,1 0 1,-1-1 0,0 1 0,0 0 0,0 0-1,0 0 1,0 0 0,-1 3 0,-7 27 113,-20 56 0,16-57 5,-11 54 0,22-83-333,1-1 0,-1 1 0,1 0 0,0 0 1,0 0-1,0 0 0,0 0 0,1 0 1,0 4-1,-1-6 106,1 0 0,-1-1 0,0 1 0,1 0 0,-1-1 1,1 1-1,-1-1 0,1 1 0,-1 0 0,1-1 0,-1 1 0,1-1 0,0 0 1,-1 1-1,1-1 0,0 1 0,-1-1 0,1 0 0,0 1 0,-1-1 0,1 0 1,0 0-1,0 0 0,0 0 0,-1 1 0,1-1 0,0 0 0,0 0 1,-1 0-1,1-1 0,0 1 0,0 0 0,-1 0 0,1 0 0,0-1 0,0 1 1,-1 0-1,1 0 0,1-2 0,11-6-8234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0:37.006"/>
    </inkml:context>
    <inkml:brush xml:id="br0">
      <inkml:brushProperty name="width" value="0.025" units="cm"/>
      <inkml:brushProperty name="height" value="0.025" units="cm"/>
      <inkml:brushProperty name="color" value="#AB008B"/>
    </inkml:brush>
  </inkml:definitions>
  <inkml:trace contextRef="#ctx0" brushRef="#br0">39 0 16271,'0'0'7207,"-28"47"-4676,23-31-1122,0 4-768,5-3-577,0 2-128,0 0-1058,5-2-1120,0 2-608,3-6-2179,2-2-2690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0:37.617"/>
    </inkml:context>
    <inkml:brush xml:id="br0">
      <inkml:brushProperty name="width" value="0.025" units="cm"/>
      <inkml:brushProperty name="height" value="0.025" units="cm"/>
      <inkml:brushProperty name="color" value="#AB008B"/>
    </inkml:brush>
  </inkml:definitions>
  <inkml:trace contextRef="#ctx0" brushRef="#br0">147 50 7335,'0'0'16074,"-2"-7"-14040,1 3-1863,-11-20 1085,11 23-1239,0 0 0,1 1 0,-1-1 0,0 1 0,1-1 1,-1 1-1,0-1 0,0 1 0,0 0 0,0-1 1,1 1-1,-1 0 0,0 0 0,0-1 0,0 1 1,0 0-1,0 0 0,0 0 0,0 0 0,0 0 1,0 0-1,1 1 0,-1-1 0,0 0 0,0 0 1,0 1-1,0-1 0,0 0 0,1 1 0,-1-1 1,0 1-1,0-1 0,1 1 0,-2 0 0,-7 6-27,1 0 0,0 1 0,1 0 0,0 0 0,0 0 0,1 1 0,0 0 0,0 0 0,-8 19 0,10-20 24,1 0 0,-1 1 0,1-1-1,1 1 1,0-1 0,0 1 0,0 0 0,1 0 0,1 0 0,0 0 0,0-1 0,2 14-1,-2-20 0,1 0 0,0 0 1,0 0-1,0 0 0,1 0 0,-1 0 0,0 0 0,1 0 0,-1 0 0,1-1 0,-1 1 0,1-1 0,0 1 0,0-1 0,0 0 0,0 1 0,0-1 0,0 0 0,0 0 0,0 0 0,0-1 0,1 1 0,-1 0 0,0-1 0,0 0 0,1 1 0,-1-1 1,0 0-1,1 0 0,-1 0 0,0-1 0,1 1 0,-1 0 0,0-1 0,3-1 0,2 1 28,0 0 0,-1-1 1,1 0-1,0-1 0,-1 0 1,1 0-1,-1 0 0,0-1 0,0 0 1,8-6-1,-7 1 78,0 1 0,-1-1 0,0 0 0,0-1 1,-1 0-1,0 0 0,0 0 0,-1 0 0,-1 0 0,0-1 0,0 0 0,-1 0 0,-1 0 1,1 0-1,-2-19 0,0 28-111,0-1 0,0 1 1,0-1-1,-1 1 0,1 0 1,-1-1-1,1 1 1,-1 0-1,0 0 0,0 0 1,0-1-1,0 1 0,-1 0 1,1 0-1,0 0 0,-1 1 1,0-1-1,1 0 0,-1 1 1,0-1-1,0 1 0,0-1 1,0 1-1,0 0 0,0 0 1,0 0-1,0 0 0,0 0 1,-1 0-1,1 0 1,0 1-1,0-1 0,-1 1 1,1 0-1,-1 0 0,1 0 1,-4 0-1,3 0-188,0 0 0,0 1 0,0-1 0,0 1 0,1 0 0,-1-1-1,0 1 1,0 0 0,1 1 0,-1-1 0,1 0 0,-1 1 0,1-1 0,-1 1 0,1 0 0,0 0 0,0 0 0,0 0 0,0 0-1,0 0 1,1 1 0,-1-1 0,1 1 0,-1-1 0,1 1 0,0-1 0,0 1 0,0 0 0,0 0 0,0-1 0,0 7 0,2 31-7129,6-25 1021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0:38.159"/>
    </inkml:context>
    <inkml:brush xml:id="br0">
      <inkml:brushProperty name="width" value="0.025" units="cm"/>
      <inkml:brushProperty name="height" value="0.025" units="cm"/>
      <inkml:brushProperty name="color" value="#AB008B"/>
    </inkml:brush>
  </inkml:definitions>
  <inkml:trace contextRef="#ctx0" brushRef="#br0">116 8 14894,'0'0'12305,"-8"-3"-12465,5 2 154,1 0 0,-1 1 0,0-1 0,0 0 0,1 1 0,-1 0 0,0 0 0,0 0 0,0 0 0,1 0 1,-1 0-1,0 1 0,0 0 0,1-1 0,-5 2 0,4 0 17,0 0 0,0 1 1,1-1-1,-1 0 0,0 1 1,1-1-1,-1 1 0,1 0 1,0 0-1,0 0 0,0 0 1,0 0-1,0 1 0,-1 5 1,3-9-2,-1 1 1,1 0 0,0 0 0,-1-1-1,1 1 1,0 0 0,0 0 0,0 0-1,0 0 1,0-1 0,0 1 0,0 0-1,0 0 1,0 0 0,0 0 0,0-1-1,1 1 1,-1 0 0,0 0 0,1-1-1,-1 1 1,0 0 0,1 0 0,-1-1-1,1 1 1,-1 0 0,1-1 0,-1 1 0,1-1-1,0 1 1,-1-1 0,1 1 0,0-1-1,-1 1 1,1-1 0,0 1 0,0-1-1,-1 0 1,1 0 0,0 1 0,0-1-1,0 0 1,0 0 0,-1 0 0,1 0-1,0 0 1,1 0 0,50 1 298,-42-2-296,8-1-190,-1-1 0,1 0 0,0-2 1,29-11-1,28-7-23,-91 49-350,7-12 778,0 0 1,1 1-1,0 1 0,2-1 0,0 1 1,0 1-1,2-1 0,0 1 0,0-1 0,2 1 1,-1 29-1,-1-46 135,1 0 1,-1 0-1,0 0 1,1-1 0,-1 1-1,0-1 1,1 0-1,-1 0 1,-4-1-1,6 1-357,-17-7 4,1 1-1,-1 1 1,-1 1 0,1 0 0,-1 2 0,-30-2 0,46 7-293,11 2-498,12 2-1876,7-6-2206,13 0-4650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21.699"/>
    </inkml:context>
    <inkml:brush xml:id="br0">
      <inkml:brushProperty name="width" value="0.025" units="cm"/>
      <inkml:brushProperty name="height" value="0.025" units="cm"/>
      <inkml:brushProperty name="color" value="#AB008B"/>
    </inkml:brush>
  </inkml:definitions>
  <inkml:trace contextRef="#ctx0" brushRef="#br0">1 43 4164,'0'0'21887,"8"-2"-21209,18-3-287,3-2 191,1 2-1,42-3 1,-42 8-155,-9-1 106,0 1-1,0 1 0,37 7 1,-45-18-9166,-4 1 178,1 4 175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22.160"/>
    </inkml:context>
    <inkml:brush xml:id="br0">
      <inkml:brushProperty name="width" value="0.025" units="cm"/>
      <inkml:brushProperty name="height" value="0.025" units="cm"/>
      <inkml:brushProperty name="color" value="#AB008B"/>
    </inkml:brush>
  </inkml:definitions>
  <inkml:trace contextRef="#ctx0" brushRef="#br0">12 305 8936,'0'0'13426,"-2"7"-11648,-7 23-518,9-30-1222,0 0 0,0 0-1,0 1 1,0-1 0,0 0 0,0 0-1,0 0 1,0 1 0,-1-1 0,1 0 0,0 0-1,0 0 1,0 1 0,0-1 0,0 0-1,1 0 1,-1 0 0,0 1 0,0-1 0,0 0-1,0 0 1,0 0 0,0 1 0,0-1-1,0 0 1,0 0 0,0 0 0,1 0 0,-1 1-1,0-1 1,0 0 0,0 0 0,0 0-1,1 0 1,-1 0 0,0 1 0,0-1 0,0 0-1,0 0 1,1 0 0,-1 0 0,0 0-1,0 0 1,0 0 0,1 0 0,-1 0 0,0 0-1,0 0 1,1 0 0,-1 0 0,0 0-1,0 0 1,0 0 0,1 0 0,-1 0 0,0 0-1,0 0 1,0 0 0,1-1 0,10-2 450,3-5-196,0-1 0,-1-1 1,0 0-1,0 0 0,13-15 1,56-66-385,-71 77 165,117-154-84,-146 223 908,5-22-345,-17 59-1,27-79-440,0 0 0,1 1 0,1 0 0,0-1 0,1 1 0,0-1 0,4 26 0,7-12-2572,-11-26 2272,1 0 1,-1 0-1,0 0 1,1 0-1,-1-1 1,1 1-1,-1 0 1,1 0-1,-1 0 0,1-1 1,-1 1-1,1 0 1,0-1-1,-1 1 1,1-1-1,0 1 0,0 0 1,-1-1-1,1 0 1,0 1-1,0-1 1,0 1-1,0-1 1,-1 0-1,1 0 0,0 1 1,2-1-1,2-4-6644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22.867"/>
    </inkml:context>
    <inkml:brush xml:id="br0">
      <inkml:brushProperty name="width" value="0.025" units="cm"/>
      <inkml:brushProperty name="height" value="0.025" units="cm"/>
      <inkml:brushProperty name="color" value="#AB008B"/>
    </inkml:brush>
  </inkml:definitions>
  <inkml:trace contextRef="#ctx0" brushRef="#br0">0 1 15983,'0'0'10255,"8"1"-8872,260 18 1198,-177-14-2989,-77-3 566,-1 2-3504,-9 1-2617,-18-1-1729,-8-2-1351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19.300"/>
    </inkml:context>
    <inkml:brush xml:id="br0">
      <inkml:brushProperty name="width" value="0.025" units="cm"/>
      <inkml:brushProperty name="height" value="0.025" units="cm"/>
      <inkml:brushProperty name="color" value="#AB008B"/>
    </inkml:brush>
  </inkml:definitions>
  <inkml:trace contextRef="#ctx0" brushRef="#br0">108 51 9449,'0'0'13325,"-8"-1"-11542,5 1-1735,0 0 0,0-1 0,0 1 1,0 0-1,0 1 0,0-1 0,0 0 0,0 1 1,0 0-1,0 0 0,0 0 0,0 0 1,1 0-1,-1 0 0,0 1 0,1-1 1,-1 1-1,1 0 0,0 0 0,-1 0 1,1 0-1,0 0 0,0 0 0,0 0 0,0 1 1,1-1-1,-4 6 0,3-4-35,-1 2 9,0 0 0,0 1-1,0-1 1,1 0 0,0 1-1,0 0 1,1-1-1,-1 1 1,1 7 0,1-14-20,0 0 1,0 1 0,0-1-1,0 0 1,1 1 0,-1-1-1,0 0 1,0 1-1,0-1 1,0 0 0,1 0-1,-1 1 1,0-1 0,0 0-1,1 0 1,-1 0-1,0 1 1,1-1 0,-1 0-1,0 0 1,0 0 0,1 0-1,-1 1 1,0-1 0,1 0-1,-1 0 1,0 0-1,1 0 1,-1 0 0,0 0-1,1 0 1,-1 0 0,1 0-1,-1 0 1,0 0-1,1 0 1,-1 0 0,0-1-1,1 1 1,-1 0 0,0 0-1,1 0 1,17-7 172,-2-6-120,0-1 1,-1 0-1,0-1 0,-1 0 1,-1-1-1,0-1 1,15-28-1,-19 32-50,-18 62-357,-8-5 363,10-31-5,1 1 0,1 0 0,1 0 0,0 0 0,0 0 0,-2 21 0,6-35-7,0 1-1,0-1 0,0 0 0,0 0 0,0 0 0,0 1 0,0-1 0,0 0 1,0 0-1,1 0 0,-1 0 0,0 1 0,0-1 0,0 0 0,0 0 0,0 0 0,0 0 1,0 0-1,0 1 0,0-1 0,0 0 0,1 0 0,-1 0 0,0 0 0,0 0 0,0 0 1,0 0-1,0 1 0,1-1 0,-1 0 0,0 0 0,0 0 0,0 0 0,0 0 1,1 0-1,-1 0 0,0 0 0,0 0 0,0 0 0,0 0 0,1 0 0,-1 0 0,0 0 1,0 0-1,0 0 0,0 0 0,1 0 0,-1 0 0,0 0 0,0 0 0,13-7-318,9-12-1185,11-28-8024,-21 20-1175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23.213"/>
    </inkml:context>
    <inkml:brush xml:id="br0">
      <inkml:brushProperty name="width" value="0.025" units="cm"/>
      <inkml:brushProperty name="height" value="0.025" units="cm"/>
      <inkml:brushProperty name="color" value="#AB008B"/>
    </inkml:brush>
  </inkml:definitions>
  <inkml:trace contextRef="#ctx0" brushRef="#br0">1 37 3171,'0'0'17457,"44"14"-14383,-7-14-351,8-2-1057,0-8-738,3 0-671,2 0-225,-10 4-32,-3 1-1538,-6 1-2530,-8 0-4708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24.440"/>
    </inkml:context>
    <inkml:brush xml:id="br0">
      <inkml:brushProperty name="width" value="0.025" units="cm"/>
      <inkml:brushProperty name="height" value="0.025" units="cm"/>
      <inkml:brushProperty name="color" value="#AB008B"/>
    </inkml:brush>
  </inkml:definitions>
  <inkml:trace contextRef="#ctx0" brushRef="#br0">138 34 10218,'5'-7'1747,"-4"5"-907,1 0 0,-1 0-1,1 0 1,-1 0 0,1 0 0,0 0 0,0 0 0,0 0 0,0 1 0,0-1 0,0 1 0,0 0 0,5-3 0,-5 12 2750,-4 25-2039,-7-6-1161,-1 0 1,-1 0-1,-1-2 1,-1 1-1,-28 37 1,1 2-220,32-51-71,4-9-18,0 1 1,1-1-1,0 1 0,0 0 1,1 0-1,-1 0 0,1 1 1,0-1-1,-1 12 1,5-17-64,1 0 0,-1 0 0,0-1 0,1 1 0,-1-1 0,0 1 0,1-1 0,-1 0 0,0 0 0,1 0 0,-1 0 0,1-1 0,2 0 0,17-3-46,0-2-1,-1-1 0,0 0 1,0-2-1,33-18 0,-11 5-1338,7-5-3673,-22 0-4047,-18 11 2071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24.785"/>
    </inkml:context>
    <inkml:brush xml:id="br0">
      <inkml:brushProperty name="width" value="0.025" units="cm"/>
      <inkml:brushProperty name="height" value="0.025" units="cm"/>
      <inkml:brushProperty name="color" value="#AB008B"/>
    </inkml:brush>
  </inkml:definitions>
  <inkml:trace contextRef="#ctx0" brushRef="#br0">109 0 9001,'0'0'12993,"-5"9"-10398,-61 138 3444,32-38-5181,32-102-985,1 0 0,1 1 1,-1-1-1,1 0 0,1 10 1,-1-16-89,0-1 0,0 1 0,0 0 0,0 0-1,1-1 1,-1 1 0,0 0 0,0 0 0,1-1 0,-1 1 0,0 0 0,1-1 0,-1 1 0,0 0 0,1-1 0,-1 1 0,1-1 0,-1 1 0,1-1 0,0 1 0,-1-1 0,2 2 0,-1-3-287,0 1 0,0 0 1,0 0-1,0 0 0,0-1 0,1 1 0,-1 0 0,0-1 0,0 1 1,0-1-1,-1 1 0,1-1 0,0 0 0,0 1 0,0-1 0,0 0 1,0 0-1,-1 0 0,1 1 0,0-1 0,0-2 0,13-15-13885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25.129"/>
    </inkml:context>
    <inkml:brush xml:id="br0">
      <inkml:brushProperty name="width" value="0.025" units="cm"/>
      <inkml:brushProperty name="height" value="0.025" units="cm"/>
      <inkml:brushProperty name="color" value="#AB008B"/>
    </inkml:brush>
  </inkml:definitions>
  <inkml:trace contextRef="#ctx0" brushRef="#br0">204 1 20595,'0'0'5275,"-3"9"-4266,-8 18-689,-1-1 0,-2 0 0,0-1 0,-35 45 0,26-39-188,2 2 0,-28 54 0,42-75-503,7-18-2275,6-24-3818,-5 24 5567,7-24-5717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25.487"/>
    </inkml:context>
    <inkml:brush xml:id="br0">
      <inkml:brushProperty name="width" value="0.025" units="cm"/>
      <inkml:brushProperty name="height" value="0.025" units="cm"/>
      <inkml:brushProperty name="color" value="#AB008B"/>
    </inkml:brush>
  </inkml:definitions>
  <inkml:trace contextRef="#ctx0" brushRef="#br0">241 9 10570,'0'0'5237,"-11"-2"-2045,-4-1-2326,1 1-1,0 1 0,-21 0 1,29 2-685,0-1 0,0 1 0,1 0 0,-1 0 0,0 1 0,0 0 0,1 0 0,-1 0-1,1 1 1,0-1 0,0 1 0,0 1 0,-7 4 0,4 0 87,0 0 0,1 1 0,0 0-1,0 0 1,-7 14 0,12-20-181,0 0 0,0 0 1,0 1-1,1 0 0,-1-1 1,1 1-1,0 0 0,0-1 1,0 1-1,1 0 0,-1 0 0,1 0 1,0 0-1,0-1 0,0 1 1,1 0-1,-1 0 0,1 0 0,1 4 1,0-7-66,0 1-1,0-1 1,-1 1 0,1-1 0,0 0-1,0 0 1,1 0 0,-1 0-1,0 0 1,0-1 0,0 1 0,1-1-1,-1 1 1,0-1 0,0 0 0,1 0-1,-1 0 1,0 0 0,0 0 0,5-1-1,47-9 179,-47 7-188,1 0 0,-1-1 0,0 0 0,0-1 0,-1 0 0,1 0 0,-1 0 0,0 0 0,6-9 0,-9 11-21,0-1 1,0 0-1,0 0 1,-1 0-1,1 0 0,-1 0 1,0 0-1,0-1 1,0 1-1,-1-1 0,0 1 1,1-1-1,-2 0 1,1 0-1,-1 1 0,1-9 1,-1 12-5,0 0 0,0 0-1,0 1 1,-1-1 0,1 0 0,0 1 0,0-1 0,0 0 0,-1 1 0,1-1-1,0 0 1,0 1 0,-1-1 0,1 1 0,-1-1 0,1 0 0,-1 1 0,1-1 0,-1 1-1,1-1 1,-1 1 0,1-1 0,-1 1 0,1 0 0,-1-1 0,0 1 0,1 0 0,-1 0-1,0-1 1,0 1 0,-23 6-402,18-3 294,1 1 0,-1 0 0,1 0 0,0 0 0,-8 9 0,6-5-54,1 1 0,1 0 0,0 0 0,0 0 1,-6 18-1,5 14-2772,6-39 2345,1 1 1,-1 0-1,1 0 1,-1-1 0,1 1-1,0 0 1,0-1 0,0 1-1,0-1 1,1 1 0,-1-1-1,2 3 1,10 9-7103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25.832"/>
    </inkml:context>
    <inkml:brush xml:id="br0">
      <inkml:brushProperty name="width" value="0.025" units="cm"/>
      <inkml:brushProperty name="height" value="0.025" units="cm"/>
      <inkml:brushProperty name="color" value="#AB008B"/>
    </inkml:brush>
  </inkml:definitions>
  <inkml:trace contextRef="#ctx0" brushRef="#br0">70 1 19667,'0'0'5231,"-7"9"-3224,2-2-1749,-37 55 1807,40-58-1990,0 0 1,0 0-1,0 1 0,0-1 1,1 0-1,0 1 1,0-1-1,0 1 0,0-1 1,0 1-1,1-1 1,0 1-1,0 0 0,0-1 1,2 7-1,-2-11-70,1 1 0,0 0 0,-1-1 0,1 1 0,0 0 0,-1-1 0,1 1 0,0-1 0,-1 0-1,1 1 1,0-1 0,0 1 0,-1-1 0,1 0 0,0 0 0,0 1 0,0-1 0,0 0 0,0 0 0,-1 0 0,1 0 0,0 0 0,0 0 0,0 0-1,0 0 1,0 0 0,-1-1 0,1 1 0,0 0 0,0-1 0,0 1 0,-1 0 0,2-2 0,27-13 110,-23 10-95,0-1 0,-1-1 0,0 1 0,0-1 0,5-10 0,-9 15-13,1-1 0,-1 1 1,0-1-1,0 1 1,0-1-1,0 0 0,-1 1 1,1-1-1,-1 0 0,1 0 1,-1 1-1,0-1 0,0 0 1,0 0-1,-1 0 1,1 1-1,-1-1 0,1 0 1,-3-4-1,3 6-26,-1 0 0,0 0-1,0 0 1,0 0 0,0 1 0,0-1 0,0 0-1,0 0 1,0 1 0,0-1 0,0 1-1,0-1 1,0 1 0,0-1 0,-1 1 0,1-1-1,0 1 1,0 0 0,-1 0 0,1 0 0,0 0-1,0 0 1,-1 0 0,1 0 0,0 0 0,0 0-1,-1 1 1,1-1 0,0 0 0,0 1-1,0-1 1,0 1 0,-1-1 0,1 1 0,-2 1-1,-18 15-2866,12 4-7074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32.274"/>
    </inkml:context>
    <inkml:brush xml:id="br0">
      <inkml:brushProperty name="width" value="0.025" units="cm"/>
      <inkml:brushProperty name="height" value="0.025" units="cm"/>
      <inkml:brushProperty name="color" value="#AB008B"/>
    </inkml:brush>
  </inkml:definitions>
  <inkml:trace contextRef="#ctx0" brushRef="#br0">1 11 17553,'0'0'7591,"45"0"-6182,-5 0-160,12 0-480,6-4-577,-3 1-160,-3-1 0,-5 4-288,-15 0-449,-10 0-416,-12 8-736,-10 2-386,-3-2-735,-19-2-2468,-1-2-2593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32.634"/>
    </inkml:context>
    <inkml:brush xml:id="br0">
      <inkml:brushProperty name="width" value="0.025" units="cm"/>
      <inkml:brushProperty name="height" value="0.025" units="cm"/>
      <inkml:brushProperty name="color" value="#AB008B"/>
    </inkml:brush>
  </inkml:definitions>
  <inkml:trace contextRef="#ctx0" brushRef="#br0">1 1 14510,'0'0'9897,"74"34"-8039,-37-34-545,2 0-480,-1 0-705,-1 0-96,-5 0-897,-10 0-1825,2 0-2531,-11-4-7752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33.154"/>
    </inkml:context>
    <inkml:brush xml:id="br0">
      <inkml:brushProperty name="width" value="0.025" units="cm"/>
      <inkml:brushProperty name="height" value="0.025" units="cm"/>
      <inkml:brushProperty name="color" value="#AB008B"/>
    </inkml:brush>
  </inkml:definitions>
  <inkml:trace contextRef="#ctx0" brushRef="#br0">294 42 5285,'0'0'10474,"6"-7"-7880,15-21-303,-21 28-2260,0 0 0,-1 0 0,1 0 0,0 0 0,0 0 1,0 0-1,0 0 0,0 0 0,-1 0 0,1 0 0,0 0 1,0 0-1,0-1 0,0 1 0,0 0 0,0 0 0,-1 0 1,1 0-1,0 0 0,0 0 0,0 0 0,0 0 0,0 0 1,0-1-1,0 1 0,0 0 0,0 0 0,0 0 0,-1 0 1,1 0-1,0-1 0,0 1 0,0 0 0,0 0 1,0 0-1,0 0 0,0 0 0,0 0 0,0-1 0,0 1 1,0 0-1,0 0 0,0 0 0,0 0 0,0 0 0,0-1 1,1 1-1,-1 0 0,0 0 0,0 0 0,0 0 0,0 0 1,0 0-1,0-1 0,0 1 0,0 0 0,0 0 0,0 0 1,1 0-1,-1 0 0,0 0 0,0 0 0,0 0 1,-9 2 151,-9 11-98,0 1 1,1 0 0,1 1 0,0 1 0,1 0-1,-17 25 1,16-21 8,-96 130 873,63-83-2628,48-71-5016,1 3 6280,3-19-5774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33.486"/>
    </inkml:context>
    <inkml:brush xml:id="br0">
      <inkml:brushProperty name="width" value="0.025" units="cm"/>
      <inkml:brushProperty name="height" value="0.025" units="cm"/>
      <inkml:brushProperty name="color" value="#AB008B"/>
    </inkml:brush>
  </inkml:definitions>
  <inkml:trace contextRef="#ctx0" brushRef="#br0">1 0 16143,'0'0'9001,"62"29"-7368,-44-15-672,9 0-576,-2-1-289,4-1-96,5 0-353,-2-5-800,0 2-1217,0-5-1153,-1-2-2275,-4-2-2562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19.692"/>
    </inkml:context>
    <inkml:brush xml:id="br0">
      <inkml:brushProperty name="width" value="0.025" units="cm"/>
      <inkml:brushProperty name="height" value="0.025" units="cm"/>
      <inkml:brushProperty name="color" value="#AB008B"/>
    </inkml:brush>
  </inkml:definitions>
  <inkml:trace contextRef="#ctx0" brushRef="#br0">98 1 14990,'0'0'10058,"-2"8"-9220,-40 167 1253,-6 20-1337,46-184-981,1 0-1,-1-1 1,2 1-1,-1 0 0,2 0 1,-1-1-1,4 15 1,-4-25 99,0 1 0,0-1 0,0 0 0,0 1-1,0-1 1,1 1 0,-1-1 0,0 0 0,0 1 0,1-1 0,-1 0 0,0 0 0,0 1 0,1-1 0,-1 0 0,0 0 0,1 1 0,-1-1 0,0 0-1,1 0 1,-1 0 0,0 1 0,1-1 0,-1 0 0,1 0 0,-1 0 0,0 0 0,1 0 0,-1 0 0,1 0 0,-1 0 0,0 0 0,1 0 0,-1 0-1,1 0 1,-1 0 0,0 0 0,1-1 0,-1 1 0,0 0 0,1 0 0,-1 0 0,0 0 0,1-1 0,-1 1 0,0 0 0,1 0 0,-1-1 0,1 0-1,11-15-6883,-4-4-397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33.859"/>
    </inkml:context>
    <inkml:brush xml:id="br0">
      <inkml:brushProperty name="width" value="0.025" units="cm"/>
      <inkml:brushProperty name="height" value="0.025" units="cm"/>
      <inkml:brushProperty name="color" value="#AB008B"/>
    </inkml:brush>
  </inkml:definitions>
  <inkml:trace contextRef="#ctx0" brushRef="#br0">0 3 18738,'0'0'10153,"71"10"-9512,-38-10-449,8 0-96,-8 0-128,-1 0-640,-1 0-1218,-9 0-1537,-6-3-1955,-2-6-8006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35.746"/>
    </inkml:context>
    <inkml:brush xml:id="br0">
      <inkml:brushProperty name="width" value="0.025" units="cm"/>
      <inkml:brushProperty name="height" value="0.025" units="cm"/>
      <inkml:brushProperty name="color" value="#AB008B"/>
    </inkml:brush>
  </inkml:definitions>
  <inkml:trace contextRef="#ctx0" brushRef="#br0">250 87 5285,'0'0'10362,"-1"-8"-8910,-3-31 838,4 39-2278,0 0-1,0-1 1,-1 1 0,1 0 0,0 0-1,0 0 1,0-1 0,0 1 0,0 0-1,0 0 1,-1 0 0,1 0-1,0 0 1,0-1 0,0 1 0,0 0-1,-1 0 1,1 0 0,0 0-1,0 0 1,0 0 0,-1 0 0,1 0-1,0 0 1,0 0 0,0 0 0,-1 0-1,1 0 1,0 0 0,0 0-1,0 0 1,-1 0 0,1 0 0,0 0-1,0 0 1,-1 0 0,1 0-1,0 0 1,0 0 0,0 0 0,0 0-1,-1 0 1,1 1 0,0-1 0,0 0-1,0 0 1,0 0 0,-1 0-1,1 0 1,0 1 0,0-1 0,0 0-1,0 0 1,0 0 0,0 1-1,0-1 3,0 0-1,0 0 0,0 0 0,0 0 0,0 0 0,1 0 1,-1 0-1,0 0 0,0 0 0,0 0 0,0 0 0,0 0 1,1 0-1,-1 0 0,0 0 0,0 0 0,0 0 0,0 0 1,0 0-1,0 1 0,0-1 0,1 0 0,-1 0 0,0 0 1,0 0-1,0 0 0,0 0 0,0 0 0,0 1 0,0-1 1,0 0-1,0 0 0,0 0 0,0 0 0,0 0 0,0 1 1,0-1-1,0 0 0,0 0 0,0 0 0,0 0 0,0 1 0,1-1 153,-1 0-1,1 0 0,-1-1 1,0 1-1,1 0 0,-1 0 1,0 0-1,1 0 0,-1 0 1,0 0-1,1-1 0,-1 1 1,0 0-1,1 0 0,-1-1 1,0 1-1,0 0 0,1 0 1,-1-1-1,0 1 0,0 0 1,0-1-1,1 1 0,-1 0 1,0-1-1,0 1 0,0 0 1,0-1-1,0 1 0,0 0 1,1-1-1,-8-9 1115,-17-4-1124,8 10-87,0 1-1,0 1 1,0 0 0,-1 1-1,-20 2 1,32-1-59,1 0-1,-1 0 1,1 1-1,-1-1 1,1 1-1,0 0 1,-1 0 0,1 1-1,0-1 1,0 1-1,0 0 1,0 0-1,0 1 1,0-1-1,1 1 1,-1 0 0,1-1-1,0 2 1,0-1-1,0 0 1,0 1-1,0-1 1,1 1 0,-3 4-1,5-7-8,-1 0 0,1-1 0,-1 1-1,1 0 1,0 0 0,0 0 0,0 0 0,-1 0-1,1 0 1,0 0 0,0 0 0,0 0 0,0 0 0,0 0-1,1 0 1,-1 0 0,0 0 0,0 0 0,1 0-1,-1 0 1,0 0 0,1 0 0,-1-1 0,1 1 0,0 0-1,-1 0 1,1 0 0,-1-1 0,2 2 0,1 0 5,-1-1 0,1 0 0,-1 0 0,1 0 1,-1 0-1,1 0 0,0 0 0,-1-1 1,1 1-1,5-1 0,6 1 12,0-2 0,0 0 0,19-4 1,-14 1-345,0-2 0,-1 0 1,0-1-1,0-1 0,32-18 1,-55 31 274,1 0 0,-1 0 0,1 1 0,1 0 0,-1 0 0,-5 12 0,5-9 93,-2 7 195,0 1 1,0 0-1,2 0 1,0 1-1,1-1 1,1 1-1,1-1 1,0 1-1,2 22 1,-1-38-216,1-1 50,-1 1 1,0-1 0,0 0-1,0 1 1,0-1-1,0 0 1,0 1 0,0-1-1,-1 0 1,1 1-1,0-1 1,-1 0 0,1 1-1,-1-1 1,1 0-1,-2 2 1,-27-1 1245,26-3-1335,-29-3 325,-1-2 0,-42-13 0,111 2-2363,69-16-8286,-63 19 2718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36.121"/>
    </inkml:context>
    <inkml:brush xml:id="br0">
      <inkml:brushProperty name="width" value="0.025" units="cm"/>
      <inkml:brushProperty name="height" value="0.025" units="cm"/>
      <inkml:brushProperty name="color" value="#AB008B"/>
    </inkml:brush>
  </inkml:definitions>
  <inkml:trace contextRef="#ctx0" brushRef="#br0">0 113 17681,'0'0'10863,"9"-6"-10665,4-3-169,10-7-15,0-1 0,-1 0 0,29-31 0,-51 49-14,0-1-1,0 0 0,0 0 0,0 0 1,0 0-1,0 0 0,0 0 1,0 0-1,0 1 0,0-1 0,0 0 1,1 0-1,-1 0 0,0 0 1,0 0-1,0 0 0,0 0 0,0 0 1,0 0-1,0 0 0,0 1 1,1-1-1,-1 0 0,0 0 0,0 0 1,0 0-1,0 0 0,0 0 1,0 0-1,1 0 0,-1 0 0,0 0 1,0 0-1,0 0 0,0 0 1,0 0-1,0 0 0,1 0 0,-1 0 1,0 0-1,0 0 0,0-1 1,0 1-1,0 0 0,0 0 0,0 0 1,1 0-1,-1 0 0,0 0 1,0 0-1,0 0 0,0 0 0,0 0 1,0-1-1,0 1 0,0 0 1,0 0-1,0 0 0,0 0 0,0 0 1,0 0-1,0 0 0,1-1 1,-3 19-100,-9 23-38,-1-10 4,5-17-74,1 0 1,1 0-1,0 1 1,1-1-1,0 1 1,1 0-1,1 0 1,-1 28-1,3-42 28,0-1-1,0 1 1,0-1-1,0 1 1,0-1-1,0 1 1,0 0-1,1-1 1,-1 1 0,0-1-1,0 1 1,0-1-1,1 1 1,-1-1-1,0 1 1,1-1-1,-1 1 1,0-1-1,1 0 1,-1 1-1,1-1 1,-1 0-1,1 1 1,-1-1-1,1 0 1,-1 1-1,1-1 1,-1 0-1,1 0 1,-1 1-1,1-1 1,-1 0-1,1 0 1,-1 0-1,1 0 1,1 0-1,10 1-6326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36.466"/>
    </inkml:context>
    <inkml:brush xml:id="br0">
      <inkml:brushProperty name="width" value="0.025" units="cm"/>
      <inkml:brushProperty name="height" value="0.025" units="cm"/>
      <inkml:brushProperty name="color" value="#AB008B"/>
    </inkml:brush>
  </inkml:definitions>
  <inkml:trace contextRef="#ctx0" brushRef="#br0">64 0 13677,'0'0'5221,"-37"48"-3203,24-25 384,3-2-832,6-6-1186,4-5-448,14-6-897,4-4-1826,4-2-2818,3-12-4292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36.860"/>
    </inkml:context>
    <inkml:brush xml:id="br0">
      <inkml:brushProperty name="width" value="0.025" units="cm"/>
      <inkml:brushProperty name="height" value="0.025" units="cm"/>
      <inkml:brushProperty name="color" value="#AB008B"/>
    </inkml:brush>
  </inkml:definitions>
  <inkml:trace contextRef="#ctx0" brushRef="#br0">123 1 13164,'0'0'6060,"-9"3"-4464,2 0-1390,0 0 1,0 1-1,1 0 1,-1 0-1,1 1 1,0 0-1,0 0 1,1 0-1,-1 1 1,1-1-1,1 1 1,-1 0-1,1 1 1,0-1-1,0 1 1,1 0-1,0 0 1,-3 8-1,3-8-106,1 0-1,0 1 0,0-1 0,1 1 0,0-1 0,0 1 1,0-1-1,1 1 0,0 0 0,3 13 0,-3-19-87,1 1-1,0-1 1,0 0-1,0 0 1,0 1-1,0-1 1,0 0-1,1 0 1,-1 0-1,1 0 1,-1 0-1,1-1 1,0 1-1,0 0 1,-1-1-1,1 1 1,1-1-1,-1 0 1,0 1-1,0-1 1,0 0-1,1 0 1,-1-1-1,0 1 1,1 0-1,-1-1 1,0 0-1,1 1 1,-1-1-1,1 0 1,-1 0-1,1 0 1,-1-1-1,1 1 1,-1 0-1,3-2 1,-1 1 38,0 0 0,0 0 0,0-1 1,-1 0-1,1 1 0,0-1 1,-1-1-1,1 1 0,-1 0 1,0-1-1,0 0 0,0 0 1,0 0-1,0 0 0,-1 0 1,1-1-1,-1 1 0,0-1 1,0 1-1,0-1 0,0 0 1,-1 0-1,0 0 0,0 0 1,0 0-1,0 0 0,0 0 1,-1 0-1,0 0 0,1 0 1,-2-6-1,1 6-58,0 1 0,0-1-1,0 0 1,0 0 0,-1 1 0,0-1-1,1 1 1,-2-1 0,1 0-1,0 1 1,-1 0 0,1-1 0,-1 1-1,0 0 1,0 0 0,0 0 0,0 0-1,-1 0 1,1 0 0,-1 1 0,0-1-1,0 1 1,0 0 0,0 0 0,0 0-1,0 0 1,-1 0 0,1 1 0,0-1-1,-1 1 1,1 0 0,-1 0 0,0 0-1,1 1 1,-6-1 0,9 1-170,-1 0 0,1 0 0,0 0 1,-1 0-1,1 0 0,0 0 0,-1 1 1,1-1-1,0 0 0,-1 0 0,1 0 0,0 0 1,0 0-1,-1 1 0,1-1 0,0 0 1,0 0-1,-1 1 0,1-1 0,0 0 0,0 0 1,0 1-1,-1-1 0,1 0 0,0 1 0,0-1 1,0 0-1,0 0 0,0 1 0,0-1 1,0 0-1,0 1 0,0-1 0,0 0 0,0 1 1,0-1-1,0 0 0,0 1 0,0-1 1,0 0-1,0 1 0,0-1 0,0 1 0,0 1-1459,0 9-6226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37.486"/>
    </inkml:context>
    <inkml:brush xml:id="br0">
      <inkml:brushProperty name="width" value="0.025" units="cm"/>
      <inkml:brushProperty name="height" value="0.025" units="cm"/>
      <inkml:brushProperty name="color" value="#AB008B"/>
    </inkml:brush>
  </inkml:definitions>
  <inkml:trace contextRef="#ctx0" brushRef="#br0">203 30 8136,'0'0'12203,"-11"-6"-10041,7 3-2021,0 1-55,1-1 0,0 1 1,-1 0-1,1 0 1,-1 1-1,0-1 0,1 1 1,-1 0-1,0 0 0,0 0 1,0 0-1,0 0 1,0 1-1,0 0 0,0 0 1,0 0-1,0 0 0,0 1 1,0 0-1,0 0 1,0 0-1,0 0 0,0 0 1,1 1-1,-6 2 1,1 2 2,0 1 1,0 0 0,1 0 0,0 0-1,0 1 1,-10 16 0,14-20 7,0 0 0,1 0 0,0 1 1,0-1-1,0 1 0,0-1 0,1 1 0,0 0 0,0 0 0,0 0 0,0-1 0,1 1 1,0 0-1,0 0 0,0 0 0,2 6 0,-1-8-77,1 0 0,0 0 1,0 0-1,0 0 0,0-1 0,0 1 0,0-1 0,1 1 0,0-1 1,-1 0-1,1 0 0,0 0 0,0-1 0,0 1 0,0 0 1,0-1-1,0 0 0,1 0 0,-1 0 0,0 0 0,0-1 0,1 1 1,-1-1-1,1 0 0,3 0 0,0 1-17,-1-1 1,1 0-1,-1 0 0,1 0 0,-1-1 0,1 0 1,-1 0-1,0-1 0,1 1 0,-1-1 0,0-1 1,9-4-1,-13 5-57,0 1-1,0-1 1,0 0 0,-1 0-1,1 0 1,-1 0 0,1 0-1,-1 0 1,0 0 0,0-1-1,0 1 1,0 0 0,0-1-1,0 1 1,-1 0 0,1-1-1,-1 1 1,0-1 0,1 1-1,-1-1 1,0 1 0,-1-4-1,1 5-35,-1-1-1,1 1 1,0 0-1,-1-1 0,0 1 1,1 0-1,-1-1 1,0 1-1,1 0 0,-1 0 1,0-1-1,0 1 1,0 0-1,0 0 0,0 0 1,0 0-1,-1 0 1,1 1-1,0-1 0,0 0 1,-1 1-1,1-1 1,0 0-1,-1 1 0,1 0 1,0-1-1,-1 1 0,1 0 1,-1-1-1,1 1 1,-1 0-1,1 0 0,-1 0 1,1 1-1,-1-1 1,1 0-1,-3 1 0,-16 13-124,20-14 301,-1 1 0,0-1 0,1 1 0,-1-1 0,0 0 0,1 1 0,-1 0 1,1-1-1,-1 1 0,1-1 0,-1 1 0,1 0 0,0-1 0,-1 1 0,1 0 1,0-1-1,-1 1 0,1 0 0,0 0 0,0-1 0,0 1 0,0 0 0,0 0 0,0-1 1,0 3-1,1-3-21,-1 0 1,1 0-1,0 1 1,0-1-1,0 0 1,0 0-1,0 0 1,0 0-1,0 0 1,0 0-1,0 0 1,0 0-1,0-1 1,0 1-1,0 0 1,0 0-1,0-1 1,-1 1-1,1-1 1,0 1-1,0-1 1,0 1-1,-1-1 0,1 1 1,1-2-1,19-16 165,-16 14-147,0-1 0,-1 1-1,0-1 1,0 0 0,0-1 0,0 1-1,-1-1 1,0 1 0,0-1 0,0 0-1,-1 0 1,0 0 0,0 0 0,0-1-1,0-7 1,-17 29 339,11-5-355,1 0 0,1 1 0,-1-1 1,2 1-1,-1 0 0,2 0 0,-1 0 0,1 0 1,1-1-1,0 1 0,1 0 0,0 0 0,0-1 1,1 1-1,1-1 0,4 11 0,-4-14 89,-1 1 0,0-1-1,0 1 1,-1 0 0,0 0-1,0 0 1,-1 0 0,1 10 0,-2-16-118,0 0 0,0 0 0,0 0 0,-1 0 0,1 0 0,-1 0 1,1 0-1,-1 0 0,0 0 0,1 0 0,-1 0 0,0-1 0,0 1 1,0 0-1,-1-1 0,1 1 0,0-1 0,-1 1 0,1-1 0,-1 1 1,1-1-1,-1 0 0,0 0 0,1 0 0,-1 0 0,0 0 0,0 0 1,0 0-1,0-1 0,0 1 0,0-1 0,0 1 0,0-1 0,0 0 1,0 0-1,0 0 0,-3 0 0,-8 0-35,1 0-1,-1-1 1,1 0 0,-1-1-1,1-1 1,0 0 0,-1-1-1,1 0 1,1-1 0,-1 0-1,-21-13 1,27 15-6197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38.143"/>
    </inkml:context>
    <inkml:brush xml:id="br0">
      <inkml:brushProperty name="width" value="0.025" units="cm"/>
      <inkml:brushProperty name="height" value="0.025" units="cm"/>
      <inkml:brushProperty name="color" value="#AB008B"/>
    </inkml:brush>
  </inkml:definitions>
  <inkml:trace contextRef="#ctx0" brushRef="#br0">9 135 12684,'-8'-3'7148,"18"-3"-5223,21-5-1229,26-2 521,0 2 0,104-5 1,121 12-820,-174 5-305,282 1-1,604-11-408,-767 3 619,120-7 2976,-278 3-2681,-75-8-6092,5 17 4619,-6-16-5531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39.177"/>
    </inkml:context>
    <inkml:brush xml:id="br0">
      <inkml:brushProperty name="width" value="0.025" units="cm"/>
      <inkml:brushProperty name="height" value="0.025" units="cm"/>
      <inkml:brushProperty name="color" value="#AB008B"/>
    </inkml:brush>
  </inkml:definitions>
  <inkml:trace contextRef="#ctx0" brushRef="#br0">131 1 14574,'0'0'8621,"-9"4"-8012,3-2-572,1 1 0,-1-1 0,1 1 0,-1 1-1,1-1 1,0 1 0,1-1 0,-1 2 0,1-1 0,-1 0 0,1 1 0,1 0 0,-1-1 0,1 2 0,-1-1 0,1 0 0,1 1 0,-1-1-1,1 1 1,0 0 0,0 0 0,1 0 0,-2 11 0,5-17-26,0 1 1,1-1-1,-1 1 1,0-1-1,0 0 1,0 0-1,1 0 1,-1 0-1,0 0 0,0-1 1,0 1-1,0-1 1,3 0-1,4-3 6,0 0 0,0-1 0,-1 0 1,14-11-1,-16 11-17,1 0 0,-1 1 0,1-1 0,-1 2 0,1-1 0,1 1 0,-1 0 0,13-3 0,-20 8-20,1 1 0,0 0 0,-1 0 1,1 0-1,-1 0 0,0 0 0,0 0 1,0 0-1,-1 6 0,-10 54 101,6-45 273,2 0 0,0 1 0,1 0 0,1 0 0,2 34 0,-1-52-319,0 0 1,0 0-1,1 0 1,-1 0-1,0 0 0,0 0 1,0 0-1,1 0 1,-1 0-1,1 0 1,-1 0-1,1 0 1,-1 0-1,1-1 0,-1 1 1,1 0-1,0 0 1,-1-1-1,1 1 1,1 0-1,-2 0-10,1-1 0,-1 0 0,0 0 0,1 0 0,-1 0 0,0 0 0,1 0 0,-1 0-1,1 0 1,-1 0 0,0-1 0,1 1 0,-1 0 0,1 0 0,-1 0 0,0 0 0,1-1 0,-1 1 0,0 0 0,1 0 0,-1 0 0,0-1 0,0 1 0,1 0-1,-1-1 1,0 1 0,0 0 0,1-1 0,-1 1 0,0 0 0,0-1 0,0 1 0,1-2-11,-1 1-1,1 0 1,-1 0-1,0-1 1,1 1 0,-1 0-1,0 0 1,0-1 0,0 1-1,0 0 1,0-1 0,-1 1-1,1 0 1,0 0 0,0-1-1,-1 1 1,1 0-1,-1 0 1,1-1 0,-1 1-1,0 0 1,1 0 0,-1 0-1,0 0 1,0 0 0,0 0-1,0 0 1,0 0 0,0 0-1,0 1 1,0-1 0,0 0-1,0 1 1,-2-2-1,0 0-15,0 1 0,0-1 0,1 1 0,-1 0-1,0 0 1,0 0 0,0 0 0,-1 0 0,1 1-1,0 0 1,0-1 0,0 1 0,0 0 0,-1 0-1,1 1 1,0-1 0,0 1 0,0-1 0,0 1-1,0 0 1,0 0 0,0 1 0,-4 2 0,-2 2 35,1 0 0,0 1 0,1 0 0,-1 1 0,-10 14 0,-19 19 740,33-40-495,6-7-462,7-10-759,59-37-9670,-39 33 2547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39.536"/>
    </inkml:context>
    <inkml:brush xml:id="br0">
      <inkml:brushProperty name="width" value="0.025" units="cm"/>
      <inkml:brushProperty name="height" value="0.025" units="cm"/>
      <inkml:brushProperty name="color" value="#AB008B"/>
    </inkml:brush>
  </inkml:definitions>
  <inkml:trace contextRef="#ctx0" brushRef="#br0">1 159 11050,'0'0'14772,"10"4"-13208,-4-1-1289,-3-1-201,-1-1-1,0 0 0,1 0 0,0 0 1,-1 0-1,1 0 0,-1 0 1,1-1-1,0 1 0,-1-1 0,1 0 1,0 0-1,0 0 0,-1 0 0,1 0 1,0-1-1,-1 1 0,1-1 0,0 0 1,-1 0-1,1 0 0,-1 0 1,5-2-1,15-13 25,0-1 1,-2-1-1,0-1 0,-1 0 1,0-2-1,18-27 0,-30 39-82,-24 45-215,8-12 217,-3-3-25,3-6 14,1 0-1,1 0 1,0 1 0,0 0 0,2 0-1,0 0 1,1 1 0,-4 33-1,8-49-90,0 0-1,0 0 0,0-1 1,1 1-1,-1 0 0,0 0 1,0 0-1,0 0 0,1-1 1,-1 1-1,0 0 0,1 0 1,-1-1-1,1 1 0,-1 0 1,1-1-1,-1 1 0,1 0 1,0-1-1,-1 1 0,1-1 1,0 1-1,-1-1 0,1 1 1,0-1-1,0 1 0,-1-1 1,1 0-1,0 1 0,0-1 1,0 0-1,-1 0 0,1 0 1,0 0-1,0 1 0,0-1 1,1-1-1,2 1-941,-1 0 1,0 0-1,0-1 0,1 1 1,-1-1-1,0 0 0,0 0 1,0 0-1,4-2 0,13-10-10723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39.895"/>
    </inkml:context>
    <inkml:brush xml:id="br0">
      <inkml:brushProperty name="width" value="0.025" units="cm"/>
      <inkml:brushProperty name="height" value="0.025" units="cm"/>
      <inkml:brushProperty name="color" value="#AB008B"/>
    </inkml:brush>
  </inkml:definitions>
  <inkml:trace contextRef="#ctx0" brushRef="#br0">44 0 14894,'0'0'6502,"-26"44"-4484,17-28-961,2 0-160,6-2-641,1-4-256,0-3-1249,11-5-1954,5-2-1922,0 0-1857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20.053"/>
    </inkml:context>
    <inkml:brush xml:id="br0">
      <inkml:brushProperty name="width" value="0.025" units="cm"/>
      <inkml:brushProperty name="height" value="0.025" units="cm"/>
      <inkml:brushProperty name="color" value="#AB008B"/>
    </inkml:brush>
  </inkml:definitions>
  <inkml:trace contextRef="#ctx0" brushRef="#br0">170 0 16432,'0'0'11098,"-6"10"-11098,-27 48 246,-43 103 1,65-133-161,1 1 1,1 1 0,2-1 0,1 1-1,1 0 1,-2 42 0,7-69-137,0-1 1,0 1 0,0-1 0,1 0-1,-1 1 1,0-1 0,1 0-1,0 0 1,-1 1 0,1-1 0,0 0-1,0 0 1,0 0 0,1 0-1,-1 0 1,0 0 0,1 0-1,-1 0 1,1 0 0,0-1 0,-1 1-1,3 1 1,21 6-3132,6-7-3491,-7-3-3764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40.289"/>
    </inkml:context>
    <inkml:brush xml:id="br0">
      <inkml:brushProperty name="width" value="0.025" units="cm"/>
      <inkml:brushProperty name="height" value="0.025" units="cm"/>
      <inkml:brushProperty name="color" value="#AB008B"/>
    </inkml:brush>
  </inkml:definitions>
  <inkml:trace contextRef="#ctx0" brushRef="#br0">132 31 15214,'0'0'9230,"-8"-6"-8124,6 5-1066,1-1-16,-1 1 0,0 0 0,1-1 0,-1 1 0,1 0-1,-1 0 1,0 0 0,0 0 0,0 0 0,0 0 0,0 0 0,0 1 0,0-1-1,0 1 1,0-1 0,0 1 0,0 0 0,0 0 0,0 0 0,0 0 0,0 0 0,0 0-1,-1 1 1,1-1 0,0 1 0,0-1 0,0 1 0,1 0 0,-1 0 0,0 0 0,0 0-1,0 0 1,0 0 0,1 0 0,-1 1 0,1-1 0,-1 1 0,1-1 0,-1 1 0,1-1-1,0 1 1,-2 3 0,-3 3 91,1 1 1,0 0-1,0 1 0,1-1 1,0 1-1,1-1 0,-4 16 0,6-24-100,1 1-1,-1 0 1,1 0-1,-1 0 1,1 0-1,0 0 1,0 0-1,0 0 1,0 0-1,0 0 1,0 0-1,1 0 1,-1 0-1,1 0 1,-1 0-1,1 0 1,0 0-1,0 0 1,0 0-1,0-1 1,0 1-1,0 0 1,0-1-1,0 1 1,1-1-1,-1 1 1,1-1-1,-1 0 1,1 1-1,-1-1 1,1 0-1,0 0 1,0 0-1,-1 0 1,1-1-1,0 1 1,0 0-1,0-1 1,0 1-1,0-1 1,0 0-1,0 0 1,0 1-1,3-2 1,-1 1 30,1 0-1,0-1 1,0 0 0,-1 0 0,1 0-1,0 0 1,-1-1 0,0 0 0,1 0-1,-1 0 1,0 0 0,0-1 0,0 0-1,0 0 1,0 0 0,-1 0 0,1 0-1,-1-1 1,0 1 0,0-1 0,0 0-1,-1 0 1,1 0 0,-1-1 0,0 1-1,0 0 1,0-1 0,-1 1-1,0-1 1,0 0 0,0 1 0,0-1-1,-1 0 1,1 0 0,-1 0 0,-1 1-1,1-1 1,-1 0 0,1 0 0,-1 1-1,-3-8 1,3 9-85,-1 1-1,1 0 1,0-1-1,-1 1 1,0 0-1,0 0 1,0 0-1,0 0 1,0 0-1,0 0 1,0 0-1,0 1 1,-1-1-1,1 1 1,-1 0-1,1 0 1,-1 0-1,1 0 1,-1 0-1,0 0 1,0 1-1,1-1 1,-1 1-1,0 0 1,0 0-1,1 0 1,-1 0-1,-3 1 1,6-1-39,-1 0 1,1 0 0,-1 0 0,1 1-1,-1-1 1,1 0 0,0 1-1,-1-1 1,1 0 0,-1 1-1,1-1 1,0 1 0,-1-1 0,1 0-1,0 1 1,-1-1 0,1 1-1,0-1 1,0 1 0,0-1 0,-1 1-1,1-1 1,0 1 0,0-1-1,0 1 1,0-1 0,0 1 0,0 0-1,0-1 1,0 1 0,0-1-1,0 1 1,0-1 0,0 1 0,1-1-1,-1 1 1,0-1 0,1 2-1,11 18-4288,-7-18 3007,-1 0-1,1-1 0,0 1 1,0-1-1,0 0 1,0 0-1,9 0 0,17 1-5899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40.618"/>
    </inkml:context>
    <inkml:brush xml:id="br0">
      <inkml:brushProperty name="width" value="0.025" units="cm"/>
      <inkml:brushProperty name="height" value="0.025" units="cm"/>
      <inkml:brushProperty name="color" value="#AB008B"/>
    </inkml:brush>
  </inkml:definitions>
  <inkml:trace contextRef="#ctx0" brushRef="#br0">134 0 10442,'0'0'15348,"-10"4"-14046,7-2-1266,-5 1 270,1 0 0,0 1-1,-1-1 1,-9 9 0,14-10-211,1 0-1,0 0 1,0 0 0,-1 0 0,2 1-1,-1-1 1,0 1 0,0-1-1,1 1 1,-1-1 0,1 1 0,0 0-1,0 0 1,0 0 0,0 0 0,0 0-1,1 0 1,-1 0 0,1 4 0,1-6-94,-1 0 1,1 0-1,0 0 1,0 0 0,0-1-1,0 1 1,0 0-1,0 0 1,0-1 0,0 1-1,0-1 1,0 1-1,0-1 1,0 1 0,0-1-1,1 0 1,-1 1-1,0-1 1,0 0 0,0 0-1,1 0 1,-1 0-1,0 0 1,0 0 0,0 0-1,1 0 1,-1-1-1,2 0 1,40-5-1116,-40 5 954,4-1-208,-1 0 1,1 0-1,0 1 0,0 0 1,0 1-1,10-1 1,-16 3 376,0 0 0,0 0 0,0 0 0,0 1 0,0-1 0,0 0 0,-1 0 0,1 0 0,-1 0 0,0 1 0,0-1 0,1 0 0,-1 1 1,-1-1-1,1 3 0,0 1 123,10 126 2852,-11-129-2933,1-1 0,-1 0 0,0 1 0,0-1-1,0 0 1,0 0 0,0 0 0,0 0 0,-1 0-1,1 0 1,-1 0 0,1 0 0,-1 0 0,0-1 0,1 1-1,-1-1 1,0 1 0,0-1 0,0 0 0,0 0-1,-1 0 1,1 0 0,0 0 0,0 0 0,-1 0-1,1-1 1,0 1 0,-3-1 0,-8 3 269,0-1 0,0 0 1,-22 0-1,29-2-375,0-1-1,0 1 1,0-2 0,0 1 0,0 0-1,-11-5 1,16 5 21,0 1 0,0 0 0,0-1 0,-1 1-1,1-1 1,0 0 0,0 1 0,0-1 0,0 0 0,0 0 0,0 1 0,0-1 0,0 0 0,1 0-1,-1 0 1,0 0 0,0 0 0,1 0 0,-1 0 0,1-1 0,-1 1 0,1 0 0,-1 0 0,1 0 0,0-1-1,-1 1 1,1 0 0,0 0 0,0-1 0,0 1 0,0 0 0,0 0 0,0-1 0,0 1 0,1 0-1,-1 0 1,0-1 0,1 1 0,0-2 0,1 1-548,-1 1 0,1-1 0,-1 1 0,1-1 0,0 1 0,0 0 0,0-1 0,0 1 0,0 0 0,0 1 0,0-1 0,0 0 0,0 0 0,4 0 0,7-3-4957,13-5-9606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41.023"/>
    </inkml:context>
    <inkml:brush xml:id="br0">
      <inkml:brushProperty name="width" value="0.025" units="cm"/>
      <inkml:brushProperty name="height" value="0.025" units="cm"/>
      <inkml:brushProperty name="color" value="#AB008B"/>
    </inkml:brush>
  </inkml:definitions>
  <inkml:trace contextRef="#ctx0" brushRef="#br0">1 0 12011,'0'0'11563,"64"36"-10089,-19-35-257,14-1-577,3 0-351,0-8-225,-11-1-160,-6 2-1186,-18 2-1696,-17 1-898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41.378"/>
    </inkml:context>
    <inkml:brush xml:id="br0">
      <inkml:brushProperty name="width" value="0.025" units="cm"/>
      <inkml:brushProperty name="height" value="0.025" units="cm"/>
      <inkml:brushProperty name="color" value="#AB008B"/>
    </inkml:brush>
  </inkml:definitions>
  <inkml:trace contextRef="#ctx0" brushRef="#br0">1 67 14958,'0'0'7944,"74"4"-6279,-22-12-159,3-2-642,4 0-671,0 1-161,-9 1-929,-6 0-2114,-12 0-1922,-7-1-3715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41.738"/>
    </inkml:context>
    <inkml:brush xml:id="br0">
      <inkml:brushProperty name="width" value="0.025" units="cm"/>
      <inkml:brushProperty name="height" value="0.025" units="cm"/>
      <inkml:brushProperty name="color" value="#AB008B"/>
    </inkml:brush>
  </inkml:definitions>
  <inkml:trace contextRef="#ctx0" brushRef="#br0">145 1 17232,'0'0'7511,"-10"6"-6219,-4 4-799,0 0-1,1 1 0,0 1 0,-21 25 1,29-32-412,0 1 1,1-1 0,0 1 0,0 0 0,0 0 0,1 0 0,0 1-1,0-1 1,1 1 0,0 0 0,0-1 0,0 1 0,1 0-1,0 0 1,0 0 0,1 0 0,0 11 0,1-16-78,0-1 0,-1 1 1,1 0-1,0-1 1,0 1-1,0-1 0,0 1 1,0-1-1,0 0 0,1 0 1,-1 1-1,0-1 1,1 0-1,-1 0 0,1 0 1,-1 0-1,1 0 1,-1-1-1,1 1 0,0 0 1,-1-1-1,1 1 0,0-1 1,0 0-1,-1 1 1,3-1-1,54 2 30,-45-3-85,-6 1-340,0-1 1,0 0-1,-1 0 0,1-1 1,0 0-1,0 0 0,-1 0 1,1-1-1,-1 0 0,0 0 1,7-5-1,-9 5-321,-1 0-1,1 0 1,-1 0 0,0 0 0,0 0-1,0 0 1,-1-1 0,4-5 0,-4 6-46,-1 0 0,0 0 0,0 0-1,0 0 1,0 0 0,0 0 0,-1 0 0,1 0 0,-1 0 0,0-1 0,0 1 0,-1-5 0,1 8 827,0-1 1,0 1-1,0 0 1,0-1-1,-1 1 1,1 0-1,0-1 1,0 1-1,-1 0 1,1-1-1,0 1 1,0 0-1,-1-1 1,1 1-1,0 0 1,-1 0-1,1-1 1,0 1-1,-1 0 1,1 0-1,-1 0 1,1 0-1,0-1 1,-1 1-1,1 0 1,-1 0-1,1 0 1,-1 0-1,1 0 1,0 0-1,-1 0 1,1 0-1,-1 0 1,1 0-1,0 0 1,-1 1-1,1-1 1,-1 0-1,1 0 1,0 0-1,-1 0 1,1 1-1,0-1 1,-1 0-1,1 0 1,0 1-1,-1-1 1,1 0-1,0 1 1,-1-1-1,1 0 1,0 1-1,0-1 1,-1 1-1,-18 17 4586,12-7-3153,1-1-1,1 1 1,-1 1-1,-5 17 1,8-17-787,0 0 0,1-1 0,1 1 0,-1 22 0,2-33-730,0 1 1,0 0 0,0-1-1,0 1 1,0 0 0,1-1-1,-1 1 1,1 0-1,0-1 1,-1 1 0,1-1-1,0 1 1,0-1 0,0 1-1,0-1 1,0 0-1,0 1 1,0-1 0,0 0-1,1 0 1,-1 0 0,0 0-1,3 1 1,-1 0-744,1 0 0,0-1 1,0 1-1,0-1 0,0 0 1,0 0-1,0-1 0,7 1 1,16-1-8457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42.066"/>
    </inkml:context>
    <inkml:brush xml:id="br0">
      <inkml:brushProperty name="width" value="0.025" units="cm"/>
      <inkml:brushProperty name="height" value="0.025" units="cm"/>
      <inkml:brushProperty name="color" value="#AB008B"/>
    </inkml:brush>
  </inkml:definitions>
  <inkml:trace contextRef="#ctx0" brushRef="#br0">212 0 16111,'0'0'11819,"-72"68"-11787,40-32 0,0 1-32,5-2 33,9-6-33,-1-5-225,9-6-351,8-8-1026,2-8-1569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42.412"/>
    </inkml:context>
    <inkml:brush xml:id="br0">
      <inkml:brushProperty name="width" value="0.025" units="cm"/>
      <inkml:brushProperty name="height" value="0.025" units="cm"/>
      <inkml:brushProperty name="color" value="#AB008B"/>
    </inkml:brush>
  </inkml:definitions>
  <inkml:trace contextRef="#ctx0" brushRef="#br0">193 1 15855,'-10'0'1698,"-8"0"-848,-1 1 0,1 0 0,-24 6 1,38-6-755,-1 0 1,1 0-1,-1 0 1,1 0-1,0 1 1,0 0-1,-1 0 1,1 0 0,0 0-1,1 1 1,-1-1-1,0 1 1,1 0-1,-1 0 1,1 1-1,0-1 1,0 1-1,1-1 1,-1 1-1,0 0 1,1 0-1,-2 4 1,4-6-67,-1-1-1,1 1 1,0-1 0,0 1-1,0-1 1,0 0-1,0 1 1,0-1 0,0 1-1,0-1 1,1 1 0,-1-1-1,0 0 1,1 1 0,-1-1-1,1 0 1,0 1 0,-1-1-1,1 0 1,0 0-1,0 0 1,0 1 0,0-1-1,0 0 1,0 0 0,0 0-1,0-1 1,0 1 0,0 0-1,0 0 1,1 0 0,-1-1-1,0 1 1,1-1 0,-1 1-1,0-1 1,1 0-1,-1 1 1,2-1 0,9 3 205,-1-1 1,1-1-1,21 1 1,-23-2-197,-1 0 21,82 0 176,-84-1-225,0 0 0,0 0 0,0-1 0,0 0 0,0 0 0,0 0 0,-1-1 0,1 0 0,-1 0 0,8-6 0,-12 8-2,-1 0 1,1 0-1,-1 0 1,0 0 0,1 0-1,-1 0 1,0 0-1,0 0 1,0-1-1,0 1 1,0 0 0,0-1-1,0 1 1,-1-1-1,1 1 1,0-1 0,-1 0-1,1 1 1,0-4-1,-2 4-2,1 0-1,0 0 0,-1 0 0,1 0 1,-1 0-1,1 0 0,-1-1 0,1 2 1,-1-1-1,0 0 0,1 0 0,-1 0 1,0 0-1,0 0 0,0 0 1,0 1-1,0-1 0,0 0 0,0 1 1,0-1-1,-1 0 0,-5-2 5,0 0 0,-1 1 0,1 0 0,-1 0 0,0 0 0,-11 0-1,13 1-67,-11 0 66,0 0 0,0 1 0,0 1-1,-19 3 1,34-4-108,0 0 0,-1 0 0,1 0 1,0 1-1,-1-1 0,1 1 0,0 0 0,0 0 1,0 0-1,0 0 0,0 0 0,0 0 0,0 0 0,0 1 1,0-1-1,0 1 0,1-1 0,-1 1 0,1 0 0,-1-1 1,1 1-1,-1 0 0,1 0 0,0 0 0,0 0 1,0 0-1,0 1 0,1-1 0,-1 0 0,0 0 0,1 0 1,0 1-1,-1-1 0,1 0 0,0 1 0,0-1 0,0 0 1,1 1-1,0 3 0,0-3-432,0 1 0,0-1 0,1 0 0,-1 0 0,1 0 0,0 0 0,0 0 0,0 0 0,0 0 0,0 0 0,1-1 0,-1 1 0,1-1 0,3 2 0,27 18-6430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42.753"/>
    </inkml:context>
    <inkml:brush xml:id="br0">
      <inkml:brushProperty name="width" value="0.025" units="cm"/>
      <inkml:brushProperty name="height" value="0.025" units="cm"/>
      <inkml:brushProperty name="color" value="#AB008B"/>
    </inkml:brush>
  </inkml:definitions>
  <inkml:trace contextRef="#ctx0" brushRef="#br0">114 25 14446,'-9'5'3763,"-4"3"-2437,-40 24 3215,49-29-4101,0-1 1,1 1-1,-1-1 1,1 1-1,0 0 0,0 0 1,0 1-1,0-1 1,1 1-1,-1-1 1,-1 5-1,4-8-418,0 1 0,1-1-1,-1 0 1,0 1 0,1-1 0,-1 1-1,0-1 1,0 0 0,1 1 0,-1-1-1,1 0 1,-1 0 0,0 1-1,1-1 1,-1 0 0,1 0 0,-1 1-1,0-1 1,1 0 0,-1 0 0,1 0-1,-1 0 1,1 0 0,-1 0 0,1 0-1,-1 0 1,1 0 0,-1 0 0,1 0-1,-1 0 1,0 0 0,1 0 0,23 0-46,-20 0 83,9-1-32,1 1 0,-1-2 0,0 0 0,24-7 1,-34 9-27,-1-1 0,1 1 0,-1-1 0,1 0 0,-1 0 0,0 0 0,1 0 0,-1 0 0,0 0 0,0-1 0,0 1 0,0-1 0,0 0 0,0 1 0,0-1 0,-1 0 0,1 0 0,-1 0 0,1 0 0,-1 0 0,0 0 0,0-1 0,1 1 0,-2 0 0,1-1 0,0 1 0,0-1 0,-1 1 1,0-1-1,1 1 0,-1-1 0,0 1 0,0-4 0,-1 4-20,0 0 0,1 0 1,-1 0-1,0 0 0,0 1 1,-1-1-1,1 0 1,0 1-1,0-1 0,-1 0 1,1 1-1,-1 0 0,0-1 1,1 1-1,-1 0 0,0 0 1,0 0-1,1 0 1,-1 0-1,0 0 0,0 0 1,0 1-1,0-1 0,-3 1 1,-24-5-1676,4 4-3764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43.222"/>
    </inkml:context>
    <inkml:brush xml:id="br0">
      <inkml:brushProperty name="width" value="0.025" units="cm"/>
      <inkml:brushProperty name="height" value="0.025" units="cm"/>
      <inkml:brushProperty name="color" value="#AB008B"/>
    </inkml:brush>
  </inkml:definitions>
  <inkml:trace contextRef="#ctx0" brushRef="#br0">0 59 16335,'0'0'4965,"69"0"-2787,-23-6-865,13-1-159,10-2-578,3 0-448,-1 1-128,-4 1-1121,-17 2-1441,-13 2-1154,-13-1-2978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43.570"/>
    </inkml:context>
    <inkml:brush xml:id="br0">
      <inkml:brushProperty name="width" value="0.025" units="cm"/>
      <inkml:brushProperty name="height" value="0.025" units="cm"/>
      <inkml:brushProperty name="color" value="#AB008B"/>
    </inkml:brush>
  </inkml:definitions>
  <inkml:trace contextRef="#ctx0" brushRef="#br0">0 64 13549,'0'0'1377,"52"4"1474,0-4-897,12-4-1186,9-6-223,6-2-417,0 2-160,-9-1-1986,-7 0-3427,-15 2 32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20.444"/>
    </inkml:context>
    <inkml:brush xml:id="br0">
      <inkml:brushProperty name="width" value="0.025" units="cm"/>
      <inkml:brushProperty name="height" value="0.025" units="cm"/>
      <inkml:brushProperty name="color" value="#AB008B"/>
    </inkml:brush>
  </inkml:definitions>
  <inkml:trace contextRef="#ctx0" brushRef="#br0">60 1 13068,'0'0'11392,"0"8"-9977,-2 15-945,-1-1 0,-1 1 0,-1-1 0,-11 32 0,-12 55 431,27-107-879,1 1 0,-1-1-1,1 1 1,0-1 0,0 1-1,0 0 1,1-1 0,-1 1-1,1-1 1,-1 1 0,1-1 0,0 0-1,0 1 1,0-1 0,0 1-1,0-1 1,1 0 0,1 3-1,-2-5-138,0 1 0,0 0 0,0 0 0,1 0 0,-1-1-1,0 1 1,0-1 0,1 1 0,-1-1 0,0 1 0,1-1-1,-1 0 1,1 0 0,-1 0 0,0 0 0,1 0-1,-1 0 1,1 0 0,-1 0 0,0 0 0,1 0 0,-1-1-1,0 1 1,1-1 0,-1 1 0,0-1 0,1 0 0,-1 1-1,0-1 1,0 0 0,0 0 0,0 0 0,0 0 0,2-2-1,-1 2-595,-1-1 0,1 0 0,-1 1 0,1-1 0,-1 0 0,0 0 0,0 0 0,0 0 0,0 0 0,0 0 0,0 0 0,0 0 0,0-3 0,0-12-8880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43.914"/>
    </inkml:context>
    <inkml:brush xml:id="br0">
      <inkml:brushProperty name="width" value="0.025" units="cm"/>
      <inkml:brushProperty name="height" value="0.025" units="cm"/>
      <inkml:brushProperty name="color" value="#AB008B"/>
    </inkml:brush>
  </inkml:definitions>
  <inkml:trace contextRef="#ctx0" brushRef="#br0">157 0 13805,'0'0'4436,"8"0"-2685,5 0-1411,0 1 0,0 1 0,0 0 0,-1 1 0,1 0 0,-1 1 0,0 0 0,0 1 0,12 6 0,-21-10-331,0 1 0,0 0 1,0 0-1,0 0 0,0 0 0,0 0 0,-1 1 1,1-1-1,-1 1 0,1 0 0,-1 0 1,0 0-1,0 0 0,-1 0 0,1 0 1,-1 0-1,1 0 0,-1 1 0,0-1 0,0 1 1,0-1-1,-1 1 0,1-1 0,-1 1 1,0-1-1,0 1 0,0 0 0,-1-1 1,1 1-1,-1-1 0,0 1 0,1-1 0,-2 0 1,1 1-1,0-1 0,-1 0 0,1 0 1,-1 0-1,-4 5 0,-7 13 59,-2-2 0,0 0 0,-1-1 0,-1-1 0,-36 30 0,-105 65-2585,155-110 2352,-38 25-3769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48.048"/>
    </inkml:context>
    <inkml:brush xml:id="br0">
      <inkml:brushProperty name="width" value="0.025" units="cm"/>
      <inkml:brushProperty name="height" value="0.025" units="cm"/>
      <inkml:brushProperty name="color" value="#AB008B"/>
    </inkml:brush>
  </inkml:definitions>
  <inkml:trace contextRef="#ctx0" brushRef="#br0">268 1 16464,'0'0'7351,"-5"10"-6065,-13 20-787,-2-1 0,-1-1-1,0-1 1,-30 28 0,19-20 274,-56 76 1,81-99-552,2-4-1199,7-11-1135,17-36-3498,-5 3-268,-2-6-2983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48.438"/>
    </inkml:context>
    <inkml:brush xml:id="br0">
      <inkml:brushProperty name="width" value="0.025" units="cm"/>
      <inkml:brushProperty name="height" value="0.025" units="cm"/>
      <inkml:brushProperty name="color" value="#AB008B"/>
    </inkml:brush>
  </inkml:definitions>
  <inkml:trace contextRef="#ctx0" brushRef="#br0">1 1 14990,'0'0'10474,"18"44"-8648,-1-22-449,5 1-416,3-1-256,7-2-257,5 0-224,-2-4-160,2-3-32,0-2-544,-5-2-769,-5-2-897,-3-3-2467,-11-4-5668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50.253"/>
    </inkml:context>
    <inkml:brush xml:id="br0">
      <inkml:brushProperty name="width" value="0.025" units="cm"/>
      <inkml:brushProperty name="height" value="0.025" units="cm"/>
      <inkml:brushProperty name="color" value="#AB008B"/>
    </inkml:brush>
  </inkml:definitions>
  <inkml:trace contextRef="#ctx0" brushRef="#br0">1 13 7175,'0'0'17456,"48"-8"-15854,-16 6-737,5 0-481,5 2-288,1 0-96,-3 0 32,-5 0-32,-3 0-833,-7 0-928,-8 0-1058,-8 0-1889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50.598"/>
    </inkml:context>
    <inkml:brush xml:id="br0">
      <inkml:brushProperty name="width" value="0.025" units="cm"/>
      <inkml:brushProperty name="height" value="0.025" units="cm"/>
      <inkml:brushProperty name="color" value="#AB008B"/>
    </inkml:brush>
  </inkml:definitions>
  <inkml:trace contextRef="#ctx0" brushRef="#br0">1 56 13997,'0'0'6566,"43"9"-4740,-2-9 0,6-4-545,8-4-929,-1 0-255,-3 0-97,-4 2-929,-14-2-1281,-7-1-2275,-13-4-5860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58.654"/>
    </inkml:context>
    <inkml:brush xml:id="br0">
      <inkml:brushProperty name="width" value="0.025" units="cm"/>
      <inkml:brushProperty name="height" value="0.025" units="cm"/>
      <inkml:brushProperty name="color" value="#AB008B"/>
    </inkml:brush>
  </inkml:definitions>
  <inkml:trace contextRef="#ctx0" brushRef="#br0">277 43 15503,'0'0'4270,"-9"-8"-2310,3 4-1663,1 0 1,-1 0 0,0 0 0,-1 1 0,1-1 0,-1 1 0,-11-3 0,15 5-197,-1 1 0,1-1-1,-1 1 1,1 0 0,-1 0 0,1 0 0,0 0 0,-1 1 0,1-1-1,-1 1 1,1 0 0,0 0 0,-1 0 0,1 0 0,0 1 0,0-1-1,0 1 1,0 0 0,0 0 0,1 0 0,-1 0 0,-3 4 0,1-1-20,1 0 0,-1-1 1,1 2-1,1-1 0,-1 0 1,1 1-1,0 0 0,0 0 1,0 0-1,1 0 1,0 0-1,0 1 0,1-1 1,-1 0-1,2 1 0,-1-1 1,1 1-1,-1-1 0,2 1 1,0 6-1,0-10-73,0-1 1,1 0 0,-1 0-1,1 0 1,-1 0-1,1 0 1,0 0-1,0-1 1,0 1-1,0 0 1,0-1-1,0 0 1,0 1-1,0-1 1,0 0 0,1 0-1,-1 0 1,0 0-1,1-1 1,-1 1-1,1-1 1,-1 1-1,1-1 1,-1 0-1,1 0 1,-1 0-1,1 0 1,-1 0-1,1-1 1,-1 1 0,4-2-1,1 1 7,1 0 1,-1-1-1,1 0 1,-1 0-1,0-1 0,0 0 1,0 0-1,0-1 1,9-6-1,-11 6-14,-1-1 0,1 0 0,-1 0 1,0 0-1,0-1 0,4-6 0,-7 10-1,0 0-1,0-1 1,0 1-1,0 0 1,0-1 0,0 1-1,0-1 1,-1 1-1,1-1 1,-1 1-1,0-1 1,0 1 0,0-1-1,0 0 1,0 1-1,-1-1 1,1 1-1,-2-5 1,1 6 0,1 0-1,-1 1 1,0-1 0,1 0-1,-1 1 1,0-1-1,0 0 1,0 1 0,1-1-1,-1 1 1,0 0 0,0-1-1,0 1 1,0 0 0,0-1-1,0 1 1,0 0-1,0 0 1,0 0 0,0 0-1,0 0 1,0 0 0,1 0-1,-1 0 1,0 0 0,0 0-1,0 1 1,0-1-1,0 0 1,0 1 0,0-1-1,-1 1 1,-27 16 28,24-12 0,0 1-1,1-1 1,0 1-1,0 0 1,1 1-1,-1-1 1,1 1-1,0-1 1,1 1-1,0 0 1,0 0-1,0 0 1,1 0-1,0 0 1,1 0-1,-1 1 1,2 7-1,0-4-3,0 0 0,1 0 0,1 0 0,0 0 0,0 0 0,1 0-1,0-1 1,1 0 0,1 0 0,6 11 0,-10-19-24,-1 0 0,0 0 0,0 0 0,1 0 0,-2 0 0,1 0-1,0 0 1,0 0 0,-1 0 0,1 0 0,-1 0 0,1 0 0,-1 4 0,0-5 16,0-1 0,0 1 1,-1 0-1,1 0 1,0 0-1,-1-1 0,1 1 1,0 0-1,-1-1 0,1 1 1,-1 0-1,1-1 1,-1 1-1,1 0 0,-1-1 1,0 1-1,1-1 0,-1 1 1,0-1-1,1 1 1,-1-1-1,0 0 0,0 1 1,0-1-1,-7 2 157,0-1 1,1 0-1,-1 0 1,0-1-1,1 0 1,-10-1-1,-1 0 95,7 2-189,1-2-1,-1 0 1,1 0-1,0-1 1,-1 0 0,1-1-1,0 0 1,0 0-1,1-1 1,-18-10 0,27 14-97,-1 0 1,1 0-1,0 0 1,0-1-1,-1 1 1,1 0-1,0 0 1,0 0 0,0 0-1,-1-1 1,1 1-1,0 0 1,0 0-1,0 0 1,0-1-1,0 1 1,-1 0-1,1 0 1,0 0-1,0-1 1,0 1 0,0 0-1,0 0 1,0-1-1,0 1 1,0 0-1,0 0 1,0-1-1,0 1 1,0 0-1,0 0 1,0-1 0,0 1-1,0 0 1,0 0-1,0-1 1,0 1-1,1 0 1,-1 0-1,0-1 1,0 1-1,0 0 1,0 0-1,1-1 1,13-6-988,28-3-1593,-37 9 1969,82-18-11522,-38 8-2684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58.998"/>
    </inkml:context>
    <inkml:brush xml:id="br0">
      <inkml:brushProperty name="width" value="0.025" units="cm"/>
      <inkml:brushProperty name="height" value="0.025" units="cm"/>
      <inkml:brushProperty name="color" value="#AB008B"/>
    </inkml:brush>
  </inkml:definitions>
  <inkml:trace contextRef="#ctx0" brushRef="#br0">0 221 15599,'0'0'12417,"12"-5"-11809,3-2-580,0-1-1,-1-1 0,0 0 0,0-1 0,-1 0 0,0-1 0,-1-1 1,0 0-1,-1-1 0,0 0 0,9-15 0,14-36 15,-29 54 83,-22 43 162,4-7 75,-15 48 0,25-66-341,1 1 0,0 0 0,0 0 0,0 0 0,1-1 0,1 1 0,0 0 0,0 0 0,3 18 0,-3-26-137,0 0-1,1 0 1,-1 0-1,1-1 1,-1 1-1,0 0 0,1 0 1,-1 0-1,1 0 1,0-1-1,-1 1 1,1 0-1,0-1 1,-1 1-1,1-1 1,0 1-1,0 0 1,0-1-1,-1 0 1,1 1-1,0-1 1,0 1-1,1-1 1,23 1-7514,-5-4-4531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59.369"/>
    </inkml:context>
    <inkml:brush xml:id="br0">
      <inkml:brushProperty name="width" value="0.025" units="cm"/>
      <inkml:brushProperty name="height" value="0.025" units="cm"/>
      <inkml:brushProperty name="color" value="#AB008B"/>
    </inkml:brush>
  </inkml:definitions>
  <inkml:trace contextRef="#ctx0" brushRef="#br0">37 1 17457,'0'0'4388,"-27"44"-1506,21-24-255,2 2-1442,4-4-993,0-2-160,10-3-961,2-3-2434,7-5-4516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4:59.875"/>
    </inkml:context>
    <inkml:brush xml:id="br0">
      <inkml:brushProperty name="width" value="0.025" units="cm"/>
      <inkml:brushProperty name="height" value="0.025" units="cm"/>
      <inkml:brushProperty name="color" value="#AB008B"/>
    </inkml:brush>
  </inkml:definitions>
  <inkml:trace contextRef="#ctx0" brushRef="#br0">160 22 4484,'0'0'17003,"-8"-4"-15108,5 1-1796,0 1 1,0 1-1,0-1 0,0 0 1,0 1-1,0 0 0,-1-1 1,1 1-1,0 0 0,-1 1 1,1-1-1,-1 1 0,1-1 1,-1 1-1,1 0 0,-1 1 1,1-1-1,0 0 0,-1 1 1,1 0-1,-1 0 0,1 0 1,0 0-1,0 0 0,-1 1 1,1-1-1,0 1 0,1 0 1,-1 0-1,0 0 0,0 0 1,-3 4-1,2-1-74,-1 0 0,1 1-1,0-1 1,1 1 0,-1 0 0,1 0 0,0 0 0,1 1 0,0-1 0,0 0-1,0 1 1,0 0 0,1-1 0,0 1 0,1 0 0,0 0 0,0 6 0,0-9-6,0 0 0,1-1 0,0 1 1,0-1-1,0 1 0,0-1 0,0 1 1,0-1-1,1 0 0,0 1 1,0-1-1,0 0 0,0 0 0,0 0 1,1-1-1,-1 1 0,1 0 0,0-1 1,-1 0-1,1 1 0,0-1 1,1 0-1,-1-1 0,0 1 0,0 0 1,1-1-1,-1 0 0,1 0 0,-1 0 1,1 0-1,0-1 0,4 1 1,-1 0 62,-1-1 1,1 0-1,-1 0 0,1 0 1,-1-1-1,1 0 1,-1-1-1,0 1 1,1-1-1,-1 0 1,0-1-1,0 1 1,0-1-1,8-6 1,-11 7-19,0-1 1,0 1-1,0-1 1,-1 0-1,1 0 1,-1 0 0,1-1-1,-1 1 1,0-1-1,0 1 1,-1-1-1,1 1 1,-1-1-1,0 0 1,0 0-1,0 0 1,0 0-1,-1 0 1,1 0 0,-1 0-1,0 0 1,0 0-1,-1 0 1,-1-7-1,1 7-34,0 1-1,-1-1 1,1 0-1,-1 1 1,0-1 0,-1 1-1,1 0 1,0 0-1,-1 0 1,0 0-1,1 0 1,-1 0-1,-1 1 1,1-1-1,0 1 1,0 0-1,-1 0 1,1 0 0,-1 1-1,0-1 1,-5-1-1,-2-1-64,-1 1-1,0 0 1,1 1 0,-1 0-1,-22-1 1,35 3-40,-1 0 0,1 1 0,-1-1 0,1 0 1,-1 0-1,1 0 0,-1 0 0,0 1 0,1-1 0,-1 0 0,1 0 0,-1 1 0,0-1 0,1 0 1,-1 1-1,0-1 0,1 0 0,-1 1 0,0-1 0,1 0 0,-1 1 0,0-1 0,0 1 1,1-1-1,-1 1 0,0-1 0,0 1 0,0-1 0,0 1 0,0-1 0,0 1 0,0-1 0,0 0 1,0 1-1,0-1 0,0 1 0,0-1 0,0 1 0,0-1 0,0 1 0,0-1 0,-1 1 0,1-1 1,0 1-1,0-1 0,0 0 0,-1 1 0,1-1 0,0 1 0,-1-1 0,1 0 0,0 1 1,-1-1-1,1 0 0,0 1 0,-1-1 0,1 0 0,-1 0 0,1 0 0,-1 1 0,1-1 0,-1 0 1,1 0-1,0 0 0,-1 0 0,0 0 0,50 6-7591,-18-6 433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00.378"/>
    </inkml:context>
    <inkml:brush xml:id="br0">
      <inkml:brushProperty name="width" value="0.025" units="cm"/>
      <inkml:brushProperty name="height" value="0.025" units="cm"/>
      <inkml:brushProperty name="color" value="#AB008B"/>
    </inkml:brush>
  </inkml:definitions>
  <inkml:trace contextRef="#ctx0" brushRef="#br0">167 65 2626,'0'0'12391,"-2"-8"-7613,1 5-4492,0 0 0,0 0 0,0 0 0,0 0 1,0 0-1,-1 1 0,1-1 0,-1 0 0,1 1 1,-1-1-1,0 1 0,0 0 0,0-1 0,-1 1 0,1 0 1,-3-2-1,1 2-104,0 1 0,0-1 0,0 1 0,0 0 0,0 0 0,0 0 0,0 0 1,-1 0-1,1 1 0,0 0 0,0 0 0,-1 0 0,1 1 0,-6 1 0,6-2-125,0 1-1,0 1 1,1-1-1,-1 0 0,0 1 1,1 0-1,-1 0 1,1 0-1,0 0 0,-1 0 1,1 1-1,-4 5 1,5-7-14,0 1 0,1 0 1,0 0-1,-1 0 0,1 0 0,0 0 1,0 0-1,0 0 0,0 0 1,0 0-1,1 0 0,-1 1 0,0-1 1,1 0-1,0 1 0,0-1 1,0 0-1,0 1 0,0-1 0,0 0 1,0 1-1,1-1 0,0 3 1,0-3-35,0-1 1,0 1-1,0-1 1,0 0 0,0 1-1,0-1 1,0 0-1,1 0 1,-1 0 0,0 0-1,1 0 1,-1 0 0,1 0-1,-1-1 1,1 1-1,-1 0 1,1-1 0,0 1-1,-1-1 1,1 0-1,0 1 1,1-1 0,45 2 73,-38-3-56,1 2-55,-1-2 1,0 1-1,0-1 1,0-1 0,0 0-1,0 0 1,0-1-1,0 0 1,-1-1 0,0 0-1,0-1 1,0 0-1,0 0 1,11-9 0,-24 19-24,1-1 0,-1 1 0,1 0 0,1 0 0,-1 0 0,1 0 0,0 0 0,0 0 1,0 1-1,0 6 0,-10 61 296,11-65-214,1 1-1,0-1 1,1 1 0,-1-1 0,1 1 0,1-1 0,0 0 0,0 0 0,1 0 0,-1 0 0,2 0 0,-1 0 0,1-1 0,9 13 0,-13-19-23,1-1 0,-1 1 0,1 0 0,-1-1 0,1 1 0,-1 0 0,1 0 0,-1-1 0,0 1 0,1 0 0,-1 0 0,0 0 0,0 0 0,0-1 0,0 1 0,0 0 0,0 0 0,0 0 0,0 0-1,0 0 1,0-1 0,0 1 0,0 0 0,-1 0 0,1 0 0,0 0 0,-1-1 0,1 1 0,0 0 0,-1 1 0,-1-1 56,0 0 1,1 0-1,-1 0 0,0 0 0,0 0 1,1-1-1,-1 1 0,0 0 0,0-1 0,0 1 1,0-1-1,-4 1 0,-63-4 1633,67 3-1647,-10-2 122,1-1-1,0 1 1,-20-9-1,27 9-178,0 1 1,0-1-1,1 0 1,-1 0-1,1 0 1,-1 0-1,1 0 1,0-1-1,0 0 0,0 1 1,0-1-1,0-1 1,0 1-1,-2-4 1,5 6-101,0 1 1,0-1 0,0 0 0,0 1-1,0-1 1,1 1 0,-1-1 0,0 1-1,0-1 1,0 1 0,1-1 0,-1 1-1,0 0 1,1-1 0,-1 1 0,0-1-1,1 1 1,-1-1 0,0 1 0,1 0 0,-1-1-1,1 1 1,-1 0 0,1 0 0,-1-1-1,1 1 1,-1 0 0,1 0 0,-1 0-1,1-1 1,-1 1 0,1 0 0,-1 0-1,2 0 1,25-6-3249,-21 5 1866,24-6-4661,3-1-4132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20.803"/>
    </inkml:context>
    <inkml:brush xml:id="br0">
      <inkml:brushProperty name="width" value="0.025" units="cm"/>
      <inkml:brushProperty name="height" value="0.025" units="cm"/>
      <inkml:brushProperty name="color" value="#AB008B"/>
    </inkml:brush>
  </inkml:definitions>
  <inkml:trace contextRef="#ctx0" brushRef="#br0">1 77 7271,'0'0'19346,"59"-24"-19122,-22 14-224,0-3-993,0 3-2658,-7-1-2403,-6 2-5765</inkml:trace>
  <inkml:trace contextRef="#ctx0" brushRef="#br0" timeOffset="1">270 74 16432,'0'0'9865,"54"-7"-11947,-39-3-1986,-1-1-3972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01.405"/>
    </inkml:context>
    <inkml:brush xml:id="br0">
      <inkml:brushProperty name="width" value="0.025" units="cm"/>
      <inkml:brushProperty name="height" value="0.025" units="cm"/>
      <inkml:brushProperty name="color" value="#AB008B"/>
    </inkml:brush>
  </inkml:definitions>
  <inkml:trace contextRef="#ctx0" brushRef="#br0">47 39 12332,'-25'-5'10934,"24"5"-10763,0 0-1,1 0 1,-1 0-1,1 0 1,-1 0-1,0 0 1,1 0-1,-1 0 1,1 0-1,-1 0 1,0 0-1,1 0 1,-1 0-1,1 1 1,-1-1-1,0 0 1,1 0-1,-1 1 1,1-1-1,-1 0 1,1 1-1,-1-1 1,1 1-1,-1-1 1,1 1-1,0-1 1,-1 1-1,1-1 1,0 1-1,-1-1 1,1 1-1,0-1 1,0 1-1,-1-1 1,1 1-1,0 0 1,0 0-1,0-1-146,1 1-1,0-1 0,-1 0 1,1 0-1,0 0 0,-1 0 0,1 0 1,0 0-1,-1 0 0,1 0 0,0 0 1,-1 0-1,1 0 0,0 0 1,-1 0-1,1-1 0,0 1 0,-1 0 1,1 0-1,0-1 0,-1 1 1,1 0-1,-1-1 0,1 1 0,-1-1 1,1 0-1,18-10 75,4-12 94,-21 15-47,-17 15-103,-19 21 9,33-27-56,-1 0 1,1 1 0,0-1 0,0 1-1,-1-1 1,1 1 0,0-1-1,1 1 1,-1 0 0,0-1 0,0 1-1,1 0 1,-1 0 0,1-1 0,-1 1-1,1 0 1,0 0 0,0 0 0,0 0-1,0 0 1,0 2 0,1-4-99,-1 1 1,1 0-1,0-1 0,0 1 1,-1 0-1,1-1 0,0 1 1,0-1-1,-1 1 1,1-1-1,0 0 0,0 1 1,0-1-1,0 0 1,0 0-1,0 0 0,0 1 1,0-1-1,0 0 0,-1 0 1,1 0-1,0-1 1,0 1-1,0 0 0,0 0 1,0 0-1,1-1 1,27-7-6319,2-9-6125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02.916"/>
    </inkml:context>
    <inkml:brush xml:id="br0">
      <inkml:brushProperty name="width" value="0.025" units="cm"/>
      <inkml:brushProperty name="height" value="0.025" units="cm"/>
      <inkml:brushProperty name="color" value="#AB008B"/>
    </inkml:brush>
  </inkml:definitions>
  <inkml:trace contextRef="#ctx0" brushRef="#br0">1 181 10634,'0'0'16341,"11"-7"-15743,60-46-289,68-67 1,-157 149-296,-24 51 1,37-67-30,0-1 0,1 1 0,0-1 0,1 1 0,0 1 0,1-1 0,0 17 0,2-28-69,-1-1 0,1 0 0,0 0 0,0 0 1,0 1-1,0-1 0,0 0 0,0 0 0,0 0 0,1 0 0,-1 1 0,0-1 0,1 0 0,-1 0 0,1 0 0,-1 0 0,1 0 0,-1 0 0,1 0 0,0 0 0,0 0 1,-1 0-1,1 0 0,0 0 0,0-1 0,0 1 0,0 0 0,0-1 0,0 1 0,0 0 0,0-1 0,0 1 0,0-1 0,0 0 0,1 1 0,-1-1 0,0 0 0,0 0 0,0 0 1,0 0-1,1 0 0,-1 0 0,0 0 0,0 0 0,0 0 0,1 0 0,-1-1 0,1 0 0,4 0-646,-1-1 0,0 0 0,0 0 0,0-1 0,0 0 0,0 0 0,-1 0 0,1 0 0,4-6 0,12-14-5356,-1-2-2114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03.278"/>
    </inkml:context>
    <inkml:brush xml:id="br0">
      <inkml:brushProperty name="width" value="0.025" units="cm"/>
      <inkml:brushProperty name="height" value="0.025" units="cm"/>
      <inkml:brushProperty name="color" value="#AB008B"/>
    </inkml:brush>
  </inkml:definitions>
  <inkml:trace contextRef="#ctx0" brushRef="#br0">71 1 9865,'0'0'9802,"-20"47"-8329,6-20-640,-1 2-417,3-1-128,4-1-63,6-6-193,2-5-321,5-10-1889,9-6-1473,9-3-4197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03.653"/>
    </inkml:context>
    <inkml:brush xml:id="br0">
      <inkml:brushProperty name="width" value="0.025" units="cm"/>
      <inkml:brushProperty name="height" value="0.025" units="cm"/>
      <inkml:brushProperty name="color" value="#AB008B"/>
    </inkml:brush>
  </inkml:definitions>
  <inkml:trace contextRef="#ctx0" brushRef="#br0">145 137 16752,'0'0'3112,"-8"-1"-742,2 1-2184,1 0-1,0 0 0,0 0 1,-1 1-1,1 0 0,0 0 0,0 0 1,0 1-1,0 0 0,0 0 1,0 0-1,0 0 0,1 1 0,-1 0 1,1 0-1,0 0 0,0 0 1,0 1-1,0-1 0,0 1 0,1 0 1,0 0-1,-5 8 0,5-8-126,1 0-1,-1 1 1,1-1-1,0 1 1,0-1-1,0 1 1,0 0-1,1-1 1,0 1-1,0 0 1,1 0-1,-1 0 1,1 0-1,0 0 1,0 0-1,1 5 1,0-7-52,0-1 0,0 1 0,0 0 1,0-1-1,0 0 0,0 1 0,1-1 1,-1 0-1,1 1 0,-1-1 0,1 0 1,0 0-1,0 0 0,0-1 0,0 1 1,1 0-1,-1-1 0,0 1 0,1-1 1,-1 0-1,0 0 0,1 0 0,0 0 1,-1 0-1,1-1 0,0 1 0,-1-1 1,1 0-1,5 1 0,-4-1 4,0 0 0,0 0 0,1 0-1,-1 0 1,0-1 0,0 1 0,0-1 0,0 0 0,1 0-1,-1-1 1,0 1 0,-1-1 0,1 0 0,0 0 0,-1 0-1,1-1 1,-1 1 0,1-1 0,-1 0 0,3-3 0,-2 1 61,-1 0 0,0 0 0,0 0 0,0-1 0,-1 1 0,0-1 0,0 1 0,0-1 0,-1 0 0,0 0 0,0 1 0,0-1 0,-1 0 0,0-6 0,0 9-36,1 1 0,-2 0 0,1-1-1,0 1 1,0 0 0,-1 0 0,1-1 0,-1 1 0,0 0-1,0 0 1,0 0 0,0 0 0,0 0 0,0 0 0,0 0 0,-1 0-1,1 0 1,-1 1 0,1-1 0,-1 1 0,-3-4 0,1 3-89,1 1 0,-1-1 0,1 1 0,-1 0 0,0 0 1,1 0-1,-1 0 0,0 1 0,0-1 0,0 1 0,1 0 0,-7 1 0,10-1-23,0 0-1,-1 0 0,1-1 1,0 1-1,0 0 0,0 0 1,0 0-1,-1 0 0,1 0 1,0 0-1,0 0 0,0 1 1,0-1-1,0 0 0,-1 0 1,1 0-1,0 0 0,0 0 0,0 0 1,0 0-1,0 0 0,-1 0 1,1 0-1,0 0 0,0 0 1,0 1-1,0-1 0,0 0 1,0 0-1,0 0 0,-1 0 1,1 0-1,0 1 0,0-1 1,0 0-1,0 0 0,0 0 1,0 0-1,0 0 0,0 1 1,0-1-1,0 0 0,0 0 1,0 0-1,0 0 0,0 1 0,0-1 1,0 0-1,0 0 0,0 0 1,0 0-1,0 0 0,0 1 1,0-1-1,0 0 0,1 0 1,-1 0-1,0 0 0,0 1 1,11 4-5792,5-5-186</inkml:trace>
  <inkml:trace contextRef="#ctx0" brushRef="#br0" timeOffset="1">426 0 18642,'0'0'8632,"-8"5"-7004,-8 8-956,0 0 0,0 1-1,-20 24 1,28-28-609,-1 0 0,2 1 1,-1 0-1,1 0 0,1 0 0,0 1 0,-6 19 0,11-30-61,0 1-1,1-1 1,-1 1-1,1-1 1,-1 1-1,1-1 1,0 1-1,-1-1 1,1 1-1,0-1 1,0 1-1,0-1 1,0 1-1,0-1 0,1 1 1,-1-1-1,0 1 1,1-1-1,-1 1 1,1-1-1,-1 1 1,1-1-1,0 0 1,0 1-1,0-1 1,-1 0-1,1 0 1,0 0-1,0 0 1,1 1-1,-1-1 1,0-1-1,0 1 1,0 0-1,1 0 0,2 1 1,3-1-23,0 1 0,0-1-1,0-1 1,0 1 0,0-1 0,13-2 0,-11 2-72,0-1-424,1 0 1,-1-1 0,0 0-1,0-1 1,1 0 0,11-5-1,-15 5-856,0 0-1,0-1 0,0 0 0,-1 0 1,10-8-1,0-6-5673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03.999"/>
    </inkml:context>
    <inkml:brush xml:id="br0">
      <inkml:brushProperty name="width" value="0.025" units="cm"/>
      <inkml:brushProperty name="height" value="0.025" units="cm"/>
      <inkml:brushProperty name="color" value="#AB008B"/>
    </inkml:brush>
  </inkml:definitions>
  <inkml:trace contextRef="#ctx0" brushRef="#br0">101 0 13261,'0'0'7463,"-47"56"-4324,30-31-577,5 0-960,1 1-706,2 1-479,4-1-257,5-3-192,0-2-1057,10-6-2947,7-5-5093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04.707"/>
    </inkml:context>
    <inkml:brush xml:id="br0">
      <inkml:brushProperty name="width" value="0.025" units="cm"/>
      <inkml:brushProperty name="height" value="0.025" units="cm"/>
      <inkml:brushProperty name="color" value="#AB008B"/>
    </inkml:brush>
  </inkml:definitions>
  <inkml:trace contextRef="#ctx0" brushRef="#br0">1 1 7751,'0'0'16816,"64"2"-15278,-19-2-706,-1 0-607,8 0-193,-3 0-96,-5 0-1282,-9 0-1632,-13 0-2307,-16 0-4581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05.050"/>
    </inkml:context>
    <inkml:brush xml:id="br0">
      <inkml:brushProperty name="width" value="0.025" units="cm"/>
      <inkml:brushProperty name="height" value="0.025" units="cm"/>
      <inkml:brushProperty name="color" value="#AB008B"/>
    </inkml:brush>
  </inkml:definitions>
  <inkml:trace contextRef="#ctx0" brushRef="#br0">1 1 14125,'0'0'9353,"54"27"-7783,1-27-609,9 0-769,5 0-192,0-8-2659,-5-4-6533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39.082"/>
    </inkml:context>
    <inkml:brush xml:id="br0">
      <inkml:brushProperty name="width" value="0.025" units="cm"/>
      <inkml:brushProperty name="height" value="0.025" units="cm"/>
      <inkml:brushProperty name="color" value="#AB008B"/>
    </inkml:brush>
  </inkml:definitions>
  <inkml:trace contextRef="#ctx0" brushRef="#br0">95 148 8648,'0'0'5830,"3"-9"-3118,2-1-1734,0 0 0,0 1 0,1-1 1,0 1-1,1 0 0,-1 1 0,12-11 1,-12 14-318,-3 2-384,0 1 1,-1-1-1,1 0 0,0 0 0,-1 0 0,0 0 1,1 0-1,-1-1 0,0 1 0,-1-1 1,1 1-1,1-4 0,-6 5-243,1 1 0,-1 1 0,0-1 0,1 0 0,-1 1 0,0-1 0,1 1 0,-1 0-1,0 0 1,0 0 0,1 0 0,-1 1 0,-5 0 0,3 1-39,0 0-1,-1 0 1,1 1-1,0-1 1,0 1-1,1 0 0,-1 1 1,1-1-1,-1 1 1,1 0-1,0 0 1,0 0-1,1 0 1,-1 1-1,1-1 1,0 1-1,0 0 1,1 0-1,0 0 1,-1 1-1,2-1 1,-1 0-1,0 1 0,1-1 1,0 1-1,1 0 1,-1 9-1,1-14 8,1 1-1,-1 0 0,1-1 1,-1 1-1,1-1 1,-1 1-1,1-1 0,0 1 1,0-1-1,0 1 0,0-1 1,0 0-1,0 0 1,0 1-1,1-1 0,-1 0 1,0 0-1,0 0 0,1 0 1,-1 0-1,1-1 1,-1 1-1,1 0 0,-1-1 1,1 1-1,0-1 0,-1 1 1,1-1-1,0 0 1,-1 0-1,1 0 0,0 0 1,-1 0-1,1 0 0,0 0 1,2-1-1,4 1 7,-1-1 1,1 0-1,0 0 0,-1-1 1,0 1-1,1-2 0,6-2 1,-2-2-158,0 0 1,0-1-1,-1 0 0,0-1 1,15-15-1,-26 24 138,0 0 1,0 0-1,1 0 0,-1 0 0,0 0 0,0 0 0,0 0 0,1 0 1,-1 0-1,0 0 0,0 0 0,1 0 0,-1 0 0,0 1 0,0-1 0,0 0 1,1 0-1,-1 0 0,0 0 0,0 0 0,0 1 0,1-1 0,-1 0 1,0 0-1,0 0 0,0 1 0,0-1 0,0 0 0,0 0 0,0 1 1,1-1-1,-1 0 0,0 0 0,0 0 0,0 1 0,0-1 0,0 0 0,0 0 1,0 1-1,0-1 0,0 0 0,0 0 0,0 1 0,0-1 0,-1 0 1,1 0-1,0 1 0,0-1 0,0 0 0,0 0 0,0 0 0,-1 1 1,1 20-103,0-18 91,-2 48-26,0-12 292,1 0 1,1-1 0,3 1-1,12 69 1,-14-107-229,-1-1 0,0 1 0,0-1 0,0 1 0,1 0 0,-1-1 0,0 1 1,0-1-1,0 1 0,0 0 0,0-1 0,0 1 0,0-1 0,0 1 0,-1-1 0,1 1 1,0 0-1,0-1 0,0 1 0,-1-1 0,1 1 0,0-1 0,0 1 0,-1-1 0,1 1 1,0-1-1,-1 1 0,1-1 0,-1 0 0,0 1 0,-20 1 990,-32-18 842,45 12-1726,7 4-122,-21-9 0,-1 2 0,0 0 0,0 1 0,0 2 0,-43-4 0,66 8 1,-1 0-1,1 0 1,0 0-1,0 0 1,0-1-1,-1 1 1,1 0 0,0 0-1,0 0 1,0 0-1,0 0 1,-1 0 0,1 1-1,0-1 1,0 0-1,0 0 1,-1 0-1,1 0 1,0 0 0,0 0-1,0 0 1,0 0-1,-1 0 1,1 0-1,0 0 1,0 1 0,0-1-1,0 0 1,0 0-1,0 0 1,-1 0 0,1 1-1,0-1 1,0 0-1,0 0 1,0 0-1,0 0 1,0 1 0,0-1-1,0 0 1,0 0-1,0 0 1,0 0-1,0 1 1,0-1 0,0 0-1,0 0 1,0 0-1,0 1 1,0-1-1,0 0 1,0 0 0,10 7-155,-1-7-441,-1 1 0,1-2 0,-1 1 0,1-1-1,-1 0 1,1-1 0,-1 0 0,0 0 0,0-1 0,0 0-1,0 0 1,0-1 0,10-7 0,5-5-4178,-1 0 0,39-38 0,-29 23-3266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39.444"/>
    </inkml:context>
    <inkml:brush xml:id="br0">
      <inkml:brushProperty name="width" value="0.025" units="cm"/>
      <inkml:brushProperty name="height" value="0.025" units="cm"/>
      <inkml:brushProperty name="color" value="#AB008B"/>
    </inkml:brush>
  </inkml:definitions>
  <inkml:trace contextRef="#ctx0" brushRef="#br0">103 1 15150,'0'0'13143,"-5"10"-12086,-7 11-749,-10 16 655,-17 45 0,34-72-855,1 0-1,1 1 1,-1-1-1,2 1 1,0 0-1,0 0 1,1 0-1,0 0 1,1 1-1,1 12 1,-1-22-107,0-1 0,1 0 0,-1 1 1,1-1-1,0 0 0,-1 1 0,1-1 0,0 0 0,0 0 1,-1 0-1,1 0 0,0 1 0,0-1 0,0 0 0,1-1 0,-1 1 1,0 0-1,0 0 0,0 0 0,1-1 0,1 1 0,37 8-7,-30-9-95,0 0 0,0-1 0,0 0 0,0 0 0,19-6 0,-24 5-694,1-1 1,0 0 0,-1 0-1,0 0 1,1-1 0,-1 1-1,4-6 1,-6 7-428,-1 0 0,0-1 1,0 1-1,0-1 0,0 0 0,-1 0 1,1 1-1,-1-1 0,2-4 1,2-13-11842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39.801"/>
    </inkml:context>
    <inkml:brush xml:id="br0">
      <inkml:brushProperty name="width" value="0.025" units="cm"/>
      <inkml:brushProperty name="height" value="0.025" units="cm"/>
      <inkml:brushProperty name="color" value="#AB008B"/>
    </inkml:brush>
  </inkml:definitions>
  <inkml:trace contextRef="#ctx0" brushRef="#br0">19 0 14798,'0'0'11371,"-13"52"-9642,9-26-543,3 3-482,1 2-384,0-1-223,0 1-97,8-5-32,2-2-673,4-5-704,-1-7-705,6-8-929,-6-4-897,6-4-3715</inkml:trace>
  <inkml:trace contextRef="#ctx0" brushRef="#br0" timeOffset="1">182 132 13389,'0'0'9096,"-22"55"-7462,9-23 63,3-2-704,7 1-512,-1-6-353,4 0-128,0-7-352,7-5-1410,6-6-1569,3-7-2210,-3 0-4549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21.206"/>
    </inkml:context>
    <inkml:brush xml:id="br0">
      <inkml:brushProperty name="width" value="0.025" units="cm"/>
      <inkml:brushProperty name="height" value="0.025" units="cm"/>
      <inkml:brushProperty name="color" value="#AB008B"/>
    </inkml:brush>
  </inkml:definitions>
  <inkml:trace contextRef="#ctx0" brushRef="#br0">1 191 17168,'0'0'9043,"7"-11"-8680,-3 5-310,28-44-298,57-69 0,-89 118 243,0 1-1,1 0 1,-1 0 0,0-1 0,0 1-1,0 0 1,0 0 0,0 0 0,0-1-1,1 1 1,-1 0 0,0 0 0,0 0 0,0 0-1,1-1 1,-1 1 0,0 0 0,0 0-1,0 0 1,1 0 0,-1 0 0,0 0-1,0 0 1,1 0 0,-1 0 0,0-1 0,0 1-1,1 0 1,-1 0 0,0 0 0,0 0-1,1 1 1,-1-1 0,0 0 0,0 0 0,1 0-1,-1 0 1,0 0 0,0 0 0,0 0-1,1 0 1,-1 0 0,0 1 0,0-1-1,1 0 1,-1 0 0,0 0 0,0 0 0,0 1-1,0-1 1,0 0 0,1 0 0,-1 0-1,0 1 1,0-1 0,0 0 0,0 0-1,0 1 1,0-1 0,0 0 0,0 1 0,2 26-261,-9 35-105,-7-17 368,9-32-80,1 0 0,0 0 0,1 0 0,0 0 0,1 1 0,1 0 0,0 16-1,1-30 3,0 0-1,0 0 0,0 1 0,1-1 0,-1 0 1,0 0-1,0 1 0,0-1 0,0 0 0,0 0 1,0 0-1,1 1 0,-1-1 0,0 0 0,0 0 1,0 0-1,1 0 0,-1 1 0,0-1 0,0 0 1,1 0-1,-1 0 0,0 0 0,0 0 0,1 0 1,-1 0-1,0 0 0,0 0 0,1 0 0,-1 0 1,0 0-1,0 0 0,1 0 0,-1 0 0,0 0 1,0 0-1,1 0 0,-1 0 0,0 0 0,0 0 1,1 0-1,-1 0 0,0 0 0,0-1 0,1 1 1,-1 0-1,0 0 0,0 0 0,0 0 0,1-1 1,-1 1-1,0 0 0,0 0 0,0-1 0,13-10-2804,0-11-2584,0-5-3565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40.146"/>
    </inkml:context>
    <inkml:brush xml:id="br0">
      <inkml:brushProperty name="width" value="0.025" units="cm"/>
      <inkml:brushProperty name="height" value="0.025" units="cm"/>
      <inkml:brushProperty name="color" value="#AB008B"/>
    </inkml:brush>
  </inkml:definitions>
  <inkml:trace contextRef="#ctx0" brushRef="#br0">1 61 12748,'0'0'15353,"10"4"-13949,-2-2-1313,1 0 0,0 0 0,-1-1-1,1 0 1,0 0 0,0-1 0,0 0-1,0-1 1,0 1 0,-1-2 0,1 0-1,12-3 1,118-57-192,-139 62 90,0 0 1,1 0 0,-1-1 0,1 1-1,-1 0 1,0 0 0,1 0 0,-1 0-1,0 0 1,1 0 0,-1 0 0,1 0-1,-1 0 1,0 0 0,1 0 0,-1 0-1,1 0 1,-1 0 0,0 0 0,1 0-1,-1 0 1,0 0 0,1 0 0,-1 1-1,0-1 1,1 0 0,-1 0 0,0 0-1,1 1 1,-1-1 0,0 0 0,1 1-1,-1-1 1,0 0 0,0 0 0,1 1 0,-1 0-1,0 18-155,-15 32 174,12-42 6,-26 66 318,-7 23 564,33-87-855,-3 9-129,1 0 0,0 1 0,2-1 1,0 1-1,1 41 0,10-51-2809,-6-21-13691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40.522"/>
    </inkml:context>
    <inkml:brush xml:id="br0">
      <inkml:brushProperty name="width" value="0.025" units="cm"/>
      <inkml:brushProperty name="height" value="0.025" units="cm"/>
      <inkml:brushProperty name="color" value="#AB008B"/>
    </inkml:brush>
  </inkml:definitions>
  <inkml:trace contextRef="#ctx0" brushRef="#br0">0 65 15407,'0'0'12684,"69"-36"-12108,-35 32-480,3 0-64,0 0-993,-5 3-1377,0-2-1666,-5-1-1697,-4-4-2531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40.866"/>
    </inkml:context>
    <inkml:brush xml:id="br0">
      <inkml:brushProperty name="width" value="0.025" units="cm"/>
      <inkml:brushProperty name="height" value="0.025" units="cm"/>
      <inkml:brushProperty name="color" value="#AB008B"/>
    </inkml:brush>
  </inkml:definitions>
  <inkml:trace contextRef="#ctx0" brushRef="#br0">1 51 10122,'0'0'12721,"8"-8"-9860,-5 5-2689,1-1 105,0 1 0,0-1 1,1 0-1,-1 1 0,1 0 0,0 0 1,-1 1-1,1-1 0,1 1 0,-1 0 1,0 1-1,0-1 0,1 1 0,-1 0 0,1 0 1,7 0-1,-7 1-182,0 1 0,0-1 0,0 1 0,0 0 1,-1 1-1,1-1 0,0 1 0,0 0 0,-1 0 0,0 1 0,1 0 1,-1 0-1,8 6 0,-11-7-90,0 0 0,0 0 0,0 1 0,0-1 0,0 0 0,0 1 0,-1-1 0,0 1 1,1 0-1,-1-1 0,0 1 0,0 0 0,0 0 0,-1 0 0,1 0 0,-1 0 0,1 0 0,-1 0 0,0-1 0,0 1 0,0 0 1,-1 0-1,1 0 0,-1 0 0,0 0 0,1 0 0,-1 0 0,-1-1 0,1 1 0,-2 4 0,-5 5 105,1 0 0,-2-1-1,1 0 1,-17 15 0,-2 4 30,54-27-140,-10-4-60,-1 0-207,0 0 0,0 1-1,1 1 1,27 4 0,-42-4 244,1-1 1,-1 1 0,0-1-1,0 1 1,1 0-1,-1 0 1,0 0-1,0 0 1,0 0-1,0 0 1,0 0-1,0 1 1,0-1-1,0 1 1,0 0 0,-1-1-1,1 1 1,-1 0-1,1 0 1,-1 0-1,0 0 1,0 0-1,0 0 1,0 0-1,0 1 1,0-1 0,0 0-1,-1 0 1,1 1-1,-1-1 1,0 1-1,0-1 1,0 0-1,0 1 1,0-1-1,0 0 1,-1 1 0,1-1-1,-1 1 1,-1 2-1,1 0 111,-2-1 0,1 1 0,0-1 0,-1 0 0,0 0-1,0 0 1,0 0 0,-1 0 0,1-1 0,-1 1 0,0-1 0,1 0 0,-8 4 0,-58 30 998,61-33-1086,-1 0 0,1 0 0,-1 0 0,0-1 0,0-1 0,-1 1 0,1-2 0,-1 1 0,1-1 0,-1-1 0,-10 0 0,20 0-123,-1-1 0,1 1 0,-1-1 0,1 0 0,0 1 0,-1-1 0,1 0 0,0 1-1,-1-1 1,1 0 0,0 1 0,0-1 0,0 0 0,0 0 0,0 1 0,0-1 0,0 0 0,0 0 0,0 1 0,0-1 0,0 0 0,0 1 0,0-1 0,0 0 0,1 0-1,-1 1 1,0-1 0,1-1 0,9-21-9932,7 5-6782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6:02.280"/>
    </inkml:context>
    <inkml:brush xml:id="br0">
      <inkml:brushProperty name="width" value="0.025" units="cm"/>
      <inkml:brushProperty name="height" value="0.025" units="cm"/>
      <inkml:brushProperty name="color" value="#AB008B"/>
    </inkml:brush>
  </inkml:definitions>
  <inkml:trace contextRef="#ctx0" brushRef="#br0">44 0 3075,'0'0'5749,"-7"2"-5690,-30 5 1132,62-7 5259,21-3-4818,-24 2-1470,1 1-1,-1 1 1,1 1 0,-1 1 0,40 10 0,48 7 84,54 1 181,-98-11-83,104 4 1,23-28-231,-130 7-150,104 1 0,28 22 773,-89-18-464,-37 0 58,120 11-1,-31 0-150,0 0-178,125 19 44,-223-26-115,1-2 1,102-16-1,224-17-27,4 32 44,-187 2 45,-127-4 326,80-15-1,0 0 38,-68 21-3713,-5-1-3290,-58-5-1638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6:22.566"/>
    </inkml:context>
    <inkml:brush xml:id="br0">
      <inkml:brushProperty name="width" value="0.025" units="cm"/>
      <inkml:brushProperty name="height" value="0.025" units="cm"/>
      <inkml:brushProperty name="color" value="#AB008B"/>
    </inkml:brush>
  </inkml:definitions>
  <inkml:trace contextRef="#ctx0" brushRef="#br0">72 55 3587,'0'0'8302,"-8"7"-7747,4-4-544,-32 29 706,34-30-627,0 0 0,-1 1 0,1-1 0,0 1 0,1 0-1,-1 0 1,0-1 0,1 1 0,-1 0 0,1 0 0,0 1 0,0-1 0,0 0 0,0 4-1,1-6-49,1-1 0,-1 1-1,1-1 1,-1 1-1,1-1 1,-1 0-1,0 1 1,1-1-1,-1 0 1,1 1-1,0-1 1,-1 0 0,1 1-1,-1-1 1,1 0-1,-1 0 1,1 0-1,0 0 1,-1 0-1,1 0 1,-1 0 0,1 0-1,0 0 1,-1 0-1,1 0 1,-1 0-1,1 0 1,0 0-1,-1 0 1,1-1 0,-1 1-1,1 0 1,-1 0-1,1-1 1,-1 1-1,1 0 1,-1-1-1,2 0 1,23-12 1327,-20 9-1037,-1 0 0,1-1 0,-1 0-1,0 0 1,0 0 0,0 0 0,-1-1 0,0 1 0,0-1 0,0 0 0,-1 0 0,1 0 0,-2-1 0,1 1-1,-1 0 1,0-1 0,0 1 0,0-1 0,-1-8 0,0 14-313,0 1-1,0-1 1,-1 1-1,1-1 0,0 1 1,0 0-1,0-1 1,0 1-1,-1-1 1,1 1-1,0 0 1,0-1-1,-1 1 1,1 0-1,0-1 1,-1 1-1,1 0 1,0-1-1,-1 1 1,1 0-1,0 0 1,-1-1-1,1 1 1,-1 0-1,1 0 0,0 0 1,-1 0-1,1 0 1,-1-1-1,1 1 1,-1 0-1,1 0 1,0 0-1,-1 0 1,1 0-1,-1 0 1,1 0-1,-1 1 1,1-1-1,-1 0 1,1 0-1,0 0 1,-1 0-1,1 0 1,-1 1-1,1-1 1,0 0-1,-1 0 0,0 1 1,-18 14-200,17-11 161,1 0 1,-1 0-1,0 1 0,1-1 1,0 0-1,0 0 1,1 1-1,-1 4 1,1-9 21,0 1 0,-1 0 0,1 0-1,0-1 1,0 1 0,0 0 0,1-1 0,-1 1 0,0 0 0,0 0 0,0-1 0,0 1 0,1 0 0,-1-1 0,0 1 0,1 0 0,-1-1 0,0 1-1,1-1 1,-1 1 0,1-1 0,-1 1 0,1 0 0,-1-1 0,1 0 0,0 1 0,-1-1 0,1 1 0,-1-1 0,1 0 0,0 1 0,-1-1 0,1 0 0,0 0-1,-1 0 1,1 1 0,0-1 0,0 0 0,-1 0 0,1 0 0,0 0 0,-1 0 0,1 0 0,0 0 0,0-1 0,-1 1 0,1 0 0,0 0 0,-1 0-1,1-1 1,0 1 0,-1 0 0,1-1 0,0 0 0,1 1 14,-1-1 0,1 0 0,-1 0 0,1 0 0,-1 0 0,0-1-1,1 1 1,-1 0 0,0 0 0,0-1 0,0 1 0,0-1 0,0 1 0,0-1 0,0 1-1,-1-1 1,1 1 0,-1-1 0,1 0 0,-1 0 0,1 1 0,-1-1 0,0 0 0,0-2 0,0 3-12,0 0 1,0 0-1,0 0 1,0 0-1,0 1 1,0-1-1,-1 0 1,1 0-1,0 0 1,-1 1-1,1-1 1,0 0-1,-1 1 1,1-1-1,-1 0 1,1 1-1,-1-1 1,1 0-1,-1 1 1,0-1-1,1 1 1,-1-1-1,0 1 1,1-1-1,-1 1 1,0 0-1,0-1 1,1 1-1,-1 0 1,0 0-1,0-1 1,0 1-1,0 0 1,1 0-1,-1 0 1,0 0-1,0 0 1,0 0-1,1 0 1,-1 0-1,0 0 1,0 1-1,0-1 1,1 0-1,-1 0 1,0 1-1,0-1 1,1 1 0,-1-1-1,0 0 1,0 1-1,0 0 1,-2 1-21,0 0 0,1 0 0,-1 1 0,1-1 0,0 1 0,-1-1 0,1 1 0,0 0 0,1-1 0,-1 1 0,0 0 0,1 0 0,0 1 0,-1-1 1,1 0-1,1 0 0,-1 0 0,0 1 0,1-1 0,-1 0 0,1 1 0,0-1 0,0 1 0,1 4 0,0-8 17,-1 1 0,1 0 0,0-1 0,-1 1 0,1-1 0,-1 0 0,1 1 0,0-1 0,0 1 0,-1-1 0,1 0 0,0 0 0,0 1 0,-1-1 0,1 0 0,0 0 0,0 0 0,0 0 0,-1 0 0,1 0 0,0 0-1,0 0 1,-1 0 0,1 0 0,0 0 0,0-1 0,0 1 0,-1 0 0,1-1 0,1 0 0,21-10 97,-19 8-70,-1 1 0,-1-1 0,1 0-1,0 0 1,-1 0 0,1 0 0,-1-1 0,0 1-1,0-1 1,0 1 0,0-1 0,-1 1 0,0-1-1,0 0 1,0 0 0,0 0 0,1-6 0,-4 10-34,1 0-1,0 0 1,0 1 0,0-1 0,-1 0 0,1 0 0,0 1-1,0-1 1,0 1 0,0-1 0,0 1 0,0-1 0,0 1-1,0 0 1,0-1 0,-2 3 0,0 0-11,-1 0 1,1 1-1,0 0 1,0 0-1,0 0 1,1 0 0,-1 0-1,1 0 1,0 1-1,0-1 1,1 1-1,-3 8 1,4-12-46,9-20 234,-7-11 56,-2 29-229,0 1 0,0-1 0,0 1 0,0-1 1,0 1-1,0-1 0,0 1 0,0 0 0,0-1 0,0 1 1,0-1-1,0 1 0,0-1 0,0 1 0,-1 0 1,1-1-1,0 1 0,0-1 0,0 1 0,-1 0 0,1-1 1,0 1-1,0-1 0,-1 1 0,1 0 0,0 0 1,-1-1-1,1 1 0,0 0 0,-1-1 0,1 1 0,-1 0 1,1 0-1,0 0 0,-1 0 0,1-1 0,-1 1 1,1 0-1,-1 0 0,1 0 0,0 0 0,-1 0 0,1 0 1,-1 0-1,1 0 0,-1 0 0,1 0 0,-1 0 1,1 0-1,0 1 0,-1-1 0,1 0 0,-1 0 1,1 0-1,0 0 0,-1 1 0,1-1 0,-1 0 0,1 0 1,-1 1-1,0 0-145,0 1 0,0-1-1,0 0 1,0 1 0,1-1 0,-1 0 0,0 1 0,0-1 0,1 1-1,-1-1 1,1 1 0,0 0 0,-1-1 0,1 1 0,0-1 0,0 1-1,0 0 1,0-1 0,0 1 0,0-1 0,0 1 0,1-1 0,-1 1-1,1 0 1,-1-1 0,1 1 0,-1-1 0,1 1 0,0-1 0,0 0-1,0 1 1,0-1 0,0 0 0,0 0 0,0 1 0,0-1 0,0 0-1,1 0 1,0 1 0,23 1-4614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14.915"/>
    </inkml:context>
    <inkml:brush xml:id="br0">
      <inkml:brushProperty name="width" value="0.025" units="cm"/>
      <inkml:brushProperty name="height" value="0.025" units="cm"/>
      <inkml:brushProperty name="color" value="#AB008B"/>
    </inkml:brush>
  </inkml:definitions>
  <inkml:trace contextRef="#ctx0" brushRef="#br0">0 22 3812,'0'0'13346,"5"6"-12450,23 33 989,-28-38-1871,0-1 1,0 0-1,0 0 0,0 0 1,0 1-1,0-1 0,0 0 1,0 0-1,0 0 0,0 1 1,0-1-1,0 0 0,0 0 1,1 0-1,-1 0 1,0 1-1,0-1 0,0 0 1,0 0-1,0 0 0,1 0 1,-1 0-1,0 0 0,0 1 1,0-1-1,0 0 0,1 0 1,-1 0-1,0 0 0,0 0 1,0 0-1,1 0 1,-1 0-1,0 0 0,0 0 1,0 0-1,1 0 0,-1 0 1,0 0-1,0 0 0,0 0 1,1 0-1,-1 0 0,0 0 1,0 0-1,0 0 0,1 0 1,-1-1-1,0 1 1,0 0-1,0 0 0,0 0 1,0 0-1,1 0 0,-1 0 1,0-1-1,0 1 0,0 0 1,1-16 1608,-8 2-45,7 14-1561,-1-1 0,1 1 1,0 0-1,-1 0 0,1 0 0,0 0 1,-1 0-1,1 0 0,-1 0 1,1 0-1,0 0 0,-1 0 0,1 0 1,0 0-1,-1 0 0,1 0 1,0 1-1,-1-1 0,1 0 0,0 0 1,-1 0-1,1 0 0,0 1 1,-1-1-1,1 0 0,0 0 0,-1 1 1,1-1-1,0 0 0,0 0 1,-1 1-1,1-1 0,0 0 0,0 1 1,0-1-1,0 0 0,-1 1 1,1-1-1,0 0 0,0 1 0,0 0-10,0-1-1,0 0 0,0 0 0,0 1 0,0-1 0,-1 0 0,1 0 0,0 1 1,0-1-1,0 0 0,0 0 0,0 1 0,0-1 0,0 0 0,1 0 1,-1 1-1,0-1 0,0 0 0,0 1 0,0-1 0,0 0 0,0 0 1,0 0-1,0 1 0,1-1 0,-1 0 0,0 0 0,0 1 0,0-1 1,1 0-1,-1 0 0,0 0 0,0 0 0,0 1 0,1-1 0,-1 0 0,0 0 1,0 0-1,1 0 0,-1 0 0,0 0 0,0 0 0,1 0 0,-1 0 1,0 0-1,0 0 0,1 0 0,-1 0 0,0 0 0,1 0 0,-1 0 1,0 0-1,0 0 0,1 0 0,-1 0 0,0 0 0,0 0 0,1 0 1,-1-1-1,0 1 0,0 0 0,0 0 0,1 0 0,-1-1 0,2 1 35,-1 0 0,0-1 0,1 1 0,-1 0 0,0-1 0,0 0 0,1 1 0,-1-1 0,0 0-1,0 1 1,0-1 0,0 0 0,0 0 0,0 0 0,0 0 0,1-2 0,1-25 1727,-3 28-1761,0-1-1,0 1 1,0 0 0,0-1-1,0 1 1,0-1 0,0 1-1,0 0 1,0-1-1,0 1 1,0 0 0,0-1-1,0 1 1,0-1 0,0 1-1,0 0 1,0-1 0,0 1-1,-1 0 1,1-1-1,0 1 1,0 0 0,-1 0-1,1-1 1,0 1 0,0 0-1,-1-1 1,1 1 0,0 0-1,0 0 1,-1 0-1,1-1 1,0 1 0,-1 0-1,1 0 1,0 0 0,-1 0-1,1 0 1,-1 0-1,1-1 1,0 1 0,-1 0-1,1 0 1,0 0 0,-1 0-1,1 0 1,-1 1 0,1-1-1,0 0 1,-1 0-1,1 0 1,0 0 0,-1 0-1,1 0 1,0 1 0,-1-1-1,1 0 1,0 0 0,-1 0-1,1 1 1,0-1-1,0 0 1,-1 0 0,1 1-1,0-1 1,0 0 0,-1 1-1,1-1 1,-1 1-49,1-1 1,-1 1-1,0 0 0,1-1 1,-1 1-1,1-1 1,-1 1-1,1 0 0,-1 0 1,1-1-1,-1 1 1,1 0-1,-1 0 1,1-1-1,0 1 0,0 0 1,-1 0-1,1 0 1,0 0-1,0 0 0,0-1 1,0 1-1,0 0 1,0 0-1,0 0 0,0 0 1,1 0-1,-1-1 1,0 1-1,0 0 0,1 0 1,-1 0-1,0-1 1,1 1-1,-1 0 0,1 0 1,-1-1-1,1 1 1,-1 0-1,1-1 0,0 1 1,-1-1-1,2 2 1,0-1-558,0 0 0,-1 0 0,1 0 0,0 0 1,0-1-1,0 1 0,0 0 0,0-1 1,0 0-1,0 1 0,0-1 0,0 0 0,0 0 1,0 0-1,0 0 0,0 0 0,0-1 0,4 0 1,18-12-14179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41.367"/>
    </inkml:context>
    <inkml:brush xml:id="br0">
      <inkml:brushProperty name="width" value="0.025" units="cm"/>
      <inkml:brushProperty name="height" value="0.025" units="cm"/>
      <inkml:brushProperty name="color" value="#AB008B"/>
    </inkml:brush>
  </inkml:definitions>
  <inkml:trace contextRef="#ctx0" brushRef="#br0">107 29 3940,'0'0'453,"-7"-1"-346,-2 0-443,-38-5 3630,45 5-3106,0 1 0,-1 0 0,1 0 0,0 0 0,0 0 0,-1 0 0,1 1 0,0-1 1,0 1-1,0-1 0,0 1 0,-1 0 0,1 0 0,0 0 0,0 0 0,-3 3 0,4-4-128,1 1 0,0-1-1,-1 1 1,1-1 0,0 1-1,0-1 1,0 1 0,-1-1-1,1 1 1,0-1 0,0 1-1,0 0 1,0-1-1,0 1 1,0-1 0,0 1-1,0 0 1,0-1 0,0 1-1,0-1 1,0 1 0,1-1-1,-1 1 1,0-1 0,0 1-1,1 0 1,-1-1 0,0 1-1,1-1 1,-1 0-1,0 1 1,1-1 0,-1 1-1,1-1 1,-1 0 0,1 1-1,-1-1 1,1 0 0,-1 1-1,1-1 1,-1 0 0,1 0-1,-1 1 1,1-1 0,-1 0-1,1 0 1,-1 0-1,2 0 1,31 9 1328,-31-8-1326,34 4 368,1-1 1,0-2-1,59-4 1,113-22 557,-176 19-762,-30 5-215,143-20 627,166-1-1,-319 23-743,-6 0-3824,3-5-458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42.583"/>
    </inkml:context>
    <inkml:brush xml:id="br0">
      <inkml:brushProperty name="width" value="0.025" units="cm"/>
      <inkml:brushProperty name="height" value="0.025" units="cm"/>
      <inkml:brushProperty name="color" value="#AB008B"/>
    </inkml:brush>
  </inkml:definitions>
  <inkml:trace contextRef="#ctx0" brushRef="#br0">11 70 7815,'0'0'3428,"-2"8"-3007,-6 27-207,8-34-188,0 1 0,0-1 0,-1 1 1,1-1-1,0 1 0,0-1 0,0 1 0,1-1 0,-1 1 0,0-1 1,1 0-1,-1 1 0,1-1 0,-1 1 0,1-1 0,-1 0 0,1 1 1,0-1-1,0 0 0,0 0 0,0 0 0,0 1 0,0-1 1,0 0-1,0 0 0,0 0 0,0-1 0,1 1 0,-1 0 0,0 0 1,0-1-1,1 1 0,-1-1 0,2 1 0,5 1 246,-1 0-1,1 0 0,-1-1 0,17 0 1,-23-1-238,52-2 525,-1-2-1,1-3 1,-1-2-1,95-29 1,27-5-218,2 16-530,1 8 0,256 6 1,-406 16-843,-2-1-3458,-22-2 336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47.877"/>
    </inkml:context>
    <inkml:brush xml:id="br0">
      <inkml:brushProperty name="width" value="0.025" units="cm"/>
      <inkml:brushProperty name="height" value="0.025" units="cm"/>
      <inkml:brushProperty name="color" value="#AB008B"/>
    </inkml:brush>
  </inkml:definitions>
  <inkml:trace contextRef="#ctx0" brushRef="#br0">1 0 15471,'0'0'6790,"13"58"-6694,-8-30-64,0 4 0,-2-1 0,3 2-96,0-3-801,-4-6-1793,3-8-2275,-5-7-2658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48.333"/>
    </inkml:context>
    <inkml:brush xml:id="br0">
      <inkml:brushProperty name="width" value="0.025" units="cm"/>
      <inkml:brushProperty name="height" value="0.025" units="cm"/>
      <inkml:brushProperty name="color" value="#AB008B"/>
    </inkml:brush>
  </inkml:definitions>
  <inkml:trace contextRef="#ctx0" brushRef="#br0">36 115 14830,'0'0'1975,"-6"-8"550,-19-23-181,25 30-2263,-1 0 0,1 1 0,-1-1 0,1 0 0,-1 0 0,1 0-1,0 1 1,-1-1 0,1 0 0,0 0 0,0 0 0,0 0 0,-1 0 0,1 0 0,0 0 0,0 1 0,0-1 0,0 0 0,1 0 0,-1 0 0,0 0 0,0 0 0,0 0 0,1 0 0,-1 1 0,1-1-1,-1 0 1,0 0 0,1 0 0,-1 1 0,1-1 0,0 0 0,-1 1 0,1-1 0,0 0 0,-1 1 0,1-1 0,0 1 0,0-1 0,-1 1 0,2-1 0,36-13 73,-31 13 13,28-8-119,0 2 0,1 2 0,0 1 0,0 2 0,62 4 0,-93-2-58,0 1 0,0-1 1,0 1-1,-1 0 0,1 1 1,0-1-1,0 1 0,-1 0 0,1 0 1,-1 1-1,1-1 0,-1 1 0,0 0 1,0 0-1,0 0 0,-1 1 0,1-1 1,-1 1-1,5 6 0,-6-7 22,0 1 0,-1 0 0,1-1 0,-1 1-1,0 0 1,0 0 0,0 0 0,0 0 0,-1 0 0,1 1 0,-1-1-1,0 0 1,0 0 0,-1 0 0,1 0 0,-1 0 0,0 0-1,0 0 1,0 0 0,-1 0 0,1 0 0,-1-1 0,0 1 0,-3 4-1,-23 26 163,22-28-146,1-1 0,0 1 0,1 0 0,-1 0 0,-3 7 0,8-12-47,0-1 0,1 0 0,-1 1 0,0-1 0,0 1 0,1-1 0,-1 0 0,0 1 0,1-1 0,-1 0 0,0 0 0,1 1 0,-1-1 0,0 0 0,1 0 0,-1 1 0,1-1 0,-1 0-1,1 0 1,-1 0 0,0 0 0,1 0 0,-1 0 0,1 1 0,-1-1 0,1 0 0,-1 0 0,1 0 0,-1-1 0,0 1 0,1 0 0,0 0 0,23 1-883,-20-1 793,3 0 63,0 1 0,0-1-1,-1 2 1,1-1 0,0 1-1,8 3 1,-13-4 44,-1-1 0,0 1 0,0-1 0,0 1 0,0-1 0,0 1 0,0 0 0,0 0 0,0 0 0,0-1 0,0 1 0,0 0 0,0 0 0,0 0 0,-1 1 0,1-1 0,0 0 0,-1 0 0,1 0 0,-1 0 0,1 1 0,-1-1 0,0 0-1,1 0 1,-1 1 0,0-1 0,0 0 0,0 0 0,0 1 0,0-1 0,0 0 0,0 1 0,-1-1 0,1 0 0,0 0 0,-1 1 0,1-1 0,-1 0 0,1 0 0,-1 0 0,1 0 0,-2 2 0,-3 3 227,1 0 0,-1-1 0,0 1 0,-1-1 0,1 0 0,-1 0 0,0-1 0,0 1 0,-9 3 0,-64 29 2581,67-33-2477,1 0 1,-1-1 0,1 0 0,-1-1 0,-22 1 0,31-3-453,1 0-1,-1 0 1,1-1-1,-1 1 1,1-1-1,-1 1 1,1-1-1,-1 0 1,1 0-1,0 0 1,-1 0-1,1 0 1,0 0-1,-3-3 1,4 3-298,0-1-1,0 1 1,-1-1 0,1 0 0,0 1 0,1-1 0,-1 0-1,0 0 1,0 0 0,1 0 0,-1 0 0,1 0-1,0 0 1,-1 0 0,1 0 0,0 0 0,0 0 0,0 0-1,0 0 1,1-3 0,6-14-7021,7 0-3032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21.549"/>
    </inkml:context>
    <inkml:brush xml:id="br0">
      <inkml:brushProperty name="width" value="0.025" units="cm"/>
      <inkml:brushProperty name="height" value="0.025" units="cm"/>
      <inkml:brushProperty name="color" value="#AB008B"/>
    </inkml:brush>
  </inkml:definitions>
  <inkml:trace contextRef="#ctx0" brushRef="#br0">71 1 13837,'0'0'5189,"21"62"-2979,-11-35-448,0 4-225,-2 4-704,-4 3-385,-4 4-319,0 4-33,-11 2-64,-9 0 0,-3-4-385,-3-7-1440,6-6-1538,-3-13-4293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48.709"/>
    </inkml:context>
    <inkml:brush xml:id="br0">
      <inkml:brushProperty name="width" value="0.025" units="cm"/>
      <inkml:brushProperty name="height" value="0.025" units="cm"/>
      <inkml:brushProperty name="color" value="#AB008B"/>
    </inkml:brush>
  </inkml:definitions>
  <inkml:trace contextRef="#ctx0" brushRef="#br0">19 1 18481,'0'0'3332,"-12"56"-1891,10-35-800,-3 5-481,5 0-128,0 1 0,0 2-32,0 0-32,5-2-353,-2-1-864,6-6-865,1-6-1569,-3-10-3172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49.034"/>
    </inkml:context>
    <inkml:brush xml:id="br0">
      <inkml:brushProperty name="width" value="0.025" units="cm"/>
      <inkml:brushProperty name="height" value="0.025" units="cm"/>
      <inkml:brushProperty name="color" value="#AB008B"/>
    </inkml:brush>
  </inkml:definitions>
  <inkml:trace contextRef="#ctx0" brushRef="#br0">0 1 15887,'0'0'2434,"5"50"-1857,4-29 63,1 4-63,3 3-353,1 2-128,-1 0 0,1 1-32,-4-2-31,-2-4 63,-3-5-32,-1-5-481,-4-7-928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49.440"/>
    </inkml:context>
    <inkml:brush xml:id="br0">
      <inkml:brushProperty name="width" value="0.025" units="cm"/>
      <inkml:brushProperty name="height" value="0.025" units="cm"/>
      <inkml:brushProperty name="color" value="#AB008B"/>
    </inkml:brush>
  </inkml:definitions>
  <inkml:trace contextRef="#ctx0" brushRef="#br0">0 132 11691,'0'0'6326,"0"-8"-3924,0 5-2271,0 1 0,0-1 1,0 1-1,1-1 0,-1 0 0,1 1 0,-1-1 0,1 1 0,0 0 0,0-1 0,0 1 0,0 0 0,1-1 0,-1 1 0,2-2 0,1 0 36,1 0-1,-1 1 0,1-1 0,-1 1 1,1 0-1,0 0 0,11-4 1,5-3-140,1 2 0,1 0 0,0 2 0,0 0 0,0 1 0,0 2 1,1 0-1,-1 1 0,1 2 0,0 0 0,29 5 0,-51-4-48,1-1-1,0 0 1,-1 1-1,1 0 1,-1-1-1,1 1 1,-1 0-1,1 0 1,-1 0-1,0 1 1,1-1-1,-1 1 1,0-1-1,0 1 1,0 0-1,0 0 1,0-1-1,-1 1 1,1 1-1,-1-1 1,1 0-1,-1 0 1,0 1-1,1-1 1,-1 0-1,-1 1 1,1-1-1,0 1 1,0-1-1,-1 1 1,0 0-1,1-1 1,-1 5-1,-1-2 109,1-1-1,-1 1 1,0-1-1,-1 0 1,1 1-1,-1-1 1,1 0-1,-1 0 1,-1 0-1,1 0 1,0 0-1,-1-1 1,0 1-1,0-1 1,0 1 0,0-1-1,-1 0 1,-5 3-1,-40 19 944,13-20-3240,32-7-1543,3-7-2466</inkml:trace>
  <inkml:trace contextRef="#ctx0" brushRef="#br0" timeOffset="1">577 165 9097,'0'0'19762,"46"8"-19441,-25-8-257,8-1-481,3-3-1569,0 1-1729,-2 1-1634,-1-4-4709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49.786"/>
    </inkml:context>
    <inkml:brush xml:id="br0">
      <inkml:brushProperty name="width" value="0.025" units="cm"/>
      <inkml:brushProperty name="height" value="0.025" units="cm"/>
      <inkml:brushProperty name="color" value="#AB008B"/>
    </inkml:brush>
  </inkml:definitions>
  <inkml:trace contextRef="#ctx0" brushRef="#br0">1 1 15855,'0'0'4965,"5"44"-3460,-2-24-864,2 3-417,5-2-160,-1 0 0,1-1-673,3-2-1088,-4-1-609,-4-4-1794,0-2-1185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50.129"/>
    </inkml:context>
    <inkml:brush xml:id="br0">
      <inkml:brushProperty name="width" value="0.025" units="cm"/>
      <inkml:brushProperty name="height" value="0.025" units="cm"/>
      <inkml:brushProperty name="color" value="#AB008B"/>
    </inkml:brush>
  </inkml:definitions>
  <inkml:trace contextRef="#ctx0" brushRef="#br0">0 68 10570,'0'0'7655,"10"-8"-5744,-1 1-1634,0 1-1,0 0 0,1 1 0,0 0 1,0 0-1,0 1 0,1 0 0,-1 1 1,1 0-1,0 1 0,11-1 1,-19 2-232,20-2 27,1 1 0,0 1 0,-1 1 1,45 7-1,-63-7-66,-1 1 1,0 0 0,1 0-1,-1 0 1,0 1-1,0 0 1,0-1 0,0 2-1,0-1 1,0 0-1,0 1 1,-1-1 0,1 1-1,-1 0 1,0 1 0,0-1-1,0 0 1,0 1-1,0 0 1,-1-1 0,0 1-1,0 0 1,0 0 0,0 0-1,0 1 1,-1-1-1,0 0 1,0 1 0,0-1-1,-1 0 1,1 1-1,-1 8 1,-1-8 145,0 1 0,0-1-1,-1 1 1,0-1 0,0 1 0,0-1 0,0 0-1,-1 0 1,0 0 0,0 0 0,0-1-1,-1 1 1,0-1 0,0 0 0,0 0 0,0 0-1,0 0 1,-1-1 0,0 0 0,-8 5-1,-2 1 326,-1-1 0,0 0 0,-1-1 0,1-1 0,-25 6-1,33-9-642,0-1-1,0-1 1,-1 1-1,1-1 1,-1-1-1,1 1 1,-1-2-1,1 1 0,-15-3 1,17-7-3902,5-5-3379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50.728"/>
    </inkml:context>
    <inkml:brush xml:id="br0">
      <inkml:brushProperty name="width" value="0.025" units="cm"/>
      <inkml:brushProperty name="height" value="0.025" units="cm"/>
      <inkml:brushProperty name="color" value="#AB008B"/>
    </inkml:brush>
  </inkml:definitions>
  <inkml:trace contextRef="#ctx0" brushRef="#br0">199 1 4869,'0'0'16623,"-11"7"-15859,-5 4-577,1 1 1,-1 1-1,2 1 0,0 0 1,1 1-1,0 0 1,1 1-1,-10 18 1,10-14 162,2 1 0,-8 22 1,15-36-286,1-1 0,0 1 0,0-1 0,1 1 0,0 0 0,0 0 0,1 0 0,0-1 0,0 1 0,1 0 0,1 11 0,0-15-62,-1 0 1,1 0-1,-1 0 1,1 0-1,0-1 1,0 1-1,0-1 1,0 0-1,1 1 1,-1-1-1,0 0 1,1 0-1,0 0 1,-1-1 0,1 1-1,0-1 1,0 1-1,0-1 1,0 0-1,0 0 1,0 0-1,0-1 1,1 1-1,3 0 1,9 1-1249,-1-1 1,0-1-1,27-2 1,4-4-5835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51.407"/>
    </inkml:context>
    <inkml:brush xml:id="br0">
      <inkml:brushProperty name="width" value="0.025" units="cm"/>
      <inkml:brushProperty name="height" value="0.025" units="cm"/>
      <inkml:brushProperty name="color" value="#AB008B"/>
    </inkml:brush>
  </inkml:definitions>
  <inkml:trace contextRef="#ctx0" brushRef="#br0">1 65 4773,'0'0'12481,"9"-8"-10688,-4 2-1522,2 1-1,-1 0 0,1 0 1,-1 1-1,1 0 0,1 0 1,-1 0-1,1 1 1,-1 0-1,1 0 0,0 1 1,0 0-1,11-1 0,-10 2 81,3 0 17,0 0 1,0 1-1,0 0 0,1 1 1,17 3-1,-28-4-355,0 1 0,0-1 0,0 1 0,0 0 0,-1-1 0,1 1 1,0 0-1,-1 0 0,1 0 0,0 1 0,-1-1 0,0 0 0,1 1 0,-1-1 0,0 0 0,1 1 0,-1 0 0,0-1 0,0 1 1,0 0-1,-1-1 0,1 1 0,0 0 0,-1 0 0,1 0 0,-1 0 0,1-1 0,-1 1 0,0 0 0,0 0 0,0 0 0,0 0 0,0 0 1,0 0-1,-1 0 0,1 0 0,-1 0 0,1-1 0,-1 1 0,1 0 0,-1 0 0,-2 2 0,-1 5 35,-1 0 0,0 0 0,-1-1-1,0 0 1,0 0 0,-1-1 0,0 0-1,0 0 1,0 0 0,-15 9 0,-30 30 83,52-46-135,0 0 1,0 0-1,0 0 0,-1 0 1,1 1-1,0-1 1,0 0-1,0 0 0,0 0 1,0 0-1,-1 1 0,1-1 1,0 0-1,0 0 1,0 1-1,0-1 0,0 0 1,0 0-1,0 0 1,0 1-1,0-1 0,0 0 1,0 0-1,0 1 1,0-1-1,0 0 0,0 0 1,0 1-1,0-1 0,0 0 1,0 0-1,0 0 1,0 1-1,0-1 0,1 0 1,-1 0-1,0 0 1,0 1-1,0-1 0,0 0 1,0 0-1,1 0 0,-1 0 1,0 1-1,15 3-206,26-3-651,-35-1 525,10 0-1615,1-1 0,-1-1 0,29-7 0,8-6-8272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51.770"/>
    </inkml:context>
    <inkml:brush xml:id="br0">
      <inkml:brushProperty name="width" value="0.025" units="cm"/>
      <inkml:brushProperty name="height" value="0.025" units="cm"/>
      <inkml:brushProperty name="color" value="#AB008B"/>
    </inkml:brush>
  </inkml:definitions>
  <inkml:trace contextRef="#ctx0" brushRef="#br0">116 0 17457,'-11'1'1932,"3"1"-1531,-1-1 0,0 2 0,1-1 0,-1 1 0,1 0 0,-12 7 0,18-9-320,0 0 1,0 0 0,0 1-1,0-1 1,0 0-1,0 1 1,0-1-1,1 1 1,-1 0-1,0-1 1,1 1 0,0 0-1,-1 0 1,1 0-1,0 0 1,0 0-1,0 1 1,0-1-1,0 0 1,1 0-1,-1 1 1,1-1 0,-1 0-1,1 0 1,0 1-1,0-1 1,0 1-1,0-1 1,0 0-1,1 1 1,-1-1-1,1 0 1,-1 0 0,1 1-1,0-1 1,1 2-1,0-1-52,0-1 0,0 0-1,0 1 1,0-1 0,0 0 0,1 0-1,-1-1 1,1 1 0,-1 0 0,1-1-1,0 1 1,-1-1 0,1 0 0,0 0-1,0 0 1,0 0 0,0-1 0,6 1 0,58 4 182,-64-5-205,2 0 27,1-1 1,-1 1-1,0-1 1,0 0-1,0 0 1,0 0-1,0-1 1,0 0 0,-1 0-1,1 0 1,0 0-1,-1-1 1,6-4-1,-8 5-18,0 1 0,0-1-1,0 0 1,-1 0-1,1 0 1,-1 0-1,1-1 1,-1 1 0,0 0-1,0-1 1,0 1-1,0 0 1,0-1 0,-1 1-1,1-1 1,-1 1-1,1-1 1,-1 0 0,0 1-1,0-1 1,0 1-1,0-1 1,-1 1 0,1-1-1,-1 0 1,1 1-1,-1-1 1,0 1 0,-2-3-1,2 3-311,0 0-1,0 0 1,-1 0-1,1 0 1,0 1-1,-1-1 1,0 1-1,1-1 0,-1 1 1,0-1-1,0 1 1,0 0-1,0 0 1,0 0-1,0 0 1,0 0-1,0 1 1,0-1-1,0 1 1,0-1-1,-1 1 1,1 0-1,0 0 1,0 0-1,-4 0 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52.099"/>
    </inkml:context>
    <inkml:brush xml:id="br0">
      <inkml:brushProperty name="width" value="0.025" units="cm"/>
      <inkml:brushProperty name="height" value="0.025" units="cm"/>
      <inkml:brushProperty name="color" value="#AB008B"/>
    </inkml:brush>
  </inkml:definitions>
  <inkml:trace contextRef="#ctx0" brushRef="#br0">0 48 7079,'0'0'14339,"9"-7"-12439,-4 3-1732,-1 0-1,0 1 0,0-1 0,1 1 0,-1 0-1,1 0 1,0 1 0,-1-1 0,1 1 0,1 0 0,-1 0-1,0 1 1,0-1 0,1 1 0,-1 0 0,0 1-1,1 0 1,5-1 0,-10 2-163,0-1 0,0 1 0,1-1 0,-1 1 0,0 0 0,0-1 0,-1 1 0,1 0 0,0 0 0,0-1 0,0 1 0,0 0 0,-1 0 0,1 0 0,0 0 0,-1 0 0,1 0 0,-1 0 1,1 0-1,-1 0 0,1 1 0,-1-1 0,0 0 0,0 0 0,1 0 0,-1 0 0,0 1 0,0-1 0,0 0 0,0 0 0,0 0 0,-1 0 0,1 1 0,0-1 0,-1 0 0,1 0 0,0 0 0,-1 0 0,1 0 0,-2 1 0,-19 46 290,-6-14 61,21-29-290,1 1 1,0 0-1,0 0 1,0 0-1,1 1 1,0 0 0,0 0-1,0 0 1,1 0-1,0 0 1,1 1-1,-3 11 1,5-17-66,0-1 0,1 0 1,-1 0-1,1 0 1,-1 0-1,1 0 0,0 0 1,-1 0-1,1 0 0,0 0 1,0 0-1,-1-1 1,1 1-1,0 0 0,0 0 1,0-1-1,0 1 0,0 0 1,0-1-1,0 1 1,1-1-1,-1 0 0,0 1 1,0-1-1,0 0 0,0 1 1,0-1-1,1 0 1,-1 0-1,0 0 0,2 0 1,49 0-1077,-38-1-22,-4 1-505,0 0 1,-1-1-1,1 0 1,-1-1 0,17-4-1,12-10-5454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52.456"/>
    </inkml:context>
    <inkml:brush xml:id="br0">
      <inkml:brushProperty name="width" value="0.025" units="cm"/>
      <inkml:brushProperty name="height" value="0.025" units="cm"/>
      <inkml:brushProperty name="color" value="#AB008B"/>
    </inkml:brush>
  </inkml:definitions>
  <inkml:trace contextRef="#ctx0" brushRef="#br0">0 185 14958,'0'0'9476,"8"-5"-8072,19-13-1207,0-1 1,-1-2-1,-2 0 1,0-2-1,-1 0 1,23-32-1,-62 101-608,-13 40 397,27-78-24,0 0 1,1 0-1,0 0 1,0 0-1,1 0 1,0 0-1,0 0 1,1 0-1,2 9 1,-2-15-185,0-1 1,-1 1 0,2-1 0,-1 1 0,0-1 0,0 0-1,0 1 1,0-1 0,1 0 0,-1 0 0,1 0-1,-1 0 1,1 0 0,-1 0 0,1 0 0,0-1-1,-1 1 1,1 0 0,0-1 0,-1 0 0,1 1 0,0-1-1,0 0 1,0 0 0,-1 0 0,1 0 0,0 0-1,0 0 1,3-1 0,19-1-4733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21.937"/>
    </inkml:context>
    <inkml:brush xml:id="br0">
      <inkml:brushProperty name="width" value="0.025" units="cm"/>
      <inkml:brushProperty name="height" value="0.025" units="cm"/>
      <inkml:brushProperty name="color" value="#AB008B"/>
    </inkml:brush>
  </inkml:definitions>
  <inkml:trace contextRef="#ctx0" brushRef="#br0">1 73 14958,'0'0'8969,"70"19"-7496,-16-19-928,14-10-385,11-6-96,8-2-2050,2-6-4196,-3 0-7399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52.782"/>
    </inkml:context>
    <inkml:brush xml:id="br0">
      <inkml:brushProperty name="width" value="0.025" units="cm"/>
      <inkml:brushProperty name="height" value="0.025" units="cm"/>
      <inkml:brushProperty name="color" value="#AB008B"/>
    </inkml:brush>
  </inkml:definitions>
  <inkml:trace contextRef="#ctx0" brushRef="#br0">97 1 3267,'0'0'17126,"7"9"-15941,10 11-838,-9-12-305,-1 0 1,0 0-1,-1 0 0,0 1 0,0 0 1,-1 0-1,0 0 0,0 1 0,-1 0 0,0 0 1,4 20-1,-8-16 121,-1 0 0,0-1 0,-1 1 1,0 0-1,-1 0 0,0-1 0,-2 0 0,1 0 0,-2 0 1,1 0-1,-12 17 0,5-10-418,-1-1-1,-19 21 1,17-23-1390,0-2 1,-20 16-1,15-14-8205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53.160"/>
    </inkml:context>
    <inkml:brush xml:id="br0">
      <inkml:brushProperty name="width" value="0.025" units="cm"/>
      <inkml:brushProperty name="height" value="0.025" units="cm"/>
      <inkml:brushProperty name="color" value="#AB008B"/>
    </inkml:brush>
  </inkml:definitions>
  <inkml:trace contextRef="#ctx0" brushRef="#br0">0 26 1794,'0'0'23062,"73"-1"-21621,-23-4-480,14-1-481,2 2-224,1-2-191,-3 3-418,-10 2-1248,-12 1-1122,-15 0-1217,-12 0-1505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53.537"/>
    </inkml:context>
    <inkml:brush xml:id="br0">
      <inkml:brushProperty name="width" value="0.025" units="cm"/>
      <inkml:brushProperty name="height" value="0.025" units="cm"/>
      <inkml:brushProperty name="color" value="#AB008B"/>
    </inkml:brush>
  </inkml:definitions>
  <inkml:trace contextRef="#ctx0" brushRef="#br0">1 29 13549,'0'0'4452,"59"11"-1537,-12-11-577,7 0-865,3-3-1120,0-3-225,-1 0-641,-3-5-2530,-6-3-4195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54.899"/>
    </inkml:context>
    <inkml:brush xml:id="br0">
      <inkml:brushProperty name="width" value="0.025" units="cm"/>
      <inkml:brushProperty name="height" value="0.025" units="cm"/>
      <inkml:brushProperty name="color" value="#AB008B"/>
    </inkml:brush>
  </inkml:definitions>
  <inkml:trace contextRef="#ctx0" brushRef="#br0">1 245 5733,'0'0'10848,"7"-5"-8841,94-73 942,-52 33-3057,47-54 1,-80 82 69,-10 16-24,-15 37 156,3-18 246,1 1-1,1-1 0,0 1 1,1 0-1,1 0 0,0 26 1,3-44-335,-1-1 1,0 1-1,1 0 1,-1 0-1,1 0 1,-1 0-1,1-1 1,-1 1-1,1 0 1,-1-1-1,1 1 1,0 0-1,-1-1 0,1 1 1,0 0-1,-1-1 1,1 1-1,0-1 1,0 0-1,0 1 1,0-1-1,-1 0 1,1 1-1,0-1 1,0 0-1,0 0 1,0 0-1,0 0 1,0 0-1,0 0 1,0 0-1,0 0 1,-1 0-1,1 0 1,2-1-1,35-9-1483,-8-9-1795,-1-5-3629</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55.232"/>
    </inkml:context>
    <inkml:brush xml:id="br0">
      <inkml:brushProperty name="width" value="0.025" units="cm"/>
      <inkml:brushProperty name="height" value="0.025" units="cm"/>
      <inkml:brushProperty name="color" value="#AB008B"/>
    </inkml:brush>
  </inkml:definitions>
  <inkml:trace contextRef="#ctx0" brushRef="#br0">104 1 14253,'0'0'4810,"-10"3"-3694,5-1-994,0-1-1,0 2 0,0-1 1,0 0-1,1 1 1,-1 0-1,1 0 1,0 1-1,-1-1 1,1 1-1,1 0 0,-1 0 1,1 0-1,-1 0 1,1 1-1,1 0 1,-1-1-1,0 1 1,1 0-1,0 0 0,0 0 1,1 0-1,-2 8 1,2-8-56,0 1 1,0 0 0,0-1-1,1 1 1,0-1 0,0 1-1,1 0 1,-1-1 0,1 1-1,0-1 1,1 1 0,-1-1-1,1 0 1,0 1-1,1-1 1,-1 0 0,7 9-1,-6-11-19,1 1 0,-1-1 0,1 1 0,0-1-1,1 0 1,-1-1 0,0 1 0,1-1 0,0 1-1,-1-2 1,1 1 0,0 0 0,0-1-1,0 0 1,0 0 0,0 0 0,0-1 0,0 0-1,10 0 1,-12-1-12,0 1 0,0-1 0,0 1 0,0-1 0,-1 0 0,1 0 0,0 0 0,-1-1 0,1 1 0,0-1-1,-1 1 1,0-1 0,1 0 0,-1 0 0,0 0 0,0 0 0,0 0 0,0 0 0,0-1 0,-1 1 0,1-1 0,-1 1 0,0-1 0,1 0 0,-1 1 0,0-1-1,0 0 1,-1 0 0,1 0 0,0-5 0,-1 4 4,1 0 1,-1 0-1,1 0 0,-1-1 0,-1 1 1,1 0-1,0 0 0,-1 0 0,0 0 1,0 0-1,0 0 0,-1 1 1,1-1-1,-1 0 0,0 0 0,0 1 1,0-1-1,0 1 0,-1 0 0,1 0 1,-1 0-1,-4-4 0,0 3-88,0 0 0,0 1 0,0 0 0,-1 0 0,0 0 0,0 1 0,1 0 0,-1 1 0,0 0 0,-1 0 0,1 1 0,0 0-1,0 0 1,0 1 0,-14 2 0,21-3-65,0 0-1,0 1 0,0-1 0,0 0 1,0 1-1,0-1 0,0 1 0,0-1 0,0 1 1,1-1-1,-1 1 0,0-1 0,0 1 1,0 0-1,1 0 0,-1-1 0,0 1 1,1 0-1,-1 0 0,1 0 0,-1 0 1,1 0-1,-1 0 0,1 0 0,-1 0 0,1 0 1,0 0-1,0 0 0,-1 0 0,1 0 1,0 0-1,0 0 0,0 0 0,0 0 1,0 0-1,1 0 0,-1 0 0,0 0 1,0 0-1,1 0 0,-1 0 0,0 0 0,2 1 1,-1 1-590,1-1 0,-1 0 1,1 1-1,0-1 1,0 0-1,0 0 0,0 0 1,0 0-1,0-1 0,1 1 1,-1 0-1,1-1 1,-1 0-1,5 2 0,21 4-9513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55.624"/>
    </inkml:context>
    <inkml:brush xml:id="br0">
      <inkml:brushProperty name="width" value="0.025" units="cm"/>
      <inkml:brushProperty name="height" value="0.025" units="cm"/>
      <inkml:brushProperty name="color" value="#AB008B"/>
    </inkml:brush>
  </inkml:definitions>
  <inkml:trace contextRef="#ctx0" brushRef="#br0">160 15 16624,'-7'-2'3213,"-1"1"-2580,0 0-1,-1 0 0,1 0 0,0 1 0,-1 0 0,1 1 0,0 0 1,-15 3-1,20-3-561,-1 0 0,1 0 0,-1 1 0,1 0 1,0-1-1,0 1 0,-1 0 0,1 0 0,1 1 0,-1-1 1,0 1-1,0-1 0,1 1 0,0 0 0,-1 0 0,1 0 1,0 0-1,1 1 0,-1-1 0,0 0 0,1 1 0,0-1 0,0 1 1,-1 5-1,1-7-62,1 0 0,0 0 1,-1 0-1,1 0 0,0 0 1,0 0-1,0 0 0,1 0 1,-1 0-1,0 0 0,1 0 1,0 0-1,-1 0 0,1 0 0,0 0 1,0 0-1,0 0 0,0 0 1,0-1-1,3 4 0,-1-2 3,0-1-1,0 1 1,0-1-1,1 0 1,-1 0-1,1 0 1,-1 0-1,1-1 1,0 1-1,4 0 1,8 2 7,0-1-1,0-1 1,0-1 0,18 0 0,-28-1-27,-1-1-1,0 1 1,0-1 0,1-1-1,-1 1 1,0 0 0,0-1-1,0 0 1,-1-1-1,1 1 1,0-1 0,-1 1-1,0-1 1,1-1 0,3-3-1,-6 5 29,1-1 0,-1 1-1,0-1 1,0 0 0,0 0-1,0 0 1,0 0 0,-1 0-1,1 0 1,-1 0 0,0 0-1,0-1 1,0 1 0,0 0-1,-1-1 1,1 1 0,-1-1-1,0 1 1,0-1 0,0 1-1,0-1 1,-1 1 0,1 0-1,-3-5 1,2 5 7,-1 0 0,0 0 0,0 1 0,0-1 1,0 1-1,0-1 0,-1 1 0,1 0 0,-1 0 0,1 0 0,-1 0 0,0 0 0,0 1 1,0-1-1,0 1 0,0 0 0,0 0 0,0 0 0,0 0 0,0 0 0,-1 1 1,-3-1-1,-7-1-243,0 1 0,0 1 0,-27 1 0,39-1-29,-1 1 0,1-1 1,0 0-1,0 1 1,0-1-1,0 1 1,0 0-1,0 0 0,0 0 1,0 0-1,-3 2 1,4-2-229,0 0 0,0 0 1,1-1-1,-1 1 0,0 0 1,1 0-1,-1 0 0,1 0 1,-1 0-1,1 0 0,-1 0 1,1 0-1,0 1 0,-1-1 1,1 0-1,0 2 0,0 10-8805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7:55.967"/>
    </inkml:context>
    <inkml:brush xml:id="br0">
      <inkml:brushProperty name="width" value="0.025" units="cm"/>
      <inkml:brushProperty name="height" value="0.025" units="cm"/>
      <inkml:brushProperty name="color" value="#AB008B"/>
    </inkml:brush>
  </inkml:definitions>
  <inkml:trace contextRef="#ctx0" brushRef="#br0">41 16 22485,'0'0'9903,"10"-3"-9663,42-7-888,-37 7-2606,-30 7 2908,-1 0 0,0 0 0,-24 12-1,10 3-7653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8:16.202"/>
    </inkml:context>
    <inkml:brush xml:id="br0">
      <inkml:brushProperty name="width" value="0.025" units="cm"/>
      <inkml:brushProperty name="height" value="0.025" units="cm"/>
      <inkml:brushProperty name="color" value="#AB008B"/>
    </inkml:brush>
  </inkml:definitions>
  <inkml:trace contextRef="#ctx0" brushRef="#br0">0 252 6406,'0'0'15577,"10"1"-14359,-2-2-1101,-1 1 1,1-1 0,-1 0 0,0-1 0,1 0-1,-1 0 1,0-1 0,0 0 0,-1 0-1,1 0 1,0-1 0,-1 0 0,0 0 0,0-1-1,5-4 1,10-8 43,202-168 2187,-223 185-2341,0 0-1,0-1 0,0 1 1,0 0-1,0 0 1,0 0-1,0 0 1,0-1-1,1 1 0,-1 0 1,0 0-1,0 0 1,0 0-1,0 0 1,1 0-1,-1-1 0,0 1 1,0 0-1,0 0 1,0 0-1,1 0 0,-1 0 1,0 0-1,0 0 1,0 0-1,1 0 1,-1 0-1,0 0 0,0 0 1,0 0-1,1 0 1,-1 0-1,0 0 1,0 0-1,0 0 0,1 0 1,-1 0-1,0 1 1,0-1-1,0 0 1,0 0-1,1 0 0,-1 0 1,0 0-1,0 0 1,0 1-1,0-1 1,0 0-1,0 0 0,1 0 1,0 15 214,-6 19 346,-21 26 216,21-49-755,-1-1 1,2 1 0,-1-1-1,1 1 1,1 0 0,0 1-1,1-1 1,-1 13 0,3-23-101,0-1 1,0 0-1,1 1 0,-1-1 1,0 0-1,1 1 1,-1-1-1,0 0 1,1 1-1,-1-1 0,1 0 1,-1 0-1,0 1 1,1-1-1,-1 0 0,1 0 1,-1 0-1,1 1 1,-1-1-1,1 0 1,-1 0-1,1 0 0,-1 0 1,1 0-1,-1 0 1,1 0-1,-1 0 0,1 0 1,-1 0-1,1-1 1,-1 1-1,0 0 1,1 0-1,-1 0 0,1-1 1,0 1-1,21-9-3963,-4-5-657,0-3-1928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8:16.609"/>
    </inkml:context>
    <inkml:brush xml:id="br0">
      <inkml:brushProperty name="width" value="0.025" units="cm"/>
      <inkml:brushProperty name="height" value="0.025" units="cm"/>
      <inkml:brushProperty name="color" value="#AB008B"/>
    </inkml:brush>
  </inkml:definitions>
  <inkml:trace contextRef="#ctx0" brushRef="#br0">64 0 11723,'0'0'15209,"-5"5"-15268,-2 3 85,1 0 0,0 1-1,0 0 1,1 0 0,0 0 0,1 1-1,0 0 1,1 0 0,-1 0-1,2 0 1,0 0 0,0 0-1,0 1 1,2-1 0,0 19-1,0-28 9,0 0 0,0 1 0,1-1-1,-1 1 1,0-1 0,1 0 0,0 1 0,-1-1-1,1 0 1,0 1 0,-1-1 0,1 0-1,0 0 1,0 0 0,0 0 0,0 0-1,0 0 1,0 0 0,1 0 0,-1 0-1,0-1 1,0 1 0,1 0 0,-1-1-1,0 1 1,1-1 0,-1 1 0,0-1-1,1 0 1,-1 1 0,1-1 0,-1 0-1,1 0 1,-1 0 0,1 0 0,-1 0-1,0-1 1,1 1 0,-1 0 0,1-1-1,-1 1 1,0-1 0,3 0 0,3-1 118,0-1 1,0 1 0,0-1-1,0-1 1,-1 1 0,1-1-1,7-6 1,-8 5-64,-1-1 1,0 0-1,0 0 1,0-1-1,-1 1 1,0-1-1,0 0 0,-1 0 1,0 0-1,3-11 1,-5 16-71,0 0 1,0 0-1,-1-1 1,1 1-1,-1 0 1,0 0 0,0 0-1,1 0 1,-1 0-1,-1-1 1,1 1-1,0 0 1,0 0-1,-1 0 1,1 0-1,-1 0 1,0 0-1,0 0 1,0 0 0,0 0-1,0 0 1,0 0-1,0 0 1,0 1-1,-1-1 1,1 0-1,-1 1 1,1-1-1,-1 1 1,0 0-1,1 0 1,-1-1 0,0 1-1,0 0 1,0 0-1,0 1 1,0-1-1,0 0 1,0 1-1,0-1 1,-3 0-1,-3 0-30,0 0-1,0 1 1,0 0-1,-1 0 1,1 0-1,-9 3 1,-13 9-1365,29-11 1115,0 0 1,0 0-1,0 0 1,0 0-1,0 0 0,0 0 1,1 0-1,-1 0 1,0 0-1,1 1 1,-1-1-1,1 0 1,-1 0-1,1 1 1,-1-1-1,1 0 0,0 1 1,0-1-1,-1 3 1,4-1-5071,6-3 2143,-6 0 1324,14 0-7596</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18:16.967"/>
    </inkml:context>
    <inkml:brush xml:id="br0">
      <inkml:brushProperty name="width" value="0.025" units="cm"/>
      <inkml:brushProperty name="height" value="0.025" units="cm"/>
      <inkml:brushProperty name="color" value="#AB008B"/>
    </inkml:brush>
  </inkml:definitions>
  <inkml:trace contextRef="#ctx0" brushRef="#br0">153 1 8552,'0'0'16282,"-9"2"-14659,1 0-1514,0 0 0,1 0 1,-1 1-1,1 0 0,-1 0 0,1 1 0,0 0 1,0 0-1,1 0 0,-1 1 0,1 0 0,0 0 1,1 1-1,-1 0 0,1 0 0,0 0 0,0 1 1,1-1-1,0 1 0,0 0 0,-5 14 0,8-18-104,0-1 0,0 1-1,1-1 1,-1 1 0,1 0 0,0-1-1,-1 1 1,1 0 0,0-1 0,1 1-1,-1 0 1,0-1 0,1 1-1,0 0 1,-1-1 0,1 1 0,0-1-1,0 1 1,1-1 0,-1 0-1,0 1 1,1-1 0,0 0 0,-1 0-1,1 0 1,0 0 0,4 3 0,-3-3 11,1 0 0,0-1 0,0 1 0,0-1 0,0 0 0,0 0 0,0 0 0,0-1 0,0 1 0,0-1 0,0 0 0,0 0 1,1-1-1,-1 1 0,0-1 0,0 0 0,0 0 0,4-1 0,-2-1 8,-1 1 1,1-1-1,0-1 1,-1 1-1,1-1 0,-1 0 1,0 0-1,0 0 1,-1-1-1,1 1 0,-1-1 1,0 0-1,0-1 1,-1 1-1,0-1 1,0 1-1,0-1 0,0 0 1,-1 0-1,0 0 1,0-1-1,-1 1 0,0 0 1,0-1-1,0 1 1,-1-1-1,0-8 0,-1 12-2,0 1-1,0 0 0,0-1 0,0 1 0,0 0 1,0 0-1,0 0 0,-1 0 0,1 0 0,-1 0 1,1 0-1,-1 0 0,0 1 0,0-1 0,0 1 0,0-1 1,0 1-1,0 0 0,0-1 0,0 1 0,-1 0 1,1 1-1,0-1 0,-3 0 0,-30-6-2105,5 10-7156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3:22.343"/>
    </inkml:context>
    <inkml:brush xml:id="br0">
      <inkml:brushProperty name="width" value="0.025" units="cm"/>
      <inkml:brushProperty name="height" value="0.025" units="cm"/>
      <inkml:brushProperty name="color" value="#AB008B"/>
    </inkml:brush>
  </inkml:definitions>
  <inkml:trace contextRef="#ctx0" brushRef="#br0">0 440 16111,'0'0'7357,"8"-3"-5719,128-71 1239,-83 43-2918,-1-2 1,-2-3 0,-2-2-1,53-53 1,-49 29-233,-48 56 221,0 0 1,-1 1 0,0-2 0,0 1 0,0 0 0,0-1 0,-1 1-1,0-1 1,1-8 0,-24 42 147,0 11 200,3 0 0,1 2 0,-13 44 0,24-64-346,1 0 0,1 1 1,1 0-1,0-1 0,2 1 1,0 0-1,1 0 1,5 29-1,9-15-4103,6-12-4629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8:00.054"/>
    </inkml:context>
    <inkml:brush xml:id="br0">
      <inkml:brushProperty name="width" value="0.025" units="cm"/>
      <inkml:brushProperty name="height" value="0.025" units="cm"/>
      <inkml:brushProperty name="color" value="#AB008B"/>
    </inkml:brush>
  </inkml:definitions>
  <inkml:trace contextRef="#ctx0" brushRef="#br0">1006 192 6118,'0'0'-700,"9"-3"941,2 0-376,-6 2 29,-1-1 0,1 1 0,-1-1 0,0 1 0,0-1 0,0 0 0,0-1 0,4-2 0,11-11 3032,-3-9-2660,-16 24-192,0 0 1,0-1-1,0 1 0,0-1 0,0 1 1,-1-1-1,1 1 0,0-1 0,-1 1 1,1 0-1,-1-1 0,1 1 1,-1 0-1,0-1 0,0 1 0,0 0 1,1 0-1,-1 0 0,0-1 0,0 1 1,-1 0-1,1 0 0,0 1 0,0-1 1,0 0-1,-1 0 0,1 1 0,0-1 1,-1 0-1,1 1 0,0-1 1,-1 1-1,-1-1 0,-25-9 1636,-1 0 1,0 2-1,-59-9 1,-96 1-1673,37 5 262,74 1 1054,1 4 1,-132 6-1,192 1-1327,1 1 0,0 1 0,0-1 0,0 2 1,0 0-1,0 0 0,1 1 0,-1 0 0,1 0 0,1 2 1,-1-1-1,1 1 0,0 0 0,1 1 0,0 0 1,0 0-1,-7 10 0,11-12-3,0 1 0,0-1 0,0 1 1,1-1-1,0 1 0,0 0 0,1 0 0,0 0 1,0 1-1,1-1 0,0 1 0,0-1 0,0 0 1,1 1-1,0-1 0,1 1 0,0-1 0,0 1 1,1-1-1,-1 0 0,2 0 0,-1 1 0,1-2 1,0 1-1,0 0 0,7 10 0,2 0 6,0 0 0,1-1 0,1-1 0,1 0 0,0-1 0,0-1 0,1 0 0,20 12 1,-10-10 15,1-1 1,1 0 0,0-2-1,58 15 1,-33-15 15,0-2 0,1-3 0,0-2 0,0-3 0,99-7 0,-119 1 15,0-1 0,0-1 0,-1-2 0,0-1 0,0-2 1,-1-1-1,-1-2 0,0-1 0,-1-1 0,46-33 0,-68 43 81,0-1 0,-1-1-1,0 1 1,0-1-1,0 0 1,-1-1-1,-1 1 1,0-1 0,0 0-1,4-11 1,-7 16-97,-1 0 0,0 0 1,1-1-1,-1 1 0,-1 0 1,1-1-1,-1 1 0,0-1 1,0 1-1,0-1 1,0 1-1,-1-1 0,0 1 1,0-1-1,0 1 0,0 0 1,-1-1-1,0 1 0,0 0 1,0 0-1,0 0 0,0 1 1,-1-1-1,-6-6 1,-2 0-69,0 1 1,0 0-1,-1 1 1,0 0 0,-1 1-1,0 0 1,0 1 0,0 1-1,-1 0 1,-25-5 0,7 3-695,0 2 1,1 1-1,-59 1 0,61 5-1243,12 2-2560,10-3-2789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8:09.328"/>
    </inkml:context>
    <inkml:brush xml:id="br0">
      <inkml:brushProperty name="width" value="0.025" units="cm"/>
      <inkml:brushProperty name="height" value="0.025" units="cm"/>
      <inkml:brushProperty name="color" value="#AB008B"/>
    </inkml:brush>
  </inkml:definitions>
  <inkml:trace contextRef="#ctx0" brushRef="#br0">1 115 5445,'0'0'18348,"10"4"-16965,1 1-1140,1-2 1,-1 1-1,1-2 0,0 0 1,0 0-1,1-1 0,-1 0 1,0-1-1,0-1 0,0 0 1,14-3-1,99-14 688,456-61 810,4 43-1098,-577 38-430,-18 1-89,-20 2-253,26-5-358,-3-1-1011,5-5-6259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0:31.771"/>
    </inkml:context>
    <inkml:brush xml:id="br0">
      <inkml:brushProperty name="width" value="0.025" units="cm"/>
      <inkml:brushProperty name="height" value="0.025" units="cm"/>
      <inkml:brushProperty name="color" value="#AB008B"/>
    </inkml:brush>
  </inkml:definitions>
  <inkml:trace contextRef="#ctx0" brushRef="#br0">1 12 2626,'5'-3'897,"-3"1"-833,3-1-96,-5 2-1377,3-2-417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0:32.147"/>
    </inkml:context>
    <inkml:brush xml:id="br0">
      <inkml:brushProperty name="width" value="0.025" units="cm"/>
      <inkml:brushProperty name="height" value="0.025" units="cm"/>
      <inkml:brushProperty name="color" value="#AB008B"/>
    </inkml:brush>
  </inkml:definitions>
  <inkml:trace contextRef="#ctx0" brushRef="#br0">181 11 384,'0'0'8627,"7"-2"-6230,5-2-4450,0 0 11870,-18 9-3343,-7 8-5471,-14 15-471,1 1 0,-22 34 0,24-29-142,-43 43 0,67-87-4099,6-16-2215,-2 15 679,-1-9-4386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0:32.522"/>
    </inkml:context>
    <inkml:brush xml:id="br0">
      <inkml:brushProperty name="width" value="0.025" units="cm"/>
      <inkml:brushProperty name="height" value="0.025" units="cm"/>
      <inkml:brushProperty name="color" value="#AB008B"/>
    </inkml:brush>
  </inkml:definitions>
  <inkml:trace contextRef="#ctx0" brushRef="#br0">1 0 8232,'0'0'20414,"10"2"-20019,4 1-446,-1 0 0,0 1 0,0 1 0,0 0 0,0 0 0,-1 1 0,0 1 0,0 0 1,-1 1-1,0 0 0,0 1 0,15 16 0,-3 0-2599,-4-13-2686,-6-7-2149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42.218"/>
    </inkml:context>
    <inkml:brush xml:id="br0">
      <inkml:brushProperty name="width" value="0.025" units="cm"/>
      <inkml:brushProperty name="height" value="0.025" units="cm"/>
      <inkml:brushProperty name="color" value="#AB008B"/>
    </inkml:brush>
  </inkml:definitions>
  <inkml:trace contextRef="#ctx0" brushRef="#br0">137 92 5637,'0'0'9182,"6"-9"-6742,-1 4-1905,-2 1-223,0 1 0,0 0 0,0-1 1,-1 0-1,1 1 0,-1-1 0,0 0 1,0 0-1,-1-1 0,1 1 0,-1 0 1,0 0-1,0-1 0,0 1 0,0-5 1,-2 8-223,1 0 1,-1 0 0,0 1-1,1-1 1,-1 0 0,0 1-1,0-1 1,0 1 0,0-1-1,1 1 1,-1-1 0,0 1-1,0 0 1,0-1 0,0 1-1,0 0 1,0 0 0,0 0-1,0 0 1,0 0 0,0 0-1,0 0 1,0 0 0,-1 0-1,-30 2 446,24 0-410,0 0 0,0 0 0,1 1 1,-1 0-1,1 1 0,-10 5 0,13-7-85,1-1 1,0 1-1,1 0 0,-1 0 1,0 0-1,1 1 1,-1-1-1,1 1 1,0-1-1,-1 1 0,1 0 1,0-1-1,1 1 1,-1 0-1,1 1 1,-1-1-1,-1 6 0,3-8-29,0 0 0,1-1 0,-1 1 0,0 0-1,1 0 1,-1 0 0,0-1 0,1 1 0,-1 0-1,1-1 1,0 1 0,-1 0 0,1-1-1,-1 1 1,1-1 0,0 1 0,-1-1 0,1 1-1,0-1 1,0 1 0,-1-1 0,1 0 0,0 1-1,0-1 1,0 0 0,0 0 0,-1 1 0,1-1-1,0 0 1,0 0 0,0 0 0,0 0 0,-1 0-1,1 0 1,0-1 0,0 1 0,0 0-1,1-1 1,37-5 286,-31 2-290,0 1 0,-1-1-1,1-1 1,10-7 0,-13 7-146,1 1 0,0 0 1,0 1-1,0-1 1,0 1-1,0 1 1,13-5-1,-21 49-615,-6 21 2534,-1 88-1,-34-150 606,-88-1-1793,139-2-1994,0-1 0,-1 0 1,1-1-1,-1 0 0,0 0 1,0-1-1,7-5 0,-2 1-2730,10-6-4459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42.611"/>
    </inkml:context>
    <inkml:brush xml:id="br0">
      <inkml:brushProperty name="width" value="0.025" units="cm"/>
      <inkml:brushProperty name="height" value="0.025" units="cm"/>
      <inkml:brushProperty name="color" value="#AB008B"/>
    </inkml:brush>
  </inkml:definitions>
  <inkml:trace contextRef="#ctx0" brushRef="#br0">78 1 5477,'0'0'23414,"-1"9"-22581,1 0-668,-1-1-1,-1 0 0,1 0 1,-1 0-1,0-1 1,-1 1-1,0 0 1,0-1-1,-7 12 0,7-15-113,-31 51 541,32-52-558,0 1-1,1 0 1,-1 0-1,1 0 1,0 0-1,0 0 1,0 0-1,0 0 1,1 0-1,-1 0 1,1 1-1,1 7 1,0-12-30,0 1 0,0 0 1,0 0-1,0 0 0,0-1 1,0 1-1,0 0 0,0-1 1,0 1-1,0-1 0,0 1 1,1-1-1,-1 0 0,0 1 1,0-1-1,1 0 0,-1 0 1,0 0-1,0 0 0,1 0 1,-1 0-1,2 0 0,32-2 63,-34 2-68,7-1-331,-1-1 0,0 0 0,1 0 0,-1 0 1,0-1-1,0 0 0,0 0 0,9-6 0,-10 5-1283,0 0-1,-1-1 1,1 0 0,-1 0 0,7-7 0,1-7-6628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42.952"/>
    </inkml:context>
    <inkml:brush xml:id="br0">
      <inkml:brushProperty name="width" value="0.025" units="cm"/>
      <inkml:brushProperty name="height" value="0.025" units="cm"/>
      <inkml:brushProperty name="color" value="#AB008B"/>
    </inkml:brush>
  </inkml:definitions>
  <inkml:trace contextRef="#ctx0" brushRef="#br0">49 1 15599,'0'0'6086,"-35"59"-3556,28-39-672,0-2-545,7 1-865,0-2-352,0-1-32,0-4-256,2 1-929,3-2-576,0 0-353,-3-6 96,3-3-1377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43.341"/>
    </inkml:context>
    <inkml:brush xml:id="br0">
      <inkml:brushProperty name="width" value="0.025" units="cm"/>
      <inkml:brushProperty name="height" value="0.025" units="cm"/>
      <inkml:brushProperty name="color" value="#AB008B"/>
    </inkml:brush>
  </inkml:definitions>
  <inkml:trace contextRef="#ctx0" brushRef="#br0">53 1 16848,'0'0'4228,"-15"51"-2146,8-27-160,-1 3-577,-2 2-897,6 2-319,-1-3-97,2-3 0,3-5-161,0-5-799,0-7-386,3-17-10601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43.700"/>
    </inkml:context>
    <inkml:brush xml:id="br0">
      <inkml:brushProperty name="width" value="0.025" units="cm"/>
      <inkml:brushProperty name="height" value="0.025" units="cm"/>
      <inkml:brushProperty name="color" value="#AB008B"/>
    </inkml:brush>
  </inkml:definitions>
  <inkml:trace contextRef="#ctx0" brushRef="#br0">4 45 4837,'0'0'19175,"-4"-10"-17210,43 14-471,-19-3-1524,1-2 0,-1-1 0,0 0-1,0-1 1,0-1 0,-1-1 0,1-1-1,23-10 1,-69 57 57,-64 106 1097,79-126-718,0 1 0,2 0 0,1 0 0,1 1 0,-6 28 0,13-50-416,0-1 0,0 0 0,0 1 0,0-1 0,0 0-1,0 1 1,0-1 0,0 0 0,0 1 0,0-1 0,0 0-1,0 1 1,0-1 0,0 0 0,0 1 0,0-1 0,1 0-1,-1 1 1,0-1 0,0 0 0,0 0 0,0 1 0,1-1-1,-1 0 1,0 1 0,0-1 0,1 0 0,-1 0 0,0 0-1,0 1 1,1-1 0,-1 0 0,0 0 0,1 0 0,-1 0-1,0 0 1,1 1 0,-1-1 0,0 0 0,1 0 0,-1 0-1,0 0 1,1 0 0,-1 0 0,0 0 0,1 0 0,-1 0-1,0 0 1,1 0 0,-1-1 0,0 1 0,1 0 0,-1 0 0,0 0-1,0 0 1,1 0 0,-1-1 0,0 1 0,1 0 0,-1 0-1,0 0 1,0-1 0,1 1 0,-1 0 0,0 0 0,0-1-1,0 1 1,0 0 0,1-1 0,20-20-3859,-16-1-2287,-4 6-692,-1-2-1838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573"/>
    </inkml:context>
    <inkml:brush xml:id="br0">
      <inkml:brushProperty name="width" value="0.025" units="cm"/>
      <inkml:brushProperty name="height" value="0.025" units="cm"/>
    </inkml:brush>
  </inkml:definitions>
  <inkml:trace contextRef="#ctx0" brushRef="#br0">190 0 3716,'0'0'7617,"-6"11"-5876,-68 136 1838,57-108-3371,2 0 0,2 0-1,1 1 1,-8 58-1,7 71-57,10-164-2136,-1-13 336,-2-15-1110,-1-10-1670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5:23.913"/>
    </inkml:context>
    <inkml:brush xml:id="br0">
      <inkml:brushProperty name="width" value="0.025" units="cm"/>
      <inkml:brushProperty name="height" value="0.025" units="cm"/>
    </inkml:brush>
  </inkml:definitions>
  <inkml:trace contextRef="#ctx0" brushRef="#br0">37 17 4164,'0'0'12385,"-6"-1"-11211,-18-1-309,17 2-331,8 1-497,-1 0 1,1 0-1,-1 1 1,1-1-1,0 0 0,-1 0 1,1 0-1,0 0 0,0 0 1,0 0-1,0 0 0,0 0 1,0 0-1,0 0 0,0-1 1,0 1-1,0 0 0,0-1 1,0 1-1,1 0 0,-1-1 1,0 0-1,1 1 1,-1-1-1,0 0 0,0 0 1,1 1-1,-1-1 0,2 0 1,48 3 414,-43-3-290,418-17 1632,-356 15-1405,-70 2 551,-4-2-1544,-6-7-4584,6 0-796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44.088"/>
    </inkml:context>
    <inkml:brush xml:id="br0">
      <inkml:brushProperty name="width" value="0.025" units="cm"/>
      <inkml:brushProperty name="height" value="0.025" units="cm"/>
      <inkml:brushProperty name="color" value="#AB008B"/>
    </inkml:brush>
  </inkml:definitions>
  <inkml:trace contextRef="#ctx0" brushRef="#br0">1 54 10570,'0'0'15951,"74"0"-14926,-37-8-641,0-1-320,2 1-64,-6 1-1024,-4 1-2308,-6-2-2113,-2 1-4708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5:44.431"/>
    </inkml:context>
    <inkml:brush xml:id="br0">
      <inkml:brushProperty name="width" value="0.025" units="cm"/>
      <inkml:brushProperty name="height" value="0.025" units="cm"/>
      <inkml:brushProperty name="color" value="#AB008B"/>
    </inkml:brush>
  </inkml:definitions>
  <inkml:trace contextRef="#ctx0" brushRef="#br0">0 2 13837,'0'0'10752,"8"-1"-9407,5 1-1010,1 0 0,0 0-1,0 2 1,-1-1 0,1 2 0,15 4 0,-26-6-318,0 0 1,0 0-1,0 1 1,0-1-1,-1 0 1,1 1-1,-1 0 1,1 0-1,-1-1 0,1 2 1,-1-1-1,0 0 1,0 0-1,0 1 1,2 3-1,-3-4-1,0 1-1,0-1 1,-1 1-1,0-1 0,1 1 1,-1-1-1,0 1 1,0-1-1,-1 1 1,1-1-1,0 1 1,-1-1-1,1 1 1,-1-1-1,0 1 0,0-1 1,0 0-1,0 1 1,0-1-1,-1 0 1,1 0-1,-3 3 1,-16 18 598,-5 9 560,76-29-1163,-43-3-273,1 0 1,-1 1-1,1 0 1,-1 0-1,15 5 1,-22-5 246,1-1 0,-1 0 0,0 1 0,1 0 0,-1-1 0,0 1 0,0 0 1,0-1-1,0 1 0,1 0 0,-1 0 0,0 0 0,-1 0 0,1 0 0,0 0 0,0 0 1,0 1-1,-1-1 0,1 0 0,0 0 0,-1 1 0,1-1 0,-1 0 0,0 1 0,1-1 1,-1 0-1,0 1 0,0-1 0,0 0 0,0 1 0,0-1 0,0 1 0,0-1 0,0 0 1,-1 1-1,1-1 0,0 0 0,-1 1 0,1-1 0,-1 0 0,0 0 0,1 1 0,-1-1 1,0 0-1,0 0 0,-1 2 0,-6 6 285,0 0 0,-1 0 1,0-1-1,0 0 0,-1 0 0,0-1 1,0-1-1,0 1 0,-1-2 0,0 1 1,0-2-1,-1 1 0,1-2 0,-1 1 1,-22 2-1,33-6-332,0 0 0,0 0 1,1 0-1,-1 0 0,0 0 0,0 0 0,0 0 1,0 0-1,1 0 0,-1 0 0,0-1 1,0 1-1,0 0 0,1-1 0,-1 1 0,0 0 1,1-1-1,-1 1 0,0-1 0,1 1 0,-1-1 1,0 1-1,1-1 0,-1 0 0,1 1 0,-1-1 1,1 0-1,-1 1 0,0-2 0,0-26-5563,4 5-4064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8:11.150"/>
    </inkml:context>
    <inkml:brush xml:id="br0">
      <inkml:brushProperty name="width" value="0.025" units="cm"/>
      <inkml:brushProperty name="height" value="0.025" units="cm"/>
      <inkml:brushProperty name="color" value="#AB008B"/>
    </inkml:brush>
  </inkml:definitions>
  <inkml:trace contextRef="#ctx0" brushRef="#br0">121 48 4740,'-11'0'769,"0"0"207,1-1 7,0 1 0,0 0 0,0 0 0,0 1 0,0 1 1,0-1-1,-16 7 0,25-8-931,1 0 0,0 0 0,0 0 0,0 0 0,0 0 1,0 0-1,0 0 0,0 0 0,0 0 0,0 0 0,-1 0 1,1 0-1,0 0 0,0 0 0,0 1 0,0-1 0,0 0 0,0 0 1,0 0-1,0 0 0,0 0 0,0 0 0,0 0 0,0 0 1,0 0-1,0 1 0,0-1 0,0 0 0,0 0 0,0 0 1,0 0-1,0 0 0,0 0 0,0 0 0,0 1 0,0-1 1,0 0-1,0 0 0,0 0 0,0 0 0,0 0 0,0 0 0,0 0 1,0 0-1,0 0 0,0 1 0,1-1 0,-1 0 0,0 0 1,0 0-1,0 0 0,0 0 0,0 0 0,0 0 0,0 0 1,0 0-1,0 0 0,1 0 0,-1 0 0,0 0 0,0 0 1,0 0-1,0 0 0,0 0 0,0 0 0,14 5 1161,14 1-402,448 9 1413,-323-16-2078,-36 3-148,160-2 67,-213-4-61,-1-2 0,82-19 0,-135 23-14,-6 2 15,0-1 0,0 1 0,0-1 0,0 0 0,0 0 0,0-1 0,-1 1 0,1-1 0,0 0 0,-1 0 0,1 0 0,-1 0 0,0 0 0,0-1 0,5-4-1,-9 6-2,1 0-1,-1 0 0,1 0 0,-1 0 0,0 1 0,1-1 0,-1 0 0,0 0 1,0 1-1,1-1 0,-1 0 0,0 1 0,0-1 0,0 1 0,0-1 0,0 1 1,0-1-1,0 1 0,0 0 0,0 0 0,0-1 0,0 1 0,0 0 1,0 0-1,0 0 0,0 0 0,-2 0 0,-37-5 138,-92 0 53,-249 23 0,-126 60-26,326-38-118,296-52 43,899-98-251,-1008 110 152,15-1-86,-15 1 33,-8 1 10,-352 45 169,109-19-44,184-18-766,-189 31 2117,167-23-4031,1 5-3961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00.524"/>
    </inkml:context>
    <inkml:brush xml:id="br0">
      <inkml:brushProperty name="width" value="0.025" units="cm"/>
      <inkml:brushProperty name="height" value="0.025" units="cm"/>
      <inkml:brushProperty name="color" value="#AB008B"/>
    </inkml:brush>
  </inkml:definitions>
  <inkml:trace contextRef="#ctx0" brushRef="#br0">0 377 11307,'0'0'10959,"2"-7"-10361,6-11-439,0 1-1,2 0 1,0 0-1,0 1 1,2 0-1,0 1 1,19-20-1,19-24-38,64-101 2197,-115 164-2282,0 0 0,1 0 0,0 0 0,-1 0 0,2 0 0,-1 0-1,1 8 1,0 3-10,-3 16 113,-13 58-1,9-62-1015,1 1 0,-2 45 0,7-73 742,0 1 1,0-1-1,0 0 0,0 0 1,0 1-1,0-1 0,0 0 1,0 0-1,0 0 0,0 1 1,0-1-1,0 0 0,1 0 1,-1 0-1,0 1 0,0-1 0,0 0 1,0 0-1,0 0 0,0 1 1,1-1-1,-1 0 0,0 0 1,0 0-1,0 0 0,0 0 1,1 1-1,-1-1 0,0 0 1,0 0-1,0 0 0,1 0 1,-1 0-1,0 0 0,0 0 1,0 0-1,1 0 0,-1 0 1,0 0-1,0 0 0,1 0 1,-1 0-1,0 0 0,0 0 1,0 0-1,1 0 0,-1 0 1,0 0-1,0 0 0,0 0 1,1 0-1,-1 0 0,0-1 1,0 1-1,0 0 0,1 0 1,-1 0-1,10-6-8309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01.275"/>
    </inkml:context>
    <inkml:brush xml:id="br0">
      <inkml:brushProperty name="width" value="0.025" units="cm"/>
      <inkml:brushProperty name="height" value="0.025" units="cm"/>
      <inkml:brushProperty name="color" value="#AB008B"/>
    </inkml:brush>
  </inkml:definitions>
  <inkml:trace contextRef="#ctx0" brushRef="#br0">122 59 1409,'0'0'12957,"3"-8"-9963,1 1-2180,-2 5-530,0 0 0,-1 0-1,1-1 1,-1 1-1,0-1 1,0 1-1,0-1 1,0 1-1,0-1 1,-1 0 0,1 0-1,0-4 1,-2 7-197,1 0 0,0-1 0,-1 1-1,1 0 1,0-1 0,-1 1 0,1 0 0,0 0 0,-1-1 0,1 1 0,0 0 0,-1 0 0,1 0 0,-1-1 0,1 1 0,0 0 0,-1 0 0,1 0 0,-1 0 0,1 0 0,-1 0 0,1 0-1,0 0 1,-1 0 0,1 0 0,-1 0 0,1 0 0,-1 0 0,1 0 0,0 0 0,-1 1 0,1-1 0,-1 0 0,1 0 0,0 0 0,-1 1 0,0-1 0,-17 9 9,6 3 21,1 0 0,1 1 0,1 0 0,-1 1 1,2-1-1,0 2 0,1-1 0,0 1 0,1 0 0,1 1 0,0-1 0,1 1 0,-3 27 0,7-41-108,0-1-1,-1 0 0,1 0 1,0 0-1,0 0 1,0 1-1,0-1 1,0 0-1,0 0 0,1 0 1,-1 1-1,0-1 1,0 0-1,1 0 1,-1 0-1,1 0 0,-1 0 1,1 0-1,0 0 1,-1 0-1,1 0 1,0 0-1,0 0 0,0 0 1,-1 0-1,1-1 1,0 1-1,0 0 1,2 0-1,-1 0 20,0-1-1,0 0 1,1 0 0,-1 1-1,1-1 1,-1-1 0,0 1-1,1 0 1,-1-1 0,0 1-1,0-1 1,1 0 0,3-1-1,5-3 112,-1-1 0,1 0 0,-1 0 0,18-16 0,-15 10 45,0-1 0,-1 0 0,-1-1 1,17-27-1,-24 34-79,0 0 0,0 0 0,-1-1-1,0 1 1,0-1 0,-1 0 0,0 0 0,0 0 0,-1 0 0,0 0 0,-1 0 0,0-14 0,0 21-104,0 0 0,0 1 0,0-1 0,-1 0 0,1 0 0,0 1 0,0-1 0,-1 0 0,1 1 0,0-1 0,-1 1 1,1-1-1,-1 0 0,1 1 0,-1-1 0,1 1 0,-1-1 0,1 1 0,-1-1 0,1 1 0,-1-1 0,0 1 1,1 0-1,-1-1 0,0 1 0,1 0 0,-1 0 0,0 0 0,1-1 0,-1 1 0,0 0 0,1 0 0,-1 0 0,0 0 1,0 0-1,1 0 0,-1 0 0,0 0 0,0 0 0,1 1 0,-1-1 0,0 0 0,1 0 0,-1 1 0,0-1 0,1 0 1,-1 1-1,0-1 0,1 1 0,-1-1 0,1 1 0,-1 0 0,-31 24-640,14 13-1575,17-36 1717,1 0-1,-1 0 1,1-1-1,0 1 1,0 0 0,0 0-1,0 0 1,0 0-1,0 0 1,0 0-1,1 0 1,0 1-1,4 1-4477,7-3-1410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01.616"/>
    </inkml:context>
    <inkml:brush xml:id="br0">
      <inkml:brushProperty name="width" value="0.025" units="cm"/>
      <inkml:brushProperty name="height" value="0.025" units="cm"/>
      <inkml:brushProperty name="color" value="#AB008B"/>
    </inkml:brush>
  </inkml:definitions>
  <inkml:trace contextRef="#ctx0" brushRef="#br0">116 1 13997,'0'0'9519,"-7"10"-7929,-5 5-1148,2-4-129,0 0 0,1 1 0,1 0 1,0 1-1,1 0 0,0 0 0,-7 18 0,14-30-313,0-1 1,0 0-1,0 0 0,0 1 0,0-1 1,0 0-1,0 0 0,0 1 0,1-1 1,-1 0-1,0 0 0,0 0 0,0 1 1,0-1-1,0 0 0,0 0 0,0 1 1,0-1-1,1 0 0,-1 0 0,0 0 1,0 0-1,0 1 0,1-1 0,-1 0 1,0 0-1,0 0 0,0 0 0,1 0 1,-1 1-1,0-1 0,0 0 0,0 0 1,1 0-1,-1 0 0,0 0 0,0 0 1,1 0-1,-1 0 0,0 0 0,1 0 1,16-2 11,15-7 3,-20 4-55,2 1 0,-1 0 1,0 1-1,1 0 0,-1 1 1,20 0-1,-33 2 37,1 0 0,0 0 0,0 0 0,-1 0 0,1 0 1,0 0-1,0 0 0,0 0 0,-1 0 0,1 1 0,0-1 0,0 0 0,-1 1 0,1-1 0,0 0 0,-1 1 1,1-1-1,0 1 0,-1-1 0,1 1 0,-1-1 0,1 1 0,-1-1 0,1 1 0,-1 0 0,1-1 1,-1 1-1,0 0 0,1-1 0,-1 1 0,1 1 0,-1 0 10,0 1 0,0-1 0,0 1 0,0-1 0,0 1 0,0-1 0,-1 1 0,1-1 0,-1 0-1,-1 4 1,-2 4 119,-1 0 0,0 0-1,-11 16 1,4-11 774,0 0 0,-28 24 0,36-35-810,0 0-1,-1-1 1,0 1 0,0-1-1,0 0 1,0 0 0,-1 0-1,1-1 1,-1 0 0,1 0-1,-1 0 1,0-1 0,-8 1 0,13-2-206,-1 0 1,1 0 0,0 0 0,0 0 0,-1-1 0,1 1 0,0 0 0,0-1 0,-1 1 0,1-1 0,0 0 0,0 1 0,0-1 0,0 0 0,0 0 0,0 1 0,0-1 0,0 0 0,0 0 0,0 0 0,0 0 0,1-1 0,-1 1 0,0 0 0,1 0 0,-1 0 0,1 0 0,-1-1 0,1 1 0,0 0 0,-1-2 0,-2-46-8220,3 38 5275,0-19-5855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02.006"/>
    </inkml:context>
    <inkml:brush xml:id="br0">
      <inkml:brushProperty name="width" value="0.025" units="cm"/>
      <inkml:brushProperty name="height" value="0.025" units="cm"/>
      <inkml:brushProperty name="color" value="#AB008B"/>
    </inkml:brush>
  </inkml:definitions>
  <inkml:trace contextRef="#ctx0" brushRef="#br0">1 32 13901,'0'0'14798,"55"-15"-14510,-28 11-224,0 2-96,3 0-704,4 1-1026,-7-2-1505,-2 0-1441,-5 2-3172</inkml:trace>
  <inkml:trace contextRef="#ctx0" brushRef="#br0" timeOffset="1">288 78 11531,'0'0'8104,"-13"57"-5286,8-34-608,-2 5-512,2 0-769,4 3-673,-3-4-192,4-1-64,0-3-384,0-6-641,0-6-1153,9-7-193,-6-4-992,5-6-2402,-1-14-4517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02.366"/>
    </inkml:context>
    <inkml:brush xml:id="br0">
      <inkml:brushProperty name="width" value="0.025" units="cm"/>
      <inkml:brushProperty name="height" value="0.025" units="cm"/>
      <inkml:brushProperty name="color" value="#AB008B"/>
    </inkml:brush>
  </inkml:definitions>
  <inkml:trace contextRef="#ctx0" brushRef="#br0">95 1 4324,'0'0'21775,"-7"11"-20979,1-2-670,-1 0-78,1 1 0,0-1 1,0 1-1,1 1 0,0-1 0,1 1 1,0-1-1,1 1 0,0 0 0,-2 17 0,6-27-50,-1 0-1,1 0 0,0 0 1,0-1-1,0 1 0,0 0 0,0 0 1,0-1-1,0 1 0,0-1 0,0 1 1,0-1-1,0 1 0,0-1 1,0 1-1,1-1 0,-1 0 0,0 0 1,0 0-1,0 0 0,1 0 0,-1 0 1,0 0-1,2 0 0,43 0-305,-37-1 135,-5 1 150,-1 0 1,0 0-1,0 0 1,0 1-1,0-1 1,0 1 0,0-1-1,0 1 1,0 0-1,0 0 1,0 1 0,0-1-1,0 1 1,-1-1-1,1 1 1,2 2 0,-3-2 25,-1 0 0,0 0 0,1 0 0,-1 0 0,0 0 0,0 0 0,-1 0 0,1 1 0,0-1 1,-1 0-1,1 0 0,-1 1 0,0-1 0,0 1 0,0-1 0,0 0 0,0 1 0,0-1 0,-1 0 1,1 1-1,-1-1 0,0 3 0,-4 6 297,0 0 1,-1 0-1,0 0 1,-1 0-1,0-1 0,-1 0 1,0-1-1,0 1 1,-1-2-1,-15 14 0,23-21-342,-1 0 0,1 0 0,0 0 0,-1 0 0,1-1 0,0 1-1,-1 0 1,1 0 0,-1-1 0,1 1 0,-1-1 0,1 0 0,-1 1-1,0-1 1,1 0 0,-1 0 0,1 0 0,-1 0 0,0 0 0,1 0-1,-1 0 1,1-1 0,-1 1 0,1-1 0,-1 1 0,0-1 0,1 1 0,0-1-1,-1 0 1,1 0 0,-1 0 0,1 1 0,0-2 0,0 1 0,0 0-1,-1 0 1,1 0 0,0 0 0,0-1 0,1 1 0,-1 0 0,0-1-1,0 1 1,0-3 0,-13-35-5132,10 2-4262,4 7-3061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02.740"/>
    </inkml:context>
    <inkml:brush xml:id="br0">
      <inkml:brushProperty name="width" value="0.025" units="cm"/>
      <inkml:brushProperty name="height" value="0.025" units="cm"/>
      <inkml:brushProperty name="color" value="#AB008B"/>
    </inkml:brush>
  </inkml:definitions>
  <inkml:trace contextRef="#ctx0" brushRef="#br0">0 34 16848,'0'0'11883,"59"-34"-11787,-39 34-32,-1 0-320,1 0-897,-3 1-865,1 6-1057,-6 0-1281,5-3-2851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03.067"/>
    </inkml:context>
    <inkml:brush xml:id="br0">
      <inkml:brushProperty name="width" value="0.025" units="cm"/>
      <inkml:brushProperty name="height" value="0.025" units="cm"/>
      <inkml:brushProperty name="color" value="#AB008B"/>
    </inkml:brush>
  </inkml:definitions>
  <inkml:trace contextRef="#ctx0" brushRef="#br0">158 0 16239,'0'0'3598,"-9"3"-854,0 0-2453,0 1 0,1 0 0,-1 0 0,1 0 0,0 1 0,0 1 0,1-1 0,-1 1 0,1 0 0,1 1 0,-1 0 0,1 0 0,-5 8 0,5-6-220,1 1 1,0 0 0,1 1-1,0-1 1,0 1 0,2 0-1,-1 0 1,1 0 0,1 0-1,0 0 1,0 0 0,1 0-1,2 14 1,-2-23-66,1 0 1,-1-1-1,0 1 0,1 0 1,0-1-1,-1 1 0,1-1 0,0 1 1,0-1-1,0 1 0,0-1 1,0 1-1,0-1 0,0 0 1,1 0-1,-1 0 0,0 0 0,1 0 1,-1 0-1,1 0 0,-1 0 1,1 0-1,-1 0 0,1-1 0,0 1 1,-1-1-1,1 1 0,0-1 1,-1 0-1,1 0 0,0 0 0,0 1 1,-1-2-1,1 1 0,0 0 1,0 0-1,-1-1 0,1 1 1,0 0-1,2-2 0,2 0 16,0 1 0,-1-1 1,1 0-1,-1-1 0,1 1 0,-1-1 0,0 0 0,0 0 1,0-1-1,7-7 0,-9 9 45,-1 0-1,0-1 1,0 0 0,-1 1-1,1-1 1,0 0 0,-1 0-1,0 0 1,0 0 0,0 0-1,0 0 1,0 0 0,0-1-1,-1 1 1,0 0 0,1 0 0,-1-1-1,-1-4 1,1 7-14,-1-1 0,0 0-1,0 0 1,0 1 0,1-1 0,-1 0 0,-1 1 0,1-1-1,0 1 1,0-1 0,-1 1 0,1 0 0,0-1-1,-1 1 1,0 0 0,1 0 0,-1 0 0,1 0 0,-1 0-1,0 1 1,0-1 0,0 0 0,1 1 0,-1-1 0,0 1-1,0 0 1,0 0 0,0 0 0,0 0 0,0 0 0,-2 0-1,-2 0-42,0 0 0,1 1 0,-1-1 0,0 1 0,1 0 0,-11 4 0,15-4-171,-1-1 0,0 1-1,1 0 1,-1 0 0,1 0 0,-1 0 0,1 0 0,0 0 0,0 0 0,-1 0 0,1 1 0,0-1-1,0 0 1,0 1 0,0-1 0,0 1 0,0-1 0,1 1 0,-1 0 0,1-1 0,-1 1 0,1 0-1,-1-1 1,1 1 0,0 0 0,0-1 0,0 3 0,1 2-3688,6-2-2002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5:44.186"/>
    </inkml:context>
    <inkml:brush xml:id="br0">
      <inkml:brushProperty name="width" value="0.025" units="cm"/>
      <inkml:brushProperty name="height" value="0.025" units="cm"/>
    </inkml:brush>
  </inkml:definitions>
  <inkml:trace contextRef="#ctx0" brushRef="#br0">0 173 6374,'0'0'17136,"8"-3"-15919,33-21-496,64-48 1,1-1-627,-106 73-97,0 0 1,-1 0-1,1 0 1,0 0-1,0 1 0,0-1 1,0 0-1,0 0 1,0 0-1,0 0 0,0 1 1,0-1-1,-1 0 1,1 0-1,0 0 1,0 1-1,0-1 0,0 0 1,0 0-1,0 0 1,0 1-1,0-1 0,0 0 1,1 0-1,-1 0 1,0 1-1,0-1 1,0 0-1,0 0 0,0 0 1,0 0-1,0 1 1,0-1-1,0 0 0,1 0 1,-1 0-1,0 0 1,0 0-1,0 1 1,0-1-1,0 0 0,1 0 1,-1 0-1,0 0 1,0 0-1,0 0 0,1 0 1,-1 0-1,0 0 1,0 0-1,0 0 1,1 1-1,-1-1 0,0 0 1,0 0-1,0 0 1,0-1-1,1 1 1,-1 0-1,0 0 0,0 0 1,0 0-1,1 0 1,-1 0-1,0 0 0,0 0 1,0 0-1,1-1 1,-10 31 9,-19 34 88,24-55-123,0 1 0,1-1 0,0 1 1,0-1-1,1 1 0,0 0 1,-1 14-1,4-24-188,-1 1 1,1-1-1,-1 1 1,1-1-1,-1 0 1,1 1-1,-1-1 1,1 0-1,-1 1 1,1-1-1,-1 0 1,1 0-1,0 1 1,-1-1-1,1 0 1,-1 0-1,1 0 1,0 0-1,-1 0 1,1 0-1,-1 0 1,1 0-1,0 0 1,-1 0-1,1 0 0,-1 0 1,2-1-1,2 1-2079,9 0-4593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8:01.252"/>
    </inkml:context>
    <inkml:brush xml:id="br0">
      <inkml:brushProperty name="width" value="0.025" units="cm"/>
      <inkml:brushProperty name="height" value="0.025" units="cm"/>
      <inkml:brushProperty name="color" value="#AB008B"/>
    </inkml:brush>
  </inkml:definitions>
  <inkml:trace contextRef="#ctx0" brushRef="#br0">1 247 6598,'0'0'14713,"10"-2"-12775,7-4-1581,0 0-1,0-1 1,0-1 0,-1 0 0,0-2 0,-1 0 0,21-17-1,-7 3-53,-1-2 0,47-53 0,-59 53-107,-11 18-39,-11 20-238,-26 51 233,21-46 7,1 1 0,2 0 0,-1 0 0,2 1 0,1 0 1,-8 35-1,14-52-162,-1-1 0,1 1 0,0-1 0,0 1 0,0-1-1,0 1 1,0-1 0,0 1 0,0-1 0,0 1 0,1-1 0,-1 1 0,0-1 0,1 0 0,0 1 0,-1-1 0,1 0 0,0 1 0,-1-1 0,1 0 0,0 0 0,0 1 0,0-1 0,0 0 0,0 0 0,1 0 0,-1 0 0,0-1 0,0 1 0,1 0 0,-1 0 0,0-1 0,1 1 0,-1-1 0,0 1-1,1-1 1,-1 0 0,1 1 0,-1-1 0,1 0 0,-1 0 0,1 0 0,-1 0 0,1 0 0,-1 0 0,1-1 0,1 1 0,4-2-810,1 1 0,-1-1 0,0 0 0,0-1 0,0 1 0,0-1 0,0-1 0,8-5 0,10-10-6245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8:01.584"/>
    </inkml:context>
    <inkml:brush xml:id="br0">
      <inkml:brushProperty name="width" value="0.025" units="cm"/>
      <inkml:brushProperty name="height" value="0.025" units="cm"/>
      <inkml:brushProperty name="color" value="#AB008B"/>
    </inkml:brush>
  </inkml:definitions>
  <inkml:trace contextRef="#ctx0" brushRef="#br0">99 19 10122,'0'0'13399,"-10"0"-12470,6 0-888,1 0-1,-1 0 1,1 1 0,-1-1-1,1 1 1,0-1 0,-1 1 0,1 0-1,0 1 1,-1-1 0,1 0-1,0 1 1,0 0 0,0 0 0,0 0-1,1 0 1,-1 0 0,0 0 0,1 1-1,0 0 1,-1-1 0,1 1-1,0 0 1,0 0 0,1 0 0,-1 0-1,1 0 1,-1 0 0,1 1 0,0-1-1,0 0 1,0 1 0,1-1-1,-1 5 1,0-5 36,0 0-1,0 1 1,1-1-1,0 0 1,-1 1-1,1-1 1,0 0-1,0 1 1,1-1 0,-1 0-1,1 0 1,-1 1-1,1-1 1,0 0-1,1 0 1,-1 0-1,0 0 1,1 0-1,0 0 1,-1 0 0,1 0-1,0-1 1,3 3-1,-1-2-19,0-1 0,0 0 0,0 0-1,0 0 1,1-1 0,-1 1 0,1-1 0,-1 0-1,1-1 1,-1 1 0,1-1 0,-1 0 0,1 0-1,-1 0 1,1 0 0,7-3 0,-6 2 2,-1-1-1,1 0 1,-1 0 0,1-1-1,-1 0 1,0 0 0,0 0-1,0 0 1,-1-1 0,1 0 0,-1 0-1,0 0 1,0 0 0,0-1-1,0 1 1,-1-1 0,0 0-1,0 0 1,0 0 0,-1-1 0,4-8-1,-5 12-20,0-1 0,0 0 0,-1 1 0,1-1-1,0 0 1,-1 0 0,0 1 0,1-1 0,-1 0 0,0 0-1,-1 0 1,1 0 0,0 1 0,-1-1 0,1 0 0,-1 0 0,0 1-1,0-1 1,0 0 0,-1 1 0,1-1 0,0 1 0,-1-1-1,0 1 1,1 0 0,-1 0 0,0 0 0,0 0 0,0 0-1,-1 0 1,1 0 0,0 1 0,-1-1 0,1 1 0,-1 0 0,1-1-1,-1 1 1,0 0 0,1 1 0,-1-1 0,0 0 0,0 1-1,0 0 1,1-1 0,-4 1 0,-2 0-50,1-1-1,0 1 1,0 0 0,0 1 0,0-1-1,0 1 1,0 1 0,0-1 0,-10 5-1,15-5-78,-1 0-1,1 0 0,0 0 0,0 0 0,0 1 0,0-1 0,0 0 0,0 1 0,0 0 0,1 0 0,-1-1 0,1 1 0,-1 0 0,1 0 1,-1 0-1,1 1 0,0-1 0,0 0 0,0 0 0,1 1 0,-1-1 0,0 0 0,1 1 0,-1-1 0,1 1 0,0-1 0,0 1 0,0-1 1,0 1-1,0-1 0,1 3 0,0-3-217,0 0 0,0 0 0,0 0 0,0 0 0,0 0 1,1-1-1,-1 1 0,1 0 0,-1-1 0,1 1 0,-1-1 0,1 1 1,0-1-1,0 0 0,0 1 0,0-1 0,0 0 0,0-1 0,0 1 0,0 0 1,0 0-1,0-1 0,0 1 0,1-1 0,-1 0 0,0 0 0,3 0 1,31 5-5949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8:01.925"/>
    </inkml:context>
    <inkml:brush xml:id="br0">
      <inkml:brushProperty name="width" value="0.025" units="cm"/>
      <inkml:brushProperty name="height" value="0.025" units="cm"/>
      <inkml:brushProperty name="color" value="#AB008B"/>
    </inkml:brush>
  </inkml:definitions>
  <inkml:trace contextRef="#ctx0" brushRef="#br0">225 12 1441,'0'0'15364,"-10"-2"-9470,-4-1-5064,0 1-1,0 0 1,0 1 0,-1 1-1,1 0 1,-15 3 0,25-3-766,-1 1 1,0-1 0,1 1-1,-1 0 1,1 1 0,-1-1-1,1 1 1,-1 0 0,1 0 0,0 0-1,0 0 1,0 1 0,0 0-1,1 0 1,-1 0 0,1 0-1,-1 0 1,1 1 0,0-1-1,1 1 1,-1 0 0,0 0 0,1 0-1,0 0 1,-2 7 0,3-9-61,0 0 1,1 1-1,0-1 1,-1 0-1,1 0 1,0 0-1,0 1 1,0-1-1,0 0 1,0 0-1,1 0 1,-1 1-1,1-1 1,-1 0-1,1 0 1,0 0-1,0 0 1,0 0-1,0 0 1,0 0-1,3 3 1,0-2 3,-1 0-1,0 0 1,1 0 0,0-1-1,0 1 1,0-1 0,0 0-1,0 0 1,0-1 0,6 3-1,5-1 20,0 0-1,0 0 0,0-2 1,0 0-1,23-1 0,-32-1-4,0 0 0,0 0 1,0-1-1,0 0 0,-1 0 0,1 0 0,-1-1 0,0 1 0,1-1 0,-1-1 0,-1 1 0,1-1 1,5-4-1,-7 5 52,-1 1 0,1 0 0,-1-1 0,0 0 0,0 1 0,0-1 0,0 0 0,-1 0 1,1 0-1,-1 0 0,1-1 0,-1 1 0,0 0 0,0 0 0,-1-1 0,1 1 0,-1-1 1,0 1-1,0-1 0,0 1 0,0 0 0,0-1 0,-1 1 0,0-5 0,-1 5-69,0 1 0,1-1 0,-1 1 0,0-1-1,-1 1 1,1 0 0,0 0 0,0 0 0,-1 0 0,0 0-1,1 0 1,-1 1 0,0-1 0,0 1 0,1 0 0,-1 0 0,0 0-1,0 0 1,-5 0 0,-6-2-55,1 0 1,-1 1-1,-16 0 1,24 2-465,0 0 0,0 0 0,0 1 0,0 0 0,0 0 0,0 0 0,0 1 0,-11 4 0,13-4-729,1 0 0,-1 0 0,1 1 0,-1-1 0,1 1 0,0 0 0,0 0 0,-5 7 1,-9 17-14480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8:14.540"/>
    </inkml:context>
    <inkml:brush xml:id="br0">
      <inkml:brushProperty name="width" value="0.025" units="cm"/>
      <inkml:brushProperty name="height" value="0.025" units="cm"/>
      <inkml:brushProperty name="color" value="#AB008B"/>
    </inkml:brush>
  </inkml:definitions>
  <inkml:trace contextRef="#ctx0" brushRef="#br0">350 34 5990,'0'0'13041,"-9"-6"-11140,3 2-1682,0 0 0,-1 1-1,0 0 1,0 0 0,0 1 0,0 0 0,0 0 0,0 0 0,0 1 0,-1 0-1,1 1 1,0-1 0,-1 1 0,1 1 0,0 0 0,-1 0 0,1 0 0,0 1-1,0 0 1,0 0 0,0 0 0,-11 7 0,4-1 20,0 2-1,1 0 1,-13 11 0,23-18-192,0-1 0,0 1 0,0 0 0,0 0 0,1 0 0,0 0 0,-1 0 0,1 0 0,0 1 0,1-1 0,-1 1 0,1 0 0,-1-1 0,1 1 0,0 0 0,0 0 0,1-1 0,-1 1 0,1 4 0,1-7-36,0 0 0,0 0 0,0 0 0,0 0 0,0 0-1,0 0 1,0 0 0,0-1 0,1 1 0,-1 0 0,0-1 0,1 1 0,-1-1 0,0 0 0,1 1 0,-1-1-1,0 0 1,1 0 0,-1 0 0,1 0 0,-1 0 0,1 0 0,-1 0 0,0 0 0,1-1 0,1 1-1,41-8 171,-29 2-193,-1 0 0,0-2 0,0 1 0,0-2 0,-1 0 0,0 0 0,22-23 0,-35 32 9,0 0 0,1-1 1,-1 1-1,0 0 0,0 0 0,0 0 1,0 0-1,0 0 0,0 0 0,1 0 0,-1 0 1,0 0-1,0 0 0,0-1 0,0 1 1,1 0-1,-1 0 0,0 0 0,0 0 0,0 0 1,0 0-1,0 0 0,1 0 0,-1 0 1,0 0-1,0 0 0,0 0 0,0 0 0,1 1 1,-1-1-1,0 0 0,0 0 0,0 0 1,0 0-1,0 0 0,1 0 0,-1 0 0,0 0 1,0 0-1,0 1 0,0-1 0,0 0 1,0 0-1,0 0 0,1 0 0,-1 0 0,0 1 1,0-1-1,0 0 0,0 0 0,0 0 1,0 0-1,0 0 0,0 1 0,0-1 0,0 0 1,0 0-1,0 0 0,0 0 0,0 1 1,1 19-288,-5 22-105,0-9 746,1 57 0,4-61 20,-2-1 0,-9 55 0,9-81-294,0 0 1,0 0-1,0-1 0,0 1 0,0 0 1,0-1-1,0 1 0,0-1 1,-1 0-1,1 1 0,-1-1 1,1 0-1,-1 0 0,1 0 1,-1 0-1,0 0 0,0 0 0,1 0 1,-1-1-1,0 1 0,0-1 1,0 1-1,0-1 0,0 0 1,1 1-1,-1-1 0,0 0 0,0 0 1,0 0-1,0-1 0,0 1 1,0 0-1,0-1 0,-2 0 1,-9-2 102,1 0 0,-1 0 1,-18-9-1,-105-47-767,141 58 9,0 1-1,0 0 1,0-1-1,0 0 1,0 0 0,0 0-1,5-3 1,-1 1-374,53-18-6932,-29 7 549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8:14.887"/>
    </inkml:context>
    <inkml:brush xml:id="br0">
      <inkml:brushProperty name="width" value="0.025" units="cm"/>
      <inkml:brushProperty name="height" value="0.025" units="cm"/>
      <inkml:brushProperty name="color" value="#AB008B"/>
    </inkml:brush>
  </inkml:definitions>
  <inkml:trace contextRef="#ctx0" brushRef="#br0">88 0 12075,'0'0'17478,"-4"9"-16896,-22 39 90,-15 29-130,38-70-531,0 0 0,1 1 0,0-1 0,0 1 0,0 0 0,1-1 0,0 1 0,0 13 0,2-19-14,0-1 0,-1 0-1,1 1 1,0-1 0,0 0-1,0 0 1,0 0 0,0 0-1,0 1 1,0-2 0,0 1-1,1 0 1,-1 0 0,0 0-1,0 0 1,1-1 0,-1 1 0,0-1-1,1 1 1,-1-1 0,1 1-1,-1-1 1,1 0 0,-1 0-1,1 0 1,-1 0 0,1 0-1,1 0 1,47-2-2265,-43 1 1203,-1 0 1,0-1 0,0 0-1,0-1 1,0 1 0,0-1 0,-1 0-1,1-1 1,-1 1 0,8-8-1,5-7-5709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8:15.217"/>
    </inkml:context>
    <inkml:brush xml:id="br0">
      <inkml:brushProperty name="width" value="0.025" units="cm"/>
      <inkml:brushProperty name="height" value="0.025" units="cm"/>
      <inkml:brushProperty name="color" value="#AB008B"/>
    </inkml:brush>
  </inkml:definitions>
  <inkml:trace contextRef="#ctx0" brushRef="#br0">68 0 10410,'0'0'12396,"-47"53"-10859,37-33-576,5 3-385,0 0-351,5-1-193,0 0 0,0-2-513,3-3-1441,7-4-1633,0-7-2627</inkml:trace>
  <inkml:trace contextRef="#ctx0" brushRef="#br0" timeOffset="1">147 109 17392,'0'0'5253,"-22"47"-3235,14-22-608,1 2-738,4 2-512,1 3-95,-2 1-354,4-1-1793,0-4-1761,0-4-4870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8:16.587"/>
    </inkml:context>
    <inkml:brush xml:id="br0">
      <inkml:brushProperty name="width" value="0.025" units="cm"/>
      <inkml:brushProperty name="height" value="0.025" units="cm"/>
      <inkml:brushProperty name="color" value="#AB008B"/>
    </inkml:brush>
  </inkml:definitions>
  <inkml:trace contextRef="#ctx0" brushRef="#br0">0 105 4869,'0'0'18268,"8"-4"-17238,36-17-670,1 1-1,1 3 1,0 2 0,57-11 0,-103 26-364,0 0 1,1 0 0,-1-1-1,1 1 1,-1 0-1,0 0 1,1 0-1,-1 0 1,1 0-1,-1 0 1,1 0-1,-1 0 1,0 0-1,1 0 1,-1 0-1,1 0 1,-1 0 0,1 0-1,-1 0 1,0 0-1,1 0 1,-1 1-1,1-1 1,-1 0-1,0 0 1,1 0-1,-1 1 1,0-1-1,1 0 1,-1 1 0,0-1-1,1 0 1,-1 1-1,0-1 1,0 0-1,1 1 1,-5 19 3,-27 30 102,24-39-113,-9 14 50,-5 5 236,2 0-1,1 2 1,1 0-1,2 1 1,-16 52-1,28-54-69,3-30-240,0 0 0,1-1 0,-1 1 0,0-1 0,1 1 1,-1 0-1,0-1 0,1 1 0,-1-1 0,1 1 0,-1-1 0,1 1 0,-1-1 1,1 0-1,-1 1 0,1-1 0,0 1 0,-1-1 0,1 0 0,-1 0 0,1 1 0,0-1 1,-1 0-1,1 0 0,0 0 0,-1 0 0,1 0 0,0 0 0,-1 0 0,1 0 1,0 0-1,-1 0 0,1 0 0,0 0 0,-1-1 0,1 1 0,1 0 0,-2-1-320,1 1-1,0-1 0,0 1 0,0-1 0,0 1 0,0-1 1,-1 0-1,1 1 0,0-1 0,0 0 0,-1 0 0,1 1 1,-1-1-1,1 0 0,-1 0 0,1 0 0,-1 0 0,1 0 1,-1 0-1,0 0 0,1 0 0,-1 0 0,0 0 0,0 0 1,0 0-1,0 0 0,0 0 0,0-2 0,0-9-5922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8:16.933"/>
    </inkml:context>
    <inkml:brush xml:id="br0">
      <inkml:brushProperty name="width" value="0.025" units="cm"/>
      <inkml:brushProperty name="height" value="0.025" units="cm"/>
      <inkml:brushProperty name="color" value="#AB008B"/>
    </inkml:brush>
  </inkml:definitions>
  <inkml:trace contextRef="#ctx0" brushRef="#br0">1 43 1153,'0'0'23286,"70"-11"-22229,-27 7-512,4 0-449,-2 0-96,5 0-673,-6 0-2210,-7-1-3234,-8-1-6728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8:17.324"/>
    </inkml:context>
    <inkml:brush xml:id="br0">
      <inkml:brushProperty name="width" value="0.025" units="cm"/>
      <inkml:brushProperty name="height" value="0.025" units="cm"/>
      <inkml:brushProperty name="color" value="#AB008B"/>
    </inkml:brush>
  </inkml:definitions>
  <inkml:trace contextRef="#ctx0" brushRef="#br0">49 63 15022,'0'0'2760,"9"-7"-139,2-1-1937,1 0 0,0 1 0,0 1 0,0 0 1,1 1-1,16-4 0,-23 7-502,1 0 0,-1 1 1,0 0-1,1 1 1,-1-1-1,1 1 0,-1 0 1,8 2-1,-11-2-181,0 1 1,0 0-1,0 0 0,0 0 1,0 0-1,-1 0 0,1 1 0,0-1 1,-1 1-1,1 0 0,-1 0 0,1 0 1,-1 0-1,0 0 0,0 0 1,0 1-1,0-1 0,2 4 0,-3-3 31,1 0 0,-1 0 0,0 1-1,0-1 1,0 0 0,0 0 0,-1 1-1,1-1 1,-1 1 0,0-1-1,0 0 1,0 1 0,0-1 0,-1 0-1,0 1 1,1-1 0,-1 0 0,0 1-1,0-1 1,-1 0 0,1 0-1,-1 0 1,0 0 0,1 0 0,-1-1-1,-1 1 1,1 0 0,-4 3 0,-7 7 415,-1 0 1,-1-1 0,-29 20-1,34-25-157,-51 30 879,102-33-1287,-13-4-337,63 3-818,-84-3 1166,-1 1-1,1 1 1,0-1 0,-1 1-1,0 0 1,1 1-1,-1-1 1,0 1 0,0 0-1,10 8 1,-14-10 98,-1 0 1,1 1 0,-1-1-1,1 0 1,-1 1-1,0-1 1,0 0-1,1 1 1,-1 0-1,0-1 1,-1 1 0,1 0-1,0-1 1,0 1-1,-1 0 1,1 0-1,-1 0 1,1 0-1,-1-1 1,0 1 0,0 0-1,0 0 1,0 2-1,-1-1 77,0 0 1,0-1-1,0 1 0,0 0 0,0-1 0,-1 1 0,0-1 0,1 0 0,-1 1 1,0-1-1,0 0 0,0 0 0,-4 3 0,-5 3 331,0-1 0,0 0 0,0-1-1,-1 0 1,-18 6 0,14-7-146,0-1 0,0 0 1,0-2-1,0 1 0,-27-1 0,33-2-608,0-1-1,1 1 1,-1-2-1,1 1 1,-1-1-1,1-1 1,-1 0-1,1 0 1,0 0-1,-14-9 1,16 6-2538,6 2-4208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8:18.109"/>
    </inkml:context>
    <inkml:brush xml:id="br0">
      <inkml:brushProperty name="width" value="0.025" units="cm"/>
      <inkml:brushProperty name="height" value="0.025" units="cm"/>
      <inkml:brushProperty name="color" value="#AB008B"/>
    </inkml:brush>
  </inkml:definitions>
  <inkml:trace contextRef="#ctx0" brushRef="#br0">1 11 13325,'0'0'7110,"59"0"-5860,-12-3 31,7 0-545,9 0-479,6 1-193,-5 2-256,-3 0-1154,-14 0-1024,-17 6-1762,-18 3-1377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5:44.598"/>
    </inkml:context>
    <inkml:brush xml:id="br0">
      <inkml:brushProperty name="width" value="0.025" units="cm"/>
      <inkml:brushProperty name="height" value="0.025" units="cm"/>
    </inkml:brush>
  </inkml:definitions>
  <inkml:trace contextRef="#ctx0" brushRef="#br0">81 1 12908,'0'0'6673,"-7"9"-6694,6-7 24,-13 15 281,1 1 1,-12 20-1,23-34-228,-1 1 0,1-1 0,-1 1 0,1-1 0,0 1 0,1 0 0,-1 0 0,1-1 0,0 1-1,0 0 1,1 0 0,-1 0 0,1 0 0,0 0 0,1 0 0,-1 0 0,3 10 0,-2-14-7,0 0 0,-1 0 0,1-1 0,0 1 0,0 0 0,0 0 0,0-1 0,0 1 0,0 0 0,0-1 0,0 1 0,0-1 0,1 1 0,-1-1 0,0 0 0,0 1 0,0-1 0,1 0 0,-1 0 0,0 0 0,0 0 0,1 0 0,-1 0 0,0 0 0,0 0 0,0-1 0,1 1 0,-1 0 1,2-1-1,34-15 1315,-26 9-1180,-1-1 1,1-1 0,-2 0 0,16-18-1,-21 23 72,0-1-1,-1 0 1,1 0-1,-1 0 1,-1 0-1,1 0 1,-1-1-1,1 1 1,-2-1-1,1 1 0,0-1 1,-1 0-1,0-6 1,-1 11-222,0 0 0,0 0 0,0 0 0,0 1 0,-1-1 0,1 0 0,0 0 0,0 0 0,-1 0-1,1 0 1,-1 0 0,1 1 0,-1-1 0,1 0 0,-1 0 0,1 1 0,-1-1 0,0 0 0,1 1 0,-1-1 0,0 1 0,0-1 0,0 1 0,1-1 0,-1 1 0,-1-1 0,-31-4-2,27 5-87,0 0 0,0 1 0,0-1 0,0 2 0,0-1 0,0 1 0,0 0 0,-8 3 0,8-1-287,-16 13-1122,16-2-2757,11-14-1134,5-1 2987,-9 0 1336,17 0-6800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8:18.486"/>
    </inkml:context>
    <inkml:brush xml:id="br0">
      <inkml:brushProperty name="width" value="0.025" units="cm"/>
      <inkml:brushProperty name="height" value="0.025" units="cm"/>
      <inkml:brushProperty name="color" value="#AB008B"/>
    </inkml:brush>
  </inkml:definitions>
  <inkml:trace contextRef="#ctx0" brushRef="#br0">0 1 11499,'0'0'9449,"46"26"-7591,12-26-545,13 0-769,12 0-384,-3 0-352,-1-7-3011,-3-5-6694</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05.599"/>
    </inkml:context>
    <inkml:brush xml:id="br0">
      <inkml:brushProperty name="width" value="0.025" units="cm"/>
      <inkml:brushProperty name="height" value="0.025" units="cm"/>
      <inkml:brushProperty name="color" value="#AB008B"/>
    </inkml:brush>
  </inkml:definitions>
  <inkml:trace contextRef="#ctx0" brushRef="#br0">1 350 8808,'0'0'12337,"11"-5"-11066,13-7-978,-2-2 0,0 0-1,0-2 1,-1 0 0,-1-1 0,31-36 0,-22 21-216,-1-1 1,-1-2-1,39-68 0,-75 167 804,-15 4-640,14-44-132,1 1 1,1 0-1,1 0 0,1 1 1,-3 45-1,9-70-161,0 0-1,0 0 1,0 0-1,0 0 1,0 0 0,0 0-1,0-1 1,0 1-1,1 0 1,-1 0-1,0 0 1,1 0 0,-1-1-1,1 1 1,-1 0-1,1 0 1,-1-1-1,1 1 1,-1 0 0,1-1-1,0 1 1,-1-1-1,1 1 1,0-1-1,0 1 1,-1-1 0,1 1-1,0-1 1,0 0-1,0 1 1,-1-1-1,1 0 1,0 0-1,1 0 1,34-2-4289,-8-5-1750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05.928"/>
    </inkml:context>
    <inkml:brush xml:id="br0">
      <inkml:brushProperty name="width" value="0.025" units="cm"/>
      <inkml:brushProperty name="height" value="0.025" units="cm"/>
      <inkml:brushProperty name="color" value="#AB008B"/>
    </inkml:brush>
  </inkml:definitions>
  <inkml:trace contextRef="#ctx0" brushRef="#br0">165 0 16848,'0'0'2776,"-10"6"-304,-2 0-2162,1 2 0,0-1 0,0 2 0,1-1 0,0 1 0,0 1 0,1 0 0,0 0 0,1 1 0,0 0 0,1 0 0,-7 14 0,11-18-262,-1 0 1,1 1-1,0-1 1,0 0-1,1 1 1,0 0-1,1-1 0,-1 1 1,1 0-1,1 0 1,0 0-1,0 0 1,1 9-1,0-16-41,0 1 0,0-1 0,0 0 0,0 1 0,0-1 0,1 0 0,-1 0 0,0 1 1,1-1-1,-1 0 0,1 0 0,-1 0 0,1-1 0,-1 1 0,1 0 0,0-1 0,-1 1 0,1-1 0,0 1 0,-1-1 0,1 0 0,0 0 0,0 1 0,-1-1 0,1-1 1,3 1-1,0 0 48,0-1 0,-1 1 0,1-1 0,0 0 0,0 0 0,-1 0 1,1-1-1,-1 0 0,5-2 0,-3-1-30,0 1 0,-1-1 0,0 0 0,0-1 0,0 1 0,-1-1 0,1 0 0,-2 0 0,1-1 1,-1 1-1,1-1 0,-2 0 0,1 1 0,2-11 0,-2 4-1,-1 0 1,1 0-1,-2 0 1,0 0-1,-1 0 0,0 0 1,-2-15-1,2 26-23,0 1-1,0-1 1,-1 0-1,1 0 1,0 0-1,-1 1 1,1-1 0,-1 0-1,0 1 1,0-1-1,0 0 1,1 1-1,-1-1 1,-1 1-1,1-1 1,0 1-1,0 0 1,0-1-1,-1 1 1,1 0 0,-1 0-1,1 0 1,-1 0-1,1 0 1,-1 0-1,0 0 1,1 1-1,-1-1 1,0 1-1,0-1 1,1 1-1,-1-1 1,0 1-1,0 0 1,0 0 0,1 0-1,-4 0 1,2 1-11,0 0-1,0-1 1,0 1 0,-1 1 0,1-1 0,1 0 0,-1 1 0,0-1 0,0 1-1,1 0 1,-1 0 0,0 0 0,1 0 0,0 0 0,0 0 0,-1 1 0,2-1-1,-1 1 1,0 0 0,-2 3 0,3-2-132,-1-1 0,1 0 0,0 1 0,0-1-1,0 1 1,1-1 0,-1 1 0,1 0 0,0-1 0,0 6-1,0-7-171,1 0 0,-1-1 0,1 1-1,-1 0 1,1 0 0,0 0 0,-1-1-1,1 1 1,0 0 0,0-1 0,0 1-1,0-1 1,1 1 0,-1-1 0,0 0-1,1 1 1,-1-1 0,1 0 0,-1 0-1,1 0 1,2 1 0,17 6-5585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06.302"/>
    </inkml:context>
    <inkml:brush xml:id="br0">
      <inkml:brushProperty name="width" value="0.025" units="cm"/>
      <inkml:brushProperty name="height" value="0.025" units="cm"/>
      <inkml:brushProperty name="color" value="#AB008B"/>
    </inkml:brush>
  </inkml:definitions>
  <inkml:trace contextRef="#ctx0" brushRef="#br0">106 1 9001,'0'0'18636,"-4"10"-18140,2-5-434,-12 40 93,13-43-154,1 1 1,-1-1-1,1 0 0,0 0 1,0 1-1,0-1 0,0 0 1,0 0-1,0 1 0,1-1 1,-1 0-1,1 0 0,-1 1 0,1-1 1,0 0-1,0 0 0,0 0 1,0 0-1,0 0 0,0 0 1,3 2-1,2 1-43,2 0-1,-1-1 1,1 0 0,-1 0 0,1 0 0,0-1 0,15 4-1,-16-6 7,0 1 1,0 1-1,0-1 0,-1 1 0,1 0 0,-1 0 0,0 1 0,1 0 0,-2 0 0,1 1 0,8 8 0,-12-12 45,-1 1 0,0-1 0,-1 1 0,1-1 0,0 1 1,0-1-1,-1 1 0,1-1 0,0 1 0,-1 0 0,0 0 0,1-1 0,-1 1 0,0 0 0,0-1 0,0 1 0,0 0 0,0 0 0,-1-1 0,1 1 1,-1 3-1,-1-1 44,0 0 0,0 0 1,0 0-1,0 0 1,-1-1-1,1 1 0,-1-1 1,-4 5-1,-8 5 221,1 0 0,-2-1 0,-16 9 0,29-18-219,-59 31 1207,58-33-1259,0 1-1,0-1 0,0 1 1,0-1-1,0 0 0,0-1 1,0 1-1,0-1 0,0 0 1,-1 0-1,1 0 0,0 0 1,0-1-1,-7-1 0,9 1-161,0 0 0,0 0 0,1-1-1,-1 1 1,0 0 0,1-1-1,-1 0 1,1 1 0,0-1 0,0 0-1,-1 1 1,1-1 0,0 0-1,0 0 1,1 0 0,-1 0 0,0 0-1,1 0 1,-1 0 0,1 0 0,-1-3-1,-3-51-5572,4 45 3977,0-34-4934,0 1-1404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06.629"/>
    </inkml:context>
    <inkml:brush xml:id="br0">
      <inkml:brushProperty name="width" value="0.025" units="cm"/>
      <inkml:brushProperty name="height" value="0.025" units="cm"/>
      <inkml:brushProperty name="color" value="#AB008B"/>
    </inkml:brush>
  </inkml:definitions>
  <inkml:trace contextRef="#ctx0" brushRef="#br0">0 77 9417,'0'0'11467,"61"-43"-9097,-31 33-320,-1 0-641,3 4-736,-2 0-481,-3 4-160,0 2-256,1 0-1282,-2 0-1889,4 2-1313,-3 1-2627</inkml:trace>
  <inkml:trace contextRef="#ctx0" brushRef="#br0" timeOffset="1">485 126 4388,'0'0'12460,"-19"46"-8937,11-21 161,3 1-1058,0-1-1056,0 2-705,1 2-513,4 1-288,0 0 0,0-2-416,0-2-577,5-5-577,4-4-1088,-4-12-225,-2-5-1056,7-3-2788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07.034"/>
    </inkml:context>
    <inkml:brush xml:id="br0">
      <inkml:brushProperty name="width" value="0.025" units="cm"/>
      <inkml:brushProperty name="height" value="0.025" units="cm"/>
      <inkml:brushProperty name="color" value="#AB008B"/>
    </inkml:brush>
  </inkml:definitions>
  <inkml:trace contextRef="#ctx0" brushRef="#br0">88 1 18257,'0'0'9423,"-2"7"-8980,-18 73-25,19-73-430,-1 1-1,2-1 1,-1 1 0,1-1-1,0 1 1,0-1 0,1 1-1,0-1 1,0 0 0,4 11 0,-4-16-66,1 0 0,-1 0 0,1 0 1,-1 0-1,1 0 0,0-1 1,0 1-1,0-1 0,0 1 1,0-1-1,0 1 0,0-1 1,0 0-1,0 0 0,1 0 1,-1 0-1,5 0 0,52 8-1598,-11-3 752,-46-6 951,-1 1 0,1-1-1,-1 0 1,1 1 0,0-1 0,-1 1-1,1 0 1,-1-1 0,1 1 0,-1 0-1,1 0 1,-1 0 0,0 0 0,0 0 0,1 0-1,-1 0 1,0 1 0,0-1 0,0 0-1,0 1 1,0-1 0,0 0 0,-1 1-1,1-1 1,0 1 0,-1 0 0,1-1-1,-1 1 1,0-1 0,1 1 0,-1 0-1,0-1 1,0 1 0,0 0 0,0-1-1,0 1 1,-1 0 0,1-1 0,0 1 0,-1-1-1,1 1 1,-1 0 0,0-1 0,1 1-1,-1-1 1,0 1 0,0-1 0,0 0-1,0 1 1,-2 1 0,-3 6 165,-1-1-1,0 0 1,-1 0 0,0 0-1,0-1 1,-13 9 0,13-11-102,1 0 0,-1 0 1,0-1-1,0 0 1,-1-1-1,1 0 0,-1 0 1,0-1-1,1 0 0,-1 0 1,0-1-1,0 0 0,-13-1 1,20 0-213,1 0 0,-1-1 1,0 1-1,1-1 0,-1 0 0,1 0 1,-1 1-1,1-1 0,-1 0 1,1 0-1,-1 0 0,1-1 0,0 1 1,0 0-1,0 0 0,0-1 0,0 1 1,0 0-1,0-1 0,0 1 0,0-1 1,0 0-1,1 1 0,-1-3 0,-8-41-7078,9 43 6794,-2-33-7810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07.376"/>
    </inkml:context>
    <inkml:brush xml:id="br0">
      <inkml:brushProperty name="width" value="0.025" units="cm"/>
      <inkml:brushProperty name="height" value="0.025" units="cm"/>
      <inkml:brushProperty name="color" value="#AB008B"/>
    </inkml:brush>
  </inkml:definitions>
  <inkml:trace contextRef="#ctx0" brushRef="#br0">1 30 13805,'0'0'10410,"48"-25"-8424,-28 22-481,2 1-864,2 2-545,1 0-96,0 0-609,4 0-2017,3 3-2435,3 0-3043,2-3 577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07.716"/>
    </inkml:context>
    <inkml:brush xml:id="br0">
      <inkml:brushProperty name="width" value="0.025" units="cm"/>
      <inkml:brushProperty name="height" value="0.025" units="cm"/>
      <inkml:brushProperty name="color" value="#AB008B"/>
    </inkml:brush>
  </inkml:definitions>
  <inkml:trace contextRef="#ctx0" brushRef="#br0">131 1 15983,'0'0'3555,"-7"1"-576,2 0-2745,0 1-1,0 0 0,0 0 0,0 0 1,0 0-1,1 1 0,-1 0 1,1 0-1,0 0 0,0 0 0,0 1 1,1 0-1,-1 0 0,1 0 1,-1 0-1,1 0 0,1 0 0,-1 1 1,-2 5-1,-2 5-9,0 0 0,2 0-1,-1 1 1,2 0 0,0 0-1,1 0 1,0 0 0,2 1 0,0-1-1,2 33 1,-1-46-220,1 0 1,-1 0-1,1 0 0,-1 0 0,1 0 1,0-1-1,0 1 0,1 0 1,-1-1-1,1 1 0,-1-1 0,1 1 1,0-1-1,0 1 0,0-1 0,0 0 1,0 0-1,0 0 0,1 0 1,-1-1-1,4 3 0,-2-2-7,1 0-1,-1 0 1,1-1-1,0 1 1,0-1-1,0 0 1,0 0-1,0-1 1,0 1-1,0-1 1,0 0-1,6-1 1,-7 0 5,-1 1-1,1 0 1,0-1 0,0 0 0,-1 1 0,1-2 0,0 1 0,-1 0 0,1-1 0,-1 1 0,0-1 0,1 0-1,-1 0 1,0 0 0,0-1 0,0 1 0,-1-1 0,1 0 0,0 0 0,-1 0 0,0 0 0,0 0 0,0 0 0,0 0-1,0-1 1,-1 1 0,1-1 0,-1 1 0,0-1 0,0 0 0,0 1 0,-1-1 0,1 0 0,-1 0 0,0-7-1,-1 9 35,0-1 0,0 1 0,-1-1 0,1 1 0,-1 0 0,1 0 0,-1-1 0,1 1-1,-1 0 1,0 1 0,0-1 0,0 0 0,0 0 0,-1 1 0,1-1 0,0 1-1,-1 0 1,1 0 0,0 0 0,-1 0 0,0 0 0,1 0 0,-1 1 0,1-1-1,-1 1 1,0 0 0,-4 0 0,-2-1-41,1 0-1,-1 1 1,1 0-1,-1 1 1,1 0-1,0 0 1,-16 5-1,21-5-63,0 0 0,1 1-1,-1-1 1,1 1-1,-1 0 1,1 0 0,0 0-1,-1 0 1,1 0-1,0 0 1,1 1 0,-1-1-1,0 1 1,0-1-1,-1 4 1,3-4-272,-1 0 0,0 0 0,0 0 0,1 0 0,-1 0 0,1 0 0,0 0 0,0 1 1,0-1-1,0 0 0,0 0 0,0 0 0,0 0 0,1 3 0,6 8-5515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3.229"/>
    </inkml:context>
    <inkml:brush xml:id="br0">
      <inkml:brushProperty name="width" value="0.025" units="cm"/>
      <inkml:brushProperty name="height" value="0.025" units="cm"/>
      <inkml:brushProperty name="color" value="#AB008B"/>
    </inkml:brush>
  </inkml:definitions>
  <inkml:trace contextRef="#ctx0" brushRef="#br0">8 3 5125,'0'0'17910,"0"10"-17413,-2 8-248,-2 19 385,3 48 0,1-76-479,0-1-1,1 1 1,0 0 0,1 0-1,0 0 1,0 0 0,1-1 0,0 1-1,1-1 1,0 0 0,7 13-1,-9-20-90,-1 1 1,0-1-1,1 1 0,-1-1 0,1 1 0,-1-1 0,1 0 0,-1 0 0,1 0 0,0 0 0,0 0 0,-1 0 0,1 0 0,0-1 0,0 1 0,0-1 0,0 1 0,0-1 0,0 0 0,0 0 0,3 0 0,-1 0 20,0-1 0,-1 0 0,1 0 0,0 0-1,-1-1 1,1 1 0,-1-1 0,0 0 0,1 0-1,4-4 1,5-5 68,-1 0-1,-1-1 0,21-27 1,-15 15-107,0-2 0,-1 1 1,-2-2-1,-1 0 0,13-40 1,-30 82-43,-21 75 171,23-81-147,1 1-1,-1-1 1,2 0-1,-1 1 1,1-1-1,1 1 1,1 14 0,-1-24-21,-1 1 1,0 0 0,0-1 0,0 1 0,0 0 0,1-1 0,-1 1 0,0 0-1,0-1 1,1 1 0,-1 0 0,1-1 0,-1 1 0,1-1 0,-1 1 0,1-1 0,-1 1-1,1-1 1,-1 1 0,1-1 0,-1 1 0,1-1 0,0 0 0,-1 1 0,1-1 0,0 0-1,-1 0 1,1 1 0,1-1 0,21-8 238,15-28 78,-29 22-397,0 0-1,-1-1 1,-1 0 0,0-1 0,-1 0 0,-1 0 0,7-32 0,-12 48-483,1-1 0,-1 1 0,1 0 0,-1 0 0,1 0 0,0 0 0,-1 0 0,1 0 0,-1 0 0,1 0 0,-1 0-1,1 0 1,-1 0 0,1 0 0,0 0 0,-1 1 0,1-1 0,-1 0 0,1 0 0,-1 0 0,1 1 0,0 0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3.858"/>
    </inkml:context>
    <inkml:brush xml:id="br0">
      <inkml:brushProperty name="width" value="0.025" units="cm"/>
      <inkml:brushProperty name="height" value="0.025" units="cm"/>
      <inkml:brushProperty name="color" value="#AB008B"/>
    </inkml:brush>
  </inkml:definitions>
  <inkml:trace contextRef="#ctx0" brushRef="#br0">15 0 7687,'0'0'13843,"0"11"-11863,-1 137 3126,-1-61-5203,2-1-6657,-2-91 2536,-8-10-1958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5:45.070"/>
    </inkml:context>
    <inkml:brush xml:id="br0">
      <inkml:brushProperty name="width" value="0.025" units="cm"/>
      <inkml:brushProperty name="height" value="0.025" units="cm"/>
    </inkml:brush>
  </inkml:definitions>
  <inkml:trace contextRef="#ctx0" brushRef="#br0">0 200 9577,'0'0'16133,"9"-8"-15210,186-183-69,-208 228-715,4-23-137,0 0-1,2 0 1,0 1 0,0 0-1,2 0 1,0 0-1,0 1 1,2 0 0,-3 18-1,6-33-92,0 0-1,0-1 0,0 1 1,0-1-1,0 1 0,0 0 1,0-1-1,0 1 1,1 0-1,-1-1 0,0 1 1,0-1-1,1 1 0,-1 0 1,0-1-1,0 1 1,1-1-1,-1 1 0,1-1 1,-1 1-1,1-1 0,-1 1 1,1-1-1,-1 0 1,1 1-1,-1-1 0,1 0 1,-1 1-1,1-1 0,0 0 1,-1 0-1,1 1 0,-1-1 1,2 0-1,16-3-6748,-2-7-4221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4.200"/>
    </inkml:context>
    <inkml:brush xml:id="br0">
      <inkml:brushProperty name="width" value="0.025" units="cm"/>
      <inkml:brushProperty name="height" value="0.025" units="cm"/>
      <inkml:brushProperty name="color" value="#AB008B"/>
    </inkml:brush>
  </inkml:definitions>
  <inkml:trace contextRef="#ctx0" brushRef="#br0">1 97 12620,'0'0'3214,"7"-10"37,-1 3-2743,0 0 1,1 0-1,-1 0 1,1 1-1,1 0 1,-1 0-1,1 1 1,0 0-1,0 0 1,0 1-1,17-6 0,-11 7-118,0 0-1,1 0 0,-1 2 0,1 0 0,-1 0 0,1 2 0,20 2 0,-31-2-370,0-1 0,0 1-1,0 0 1,-1 1 0,1-1 0,0 1-1,-1 0 1,1-1 0,-1 2-1,1-1 1,-1 0 0,0 1 0,5 4-1,-6-4-18,-1-1-1,1 1 1,-1-1-1,1 1 1,-1 0-1,0 0 1,0 0-1,-1 0 1,1-1-1,-1 1 1,1 0-1,-1 0 0,0 0 1,0 0-1,0 0 1,0 0-1,-1 0 1,1 0-1,-1 0 1,0 0-1,-1 3 1,-2 4 149,-1-1-1,-1 0 1,0 1 0,0-2 0,-1 1 0,1-1 0,-2 0 0,1 0-1,-1-1 1,-1 0 0,-8 6 0,-33 32 1390,49-45-1537,1 0 0,0 0 0,0 0 0,0 1 0,0-1 0,-1 0-1,1 0 1,0 0 0,0 0 0,0 1 0,0-1 0,0 0-1,0 0 1,0 0 0,0 1 0,-1-1 0,1 0 0,0 0-1,0 0 1,0 1 0,0-1 0,0 0 0,0 0 0,0 0-1,0 1 1,0-1 0,0 0 0,0 0 0,1 0 0,-1 1-1,0-1 1,0 0 0,0 0 0,0 0 0,0 1 0,0-1-1,0 0 1,0 0 0,1 0 0,-1 0 0,0 1 0,0-1-1,0 0 1,0 0 0,1 0 0,13 4 54,28-2 3,-32-1-45,-2-1-138,1 0-1,0 1 1,0 0-1,-1 1 1,1 0-1,-1 0 1,0 1-1,13 6 1,3 8-3594,0 6-4454,-13-10-1971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4.781"/>
    </inkml:context>
    <inkml:brush xml:id="br0">
      <inkml:brushProperty name="width" value="0.025" units="cm"/>
      <inkml:brushProperty name="height" value="0.025" units="cm"/>
      <inkml:brushProperty name="color" value="#AB008B"/>
    </inkml:brush>
  </inkml:definitions>
  <inkml:trace contextRef="#ctx0" brushRef="#br0">0 15 14446,'0'0'9961,"46"-13"-8135,-26 13-673,-3 0-545,5 3-447,3 1-97,3-3-609,4-1-1537,-1 0-2210,-4-10-4804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5.156"/>
    </inkml:context>
    <inkml:brush xml:id="br0">
      <inkml:brushProperty name="width" value="0.025" units="cm"/>
      <inkml:brushProperty name="height" value="0.025" units="cm"/>
      <inkml:brushProperty name="color" value="#AB008B"/>
    </inkml:brush>
  </inkml:definitions>
  <inkml:trace contextRef="#ctx0" brushRef="#br0">7 0 10570,'0'0'14061,"-7"54"-13324,7-30-513,0 4-160,2 0-576,6 3-1698,-2-2-961,0 0-1666,-1-3-1697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5.516"/>
    </inkml:context>
    <inkml:brush xml:id="br0">
      <inkml:brushProperty name="width" value="0.025" units="cm"/>
      <inkml:brushProperty name="height" value="0.025" units="cm"/>
      <inkml:brushProperty name="color" value="#AB008B"/>
    </inkml:brush>
  </inkml:definitions>
  <inkml:trace contextRef="#ctx0" brushRef="#br0">1 42 14061,'0'0'2862,"9"-6"-209,-1 1-2106,0 1 1,1-1-1,-1 1 1,1 1-1,0 0 0,0 0 1,0 1-1,0 0 1,1 0-1,18 0 1,-14 1-196,0 2 1,0-1 0,1 2-1,-1 0 1,26 7 0,-38-8-347,1 0 1,-1 0-1,1 0 0,-1 0 1,1 0-1,-1 1 0,1-1 1,-1 1-1,0-1 1,0 1-1,0 0 0,0 0 1,0 0-1,-1 0 0,1 0 1,0 1-1,-1-1 1,0 0-1,1 1 0,-1-1 1,0 1-1,0 0 0,0-1 1,-1 1-1,1 0 1,-1-1-1,1 1 0,-1 0 1,0-1-1,0 1 0,0 0 1,-1 0-1,1-1 1,-1 1-1,1 0 0,-1-1 1,0 1-1,-1 3 0,-1 0 37,0-1 0,-1 0 0,1 0-1,-1 0 1,0 0 0,-1-1-1,1 1 1,-1-1 0,1 0 0,-1-1-1,-1 1 1,1-1 0,0 0-1,-9 3 1,21-7-253,0 1 0,-1-1-1,1 1 1,0 0 0,-1 0 0,1 1-1,-1 0 1,1 0 0,-1 1 0,1 0-1,-1 0 1,10 5 0,-11-5 88,0 0 0,-1 1 1,1 0-1,-1-1 0,0 2 1,0-1-1,0 0 0,0 1 1,-1 0-1,4 4 0,-6-7 157,-1 0-1,1 0 1,0 1 0,-1-1-1,1 0 1,-1 0 0,1 1-1,-1-1 1,0 0 0,0 1-1,1-1 1,-1 0 0,0 1-1,0-1 1,0 0 0,0 1-1,-1-1 1,1 0 0,0 1 0,-1-1-1,1 0 1,-1 1 0,1-1-1,-1 0 1,1 0 0,-1 0-1,0 1 1,1-1 0,-1 0-1,0 0 1,0 0 0,0 0-1,0 0 1,0 0 0,0-1-1,0 1 1,-1 0 0,1-1-1,0 1 1,0 0 0,-3 0-1,-7 4 481,0 0-1,0 0 0,0-2 0,-1 1 1,0-1-1,1-1 0,-16 2 0,-88-1 710,80-4-1795,74-3-9214,-10-3 3443,5-1-4858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5.923"/>
    </inkml:context>
    <inkml:brush xml:id="br0">
      <inkml:brushProperty name="width" value="0.025" units="cm"/>
      <inkml:brushProperty name="height" value="0.025" units="cm"/>
      <inkml:brushProperty name="color" value="#AB008B"/>
    </inkml:brush>
  </inkml:definitions>
  <inkml:trace contextRef="#ctx0" brushRef="#br0">1 0 13901,'0'0'7816,"0"60"-6407,0-28-160,0 3-608,0 0-417,0-4-192,0-1 0,3-8-128,2-3-1346,0-4-1312,0-6-801,0-8-3076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6.285"/>
    </inkml:context>
    <inkml:brush xml:id="br0">
      <inkml:brushProperty name="width" value="0.025" units="cm"/>
      <inkml:brushProperty name="height" value="0.025" units="cm"/>
      <inkml:brushProperty name="color" value="#AB008B"/>
    </inkml:brush>
  </inkml:definitions>
  <inkml:trace contextRef="#ctx0" brushRef="#br0">35 0 13805,'0'0'9705,"-16"47"-8231,11-16-738,-2 3-479,2 1-225,3-1 0,2-3-225,0-5-767,0-3-514,0-6-576,0-5-576,0-8 320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6.676"/>
    </inkml:context>
    <inkml:brush xml:id="br0">
      <inkml:brushProperty name="width" value="0.025" units="cm"/>
      <inkml:brushProperty name="height" value="0.025" units="cm"/>
      <inkml:brushProperty name="color" value="#AB008B"/>
    </inkml:brush>
  </inkml:definitions>
  <inkml:trace contextRef="#ctx0" brushRef="#br0">1 53 11371,'0'0'7265,"8"-7"-4777,-3 2-2197,1 0 0,-1 1 0,1 0 0,0 0 0,0 1 0,0-1 0,0 1 0,1 1-1,-1-1 1,1 1 0,-1 0 0,1 1 0,12-2 0,-7 2-185,0 1 0,0 0 0,-1 1 0,1 1 0,0 0 0,-1 0 0,16 6 0,-24-7-90,-1-1 0,0 1-1,1 0 1,-1 1 0,0-1 0,0 0 0,0 1 0,0-1 0,0 1 0,0-1 0,0 1 0,0 0 0,-1 0 0,1 0-1,-1 0 1,1 0 0,-1 0 0,0 1 0,0-1 0,0 0 0,0 1 0,0-1 0,-1 1 0,1-1 0,-1 0 0,1 1-1,-1 0 1,0-1 0,0 1 0,0-1 0,0 1 0,-1-1 0,1 1 0,-1-1 0,1 0 0,-1 1 0,0-1 0,0 1 0,0-1-1,0 0 1,-3 4 0,0 1 151,0-1 0,-1 1-1,0-1 1,0 0 0,0 0-1,-1-1 1,0 0-1,0 0 1,-1 0 0,1 0-1,-1-1 1,0 0 0,0-1-1,0 0 1,-1 0 0,1 0-1,-1-1 1,0 0 0,1 0-1,-1-1 1,0 0 0,-9 0-1,16-2-289,1 1 1,-1 0-1,0 0 0,1 0 0,-1-1 0,1 1 0,-1 0 0,1 0 1,-1-1-1,1 1 0,-1 0 0,1-1 0,0 1 0,-1-1 0,1 1 1,-1 0-1,1-1 0,0 1 0,-1-1 0,1 1 0,0-1 0,0 1 1,-1-1-1,1 1 0,0-1 0,0 0 0,0 0-280,-1 0 1,1 0-1,0 0 0,0 0 1,0 1-1,0-1 0,0 0 1,1 0-1,-1 0 0,0 0 1,0 0-1,0 1 0,1-1 1,-1 0-1,0 0 0,1 1 1,-1-1-1,1 0 0,0-1 0,12-8-7433</inkml:trace>
  <inkml:trace contextRef="#ctx0" brushRef="#br0" timeOffset="1">293 162 13741,'0'0'13485,"51"20"-15343,-38-20-3203,6-5-5669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7.002"/>
    </inkml:context>
    <inkml:brush xml:id="br0">
      <inkml:brushProperty name="width" value="0.025" units="cm"/>
      <inkml:brushProperty name="height" value="0.025" units="cm"/>
      <inkml:brushProperty name="color" value="#AB008B"/>
    </inkml:brush>
  </inkml:definitions>
  <inkml:trace contextRef="#ctx0" brushRef="#br0">80 1 6342,'0'0'12812,"-46"46"-10281,31-24 351,7 2-736,-1 1-897,8-1-736,1 0-449,0-2-32,1 1-1025,9-3-1281,-3-3-737,-2-3-993,0-4-3427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7.363"/>
    </inkml:context>
    <inkml:brush xml:id="br0">
      <inkml:brushProperty name="width" value="0.025" units="cm"/>
      <inkml:brushProperty name="height" value="0.025" units="cm"/>
      <inkml:brushProperty name="color" value="#AB008B"/>
    </inkml:brush>
  </inkml:definitions>
  <inkml:trace contextRef="#ctx0" brushRef="#br0">1 29 16367,'0'0'9161,"7"-4"-8211,6-1-833,0 1-1,0 0 0,0 1 0,0 0 1,0 1-1,1 0 0,-1 1 1,19 1-1,-25 0-176,-1 0 0,1 0 0,-1 0 0,1 1 0,-1 0 0,1 1 0,-1-1 0,0 1 0,0 1 0,1-1 0,-1 1 0,-1 0 0,1 0 0,0 1 0,-1-1 0,0 1 0,0 1 0,0-1 0,0 1 0,6 8 0,-8-8 49,-1-1-1,0 1 1,0 1 0,-1-1-1,1 0 1,-1 0 0,0 1 0,-1-1-1,1 0 1,-1 1 0,0-1-1,0 1 1,-1-1 0,0 1-1,0-1 1,-2 8 0,1-5 144,-1 0 1,-1 1-1,1-1 1,-1-1-1,-1 1 1,0 0-1,0-1 0,0 0 1,-7 7-1,5-7 54,-1 0-1,0 0 0,0-1 0,0 0 1,0-1-1,-1 0 0,0 0 1,0-1-1,-1 0 0,1 0 0,-1-1 1,0 0-1,0-1 0,0 0 0,0-1 1,0 0-1,0 0 0,-19-3 1,28 2-322,0 0 0,0-1 1,0 1-1,0-1 0,0 1 1,0-1-1,0 1 0,1-1 1,-1 0-1,0 1 0,0-1 1,1 0-1,-1 0 0,0 1 1,1-1-1,-1 0 0,1 0 1,-1 0-1,1 0 0,0 0 1,-1 0-1,1 0 0,0 0 1,0 0-1,-1 0 0,1 0 1,0 0-1,0 0 0,0 0 1,0 0-1,1 0 0,-1 0 1,0 0-1,0 0 1,0 0-1,1 0 0,-1 0 1,0 0-1,2-1 0,6-17-5951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7.852"/>
    </inkml:context>
    <inkml:brush xml:id="br0">
      <inkml:brushProperty name="width" value="0.025" units="cm"/>
      <inkml:brushProperty name="height" value="0.025" units="cm"/>
      <inkml:brushProperty name="color" value="#AB008B"/>
    </inkml:brush>
  </inkml:definitions>
  <inkml:trace contextRef="#ctx0" brushRef="#br0">219 0 3972,'0'0'20579,"-12"11"-19442,-12 14-619,0 1 0,2 0 0,1 2 1,-25 43-1,36-53-378,0 1 0,2 0 0,0 0 1,0 0-1,2 1 0,1 0 1,0 1-1,1-1 0,-1 34 0,5-50-176,0-1-1,0 1 0,1 0 1,-1 0-1,1-1 0,0 1 0,0 0 1,0-1-1,0 1 0,1-1 1,-1 1-1,1-1 0,0 0 1,0 0-1,0 0 0,0 0 0,1 0 1,3 3-1,-2-3-385,0 0 0,1 0 0,-1 0 1,1-1-1,0 0 0,0 0 0,-1 0 0,1-1 0,1 1 0,-1-1 0,0-1 1,0 1-1,5 0 0,42 0-6096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5:51.904"/>
    </inkml:context>
    <inkml:brush xml:id="br0">
      <inkml:brushProperty name="width" value="0.025" units="cm"/>
      <inkml:brushProperty name="height" value="0.025" units="cm"/>
    </inkml:brush>
  </inkml:definitions>
  <inkml:trace contextRef="#ctx0" brushRef="#br0">1 0 7271,'0'0'15567,"8"13"-13720,-2-12-1652,0 1 0,0-1-1,0 0 1,0 0 0,0-1 0,0 0 0,0 0 0,0 0 0,10-2 0,18 0 71,-26 3-187,-12 0-7,-25 2 47,-15 1-36,35-2-81,18 1-31,-8-3-102,27 6-217,-24-3-3556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8.275"/>
    </inkml:context>
    <inkml:brush xml:id="br0">
      <inkml:brushProperty name="width" value="0.025" units="cm"/>
      <inkml:brushProperty name="height" value="0.025" units="cm"/>
      <inkml:brushProperty name="color" value="#AB008B"/>
    </inkml:brush>
  </inkml:definitions>
  <inkml:trace contextRef="#ctx0" brushRef="#br0">1 44 7335,'0'0'19570,"9"-7"-18593,0 1-851,-1 2 0,0-1 0,1 1 0,0 1 0,0-1 0,0 1 0,11-1 0,-17 3-119,-1 0-1,1 1 0,-1-1 1,1 1-1,0 0 0,-1 0 1,1 0-1,0 0 0,-1 0 1,1 1-1,-1-1 1,1 1-1,0 0 0,-1 0 1,0 0-1,1 0 0,-1 0 1,1 0-1,-1 0 0,0 1 1,0 0-1,0-1 0,0 1 1,0 0-1,0 0 0,0 0 1,-1 0-1,1 0 0,-1 0 1,1 0-1,-1 1 0,0-1 1,0 0-1,0 1 1,0-1-1,0 1 0,0 3 1,0-1-11,-1 0 1,0 0 0,0 0-1,0 0 1,0 0 0,-1 0-1,0 0 1,0 0 0,0 0 0,-1 0-1,0-1 1,0 1 0,0-1-1,0 1 1,-1-1 0,1 1-1,-1-1 1,-4 4 0,-9 11 32,-1 0-1,-30 24 1,2-1 28,45-42-56,0 0-1,-1 0 1,1 0 0,0 1 0,0-1 0,-1 0 0,1 0 0,0 1-1,0-1 1,-1 0 0,1 0 0,0 1 0,0-1 0,0 0 0,-1 1 0,1-1-1,0 0 1,0 1 0,0-1 0,0 0 0,0 1 0,0-1 0,0 0 0,0 1-1,0-1 1,0 1 0,0-1 0,0 0 0,0 1 0,0-1 0,0 0 0,0 1-1,0-1 1,0 0 0,0 1 0,1-1 0,-1 0 0,0 1 0,0-1-1,0 0 1,1 0 0,-1 1 0,19 3-89,26-8-924,-31 1-253,0 0-1,-1-1 0,15-7 0,16-8-4941,-38 16 5012,35-15-8820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8.619"/>
    </inkml:context>
    <inkml:brush xml:id="br0">
      <inkml:brushProperty name="width" value="0.025" units="cm"/>
      <inkml:brushProperty name="height" value="0.025" units="cm"/>
      <inkml:brushProperty name="color" value="#AB008B"/>
    </inkml:brush>
  </inkml:definitions>
  <inkml:trace contextRef="#ctx0" brushRef="#br0">106 14 16367,'0'0'3903,"-9"-1"-513,6 0-3247,-1 0 1,1 1-1,-1 0 1,1 0-1,0 0 1,-1 0 0,1 0-1,-1 1 1,1-1-1,-1 1 1,1 0-1,0 0 1,0 0-1,-1 1 1,1-1-1,0 1 1,0-1-1,0 1 1,1 0 0,-1 0-1,0 1 1,1-1-1,-1 1 1,1-1-1,0 1 1,0 0-1,0-1 1,0 1-1,0 0 1,1 0 0,-1 0-1,1 1 1,0-1-1,0 0 1,-1 7-1,2-6-154,0-1-1,0 1 0,0 0 1,0-1-1,1 1 1,0-1-1,-1 1 0,2-1 1,-1 1-1,0-1 1,0 0-1,1 1 0,0-1 1,0 0-1,0 0 1,0 0-1,0 0 0,1-1 1,-1 1-1,1-1 1,-1 1-1,1-1 0,0 0 1,0 0-1,0 0 1,0 0-1,1-1 0,-1 1 1,0-1-1,1 0 1,-1 0-1,1 0 0,-1 0 1,1-1-1,0 1 0,-1-1 1,1 0-1,-1 0 1,1-1-1,0 1 0,-1-1 1,1 1-1,-1-1 1,1 0-1,6-3 0,-7 2 33,0-1 0,0 1 0,1-1-1,-1 1 1,-1-1 0,1 0-1,0 0 1,-1 0 0,0-1-1,1 1 1,-1 0 0,0-1 0,-1 0-1,1 1 1,-1-1 0,0 0-1,0 0 1,0 0 0,0 0-1,0 0 1,-1 0 0,0 0 0,0 0-1,0-5 1,0 6-38,0 1 0,0-1-1,0 0 1,-1 0 0,1 0 0,-1 1-1,1-1 1,-1 0 0,0 1 0,0-1-1,0 0 1,0 1 0,-1-1 0,1 1 0,-1 0-1,1-1 1,-1 1 0,0 0 0,0 0-1,0 0 1,0 0 0,0 0 0,-1 1 0,1-1-1,0 1 1,-1-1 0,1 1 0,-1 0-1,1 0 1,-1 0 0,0 0 0,0 1 0,1-1-1,-6 0 1,7 1-216,1 1 0,0-1-1,-1 0 1,1 1 0,-1-1-1,1 1 1,0-1 0,0 0 0,-1 1-1,1-1 1,0 1 0,-1-1 0,1 0-1,0 1 1,0-1 0,0 1 0,0-1-1,0 1 1,-1-1 0,1 1 0,0-1-1,0 1 1,0-1 0,0 1 0,0-1-1,1 1 1,-1-1 0,0 1 0,0-1-1,0 1 1,0-1 0,0 1 0,1-1-1,-1 1 1,1 0 0,6 8-5965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8.978"/>
    </inkml:context>
    <inkml:brush xml:id="br0">
      <inkml:brushProperty name="width" value="0.025" units="cm"/>
      <inkml:brushProperty name="height" value="0.025" units="cm"/>
      <inkml:brushProperty name="color" value="#AB008B"/>
    </inkml:brush>
  </inkml:definitions>
  <inkml:trace contextRef="#ctx0" brushRef="#br0">5 28 11082,'0'0'12941,"9"-4"-10710,-2-1-1735,-4 3-382,-1 0 1,1 0-1,0 0 0,-1 1 0,1-1 1,0 1-1,0 0 0,0 0 1,0 0-1,0 0 0,0 0 0,0 1 1,0-1-1,5 1 0,-7 0-92,-1 0 1,1 0-1,0 0 0,0 0 0,-1 0 1,1 1-1,0-1 0,-1 0 0,1 0 0,0 1 1,-1-1-1,1 1 0,0-1 0,-1 0 1,1 1-1,-1-1 0,1 1 0,-1-1 0,1 1 1,-1 0-1,1-1 0,-1 1 0,1-1 0,-1 1 1,0 0-1,1-1 0,-1 1 0,0 0 1,0 1-1,1 28 228,-19 26 66,-6-16 55,19-34-253,0 1 0,1 0 0,-1 0 0,1 0 1,0 1-1,1-1 0,0 1 0,0 0 0,1 0 0,0 0 1,-1 15-1,3-22-125,0-1 1,1 1 0,-1 0 0,1 0-1,0-1 1,-1 1 0,1 0-1,-1 0 1,1-1 0,0 1-1,0-1 1,-1 1 0,1-1 0,0 1-1,0-1 1,0 1 0,0-1-1,0 0 1,-1 0 0,1 1-1,0-1 1,0 0 0,0 0-1,0 0 1,0 0 0,0 0 0,1 0-1,34 0-782,-28 0 377,9 0-421,-9 1-865,1-1-1,0 0 1,-1-1-1,14-3 0,1-4-6719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9.338"/>
    </inkml:context>
    <inkml:brush xml:id="br0">
      <inkml:brushProperty name="width" value="0.025" units="cm"/>
      <inkml:brushProperty name="height" value="0.025" units="cm"/>
      <inkml:brushProperty name="color" value="#AB008B"/>
    </inkml:brush>
  </inkml:definitions>
  <inkml:trace contextRef="#ctx0" brushRef="#br0">1 135 11147,'0'0'15064,"10"2"-14722,-7-1-334,1 0 0,-1 0 1,0-1-1,1 1 0,-1-1 0,0 0 0,1 0 1,-1 0-1,0 0 0,1-1 0,-1 0 0,0 1 1,0-1-1,1 0 0,-1 0 0,0-1 0,0 1 0,0-1 1,0 0-1,-1 1 0,1-1 0,0 0 0,-1-1 1,1 1-1,-1 0 0,0-1 0,0 1 0,0-1 0,3-4 1,7-14 367,0-1 1,13-33-1,-24 52 155,-8 21-539,-2-1 63,2-1-1,0 1 1,1 1-1,1 0 1,0-1 0,1 1-1,2 1 1,-1-1-1,2 0 1,1 20-1,0-36-202,0 0 0,1-1-1,-1 1 1,0 0 0,1 0-1,0-1 1,-1 1 0,1 0-1,0-1 1,0 1 0,0 0-1,0-1 1,0 1-1,0-1 1,3 2 0,15 5-4845,-1-7-2086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29.668"/>
    </inkml:context>
    <inkml:brush xml:id="br0">
      <inkml:brushProperty name="width" value="0.025" units="cm"/>
      <inkml:brushProperty name="height" value="0.025" units="cm"/>
      <inkml:brushProperty name="color" value="#AB008B"/>
    </inkml:brush>
  </inkml:definitions>
  <inkml:trace contextRef="#ctx0" brushRef="#br0">226 0 9897,'0'0'9930,"0"43"-6983,8-19-609,2 2-673,4 4-832,-11 2-449,1 7-223,-4 3-97,-12 4 0,-13 0 0,-9 2 32,-6-3 0,-7-5-833,4-10-1409,8-11-3555,7-13-12749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0.017"/>
    </inkml:context>
    <inkml:brush xml:id="br0">
      <inkml:brushProperty name="width" value="0.025" units="cm"/>
      <inkml:brushProperty name="height" value="0.025" units="cm"/>
      <inkml:brushProperty name="color" value="#AB008B"/>
    </inkml:brush>
  </inkml:definitions>
  <inkml:trace contextRef="#ctx0" brushRef="#br0">0 22 7559,'0'0'17200,"78"14"-15406,-28-14-641,14-6-704,0-2-353,0 2-192,-9 1-1506,-14 0-2049,-9 3-1730,-17-2-4325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0.405"/>
    </inkml:context>
    <inkml:brush xml:id="br0">
      <inkml:brushProperty name="width" value="0.025" units="cm"/>
      <inkml:brushProperty name="height" value="0.025" units="cm"/>
      <inkml:brushProperty name="color" value="#AB008B"/>
    </inkml:brush>
  </inkml:definitions>
  <inkml:trace contextRef="#ctx0" brushRef="#br0">0 39 14926,'0'0'8136,"44"4"-6278,-2-4-353,12-4-896,1-4-481,-1 2-288,-5-6-3140,-5 0-5188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2.327"/>
    </inkml:context>
    <inkml:brush xml:id="br0">
      <inkml:brushProperty name="width" value="0.025" units="cm"/>
      <inkml:brushProperty name="height" value="0.025" units="cm"/>
      <inkml:brushProperty name="color" value="#AB008B"/>
    </inkml:brush>
  </inkml:definitions>
  <inkml:trace contextRef="#ctx0" brushRef="#br0">0 228 13100,'0'0'13416,"13"-4"-12295,1-2-1036,0-1-1,0 0 1,0-1 0,-1 0 0,0-1 0,-1-1 0,0 0-1,14-15 1,-11 10-72,-5 6-20,-1-1 0,1 0-1,-1-1 1,-1 0-1,0 0 1,-1-1 0,0 0-1,9-21 1,-24 58-121,2-1 0,1 1-1,0 1 1,2-1 0,2 0 0,1 52 0,1-77-179,-1 1 1,1-1-1,-1 1 0,1 0 1,-1-1-1,1 1 0,-1-1 1,1 0-1,-1 1 1,1-1-1,0 1 0,-1-1 1,1 0-1,0 1 0,-1-1 1,1 0-1,0 0 0,0 0 1,-1 0-1,1 1 0,0-1 1,-1 0-1,1 0 1,0 0-1,0 0 0,-1-1 1,1 1-1,0 0 0,0 0 1,-1 0-1,1-1 0,0 1 1,0-1-1,11-5-10119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2.688"/>
    </inkml:context>
    <inkml:brush xml:id="br0">
      <inkml:brushProperty name="width" value="0.025" units="cm"/>
      <inkml:brushProperty name="height" value="0.025" units="cm"/>
      <inkml:brushProperty name="color" value="#AB008B"/>
    </inkml:brush>
  </inkml:definitions>
  <inkml:trace contextRef="#ctx0" brushRef="#br0">42 0 13613,'0'0'12396,"-21"49"-10282,12-28-929,4 2-705,0 3-320,5-1-160,-2-1-32,2 0-833,0-4-640,2-3-865,6-5-1538,-2-7-1729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3.408"/>
    </inkml:context>
    <inkml:brush xml:id="br0">
      <inkml:brushProperty name="width" value="0.025" units="cm"/>
      <inkml:brushProperty name="height" value="0.025" units="cm"/>
      <inkml:brushProperty name="color" value="#AB008B"/>
    </inkml:brush>
  </inkml:definitions>
  <inkml:trace contextRef="#ctx0" brushRef="#br0">151 14 10698,'0'0'15700,"-8"0"-15513,5 0-168,0 0 0,0 1 0,0-1 0,0 1 0,0-1 0,0 1 0,0 0 0,0 0 0,0 0 0,0 0 0,0 1 0,-3 1 0,0 2 38,1-1 0,0 1 0,1 0 0,-1 0 0,1 0 0,-5 9 0,0-1-7,1 1 1,1 0-1,0 0 0,1 1 0,0 0 1,1 0-1,1 0 0,0 0 1,2 1-1,-1 0 0,1 20 0,2-35-44,0 1 0,0 0 0,1 0-1,-1 0 1,0 0 0,1-1 0,-1 1-1,1 0 1,0 0 0,-1-1 0,1 1-1,0-1 1,0 1 0,0 0 0,0-1 0,0 0-1,1 1 1,-1-1 0,0 0 0,1 1-1,-1-1 1,1 0 0,-1 0 0,1 0-1,-1-1 1,1 1 0,0 0 0,0 0-1,-1-1 1,1 1 0,0-1 0,0 0-1,-1 1 1,1-1 0,0 0 0,0 0 0,0 0-1,0 0 1,-1-1 0,5 0 0,2 0 30,1 0 1,-1-1-1,1 0 1,-1 0-1,0-1 1,0 0-1,13-7 1,-7 1 7,0-1 0,0 0 1,-1-1-1,0-1 0,-1 0 1,21-27-1,-28 32 56,0 1 0,-1-1 0,0 0 1,0 0-1,0-1 0,-1 1 0,0-1 0,0 0 0,-1 0 0,0 0 1,0 0-1,-1 0 0,0 0 0,-1 0 0,0 0 0,-1-13 0,0 19-90,1 0-1,-1 0 0,0 0 0,0 0 0,0 0 0,0 0 1,0 0-1,0 0 0,-1 0 0,1 1 0,-1-1 0,1 1 1,-1-1-1,0 1 0,1-1 0,-1 1 0,0 0 0,0 0 1,0 0-1,0 0 0,0 0 0,0 0 0,0 1 0,0-1 1,0 1-1,-1-1 0,1 1 0,0 0 0,0 0 0,0 0 1,-1 0-1,1 0 0,0 0 0,0 1 0,-5 0 1,0 0-25,0 1 1,0 0 0,0 0-1,0 0 1,0 1 0,1 0-1,-1 0 1,1 0 0,-11 8-1,15-8-55,-1-1 0,0 1 0,1 0 0,0 0 0,0 0 0,0 0-1,0 0 1,0 0 0,-1 5 0,-2 18-3286,5-26 3172,0 1 0,1-1 0,-1 0 0,0 1 0,0-1 0,0 1 0,1-1 0,-1 0 0,0 1 0,0-1 0,1 0 0,-1 1 0,0-1 0,1 0 0,-1 0 0,0 1 0,1-1 0,-1 0 0,0 0 0,1 0 0,-1 1 0,1-1 0,-1 0 0,0 0 0,1 0 0,-1 0 0,1 0 0,-1 0 0,0 0-1,1 0 1,-1 0 0,1 0 0,-1 0 0,1 0 0,18-2-4682,-19 2 4664,23-5-6658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6:07.259"/>
    </inkml:context>
    <inkml:brush xml:id="br0">
      <inkml:brushProperty name="width" value="0.025" units="cm"/>
      <inkml:brushProperty name="height" value="0.025" units="cm"/>
    </inkml:brush>
  </inkml:definitions>
  <inkml:trace contextRef="#ctx0" brushRef="#br0">6 199 5317,'0'0'15967,"-2"4"-15396,2-4-541,0 0-1,0 0 1,-1 1-1,1-1 0,0 0 1,0 0-1,-1 1 1,1-1-1,0 0 0,0 1 1,-1-1-1,1 0 0,0 0 1,0 1-1,0-1 1,0 0-1,0 1 0,0-1 1,0 0-1,-1 1 1,1-1-1,0 1 0,0-1 1,0 0-1,0 1 1,0-1-1,1 0 0,-1 1 1,0-1-1,0 0 1,0 1-1,0-1 0,0 0 1,0 1-1,0-1 1,1 0-1,-1 0 0,0 1 1,0-1-1,1 0 1,-1 1-1,0-1 0,0 0 1,1 0-1,-1 0 1,0 1-1,0-1 0,1 0 1,-1 0-1,0 0 1,1 0-1,-1 1 0,1-1 1,27-8 1301,46-30-55,-66 34-1317,50-29 126,-1-3 0,77-63 1,-134 99-82,0 0 1,0 1-1,0-1 1,0 0-1,0 0 1,0 0-1,0 0 1,0 0-1,0 0 1,0 1 0,0-1-1,0 0 1,0 0-1,0 0 1,1 0-1,-1 0 1,0 0-1,0 0 1,0 0-1,0 1 1,0-1-1,0 0 1,1 0-1,-1 0 1,0 0-1,0 0 1,0 0-1,0 0 1,0 0-1,1 0 1,-1 0-1,0 0 1,0 0-1,0 0 1,0 0-1,0 0 1,1 0-1,-1 0 1,0 0-1,0 0 1,0 0-1,0 0 1,0 0-1,0-1 1,1 1-1,-1 0 1,0 0 0,0 0-1,0 0 1,0 0-1,0 0 1,0 0-1,0 0 1,1 0-1,-1-1 1,0 1-1,0 0 1,-8 21 154,-17 27 215,7-19-128,5-10-138,1 1 0,0 1 1,2 0-1,0 0 0,1 1 1,-10 42-1,20-45-92,8-15-1061,4-11-2474,1-5-3886,-1-1-4158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3.769"/>
    </inkml:context>
    <inkml:brush xml:id="br0">
      <inkml:brushProperty name="width" value="0.025" units="cm"/>
      <inkml:brushProperty name="height" value="0.025" units="cm"/>
      <inkml:brushProperty name="color" value="#AB008B"/>
    </inkml:brush>
  </inkml:definitions>
  <inkml:trace contextRef="#ctx0" brushRef="#br0">25 0 10762,'0'0'16192,"3"7"-16150,3 4-58,-1 0-60,1 0 0,0 0 0,1 0 0,-1-1 0,2 0 0,0-1 0,0 1 0,1-1 0,0-1-1,0 0 1,14 9 0,-21-16 63,-1 0-1,1 0 0,0 0 0,-1 0 1,1 0-1,-1 0 0,1 0 1,-1 1-1,1-1 0,-1 0 0,0 1 1,0-1-1,0 1 0,0-1 0,0 1 1,0 0-1,0 0 0,0-1 1,-1 1-1,1 0 0,-1 0 0,1 0 1,-1 0-1,0-1 0,1 4 1,-2-1 55,0-1 0,0 0 1,0 0-1,0 0 0,0 0 1,-1 0-1,1 0 0,-1 0 0,0 0 1,0-1-1,0 1 0,0-1 1,-5 5-1,1-1 133,-1 0 0,0-1 0,-1 1 1,1-1-1,-1-1 0,0 0 0,0 0 0,0 0 0,-1-1 0,-14 4 0,21-7-198,1 1-1,0-1 0,-1 0 0,1 0 0,0 0 1,0 0-1,-1 0 0,1 0 0,0 0 0,-1 0 1,1 0-1,0 0 0,-1-1 0,1 1 0,0-1 1,0 1-1,-1-1 0,1 1 0,0-1 0,0 0 1,0 0-1,0 1 0,0-1 0,0 0 0,0 0 1,0 0-1,-1-1 0,1-2-658,0 0-1,0 1 1,0-1-1,1 0 1,-1 0-1,1 1 1,0-1-1,0-5 1,0 5-111,0-23-6767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4.127"/>
    </inkml:context>
    <inkml:brush xml:id="br0">
      <inkml:brushProperty name="width" value="0.025" units="cm"/>
      <inkml:brushProperty name="height" value="0.025" units="cm"/>
      <inkml:brushProperty name="color" value="#AB008B"/>
    </inkml:brush>
  </inkml:definitions>
  <inkml:trace contextRef="#ctx0" brushRef="#br0">1 34 10314,'0'0'18705,"59"-26"-17808,-39 22-512,2 2-321,3 1-96,-1 1-545,-1 0-960,-9 0-1314,1 0-2434,-5 0-4805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4.468"/>
    </inkml:context>
    <inkml:brush xml:id="br0">
      <inkml:brushProperty name="width" value="0.025" units="cm"/>
      <inkml:brushProperty name="height" value="0.025" units="cm"/>
      <inkml:brushProperty name="color" value="#AB008B"/>
    </inkml:brush>
  </inkml:definitions>
  <inkml:trace contextRef="#ctx0" brushRef="#br0">21 0 21044,'0'0'9321,"-20"58"-8777,20-42-448,0 3-96,0-5-32,0 0-1025,5-2-736,3-2-706,-3-2-1120,2-6-1378,0-2-2786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4.844"/>
    </inkml:context>
    <inkml:brush xml:id="br0">
      <inkml:brushProperty name="width" value="0.025" units="cm"/>
      <inkml:brushProperty name="height" value="0.025" units="cm"/>
      <inkml:brushProperty name="color" value="#AB008B"/>
    </inkml:brush>
  </inkml:definitions>
  <inkml:trace contextRef="#ctx0" brushRef="#br0">31 46 12492,'0'0'10805,"-4"8"-9690,-1 2-859,1-3-52,1 0 1,0 1 0,0-1-1,0 1 1,-1 9-1,4-16-186,-1 1 0,1 0 0,0 0 0,0-1-1,0 1 1,0 0 0,0-1 0,0 1 0,1 0 0,-1 0-1,1-1 1,-1 1 0,1-1 0,-1 1 0,1 0 0,0-1-1,0 1 1,0-1 0,0 1 0,0-1 0,0 0 0,0 1-1,0-1 1,0 0 0,1 0 0,-1 0 0,0 0 0,1 0-1,-1 0 1,1 0 0,0-1 0,1 2 0,35 9-71,20 7-815,-55-17 841,0 0 0,0 1-1,0-1 1,0 1 0,0-1 0,-1 1-1,1 0 1,0 0 0,-1 0-1,0 1 1,1-1 0,-1 0-1,3 5 1,-5-5 54,1 0-1,-1 0 0,1 0 1,-1 1-1,1-1 1,-1 0-1,0 0 0,0 0 1,0 1-1,-1-1 1,1 0-1,0 0 0,-1 0 1,0 0-1,1 0 1,-1 0-1,0 0 0,0 0 1,0 0-1,0 0 1,0 0-1,-1 0 1,1 0-1,0-1 0,-1 1 1,1-1-1,-1 1 1,0-1-1,-3 3 0,-4 3 138,-1-1 0,1 1 0,-1-2 0,-12 6 0,20-10-211,0 0 0,1 0-1,-1 0 1,0 0 0,0-1-1,1 1 1,-1-1-1,0 1 1,0-1 0,0 0-1,0 0 1,0 0 0,0 0-1,0 0 1,0 0 0,1 0-1,-1-1 1,0 1-1,0 0 1,-3-2 0,-6-11-3669,3-10-3297,1-5-7288</inkml:trace>
  <inkml:trace contextRef="#ctx0" brushRef="#br0" timeOffset="1">22 6 17168,'0'0'5702,"51"-5"-3588,-29 5-481,1-1-896,1 1-673,-1 0-480,4 0-2147,5 0-2145,-5 0-3908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5.203"/>
    </inkml:context>
    <inkml:brush xml:id="br0">
      <inkml:brushProperty name="width" value="0.025" units="cm"/>
      <inkml:brushProperty name="height" value="0.025" units="cm"/>
      <inkml:brushProperty name="color" value="#AB008B"/>
    </inkml:brush>
  </inkml:definitions>
  <inkml:trace contextRef="#ctx0" brushRef="#br0">136 0 1986,'0'0'20985,"-8"8"-19106,-5 6-1568,0 1 0,0 0-1,1 0 1,1 1 0,1 1-1,0 0 1,2 0 0,-1 1-1,-6 22 1,13-32-307,1 0-1,-1 1 0,1-1 1,1 1-1,-1 0 1,1-1-1,1 1 1,0-1-1,3 13 0,-3-18-8,0 0 0,0 0-1,0 0 1,1 0-1,0-1 1,-1 1-1,1 0 1,0-1 0,0 1-1,0-1 1,1 0-1,-1 0 1,1 0 0,-1 0-1,1 0 1,0 0-1,-1-1 1,1 1-1,0-1 1,0 0 0,0 0-1,0 0 1,0 0-1,0-1 1,1 1 0,-1-1-1,6 1 1,-1-1-133,1 0 0,-1 0 1,1 0-1,-1-1 1,1-1-1,-1 1 0,14-5 1,-20 5 211,0 0 1,0 1 0,-1-1-1,1 0 1,0 0 0,0 0-1,0 0 1,-1-1-1,1 1 1,-1 0 0,1-1-1,-1 1 1,0-1 0,1 1-1,-1-1 1,0 0-1,0 0 1,0 1 0,0-1-1,0 0 1,-1 0 0,1 0-1,0 0 1,-1 0 0,1 0-1,-1 0 1,0 0-1,0 0 1,0 0 0,0 0-1,0 0 1,0 0 0,-1 0-1,1 0 1,-1 0-1,1 0 1,-1 0 0,-1-2-1,1 2 21,0 0 0,-1 0 0,0 0 0,1 1 0,-1-1 0,0 0 0,0 1 0,0-1-1,0 1 1,0 0 0,0 0 0,-1 0 0,1 0 0,0 0 0,-1 0 0,1 1 0,0-1-1,-1 1 1,1-1 0,-1 1 0,1 0 0,-5 1 0,-57 1-94,57-1 32,1 1 0,-1-1 0,1 1 1,0 1-1,-11 4 0,15-6-198,0 0 0,0 0 0,1 0 1,-1 0-1,0 0 0,0 0 0,1 1 0,-1-1 0,1 0 0,0 1 1,-1-1-1,1 1 0,0 0 0,0 0 0,0-1 0,0 1 0,0 0 0,0 0 1,0 0-1,1 0 0,-1 0 0,0 3 0,3 3-4159,6 0-2296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5.580"/>
    </inkml:context>
    <inkml:brush xml:id="br0">
      <inkml:brushProperty name="width" value="0.025" units="cm"/>
      <inkml:brushProperty name="height" value="0.025" units="cm"/>
      <inkml:brushProperty name="color" value="#AB008B"/>
    </inkml:brush>
  </inkml:definitions>
  <inkml:trace contextRef="#ctx0" brushRef="#br0">1 235 12300,'10'-1'3027,"57"-7"592,104-29 1,-23 4-2089,858-69 802,-965 100-2235,-6 2 486,0-3 0,0 0-1,0-3 1,53-14 0,-77 12 198,-21 3-1814,-26 0-6740,34 5 5853,-12-2-5319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6.034"/>
    </inkml:context>
    <inkml:brush xml:id="br0">
      <inkml:brushProperty name="width" value="0.025" units="cm"/>
      <inkml:brushProperty name="height" value="0.025" units="cm"/>
      <inkml:brushProperty name="color" value="#AB008B"/>
    </inkml:brush>
  </inkml:definitions>
  <inkml:trace contextRef="#ctx0" brushRef="#br0">0 289 10634,'0'0'9161,"9"-2"-6674,12-5-1888,0 0-1,0-1 1,-1-1-1,-1-1 1,0-1-1,0 0 1,29-25-1,-1-3 171,70-75 0,-90 82-483,-25 30-251,-8 9-70,3-3 11,-20 25 27,2 1 1,-17 34-1,31-51 5,0 1-1,1-1 0,1 1 0,0 0 0,1 0 0,0 0 0,2 1 1,-2 15-1,4-29-59,-1 0 0,1 0 0,0 0 0,0 0 0,1 0 0,-1 1 0,0-1 0,0 0 0,0 0 0,1 0 0,-1 0 0,0 0 0,1 0 0,-1 0 0,1 0 0,0 0 0,-1 0 0,1 0 0,0 0 0,-1 0 0,1 0 0,0-1 0,0 1 0,0 0 0,0-1 0,0 1 0,0 0 0,0-1 0,0 1 0,0-1 0,0 1 0,1-1 0,1 1-432,0-1-1,0 0 1,1 1 0,-1-2 0,0 1-1,0 0 1,0 0 0,0-1-1,1 0 1,-1 0 0,4-1 0,24-15-6104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6.423"/>
    </inkml:context>
    <inkml:brush xml:id="br0">
      <inkml:brushProperty name="width" value="0.025" units="cm"/>
      <inkml:brushProperty name="height" value="0.025" units="cm"/>
      <inkml:brushProperty name="color" value="#AB008B"/>
    </inkml:brush>
  </inkml:definitions>
  <inkml:trace contextRef="#ctx0" brushRef="#br0">120 1 18930,'0'0'6267,"-8"4"-4932,-2 1-1139,1 1 1,0 0 0,1 1 0,-1 0-1,1 0 1,1 1 0,-11 13-1,14-17-153,1 0 0,-1 1 0,1 0-1,0-1 1,1 1 0,-1 0 0,1 0 0,0 0-1,0 1 1,1-1 0,-1 0 0,1 1-1,0-1 1,1 1 0,0-1 0,-1 1-1,2-1 1,-1 1 0,2 6 0,-1-10-39,0 0 1,0 0 0,0 0 0,0 0-1,1 0 1,-1 0 0,1 0 0,-1-1-1,1 1 1,0-1 0,0 1-1,0-1 1,-1 0 0,1 0 0,1 0-1,-1 0 1,0 0 0,0 0 0,0 0-1,0-1 1,1 1 0,-1-1-1,0 0 1,0 1 0,1-1 0,3-1-1,-1 2 9,0-1-1,0-1 0,0 1 1,0-1-1,-1 0 1,1 0-1,0 0 0,-1 0 1,1-1-1,-1 0 0,1 0 1,4-3-1,-3 0 86,0-1 1,0 1-1,-1-1 0,0-1 1,0 1-1,-1-1 0,1 1 1,-2-1-1,1 0 0,-1-1 1,0 1-1,0-1 0,-1 1 1,0-1-1,0 0 0,-1 0 1,0 0-1,0-12 0,-1 18-94,0 1-1,-1-1 0,1 1 1,0-1-1,-1 1 0,0-1 0,1 1 1,-1-1-1,0 1 0,0 0 0,0-1 1,0 1-1,0 0 0,0 0 1,0 0-1,0-1 0,0 1 0,0 0 1,-1 1-1,1-1 0,0 0 0,-1 0 1,1 1-1,-1-1 0,1 0 1,-1 1-1,1-1 0,-1 1 0,1 0 1,-1 0-1,0 0 0,1-1 0,-1 1 1,1 1-1,-1-1 0,-2 0 1,-28 9-2073,30-8 1701,1-1 1,0 1-1,-1 0 0,1 0 0,0 0 0,-1 1 1,1-1-1,0 0 0,0 0 0,0 1 0,0-1 1,0 1-1,0-1 0,0 0 0,1 1 0,-2 2 1,0 8-4790,1 0-1554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7.035"/>
    </inkml:context>
    <inkml:brush xml:id="br0">
      <inkml:brushProperty name="width" value="0.025" units="cm"/>
      <inkml:brushProperty name="height" value="0.025" units="cm"/>
      <inkml:brushProperty name="color" value="#AB008B"/>
    </inkml:brush>
  </inkml:definitions>
  <inkml:trace contextRef="#ctx0" brushRef="#br0">0 250 13901,'0'0'9567,"9"-2"-7405,8-2-1904,1-2 0,-2 0 0,1-1 0,-1-1 0,0 0 0,0-1 0,-1 0 0,21-19 0,-16 13-221,-2-1 1,0-1-1,-2 0 0,1-1 1,-2-1-1,17-26 0,-26 30 492,-14 20-210,-14 23-190,16-18-138,1 1 0,0 0 1,1 0-1,0 1 0,1-1 0,0 1 0,1 0 0,0-1 0,1 1 0,0 0 0,2 20 1,2-20-1536,5-8-2742,4-4-3978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7.524"/>
    </inkml:context>
    <inkml:brush xml:id="br0">
      <inkml:brushProperty name="width" value="0.025" units="cm"/>
      <inkml:brushProperty name="height" value="0.025" units="cm"/>
      <inkml:brushProperty name="color" value="#AB008B"/>
    </inkml:brush>
  </inkml:definitions>
  <inkml:trace contextRef="#ctx0" brushRef="#br0">0 32 11627,'0'0'14798,"72"0"-14606,-31-5-160,2 1-736,6-1-2243,-2-3-1473,0-2-3492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6:07.635"/>
    </inkml:context>
    <inkml:brush xml:id="br0">
      <inkml:brushProperty name="width" value="0.025" units="cm"/>
      <inkml:brushProperty name="height" value="0.025" units="cm"/>
    </inkml:brush>
  </inkml:definitions>
  <inkml:trace contextRef="#ctx0" brushRef="#br0">61 0 7143,'0'0'16816,"-3"9"-15866,-11 21-544,-24 40-1,33-53-1196,5-17 673,0 1 0,0-1 0,0 0-1,0 1 1,0-1 0,0 0 0,0 1 0,0-1-1,0 0 1,0 0 0,1 1 0,-1-1 0,0 0-1,0 0 1,0 1 0,1-1 0,-1 0 0,0 0 0,0 1-1,1-1 1,-1 0 0,0 0 0,0 0 0,1 0-1,-1 1 1,0-1 0,0 0 0,1 0 0,-1 0 0,0 0-1,1 0 1,-1 0 0,0 0 0,1 0 0,-1 0-1,0 0 1,1 0 0,-1 0 0,0 0 0,0 0 0,1 0-1,-1 0 1,0 0 0,1 0 0,-1-1 0,0 1-1,0 0 1,1 0 0,11-7-5279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37.895"/>
    </inkml:context>
    <inkml:brush xml:id="br0">
      <inkml:brushProperty name="width" value="0.025" units="cm"/>
      <inkml:brushProperty name="height" value="0.025" units="cm"/>
      <inkml:brushProperty name="color" value="#AB008B"/>
    </inkml:brush>
  </inkml:definitions>
  <inkml:trace contextRef="#ctx0" brushRef="#br0">0 240 19506,'0'0'3732,"7"-5"-2403,37-25-203,81-62-531,-107 77-591,0-1 0,-1-1 0,-1 0 0,21-30 0,-42 57 51,0 1 1,1 0 0,0 0-1,-4 20 1,1-5 199,-3 12 56,2 2 0,1-1 0,0 42 0,4 5-7288,3-58-3785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42.612"/>
    </inkml:context>
    <inkml:brush xml:id="br0">
      <inkml:brushProperty name="width" value="0.025" units="cm"/>
      <inkml:brushProperty name="height" value="0.025" units="cm"/>
      <inkml:brushProperty name="color" value="#AB008B"/>
    </inkml:brush>
  </inkml:definitions>
  <inkml:trace contextRef="#ctx0" brushRef="#br0">1 57 14862,'0'0'5221,"45"2"-4164,-3-2 96,10-2-192,9-3-288,6-2-449,4-1-160,-2-1-224,-10-2-929,-12 4-353,-15 2-1601,-19 0-2882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42.986"/>
    </inkml:context>
    <inkml:brush xml:id="br0">
      <inkml:brushProperty name="width" value="0.025" units="cm"/>
      <inkml:brushProperty name="height" value="0.025" units="cm"/>
      <inkml:brushProperty name="color" value="#AB008B"/>
    </inkml:brush>
  </inkml:definitions>
  <inkml:trace contextRef="#ctx0" brushRef="#br0">0 22 10826,'0'0'11467,"81"37"-9737,-9-40-801,11-7-609,6 1-224,0-2-320,-5 0-2819,-8-4-5061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29:59.937"/>
    </inkml:context>
    <inkml:brush xml:id="br0">
      <inkml:brushProperty name="width" value="0.025" units="cm"/>
      <inkml:brushProperty name="height" value="0.025" units="cm"/>
      <inkml:brushProperty name="color" value="#AB008B"/>
    </inkml:brush>
  </inkml:definitions>
  <inkml:trace contextRef="#ctx0" brushRef="#br0">104 133 3587,'0'0'2504,"2"-9"-1260,22-65 2520,-22 68-2364,1 0 0,0-1 0,0 2 0,1-1 1,0 0-1,7-7 1713,-20 34-326,-41 61-1020,31-52-1512,1 0 0,1 1 1,1 1-1,-11 35 0,26-65-212,1 1 1,-1-1-1,1 0 1,-1 1 0,1-1-1,0 0 1,0 1-1,0-1 1,0 0-1,0 1 1,0-1-1,1 0 1,0 4-1,0-5-13,-1 0-1,1 1 1,0-1-1,-1 0 0,1 0 1,0 0-1,0 0 1,0-1-1,0 1 0,0 0 1,0 0-1,0 0 1,0-1-1,0 1 0,0-1 1,0 1-1,1-1 1,1 1-1,5 1 62,-1-1 1,1-1-1,0 1 0,0-1 0,0-1 1,12-1-1,-15 1-83,21-2 1,49-14 0,-12-6-4276,-62 23 3793,1-1 0,-1 0 0,0 1 0,1-1 0,-1 0 0,0 0 0,1 1 0,-1-1 0,0 0 1,0 0-1,0-1 0,0 1 0,0 0 0,0 0 0,0 0 0,-1-1 0,1 1 0,0 0 0,-1-1 1,1 1-1,0-3 0,1-8-4987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0:00.267"/>
    </inkml:context>
    <inkml:brush xml:id="br0">
      <inkml:brushProperty name="width" value="0.025" units="cm"/>
      <inkml:brushProperty name="height" value="0.025" units="cm"/>
      <inkml:brushProperty name="color" value="#AB008B"/>
    </inkml:brush>
  </inkml:definitions>
  <inkml:trace contextRef="#ctx0" brushRef="#br0">60 0 10346,'0'0'12940,"-35"52"-11274,29-26-449,-2 3-416,3 4-353,0 0-288,5 2-64,0-1-64,0-3-833,10-6-2017,4-10-1763,-1-10-4003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0:00.656"/>
    </inkml:context>
    <inkml:brush xml:id="br0">
      <inkml:brushProperty name="width" value="0.025" units="cm"/>
      <inkml:brushProperty name="height" value="0.025" units="cm"/>
      <inkml:brushProperty name="color" value="#AB008B"/>
    </inkml:brush>
  </inkml:definitions>
  <inkml:trace contextRef="#ctx0" brushRef="#br0">64 1 17745,'0'0'6118,"-25"55"-4485,18-26-1056,-3 3-417,2 4-96,3-1-64,0-2 32,3-2-32,0-5-320,2-6-833,0-5-705,0-10-641,4-5-2625,9-4-4357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0:00.999"/>
    </inkml:context>
    <inkml:brush xml:id="br0">
      <inkml:brushProperty name="width" value="0.025" units="cm"/>
      <inkml:brushProperty name="height" value="0.025" units="cm"/>
      <inkml:brushProperty name="color" value="#AB008B"/>
    </inkml:brush>
  </inkml:definitions>
  <inkml:trace contextRef="#ctx0" brushRef="#br0">102 60 11082,'0'0'13971,"-4"8"-12930,2-6-956,-16 35 876,18-36-939,-1 0 0,1 0-1,-1 0 1,1 0 0,0 0 0,0 0-1,-1 0 1,1 0 0,0 1 0,0-1 0,0 0-1,0 0 1,1 0 0,-1 0 0,0 0 0,0 0-1,1 1 1,-1-1 0,0 0 0,1 0-1,-1 0 1,1 0 0,-1 0 0,1 0 0,0 0-1,-1 0 1,1-1 0,0 1 0,0 0-1,0 0 1,0-1 0,0 1 0,-1 0 0,1-1-1,0 1 1,0-1 0,3 2 0,50 10 215,21 6-370,-70-16 80,0-1 0,0 1 1,0 1-1,-1-1 0,1 1 1,-1 0-1,1 0 1,-1 0-1,0 0 0,7 8 1,-9-9 45,-1 0 0,0 1 0,0-1 0,0 0 0,0 1-1,0-1 1,-1 0 0,1 1 0,0-1 0,-1 1 0,0-1 0,0 1 0,0-1 0,0 1 0,0-1 0,0 1 0,-1-1 0,1 0 0,-1 1 0,0-1 0,1 1 0,-1-1 0,0 0 0,0 0 0,-1 1 0,1-1 0,0 0 0,-4 3 0,-4 7 78,0-1 0,-1-1 0,-17 15 0,24-22-45,-71 55 1126,67-54-974,1 0 0,-1 0 0,0-1 0,0 0 0,-1 0 0,1 0 0,0-1-1,-1 0 1,-15 1 0,22-3-219,0 0 1,0 0-1,-1 0 0,1 0 1,0 0-1,0-1 0,0 1 0,0 0 1,0-1-1,0 1 0,0-1 1,0 1-1,0-1 0,0 1 0,0-1 1,0 0-1,0 1 0,0-1 1,1 0-1,-1 0 0,0 0 1,0 0-1,1 0 0,-1 0 0,1 1 1,-1-1-1,1-1 0,-1 1 1,1 0-1,-1 0 0,1 0 0,0 0 1,0-1-1,-2-43-5499,3 31 2401,-1-20-5028</inkml:trace>
  <inkml:trace contextRef="#ctx0" brushRef="#br0" timeOffset="1">1 55 15118,'0'0'11403,"25"-46"-10442,4 41-673,3 2-224,10 2-32,3 1-32,-5 0-384,1 3-1250,-8 3-1537,-1 1-1153,-5-5-3811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0:01.472"/>
    </inkml:context>
    <inkml:brush xml:id="br0">
      <inkml:brushProperty name="width" value="0.025" units="cm"/>
      <inkml:brushProperty name="height" value="0.025" units="cm"/>
      <inkml:brushProperty name="color" value="#AB008B"/>
    </inkml:brush>
  </inkml:definitions>
  <inkml:trace contextRef="#ctx0" brushRef="#br0">72 77 8456,'0'0'11093,"-5"-8"-9240,3 5-1769,1 1 19,-1 0 0,1 0 0,0 0-1,-1 0 1,1 0 0,0-1 0,0 1 0,1-1 0,-1 1-1,0 0 1,0-5 0,2 5-61,-1 1-1,1-1 0,0 1 1,0 0-1,-1 0 1,1-1-1,0 1 0,0 0 1,0 0-1,0 0 1,1 0-1,-1 0 1,0 0-1,0 0 0,1 0 1,-1 1-1,0-1 1,1 0-1,-1 1 1,0-1-1,1 1 0,-1-1 1,1 1-1,-1 0 1,1 0-1,-1 0 0,1 0 1,2 0-1,93-11 934,-90 11-901,-1 0 0,1 0 0,0 0 0,0 1 0,0 0 0,0 0 0,-1 1 1,1 0-1,-1 0 0,1 0 0,-1 1 0,7 4 0,-12-6-70,1 0-1,-1 0 1,1 0-1,-1 0 1,0 1-1,0-1 1,0 1-1,1-1 1,-1 1-1,-1-1 1,1 1-1,0-1 1,0 1-1,0 0 1,-1 0-1,1-1 1,-1 1 0,0 0-1,1 0 1,-1-1-1,0 5 1,-1-3 28,1 1 1,-1-1-1,0 0 1,0 1-1,0-1 1,-1 0-1,1 0 1,-1 0-1,0 0 1,-4 5-1,-5 5 179,0-1 0,-1 0 1,-24 18-1,33-28-183,-51 38 467,23-17-77,0 1 1,-40 40 0,69-61-387,0-1 0,0 0-1,1 0 1,-1 1 0,0-1 0,1 1-1,-1-1 1,1 1 0,0 0 0,0 0 0,0-1-1,-1 6 1,2-7-17,1 0 0,-1 0 1,0 0-1,0 0 0,1 0 0,-1 0 0,0 0 0,1 0 0,-1-1 1,1 1-1,-1 0 0,1 0 0,-1 0 0,1-1 0,0 1 0,-1 0 1,1-1-1,0 1 0,0 0 0,-1-1 0,1 1 0,0-1 0,0 0 1,0 1-1,0-1 0,0 1 0,0-1 0,0 0 0,0 0 0,-1 0 1,1 1-1,0-1 0,0 0 0,0 0 0,0 0 0,0-1 0,0 1 1,1 0-1,38-2 42,0-1 1,0-2 0,70-19-1,-16 4-4489,-72 14-116,-9 2-1372,-5-2-4656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0:01.817"/>
    </inkml:context>
    <inkml:brush xml:id="br0">
      <inkml:brushProperty name="width" value="0.025" units="cm"/>
      <inkml:brushProperty name="height" value="0.025" units="cm"/>
      <inkml:brushProperty name="color" value="#AB008B"/>
    </inkml:brush>
  </inkml:definitions>
  <inkml:trace contextRef="#ctx0" brushRef="#br0">275 0 13549,'0'0'12187,"-11"9"-11642,-34 30 534,-51 58 0,78-76-769,1 0 0,0 1 1,2 1-1,0 0 0,-18 43 1,25-20-5077,12-27 541,-4-19 4119,1 1 1,-1-1-1,1 0 0,-1 0 0,1 0 1,-1 0-1,1 0 0,-1 0 1,1 0-1,-1 0 0,1 0 0,-1 0 1,1 0-1,-1 0 0,1 0 0,-1 0 1,1 0-1,-1 0 0,1-1 0,-1 1 1,0 0-1,1 0 0,-1-1 0,1 1 1,-1 0-1,0 0 0,1-1 0,-1 1 1,0-1-1,1 1 0,-1 0 1,0-1-1,1 1 0,-1-1 0,0 1 1,1-1-1,10-14-8291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0:02.177"/>
    </inkml:context>
    <inkml:brush xml:id="br0">
      <inkml:brushProperty name="width" value="0.025" units="cm"/>
      <inkml:brushProperty name="height" value="0.025" units="cm"/>
      <inkml:brushProperty name="color" value="#AB008B"/>
    </inkml:brush>
  </inkml:definitions>
  <inkml:trace contextRef="#ctx0" brushRef="#br0">91 12 11851,'0'0'2157,"-8"-2"341,-28-7-763,35 8-1639,-1 1 0,1 0 0,-1 0 0,1 0 0,-1 1 0,0-1 0,1 0-1,-1 0 1,1 1 0,-1-1 0,1 1 0,-1 0 0,1-1 0,0 1 0,-1 0 0,1 0 0,0 0-1,-1 0 1,1 0 0,0 0 0,0 0 0,0 0 0,0 0 0,0 1 0,0-1 0,0 0 0,0 1-1,1-1 1,-1 0 0,0 1 0,1-1 0,-1 1 0,1-1 0,0 1 0,-1 1 0,-1 5 277,1-1 0,0 1 0,0 0 0,0 0 0,1 10 0,1-15-271,-1 0 0,0-1 1,1 1-1,0 0 0,0 0 0,0 0 0,0-1 1,0 1-1,0 0 0,0-1 0,1 1 0,0-1 1,-1 0-1,1 1 0,0-1 0,0 0 0,4 3 1,-1-1 14,1-1 1,-1 0 0,1 0-1,-1 0 1,1-1-1,0 1 1,11 1 0,6 1 36,0-2 0,0-1 0,31-1 0,-51-1-140,6 0 12,0 0 0,1-1 0,-1 0-1,1-1 1,-1 0 0,0-1 0,0 0 0,11-5-1,-17 7-19,-1 0-1,0 0 1,1 0-1,-1-1 1,0 1-1,0-1 0,0 0 1,0 0-1,0 1 1,-1-1-1,1 0 0,0 0 1,-1-1-1,0 1 1,1 0-1,-1 0 1,0-1-1,0 1 0,0-1 1,0 1-1,-1-1 1,1 1-1,-1-1 0,0 0 1,1 1-1,-1-1 1,0 1-1,0-1 1,-1 0-1,1 1 0,-1-1 1,1 1-1,-3-6 1,1 4-47,0 0 0,0 0 1,-1 1-1,0-1 1,1 0-1,-1 1 1,-1 0-1,1-1 0,0 1 1,-1 1-1,0-1 1,0 0-1,0 1 1,0 0-1,0 0 0,0 0 1,0 0-1,0 1 1,-1 0-1,1 0 1,-1 0-1,1 0 0,-1 1 1,-9-1-1,8 1-64,-1-1 1,0 1-1,1 0 0,-1 1 0,0 0 0,1 0 0,-1 0 0,1 1 0,-1 0 0,1 0 1,0 1-1,0 0 0,0 0 0,0 0 0,0 0 0,-8 8 0,9-5-505,0 0 0,1 0-1,-1 0 1,1 1 0,1-1 0,-6 14-1,-2 24-6285,10-10-2286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6:07.979"/>
    </inkml:context>
    <inkml:brush xml:id="br0">
      <inkml:brushProperty name="width" value="0.025" units="cm"/>
      <inkml:brushProperty name="height" value="0.025" units="cm"/>
    </inkml:brush>
  </inkml:definitions>
  <inkml:trace contextRef="#ctx0" brushRef="#br0">143 0 13741,'0'0'8718,"-8"4"-8558,-1 2-52,0 0 1,0 1-1,1 0 0,-1 0 1,1 1-1,1 0 0,0 0 1,-9 14-1,11-16 79,0 2 0,1-1 0,0 0 0,0 1 0,1 0 0,0 0 0,0 0 0,1 0 0,0 0 0,0 0 0,1 1 0,-1 14 0,3-21-138,0 0 0,0 0 1,0 0-1,0 0 0,0-1 0,0 1 1,1 0-1,-1-1 0,1 1 1,-1 0-1,1-1 0,-1 0 1,1 1-1,0-1 0,0 0 0,0 0 1,-1 0-1,1 0 0,0 0 1,0 0-1,0-1 0,1 1 1,-1-1-1,0 1 0,0-1 0,0 0 1,3 0-1,1 1 16,0 0 1,0-1-1,0 1 0,0-1 1,0-1-1,0 1 1,0-1-1,-1 0 0,8-2 1,-13 3-54,1 0 1,-1 0-1,0-1 1,1 1-1,-1 0 1,1 0-1,-1 0 1,0 0-1,1-1 1,-1 1-1,1 0 1,-1 0-1,0-1 1,0 1-1,1 0 1,-1 0-1,0-1 1,1 1-1,-1 0 1,0-1-1,0 1 1,1-1-1,-1 1 1,0 0-1,0-1 1,0 1-1,0-1 1,0 1-1,0 0 1,1-1-1,-1 1 1,0-1-1,0 1 1,0 0 0,-1-2-1,-12-9 401,-22-2-150,26 11-283,0 0 0,1 1 0,-1 0 1,0 1-1,0 0 0,-17 2 0,25-2-6,1 0 1,-1 0-1,1 0 0,0 1 1,-1-1-1,1 0 0,0 0 1,-1 0-1,1 0 0,-1 1 1,1-1-1,0 0 0,-1 0 1,1 1-1,0-1 0,0 0 1,-1 1-1,1-1 0,0 0 1,0 1-1,-1-1 0,1 0 1,0 1-1,0-1 0,0 0 0,0 1 1,0-1-1,-1 1 0,1-1 1,0 0-1,0 1 0,0 0 1,0 0-247,1-1 1,-1 1-1,0 0 1,0-1 0,1 1-1,-1 0 1,0-1-1,1 1 1,-1-1-1,0 1 1,1 0-1,-1-1 1,1 1 0,-1-1-1,1 1 1,-1-1-1,1 0 1,-1 1-1,1-1 1,0 1-1,-1-1 1,1 0 0,0 0-1,-1 1 1,1-1-1,0 0 1,-1 0-1,1 0 1,0 0-1,0 1 1,18-1-6413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0:02.518"/>
    </inkml:context>
    <inkml:brush xml:id="br0">
      <inkml:brushProperty name="width" value="0.025" units="cm"/>
      <inkml:brushProperty name="height" value="0.025" units="cm"/>
      <inkml:brushProperty name="color" value="#AB008B"/>
    </inkml:brush>
  </inkml:definitions>
  <inkml:trace contextRef="#ctx0" brushRef="#br0">258 43 16976,'-7'-2'2376,"-11"-4"-911,-1 1 1,0 1 0,-38-4 0,49 8-1307,1-1 1,0 1-1,-1 0 0,1 1 1,-1 0-1,1 0 0,0 0 1,0 1-1,-1 0 0,1 1 1,0-1-1,1 1 0,-1 1 0,-9 5 1,15-8-102,-1 0 0,1 0 0,-1 0 1,1 1-1,0-1 0,-1 0 0,1 1 0,0-1 0,0 1 1,0-1-1,0 1 0,0-1 0,0 1 0,0 0 0,1 0 1,-1-1-1,1 1 0,-1 0 0,1 0 0,0 0 1,-1-1-1,1 1 0,0 0 0,0 0 0,0 0 0,1 0 1,-1 0-1,0-1 0,2 4 0,-1-3-11,0 0-1,1 1 1,-1-1-1,1 0 0,0 0 1,0 0-1,0 0 1,0-1-1,0 1 1,0 0-1,1-1 1,-1 0-1,0 1 1,1-1-1,-1 0 0,1 0 1,-1 0-1,1-1 1,3 2-1,11 1 18,0-1 0,0 0 0,0-1 0,1-1 0,-1-1 0,27-4 0,-36 4-67,0-1 0,0 1 1,0-2-1,-1 1 0,1-1 0,-1 0 1,0 0-1,0-1 0,0 0 0,0 0 0,-1-1 1,0 0-1,0 0 0,0 0 0,0-1 0,7-10 1,-12 15-26,0 1 1,0-1 0,0 0-1,-1 0 1,1 0 0,0 0-1,0-1 1,-1 1 0,1 0-1,-1 0 1,1 0 0,-1 0-1,1-1 1,-1 1 0,0 0-1,0 0 1,1-1 0,-1 1-1,0 0 1,0 0 0,0-1-1,-1 1 1,1 0 0,0-1-1,0 1 1,-1 0 0,1 0-1,0 0 1,-1-1 0,1 1-1,-1 0 1,0 0 0,1 0-1,-1 0 1,0 0 0,0 0-1,0 0 1,0 0 0,0 0-1,0 0 1,0 1 0,0-1-1,0 0 1,0 1 0,0-1-1,0 1 1,0-1 0,-1 1-1,-1-1 1,-7-2-1101,0 2-1,0-1 1,0 1-1,-20 1 1,25 0 199,-26 0-4421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5:40.587"/>
    </inkml:context>
    <inkml:brush xml:id="br0">
      <inkml:brushProperty name="width" value="0.025" units="cm"/>
      <inkml:brushProperty name="height" value="0.025" units="cm"/>
    </inkml:brush>
  </inkml:definitions>
  <inkml:trace contextRef="#ctx0" brushRef="#br0">72 16 4164,'0'0'3828,"-8"-2"-2835,6 1-762,-34-10 1161,10 11 3748,66 2-540,-17-1-4144,25-2-101,-34-1-333,0 1 0,1 1 0,-1 0 0,0 1 0,0 0 0,0 1 0,0 1 0,0 0 1,-1 1-1,19 8 0,-26-4 466,-6-16-475,-14 6-5821,11 2 2055,-2 0-4585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5:44.051"/>
    </inkml:context>
    <inkml:brush xml:id="br0">
      <inkml:brushProperty name="width" value="0.025" units="cm"/>
      <inkml:brushProperty name="height" value="0.025" units="cm"/>
    </inkml:brush>
  </inkml:definitions>
  <inkml:trace contextRef="#ctx0" brushRef="#br0">78 81 2114,'0'0'4308,"-7"-4"-4062,3 2-146,-32-13 630,34 14-407,0 1-1,0 0 0,0-1 1,0 1-1,0 0 0,0 0 1,0 0-1,0 1 1,0-1-1,0 0 0,0 1 1,0-1-1,-2 2 5248,15-5-2026,17-2-2422,13 3-779,61-11 1,-61 7-221,62-2 1,-179-11 1766,58 16-1882,0 2 0,0 0 1,0 1-1,0 1 0,0 0 1,1 1-1,-1 1 0,-30 10 0,47-13-72,1 0-107,0 0 1,0 0-1,0 0 0,0-1 1,0 1-1,0 0 0,0 0 1,0 0-1,0 0 0,0-1 1,0 1-1,0 0 0,0 0 1,0 0-1,0 0 0,0-1 1,0 1-1,0 0 1,0 0-1,0 0 0,0 0 1,0 0-1,-1-1 0,1 1 1,0 0-1,0 0 0,0 0 1,0 0-1,0 0 0,0 0 1,-1 0-1,1-1 0,0 1 1,0 0-1,0 0 1,0 0-1,-1 0 0,1 0 1,0 0-1,0 0 0,0 0 1,0 0-1,-1 0 0,1 0 1,0 0-1,0 0 0,0 0 1,0 0-1,-1 0 0,1 0 1,0 0-1,0 0 1,0 0-1,0 1 0,0-1 1,-1 0-1,1 0 0,0 0 1,0 0-1,0 0 0,0 0 1,7-15-7667</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6:20.850"/>
    </inkml:context>
    <inkml:brush xml:id="br0">
      <inkml:brushProperty name="width" value="0.025" units="cm"/>
      <inkml:brushProperty name="height" value="0.025" units="cm"/>
    </inkml:brush>
  </inkml:definitions>
  <inkml:trace contextRef="#ctx0" brushRef="#br0">20 116 5061,'0'0'16084,"-5"5"-15059,0 1-908,-4 9 959,9-14-1006,1-1-1,0 1 1,-1 0-1,1-1 1,0 1-1,0-1 1,-1 1-1,1-1 1,0 1-1,0-1 1,0 0-1,-1 1 1,1-1-1,0 0 1,0 0-1,0 1 1,0-1-1,0 0 1,0 0-1,0 0 1,0 0-1,-1 0 1,1-1-1,0 1 1,0 0-1,1 0 1,10-3 61,1 1 1,-1-1-1,0-1 1,0 0-1,-1-1 1,1 0-1,-1-1 1,0 0-1,11-8 1,15-8-97,-15 11-10,21-11 8,51-20 0,-104 78 272,-6-2 136,9-21-461,1 1 0,0 1 1,0-1-1,2 1 0,0 0 0,0 0 0,-1 17 0,5-32-62,0 0-1,0 1 0,0-1 1,1 0-1,-1 0 0,0 0 1,0 1-1,0-1 0,0 0 1,0 0-1,0 0 1,0 1-1,0-1 0,0 0 1,1 0-1,-1 0 0,0 1 1,0-1-1,0 0 0,0 0 1,1 0-1,-1 0 0,0 0 1,0 0-1,0 1 0,0-1 1,1 0-1,-1 0 0,0 0 1,0 0-1,1 0 0,-1 0 1,0 0-1,0 0 0,0 0 1,1 0-1,-1 0 0,0 0 1,0 0-1,1 0 0,-1 0 1,0 0-1,0 0 0,0 0 1,1 0-1,-1 0 0,0 0 1,0-1-1,0 1 0,1 0 1,-1 0-1,0 0 0,0 0 1,0 0-1,0-1 0,1 1 1,-1 0-1,0 0 0,0 0 1,0-1-1,0 1 0,0 0 1,0 0-1,0 0 0,1-1 1,9-18-6132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6:32.241"/>
    </inkml:context>
    <inkml:brush xml:id="br0">
      <inkml:brushProperty name="width" value="0.025" units="cm"/>
      <inkml:brushProperty name="height" value="0.025" units="cm"/>
    </inkml:brush>
  </inkml:definitions>
  <inkml:trace contextRef="#ctx0" brushRef="#br0">0 228 6887,'0'0'17024,"7"-6"-16293,72-60-37,138-86 0,-216 151-699,-1 1 0,0 0 1,0 0-1,1-1 0,-1 1 1,0 0-1,0 0 0,1 0 0,-1-1 1,0 1-1,1 0 0,-1 0 0,0 0 1,1 0-1,-1 0 0,0-1 0,1 1 1,-1 0-1,1 0 0,-1 0 1,0 0-1,1 0 0,-1 0 0,0 0 1,1 0-1,-1 1 0,0-1 0,1 0 1,-1 0-1,0 0 0,1 0 0,-1 0 1,0 0-1,1 1 0,-1-1 1,0 0-1,1 0 0,-1 1 0,0-1 1,0 0-1,1 0 0,-1 1 0,0-1 1,0 0-1,0 1 0,1-1 0,-1 0 1,0 1-1,0 25 106,-14 31 163,13-55-434,-14 55 757,19-30-2013,-4-26 1152,1 0 0,0 0 1,-1 0-1,1 0 0,0-1 1,0 1-1,0 0 0,-1 0 1,1-1-1,0 1 0,0 0 0,0-1 1,0 1-1,0-1 0,0 1 1,0-1-1,1 0 0,-1 1 1,0-1-1,0 0 0,2 0 1,14 1-7137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47.848"/>
    </inkml:context>
    <inkml:brush xml:id="br0">
      <inkml:brushProperty name="width" value="0.025" units="cm"/>
      <inkml:brushProperty name="height" value="0.025" units="cm"/>
    </inkml:brush>
  </inkml:definitions>
  <inkml:trace contextRef="#ctx0" brushRef="#br0">90 429 8648,'-8'0'411,"-35"4"144,5 1 2835,57-25-2632,45-42-357,-50 47-342,0 0 0,2 0-1,0 2 1,1 0-1,21-13 1,-36 25 36,0 0 0,0 1 0,1-1 0,-1 1 0,0 0 0,0-1 0,1 1 0,-1 0 0,0 0 0,0 0 0,0 1 0,1-1 0,-1 1 1,0-1-1,0 1 0,0 0 0,0-1 0,0 1 0,0 0 0,0 0 0,0 1 0,0-1 0,0 0 0,-1 1 0,1-1 0,2 4 0,25 13 35,-17-14-36,0-1 1,0 0-1,0-1 1,1 0-1,-1-1 1,25 0-1,79-14 323,-9 2-283,-82 12-106,0 0 0,-1 2 0,0 1 0,0 1 0,0 1 0,44 18 1,-10-4-7,-20-9-34,1-2-1,0-2 1,0-2 0,77 2 0,162-22-98,-22 0 56,-97 17 50,-59 2-6,0-5 1,180-25 0,-156 2 5,-6-1-14,1 6 0,185-7 0,-145 27-5,-26 2 48,240-26-1,474-93-29,7 62 0,-58 28 24,33 0 10,-679 33 49,216 38 1,-86-7-81,-247-34 4,245 17-35,-235-21 14,0-2 1,0-1 0,0-2-1,59-16 1,-23-4 24,-51 15 6,0 1 0,0 1-1,42-5 1,-68 13 0,-1-1 0,0 1 0,1 0-1,-1 0 1,0 0 0,1 0 0,-1 0 0,0 0-1,1 0 1,-1 0 0,0 0 0,1 1-1,-1-1 1,0 1 0,1-1 0,-1 1 0,0-1-1,0 1 1,0 0 0,0-1 0,1 1 0,-1 0-1,0 0 1,0 0 0,-1 0 0,1 0 0,0 0-1,0 0 1,1 2 0,-1 1 98,0 1 0,0-1 0,-1 0 0,0 1-1,1-1 1,-1 1 0,-2 6 0,2 10-35,0-18-485,-1 25 1179,-2-17-6621,-9-16-656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4:35.426"/>
    </inkml:context>
    <inkml:brush xml:id="br0">
      <inkml:brushProperty name="width" value="0.025" units="cm"/>
      <inkml:brushProperty name="height" value="0.025" units="cm"/>
    </inkml:brush>
  </inkml:definitions>
  <inkml:trace contextRef="#ctx0" brushRef="#br0">2 80 4292,'0'0'6161,"0"-8"-5633,-1 6-466,1-1 0,0 0 0,0 1 0,0-1 0,0 1 1,0-1-1,0 0 0,1 1 0,0-1 0,-1 1 0,1-1 0,0 1 0,0-1 0,0 1 0,0 0 0,1-1 1,-1 1-1,1 0 0,-1 0 0,1 0 0,0 0 0,0 0 0,0 0 0,0 1 0,0-1 0,0 1 0,1-1 1,-1 1-1,0 0 0,1 0 0,-1 0 0,1 0 0,-1 0 0,1 0 0,-1 1 0,1-1 0,-1 1 0,1 0 0,0 0 1,-1 0-1,1 0 0,0 0 0,-1 1 0,1-1 0,4 2 0,3 1 13,0 0 0,0 1 0,18 10-1,-19-9-45,1 0 0,-1-1 0,1 0-1,19 4 1,-7-6 36,0 0 0,0-2 0,0-1 0,0 0-1,0-2 1,25-6 0,34-3 613,-72 11-527,0 1 1,0 0-1,0 1 1,0 0-1,0 0 0,0 1 1,-1 0-1,1 0 1,15 7-1,1 3 474,43 29 0,-45-26-555,1-1 0,28 13-1,-25-18-47,0 0 0,0-2 0,0 0-1,1-3 1,0 0 0,0-1 0,31-2-1,198-23 58,-3 0-70,-21 39-9,-1 0 48,-178-16-16,-27 1 22,0-2 0,0 0 0,0-2 0,0-1 1,-1-1-1,35-10 0,-87 14 3486,7-5-8633,10-4-224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5:02.198"/>
    </inkml:context>
    <inkml:brush xml:id="br0">
      <inkml:brushProperty name="width" value="0.025" units="cm"/>
      <inkml:brushProperty name="height" value="0.025" units="cm"/>
    </inkml:brush>
  </inkml:definitions>
  <inkml:trace contextRef="#ctx0" brushRef="#br0">1 297 11082,'0'0'12215,"8"-5"-11014,2-1-872,-5 4-236,0-1-1,0 0 1,0 0 0,0-1-1,-1 1 1,0-1 0,1 0-1,-1 0 1,-1-1 0,1 1-1,-1-1 1,1 0 0,-1 0-1,2-6 1,7-22 93,-10 25-143,0 0-1,1 0 0,0 0 0,0 0 1,1 0-1,0 1 0,0 0 1,1 0-1,0 0 0,0 0 0,12-10 1,13-13 105,-22 21-80,1 0 0,0 0-1,1 1 1,-1 0 0,14-7 0,-22 40 364,-4-6-198,0 0 0,-2 0-1,-7 22 1,6-25-245,1 0 0,1 1 1,0 0-1,1-1 0,0 22 1,4-38-345,0 1 0,0 0 0,0-1 0,0 0 0,0 1 0,0-1 0,1 0 0,-1 1 0,0-1 0,0 0 0,0 0 0,0 0 0,1 0 0,-1 0 0,0 0 0,0 0 0,0-1 0,0 1-1,1 0 1,-1-1 0,0 1 0,0-1 0,1 0 0,10-7-6248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5:02.530"/>
    </inkml:context>
    <inkml:brush xml:id="br0">
      <inkml:brushProperty name="width" value="0.025" units="cm"/>
      <inkml:brushProperty name="height" value="0.025" units="cm"/>
    </inkml:brush>
  </inkml:definitions>
  <inkml:trace contextRef="#ctx0" brushRef="#br0">38 1 4452,'0'0'18834,"-29"44"-16592,26-34-1089,-1 0-736,3-5-385,1 0-160,0-2-833,6-1-1217,1-2-929,2 0-1986,-3 0-1537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5:02.891"/>
    </inkml:context>
    <inkml:brush xml:id="br0">
      <inkml:brushProperty name="width" value="0.025" units="cm"/>
      <inkml:brushProperty name="height" value="0.025" units="cm"/>
    </inkml:brush>
  </inkml:definitions>
  <inkml:trace contextRef="#ctx0" brushRef="#br0">120 1 6022,'0'0'13847,"-8"-1"-13318,4 1-391,0 0 0,0 1 0,0-1 0,-1 1 0,1 0 0,0 0 0,0 0 0,0 1-1,0-1 1,1 1 0,-1 0 0,0 0 0,1 0 0,-1 1 0,1-1 0,-1 1 0,1 0 0,0 0 0,0 0 0,1 0 0,-1 0 0,1 1 0,-1-1 0,-2 8 0,2-6 6,0 0 1,0 0 0,1 0 0,0 0 0,0 1 0,0-1 0,1 1 0,0-1 0,0 1 0,0-1 0,1 1 0,-1 0 0,1-1 0,2 12 0,-1-15-132,0 1 0,0-1 0,0 0 0,0 1 0,0-1 0,1 0 0,-1 0 0,1 0 0,0 0 0,-1 0 0,1 0-1,0 0 1,0-1 0,0 1 0,0-1 0,0 1 0,1-1 0,-1 0 0,0 0 0,1 0 0,-1 0 0,1 0 0,-1-1 0,1 1 0,-1-1 0,1 1 0,-1-1 0,1 0 0,0 0 0,-1 0 0,1 0 0,-1-1 0,5 0 0,-2-1 115,0 1-1,-1 0 0,1-1 0,-1 0 0,1 0 0,-1-1 1,0 1-1,1-1 0,-1 0 0,-1 0 0,1 0 1,0-1-1,-1 1 0,0-1 0,0 0 0,0 0 0,0 0 1,0 0-1,-1-1 0,0 1 0,0-1 0,0 1 0,0-1 1,-1 0-1,0 0 0,0 1 0,0-1 0,-1 0 1,1 0-1,-1 0 0,0 0 0,-1 0 0,-1-8 0,2 12-125,0-1 0,-1 1-1,0-1 1,1 1 0,-1 0-1,0-1 1,0 1 0,1 0-1,-1-1 1,0 1 0,0 0-1,0 0 1,-1 0-1,1 0 1,0 0 0,0 0-1,-1 0 1,1 1 0,-2-2-1,-11-1-5628,26 6-14825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6:08.416"/>
    </inkml:context>
    <inkml:brush xml:id="br0">
      <inkml:brushProperty name="width" value="0.025" units="cm"/>
      <inkml:brushProperty name="height" value="0.025" units="cm"/>
    </inkml:brush>
  </inkml:definitions>
  <inkml:trace contextRef="#ctx0" brushRef="#br0">83 1 15471,'0'0'15139,"-7"5"-14664,7-4-455,-32 26 206,31-27-226,1 1-1,-1-1 0,1 1 1,-1-1-1,0 1 1,1 0-1,-1-1 0,1 1 1,-1 0-1,1-1 1,0 1-1,-1 0 0,1 0 1,0 0-1,-1-1 1,1 1-1,0 0 0,0 0 1,0 0-1,0 0 1,0-1-1,0 1 0,0 0 1,0 0-1,0 0 1,0 0-1,0-1 0,0 1 1,1 0-1,-1 0 1,0 0-1,1-1 0,-1 1 1,1 0-1,-1 0 1,0-1-1,1 1 1,0 0-1,-1-1 0,1 1 1,-1-1-1,1 1 1,0-1-1,-1 1 0,1-1 1,0 1-1,0-1 1,-1 1-1,1-1 0,0 0 1,0 0-1,0 1 1,1-1-1,58 13-497,-50-12 367,1 1-1,-1 0 0,0 0 0,1 1 0,-1 0 1,18 10-1,-27-13 136,0 1-1,0 0 1,0 0-1,0 1 1,0-1 0,-1 0-1,1 0 1,0 0-1,0 1 1,-1-1 0,1 0-1,-1 0 1,1 1 0,-1-1-1,1 1 1,-1-1-1,0 0 1,0 1 0,0-1-1,0 1 1,0-1-1,0 1 1,0-1 0,0 0-1,0 1 1,-1-1-1,1 1 1,-1-1 0,1 0-1,-1 1 1,1-1 0,-1 0-1,0 0 1,0 1-1,1-1 1,-1 0 0,0 0-1,-2 2 1,-2 3 181,0 0 1,0 0 0,-1 0-1,0 0 1,-11 8-1,8-9-9,0-1-1,0 0 0,0 0 0,-1-1 1,1 0-1,-1 0 0,-19 2 0,26-5-231,0 1-1,-1-1 0,1 0 0,0 0 0,-1-1 0,1 1 0,0-1 1,-1 0-1,1 0 0,0 0 0,0 0 0,-3-2 0,4 2-137,0 0 0,1 0 0,0 0 0,-1 0 0,1-1 0,0 1 0,0-1 0,-1 1 0,1-1 0,0 1 0,1-1 0,-1 0 0,0 1 0,0-1 0,1 0 0,-1 0 0,1 0 0,-1 1 0,1-1 0,0 0 0,0 0 0,0 0 0,0-2 0,0-3-1425,0 0 0,1 0 0,0 0 0,0 1 0,1-1 0,-1 0-1,2 0 1,-1 1 0,6-12 0,5-6-6223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5:03.251"/>
    </inkml:context>
    <inkml:brush xml:id="br0">
      <inkml:brushProperty name="width" value="0.025" units="cm"/>
      <inkml:brushProperty name="height" value="0.025" units="cm"/>
    </inkml:brush>
  </inkml:definitions>
  <inkml:trace contextRef="#ctx0" brushRef="#br0">31 31 4644,'0'0'20366,"9"-5"-18732,-8 4-1556,6-3 236,-1 0 1,1 1 0,-1 0-1,1 0 1,12-3 0,-18 5-295,1 1 0,-1 0 1,1-1-1,-1 1 1,1 0-1,-1 0 1,1 0-1,-1 0 1,1 0-1,-1 0 0,1 1 1,-1-1-1,1 1 1,-1-1-1,0 1 1,1-1-1,-1 1 0,0-1 1,1 1-1,-1 0 1,0 0-1,0 0 1,0 0-1,1 0 0,-1 0 1,0 0-1,0 0 1,-1 0-1,1 1 1,0-1-1,0 0 1,-1 1-1,1-1 0,0 0 1,-1 1-1,1-1 1,-1 1-1,0-1 1,0 1-1,1-1 0,-1 3 1,0 1-1,1 0 0,-1 0 1,-1 0-1,1 0 0,-1 0 0,1 0 0,-1-1 1,-1 1-1,1 0 0,-1-1 0,1 1 0,-1-1 1,-1 1-1,1-1 0,-1 0 0,-2 4 0,-7 7 89,-1-1-1,-27 24 1,-10 12 1459,88-59-1184,-13 0-586,0 0 0,34-6 0,-21 8-2607,-1 1-3449,-4 2-5780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6:12.128"/>
    </inkml:context>
    <inkml:brush xml:id="br0">
      <inkml:brushProperty name="width" value="0.025" units="cm"/>
      <inkml:brushProperty name="height" value="0.025" units="cm"/>
    </inkml:brush>
  </inkml:definitions>
  <inkml:trace contextRef="#ctx0" brushRef="#br0">1 35 3427,'0'0'13165,"7"-1"-12060,16-3-520,21-3 1066,51-1-1,-77 8-1617,-7 1 36,0-1 0,1-1 1,-1 0-1,0 0 0,18-5 1,-27 6-63,0-1-141,-9-4-11041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6:13.288"/>
    </inkml:context>
    <inkml:brush xml:id="br0">
      <inkml:brushProperty name="width" value="0.025" units="cm"/>
      <inkml:brushProperty name="height" value="0.025" units="cm"/>
    </inkml:brush>
  </inkml:definitions>
  <inkml:trace contextRef="#ctx0" brushRef="#br0">0 81 8680,'0'0'8547,"9"-5"-8088,6-2-233,1 1 0,1 0 0,-1 2 0,1 0 0,0 0 0,0 2 0,0 0 0,20 1 0,34 1-23,-71 0-150,-32 0 1100,-129 24 1853,166-27-3878,0 0 0,0 0-1,0-1 1,0 1 0,-1-1 0,6-6 0,-3 3-1004,22-20-7039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6:14.972"/>
    </inkml:context>
    <inkml:brush xml:id="br0">
      <inkml:brushProperty name="width" value="0.025" units="cm"/>
      <inkml:brushProperty name="height" value="0.025" units="cm"/>
    </inkml:brush>
  </inkml:definitions>
  <inkml:trace contextRef="#ctx0" brushRef="#br0">1 100 9257,'0'0'9774,"7"-7"-9443,1 0-159,1 0 0,-1 0 0,1 1 0,0 0 0,1 0 0,0 1 0,-1 1 0,13-5 0,4 1-63,1 0 0,0 2-1,1 1 1,0 1-1,34-1 1,-62 6-84,0-1 0,0 0 0,0 1 0,0-1 1,0 1-1,0-1 0,0 0 0,0 1 0,0-1 1,0 1-1,0-1 0,0 1 0,-1-1 0,1 0 1,0 1-1,0-1 0,0 0 0,-1 1 0,1-1 0,0 0 1,0 1-1,-1-1 0,1 0 0,0 1 0,-1-1 1,1 0-1,0 0 0,-1 1 0,1-1 0,-1 0 1,1 0-1,0 0 0,-1 0 0,1 1 0,-1-1 0,1 0 1,0 0-1,-2 0 0,-58-2 225,32 1 157,-53 4 1,70-2-355,1 1 0,0 0 0,1 1 0,-1 0 0,0 0 0,1 1 1,0 0-1,-17 12 0,10-4-82,24-12-42,42-20-102,-21 8 109,29 5-684,-30 5-1573,0-5-4064,-16 1-2562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39.244"/>
    </inkml:context>
    <inkml:brush xml:id="br0">
      <inkml:brushProperty name="width" value="0.025" units="cm"/>
      <inkml:brushProperty name="height" value="0.025" units="cm"/>
    </inkml:brush>
  </inkml:definitions>
  <inkml:trace contextRef="#ctx0" brushRef="#br0">1 268 8360,'0'0'15972,"4"-9"-14466,6-9-1139,1 1 1,0 1-1,1 0 1,1 0-1,1 1 1,22-19-1,105-82-50,-136 112-313,-5 4-4,1 0-1,-1-1 1,0 1-1,0-1 1,1 1-1,-1 0 0,0-1 1,1 1-1,-1 0 1,0-1-1,1 1 1,-1 0-1,1-1 1,-1 1-1,0 0 1,1 0-1,-1 0 1,1-1-1,-1 1 0,1 0 1,-1 0-1,1 0 1,-1 0-1,1 0 1,-1 0-1,0 0 1,1 0-1,-1 0 1,1 0-1,-1 0 1,1 0-1,-1 0 0,1 0 1,-1 1-1,1-1 1,-1 0-1,1 0 1,-1 0-1,0 1 1,1-1-1,-1 0 1,1 1-1,-3 26-52,-23 47-46,20-63 93,-1 5 8,-1 1-14,1 0 0,0 1 0,1-1 0,1 1 0,-3 34 0,7-52-50,0 1 0,0-1 0,0 0 0,0 1 0,0-1 0,0 1 0,0-1 0,0 0 0,0 1-1,0-1 1,0 0 0,1 1 0,-1-1 0,0 0 0,0 1 0,0-1 0,1 0 0,-1 1 0,0-1 0,0 0 0,1 0-1,-1 1 1,0-1 0,1 0 0,-1 0 0,0 1 0,1-1 0,-1 0 0,0 0 0,1 0 0,-1 0 0,1 1-1,0-1-371,0 0 0,1 0 0,-1 0 0,0-1 0,1 1 0,-1 0 0,0 0 0,0-1 0,1 1 0,-1 0 0,0-1 0,0 1 0,0-1 0,0 0 0,0 1 0,2-2 0,11-13-7056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39.621"/>
    </inkml:context>
    <inkml:brush xml:id="br0">
      <inkml:brushProperty name="width" value="0.025" units="cm"/>
      <inkml:brushProperty name="height" value="0.025" units="cm"/>
    </inkml:brush>
  </inkml:definitions>
  <inkml:trace contextRef="#ctx0" brushRef="#br0">27 1 8648,'0'0'16015,"-10"50"-14029,5-37-673,2 3-416,-2 1-608,5-1-225,-4 0-32,4-4-64,0 0-705,4-4-929,4-4-832,1-4-897,2-1-1057,1-14-2179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39.952"/>
    </inkml:context>
    <inkml:brush xml:id="br0">
      <inkml:brushProperty name="width" value="0.025" units="cm"/>
      <inkml:brushProperty name="height" value="0.025" units="cm"/>
    </inkml:brush>
  </inkml:definitions>
  <inkml:trace contextRef="#ctx0" brushRef="#br0">120 0 11115,'0'0'7196,"-10"3"-5648,5-1-1490,-1 0 1,1 0-1,-1 1 1,1 0-1,0 0 0,0 0 1,0 0-1,1 1 1,-1 0-1,1 0 1,0 0-1,0 1 1,0-1-1,1 1 0,-1 0 1,1 0-1,0 0 1,-4 11-1,-11 33 1303,17-46-1180,0 0 1,0 0 0,0 0 0,1 0 0,-1 0 0,1 0 0,0 0 0,0 0 0,0 0 0,0 1-1,1-1 1,-1 0 0,1 0 0,0 0 0,1 3 0,-1-5-108,0 0 0,0 0 0,0 0 0,0-1-1,1 1 1,-1 0 0,0-1 0,0 1 0,0-1 0,1 1 0,-1-1 0,0 0 0,0 1 0,1-1 0,-1 0-1,0 0 1,1 0 0,-1 0 0,0 0 0,1 0 0,-1-1 0,0 1 0,1 0 0,1-1 0,32-13 929,-27 8-955,-1 0 0,1 0 0,-1-1 0,-1 0 0,1 0 0,-1-1 0,6-8 0,-10 12-35,1 0 0,-1 0 0,0 0 0,0 0-1,0-1 1,-1 1 0,1-1 0,-1 0 0,0 1 0,0-1 0,-1 0 0,1 1-1,-1-1 1,0 0 0,-1 0 0,0-6 0,1 10-36,-1-1 1,1 1-1,-1 0 0,0 0 1,0-1-1,1 1 1,-1 0-1,0 0 0,0 0 1,0 0-1,0 0 1,0 0-1,0 0 0,0 0 1,0 0-1,-1 1 1,1-1-1,0 0 0,-1 1 1,1-1-1,0 1 1,-1-1-1,1 1 0,0 0 1,-1-1-1,1 1 1,-1 0-1,1 0 0,0 0 1,-1 0-1,1 0 1,-1 0-1,1 1 0,-1-1 1,1 0-1,0 1 1,-1-1-1,1 1 0,0 0 1,-2 0-1,-2 1-267,1 0 1,0 0-1,-1 0 0,1 0 0,0 0 0,0 1 1,1 0-1,-1 0 0,1 0 0,-1 0 0,-4 6 1,-4 26-3075,12-34 2950,0 0 0,-1 1 0,1-1 1,0 0-1,0 0 0,0 1 0,0-1 0,1 0 0,-1 0 0,0 1 1,0-1-1,1 0 0,-1 0 0,1 0 0,-1 1 0,1 0 0,9 4-5084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40.439"/>
    </inkml:context>
    <inkml:brush xml:id="br0">
      <inkml:brushProperty name="width" value="0.025" units="cm"/>
      <inkml:brushProperty name="height" value="0.025" units="cm"/>
    </inkml:brush>
  </inkml:definitions>
  <inkml:trace contextRef="#ctx0" brushRef="#br0">158 5 14638,'0'0'11680,"-9"-2"-11125,5 1-503,0 1 0,1-1 0,-1 1 0,0-1 0,1 1 0,-1 0 0,0 1 0,0-1 0,1 1 0,-1-1 0,0 1 0,1 0 0,-1 1 0,1-1 0,-1 0 0,1 1 0,0 0 0,0 0 0,0 0 0,0 0 0,0 0 0,0 1 0,0-1 0,1 1 0,-1 0 0,-2 5 0,-1-2 4,1-1 21,0 1 0,0-1 0,0 1 0,1 1 0,0-1 0,0 0 0,1 1 0,0 0 0,0 0 0,0 0 0,1 0 0,-2 10 0,5-16-70,0 1-1,0-1 1,0 1 0,0-1-1,0 0 1,0 0-1,1 1 1,-1-1-1,0 0 1,1 0-1,-1 0 1,1 0-1,-1 0 1,1-1-1,-1 1 1,1 0-1,0-1 1,-1 1-1,4 0 1,35 10 28,-37-10-11,0 0 0,0-1 0,0 1 0,0-1 0,0 1 0,0-1 1,0 0-1,0 0 0,1-1 0,-1 1 0,0 0 0,0-1 0,0 0 0,0 0 0,0 0 0,0 0 1,0 0-1,0-1 0,-1 1 0,1-1 0,0 0 0,-1 0 0,3-2 0,-2 0 65,0 0 1,-1 0-1,0-1 0,0 1 0,0-1 1,0 0-1,0 1 0,-1-1 0,0 0 0,0 0 1,0 0-1,-1 0 0,0 0 0,0-7 0,0 9-78,0 1 0,0-1-1,0 1 1,0 0-1,-1-1 1,1 1-1,-1-1 1,0 1 0,1 0-1,-1-1 1,0 1-1,0 0 1,0 0-1,-1 0 1,1 0 0,-1 0-1,1 0 1,-1 0-1,1 0 1,-4-2-1,2 2-85,0 1 0,0-1 0,-1 0 1,1 1-1,-1 0 0,1 0 0,-1 0 0,1 0 0,-1 1 0,0 0 0,1-1 0,-1 1 0,-5 1 0,8-1-67,0 0 0,1 0 0,-1 1 0,0-1 1,0 0-1,1 0 0,-1 1 0,0-1 0,1 1 0,-1-1 0,1 0 1,-1 1-1,0-1 0,1 1 0,-1-1 0,1 1 0,-1 0 0,1-1 1,0 1-1,-1-1 0,1 1 0,0 0 0,-1-1 0,1 1 0,0 0 0,0 0 1,-1-1-1,1 1 0,0 0 0,0 0 0,0 0 0,-1 16-7400,1-15 5995,0 4-6092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40.849"/>
    </inkml:context>
    <inkml:brush xml:id="br0">
      <inkml:brushProperty name="width" value="0.025" units="cm"/>
      <inkml:brushProperty name="height" value="0.025" units="cm"/>
    </inkml:brush>
  </inkml:definitions>
  <inkml:trace contextRef="#ctx0" brushRef="#br0">49 28 14606,'0'0'13912,"7"-6"-12663,-3 4-1139,0-1 0,0 0 1,0 1-1,0 0 0,0 0 1,1 0-1,-1 1 0,1-1 1,7 0-1,-11 2-93,0-1 0,1 1 0,-1 0 0,0 0-1,0 1 1,1-1 0,-1 0 0,0 0 0,0 1 0,0-1 0,0 0 0,1 1 0,-1 0 0,0-1 0,0 1 0,0-1-1,0 1 1,0 0 0,1 1 0,-1 0-17,1 0-1,-1-1 1,0 1 0,0 1-1,0-1 1,-1 0 0,1 0-1,0 0 1,-1 0 0,1 1-1,-1-1 1,0 0 0,0 0-1,0 5 1,-1-1 27,0 0 1,0 0 0,-1 1-1,0-1 1,0-1-1,-1 1 1,1 0 0,-1-1-1,0 1 1,-1-1-1,0 0 1,1 0 0,-1 0-1,-9 8 1,-5 4 263,-1-1 0,-28 19-1,39-30-111,28-13-80,1 4-99,0 1 0,-1 1 0,1 1 0,0 1 0,31 4 0,-51-4-159,-1 0 0,1 0 0,-1 0 0,1 0 1,-1 1-1,1-1 0,-1 0 0,1 0 0,-1 1 0,0-1 0,1 0 0,-1 1 0,1-1 0,-1 0 1,0 1-1,1-1 0,-1 0 0,0 1 0,0-1 0,1 1 0,-1-1 0,0 1 0,0-1 1,1 1-1,-1-1 0,0 1 0,0-1 0,0 1 0,0-1 0,0 1 0,0-1 0,0 1 0,0-1 1,0 1-1,0-1 0,0 1 0,0 0 0,0 1-1063</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16.315"/>
    </inkml:context>
    <inkml:brush xml:id="br0">
      <inkml:brushProperty name="width" value="0.025" units="cm"/>
      <inkml:brushProperty name="height" value="0.025" units="cm"/>
    </inkml:brush>
  </inkml:definitions>
  <inkml:trace contextRef="#ctx0" brushRef="#br0">1 188 4837,'0'0'21455,"10"-7"-20580,216-169 1805,-226 176-2679,0-1 0,0 1 0,0 0 1,0 0-1,0 0 0,1-1 0,-1 1 0,0 0 1,0 0-1,0 0 0,0-1 0,1 1 0,-1 0 0,0 0 1,0 0-1,0 0 0,1-1 0,-1 1 0,0 0 0,0 0 1,0 0-1,1 0 0,-1 0 0,0 0 0,0 0 1,1 0-1,-1 0 0,0 0 0,0 0 0,1 0 0,-1 0 1,0 0-1,0 0 0,1 0 0,-1 0 0,0 0 0,0 0 1,1 0-1,-1 0 0,0 0 0,0 0 0,0 1 1,1-1-1,-2 13-2,-10 17 19,-29 29-2,33-50-118,0 0 1,0 0-1,1 0 0,0 1 0,0 0 0,1 0 0,1 1 0,-1-1 0,2 1 1,0 0-1,-4 19 0,8-29-188,-1-1 0,0 1 0,1 0 0,-1 0 0,1-1 0,-1 1 0,1 0 0,-1-1 0,1 1 0,-1 0 0,1-1 0,-1 1 0,1-1 0,0 1 0,0-1 0,-1 1 0,1-1 0,0 0 0,-1 1 1,1-1-1,0 0 0,0 0 0,0 1 0,-1-1 0,1 0 0,0 0 0,0 0 0,0 0 0,0 0 0,-1 0 0,1 0 0,0 0 0,0-1 0,0 1 0,0 0 0,-1 0 0,1-1 0,0 1 0,0 0 0,0-1 0,12-3-6570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6:08.764"/>
    </inkml:context>
    <inkml:brush xml:id="br0">
      <inkml:brushProperty name="width" value="0.025" units="cm"/>
      <inkml:brushProperty name="height" value="0.025" units="cm"/>
    </inkml:brush>
  </inkml:definitions>
  <inkml:trace contextRef="#ctx0" brushRef="#br0">1 64 13741,'0'0'15471,"50"-16"-14607,-18 16-415,5 0-257,-1-1-128,-4-2-64,0-4-801,-6-2-1185,-5-3-1569,-3-4-2403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16.768"/>
    </inkml:context>
    <inkml:brush xml:id="br0">
      <inkml:brushProperty name="width" value="0.025" units="cm"/>
      <inkml:brushProperty name="height" value="0.025" units="cm"/>
    </inkml:brush>
  </inkml:definitions>
  <inkml:trace contextRef="#ctx0" brushRef="#br0">135 11 9161,'0'0'18123,"-9"1"-17824,3 1-265,-1 0-1,1 1 1,0-1-1,0 1 1,0 0 0,0 1-1,0-1 1,1 1-1,-1 0 1,1 1-1,0-1 1,1 1-1,-1 0 1,1 0-1,0 1 1,0-1-1,-6 13 1,6-11 0,0 1 1,1-1-1,0 1 1,0 0 0,-3 14-1,6-21-23,-1 0 0,1 1-1,0-1 1,0 0 0,-1 1-1,1-1 1,0 0 0,0 1-1,0-1 1,0 0 0,1 1 0,-1-1-1,0 0 1,1 1 0,-1-1-1,0 0 1,1 1 0,0-1-1,-1 0 1,1 0 0,0 0-1,-1 0 1,1 0 0,0 0 0,0 0-1,0 0 1,0 0 0,0 0-1,0 0 1,0 0 0,1-1-1,-1 1 1,0 0 0,0-1-1,0 1 1,1-1 0,-1 1 0,0-1-1,1 0 1,-1 0 0,3 1-1,1-1 84,0 0-1,1-1 1,-1 1 0,0-1-1,0 0 1,0-1-1,0 1 1,0-1-1,0 0 1,-1 0 0,1 0-1,0-1 1,-1 0-1,0 0 1,0 0 0,0 0-1,0-1 1,0 1-1,0-1 1,-1 0-1,0 0 1,4-6 0,-2 2-36,-1 1 1,1-1 0,-1 0-1,-1 1 1,0-2 0,0 1-1,-1 0 1,1-1-1,-2 1 1,1-1 0,-2 0-1,1-15 1,-1 23-78,0 0-1,0 0 1,-1 0-1,1 1 1,0-1-1,0 0 1,-1 1-1,1-1 0,0 0 1,-1 0-1,1 1 1,-1-1-1,1 1 1,-1-1-1,1 0 1,-1 1-1,0-1 1,1 1-1,-1-1 1,0 1-1,1 0 1,-1-1-1,0 1 1,1 0-1,-1-1 1,0 1-1,0 0 1,1 0-1,-1 0 1,0-1-1,0 1 1,0 0-1,1 0 1,-1 0-1,0 0 1,0 1-1,0-1 1,1 0-1,-1 0 1,0 0-1,0 1 1,1-1-1,-2 1 1,-1-1-179,1 1 1,-1 0-1,0 0 0,1 0 1,-1 1-1,1-1 0,-1 0 1,1 1-1,0 0 1,0-1-1,-4 5 0,-8 24-4582,12-19 178,3 0-3552,0-6 749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17.349"/>
    </inkml:context>
    <inkml:brush xml:id="br0">
      <inkml:brushProperty name="width" value="0.025" units="cm"/>
      <inkml:brushProperty name="height" value="0.025" units="cm"/>
    </inkml:brush>
  </inkml:definitions>
  <inkml:trace contextRef="#ctx0" brushRef="#br0">118 44 6758,'0'0'16886,"3"-7"-14682,8-22-762,-10 29-1410,-1 0 0,0 0 0,0 0 0,0-1 0,0 1 0,0 0 0,0 0 0,0 0 0,0-1-1,0 1 1,0 0 0,1 0 0,-1 0 0,0-1 0,0 1 0,0 0 0,0 0 0,0-1 0,-1 1 0,1 0 0,0 0 0,0 0 0,0-1 0,0 1 0,0 0 0,0 0 0,0 0 0,0-1 0,0 1 0,-1 0 0,1 0 0,0 0 0,0 0 0,0-1 0,0 1 0,0 0 0,-1 0 0,1 0 0,0 0 0,0 0-1,0 0 1,-1-1 0,1 1 0,0 0 0,0 0 0,-1 0 0,-14 2 260,-11 9-389,16-3 118,1 0-1,0 1 0,0-1 1,1 2-1,-9 11 1,14-17 18,0 0 0,1 0 0,-1 0 1,1 0-1,0 0 0,0 1 1,0-1-1,1 1 0,-1-1 0,1 1 1,0 0-1,1-1 0,-1 1 1,1 0-1,0-1 0,1 9 1,-1-12-8,1 0 0,-1 0 0,1 0 0,0 0 0,0 0 1,0 0-1,-1-1 0,1 1 0,0 0 0,0 0 0,0-1 1,0 1-1,0-1 0,1 1 0,-1-1 0,0 1 1,0-1-1,0 1 0,0-1 0,1 0 0,-1 0 0,0 0 1,0 0-1,0 0 0,1 0 0,-1 0 0,0 0 1,0 0-1,0 0 0,1-1 0,-1 1 0,1-1 0,39-13 940,-33 9-921,-1 0-1,0 0 0,-1-1 1,1 1-1,-1-2 0,0 1 0,0-1 1,-1 0-1,0 0 0,0 0 1,-1 0-1,0-1 0,0 0 1,-1 0-1,0 0 0,0-1 0,-1 1 1,3-17-1,-5 24-73,0 1 0,0-1 1,-1 1-1,1 0 0,0-1 0,0 1 1,0-1-1,0 1 0,-1 0 0,1-1 1,0 1-1,-1-1 0,1 1 0,0 0 1,-1 0-1,1-1 0,0 1 0,-1 0 1,1 0-1,0-1 0,-1 1 0,1 0 0,-1 0 1,1 0-1,0-1 0,-1 1 0,1 0 1,-1 0-1,1 0 0,-1 0 0,1 0 1,-1 0-1,1 0 0,0 0 0,-1 0 1,1 0-1,-1 0 0,1 1 0,-1-1 0,1 0 1,0 0-1,-1 0 0,1 0 0,-1 1 1,1-1-1,0 0 0,-1 0 0,1 1 1,0-1-1,-1 0 0,1 1 0,-1-1 1,-21 16-2146,0 13-2594,13-6-2391,4-6-524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17.679"/>
    </inkml:context>
    <inkml:brush xml:id="br0">
      <inkml:brushProperty name="width" value="0.025" units="cm"/>
      <inkml:brushProperty name="height" value="0.025" units="cm"/>
    </inkml:brush>
  </inkml:definitions>
  <inkml:trace contextRef="#ctx0" brushRef="#br0">52 0 18610,'0'0'8231,"-7"61"-7462,-1-32-577,-2 0-160,3 3 0,1-4-224,0 0-737,3-6-384,-2-4-545,5-6-352,0-9-705,8-14-13036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18.038"/>
    </inkml:context>
    <inkml:brush xml:id="br0">
      <inkml:brushProperty name="width" value="0.025" units="cm"/>
      <inkml:brushProperty name="height" value="0.025" units="cm"/>
    </inkml:brush>
  </inkml:definitions>
  <inkml:trace contextRef="#ctx0" brushRef="#br0">1 52 7335,'0'0'12529,"9"-8"-9774,-8 7-2697,5-3 356,-1-1 0,1 1 0,0 0 0,0 0 0,0 1-1,0 0 1,1 0 0,-1 0 0,1 1 0,0 0 0,0 0 0,0 1 0,0 0 0,0 0 0,0 0 0,10 1-1,-15 1-389,-1-1-1,0 1 0,1-1 0,-1 1 1,0 0-1,1-1 0,-1 1 0,0 0 1,0 0-1,1 0 0,-1 0 0,0 0 1,0 0-1,0 0 0,0 0 0,0 0 1,-1 0-1,1 1 0,0-1 0,-1 0 1,1 1-1,0-1 0,-1 0 0,0 1 1,1-1-1,-1 1 0,0-1 0,0 1 1,1-1-1,-1 1 0,0-1 0,-1 1 1,1-1-1,0 1 0,0-1 0,-1 0 1,1 1-1,0-1 0,-2 3 1,0 4 120,0-1 1,-1 1 0,0-1 0,0 1 0,-8 12-1,-14 13 438,-53 55 0,53-62-491,25-26-91,-1 0 0,1 0 0,0 1 0,0-1 0,0 0 0,0 0 0,0 0 0,0 0 0,0 0 0,0 0 0,0 0 0,0 1 0,0-1 0,0 0 0,0 0 0,0 0 0,0 0 0,0 0 0,0 0 0,0 0 0,0 1 0,0-1 0,0 0 0,0 0 0,0 0 0,0 0 0,0 0 0,0 0 0,0 0 0,0 0 0,0 1 0,0-1 0,1 0 0,-1 0 0,0 0 0,0 0 0,0 0 0,0 0 0,0 0 0,0 0 0,0 0 0,0 0 0,0 0 0,1 0 0,-1 0 0,0 1 0,0-1 0,0 0 0,0 0 0,0 0 0,0 0 0,0 0 0,1 0 0,-1 0 0,0 0 0,0 0 0,0 0 0,0 0 0,0 0 0,0-1 0,0 1 0,1 0 0,-1 0 0,0 0 0,0 0 0,0 0 0,0 0 0,0 0 0,0 0 0,18-2 0,17-5 0,-17 2-1314,1 1-1,-1 1 1,1 1 0,25-1-1,-26 3-5502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15.120"/>
    </inkml:context>
    <inkml:brush xml:id="br0">
      <inkml:brushProperty name="width" value="0.025" units="cm"/>
      <inkml:brushProperty name="height" value="0.025" units="cm"/>
    </inkml:brush>
  </inkml:definitions>
  <inkml:trace contextRef="#ctx0" brushRef="#br0">197 39 6406,'0'0'16592,"-5"-6"-15279,4 4-1215,-1-1 0,0 1 0,0 0 0,0-1 0,0 1 0,0 0-1,-1 0 1,1 0 0,-1 1 0,1-1 0,-1 1 0,0-1 0,0 1 0,1 0 0,-1 0 0,0 0 0,0 0 0,0 1 0,0-1 0,0 1-1,0 0 1,0-1 0,0 1 0,0 1 0,-1-1 0,1 0 0,0 1 0,0 0 0,1 0 0,-1-1 0,-5 4 0,1-1-63,-1 0 1,1 1 0,0 0 0,0 1 0,0-1-1,1 1 1,-12 11 0,15-13-36,0 1 1,-1 0-1,1 0 1,0 0-1,1 0 1,-1 0-1,1 1 1,0-1-1,0 1 1,0-1-1,0 1 1,1 0-1,0 0 1,-1 5-1,2-9 0,0 0 0,0 0-1,0 0 1,0 0 0,1 0-1,-1 0 1,0 0 0,0 0-1,1 0 1,-1 0 0,0 0-1,1 0 1,-1 0 0,1 0-1,-1-1 1,1 1 0,0 0-1,-1 0 1,1-1 0,0 1-1,-1 0 1,1-1 0,0 1-1,0-1 1,0 1 0,0-1-1,0 1 1,1 0 0,2 0 10,0 0 1,0 0-1,0 0 1,0-1 0,0 1-1,0-1 1,6 0-1,1-1 15,0 0 0,0-1 0,-1 0 0,1 0 0,10-5-1,-10 2 1,-2 0 1,1 0-1,0-1 0,13-11 0,-20 14-10,0 1 1,0 0-1,-1-1 1,1 0 0,-1 0-1,0 0 1,0 0-1,0 0 1,0 0-1,-1 0 1,1 0 0,-1-1-1,0 1 1,0-1-1,0 1 1,0-1 0,0-6-1,-1 8-13,-1 1-1,1 0 0,-1 0 1,0 0-1,0-1 0,0 1 1,1 0-1,-1 0 0,0 0 1,0 0-1,0 0 0,0 0 1,-1 1-1,1-1 0,0 0 1,0 0-1,-1 1 0,1-1 1,0 1-1,0-1 0,-1 1 1,1 0-1,-1-1 0,1 1 1,0 0-1,-1 0 1,1 0-1,0 0 0,-1 0 1,1 0-1,-3 1 0,-49 5-188,48-4 32,-1 1 0,1 0 0,-1 1 0,1-1-1,0 1 1,0 0 0,0 1 0,1-1 0,-6 8 0,8-10-117,0 0 0,1 0 0,-1 0-1,1 0 1,0 1 0,0-1 0,0 1 0,0-1 0,0 0 0,0 1 0,0 3 0,1-5-3,0 1 1,0-1-1,0 0 1,0 0 0,1 0-1,-1 0 1,0 0-1,1 0 1,-1 1 0,1-1-1,-1 0 1,1 0 0,-1 0-1,1 0 1,0 0-1,-1-1 1,1 1 0,0 0-1,0 0 1,-1 0-1,1-1 1,0 1 0,0 0-1,0-1 1,0 1 0,2 0-1,14 6-5282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15.447"/>
    </inkml:context>
    <inkml:brush xml:id="br0">
      <inkml:brushProperty name="width" value="0.025" units="cm"/>
      <inkml:brushProperty name="height" value="0.025" units="cm"/>
    </inkml:brush>
  </inkml:definitions>
  <inkml:trace contextRef="#ctx0" brushRef="#br0">83 0 17360,'0'0'4068,"-27"57"-2594,8-28-610,6 3-255,-2-1-481,6-3-96,9-2-96,0-6-1441,0-8-1218,10-4-1281,4-8-2530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15.839"/>
    </inkml:context>
    <inkml:brush xml:id="br0">
      <inkml:brushProperty name="width" value="0.025" units="cm"/>
      <inkml:brushProperty name="height" value="0.025" units="cm"/>
    </inkml:brush>
  </inkml:definitions>
  <inkml:trace contextRef="#ctx0" brushRef="#br0">1 33 14253,'0'0'3161,"9"-4"-257,10-2-1495,-1 0 1,1 1-1,0 1 0,0 1 1,36-2-1,-54 6-1403,-1-1 0,1 0 0,-1 0 0,1 0 0,-1 0 0,1 0 0,-1 1 0,1-1 0,-1 0 0,1 1 0,-1-1 0,0 0 0,1 1-1,-1-1 1,1 0 0,-1 1 0,0-1 0,1 1 0,-1-1 0,0 0 0,0 1 0,1-1 0,-1 1 0,0-1 0,0 1 0,0-1 0,0 1 0,0-1 0,1 1 0,-1-1 0,0 1 0,0-1 0,0 1 0,0-1 0,-1 1 0,1 0 0,0-1 0,0 1 0,0-1 0,0 1 0,0-1 0,-1 0 0,1 1 0,0-1 0,0 1 0,-1-1 0,1 1-1,-1 0 1,-14 24 129,-30 17 9,-17 16-28,58-54-55,1 1-1,-1-1 1,1 1 0,0 0-1,0-1 1,0 1-1,1 1 1,0-1 0,0 0-1,0 1 1,-1 7 0,3-13-54,0 1 0,0-1 0,0 1 0,0 0 0,0-1 1,0 1-1,0-1 0,0 1 0,0-1 0,0 1 0,1 0 1,-1-1-1,0 1 0,1-1 0,-1 1 0,0-1 0,1 1 1,-1-1-1,0 0 0,1 1 0,-1-1 0,1 1 0,-1-1 1,1 0-1,-1 1 0,1-1 0,-1 0 0,1 0 0,0 1 1,24 4 215,32-6-993,-52 0 322,36-6-3797,-13-3-3687,-6 1-3406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16.170"/>
    </inkml:context>
    <inkml:brush xml:id="br0">
      <inkml:brushProperty name="width" value="0.025" units="cm"/>
      <inkml:brushProperty name="height" value="0.025" units="cm"/>
    </inkml:brush>
  </inkml:definitions>
  <inkml:trace contextRef="#ctx0" brushRef="#br0">167 1 17745,'0'0'8616,"-54"50"-8104,29-25-95,3 1-129,-3 1-192,8-1-96,5-5 32,5-4-160,2-6-929,5-3-705,9-11-8808,1-13 1218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16.485"/>
    </inkml:context>
    <inkml:brush xml:id="br0">
      <inkml:brushProperty name="width" value="0.025" units="cm"/>
      <inkml:brushProperty name="height" value="0.025" units="cm"/>
    </inkml:brush>
  </inkml:definitions>
  <inkml:trace contextRef="#ctx0" brushRef="#br0">120 1 14478,'0'0'2279,"-9"2"-309,2-1-1600,1 1 0,-1 0 0,1 0 0,0 1 1,0-1-1,0 1 0,-8 6 0,12-8-188,0 1-1,0 0 1,0 0 0,0-1 0,0 2 0,1-1-1,-1 0 1,0 0 0,1 0 0,0 1-1,0-1 1,-1 1 0,1-1 0,1 1 0,-1 0-1,0-1 1,1 1 0,-1 0 0,1-1 0,0 1-1,0 0 1,0 0 0,0-1 0,0 1 0,1 3-1,0-4-111,0 0 0,0 0-1,1 0 1,-1 0 0,0-1-1,1 1 1,-1 0-1,1-1 1,-1 1 0,1-1-1,0 1 1,0-1 0,0 0-1,0 0 1,0 0-1,0 0 1,0 0 0,0 0-1,0-1 1,0 1 0,0-1-1,1 1 1,-1-1 0,0 0-1,0 0 1,5 0-1,-2 1-15,1-1-1,0 0 0,0 0 1,0-1-1,0 0 0,-1 0 0,1 0 1,0 0-1,8-4 0,-12 4-42,0 0-1,0 0 1,0 0 0,-1 0-1,1-1 1,0 1-1,-1 0 1,1-1 0,0 1-1,-1-1 1,0 1-1,1-1 1,-1 0 0,0 1-1,0-1 1,0 0-1,0 0 1,0 0 0,-1 0-1,1 0 1,0 0-1,-1 0 1,0 0 0,1 0-1,-1 0 1,0-1-1,0 1 1,0 0 0,0 0-1,-1-3 1,0 3-26,0 0 1,0 0-1,-1-1 1,1 1-1,-1 0 1,1 0-1,-1 1 1,1-1-1,-1 0 1,0 0 0,0 1-1,0-1 1,0 1-1,0 0 1,0-1-1,-1 1 1,1 0-1,0 0 1,-1 1-1,1-1 1,0 0-1,-1 1 1,1 0-1,-1-1 1,-3 1-1,1-1-103,1 1-1,-1 0 1,0 0-1,0 0 1,1 0 0,-1 1-1,0 0 1,1 0-1,-1 0 1,1 1-1,-1-1 1,1 1 0,0 0-1,0 0 1,-1 1-1,1-1 1,1 1-1,-1 0 1,0 0 0,1 0-1,-1 0 1,1 1-1,0-1 1,0 1-1,-2 5 1,2-4-418,1 0 0,0 0 0,1 0 0,-1 0 0,1 0 0,0 0-1,0 0 1,1 1 0,-1 6 0,4 5-3452,8-2-1889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16.829"/>
    </inkml:context>
    <inkml:brush xml:id="br0">
      <inkml:brushProperty name="width" value="0.025" units="cm"/>
      <inkml:brushProperty name="height" value="0.025" units="cm"/>
    </inkml:brush>
  </inkml:definitions>
  <inkml:trace contextRef="#ctx0" brushRef="#br0">88 1 9513,'0'0'12652,"-7"7"-11648,3-1-895,0-2 69,0 0-1,0 0 1,1 0-1,-1 1 0,1 0 1,1 0-1,-1 0 1,1 0-1,-1 0 0,1 0 1,1 0-1,-1 1 0,1-1 1,-1 8-1,2-13-155,0 0-1,0 0 1,0 0-1,0 1 1,0-1-1,0 0 1,0 0-1,0 1 0,0-1 1,0 0-1,0 0 1,1 0-1,-1 1 1,0-1-1,0 0 1,0 0-1,0 0 1,0 1-1,0-1 1,1 0-1,-1 0 1,0 0-1,0 0 1,0 0-1,0 1 1,1-1-1,-1 0 0,0 0 1,0 0-1,1 0 1,-1 0-1,0 0 1,0 0-1,0 0 1,1 0-1,-1 0 1,0 0-1,0 0 1,1 0-1,-1 0 1,0 0-1,0 0 1,1 0-1,13-5 594,11-12-168,-21 14-427,-1-1 0,0 1 0,0-1-1,0 0 1,0 0 0,-1-1-1,1 1 1,-1 0 0,2-8-1,-3 11-16,-1 0-1,0 0 1,0 1-1,0-1 1,0 0-1,0 0 1,0 0-1,0 0 1,0 0-1,0 0 1,0 0-1,0 0 1,-1 0-1,1 0 0,0 1 1,-1-1-1,1 0 1,-1 0-1,1 0 1,-1 0-1,0 0 1,0 0-13,0 0 0,-1 0 1,1 0-1,-1 0 0,1 0 1,-1 1-1,0-1 0,1 1 0,-1-1 1,0 1-1,1-1 0,-1 1 1,0 0-1,1 0 0,-4 0 1,3 0-35,-43 3-1688,19 10-2653,18-5-489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917"/>
    </inkml:context>
    <inkml:brush xml:id="br0">
      <inkml:brushProperty name="width" value="0.025" units="cm"/>
      <inkml:brushProperty name="height" value="0.025" units="cm"/>
    </inkml:brush>
  </inkml:definitions>
  <inkml:trace contextRef="#ctx0" brushRef="#br0">1 0 10442,'0'0'8664,"1"11"-7917,2 3-661,0-1-1,1 0 1,1 0-1,0-1 1,1 0-1,0 0 0,0 0 1,2 0-1,-1-1 1,1 0-1,19 18 0,-7-11-73,2 0-1,0-2 0,1 0 0,1-2 0,0 0 0,49 18 1,-46-22-2000,45 10 0,-67-20-2341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9:54.323"/>
    </inkml:context>
    <inkml:brush xml:id="br0">
      <inkml:brushProperty name="width" value="0.025" units="cm"/>
      <inkml:brushProperty name="height" value="0.025" units="cm"/>
    </inkml:brush>
  </inkml:definitions>
  <inkml:trace contextRef="#ctx0" brushRef="#br0">219 71 4132,'0'0'9102,"4"-7"-7666,19-34 1516,-23 41-2844,0-1-1,0 0 1,0 1 0,0-1-1,1 1 1,-1-1 0,0 0-1,0 1 1,0-1-1,0 0 1,0 1 0,-1-1-1,1 1 1,0-1 0,0 0-1,0 1 1,0-1 0,-1 1-1,1-1 1,0 1 0,0-1-1,-1 1 1,1-1 0,-1 1-1,1-1 1,0 1-1,-1-1 1,1 1 0,-1-1-1,1 1 1,-1 0 0,1-1-1,-1 1 1,1 0 0,-1 0-1,0-1 1,1 1 0,-1 0-1,1 0 1,-1 0 0,0 0-1,1 0 1,-1-1-1,1 1 1,-1 0 0,0 0-1,1 1 1,-1-1 0,0 0-1,-40-2-632,35 2 846,-19 0-299,7-1 19,0 1-1,-34 4 1,48-4-27,1 1 0,0-1 1,-1 1-1,1 0 1,0 0-1,-1 1 0,1-1 1,0 0-1,0 1 0,0 0 1,0 0-1,0 0 0,0 0 1,1 0-1,-1 1 0,1-1 1,0 1-1,-1 0 0,1-1 1,0 1-1,-1 3 0,2-5-8,1 0 0,-1 0-1,1 0 1,-1 0 0,1 1-1,0-1 1,-1 0 0,1 0-1,0 0 1,0 0 0,0 0-1,0 0 1,0 0-1,0 0 1,0 1 0,0-1-1,0 0 1,1 0 0,-1 0-1,0 0 1,1 0 0,-1 0-1,1 0 1,-1 0 0,1 0-1,0 0 1,-1 0 0,1 0-1,1 1 1,1 0 20,-1-1 0,1 1-1,0-1 1,0 0 0,0 0 0,-1 0 0,1 0-1,0 0 1,0 0 0,6 0 0,9-1 100,-1 1 1,33-5-1,-44 3-119,1 0-1,0-1 1,0 1-1,-1-1 1,1 0 0,-1-1-1,0 0 1,0 0-1,0 0 1,0-1-1,0 1 1,9-10 0,-19 18-385,3-4 365,0 1 1,0-1 0,0 0 0,0 1 0,0-1-1,0 1 1,0-1 0,0 1 0,1-1-1,-1 1 1,1 0 0,-1-1 0,1 1 0,0 0-1,-1-1 1,1 1 0,0 2 0,0 5 42,1 1 0,0 0 0,1-1 0,-1 1 0,2-1 0,-1 1 1,1-1-1,1 0 0,5 12 0,-4-12 96,0 1 1,-2 0-1,1 1 1,-1-1-1,-1 1 1,1-1-1,0 20 1,-4-28 6,1 0 0,-1 0 0,0 0 0,1-1 0,-1 1 0,0 0 0,0 0 0,0-1 0,0 1 0,-1-1 0,1 1 0,0-1 0,-1 0 0,1 1 0,-1-1 0,1 0 1,-1 0-1,1 0 0,-1 0 0,0 0 0,0 0 0,0-1 0,1 1 0,-1 0 0,0-1 0,0 0 0,0 1 0,-2-1 0,-58 7 1657,37-6-1281,18 1-450,-1-2 1,1 1-1,-1-1 1,1 0 0,-1 0-1,1-1 1,0 0-1,-1-1 1,1 0-1,-9-3 1,16 5-118,-1 0-1,1 0 1,-1-1 0,1 1 0,0 0 0,-1 0 0,1-1-1,0 1 1,-1 0 0,1-1 0,0 1 0,-1-1 0,1 1-1,0 0 1,0-1 0,-1 1 0,1-1 0,0 1 0,0-1 0,0 1-1,0-1 1,0 1 0,-1-1 0,1 1 0,0-1 0,0 1-1,0-1 1,0 1 0,1-1 0,-1 1 0,0-1 0,0 1 0,0-1-1,0 1 1,0 0 0,1-1 0,-1 1 0,0-1 0,0 1-1,1-1 1,-1 1 0,0 0 0,1-1 0,-1 1 0,0 0-1,1-1 1,-1 1 0,0 0 0,1-1 0,-1 1 0,1 0 0,-1 0-1,1 0 1,-1-1 0,1 1 0,-1 0 0,0 0 0,1 0-1,-1 0 1,2 0 0,36-14-7837,-32 12 5570,9-4-3473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31.066"/>
    </inkml:context>
    <inkml:brush xml:id="br0">
      <inkml:brushProperty name="width" value="0.025" units="cm"/>
      <inkml:brushProperty name="height" value="0.025" units="cm"/>
    </inkml:brush>
  </inkml:definitions>
  <inkml:trace contextRef="#ctx0" brushRef="#br0">92 0 6150,'0'0'20179,"6"10"-19053,-3-5-1009,0-1-46,-1-1 0,1 1 1,-1 0-1,0 0 0,0 0 0,0 1 0,-1-1 0,1 0 0,-1 1 0,0-1 0,0 1 1,-1-1-1,0 1 0,1-1 0,-1 1 0,-1-1 0,1 1 0,-2 7 0,-27 74 704,20-65-700,1 1 0,1 0-1,1 1 1,1 0-1,-4 42 1,10-64-68,-1 0 0,1-1 1,0 1-1,-1 0 0,1 0 0,0-1 0,0 1 1,-1 0-1,1-1 0,0 1 0,0-1 1,0 1-1,0-1 0,0 0 0,0 1 1,0-1-1,0 0 0,0 1 0,0-1 0,0 0 1,0 0-1,0 0 0,0 0 0,0 0 1,0 0-1,0 0 0,0-1 0,0 1 1,0 0-1,2-1 0,37-6 233,3-8-387,-29 9 63,1 1 0,0 1 0,0 0-1,0 1 1,1 1 0,25-2 0,-40 4 77,-1 0 1,1 0 0,-1 0 0,1 0 0,-1 0 0,1 0 0,-1 0 0,1 1 0,-1-1 0,1 0-1,-1 0 1,1 0 0,-1 0 0,0 1 0,1-1 0,-1 0 0,1 0 0,-1 1 0,0-1 0,1 0-1,-1 1 1,0-1 0,1 0 0,-1 1 0,0-1 0,1 1 0,-1-1 0,0 0 0,0 1-1,1-1 1,-1 1 0,0-1 0,0 1 0,0-1 0,0 1 0,0 0 0,-6 22 52,-23 18 358,18-29-224,-1-1 0,-1-1 0,0 0 0,0-1 0,-17 8 0,23-13-105,0 0 1,-1-1-1,1 0 0,-1 0 1,0-1-1,0 0 1,0 0-1,0-1 1,0 0-1,0-1 1,0 0-1,-9 0 0,13-2-119,0 1 0,1-1-1,-1 0 1,1 1 0,-1-2-1,1 1 1,0 0 0,-1-1-1,1 1 1,1-1 0,-1 0 0,0 0-1,1 0 1,-1-1 0,1 1-1,0 0 1,0-1 0,0 0-1,1 1 1,-2-5 0,1 4-424,1 1 1,0 0 0,0-1 0,0 1 0,1 0 0,-1-1 0,1 1-1,0-1 1,0 1 0,0-1 0,0 1 0,0-1 0,1 1-1,1-5 1,-1 7-186,0-1 0,0 1-1,0 0 1,0 0 0,0 0-1,0 0 1,0 0 0,0 0-1,1 0 1,-1 0 0,0 0-1,1 1 1,-1-1 0,3-1-1,-3 2 237,17-7-7628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31.415"/>
    </inkml:context>
    <inkml:brush xml:id="br0">
      <inkml:brushProperty name="width" value="0.025" units="cm"/>
      <inkml:brushProperty name="height" value="0.025" units="cm"/>
    </inkml:brush>
  </inkml:definitions>
  <inkml:trace contextRef="#ctx0" brushRef="#br0">354 0 18385,'0'0'3460,"45"45"-2019,-20-19-64,0 11-544,-11 8-384,-9 11-225,-5 10 32,-19 8 128,-18 7-95,-10 4-129,-10 3-128,-3-1 0,-4-5 0,0-6-609,3-10-2241,2-10-3620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13.913"/>
    </inkml:context>
    <inkml:brush xml:id="br0">
      <inkml:brushProperty name="width" value="0.025" units="cm"/>
      <inkml:brushProperty name="height" value="0.025" units="cm"/>
    </inkml:brush>
  </inkml:definitions>
  <inkml:trace contextRef="#ctx0" brushRef="#br0">107 28 10090,'0'0'11045,"-8"-5"-10170,-28-15-176,35 19-678,-1 1 0,1-1 0,0 1-1,0 0 1,0 0 0,0 0 0,-1 0-1,1 0 1,0 0 0,0 0 0,0 0-1,0 0 1,-1 0 0,1 0 0,0 1-1,0-1 1,0 1 0,0-1 0,0 1-1,0-1 1,0 1 0,0 0-1,0-1 1,0 1 0,0 0 0,0 0-1,0-1 1,1 1 0,-1 0 0,0 0-1,0 0 1,1 0 0,-1 0 0,1 0-1,-1 2 1,-14 39 47,15-40-34,-2 4 6,0 3 37,-1 1-1,2 0 0,-1 0 1,1 0-1,1 12 1,0-21-67,0 1 0,0 0 1,0 0-1,1 0 0,-1 0 0,1 0 1,-1-1-1,1 1 0,0 0 1,0-1-1,0 1 0,0 0 1,0-1-1,0 1 0,0-1 1,0 1-1,0-1 0,1 0 1,-1 1-1,1-1 0,-1 0 0,1 0 1,-1 0-1,1 0 0,0 0 1,-1-1-1,1 1 0,0 0 1,0-1-1,0 0 0,-1 1 1,1-1-1,4 0 0,2 1 35,1-2 0,0 1 1,0-1-1,0 0 0,-1-1 0,1 0 0,-1-1 0,1 1 0,-1-2 1,0 1-1,0-1 0,0 0 0,-1-1 0,1 0 0,-1 0 1,0-1-1,-1 1 0,1-2 0,-1 1 0,0-1 0,-1 1 0,0-2 1,5-7-1,-7 5-49,-6 10-197,-9 11-117,6-3 298,1 0 0,1 0 0,-1 0 0,1 0 0,1 1 0,0 0 0,0 0 0,0-1 1,1 2-1,-1 15 0,3-24-62,1 1 1,-1-1 0,1 0 0,0 1-1,-1-1 1,1 0 0,0 0-1,0 0 1,0 0 0,0 1-1,0-1 1,0 0 0,0 0 0,0-1-1,0 1 1,1 0 0,-1 0-1,0-1 1,0 1 0,1 0-1,-1-1 1,1 1 0,-1-1-1,0 0 1,1 0 0,-1 1 0,1-1-1,-1 0 1,1 0 0,-1 0-1,1 0 1,-1-1 0,0 1-1,1 0 1,2-1 0,3 0-756,0 0 0,0-1-1,0 0 1,0 0 0,0 0 0,7-4 0,16-14-4875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14.275"/>
    </inkml:context>
    <inkml:brush xml:id="br0">
      <inkml:brushProperty name="width" value="0.025" units="cm"/>
      <inkml:brushProperty name="height" value="0.025" units="cm"/>
    </inkml:brush>
  </inkml:definitions>
  <inkml:trace contextRef="#ctx0" brushRef="#br0">135 1 12236,'0'0'8546,"9"1"-8055,-2 1-407,-1 0-1,0 0 0,0 1 1,0 0-1,0 0 0,0 1 1,-1-1-1,1 1 0,-1 0 1,0 1-1,0-1 0,-1 1 1,1 0-1,-1 0 0,0 0 1,-1 1-1,1-1 0,-1 1 1,0 0-1,0 0 0,-1 0 1,3 10-1,-1 0 77,0 0 0,-1 1 1,-1 0-1,-1 0 0,0-1 0,-1 1 0,-1 0 1,-1 0-1,0-1 0,-1 1 0,0 0 0,-2-1 1,0 0-1,-14 29 0,-1-5-245,-2-1-1,-1-1 0,-2-1 1,-41 45-1,37-52-2788,7-18-3904,2-9-8223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16.534"/>
    </inkml:context>
    <inkml:brush xml:id="br0">
      <inkml:brushProperty name="width" value="0.025" units="cm"/>
      <inkml:brushProperty name="height" value="0.025" units="cm"/>
    </inkml:brush>
  </inkml:definitions>
  <inkml:trace contextRef="#ctx0" brushRef="#br0">18 9 13965,'0'0'5824,"-2"9"-5327,-4 28 366,1-1 1,2 1-1,1 50 1,2-85-850,0-1 1,0 1-1,1-1 1,-1 1-1,0-1 1,0 1 0,1-1-1,-1 0 1,1 1-1,0-1 1,-1 0-1,1 1 1,0-1-1,0 0 1,0 0-1,-1 1 1,1-1-1,1 0 1,-1 0-1,0 0 1,0 0 0,0 0-1,0-1 1,1 1-1,-1 0 1,0 0-1,1-1 1,-1 1-1,1-1 1,-1 1-1,1-1 1,-1 0-1,0 0 1,1 1 0,-1-1-1,1 0 1,-1 0-1,3-1 1,1 1 123,0-1 0,0-1 0,0 1 0,0 0 0,0-1 1,0 0-1,0-1 0,-1 1 0,9-6 0,36-32 188,-2-2 0,71-81 0,-97 100-311,-33 76-330,2-31 377,6-13-41,0 0 0,0 0-1,1 0 1,0 0-1,1 0 1,0 0-1,0 1 1,1-1-1,0 1 1,2 18 0,-1-28-8,0 1 0,1 0 0,0 0 0,-1 0 0,1 0 0,0 0 0,-1-1 1,1 1-1,0 0 0,0-1 0,0 1 0,-1 0 0,1-1 0,0 1 1,0-1-1,0 1 0,0-1 0,0 0 0,0 1 0,0-1 0,0 0 0,0 0 1,0 0-1,0 0 0,0 0 0,0 0 0,0 0 0,0 0 0,1 0 0,-1 0 1,0 0-1,0-1 0,0 1 0,0 0 0,0-1 0,1 0 0,38-15 404,-26 6-507,-1-1 0,-1 0 0,0-1 0,0 0-1,-1 0 1,-1-2 0,0 1 0,12-22 0,-18 28-124,3-9-1124,-6 13-2444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17.052"/>
    </inkml:context>
    <inkml:brush xml:id="br0">
      <inkml:brushProperty name="width" value="0.025" units="cm"/>
      <inkml:brushProperty name="height" value="0.025" units="cm"/>
    </inkml:brush>
  </inkml:definitions>
  <inkml:trace contextRef="#ctx0" brushRef="#br0">81 0 15246,'0'0'8841,"-3"10"-7918,-26 116 1930,-15 53-2028,40-161-637,13-35 353,6-14-373,17-14-176,1 0 0,3 3 0,80-77 0,-111 115-392,7-7-2809,-8 11 1123,-6 7 174,-4 1-3875,-5 1-4254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17.410"/>
    </inkml:context>
    <inkml:brush xml:id="br0">
      <inkml:brushProperty name="width" value="0.025" units="cm"/>
      <inkml:brushProperty name="height" value="0.025" units="cm"/>
    </inkml:brush>
  </inkml:definitions>
  <inkml:trace contextRef="#ctx0" brushRef="#br0">1 0 5157,'0'0'22517,"49"38"-21844,-24-32-449,2-1-192,3 2-1217,-6-1-2434,-3 0-2435,3-2-9065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17.766"/>
    </inkml:context>
    <inkml:brush xml:id="br0">
      <inkml:brushProperty name="width" value="0.025" units="cm"/>
      <inkml:brushProperty name="height" value="0.025" units="cm"/>
    </inkml:brush>
  </inkml:definitions>
  <inkml:trace contextRef="#ctx0" brushRef="#br0">150 0 10122,'0'0'16116,"-4"8"-15064,-49 83 1194,33-59-1719,-25 50 0,40-71-511,0 0-1,1 1 0,1-1 0,0 1 1,0 0-1,1 0 0,1 0 0,0 24 1,1-32-61,1 0 0,-1 0 1,1-1-1,0 1 0,0 0 0,0 0 1,1 0-1,-1-1 0,1 1 0,0 0 1,0-1-1,0 0 0,1 1 0,-1-1 1,1 0-1,0 0 0,0-1 0,0 1 1,0-1-1,0 1 0,0-1 0,1 0 1,-1 0-1,1 0 0,7 2 0,45 10-3191,0-11-3564,-9-4-2030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18.989"/>
    </inkml:context>
    <inkml:brush xml:id="br0">
      <inkml:brushProperty name="width" value="0.025" units="cm"/>
      <inkml:brushProperty name="height" value="0.025" units="cm"/>
    </inkml:brush>
  </inkml:definitions>
  <inkml:trace contextRef="#ctx0" brushRef="#br0">0 73 3587,'0'0'11921,"3"-9"-9658,-2 6-2119,0 0 0,0-1 0,0 1 0,1 0 0,-1 0 0,1 0 0,0 0 0,-1 0 0,1 0 0,1 0 0,-1 0 0,0 1 0,1-1 0,-1 1 0,1 0 0,0 0 0,0 0 0,0 0 0,0 0 0,0 1 0,0-1 0,0 1 0,0 0 0,1 0 0,-1 0 0,1 0 0,-1 1 0,0-1 0,1 1 0,-1 0 0,1 0 0,-1 0 0,1 0 0,-1 1 0,6 1 0,-8-2-131,0 0-1,1 1 1,-1-1 0,1 1-1,-1 0 1,0-1 0,1 1-1,-1 0 1,0 0 0,0 0-1,0 0 1,0 0 0,0 0-1,0 0 1,0 0 0,0 0-1,0 1 1,0-1 0,0 0-1,-1 1 1,1-1-1,-1 0 1,2 4 0,-2-2 54,0 1 0,1-1 0,-1 1-1,0 0 1,-1-1 0,1 1 0,-1-1 0,1 1 0,-3 5 0,-2 4 218,0-2 0,0 1-1,-1-1 1,-12 18 0,15-25-225,-32 48 568,34-49-603,-1 0 1,0 0 0,1 0-1,-1 1 1,1-1 0,0 0 0,0 0-1,0 1 1,1-1 0,-1 1-1,1-1 1,0 1 0,0-1-1,0 6 1,1-8-32,-1 0 1,1 0-1,0 0 1,0 0-1,0 0 1,-1 0-1,1 0 1,0 0-1,0 0 0,0-1 1,0 1-1,1 0 1,-1-1-1,0 1 1,0-1-1,0 1 1,0-1-1,1 1 0,-1-1 1,0 0-1,0 0 1,1 1-1,1-1 1,36 0-560,-30-1 291,13-1-1298,-1-2 0,1 0 0,0-1 0,-1-2 0,36-15 0,-54 21 1262,59-24-7329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19.331"/>
    </inkml:context>
    <inkml:brush xml:id="br0">
      <inkml:brushProperty name="width" value="0.025" units="cm"/>
      <inkml:brushProperty name="height" value="0.025" units="cm"/>
    </inkml:brush>
  </inkml:definitions>
  <inkml:trace contextRef="#ctx0" brushRef="#br0">177 58 13997,'-11'0'3593,"-6"0"-2404,-1 1 0,1 1-1,-19 5 1,32-7-1039,0 1 0,0-1 0,0 1-1,0 1 1,0-1 0,1 0 0,-1 1-1,0 0 1,0 0 0,1 0 0,0 0-1,-1 1 1,1-1 0,0 1 0,0 0-1,0 0 1,0 0 0,1 0 0,-1 1-1,1-1 1,0 1 0,-3 5 0,5-8-144,0 0 1,0 0-1,0 0 1,0 0-1,0 0 1,0-1-1,0 1 1,1 0-1,-1 0 1,0 0-1,0 0 1,1 0-1,-1-1 1,1 1-1,-1 0 1,1 0-1,-1-1 1,1 1-1,-1 0 1,1-1-1,-1 1 1,1 0-1,0-1 1,0 1-1,-1-1 1,1 1-1,0-1 1,0 1-1,-1-1 1,1 0-1,0 0 1,0 1-1,0-1 1,0 0-1,0 0 1,-1 0-1,1 0 1,0 1-1,1-2 1,44 3 191,-37-2-122,4 0-31,1-1 0,-1-1 0,0 0 0,0 0 0,0-1 0,20-8 0,-29 10-51,-1-1-1,1 1 1,0-1 0,-1 0-1,1 0 1,-1 0 0,0 0-1,1-1 1,-1 1 0,0-1-1,-1 0 1,1 0 0,0 0-1,-1 0 1,0 0 0,1-1-1,-1 1 1,-1-1-1,1 1 1,0-1 0,-1 0-1,0 1 1,0-1 0,0 0-1,0 0 1,0-4 0,-2 6 1,0-1 0,0 1 1,0 0-1,0 0 1,0 0-1,0 0 0,-1 0 1,1 0-1,-1 0 1,1 0-1,-1 0 0,0 1 1,0-1-1,0 1 1,0-1-1,0 1 0,0 0 1,0 0-1,0 0 1,0 0-1,-1 0 0,1 0 1,0 0-1,-1 1 0,1-1 1,0 1-1,-4 0 1,0-2-40,-1 1 0,0 0 0,0 0 0,0 1 1,0 0-1,0 0 0,0 1 0,-12 1 1,19-1-43,-1-1 1,0 1-1,0-1 1,1 0-1,-1 1 1,0-1-1,1 1 1,-1-1 0,1 1-1,-1 0 1,0-1-1,1 1 1,-1 0-1,1-1 1,0 1 0,-1 0-1,1 0 1,0-1-1,-1 1 1,1 0-1,0 1 1,1 10-5894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49:54.905"/>
    </inkml:context>
    <inkml:brush xml:id="br0">
      <inkml:brushProperty name="width" value="0.025" units="cm"/>
      <inkml:brushProperty name="height" value="0.025" units="cm"/>
    </inkml:brush>
  </inkml:definitions>
  <inkml:trace contextRef="#ctx0" brushRef="#br0">57 62 9161,'0'0'7804,"9"-8"-6613,-1 2-958,0 1 0,0-1 0,0 1 0,1 0 0,-1 1 0,1 0-1,0 1 1,1 0 0,-1 0 0,15-2 0,-9 3 105,1 1 0,-1 0-1,30 3 1,-45-2-314,1 0 1,0 0 0,-1 0-1,1 1 1,0-1-1,-1 0 1,1 1-1,-1-1 1,1 0-1,-1 1 1,1-1-1,0 1 1,-1-1-1,1 1 1,-1-1 0,0 1-1,1-1 1,-1 1-1,1-1 1,-1 1-1,0 0 1,1-1-1,-1 1 1,0-1-1,0 1 1,0 0 0,1-1-1,-1 1 1,0 0-1,0-1 1,0 1-1,0 0 1,0 0-1,0-1 1,0 1-1,0 0 1,-1-1-1,1 1 1,0 0 0,0-1-1,0 1 1,-1 0-1,-13 27 1339,-5-7-864,-1-1 1,0-1-1,-2 0 0,-44 28 0,35-26 146,-54 50-1,87-71-664,-1 1-1,1 0 0,0-1 1,0 1-1,0-1 1,0 0-1,0 0 1,0 1-1,0-1 1,-1-1-1,1 1 1,2 0-1,52-12-68,-48 9 41,1 0 0,0 1 1,-1 0-1,1 0 0,0 1 1,0 0-1,0 1 0,0 0 1,0 0-1,11 3 0,-3 9-59,-16-11 83,0 0 0,0 0-1,0 1 1,0-1 0,1 0 0,-1-1 0,0 1 0,1 0 0,-1 0-1,0 0 1,1-1 0,-1 1 0,1-1 0,-1 1 0,1-1 0,1 0-1,5 1-602,0-1-1,-1 0 0,1 0 1,0-1-1,9-2 0,20-11-7067,-6-2-3969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19.943"/>
    </inkml:context>
    <inkml:brush xml:id="br0">
      <inkml:brushProperty name="width" value="0.025" units="cm"/>
      <inkml:brushProperty name="height" value="0.025" units="cm"/>
    </inkml:brush>
  </inkml:definitions>
  <inkml:trace contextRef="#ctx0" brushRef="#br0">1 56 5157,'0'0'6246,"7"-5"-2830,5-2-2934,0 0-1,1 1 1,0 0-1,0 1 1,0 0-1,1 2 1,-1-1-1,1 1 0,0 1 1,0 1-1,0 0 1,0 0-1,0 2 1,0 0-1,15 2 1,-28-2-443,1-1 0,0 0 0,0 1 0,-1 0 1,1-1-1,0 1 0,-1 0 0,1 0 1,-1 0-1,1 0 0,-1 0 0,1 0 0,-1 0 1,0 0-1,1 1 0,-1-1 0,0 1 0,0-1 1,0 1-1,0-1 0,0 1 0,-1-1 0,1 1 1,0 0-1,-1-1 0,1 1 0,-1 0 0,1 0 1,-1 0-1,0-1 0,0 1 0,0 0 0,0 0 1,0 0-1,0-1 0,-1 1 0,1 0 1,0 0-1,-1 0 0,0-1 0,-1 4 0,-1 3 174,-1 0-1,0 0 1,0-1 0,-1 0-1,0 0 1,0 0-1,-7 7 1,-65 54 728,52-48-669,-42 44-1,66-62-271,0-1 1,0 0-1,-1 0 1,1 1-1,0-1 1,0 1-1,1-1 0,-1 1 1,0-1-1,0 1 1,1 0-1,-1-1 1,1 1-1,0 0 1,-1 2-1,1-3-1,0 0 1,1-1-1,-1 1 0,0 0 0,0-1 1,1 1-1,-1 0 0,0-1 1,1 1-1,-1-1 0,1 1 0,-1-1 1,1 1-1,-1 0 0,1-1 1,-1 0-1,1 1 0,0-1 1,-1 1-1,1-1 0,0 0 0,-1 1 1,1-1-1,0 0 0,0 0 1,7 2-21,0-1 1,-1 0 0,1 0 0,0-1 0,10-1 0,-12 1-3,16-1-967,0-2 0,0 0 0,40-12 1,21-14-7389,-33 9-1936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20.303"/>
    </inkml:context>
    <inkml:brush xml:id="br0">
      <inkml:brushProperty name="width" value="0.025" units="cm"/>
      <inkml:brushProperty name="height" value="0.025" units="cm"/>
    </inkml:brush>
  </inkml:definitions>
  <inkml:trace contextRef="#ctx0" brushRef="#br0">0 137 9897,'0'0'14569,"10"3"-13507,-4-2-1006,-1 1-1,1-1 1,-1-1-1,1 1 1,0-1-1,-1 0 1,1 0-1,-1-1 1,1 0-1,-1 0 1,1 0-1,-1 0 1,1-1-1,-1 0 1,0 0-1,0-1 1,0 1 0,0-1-1,5-4 1,59-44 40,-64 47-95,0 0-1,0-1 1,0 0-1,-1 0 0,0 0 1,0 0-1,0-1 1,-1 0-1,0 1 1,5-13-1,-36 46-299,19-16 340,0 1-1,1 0 1,1 1 0,0 0-1,1 0 1,1 0 0,0 1-1,1-1 1,0 1 0,1 0-1,1 1 1,-1 24 0,3-38-56,0 0 1,1 0-1,-1 0 1,0 0 0,1-1-1,-1 1 1,1 0-1,0 0 1,0-1 0,0 1-1,-1 0 1,1-1-1,1 1 1,1 1 0,15 7-3603,-6-9-1807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24.158"/>
    </inkml:context>
    <inkml:brush xml:id="br0">
      <inkml:brushProperty name="width" value="0.025" units="cm"/>
      <inkml:brushProperty name="height" value="0.025" units="cm"/>
    </inkml:brush>
  </inkml:definitions>
  <inkml:trace contextRef="#ctx0" brushRef="#br0">10 86 6054,'0'0'6844,"4"-9"-3818,-2 2-2396,1 0-1,0 0 0,1 0 0,0 1 0,0-1 1,7-8-1,-10 14-536,1-1 0,0 0 0,-1 1-1,1-1 1,0 1 0,0-1 0,0 1 0,0 0 0,0-1 0,0 1 0,0 0 0,0 1 0,0-1 0,1 0 0,-1 1-1,0-1 1,0 1 0,1 0 0,-1-1 0,0 1 0,1 0 0,-1 1 0,0-1 0,1 0 0,-1 1 0,0-1 0,0 1-1,1-1 1,-1 1 0,0 0 0,2 1 0,1 2-65,-1-1-1,0 1 0,1 0 1,-2 0-1,1 0 1,0 0-1,-1 0 1,0 1-1,0 0 1,0 0-1,-1 0 1,0 0-1,1 0 1,-2 0-1,1 0 1,-1 1-1,0-1 1,1 11-1,1 6 69,-1 0 1,-2 0-1,-2 32 1,0-35-40,0 0 0,-2-1 0,0 1 0,-1-1 0,-1 0 0,-1-1 0,0 1 0,-1-1 0,-1-1 0,-1 1 0,0-1 1,-13 14-1,19-26-102,0-1 0,0 0 0,0 0 0,-1 0 1,1 0-1,-1-1 0,-5 3 0,-12-2-2625,21-4 2419,1 1 0,-1 0 0,0 0 0,1-1 0,-1 1 0,1 0 0,-1-1 0,0 1 0,1-1 0,-1 1 0,1-1 0,-1 1 0,1-1 0,-1 1 0,1-1 0,0 1 0,-1-1 0,1 1 0,0-1-1,-1 0 1,1 1 0,0-1 0,0 0 0,-1 1 0,1-1 0,0 0 0,0 0 0,-1-19-7949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24.502"/>
    </inkml:context>
    <inkml:brush xml:id="br0">
      <inkml:brushProperty name="width" value="0.025" units="cm"/>
      <inkml:brushProperty name="height" value="0.025" units="cm"/>
    </inkml:brush>
  </inkml:definitions>
  <inkml:trace contextRef="#ctx0" brushRef="#br0">0 1 7015,'0'0'17680,"64"3"-17007,-32 1-481,5 1-128,2-1-64,-5 2-384,-6 0-833,-6 1-417,-8 1-832,-4-3-801,-7-1-1634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24.877"/>
    </inkml:context>
    <inkml:brush xml:id="br0">
      <inkml:brushProperty name="width" value="0.025" units="cm"/>
      <inkml:brushProperty name="height" value="0.025" units="cm"/>
    </inkml:brush>
  </inkml:definitions>
  <inkml:trace contextRef="#ctx0" brushRef="#br0">1 1 6150,'0'0'15278,"54"7"-13068,-22-7-1057,3-2-800,-1 1-321,-2 1-192,0 0-1314,-9 0-896,-4 3-2274,-4-2-3588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26.638"/>
    </inkml:context>
    <inkml:brush xml:id="br0">
      <inkml:brushProperty name="width" value="0.025" units="cm"/>
      <inkml:brushProperty name="height" value="0.025" units="cm"/>
    </inkml:brush>
  </inkml:definitions>
  <inkml:trace contextRef="#ctx0" brushRef="#br0">1 312 10154,'0'0'11749,"8"-6"-9656,126-101 1991,58-86-4004,-184 188-293,-12 20 64,-18 32 42,19-39 122,-12 22-26,9-20-12,0 0 0,1 0 0,0 0-1,1 1 1,0 0 0,0 0-1,1 0 1,1 1 0,0-1 0,0 23-1,2-33-63,0-1 0,0 1 0,0-1 0,0 1 0,1-1-1,-1 1 1,0-1 0,1 1 0,-1-1 0,0 1 0,1-1 0,-1 1 0,0-1-1,1 1 1,-1-1 0,1 0 0,-1 1 0,1-1 0,-1 0 0,1 1-1,-1-1 1,1 0 0,-1 0 0,1 1 0,0-1 0,-1 0 0,1 0-1,-1 0 1,1 0 0,0 0 0,0 0 0,21-2-4123,-22 2 4135,20-6-6518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26.954"/>
    </inkml:context>
    <inkml:brush xml:id="br0">
      <inkml:brushProperty name="width" value="0.025" units="cm"/>
      <inkml:brushProperty name="height" value="0.025" units="cm"/>
    </inkml:brush>
  </inkml:definitions>
  <inkml:trace contextRef="#ctx0" brushRef="#br0">59 1 17072,'0'0'2915,"-35"45"-160,25-24-385,1 2-1281,4-3-865,5-1-192,0-1-352,5-2-1474,4-5-672,4-5-962,-3-5-2497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27.298"/>
    </inkml:context>
    <inkml:brush xml:id="br0">
      <inkml:brushProperty name="width" value="0.025" units="cm"/>
      <inkml:brushProperty name="height" value="0.025" units="cm"/>
    </inkml:brush>
  </inkml:definitions>
  <inkml:trace contextRef="#ctx0" brushRef="#br0">153 2 16239,'0'0'2920,"-10"0"-661,4 0-2091,0 1 0,0 0 0,0 0 0,0 0 0,1 1 0,-1-1 0,0 1 0,1 1 0,-1-1 0,1 1 0,0 0 0,0 0 0,0 1 0,0-1 0,0 1 0,1 0 0,0 0 0,0 1 0,0 0 0,-5 6 0,6-5-53,-1-1-1,1 1 0,0-1 1,0 1-1,0 0 1,1 0-1,0 1 0,0-1 1,0 0-1,1 1 1,0-1-1,1 1 0,-1 10 1,2-16-93,-1 1 1,1-1-1,0 1 0,-1-1 1,1 0-1,0 1 0,0-1 1,0 0-1,0 0 1,0 0-1,0 0 0,0 0 1,0 0-1,1 0 0,-1 0 1,0 0-1,1 0 1,-1-1-1,0 1 0,1 0 1,-1-1-1,1 0 0,-1 1 1,1-1-1,-1 0 1,1 0-1,-1 1 0,1-1 1,0 0-1,-1-1 1,1 1-1,2-1 0,3 1 54,0 0-1,0-1 0,0 0 1,0-1-1,14-4 0,-15 2-53,0 1-1,0-2 0,0 1 1,-1 0-1,1-1 0,-1 0 1,0-1-1,0 1 0,-1-1 1,0 0-1,0 0 0,0 0 1,-1 0-1,1-1 1,-2 0-1,1 1 0,-1-1 1,0 0-1,0 0 0,-1 0 1,0-1-1,0 1 0,-1-9 1,0 15-40,0 0 1,0 0-1,0 0 0,0 0 1,0 0-1,-1 0 0,1 0 1,0 0-1,0 0 1,-1 0-1,1 0 0,-1 0 1,1 1-1,-1-1 1,0 0-1,1 0 0,-1 1 1,0-1-1,1 0 1,-1 0-1,0 1 0,0-1 1,1 1-1,-1-1 1,0 1-1,0-1 0,0 1 1,0 0-1,0-1 1,0 1-1,0 0 0,0 0 1,0-1-1,0 1 1,0 0-1,0 0 0,0 0 1,0 0-1,0 1 1,0-1-1,-1 0 0,1 0-263,-1 1 0,1-1-1,-1 0 1,1 1-1,-1-1 1,1 1 0,-1-1-1,1 1 1,0 0 0,0 0-1,-1 0 1,1-1 0,0 1-1,0 0 1,0 0-1,0 1 1,0-1 0,0 0-1,0 0 1,0 0 0,0 1-1,0-1 1,1 0-1,-1 1 1,1-1 0,-1 1-1,1-1 1,-1 3 0,1 7-5965,0-2-3209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27.676"/>
    </inkml:context>
    <inkml:brush xml:id="br0">
      <inkml:brushProperty name="width" value="0.025" units="cm"/>
      <inkml:brushProperty name="height" value="0.025" units="cm"/>
    </inkml:brush>
  </inkml:definitions>
  <inkml:trace contextRef="#ctx0" brushRef="#br0">4 44 9033,'0'0'6582,"8"-5"-2295,2-1-3227,1 1 1,-1 0 0,1 0-1,0 1 1,1 1 0,-1 0 0,1 0-1,-1 1 1,17-1 0,-27 5-1025,0 0 0,-1 0 1,0-1-1,1 1 0,-1 0 1,0 0-1,0 0 0,0 0 1,0-1-1,0 1 0,0 0 0,0 0 1,-1 0-1,0 1 0,-4 9 86,-1 0 0,0 0 0,-1-1 0,0 0-1,-1-1 1,0 0 0,-17 18 0,-15 18-82,38-44-33,-22 40-9,24-41 0,-1-1 0,1 1 0,0 0 0,0 0 1,0 0-1,0-1 0,0 1 0,0 0 0,0 0 0,0 0 1,0 0-1,0-1 0,0 1 0,0 0 0,0 0 0,1 0 0,-1-1 1,0 1-1,1 0 0,-1 0 0,0-1 0,1 1 0,-1 0 1,1-1-1,-1 1 0,1 0 0,0-1 0,-1 1 0,1-1 1,-1 1-1,1-1 0,0 1 0,0-1 0,-1 0 0,1 1 0,0-1 1,0 0-1,-1 1 0,1-1 0,0 0 0,0 0 0,0 0 1,0 0-1,-1 0 0,1 0 0,0 0 0,0 0 0,0 0 0,-1 0 1,1 0-1,1-1 0,18 1-706,0-1 0,0-1 0,25-5 0,25-13-7521,-28 5-1925</inkml:trace>
  <inkml:trace contextRef="#ctx0" brushRef="#br0" timeOffset="1">408 103 13581,'0'0'18129,"49"10"-18417,-34-10-1730,3-4-3043,-9-2-7046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28.619"/>
    </inkml:context>
    <inkml:brush xml:id="br0">
      <inkml:brushProperty name="width" value="0.025" units="cm"/>
      <inkml:brushProperty name="height" value="0.025" units="cm"/>
    </inkml:brush>
  </inkml:definitions>
  <inkml:trace contextRef="#ctx0" brushRef="#br0">87 13 6342,'0'0'19272,"-9"5"-19203,4-3-66,0 1 0,0 0 0,0 0 0,0 0 1,1 0-1,0 1 0,-1 0 0,1 0 0,1 0 0,-1 0 0,0 1 0,1-1 0,0 1 1,0 0-1,1 0 0,-1 0 0,1 0 0,0 1 0,0-1 0,1 0 0,0 1 0,0 0 1,-1 8-1,2-13 12,1 1 1,-1-1-1,1 0 0,-1 1 1,1-1-1,0 0 1,-1 0-1,1 0 1,0 0-1,0 0 0,0 0 1,0 0-1,0 0 1,0 0-1,0 0 1,0 0-1,0-1 0,0 1 1,0 0-1,1-1 1,-1 1-1,0-1 1,0 1-1,1-1 0,-1 0 1,0 1-1,1-1 1,-1 0-1,0 0 1,1 0-1,-1 0 0,0 0 1,1 0-1,1-1 1,4 1 137,1-1 1,-1 0 0,0 0 0,0-1 0,10-2-1,-10 0-51,1 0 0,-1 0-1,1 0 1,-1-1-1,-1 0 1,1 0 0,-1-1-1,6-6 1,-9 10-40,-1 0 0,0-1 0,0 1 0,0-1 0,0 0 0,0 1 0,-1-1 0,1 0 0,-1 0 0,0 0 0,1 0 0,-2 0 0,1-1 0,0 1 0,-1 0 0,1 0 0,-1-1 0,0 1 0,0 0 0,0 0 0,0-1 0,-1 1 0,-1-5 0,1 7-55,0-1 0,0 1 1,0-1-1,-1 1 0,1-1 0,-1 1 1,1 0-1,-1 0 0,1 0 0,-1 0 1,0 0-1,1 0 0,-1 0 1,0 1-1,0-1 0,0 0 0,0 1 1,0 0-1,1-1 0,-1 1 0,0 0 1,0 0-1,0 0 0,0 0 1,-3 1-1,0-1-24,0 1 0,0-1 0,0 1 0,0 0 1,0 0-1,0 1 0,0 0 0,-7 3 0,8-2-52,0 0-1,0 0 1,0 0-1,1 1 1,-1-1 0,1 1-1,0 0 1,0 0-1,1 0 1,-1 1-1,1-1 1,0 1 0,0-1-1,-2 6 1,4-8-89,-1-1 1,1 1-1,0 0 0,-1-1 1,1 1-1,0 0 1,0-1-1,0 1 0,0 0 1,1-1-1,-1 1 1,0 0-1,1-1 0,-1 1 1,1 0-1,-1-1 1,1 1-1,0-1 0,0 1 1,0-1-1,0 1 1,0-1-1,0 0 0,0 1 1,0-1-1,0 0 1,1 0-1,-1 0 0,0 0 1,1 0-1,-1 0 0,1 0 1,-1-1-1,1 1 1,-1 0-1,1-1 0,0 0 1,-1 1-1,1-1 1,0 0-1,3 1 0,23 1-4123,3-2-2226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03.666"/>
    </inkml:context>
    <inkml:brush xml:id="br0">
      <inkml:brushProperty name="width" value="0.025" units="cm"/>
      <inkml:brushProperty name="height" value="0.025" units="cm"/>
    </inkml:brush>
  </inkml:definitions>
  <inkml:trace contextRef="#ctx0" brushRef="#br0">58 1 8232,'0'0'14958,"-9"54"-14542,-3-16-127,1 5-225,-3 2-32,4-4 0,8-2-64,2-5-64,0-7-769,0-7-1377,0-8-993,5-9-2691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28.989"/>
    </inkml:context>
    <inkml:brush xml:id="br0">
      <inkml:brushProperty name="width" value="0.025" units="cm"/>
      <inkml:brushProperty name="height" value="0.025" units="cm"/>
    </inkml:brush>
  </inkml:definitions>
  <inkml:trace contextRef="#ctx0" brushRef="#br0">79 1 13357,'0'0'7206,"-32"64"-4899,17-38-546,0-3-255,7-2-609,-1-3-545,9-6-352,0-1 32,10-7-641,5-4-992,6 0-2403,1-11-4708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29.317"/>
    </inkml:context>
    <inkml:brush xml:id="br0">
      <inkml:brushProperty name="width" value="0.025" units="cm"/>
      <inkml:brushProperty name="height" value="0.025" units="cm"/>
    </inkml:brush>
  </inkml:definitions>
  <inkml:trace contextRef="#ctx0" brushRef="#br0">24 92 16143,'0'0'6476,"-5"7"-4053,-13 24-746,18-30-1636,0-1 0,0 0 0,0 1 1,0-1-1,0 0 0,0 1 0,0-1 1,0 1-1,0-1 0,0 0 0,0 1 1,0-1-1,0 0 0,0 1 0,0-1 1,0 1-1,0-1 0,1 0 0,-1 1 1,0-1-1,0 0 0,0 1 0,1-1 1,-1 0-1,0 1 0,0-1 0,1 0 1,-1 0-1,0 1 0,0-1 0,1 0 1,-1 0-1,0 0 0,1 1 0,-1-1 1,0 0-1,1 0 0,-1 0 0,1 0 1,-1 0-1,0 0 0,1 0 0,-1 0 1,0 0-1,1 0 0,-1 0 0,1 0 1,-1 0-1,0 0 0,1 0 0,-1 0 1,1 0-1,24-1 625,-23 0-518,8-1-50,0 0 0,0-1 1,0 0-1,0-1 0,-1 0 1,1 0-1,-1-1 0,0-1 1,-1 0-1,10-7 0,3-4-63,-1 0-1,30-36 1,-51 55-373,-47 77 326,44-72-129,0 1 0,0 0-1,1 0 1,0 0 0,0 0 0,1 0-1,0 1 1,0-1 0,1 1 0,0-1 0,1 13-1,0-20-64,0-1 0,0 1-1,0-1 1,0 1 0,1-1-1,-1 1 1,0-1 0,0 1-1,0 0 1,1-1 0,-1 1 0,0-1-1,1 0 1,-1 1 0,0-1-1,1 1 1,-1-1 0,1 0-1,-1 1 1,0-1 0,1 0-1,-1 1 1,1-1 0,-1 0 0,1 1-1,-1-1 1,1 0 0,0 0-1,-1 0 1,1 0 0,-1 0-1,1 0 1,0 1 0,12-1-6617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29.687"/>
    </inkml:context>
    <inkml:brush xml:id="br0">
      <inkml:brushProperty name="width" value="0.025" units="cm"/>
      <inkml:brushProperty name="height" value="0.025" units="cm"/>
    </inkml:brush>
  </inkml:definitions>
  <inkml:trace contextRef="#ctx0" brushRef="#br0">132 1 20820,'0'0'9064,"-20"52"-8872,18-33-127,2 1-33,0 1-32,0-1 0,0-1-417,0-2-352,0-5-288,0-3-704,0-6-1442</inkml:trace>
  <inkml:trace contextRef="#ctx0" brushRef="#br0" timeOffset="1">1 63 13837,'0'0'14638,"74"-6"-14414,-39 6-160,-3 0-64,1 0-1281,-2 0-2499,-8-5-3779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30.539"/>
    </inkml:context>
    <inkml:brush xml:id="br0">
      <inkml:brushProperty name="width" value="0.025" units="cm"/>
      <inkml:brushProperty name="height" value="0.025" units="cm"/>
    </inkml:brush>
  </inkml:definitions>
  <inkml:trace contextRef="#ctx0" brushRef="#br0">0 230 11659,'0'0'8520,"9"3"-6433,-6-2-1878,1-1-1,0 1 1,-1 0-1,1-1 0,0 0 1,0 0-1,-1 0 1,1 0-1,0-1 0,0 1 1,-1-1-1,1 0 0,0 0 1,4-2-1,4-3 288,0-1 0,0 0-1,16-13 1,113-103 545,-72 58-566,-95 117-597,16-34 9,1 1 0,0 0 0,1 1 1,1 0-1,1 0 0,1 1 1,1 0-1,-3 38 0,7-58-113,1-1 0,-1 1 0,0-1 0,0 1 0,0-1 0,1 0 0,-1 1 0,0-1 0,0 1 0,1-1-1,-1 0 1,0 1 0,1-1 0,-1 0 0,1 1 0,-1-1 0,0 0 0,1 0 0,-1 1 0,1-1 0,-1 0 0,1 0 0,-1 0 0,1 0 0,-1 1-1,0-1 1,1 0 0,-1 0 0,1 0 0,-1 0 0,1 0 0,-1 0 0,1 0 0,-1 0 0,1 0 0,-1-1 0,1 1 0,-1 0 0,1 0-1,-1 0 1,1-1 0,-1 1 0,0 0 0,1 0 0,0-1 0,11-7-8737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30.917"/>
    </inkml:context>
    <inkml:brush xml:id="br0">
      <inkml:brushProperty name="width" value="0.025" units="cm"/>
      <inkml:brushProperty name="height" value="0.025" units="cm"/>
    </inkml:brush>
  </inkml:definitions>
  <inkml:trace contextRef="#ctx0" brushRef="#br0">72 1 10186,'0'0'17114,"-7"0"-15405,5 0-1605,-2 0 51,1 0 0,0 0-1,-1 0 1,1 0-1,0 0 1,-1 1 0,1 0-1,0 0 1,0 0 0,-1 0-1,1 0 1,0 0 0,0 1-1,0 0 1,1-1 0,-1 1-1,0 0 1,-2 3 0,33-20-2798,-22 11-4249</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31.372"/>
    </inkml:context>
    <inkml:brush xml:id="br0">
      <inkml:brushProperty name="width" value="0.025" units="cm"/>
      <inkml:brushProperty name="height" value="0.025" units="cm"/>
    </inkml:brush>
  </inkml:definitions>
  <inkml:trace contextRef="#ctx0" brushRef="#br0">201 23 15599,'0'0'9176,"-10"-5"-7900,5 2-1105,3 1-151,0 1 0,0-1 0,1 1 0,-1 0 0,0 0 0,0 0 0,0 0 0,0 0 0,0 0 0,-1 0 0,1 1 0,0-1 0,0 1 0,0-1 0,-1 1 0,1 0 1,0 0-1,-1 0 0,1 0 0,0 1 0,0-1 0,0 1 0,-1-1 0,1 1 0,0 0 0,0 0 0,-3 1 0,-8 8-12,1-1 1,1 2 0,-1-1 0,2 2-1,-15 19 1,20-24 38,0 0-1,1 0 0,-1 1 1,2 0-1,-1-1 0,1 1 1,1 0-1,-1 1 0,1-1 1,1 0-1,-2 17 0,3-23-28,0-1 0,0 1 0,1 0 0,-1-1 0,0 1 0,1-1-1,-1 1 1,1-1 0,0 1 0,0-1 0,-1 1 0,1-1 0,0 0 0,0 1-1,0-1 1,0 0 0,0 0 0,1 0 0,-1 0 0,0 0 0,1 0 0,-1 0-1,0 0 1,1 0 0,-1-1 0,1 1 0,-1 0 0,1-1 0,-1 0 0,1 1-1,0-1 1,-1 0 0,1 0 0,-1 0 0,1 0 0,0 0 0,-1 0 0,1 0-1,0 0 1,-1-1 0,3 0 0,4 0 55,-1 0 0,1-1 0,-1 0 0,1 0 0,-1-1 0,0 0 0,12-7 0,-10 4-41,-1 0 0,0 0 0,-1-1 0,0 0 0,0 0 0,0-1 0,-1 0 0,0 0 0,0-1 0,-1 1 0,0-1 0,-1 0 0,0 0 0,0-1 0,-1 1 0,0-1 0,-1 0 0,0 0 0,1-11 0,-3 20-43,0 0 0,0 0-1,0 1 1,0-1-1,0 0 1,0 0-1,0 0 1,0 1 0,0-1-1,0 0 1,0 0-1,-1 1 1,1-1-1,0 0 1,-1 0 0,1 1-1,0-1 1,-1 0-1,1 1 1,-1-1-1,1 0 1,-1 1 0,1-1-1,-1 1 1,0-1-1,1 1 1,-1-1-1,0 1 1,1 0 0,-1-1-1,0 1 1,1 0-1,-1-1 1,0 1-1,0 0 1,1 0-1,-1 0 1,0 0 0,0-1-1,0 1 1,1 0-1,-1 1 1,0-1-1,0 0 1,0 0 0,1 0-1,-1 0 1,0 0-1,0 1 1,1-1-1,-1 0 1,0 1 0,1-1-1,-1 1 1,0-1-1,1 1 1,-2 0-1,-3 2-268,1-1-1,-1 1 0,1 1 0,-1-1 0,1 1 1,0-1-1,-5 7 0,-6 20-3115,12-8-1653,3-8-824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31.703"/>
    </inkml:context>
    <inkml:brush xml:id="br0">
      <inkml:brushProperty name="width" value="0.025" units="cm"/>
      <inkml:brushProperty name="height" value="0.025" units="cm"/>
    </inkml:brush>
  </inkml:definitions>
  <inkml:trace contextRef="#ctx0" brushRef="#br0">59 1 18578,'0'0'4836,"-35"62"-2786,25-38-961,0-2-384,6-2-545,4-5-96,0-1-609,2-3-1120,5-7-1410,6-4-1505,-1 0-4197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32.157"/>
    </inkml:context>
    <inkml:brush xml:id="br0">
      <inkml:brushProperty name="width" value="0.025" units="cm"/>
      <inkml:brushProperty name="height" value="0.025" units="cm"/>
    </inkml:brush>
  </inkml:definitions>
  <inkml:trace contextRef="#ctx0" brushRef="#br0">189 36 7623,'0'0'18257,"-8"-6"-17472,-27-19-283,33 24-435,0 0 1,0 1-1,0-1 1,-1 1-1,1-1 1,0 1-1,0 0 1,0-1-1,0 1 1,0 0-1,0 1 0,-1-1 1,1 0-1,0 1 1,0-1-1,0 1 1,0-1-1,0 1 1,0 0-1,0 0 1,0 0-1,1 0 0,-1 0 1,-2 2-1,-34 31 286,37-33-353,-1 0 1,1 1-1,-1-1 0,1 1 0,-1-1 0,1 1 0,0 0 1,0-1-1,0 1 0,0 0 0,0 0 0,0 0 0,0 0 1,1 0-1,-1 0 0,1 0 0,0 0 0,-1 0 0,1 0 0,0 0 1,0 0-1,0 0 0,1 4 0,0-4-4,0 0 1,1 0-1,-1-1 0,0 1 0,1 0 1,0-1-1,-1 0 0,1 1 0,0-1 1,-1 0-1,1 0 0,0 0 0,0 0 1,0 0-1,0 0 0,0 0 1,0-1-1,4 1 0,2 1-105,0 0-1,0-1 1,1 0-1,-1-1 1,0 0 0,1 0-1,-1-1 1,0 0 0,1-1-1,14-4 1,-7-9 55,-18 15 211,-7 9-52,4-3-34,0 1 0,0 0 0,1 0 0,0 1 0,1-1 0,-1 1 0,2 0 0,-1 0 1,-2 12-1,2 1 259,1 1 1,2 29 0,0-34 37,0-16-348,0-1 0,0 1 1,-1 0-1,1 0 0,0-1 0,0 1 0,0 0 0,-1 0 0,1-1 0,0 1 0,-1 0 1,1-1-1,-1 1 0,1-1 0,-1 1 0,1 0 0,-1-1 0,1 1 0,-1-1 0,0 1 0,1-1 1,-1 1-1,0-1 0,1 0 0,-1 1 0,-1-1 0,-28 5 841,23-5-669,-1-1-1,1 1 0,0-1 0,-1-1 1,-11-3-1,17 4-226,-1 0 0,0 0 0,1-1 1,-1 1-1,1-1 0,-1 1 0,1-1 0,0 0 0,-1 0 0,1 0 1,0 0-1,0-1 0,1 1 0,-1 0 0,0-1 0,-1-3 0,20-3-10300,-13 8 7581,12-6-8516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34.663"/>
    </inkml:context>
    <inkml:brush xml:id="br0">
      <inkml:brushProperty name="width" value="0.025" units="cm"/>
      <inkml:brushProperty name="height" value="0.025" units="cm"/>
    </inkml:brush>
  </inkml:definitions>
  <inkml:trace contextRef="#ctx0" brushRef="#br0">0 2 12620,'0'0'5450,"9"0"-2279,138 12 1330,-6 0-4555,-113-10-471,37 0-1099,-62-2 1014,0 0 1,0 0 0,1-1-1,-1 1 1,0-1-1,0 0 1,0 1 0,0-1-1,0-1 1,0 1-1,0 0 1,0-1-1,-1 1 1,5-4 0,-2-2-4783,-5 0-3134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35.039"/>
    </inkml:context>
    <inkml:brush xml:id="br0">
      <inkml:brushProperty name="width" value="0.025" units="cm"/>
      <inkml:brushProperty name="height" value="0.025" units="cm"/>
    </inkml:brush>
  </inkml:definitions>
  <inkml:trace contextRef="#ctx0" brushRef="#br0">1 1 10634,'0'0'13965,"86"24"-12844,-34-24-736,2-4-225,-1-1-128,-5 0 0,-8 3-961,-13 2-1473,-12 0-1826,-8-2-5157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04.155"/>
    </inkml:context>
    <inkml:brush xml:id="br0">
      <inkml:brushProperty name="width" value="0.025" units="cm"/>
      <inkml:brushProperty name="height" value="0.025" units="cm"/>
    </inkml:brush>
  </inkml:definitions>
  <inkml:trace contextRef="#ctx0" brushRef="#br0">1 57 15150,'0'0'4122,"8"-7"-2505,1 1-1359,1 1-1,-1-1 1,1 2-1,0-1 0,0 2 1,1-1-1,-1 1 1,1 1-1,-1 0 1,1 0-1,0 1 1,11 0-1,10-1 155,71-1 78,-96 3-486,0 0 0,0 1 0,0 0 0,0 0 0,0 1 0,-1 0 0,1 0 0,0 1 0,-1-1 0,1 1 0,7 6 1,-13-8-13,1 0 1,-1 0-1,0 1 1,0-1-1,0 1 1,0-1 0,0 1-1,0-1 1,0 1-1,0 0 1,-1-1-1,1 1 1,0 0 0,-1 0-1,0 0 1,1-1-1,-1 1 1,0 0-1,0 0 1,0 0 0,0 0-1,0-1 1,-1 1-1,1 0 1,0 0-1,-1 0 1,0-1 0,1 1-1,-1 0 1,0-1-1,0 1 1,0 0 0,0-1-1,0 1 1,0-1-1,0 0 1,-3 3-1,-5 7 60,0-1 0,-1-1 0,-18 15-1,24-21-18,-132 94 1269,135-97-1306,1 0 0,0 0-1,0 0 1,-1 0 0,1 1-1,0-1 1,0 0 0,-1 0 0,1 1-1,0-1 1,0 0 0,0 0-1,0 1 1,0-1 0,-1 0-1,1 1 1,0-1 0,0 0-1,0 0 1,0 1 0,0-1-1,0 0 1,0 1 0,0-1-1,0 0 1,0 1 0,0-1 0,0 0-1,0 0 1,0 1 0,0-1-1,0 0 1,1 1 0,-1-1-1,0 0 1,0 0 0,0 1-1,1-1 1,13 10-407,26 6-574,-32-14 761,8 4-188,-1 0-1,-1 1 1,1 0-1,22 16 1,-35-21 352,1 0 1,-1-1-1,1 1 1,-1 0-1,0 1 1,1-1 0,-1 0-1,0 0 1,-1 1-1,1-1 1,0 1-1,-1 0 1,1-1-1,-1 1 1,0 0-1,0 0 1,0 0-1,0 0 1,-1 0-1,1 0 1,-1 0-1,0 0 1,0 0-1,0 0 1,0 0-1,0 0 1,-1 1-1,1-1 1,-1 0-1,0 0 1,0-1-1,-2 6 1,0-3 238,0-1 1,-1 1-1,0-1 1,0 0 0,0 0-1,0-1 1,0 1-1,-1-1 1,1 0-1,-1 0 1,0 0-1,0-1 1,0 0-1,-7 2 1,-10 4 970,0-2 1,-25 4-1,-43 2 1239,81-11-2277,0-1 0,0 0 0,0 0-1,1-1 1,-1 0 0,0-1 0,-16-4-1,24 5-169,0 1 0,0 0-1,-1-1 1,1 1-1,1 0 1,-1-1 0,0 1-1,0-1 1,0 0-1,0 1 1,0-1 0,0 0-1,1 1 1,-1-1-1,0 0 1,0 0 0,1 0-1,-1 0 1,1 0-1,-1 0 1,1 0 0,-1 0-1,1 0 1,0 0-1,-1 0 1,1 0 0,0-2-1,0 1-170,1 1-1,-1-1 1,1 0-1,0 1 1,0-1-1,-1 0 1,1 1-1,0-1 1,1 1-1,-1-1 0,0 1 1,0 0-1,1 0 1,1-3-1,9-4-2359,-1 0-1,1 1 0,15-7 1,-24 12 1167,34-17-10082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36.206"/>
    </inkml:context>
    <inkml:brush xml:id="br0">
      <inkml:brushProperty name="width" value="0.025" units="cm"/>
      <inkml:brushProperty name="height" value="0.025" units="cm"/>
    </inkml:brush>
  </inkml:definitions>
  <inkml:trace contextRef="#ctx0" brushRef="#br0">0 242 11339,'0'0'13452,"12"1"-11642,-7 0-1683,1-1 0,0 0 0,-1 0 0,1 0-1,0 0 1,-1-1 0,1 0 0,-1 0 0,1 0 0,-1-1 0,0 0 0,1 0-1,-1 0 1,0-1 0,0 1 0,5-6 0,71-53 225,96-96 1,-202 204-807,8-22 323,-25 54 0,37-67-258,1 0 0,0 0 0,0 0 0,1 0 0,0 1 0,1 0 0,0 16 0,2-28 194,0-1-1,0 1 1,-1 0 0,1 0-1,0-1 1,0 1 0,0 0-1,0 0 1,1-1 0,-1 1-1,0 0 1,0 0-1,0-1 1,1 1 0,-1 0-1,0-1 1,0 1 0,1 0-1,-1-1 1,1 1 0,-1 0-1,1-1 1,-1 1 0,1-1-1,-1 1 1,1-1 0,-1 1-1,1-1 1,0 1 0,-1-1-1,1 0 1,0 1 0,-1-1-1,1 0 1,0 1 0,0-1-1,-1 0 1,1 0 0,0 0-1,0 0 1,-1 0 0,1 0-1,0 0 1,0 0 0,-1 0-1,1 0 1,0 0 0,1-1-1,17 1-6866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36.552"/>
    </inkml:context>
    <inkml:brush xml:id="br0">
      <inkml:brushProperty name="width" value="0.025" units="cm"/>
      <inkml:brushProperty name="height" value="0.025" units="cm"/>
    </inkml:brush>
  </inkml:definitions>
  <inkml:trace contextRef="#ctx0" brushRef="#br0">72 0 18449,'0'0'4164,"-48"55"-2562,37-35-833,1 0-257,8-4-416,2-1-128,5-7-1345,10-4-1378,4-4-1633,2 0-2306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36.882"/>
    </inkml:context>
    <inkml:brush xml:id="br0">
      <inkml:brushProperty name="width" value="0.025" units="cm"/>
      <inkml:brushProperty name="height" value="0.025" units="cm"/>
    </inkml:brush>
  </inkml:definitions>
  <inkml:trace contextRef="#ctx0" brushRef="#br0">180 3 11435,'0'0'4260,"-9"-2"-1425,3 2-2673,0 0 0,1 0 0,-1 0 0,0 1 0,0-1 0,1 1 1,-1 1-1,0-1 0,1 1 0,-1 0 0,1 0 0,0 1 1,0 0-1,0-1 0,0 2 0,0-1 0,0 1 0,1-1 0,0 1 1,0 0-1,0 1 0,0-1 0,-5 10 0,2-5 195,2 1-1,-1 0 1,1 0-1,0 1 1,-5 21-1,9-30-310,0 0 0,0 0 0,1 0 0,-1 0-1,1 1 1,-1-1 0,1 0 0,0 0 0,0 1 0,0-1 0,0 0 0,0 0-1,0 1 1,1-1 0,-1 0 0,1 0 0,0 0 0,-1 0 0,1 1 0,0-1-1,0 0 1,1-1 0,-1 1 0,0 0 0,0 0 0,1 0 0,-1-1-1,1 1 1,0-1 0,0 1 0,-1-1 0,1 0 0,0 1 0,0-1 0,3 1-1,0 0 17,0-1-1,0 0 1,0 0-1,0-1 1,0 1-1,1-1 1,-1 0-1,0 0 0,0-1 1,0 0-1,0 1 1,0-2-1,0 1 1,0-1-1,0 1 1,-1-1-1,1-1 1,-1 1-1,1-1 0,-1 0 1,0 1-1,0-2 1,0 1-1,0 0 1,-1-1-1,1 0 1,-1 0-1,0 0 0,0 0 1,0-1-1,-1 1 1,1-1-1,-1 1 1,0-1-1,-1 0 1,1 0-1,-1 0 0,0 0 1,0 0-1,-1 0 1,1 0-1,-1 0 1,0 0-1,0 0 1,-1 0-1,-1-6 1,2 9-138,-1-1 0,0 1 0,0 0 1,0 0-1,0-1 0,0 1 0,-1 0 1,1 0-1,-1 0 0,1 0 0,-1 1 1,0-1-1,0 0 0,0 1 0,0-1 1,0 1-1,0 0 0,0-1 0,0 1 1,-1 0-1,1 0 0,-3 0 0,3 0-200,0 1 0,0-1-1,0 1 1,0-1 0,-1 1-1,1 0 1,0 0-1,0 0 1,0 0 0,0 0-1,-4 2 1,5-2-50,0 0 0,0 1 0,0-1 0,0 1 0,0-1 0,0 1 0,0 0 0,0 0 0,0-1 0,0 1 0,0 0 0,1 0 0,-1 0 0,0 0 0,0 0 0,1 0 0,-1 0 0,1 0 0,-1 0 0,1 0 0,-1 2 0,0 5-5845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37.854"/>
    </inkml:context>
    <inkml:brush xml:id="br0">
      <inkml:brushProperty name="width" value="0.025" units="cm"/>
      <inkml:brushProperty name="height" value="0.025" units="cm"/>
    </inkml:brush>
  </inkml:definitions>
  <inkml:trace contextRef="#ctx0" brushRef="#br0">173 59 9545,'1'-1'601,"0"0"0,0-1-1,0 1 1,0-1 0,-1 1 0,1-1-1,-1 1 1,1-1 0,-1 1 0,1-1-1,-1 0 1,0 1 0,0-1 0,0 0 0,0 1-1,0-1 1,0 0 0,0 1 0,-1-4-1,0 5-404,0-1 0,1 1 0,-1-1 0,0 1-1,0-1 1,1 1 0,-1 0 0,0-1 0,0 1-1,0 0 1,0 0 0,0-1 0,0 1 0,1 0-1,-1 0 1,0 0 0,0 0 0,0 0 0,0 1-1,0-1 1,0 0 0,0 0 0,1 0 0,-3 1-1,-5 2-88,0 0-1,0 1 0,0 0 0,0 0 0,-13 9 0,10-3-82,0-1 0,0 1 0,1 1 0,-13 18 0,19-24 33,1-1 0,0 2 0,0-1 0,0 0 0,1 0 0,-1 1 0,1 0 0,1-1 0,-1 1 0,1 0 0,0 0 0,0 0 0,1 11 1,0-16-39,0 1 1,1 0 0,0-1 0,-1 1 0,1-1 0,0 1 0,0-1 0,0 0 0,0 1 0,0-1 0,0 0 0,0 1 0,0-1 0,1 0 0,-1 0 0,0 0 0,1 0 0,-1 0 0,1-1 0,-1 1 0,1 0 0,-1-1 0,1 1 0,-1-1 0,1 1 0,0-1-1,-1 0 1,1 0 0,0 1 0,-1-1 0,1 0 0,0-1 0,-1 1 0,3-1 0,4 1 50,0-1-1,-1 0 1,1 0-1,0-1 1,-1 0-1,12-4 1,-8 0-42,0 0 1,0-1-1,0 0 1,-1 0-1,0-1 1,0-1-1,-1 1 1,10-13-1,-13 14 5,-1 1-1,-1-1 0,1 0 1,-1 0-1,0-1 0,-1 1 1,0-1-1,0 0 1,0 0-1,-1 0 0,-1 0 1,1 0-1,0-14 1,-2 21-22,-1-1 0,1 1 0,0 0-1,0 0 1,-1 0 0,1-1 0,-1 1 0,1 0 0,-1 0 0,0 0 0,1 0 0,-1 0 0,0 0 0,0 0 0,0 0 0,1 0 0,-1 0 0,0 1 0,0-1 0,0 0 0,0 1 0,-1-1 0,1 0 0,0 1 0,0 0 0,0-1 0,0 1 0,-1 0 0,1-1 0,0 1-1,0 0 1,-1 0 0,1 0 0,0 0 0,0 0 0,0 0 0,-2 1 0,1-1-204,0 0 0,1 0 0,-1 1-1,0-1 1,1 1 0,-1-1 0,1 1 0,-1 0-1,1-1 1,-1 1 0,1 0 0,0 0-1,-2 1 1,2-1-298,0 0-1,0 0 1,1 0-1,-1 0 1,1 0-1,-1 0 1,0 0 0,1 0-1,0 0 1,-1 0-1,1 0 1,0 0-1,-1 0 1,1 0-1,0 0 1,0 0-1,0 1 1,0-1 0,0 0-1,0 0 1,0 1-1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38.259"/>
    </inkml:context>
    <inkml:brush xml:id="br0">
      <inkml:brushProperty name="width" value="0.025" units="cm"/>
      <inkml:brushProperty name="height" value="0.025" units="cm"/>
    </inkml:brush>
  </inkml:definitions>
  <inkml:trace contextRef="#ctx0" brushRef="#br0">90 32 13196,'8'-4'3593,"-6"4"-3437,9-5 1160,0 0 1,1 1 0,-1 1 0,1 0-1,0 0 1,0 1 0,0 1 0,24 0-1,-36 1-1250,1 0 0,0 0-1,-1 1 1,1-1-1,-1 1 1,1-1 0,-1 1-1,1-1 1,-1 1 0,0-1-1,1 1 1,-1-1 0,1 1-1,-1-1 1,0 1 0,0-1-1,1 1 1,-1 0 0,0-1-1,0 1 1,0 0-1,0-1 1,1 1 0,-1 0-1,0-1 1,0 1 0,0 0-1,-1-1 1,1 1 0,0 0-1,-4 21 778,-3-10-700,-1 0 0,0 0 0,-1 0 0,0-1 0,-1-1 1,-21 19-1,2-2-51,-92 89-92,129-123-304,0 1-1,0 0 1,1 0 0,18-8 0,-23 11 184,1 1 1,0 0-1,0 1 1,0-1-1,0 1 1,0 0-1,0 0 1,0 0-1,0 1 1,0 0-1,0 0 1,11 1-1,-15 0 152,0 0 0,0 0 0,0 0 0,0 0 0,0 0-1,0 0 1,0 0 0,0 0 0,0 0 0,-1 0 0,1 0 0,0 1 0,-1-1 0,1 0 0,-1 0-1,0 1 1,1-1 0,-1 0 0,0 1 0,0-1 0,1 1 0,-1-1 0,-1 3 0,1-2 46,0 0 0,1 0 1,-1 0-1,0 0 1,0 0-1,1 0 0,-1-1 1,1 1-1,0 0 0,0 0 1,-1 0-1,1-1 0,0 1 1,0 0-1,1-1 1,-1 1-1,0-1 0,0 1 1,3 1-1,-2-2-46,-1 0 1,1 0-1,-1 0 1,1-1-1,0 1 1,-1-1-1,1 1 1,0-1-1,-1 1 1,1-1-1,0 0 0,0 0 1,0 0-1,-1 0 1,1 0-1,0 0 1,0 0-1,-1-1 1,1 1-1,0-1 1,-1 1-1,1-1 1,0 1-1,-1-1 0,1 0 1,-1 0-1,1 0 1,-1 0-1,1 0 1,-1 0-1,0-1 1,0 1-1,1 0 1,-1-1-1,0 1 0,0 0 1,0-1-1,0 0 1,-1 1-1,2-4 1,9-33-2223,-8 1-6998,-3 19 86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46.033"/>
    </inkml:context>
    <inkml:brush xml:id="br0">
      <inkml:brushProperty name="width" value="0.025" units="cm"/>
      <inkml:brushProperty name="height" value="0.025" units="cm"/>
    </inkml:brush>
  </inkml:definitions>
  <inkml:trace contextRef="#ctx0" brushRef="#br0">1 0 10954,'0'0'12818,"0"12"-12332,0 26 110,1 0 1,2 0 0,2 0 0,18 67 0,-23-103-522,1 0 0,0 0 1,-1-1-1,1 1 0,0 0 1,0 0-1,0-1 0,0 1 1,0-1-1,0 1 0,0-1 0,0 1 1,1-1-1,-1 0 0,1 1 1,-1-1-1,1 0 0,-1 0 1,1 0-1,0 0 0,0-1 1,-1 1-1,1 0 0,3 0 1,-2-1 36,-1 0 1,1-1-1,0 1 1,-1-1 0,1 1-1,0-1 1,-1 0-1,1 0 1,-1 0 0,1-1-1,-1 1 1,0 0-1,1-1 1,-1 0 0,2-1-1,6-6 87,0-1 1,-1 0-1,0-1 0,-1 0 0,11-18 0,-10 14-143,0 0 0,-2-1-1,0 0 1,0 0 0,-2 0 0,0-1-1,-1 0 1,3-26 0,-7 43-158,29 16-13740,-12-16 7233,0 0-3219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46.409"/>
    </inkml:context>
    <inkml:brush xml:id="br0">
      <inkml:brushProperty name="width" value="0.025" units="cm"/>
      <inkml:brushProperty name="height" value="0.025" units="cm"/>
    </inkml:brush>
  </inkml:definitions>
  <inkml:trace contextRef="#ctx0" brushRef="#br0">1 1 8040,'0'0'14669,"8"47"-13131,-8-22-641,0 6-225,0 2-383,0-1-225,0-3-32,0-1-32,0-8-288,0-2-866,0-10-1088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46.752"/>
    </inkml:context>
    <inkml:brush xml:id="br0">
      <inkml:brushProperty name="width" value="0.025" units="cm"/>
      <inkml:brushProperty name="height" value="0.025" units="cm"/>
    </inkml:brush>
  </inkml:definitions>
  <inkml:trace contextRef="#ctx0" brushRef="#br0">1 95 13068,'0'0'7447,"11"-9"-5514,1 0-1491,0 0 1,0 0-1,1 1 1,0 1-1,1 0 1,-1 1-1,1 1 1,19-5-1,56-4 52,-81 13-493,0 1-1,0-1 1,0 2 0,0-1 0,0 1 0,0 0 0,-1 1-1,1-1 1,10 5 0,-17-5-6,1-1-1,-1 1 1,1 0-1,-1-1 1,0 1-1,1 0 1,-1 0-1,0 0 1,0 0-1,1 0 1,-1 0 0,0 1-1,0-1 1,0 0-1,-1 1 1,1-1-1,0 0 1,0 1-1,-1-1 1,1 1-1,-1-1 1,1 1-1,-1-1 1,0 1 0,1 2-1,-2-1 22,1 0-1,-1 0 1,0-1 0,1 1-1,-1 0 1,-1-1 0,1 1 0,0-1-1,-1 1 1,1-1 0,-1 0-1,0 1 1,-2 1 0,-4 4 219,0 0 0,0-1 0,-1 0 1,0-1-1,0 1 0,-13 5 0,-20 3 459,39-14-753,1 0-1,0 0 1,-1-1-1,1 1 1,-1-1 0,0 0-1,1 0 1,-1 1-1,1-2 1,-1 1 0,1 0-1,-1 0 1,1-1-1,-5-1 1,8 1-549,-1 0 1,1 0-1,0-1 1,0 1-1,0 0 0,-1 0 1,1 0-1,0 1 1,1-1-1,-1 0 1,0 0-1,0 0 0,0 1 1,0-1-1,3 0 1,9-5-6888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47.127"/>
    </inkml:context>
    <inkml:brush xml:id="br0">
      <inkml:brushProperty name="width" value="0.025" units="cm"/>
      <inkml:brushProperty name="height" value="0.025" units="cm"/>
    </inkml:brush>
  </inkml:definitions>
  <inkml:trace contextRef="#ctx0" brushRef="#br0">4 0 737,'0'0'26329,"12"61"-25529,-12-31-447,0 0-161,-3 1-160,1-2 64,0-2-96,-3-2-96,2-4-673,3-9-896,0-6-1859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47.486"/>
    </inkml:context>
    <inkml:brush xml:id="br0">
      <inkml:brushProperty name="width" value="0.025" units="cm"/>
      <inkml:brushProperty name="height" value="0.025" units="cm"/>
    </inkml:brush>
  </inkml:definitions>
  <inkml:trace contextRef="#ctx0" brushRef="#br0">196 1 16784,'0'0'9443,"-8"5"-8546,-12 9-562,0 1-1,0 0 1,1 2-1,-31 37 1,43-47-268,1 0 1,1 1-1,0-1 1,0 1-1,0 0 1,1 1-1,0-1 1,0 1-1,1 0 1,1 0 0,-1 0-1,1 0 1,1 0-1,0 1 1,0-1-1,1 0 1,1 14-1,-1-21-198,1 1-1,0-1 1,0 1-1,0-1 1,0 1-1,0-1 1,0 0-1,1 0 1,-1 0-1,1 1 1,0-1-1,-1-1 1,1 1-1,0 0 1,0 0-1,0-1 1,0 1-1,0-1 1,1 1-1,-1-1 1,0 0-1,1 0 1,-1 0-1,1 0 1,2 0-1,3 1-917,1-1 0,-1 0 0,0 0 0,1 0 0,-1-1 0,15-2 0,14-5-8528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04.498"/>
    </inkml:context>
    <inkml:brush xml:id="br0">
      <inkml:brushProperty name="width" value="0.025" units="cm"/>
      <inkml:brushProperty name="height" value="0.025" units="cm"/>
    </inkml:brush>
  </inkml:definitions>
  <inkml:trace contextRef="#ctx0" brushRef="#br0">128 1 17200,'0'0'7463,"-64"64"-6886,39-28-449,6 4 0,4 0-128,10-3-64,5-2-1025,0-6-1217,7-5-1378,6-9-1985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47.844"/>
    </inkml:context>
    <inkml:brush xml:id="br0">
      <inkml:brushProperty name="width" value="0.025" units="cm"/>
      <inkml:brushProperty name="height" value="0.025" units="cm"/>
    </inkml:brush>
  </inkml:definitions>
  <inkml:trace contextRef="#ctx0" brushRef="#br0">1 56 11531,'0'0'12001,"8"-8"-9983,-5 5-1851,1-1-13,0 0 0,0 0 0,1 0 0,-1 1 0,1 0 0,0 0 0,0 0 0,0 0 0,0 1 0,0-1 0,0 1 0,1 1 0,-1-1 0,1 1 0,10-1 0,-10 1-99,0 1-1,1 1 1,-1-1 0,0 1-1,1 0 1,-1 1-1,0-1 1,9 4-1,-13-4-33,-1 0 0,1 0 0,-1 0 1,1 0-1,-1 0 0,1 0 0,-1 0 0,0 1 0,0-1 0,0 0 0,1 1 0,-1-1 0,-1 1 0,1-1 0,0 1 0,0-1 0,0 1 1,-1 0-1,1-1 0,-1 1 0,1 0 0,-1-1 0,0 1 0,0 0 0,0 0 0,0 0 0,0-1 0,0 1 0,0 0 0,0 0 0,-1-1 1,1 1-1,-1 0 0,1-1 0,-1 1 0,-1 2 0,-1 1 72,0 1-1,-1-1 1,1 0 0,-1 0-1,0-1 1,-1 1 0,1-1-1,-1 0 1,0 0 0,0-1-1,-9 6 1,9-6-24,-1 1 0,1-1 1,0 1-1,0 0 0,1 0 0,-1 1 1,1-1-1,0 1 0,0 0 0,-6 10 1,10-15-95,0 1 1,0-1-1,0 1 0,-1-1 1,1 1-1,0-1 1,0 1-1,0-1 1,0 1-1,0-1 1,0 1-1,0-1 0,0 1 1,0-1-1,0 1 1,0-1-1,0 1 1,1-1-1,-1 1 1,0-1-1,0 1 0,0-1 1,1 1-1,-1-1 1,0 1-1,1-1 1,-1 0-1,0 1 1,1-1-1,-1 0 0,0 1 1,1-1-1,-1 0 1,1 1-1,-1-1 1,1 0-1,26 7-2202,30-9-3190,-56 2 5167,27-5-5286,3-6-2515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48.203"/>
    </inkml:context>
    <inkml:brush xml:id="br0">
      <inkml:brushProperty name="width" value="0.025" units="cm"/>
      <inkml:brushProperty name="height" value="0.025" units="cm"/>
    </inkml:brush>
  </inkml:definitions>
  <inkml:trace contextRef="#ctx0" brushRef="#br0">118 46 9033,'0'0'14894,"-8"-4"-12828,6 2-1974,-1 1 0,1-1 1,-1 1-1,1 0 0,-1 0 0,0 0 1,1 0-1,-1 0 0,0 1 1,0-1-1,0 1 0,1-1 1,-1 1-1,0 0 0,0 0 1,0 1-1,0-1 0,0 1 1,1-1-1,-1 1 0,0 0 1,1 0-1,-1 0 0,0 0 0,1 0 1,-1 1-1,1-1 0,0 1 1,-1 0-1,1 0 0,0 0 1,0 0-1,0 0 0,0 0 1,0 0-1,1 1 0,-1-1 1,1 0-1,0 1 0,-3 5 1,3-6-70,0 0 0,0 1 0,0-1 0,0 1 1,0-1-1,0 1 0,1 0 0,-1-1 1,1 1-1,-1 0 0,1 0 0,0-1 1,0 1-1,1 0 0,-1-1 0,1 1 1,-1 0-1,1-1 0,0 1 0,0 0 1,0-1-1,0 1 0,0-1 0,0 0 1,1 1-1,-1-1 0,1 0 0,0 0 1,0 0-1,4 4 0,-3-4 2,0 0 0,0-1-1,0 1 1,0-1 0,0 1-1,1-1 1,-1 0 0,0 0-1,1 0 1,-1-1 0,1 1-1,0-1 1,-1 0 0,1 0 0,-1 0-1,1 0 1,-1-1 0,1 1-1,-1-1 1,1 0 0,-1 0-1,0 0 1,6-3 0,-5 1-162,-1 1 1,0-1-1,1 0 0,-1 0 1,0-1-1,-1 1 1,1 0-1,0-1 0,-1 0 1,0 0-1,0 1 1,0-1-1,0 0 0,-1-1 1,0 1-1,0 0 1,0 0-1,0-1 1,0 1-1,-1 0 0,0-1 1,0-6-1,0 8-8,0 0-1,0 1 1,0-1-1,0 0 1,-1 1-1,1-1 1,-1 1-1,1-1 1,-1 0-1,0 1 1,0 0-1,0-1 1,0 1 0,-1 0-1,1-1 1,-1 1-1,1 0 1,-1 0-1,0 0 1,0 0-1,0 0 1,0 1-1,0-1 1,0 1-1,0-1 1,0 1-1,-1 0 1,1-1-1,-1 1 1,1 0-1,-1 1 1,1-1 0,-1 0-1,1 1 1,-1 0-1,0-1 1,-3 1-1,2 3-5566,3 6-2189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48.548"/>
    </inkml:context>
    <inkml:brush xml:id="br0">
      <inkml:brushProperty name="width" value="0.025" units="cm"/>
      <inkml:brushProperty name="height" value="0.025" units="cm"/>
    </inkml:brush>
  </inkml:definitions>
  <inkml:trace contextRef="#ctx0" brushRef="#br0">1 10 13613,'0'0'12027,"8"-3"-11600,0 1-360,0 1 0,0-1 0,0 1 0,0 0-1,1 1 1,-1 0 0,0 1 0,9 1 0,-14-2-47,-1 0 0,0 0 0,1 1 0,-1 0 0,0-1 0,1 1 1,-1 0-1,0 0 0,0 0 0,0 0 0,0 1 0,0-1 0,0 0 1,0 1-1,0 0 0,-1-1 0,1 1 0,0 0 0,-1 0 0,0 0 1,1 0-1,-1 0 0,0 0 0,0 0 0,0 0 0,0 1 0,0-1 1,-1 0-1,1 1 0,-1-1 0,0 0 0,1 1 0,-1-1 0,0 0 1,0 1-1,0-1 0,-2 5 0,1-2 83,-1-1-1,0 1 1,0-1-1,0 0 1,0 1-1,-1-1 1,0 0 0,0 0-1,0-1 1,0 1-1,-1 0 1,1-1-1,-1 0 1,0 0 0,0 0-1,0-1 1,0 1-1,-7 2 1,-33 28 1781,44-33-1878,0 1 1,-1-1-1,1 0 0,0 0 1,0 1-1,-1-1 0,1 0 1,0 0-1,0 1 0,-1-1 1,1 0-1,0 1 0,0-1 1,-1 0-1,1 1 0,0-1 1,0 0-1,0 1 0,0-1 1,0 0-1,0 1 1,0-1-1,0 0 0,0 1 1,0-1-1,0 1 0,0-1 1,0 0-1,0 1 0,0-1 1,0 0-1,0 1 0,0-1 1,0 0-1,0 1 0,1-1 1,-1 0-1,0 1 0,0-1 1,0 0-1,1 1 0,-1-1 1,0 0-1,0 1 0,1-1 1,-1 0-1,0 0 1,1 0-1,-1 1 0,0-1 1,1 0-1,-1 0 0,0 0 1,1 0-1,-1 0 0,0 1 1,1-1-1,-1 0 0,1 0 1,-1 0-1,0 0 0,1 0 1,-1 0-1,1 0 0,33 0-235,-24-1-50,7 0-1607,0-1 1,0 0-1,0-1 1,20-8-1,5-1-5539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48.896"/>
    </inkml:context>
    <inkml:brush xml:id="br0">
      <inkml:brushProperty name="width" value="0.025" units="cm"/>
      <inkml:brushProperty name="height" value="0.025" units="cm"/>
    </inkml:brush>
  </inkml:definitions>
  <inkml:trace contextRef="#ctx0" brushRef="#br0">1 136 13325,'0'0'17456,"13"2"-16799,0-7-740,0-1 0,0 0 1,-1 0-1,0-1 0,0-1 0,-1 0 1,0 0-1,0-1 0,-1-1 0,0 0 1,0 0-1,-2-1 0,10-14 0,-14 17 127,-14 16 51,-15 20 44,20-19-230,0 0 0,0 0 1,0 0-1,1 1 0,1-1 0,0 1 1,0 0-1,1 0 0,0 0 0,0 0 1,1 1-1,1-1 0,0 15 0,0-24-98,1 0 0,-1 0 0,0 0-1,0 0 1,0 0 0,0 0 0,1 0-1,-1 0 1,0 0 0,1-1 0,-1 1-1,1 0 1,-1 0 0,1 0 0,-1-1-1,1 1 1,0 0 0,-1 0 0,1-1-1,0 1 1,0-1 0,-1 1-1,1-1 1,0 1 0,1 0 0,18 2-7201,1-3-3500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49.235"/>
    </inkml:context>
    <inkml:brush xml:id="br0">
      <inkml:brushProperty name="width" value="0.025" units="cm"/>
      <inkml:brushProperty name="height" value="0.025" units="cm"/>
    </inkml:brush>
  </inkml:definitions>
  <inkml:trace contextRef="#ctx0" brushRef="#br0">106 1 14029,'0'0'7944,"4"7"-6092,17 29-81,-10-17-1343,0 0-1,-1 1 1,0 0-1,11 39 1,-20-52-410,1 0 0,-1-1 0,0 1 1,-1 0-1,0 0 0,0 0 0,-1 0 1,1 0-1,-1 0 0,-1 0 1,1-1-1,-1 1 0,-1-1 0,1 1 1,-1-1-1,0 0 0,0 1 0,-1-2 1,0 1-1,-7 8 0,-1 0-29,-1 0 0,0-2 0,-1 1 0,-1-2 0,-17 12 0,-16-2-7049,36-20-2240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8:49.594"/>
    </inkml:context>
    <inkml:brush xml:id="br0">
      <inkml:brushProperty name="width" value="0.025" units="cm"/>
      <inkml:brushProperty name="height" value="0.025" units="cm"/>
    </inkml:brush>
  </inkml:definitions>
  <inkml:trace contextRef="#ctx0" brushRef="#br0">125 1 20595,'0'0'10667,"64"14"-10635,-27-12-64,0 2-737,0-2-833,-10-2-1312,-4 0-2179,-14 0-4036</inkml:trace>
  <inkml:trace contextRef="#ctx0" brushRef="#br0" timeOffset="1">0 139 16015,'0'0'10026,"56"19"-8905,-9-19-769,7 0-256,1-5-64,-1-4-480,-5 2-866,-5 0-1857,-7 1-1761,-2 2-6119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38.388"/>
    </inkml:context>
    <inkml:brush xml:id="br0">
      <inkml:brushProperty name="width" value="0.025" units="cm"/>
      <inkml:brushProperty name="height" value="0.025" units="cm"/>
    </inkml:brush>
  </inkml:definitions>
  <inkml:trace contextRef="#ctx0" brushRef="#br0">40 0 9129,'0'0'6593,"0"11"-4148,-2 21-1581,0 1 1,-14 55 0,14-79-834,-3 7-8,2-1 1,-1 1-1,2 0 1,0 0-1,1 0 1,1 0-1,3 32 1,-3-47-9,1 0 1,-1 0-1,1 0 0,0 0 1,-1 0-1,1 0 1,0 0-1,-1-1 0,1 1 1,0 0-1,0 0 0,0 0 1,0-1-1,0 1 1,0-1-1,0 1 0,0-1 1,0 1-1,0-1 0,0 1 1,2-1-1,9-1-1908,-7-8-5569,-5-1-785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38.735"/>
    </inkml:context>
    <inkml:brush xml:id="br0">
      <inkml:brushProperty name="width" value="0.025" units="cm"/>
      <inkml:brushProperty name="height" value="0.025" units="cm"/>
    </inkml:brush>
  </inkml:definitions>
  <inkml:trace contextRef="#ctx0" brushRef="#br0">1 86 12075,'0'0'7944,"71"-5"-5670,-26 1-256,5-3-513,11-2-544,-5 0-672,-3-1-225,-6 2-32,-6 2-673,-14 0-480,-14 2-480,-4 0-481,-9-1-993,-4-4-4004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39.063"/>
    </inkml:context>
    <inkml:brush xml:id="br0">
      <inkml:brushProperty name="width" value="0.025" units="cm"/>
      <inkml:brushProperty name="height" value="0.025" units="cm"/>
    </inkml:brush>
  </inkml:definitions>
  <inkml:trace contextRef="#ctx0" brushRef="#br0">1 9 10730,'0'0'14734,"67"-9"-13421,-23 9-800,8 0-385,-7 0-64,11 0-352,-11 0-1698,-3 1-2594,-10 4-2916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39.459"/>
    </inkml:context>
    <inkml:brush xml:id="br0">
      <inkml:brushProperty name="width" value="0.025" units="cm"/>
      <inkml:brushProperty name="height" value="0.025" units="cm"/>
    </inkml:brush>
  </inkml:definitions>
  <inkml:trace contextRef="#ctx0" brushRef="#br0">28 0 17392,'0'0'6273,"-5"8"-3748,1-2-1925,2-4-459,0 0 1,0 0-1,1 1 1,-1-1-1,1 0 1,-1 1-1,1-1 1,0 1-1,0-1 1,0 1 0,1 0-1,-1-1 1,1 1-1,-1 4 1,1-6-107,1 0 0,0 0 0,-1 0 0,1 0 0,0 0 0,-1 0 0,1-1 0,0 1 0,0 0 0,0 0 0,0-1 0,0 1 0,0 0 0,0-1 0,0 1 0,0-1 0,0 0 0,0 1 0,0-1 0,1 0-1,-1 1 1,0-1 0,0 0 0,0 0 0,0 0 0,1 0 0,-1 0 0,0 0 0,2-1 0,39-2 224,-32 0-298,-1 0 0,0-1 0,1 0 0,-1-1 0,13-8 1,22-12-295,-44 25 329,0 0 1,1 0-1,-1 0 1,0 0 0,0 0-1,0 0 1,1 0-1,-1 0 1,0 0 0,0 0-1,0 0 1,1 0-1,-1 0 1,0 0 0,0 0-1,0 0 1,0 0-1,1 0 1,-1 1-1,0-1 1,0 0 0,0 0-1,0 0 1,1 0-1,-1 0 1,0 0 0,0 1-1,0-1 1,0 0-1,0 0 1,1 0 0,-1 0-1,0 1 1,0-1-1,0 0 1,0 0-1,0 0 1,0 0 0,0 1-1,0-1 1,0 0-1,0 0 1,0 0 0,0 1-1,0-1 1,0 0-1,0 18 40,-6 15 153,3-26-224,1 0 0,0 0 0,0 0-1,1 0 1,0 0 0,-1 11 0,3-18-421,1 0-1,-1 0 0,1 0 1,-1 0-1,0-1 1,1 1-1,-1 0 1,0 0-1,1-1 0,-1 1 1,0-1-1,1 1 1,-1-1-1,0 0 1,0 1-1,0-1 0,0 0 1,2-1-1,11-16-8426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04.872"/>
    </inkml:context>
    <inkml:brush xml:id="br0">
      <inkml:brushProperty name="width" value="0.025" units="cm"/>
      <inkml:brushProperty name="height" value="0.025" units="cm"/>
    </inkml:brush>
  </inkml:definitions>
  <inkml:trace contextRef="#ctx0" brushRef="#br0">65 1 12236,'0'0'9993,"-48"67"-9929,40-34 0,0 2-64,8-2 0,0-3-705,0-4-1024,0-7-737,0-6-1346,0-7-1665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39.786"/>
    </inkml:context>
    <inkml:brush xml:id="br0">
      <inkml:brushProperty name="width" value="0.025" units="cm"/>
      <inkml:brushProperty name="height" value="0.025" units="cm"/>
    </inkml:brush>
  </inkml:definitions>
  <inkml:trace contextRef="#ctx0" brushRef="#br0">103 0 17521,'0'0'6133,"-4"12"-5172,-12 61-412,2-1-1,4 2 1,-1 101-1,6-139-346,2-33-70,1-22-87,-1-3-126,0 0 0,-10-34 0,8 36 382,1 1 0,0-1 0,-2-34 0,10 53-188,0 0-1,-1 0 1,1 0-1,0 0 0,0 0 1,0 1-1,-1 0 1,1 0-1,0 0 1,7 1-1,-3-1-3,22 1-289,30-1-1586,-23-8-7104,-10-4-5645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40.158"/>
    </inkml:context>
    <inkml:brush xml:id="br0">
      <inkml:brushProperty name="width" value="0.025" units="cm"/>
      <inkml:brushProperty name="height" value="0.025" units="cm"/>
    </inkml:brush>
  </inkml:definitions>
  <inkml:trace contextRef="#ctx0" brushRef="#br0">233 0 10858,'0'0'9108,"-7"4"-6920,-10 6-1911,0 1 0,1 1 0,1 0 1,0 1-1,0 0 0,2 1 0,0 1 0,0 0 0,1 1 0,1 1 0,1-1 0,0 2 0,2-1 0,0 1 0,0 0 0,2 1 0,0 0 0,1 0 0,-2 20 1,7-35-259,-1 1 1,1-1 0,0 0 0,1 0-1,-1 1 1,1-1 0,-1 0 0,1 0 0,1 0-1,-1 1 1,0-1 0,1 0 0,0-1 0,0 1-1,0 0 1,1-1 0,-1 1 0,1-1 0,0 1-1,-1-1 1,2 0 0,-1 0 0,0-1 0,0 1-1,1-1 1,0 0 0,-1 1 0,1-1 0,0-1-1,0 1 1,0-1 0,0 1 0,7 0-1,3 1-497,-1 0-1,1-1 0,27 1 0,36-7-6996,-22-8-6314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40.799"/>
    </inkml:context>
    <inkml:brush xml:id="br0">
      <inkml:brushProperty name="width" value="0.025" units="cm"/>
      <inkml:brushProperty name="height" value="0.025" units="cm"/>
    </inkml:brush>
  </inkml:definitions>
  <inkml:trace contextRef="#ctx0" brushRef="#br0">0 34 16592,'0'0'6155,"11"-5"-5216,4-1-642,0 1-1,0 0 1,0 1-1,30-4 0,-39 8-234,0-1-1,-1 1 0,1 0 1,0 1-1,-1-1 0,1 1 1,0 1-1,-1-1 0,7 3 1,-10-3-61,0 0 0,0 0 1,1 0-1,-1 1 0,0-1 1,0 1-1,0 0 0,-1-1 1,1 1-1,0 0 0,0 0 1,-1 0-1,0 0 0,1 0 1,-1 1-1,0-1 0,0 0 1,0 1-1,0-1 0,0 1 1,0 3-1,-1-1 22,0-1 1,0 1-1,0-1 0,0 1 1,-1 0-1,0-1 0,0 1 0,0-1 1,0 0-1,-1 1 0,0-1 1,0 0-1,0 0 0,0 0 0,-1 0 1,0 0-1,1-1 0,-1 1 1,-5 4-1,-10 9 188,-1 0 0,-29 20 0,14-11 190,31-24-344,0 1 0,0-1 0,0 1 1,0-1-1,1 1 0,0 0 0,-1 0 0,1 0 0,0 1 0,1-1 0,-3 5 0,4-7-58,0 0-1,-1-1 0,1 1 0,0-1 0,0 1 0,0-1 0,0 1 1,0 0-1,1-1 0,-1 1 0,0-1 0,0 1 0,0-1 1,0 1-1,1 0 0,-1-1 0,0 1 0,1-1 0,-1 1 0,0-1 1,1 0-1,-1 1 0,0-1 0,1 1 0,-1-1 0,2 1 1,26 5-240,-5-5-1642,1-1 0,-1-1 0,31-5 0,-3-8-4742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41.132"/>
    </inkml:context>
    <inkml:brush xml:id="br0">
      <inkml:brushProperty name="width" value="0.025" units="cm"/>
      <inkml:brushProperty name="height" value="0.025" units="cm"/>
    </inkml:brush>
  </inkml:definitions>
  <inkml:trace contextRef="#ctx0" brushRef="#br0">191 36 10762,'0'0'5686,"-11"-2"-2291,7 1-3245,-1-1 116,0 1-1,-1 0 0,0 0 0,1 0 0,-1 0 0,0 1 1,1 0-1,-1 0 0,0 0 0,1 1 0,-1 0 0,0 0 1,1 1-1,-1-1 0,1 1 0,0 0 0,-1 1 0,1-1 1,0 1-1,1 0 0,-10 7 0,9-4-124,0-1 0,1 1 1,-1 1-1,1-1 0,0 1 0,1 0 0,0-1 0,0 2 1,0-1-1,1 0 0,-3 12 0,5-16-109,-1-1 1,1 1-1,-1 0 1,1-1-1,0 1 1,0 0-1,0-1 0,1 1 1,-1 0-1,1-1 1,-1 1-1,1 0 1,0-1-1,0 1 0,0-1 1,0 1-1,1-1 1,-1 0-1,1 0 1,-1 1-1,1-1 0,0 0 1,0 0-1,0 0 1,0-1-1,0 1 1,0 0-1,0-1 0,0 0 1,1 1-1,-1-1 1,1 0-1,-1 0 1,1 0-1,3 0 0,3 1 4,0 0-1,0-1 0,0 0 1,0 0-1,0-1 0,0-1 1,0 1-1,0-1 0,0-1 1,0 0-1,-1 0 0,1-1 1,-1 0-1,1 0 0,-1-1 1,10-5-1,-12 5-14,-1 0 0,1 0-1,-1 0 1,0-1 0,0 0 0,0 0-1,0 0 1,-1 0 0,0-1 0,0 0-1,-1 0 1,1 0 0,-1 0-1,-1 0 1,1-1 0,-1 1 0,0-1-1,-1 0 1,1 1 0,-1-1 0,0-14-1,-1 19-165,0-1 0,-1 1 0,1 0-1,0-1 1,-1 1 0,0-1 0,1 1-1,-1 0 1,0-1 0,0 1-1,-1 0 1,1 0 0,0 0 0,-1 0-1,1 0 1,-1 0 0,0 0-1,0 1 1,1-1 0,-1 0 0,0 1-1,0 0 1,-1-1 0,1 1-1,0 0 1,0 0 0,-4-1 0,-1 0-784,0 0 0,1 0 0,-1 1 0,0 0 0,0 1 0,0-1 0,-1 1 1,-10 2-1,5 0-10111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41.637"/>
    </inkml:context>
    <inkml:brush xml:id="br0">
      <inkml:brushProperty name="width" value="0.025" units="cm"/>
      <inkml:brushProperty name="height" value="0.025" units="cm"/>
    </inkml:brush>
  </inkml:definitions>
  <inkml:trace contextRef="#ctx0" brushRef="#br0">0 27 10378,'0'0'13234,"12"-4"-11382,3-1-1468,1 0 1,1 1-1,-1 1 1,0 0-1,1 2 0,0 0 1,-1 0-1,1 2 0,20 3 1,-36-4-384,1 0 0,0 0 1,-1 1-1,1-1 0,0 1 1,-1 0-1,1-1 0,-1 1 1,1 0-1,-1 0 0,0 0 1,1 0-1,-1 0 0,0 0 1,0 0-1,0 0 0,0 1 1,0-1-1,0 0 0,0 1 1,0-1-1,0 1 1,0-1-1,0 3 0,-1-2 4,0 1 0,0-1 0,0 0 0,0 1 0,-1-1 0,1 0 0,-1 1 0,1-1 0,-1 0 0,0 1 0,0-1 0,0 0 0,0 0-1,-3 4 1,-5 6 37,0 1 1,-2-2-1,-21 21 0,28-28-30,-39 30 44,33-27-28,0 0 0,0 1 0,0 1-1,1 0 1,1 0 0,-12 15 0,20-24-26,0 0-1,0 0 1,0 0-1,0 1 1,0-1 0,0 0-1,0 0 1,0 0-1,0 0 1,0 1 0,0-1-1,0 0 1,0 0-1,0 0 1,0 1 0,0-1-1,0 0 1,0 0 0,0 0-1,0 0 1,0 1-1,0-1 1,0 0 0,0 0-1,0 0 1,0 0-1,1 1 1,-1-1 0,0 0-1,0 0 1,0 0 0,0 0-1,0 0 1,1 1-1,-1-1 1,0 0 0,0 0-1,0 0 1,0 0-1,1 0 1,-1 0 0,0 0-1,0 0 1,0 0 0,0 0-1,1 0 1,15 3 71,16-5 56,-12-1-623,0-2 1,-1 0 0,24-10 0,22-12-5724,-25 7-2329</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41.968"/>
    </inkml:context>
    <inkml:brush xml:id="br0">
      <inkml:brushProperty name="width" value="0.025" units="cm"/>
      <inkml:brushProperty name="height" value="0.025" units="cm"/>
    </inkml:brush>
  </inkml:definitions>
  <inkml:trace contextRef="#ctx0" brushRef="#br0">0 135 10730,'0'0'19843,"10"1"-19053,0-1-755,-1 0-1,0-1 1,0 0-1,0 0 1,0-1-1,0-1 1,0 1-1,0-1 1,-1-1-1,0 1 1,1-1-1,-1-1 1,-1 0-1,11-7 1,1-2-71,-9 7-31,0 0 0,-1 0 0,0-1 0,0 0 0,0-1 0,-1 0 1,8-12-1,-46 67-329,20-33 406,0 1 0,1 1-1,0 0 1,-8 19 0,14-24-36,0-1 0,1 0 0,0 1 0,1 0 0,-1 15 0,2-23-114,0-1 0,0 1 1,0 0-1,0-1 0,0 1 0,1-1 0,-1 1 1,0-1-1,1 1 0,0-1 0,-1 1 1,1-1-1,0 0 0,0 1 0,-1-1 0,1 0 1,2 2-1,-1-2-167,-1 0 0,0-1 0,1 1 0,-1-1 0,1 1 0,-1-1 0,1 0 0,-1 0 0,1 0 0,-1 1 0,1-1 0,-1-1 0,1 1 0,-1 0 0,1 0 0,-1-1 1,1 1-1,-1 0 0,1-1 0,-1 0 0,1 1 0,1-2 0,15-11-7055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42.298"/>
    </inkml:context>
    <inkml:brush xml:id="br0">
      <inkml:brushProperty name="width" value="0.025" units="cm"/>
      <inkml:brushProperty name="height" value="0.025" units="cm"/>
    </inkml:brush>
  </inkml:definitions>
  <inkml:trace contextRef="#ctx0" brushRef="#br0">172 0 13581,'0'0'6240,"4"9"-3352,17 31 440,-8-15-2370,0 1 1,-2-1-1,11 38 0,-20-54-923,0 0-1,0 0 0,-1 0 0,0 0 1,-1 0-1,0 0 0,0 0 0,-1 0 0,0 0 1,-1 0-1,0 0 0,0 0 0,-1-1 1,0 1-1,-6 9 0,-4 8-143,-2-1-1,-2-1 1,0 0-1,-1-1 1,-32 31-1,35-41-2940,0-1 0,-29 19 1,7-11-10164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25.880"/>
    </inkml:context>
    <inkml:brush xml:id="br0">
      <inkml:brushProperty name="width" value="0.025" units="cm"/>
      <inkml:brushProperty name="height" value="0.025" units="cm"/>
    </inkml:brush>
  </inkml:definitions>
  <inkml:trace contextRef="#ctx0" brushRef="#br0">0 215 5189,'0'0'19837,"8"-1"-18545,0-1-1169,0-1-1,0 0 1,0-1-1,0 0 0,-1 0 1,1 0-1,-1-1 1,0 0-1,-1-1 1,12-11-1,67-81-32,-35 39 48,-51 86-42,-24 32 510,16-39-486,0 0-1,2 0 1,0 1 0,1 0-1,-3 28 1,8-48-212,1 0 0,0 0-1,0 0 1,0 0 0,0 0 0,0 0 0,0 0-1,0 0 1,0 0 0,1 0 0,-1 0 0,0 0-1,1 0 1,-1 0 0,1 0 0,-1 0 0,1-1-1,-1 1 1,1 0 0,-1 0 0,1 0 0,1 0-1,-1 0-455,0 0-1,0-1 0,1 1 0,-1-1 0,0 0 0,0 1 0,1-1 0,-1 0 0,0 0 0,1 0 1,-1 0-1,0 0 0,1 0 0,-1 0 0,0 0 0,1 0 0,1-1 0,14-5-10165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26.254"/>
    </inkml:context>
    <inkml:brush xml:id="br0">
      <inkml:brushProperty name="width" value="0.025" units="cm"/>
      <inkml:brushProperty name="height" value="0.025" units="cm"/>
    </inkml:brush>
  </inkml:definitions>
  <inkml:trace contextRef="#ctx0" brushRef="#br0">40 0 14510,'0'0'10660,"0"9"-9298,-2 6-800,0 1 1,-1-1 0,-7 21-1,4-17-522,1 0-1,1 0 0,-3 34 0,7-53-151,0 1 0,0-1 0,0 1-1,0 0 1,0-1 0,0 1 0,0-1-1,0 1 1,0-1 0,1 1 0,-1-1-1,0 1 1,0-1 0,0 1 0,1-1-1,-1 1 1,0-1 0,1 1 0,-1-1-1,0 0 1,1 1 0,-1-1 0,1 1-1,-1-1 1,0 0 0,1 0 0,-1 1-1,1-1 1,-1 0 0,1 0 0,0 1-1,0-1-332,0 0-1,0 0 1,0 0-1,0 0 1,0 0-1,0 0 1,0-1-1,-1 1 1,1 0-1,0 0 1,0-1-1,0 1 1,0-1-1,0 1 1,-1-1-1,1 1 0,0-1 1,0 1-1,0-2 1,11-13-11540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26.846"/>
    </inkml:context>
    <inkml:brush xml:id="br0">
      <inkml:brushProperty name="width" value="0.025" units="cm"/>
      <inkml:brushProperty name="height" value="0.025" units="cm"/>
    </inkml:brush>
  </inkml:definitions>
  <inkml:trace contextRef="#ctx0" brushRef="#br0">126 78 6919,'0'0'9673,"4"-8"-6881,0 3-2102,-2 3-477,0 0 0,0 0 0,-1 0 0,1 0 0,-1 0 1,1 0-1,-1-1 0,0 1 0,0 0 0,0-1 0,0 1 0,-1-1 0,1 1 0,0-4 0,-2 5-116,1 1 1,-1-1-1,1 0 1,-1 1-1,1-1 1,-1 1-1,1-1 0,-1 1 1,0 0-1,1-1 1,-1 1-1,1 0 1,-1-1-1,0 1 0,0 0 1,1 0-1,-1 0 1,0-1-1,1 1 1,-1 0-1,0 0 0,0 0 1,1 0-1,-1 0 1,0 0-1,0 0 1,1 1-1,-1-1 1,-1 0-1,-24 6 317,18-2-318,1 0 0,-1 1 0,1 0 0,0 0 0,1 1 0,-1 0 0,1 0 0,0 1 0,-5 8 0,7-11-16,0 1 0,1 0 0,0 0 0,0 1 0,0-1 0,1 1 1,0-1-1,0 1 0,0 0 0,1 0 0,-1 0 0,1 0 0,0 11 0,2-16-56,-1 1 0,1-1 0,-1 1 0,1-1-1,0 1 1,0-1 0,0 1 0,0-1-1,0 0 1,0 0 0,0 1 0,0-1-1,0 0 1,1 0 0,-1 0 0,0 0 0,1 0-1,-1-1 1,0 1 0,1 0 0,-1-1-1,1 1 1,0-1 0,-1 1 0,1-1-1,-1 0 1,1 0 0,0 0 0,-1 1 0,1-2-1,-1 1 1,1 0 0,2-1 0,4 1 67,0 0 0,-1-1 1,1-1-1,0 1 0,14-6 0,-10 1-21,-1 0 0,1-1 0,-1 0-1,0 0 1,-1-2 0,18-17 0,-23 22-39,-1 0 1,0 0-1,-1-1 1,1 1 0,-1-1-1,0 0 1,0 0-1,0 0 1,-1-1 0,1 1-1,-1-1 1,-1 1-1,1-1 1,-1 0 0,0 0-1,0 1 1,-1-13-1,0 17-42,0 0-1,0 0 0,-1 0 0,1 0 1,-1 0-1,1 0 0,-1 0 0,1 0 0,-1 1 1,1-1-1,-1 0 0,0 0 0,0 0 1,1 0-1,-1 1 0,0-1 0,0 0 0,0 1 1,0-1-1,0 1 0,0-1 0,0 1 1,0-1-1,0 1 0,0 0 0,0 0 0,0-1 1,0 1-1,0 0 0,0 0 0,0 0 1,0 0-1,0 0 0,0 0 0,0 0 0,0 0 1,0 1-1,0-1 0,-1 0 0,1 1 1,0-1-1,1 1 0,-1-1 0,-2 2 0,-1-1-312,1 1 0,-1-1 0,1 1 0,-1 0 0,1 0-1,0 0 1,0 0 0,0 1 0,0-1 0,0 1-1,-4 6 1,-2 22-7320,7-23 3378,2-2-3170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05.214"/>
    </inkml:context>
    <inkml:brush xml:id="br0">
      <inkml:brushProperty name="width" value="0.025" units="cm"/>
      <inkml:brushProperty name="height" value="0.025" units="cm"/>
    </inkml:brush>
  </inkml:definitions>
  <inkml:trace contextRef="#ctx0" brushRef="#br0">1 53 6054,'0'0'6251,"7"-7"-2215,-2 2-3723,0 1 1,0 0 0,0 0-1,0 0 1,1 1 0,-1 0-1,1 0 1,0 0-1,0 0 1,0 1 0,0 0-1,1 1 1,-1-1 0,1 1-1,7 0 1,16 0 264,50 5 1,-69-2-576,-1-1 0,0 1 0,1 1 0,-1 0 1,0 1-1,-1 0 0,1 0 0,13 9 0,-22-13-8,0 1 1,0-1-1,0 1 0,0-1 0,0 1 1,0 0-1,0 0 0,-1-1 0,1 1 1,0 0-1,0 0 0,-1 0 1,1 0-1,-1 0 0,1 0 0,0 0 1,-1 0-1,0 0 0,1 0 1,-1 0-1,0 0 0,1 0 0,-1 1 1,0-1-1,0 0 0,0 1 0,-1 0 86,1 0 0,-1-1 0,0 1 0,0-1-1,0 1 1,0-1 0,0 1 0,0-1-1,0 0 1,-1 1 0,1-1 0,0 0-1,-1 0 1,-2 2 0,-9 4 606,1-1 0,-1 0 0,-18 5 1,24-8-587,-10 3 3,6-1-362,1-1-1,-1-1 1,0 0 0,1 0-1,-20 1 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27.381"/>
    </inkml:context>
    <inkml:brush xml:id="br0">
      <inkml:brushProperty name="width" value="0.025" units="cm"/>
      <inkml:brushProperty name="height" value="0.025" units="cm"/>
    </inkml:brush>
  </inkml:definitions>
  <inkml:trace contextRef="#ctx0" brushRef="#br0">145 0 4740,'0'0'22112,"-10"1"-21359,4-1-633,-1 1 1,1 0-1,-1 0 1,1 1-1,0-1 1,0 1-1,0 1 1,0-1-1,0 1 1,0 0-1,1 0 1,-1 1-1,1 0 1,0 0-1,0 0 1,0 0-1,1 1 1,-1 0-1,1 0 1,-6 10-1,7-8-119,1 0 0,0 0 0,0 1 1,1-1-1,0 0 0,0 1 0,1-1 0,-1 1 0,2-1 0,-1 1 0,1-1 0,2 10 0,-3-14 9,1-1 1,-1 0-1,1 0 0,-1 1 0,1-1 1,-1 0-1,1 0 0,0 0 0,0 0 1,0 0-1,1 0 0,-1 0 0,0 0 1,1-1-1,-1 1 0,1 0 0,-1-1 1,1 1-1,0-1 0,0 1 0,0-1 1,-1 0-1,1 0 0,0 0 0,1 0 1,-1 0-1,0 0 0,0-1 0,0 1 1,0-1-1,1 0 0,-1 1 0,0-1 1,0 0-1,1 0 0,-1 0 0,0-1 1,1 1-1,-1 0 0,0-1 0,0 0 1,0 1-1,0-1 0,4-2 0,-1 0 74,1 0-1,-1-1 0,0 1 1,0-1-1,-1-1 0,1 1 1,-1-1-1,1 1 0,-2-1 0,1-1 1,0 1-1,-1 0 0,5-12 1,-5 10 6,0 0 0,0-1 0,0 1 0,-1-1 0,0 0 0,-1 0 0,0 1 0,0-1 0,-1 0 0,0-15 0,-1 22-116,1 0-1,-1 0 1,1 0-1,-1 0 1,1 0 0,-1 0-1,0 0 1,0 0-1,1 0 1,-1 1 0,0-1-1,0 0 1,0 0-1,0 1 1,0-1 0,0 1-1,0-1 1,0 1-1,0-1 1,0 1 0,0-1-1,0 1 1,0 0 0,0 0-1,0 0 1,0 0-1,-1-1 1,1 1 0,0 1-1,0-1 1,0 0-1,0 0 1,0 0 0,0 1-1,-2-1 1,1 1-121,-1-1 1,1 1-1,-1-1 0,1 1 1,-1 0-1,1 0 0,-1 0 1,1 0-1,0 0 0,0 1 1,-1-1-1,1 1 1,0-1-1,-3 4 0,-4 18-7807,9-13 1153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27.756"/>
    </inkml:context>
    <inkml:brush xml:id="br0">
      <inkml:brushProperty name="width" value="0.025" units="cm"/>
      <inkml:brushProperty name="height" value="0.025" units="cm"/>
    </inkml:brush>
  </inkml:definitions>
  <inkml:trace contextRef="#ctx0" brushRef="#br0">47 56 14286,'0'0'9299,"9"-8"-6843,-6 6-2308,38-30 1652,-39 30-1730,0 1 1,0-1-1,0 1 0,1 0 1,-1 0-1,0 0 1,1 0-1,-1 0 0,1 0 1,-1 1-1,1-1 0,-1 1 1,1 0-1,0 0 1,-1 0-1,1 0 0,-1 0 1,1 1-1,-1-1 1,1 1-1,3 0 0,-5 0-68,0 0 0,-1 0 0,1 0 0,0 0 0,-1-1 0,1 1-1,-1 0 1,1 0 0,-1 0 0,0 0 0,1 0 0,-1 0 0,0 0-1,0 0 1,0 0 0,1 1 0,-1-1 0,0 0 0,0 0 0,-1 0 0,1 0-1,0 0 1,0 0 0,0 0 0,-1 0 0,1 0 0,0 0 0,-2 2 0,-13 27 194,-15 6 474,-33 31 0,27-31-120,34-35-536,1 1 0,0-1-1,-1 0 1,1 1 0,0-1 0,0 1 0,0 0-1,0-1 1,0 1 0,0 0 0,0 0 0,1-1 0,-1 1-1,1 0 1,-1 2 0,1-3-3,0 0 1,0 0-1,0-1 1,1 1-1,-1 0 0,0-1 1,1 1-1,-1-1 0,0 1 1,1 0-1,-1-1 1,1 1-1,-1-1 0,1 1 1,-1-1-1,1 1 1,-1-1-1,1 0 0,0 1 1,-1-1-1,1 0 1,-1 1-1,1-1 0,0 0 1,-1 0-1,1 1 1,1-1-1,7 2 63,1-1 0,-1 0 0,1-1 0,17-1 0,-9 0-189,-7 1-81,48 2-2748,-19 5-7486,-22-2-1394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28.931"/>
    </inkml:context>
    <inkml:brush xml:id="br0">
      <inkml:brushProperty name="width" value="0.025" units="cm"/>
      <inkml:brushProperty name="height" value="0.025" units="cm"/>
    </inkml:brush>
  </inkml:definitions>
  <inkml:trace contextRef="#ctx0" brushRef="#br0">0 55 13004,'0'0'10159,"9"1"-8360,50-1 357,86-10-1,24-2-1464,59 15-494,-80 1-50,235-24 0,-281 14 617,-102 6-983,0 0 0,1-1 1,-1 1-1,0 0 0,0 0 0,0-1 1,0 1-1,0 0 0,0 0 0,0-1 1,0 1-1,0 0 0,0 0 0,0-1 0,0 1 1,0 0-1,0 0 0,0-1 0,0 1 1,0 0-1,0-1 0,0 1 0,0 0 1,0 0-1,0-1 0,0 1 0,0 0 1,-1 0-1,1 0 0,0-1 0,0 1 1,0 0-1,-1 0 0,1 0 0,0-1 0,0 1 1,0 0-1,-1 0 0,1 0 0,0 0 1,0 0-1,-1-1 0,1 1 0,0 0 1,0 0-1,-1 0 0,-8-4-6080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29.417"/>
    </inkml:context>
    <inkml:brush xml:id="br0">
      <inkml:brushProperty name="width" value="0.025" units="cm"/>
      <inkml:brushProperty name="height" value="0.025" units="cm"/>
    </inkml:brush>
  </inkml:definitions>
  <inkml:trace contextRef="#ctx0" brushRef="#br0">1 229 5061,'0'0'20024,"9"-2"-18118,4-1-1621,0 0 0,-1-1 0,0-1 0,0 0 0,0 0 0,-1-1 0,1-1 0,12-10 0,85-76 732,-19 15 179,-87 82-951,-4 14-203,-6 15-36,-9 14 20,9-31-34,1 0 0,1 0 0,1 1 1,0-1-1,-2 30 0,6-45-232,1 0 0,0-1-1,0 1 1,0 0 0,0-1 0,0 1-1,0-1 1,0 1 0,0-1 0,0 1-1,1-1 1,-1 0 0,0 0 0,0 1 0,0-1-1,0 0 1,0 0 0,1 0 0,-1 0-1,0 0 1,0-1 0,0 1 0,0 0 0,0 0-1,2-2 1,11-2-6657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29.936"/>
    </inkml:context>
    <inkml:brush xml:id="br0">
      <inkml:brushProperty name="width" value="0.025" units="cm"/>
      <inkml:brushProperty name="height" value="0.025" units="cm"/>
    </inkml:brush>
  </inkml:definitions>
  <inkml:trace contextRef="#ctx0" brushRef="#br0">0 0 12107,'0'0'17169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30.376"/>
    </inkml:context>
    <inkml:brush xml:id="br0">
      <inkml:brushProperty name="width" value="0.025" units="cm"/>
      <inkml:brushProperty name="height" value="0.025" units="cm"/>
    </inkml:brush>
  </inkml:definitions>
  <inkml:trace contextRef="#ctx0" brushRef="#br0">1 248 17777,'0'0'8616,"10"-10"-7212,248-227 64,-258 237-1470,0 0 1,0 0-1,0 0 1,0 0-1,0 0 1,0 0-1,0 0 1,0 1-1,0-1 0,0 0 1,0 0-1,0 0 1,0 0-1,0 0 1,0 0-1,0 0 1,0 0-1,0 0 1,0 0-1,0 0 0,0 0 1,0 1-1,0-1 1,0 0-1,0 0 1,1 0-1,-1 0 1,0 0-1,0 0 0,0 0 1,0 0-1,0 0 1,0 0-1,0 0 1,0 0-1,0 0 1,0 0-1,0 0 0,1 0 1,-1 0-1,0 0 1,0 0-1,0 0 1,0 0-1,0 0 1,0 0-1,0 0 0,0 0 1,0 0-1,0 0 1,1 0-1,-1 0 1,0 0-1,0 0 1,0-1-1,0 1 1,0 0-1,0 0 0,0 0 1,0 0-1,0 0 1,0 0-1,0 0 1,-3 12-135,-8 14-35,-13 14 205,-25 49 133,45-80-152,0-1-1,0 1 0,1 0 0,1 1 1,-1-1-1,2 1 0,-2 16 0,3-26-30,0 1 0,0-1-1,0 1 1,0-1 0,1 0 0,-1 1-1,0-1 1,0 1 0,1-1 0,-1 1-1,0-1 1,1 0 0,-1 1 0,0-1-1,1 0 1,-1 1 0,1-1 0,-1 0-1,1 1 1,-1-1 0,0 0-1,1 0 1,-1 0 0,1 1 0,-1-1-1,1 0 1,-1 0 0,1 0 0,-1 0-1,1 0 1,-1 0 0,1 0 0,-1 0-1,1 0 1,-1 0 0,1 0 0,-1-1-1,1 1 1,-1 0 0,1 0-1,0-1 1,23-7-2248,3-7-2652,-3-5-3583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30.770"/>
    </inkml:context>
    <inkml:brush xml:id="br0">
      <inkml:brushProperty name="width" value="0.025" units="cm"/>
      <inkml:brushProperty name="height" value="0.025" units="cm"/>
    </inkml:brush>
  </inkml:definitions>
  <inkml:trace contextRef="#ctx0" brushRef="#br0">134 17 11787,'0'0'15642,"-9"2"-15327,1 1-223,1 0 0,0 0 0,0 1 0,0-1 0,0 2 0,1-1 1,-1 1-1,1 0 0,0 0 0,0 0 0,1 1 0,0 0 0,0 0 1,0 1-1,1-1 0,0 1 0,0 0 0,1 0 0,0 0 0,0 1 1,0-1-1,-1 11 0,3-16-75,1 0 0,-1-1 0,1 1 0,0 0 0,-1-1 0,1 1 0,0 0-1,0 0 1,0-1 0,1 1 0,-1 0 0,0 0 0,1-1 0,-1 1 0,1 0 0,-1-1 0,1 1 0,0-1 0,0 1 0,0-1 0,-1 1 0,2-1 0,-1 1 0,0-1 0,0 0-1,0 1 1,1-1 0,-1 0 0,0 0 0,1 0 0,-1 0 0,1 0 0,-1-1 0,1 1 0,0 0 0,-1-1 0,3 1 0,2 0 13,0 0-1,0 0 1,0-1 0,0 0 0,0-1 0,0 1-1,0-1 1,0 0 0,0 0 0,7-3 0,-6 1-7,0 0 1,0-1 0,0 1 0,0-1 0,-1-1-1,1 1 1,-1-1 0,0 0 0,-1 0 0,1-1-1,-1 0 1,0 0 0,-1 0 0,1 0 0,-1-1 0,0 0-1,-1 0 1,0 0 0,0 0 0,0 0 0,-1-1-1,0 1 1,-1-1 0,1 1 0,-1-12 0,-1 18-21,0-1 0,0 0-1,0 1 1,0-1 0,0 0 0,-1 1 0,1-1 0,-1 0 0,1 1 0,-1-1-1,1 1 1,-1-1 0,0 1 0,0-1 0,0 1 0,0-1 0,0 1 0,0 0-1,0 0 1,0 0 0,-1-1 0,1 1 0,0 0 0,-1 0 0,1 1 0,-1-1-1,1 0 1,-1 0 0,1 1 0,-1-1 0,0 1 0,1-1 0,-1 1 0,1 0-1,-1 0 1,0 0 0,0-1 0,1 2 0,-1-1 0,-2 0 0,0 1-28,1-1 0,-1 1 0,0-1 1,1 1-1,-1 0 0,1 1 0,-1-1 1,1 1-1,0-1 0,0 1 0,0 0 1,0 0-1,0 1 0,0-1 0,0 0 1,0 1-1,1 0 0,-3 3 0,3-4-147,1 1-1,-1-1 1,1 1-1,0-1 1,0 1-1,0-1 0,0 1 1,0 0-1,0-1 1,1 1-1,-1 0 1,1-1-1,0 1 1,0 0-1,0 0 0,0 0 1,0-1-1,1 1 1,0 3-1,0-4-301,0-1 0,0 1 0,1 0 0,-1-1 0,1 1 0,-1-1 1,1 1-1,-1-1 0,1 0 0,0 1 0,-1-1 0,1 0 0,0 0 0,0 0 0,0-1 0,0 1 0,0 0 0,0-1 0,0 1 0,0-1 0,0 0 0,0 0 0,0 1 1,4-2-1,22 2-8602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31.100"/>
    </inkml:context>
    <inkml:brush xml:id="br0">
      <inkml:brushProperty name="width" value="0.025" units="cm"/>
      <inkml:brushProperty name="height" value="0.025" units="cm"/>
    </inkml:brush>
  </inkml:definitions>
  <inkml:trace contextRef="#ctx0" brushRef="#br0">178 8 17296,'0'0'4655,"-11"1"-806,1 1-3499,1 0 0,0 0-1,0 1 1,0 0 0,0 1-1,1-1 1,-1 2 0,1-1-1,0 1 1,0 1 0,0 0-1,1 0 1,0 0 0,0 1-1,1 0 1,0 0 0,-10 15-1,14-20-338,1 1-1,-1-1 0,1 0 1,0 1-1,-1 0 0,1-1 1,0 1-1,1-1 0,-1 1 1,0 0-1,1 0 0,0 0 1,0-1-1,-1 1 1,2 0-1,-1 0 0,0 0 1,0-1-1,1 1 0,1 3 1,-1-4-10,0 0-1,1 0 1,-1-1 0,1 1 0,0 0 0,0-1 0,-1 1 0,1-1 0,0 1 0,0-1 0,0 0 0,1 0 0,-1 0 0,0 0 0,0 0 0,1 0 0,-1-1 0,0 1 0,1-1 0,-1 0 0,1 1 0,-1-1 0,3-1 0,2 2-41,0-1 0,0-1 0,0 1-1,0-1 1,0 0 0,0-1 0,0 1 0,0-2 0,-1 1 0,1-1 0,-1 1 0,0-2 0,0 1 0,9-7 0,-11 6 34,0 1 1,0-1-1,0 0 0,-1 0 1,0 0-1,0-1 0,0 1 0,0-1 1,-1 0-1,0 1 0,0-1 0,0 0 1,0 0-1,-1-1 0,0 1 1,0 0-1,0 0 0,-1-1 0,0 1 1,0-6-1,0 9 19,0 0 0,0 0-1,-1 0 1,1-1 0,-1 1 0,1 0 0,-1 0 0,0 0-1,0 0 1,0 0 0,0 0 0,0 0 0,0 0 0,-1 1-1,1-1 1,-1 0 0,1 1 0,-1-1 0,0 1 0,1-1-1,-1 1 1,0 0 0,-3-2 0,-22-6-1616,-1 7-5323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31.505"/>
    </inkml:context>
    <inkml:brush xml:id="br0">
      <inkml:brushProperty name="width" value="0.025" units="cm"/>
      <inkml:brushProperty name="height" value="0.025" units="cm"/>
    </inkml:brush>
  </inkml:definitions>
  <inkml:trace contextRef="#ctx0" brushRef="#br0">2 0 18866,'0'0'10121,"47"0"-9480,-17 0-353,2 0-224,0 0-32,0 0-32,-3 0-512,-4 0-833,-5 3-1218,-11 2-960,-6-1-32</inkml:trace>
  <inkml:trace contextRef="#ctx0" brushRef="#br0" timeOffset="1">0 138 9001,'0'0'13420,"71"20"-12587,-34-25-385,-2-1-384,-1-1-31,-7 3-738,-2-3-1922,-1 0-4996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32.133"/>
    </inkml:context>
    <inkml:brush xml:id="br0">
      <inkml:brushProperty name="width" value="0.025" units="cm"/>
      <inkml:brushProperty name="height" value="0.025" units="cm"/>
    </inkml:brush>
  </inkml:definitions>
  <inkml:trace contextRef="#ctx0" brushRef="#br0">1 290 13164,'0'0'11558,"11"-8"-10138,68-54-486,-4-3 1,81-89-1,-167 170-982,2 0 1,0 1 0,-10 27 0,12-27 33,2-7-81,1 1 0,0-1 1,1 1-1,0 0 0,1 0 0,0 0 1,-1 20-1,3-31-10,0 1 1,0 0-1,0 0 1,0 0-1,0 0 0,0 0 1,1 0-1,-1 0 1,0 0-1,0-1 1,1 1-1,-1 0 0,1 0 1,-1 0-1,0-1 1,1 1-1,0 0 1,-1 0-1,1-1 0,-1 1 1,1 0-1,0-1 1,-1 1-1,1-1 1,0 1-1,0-1 0,0 1 1,-1-1-1,3 1 1,28 1-4883,-29-2 4559,29-1-6256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05.574"/>
    </inkml:context>
    <inkml:brush xml:id="br0">
      <inkml:brushProperty name="width" value="0.025" units="cm"/>
      <inkml:brushProperty name="height" value="0.025" units="cm"/>
    </inkml:brush>
  </inkml:definitions>
  <inkml:trace contextRef="#ctx0" brushRef="#br0">0 53 8584,'0'0'12460,"52"-9"-11852,-18 4-319,6-1-225,9 1-449,0-4-2754,-2 1-2210,-3-2-4740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32.505"/>
    </inkml:context>
    <inkml:brush xml:id="br0">
      <inkml:brushProperty name="width" value="0.025" units="cm"/>
      <inkml:brushProperty name="height" value="0.025" units="cm"/>
    </inkml:brush>
  </inkml:definitions>
  <inkml:trace contextRef="#ctx0" brushRef="#br0">213 27 17232,'0'0'7928,"-10"-4"-5755,6 2-2085,-1-1 1,0 1-1,1 1 0,-1-1 1,0 1-1,0 0 1,0 0-1,0 0 1,-1 0-1,1 1 1,0 0-1,0 0 1,0 1-1,0-1 1,0 1-1,0 0 1,0 1-1,0-1 1,0 1-1,0 0 1,0 0-1,1 0 1,-1 1-1,1 0 1,-6 4-1,3 0-74,0 0-1,0 0 0,1 1 0,0 0 0,0 0 1,1 0-1,0 0 0,0 1 0,1 0 1,-3 9-1,6-15-11,0-1 1,0 0-1,1 0 0,-1 1 1,1-1-1,-1 0 0,1 1 1,0-1-1,-1 0 0,1 1 1,1-1-1,-1 1 0,0-1 1,0 0-1,1 1 0,0-1 1,-1 0-1,1 1 0,0-1 1,0 0-1,0 0 0,0 0 1,1 0-1,-1 0 0,0 0 1,1 0-1,0 0 0,-1-1 1,1 1-1,0 0 0,0-1 1,0 0-1,0 1 1,0-1-1,0 0 0,0 0 1,0 0-1,0 0 0,1-1 1,-1 1-1,0 0 0,1-1 1,-1 0-1,5 1 0,1 0 14,1-1 0,0 1-1,-1-1 1,1-1 0,-1 0 0,1 0-1,-1 0 1,0-1 0,1-1-1,-1 1 1,0-1 0,0-1 0,-1 1-1,1-2 1,8-4 0,-11 5 4,0 0-1,0 0 1,-1 0 0,1-1 0,-1 0 0,0 1 0,0-1 0,-1-1 0,0 1-1,0 0 1,0-1 0,0 0 0,-1 0 0,0 0 0,0 0 0,0 0 0,-1 0-1,0 0 1,0 0 0,-1 0 0,0-8 0,0 11-26,0 1-1,-1 0 1,0-1 0,1 1-1,-1 0 1,0 0 0,0 0-1,0-1 1,-1 1 0,1 0-1,0 0 1,-1 1 0,0-1-1,1 0 1,-1 0 0,0 1 0,0-1-1,1 1 1,-1 0 0,-1-1-1,1 1 1,0 0 0,0 0-1,0 0 1,0 1 0,-1-1-1,-2 0 1,-1-1-267,-1 1 0,1-1-1,0 1 1,-1 1 0,1 0 0,-1-1-1,1 2 1,-1-1 0,-8 3-1,14-3-11,-1 1-1,1-1 0,-1 1 0,1 0 0,-1 0 0,1 0 0,0 0 0,-1 0 0,1 0 0,0 0 0,0 0 0,0 1 0,0-1 0,0 0 0,0 1 1,0-1-1,0 1 0,0-1 0,0 2 0,1-1-391,-1-1-1,1 0 1,0 1 0,-1-1 0,1 0 0,0 1 0,0-1-1,0 0 1,0 1 0,0-1 0,0 1 0,0-1 0,0 0-1,1 3 1,6 6-8067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32.867"/>
    </inkml:context>
    <inkml:brush xml:id="br0">
      <inkml:brushProperty name="width" value="0.025" units="cm"/>
      <inkml:brushProperty name="height" value="0.025" units="cm"/>
    </inkml:brush>
  </inkml:definitions>
  <inkml:trace contextRef="#ctx0" brushRef="#br0">150 28 11050,'0'0'17852,"-8"-6"-16934,6 4-889,0 1-1,0-1 0,-1 1 1,1-1-1,0 1 0,0 0 0,-1 0 1,1 0-1,0 0 0,-1 0 1,1 0-1,-1 1 0,1-1 1,-1 1-1,1 0 0,-1 0 1,0 0-1,1 0 0,-1 0 1,1 0-1,-1 1 0,1-1 1,-1 1-1,1 0 0,-1-1 1,1 1-1,-1 0 0,1 1 1,0-1-1,0 0 0,0 1 1,-1-1-1,2 1 0,-1 0 1,-4 3-1,1 0-5,1-1-1,-1 1 1,1 0 0,0 0-1,0 0 1,0 1 0,1-1-1,0 1 1,0 0 0,0 0-1,1 0 1,0 0 0,0 0-1,0 1 1,1-1 0,0 1 0,0-1-1,1 1 1,0 8 0,0-14-20,0 1-1,0-1 1,1 1 0,-1-1 0,1 1 0,-1-1 0,1 1 0,0-1 0,-1 1 0,1-1 0,0 0 0,0 1 0,0-1-1,0 0 1,0 0 0,0 0 0,0 0 0,0 0 0,1 0 0,-1 0 0,0 0 0,3 1 0,0 0 6,0-1 0,0 1 1,0-1-1,0 0 0,0-1 1,0 1-1,1-1 0,6 1 1,-4-1-8,1-1 0,-1 0 0,0 0 1,0 0-1,0-1 0,0 1 1,0-2-1,0 1 0,-1-1 0,9-5 1,-10 4-13,0-1 1,0 0 0,-1 0 0,1 0-1,-1-1 1,-1 1 0,1-1 0,-1 0-1,0 0 1,0 0 0,-1 0-1,0-1 1,0 1 0,0-1 0,0-6-1,-1 10-120,-1 0-1,0 0 0,0 1 1,0-1-1,0 0 0,-1 0 1,1 0-1,-1 1 0,0-1 1,1 0-1,-1 0 0,0 1 1,-1-1-1,1 1 0,-3-5 1,2 5-238,0 0 0,0 1 0,0-1 0,0 0 0,0 1 0,0-1 0,-1 1 0,1 0 0,-1 0 0,1 0 0,-1 0 0,1 0 0,-1 0 0,0 1 0,1-1 0,-1 1 0,0 0 0,1 0 0,-5 0 0,-7 0-4879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33.952"/>
    </inkml:context>
    <inkml:brush xml:id="br0">
      <inkml:brushProperty name="width" value="0.025" units="cm"/>
      <inkml:brushProperty name="height" value="0.025" units="cm"/>
    </inkml:brush>
  </inkml:definitions>
  <inkml:trace contextRef="#ctx0" brushRef="#br0">46 0 18706,'0'9'2082,"0"2"-385,-9 6 33,-1 1-993,4 4-129,-1 0-223,2-4-193,0 2-160,1-4 0,4-3-32,0-3-64,0-4-481,4-3-512,6-3-1089,-3 0-1569,3-2-4229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35.023"/>
    </inkml:context>
    <inkml:brush xml:id="br0">
      <inkml:brushProperty name="width" value="0.025" units="cm"/>
      <inkml:brushProperty name="height" value="0.025" units="cm"/>
    </inkml:brush>
  </inkml:definitions>
  <inkml:trace contextRef="#ctx0" brushRef="#br0">66 91 6983,'0'0'12780,"1"-7"-10474,0 3-2086,0 0 1,0 0-1,1 1 0,-1-1 0,1 0 1,-1 1-1,1 0 0,0-1 1,0 1-1,1 0 0,-1 0 1,1 0-1,-1 0 0,1 0 1,0 1-1,0-1 0,0 1 0,1 0 1,-1 0-1,1 0 0,-1 0 1,1 0-1,-1 1 0,1 0 1,4-2-1,0 1-37,0 0-1,0 0 1,0 0 0,0 1 0,1 0-1,8 1 1,-16 0-173,0 0-1,0 0 0,0 0 0,1 0 1,-1 0-1,0 1 0,0-1 0,0 0 1,1 1-1,-1-1 0,0 1 0,0-1 1,0 1-1,0 0 0,0-1 0,0 1 1,0 0-1,0 0 0,1 1 0,-1 0-9,-1-1 0,0 1-1,1-1 1,-1 1 0,0-1-1,0 1 1,0-1 0,0 1-1,0 0 1,0-1 0,0 1-1,0-1 1,-1 1 0,1-1-1,-1 1 1,1-1 0,-1 0-1,1 1 1,-1-1 0,-2 3-1,-2 5 20,-1-1-1,0 0 1,-1 0-1,0 0 1,0-1-1,-1 0 1,-15 11-1,-65 40 48,76-51-61,8-4 3,-1 0 0,0 0-1,0-1 1,0 1 0,0-1-1,0 0 1,0-1 0,-7 2 0,26-23-435,-12 18 406,0 1 0,0-1 0,0 1 0,0 0 0,0 0 1,0 0-1,0 0 0,1 0 0,-1 0 0,0 1 1,1-1-1,-1 1 0,0-1 0,1 1 0,-1 0 0,1 0 1,-1 0-1,0 0 0,1 1 0,-1-1 0,1 1 1,-1-1-1,0 1 0,4 2 0,-1 0 31,0 1 1,0 0-1,0 1 1,-1-1-1,1 1 0,-1 0 1,5 7-1,11 14 460,-19-24-423,1-1 0,-1 1 1,1 0-1,0-1 1,-1 1-1,1-1 1,0 1-1,0-1 1,0 0-1,0 0 0,0 0 1,0 0-1,1 0 1,-1-1-1,0 1 1,0 0-1,1-1 1,-1 0-1,0 0 0,1 1 1,-1-1-1,0-1 1,0 1-1,1 0 1,-1 0-1,0-1 1,1 0-1,-1 1 0,0-1 1,0 0-1,0 0 1,0 0-1,0 0 1,0 0-1,0-1 1,0 1-1,0-1 1,0 1-1,1-3 0,1 0 61,0 0 0,-1 0-1,1 0 1,-1-1-1,0 0 1,0 1 0,-1-1-1,1 0 1,-1-1-1,0 1 1,0 0 0,-1-1-1,0 1 1,0-1-1,1-6 1,-4 1-2773,1-2-5694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48.205"/>
    </inkml:context>
    <inkml:brush xml:id="br0">
      <inkml:brushProperty name="width" value="0.025" units="cm"/>
      <inkml:brushProperty name="height" value="0.025" units="cm"/>
    </inkml:brush>
  </inkml:definitions>
  <inkml:trace contextRef="#ctx0" brushRef="#br0">0 1 17745,'0'0'11242,"61"0"-10601,-21 0-417,1 0-160,1 0-96,5 0-64,-7 2-1057,-11 4-1025,-7-1-1313,-5 2-897,-14-3-2563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48.549"/>
    </inkml:context>
    <inkml:brush xml:id="br0">
      <inkml:brushProperty name="width" value="0.025" units="cm"/>
      <inkml:brushProperty name="height" value="0.025" units="cm"/>
    </inkml:brush>
  </inkml:definitions>
  <inkml:trace contextRef="#ctx0" brushRef="#br0">1 1 13933,'0'0'9353,"64"10"-7175,-24-10-1185,7 0-545,-6 0-383,1 0-450,3 0-1889,-8 0-3267,-5-2-6375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49.129"/>
    </inkml:context>
    <inkml:brush xml:id="br0">
      <inkml:brushProperty name="width" value="0.025" units="cm"/>
      <inkml:brushProperty name="height" value="0.025" units="cm"/>
    </inkml:brush>
  </inkml:definitions>
  <inkml:trace contextRef="#ctx0" brushRef="#br0">1 55 8296,'0'0'9134,"4"-8"-4949,1-1-3155,-4 6-671,0 0 1,1 0-1,-1-1 0,1 1 0,0 1 0,0-1 0,0 0 0,0 0 1,1 1-1,4-5 0,-7 7-313,0 0 1,1 0-1,-1 0 1,0-1-1,0 1 0,0 0 1,1 0-1,-1 0 1,0 0-1,1 0 1,-1 0-1,0 0 0,0 0 1,1 0-1,-1-1 1,0 1-1,0 0 1,1 0-1,-1 0 0,0 1 1,1-1-1,-1 0 1,0 0-1,0 0 1,1 0-1,-1 0 0,0 0 1,1 0-1,-1 0 1,0 0-1,0 1 1,0-1-1,1 0 0,-1 0 1,0 0-1,0 1 1,0-1-1,1 0 1,-1 0-1,0 0 0,0 1 1,0-1-1,8 19 375,-2 27-676,-6-44 367,1 6-104,-1-1 1,2 0-1,-1 0 0,1 1 0,0-1 1,0 0-1,1 0 0,0-1 0,6 12 1,-7-15 58,0-1 0,0 0 0,0-1 0,0 1 1,0 0-1,0 0 0,0-1 0,1 1 0,-1-1 1,1 0-1,-1 0 0,1 0 0,-1 0 0,1 0 0,0 0 1,-1-1-1,1 1 0,0-1 0,0 0 0,-1 0 0,1 0 1,0 0-1,0 0 0,-1-1 0,1 1 0,0-1 0,-1 0 1,1 0-1,4-1 0,2-2 111,0-1 0,1 1-1,-2-1 1,1-1 0,-1 0 0,1 0 0,-2-1 0,14-13 0,-16 15-206,-1 0 0,1 0 0,-1 0 1,0-1-1,-1 0 0,1 1 1,-1-1-1,0-1 0,-1 1 1,1 0-1,-1-1 0,-1 1 0,1-1 1,0-9-1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49.471"/>
    </inkml:context>
    <inkml:brush xml:id="br0">
      <inkml:brushProperty name="width" value="0.025" units="cm"/>
      <inkml:brushProperty name="height" value="0.025" units="cm"/>
    </inkml:brush>
  </inkml:definitions>
  <inkml:trace contextRef="#ctx0" brushRef="#br0">4 0 17424,'0'0'11211,"7"68"-11179,-9-40-416,-3 0-385,2-5-288,3-3-641,0-7-768,0-7-993,8-6-2179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49.813"/>
    </inkml:context>
    <inkml:brush xml:id="br0">
      <inkml:brushProperty name="width" value="0.025" units="cm"/>
      <inkml:brushProperty name="height" value="0.025" units="cm"/>
    </inkml:brush>
  </inkml:definitions>
  <inkml:trace contextRef="#ctx0" brushRef="#br0">0 39 14253,'0'0'12370,"12"-5"-11842,4-1-419,-1 0 0,1 1 0,0 1 0,0 0 0,0 2 0,22-2 0,-16 3-56,35-1 16,-54 2-68,0 0 1,-1 0-1,1 1 1,0-1-1,0 1 1,-1-1-1,1 1 1,0 0-1,-1 0 1,1 0-1,-1 0 1,1 1 0,-1-1-1,4 4 1,-5-5 0,0 1 0,0 0 1,0 0-1,-1 0 0,1 0 1,0 1-1,-1-1 1,1 0-1,-1 0 0,1 0 1,-1 0-1,0 1 0,0-1 1,1 0-1,-1 0 1,0 1-1,0-1 0,0 0 1,0 0-1,0 1 0,0-1 1,-1 0-1,1 0 1,0 1-1,-1-1 0,1 0 1,-1 0-1,1 0 0,-1 0 1,1 0-1,-1 0 0,0 1 1,0-1-1,1-1 1,-1 1-1,0 0 0,0 0 1,0 0-1,0 0 0,0-1 1,0 1-1,-2 1 1,-5 3 25,-1 0 0,0-1 1,0 0-1,-12 4 1,13-5-17,-51 13-398,52-14-3579,23-10-13401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0.206"/>
    </inkml:context>
    <inkml:brush xml:id="br0">
      <inkml:brushProperty name="width" value="0.025" units="cm"/>
      <inkml:brushProperty name="height" value="0.025" units="cm"/>
    </inkml:brush>
  </inkml:definitions>
  <inkml:trace contextRef="#ctx0" brushRef="#br0">31 1 10922,'0'0'16432,"-22"53"-15343,19-30-641,1-1-288,2 0-127,-3 2-1,3-2 0,0 0-417,0-4-896,0-3-1153,0-6-1666,8-4-3459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05.952"/>
    </inkml:context>
    <inkml:brush xml:id="br0">
      <inkml:brushProperty name="width" value="0.025" units="cm"/>
      <inkml:brushProperty name="height" value="0.025" units="cm"/>
    </inkml:brush>
  </inkml:definitions>
  <inkml:trace contextRef="#ctx0" brushRef="#br0">7 0 18225,'0'0'2723,"-7"45"-2787,7-16 64,0 3 0,0-1-289,7 0-1216,0-6-1185,-2-6-2563,-2-5-4389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0.550"/>
    </inkml:context>
    <inkml:brush xml:id="br0">
      <inkml:brushProperty name="width" value="0.025" units="cm"/>
      <inkml:brushProperty name="height" value="0.025" units="cm"/>
    </inkml:brush>
  </inkml:definitions>
  <inkml:trace contextRef="#ctx0" brushRef="#br0">98 0 16624,'0'0'11621,"-5"9"-11119,-3 5-379,-12 20 334,-21 50-1,36-74-423,1 0 0,1 0 0,0 0 0,0 0 0,1 1 0,1-1 0,-1 1 0,2-1 0,-1 1 0,3 20 0,-1-29-43,-1 0-1,1-1 1,0 1 0,0 0 0,0 0 0,0 0 0,0-1-1,0 1 1,0-1 0,0 1 0,1-1 0,-1 1-1,1-1 1,-1 0 0,1 1 0,0-1 0,-1 0-1,1 0 1,0 0 0,0 0 0,-1-1 0,1 1-1,0 0 1,0-1 0,0 0 0,0 1 0,3-1-1,56 1-5741,-30-6-1444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1.394"/>
    </inkml:context>
    <inkml:brush xml:id="br0">
      <inkml:brushProperty name="width" value="0.025" units="cm"/>
      <inkml:brushProperty name="height" value="0.025" units="cm"/>
    </inkml:brush>
  </inkml:definitions>
  <inkml:trace contextRef="#ctx0" brushRef="#br0">0 49 6502,'0'0'9465,"11"-5"-5210,-3 0-3743,57-24 3150,-61 27-3490,1 0 0,-1 1 0,0 0 0,1 0 0,-1 0 0,1 0-1,-1 1 1,1 0 0,0-1 0,-1 2 0,1-1 0,-1 1 0,1-1 0,6 3 0,-10-2-174,0 0 1,0 0-1,0-1 0,0 1 1,0 0-1,-1 0 0,1 0 1,0 0-1,-1 0 0,1 0 1,0 0-1,-1 0 1,0 1-1,1-1 0,-1 0 1,0 0-1,1 0 0,-1 0 1,0 1-1,0-1 0,0 0 1,0 0-1,0 1 0,0-1 1,0 0-1,-1 0 1,1 0-1,0 0 0,-1 1 1,1-1-1,-1 0 0,1 0 1,-1 0-1,1 0 0,-2 1 1,-23 37 81,10-24-26,0 0 1,-1-2-1,-27 18 0,-5 3 17,56-32-64,0 0 0,-1-1 0,1 0 0,0 0 0,0-1 0,8-1 0,83-10-2482,-3-8-5610,-46 7-1289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1.736"/>
    </inkml:context>
    <inkml:brush xml:id="br0">
      <inkml:brushProperty name="width" value="0.025" units="cm"/>
      <inkml:brushProperty name="height" value="0.025" units="cm"/>
    </inkml:brush>
  </inkml:definitions>
  <inkml:trace contextRef="#ctx0" brushRef="#br0">154 52 11787,'-9'-2'6412,"4"1"-5653,-8-1 419,1 1 1,-1-1-1,0 2 0,-20 1 0,31-1-1101,-1 0 0,1 0-1,0 0 1,-1 1-1,1-1 1,0 1 0,-1 0-1,1 0 1,0 0-1,0 0 1,0 0 0,0 0-1,0 0 1,0 1-1,0-1 1,0 1-1,0-1 1,1 1 0,-1 0-1,0-1 1,1 1-1,0 0 1,-1 0 0,1 0-1,0 1 1,0-1-1,0 0 1,0 0 0,1 0-1,-1 1 1,1-1-1,-1 0 1,1 1-1,0 4 1,0-6-60,0 1 1,0 0-1,0 0 0,1 0 0,-1-1 0,1 1 1,-1 0-1,1-1 0,0 1 0,-1 0 1,1-1-1,0 1 0,0-1 0,0 1 1,1-1-1,-1 1 0,0-1 0,0 0 0,1 0 1,-1 1-1,3 0 0,1 1 16,0-1 0,0 1-1,0-1 1,0 0 0,0 0 0,1-1-1,5 2 1,7-1 43,0 0 0,-1-1 0,30-2 0,-43 0-58,0 1 0,0-2 0,0 1 1,0 0-1,0-1 0,-1 1 0,1-1 0,0 0 0,-1 0 0,1-1 1,-1 1-1,0-1 0,0 0 0,0 0 0,0 0 0,0 0 0,-1 0 1,1 0-1,-1-1 0,0 1 0,0-1 0,0 0 0,-1 1 1,1-1-1,-1 0 0,2-8 0,-2 9-71,-1 0 0,1 1 0,-1-1 0,0 0-1,0 1 1,0-1 0,0 0 0,0 1 0,0-1 0,-1 0 0,1 1 0,-1-1 0,0 1 0,0-1-1,0 1 1,0-1 0,0 1 0,0-1 0,-1 1 0,1 0 0,-1 0 0,0 0 0,1 0-1,-1 0 1,0 0 0,0 0 0,0 1 0,-1-1 0,1 1 0,0-1 0,-1 1 0,1 0 0,0 0-1,-1 0 1,1 0 0,-1 0 0,0 1 0,1-1 0,-1 1 0,0 0 0,-2 0 0,-24 0-2256,28 1 1977,0-1-1,0 1 1,0-1 0,0 1 0,0-1 0,1 1-1,-1-1 1,0 1 0,0 0 0,0 0 0,1-1-1,-1 1 1,0 0 0,1 0 0,-1 0 0,1 0-1,-1-1 1,1 1 0,-1 0 0,1 0 0,0 0-1,-1 0 1,1 2 0,-1 8-5871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2.065"/>
    </inkml:context>
    <inkml:brush xml:id="br0">
      <inkml:brushProperty name="width" value="0.025" units="cm"/>
      <inkml:brushProperty name="height" value="0.025" units="cm"/>
    </inkml:brush>
  </inkml:definitions>
  <inkml:trace contextRef="#ctx0" brushRef="#br0">11 4 14958,'0'0'3091,"9"-1"-550,-5 1-2274,12-1 961,0 0 1,-1 1-1,23 2 0,-35-1-1067,0-1 0,-1 1 0,1-1 0,0 1 0,-1 0 0,1 0 0,-1 0 0,1 0 0,-1 0 0,1 1 0,-1-1 0,0 1 0,3 2 0,-5-3-148,1 0-1,0 0 1,-1 1 0,1-1 0,0 0-1,-1 1 1,0-1 0,1 0 0,-1 1 0,0-1-1,0 0 1,0 1 0,0-1 0,0 1 0,0-1-1,0 0 1,0 1 0,0-1 0,-1 1 0,1-1-1,-1 0 1,1 0 0,-1 1 0,1-1 0,-1 0-1,0 0 1,0 1 0,0 0 0,-5 5 124,0 1 1,0-1 0,-1-1-1,0 1 1,0-1-1,-1 0 1,0-1-1,-15 9 1,13-8-103,0 1 1,0 0-1,0 0 0,-14 15 1,24-22-39,0 0 1,-1 0-1,1 0 1,0 1 0,0-1-1,0 0 1,-1 0-1,1 0 1,0 1 0,0-1-1,0 0 1,0 0-1,0 1 1,0-1 0,-1 0-1,1 1 1,0-1-1,0 0 1,0 0 0,0 1-1,0-1 1,0 0 0,0 0-1,0 1 1,0-1-1,0 0 1,0 1 0,0-1-1,0 0 1,1 0-1,-1 1 1,0-1 0,0 0-1,0 0 1,0 1-1,0-1 1,1 0 0,-1 0-1,0 1 1,0-1-1,1 0 1,14 5-180,26-4-736,-36-1 554,48-4-4246,-18-5-2369,-6-2-3751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3.095"/>
    </inkml:context>
    <inkml:brush xml:id="br0">
      <inkml:brushProperty name="width" value="0.025" units="cm"/>
      <inkml:brushProperty name="height" value="0.025" units="cm"/>
    </inkml:brush>
  </inkml:definitions>
  <inkml:trace contextRef="#ctx0" brushRef="#br0">1 149 6342,'0'0'21594,"12"-5"-20697,19-8-626,46-28 1,-64 34-246,-1-1 0,0 0 1,-1-1-1,0 0 0,-1-1 0,1 0 0,13-19 0,-30 38 14,0-3-40,2 0 0,-1 1 1,1-1-1,-1 1 0,2 0 1,-1 0-1,1 1 0,0-1 0,1 1 1,-4 14-1,6-20-103,0 0 0,0 1 1,0-1-1,0 0 0,1 1 0,-1-1 0,0 0 1,1 0-1,0 0 0,-1 1 0,1-1 0,0 0 0,0 0 1,2 2-1,-3-3-140,1-1 1,0 1 0,0-1-1,0 1 1,0-1 0,0 1-1,0-1 1,-1 0-1,1 1 1,0-1 0,0 0-1,0 0 1,0 0 0,0 1-1,1-1 1,-1 0-1,0-1 1,0 1 0,0 0-1,0 0 1,0 0-1,0 0 1,0-1 0,0 1-1,-1-1 1,1 1 0,0 0-1,0-1 1,0 0-1,0 1 1,0-1 0,-1 1-1,1-1 1,1-1 0,12-12-6581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3.438"/>
    </inkml:context>
    <inkml:brush xml:id="br0">
      <inkml:brushProperty name="width" value="0.025" units="cm"/>
      <inkml:brushProperty name="height" value="0.025" units="cm"/>
    </inkml:brush>
  </inkml:definitions>
  <inkml:trace contextRef="#ctx0" brushRef="#br0">137 1 13293,'0'0'6245,"0"48"-3490,0-26-737,8 2 96,2 1-865,-5 2-320,4 1-577,-6 2-288,-3 3-32,-3-1 1,-16 4-33,-8-4-321,-5-2-736,0-7-704,-3-10-1507,11-9-2849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3.795"/>
    </inkml:context>
    <inkml:brush xml:id="br0">
      <inkml:brushProperty name="width" value="0.025" units="cm"/>
      <inkml:brushProperty name="height" value="0.025" units="cm"/>
    </inkml:brush>
  </inkml:definitions>
  <inkml:trace contextRef="#ctx0" brushRef="#br0">1 39 10474,'0'0'14958,"55"3"-13901,-18-3-480,10-5-481,7 0-321,3-2-1856,2-4-3012,-5-2-3972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4.171"/>
    </inkml:context>
    <inkml:brush xml:id="br0">
      <inkml:brushProperty name="width" value="0.025" units="cm"/>
      <inkml:brushProperty name="height" value="0.025" units="cm"/>
    </inkml:brush>
  </inkml:definitions>
  <inkml:trace contextRef="#ctx0" brushRef="#br0">40 1 13741,'0'0'5920,"-5"10"-3720,-1 4-1780,0 1 0,0 1 0,2-1-1,0 1 1,1 0 0,0 0 0,2 0 0,0 0 0,0 0 0,2 1 0,2 19 0,-3-35-398,0 1 0,0-1 0,0 1 0,1 0 0,-1-1-1,0 1 1,1-1 0,-1 1 0,1-1 0,0 0 0,-1 1 0,1-1 0,0 1-1,0-1 1,0 0 0,0 0 0,0 0 0,0 1 0,0-1 0,1 0 0,-1 0-1,0-1 1,0 1 0,1 0 0,-1 0 0,1-1 0,-1 1 0,1 0 0,-1-1 0,1 0-1,-1 1 1,1-1 0,-1 0 0,1 0 0,-1 0 0,1 0 0,0 0 0,-1 0-1,1 0 1,-1 0 0,1-1 0,-1 1 0,1-1 0,-1 1 0,1-1 0,-1 1-1,1-1 1,-1 0 0,0 0 0,0 0 0,3-1 0,5-5 123,1 0 0,-1-1 0,-1 0 0,1-1-1,8-11 1,34-49 497,-47 62-507,1 0-1,-1 0 1,-1 0-1,0-1 1,0 1-1,0-1 1,-1 0-1,2-11 1,-3 12-173,-1 6-405,-5 20-13730,5-12 3096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4.513"/>
    </inkml:context>
    <inkml:brush xml:id="br0">
      <inkml:brushProperty name="width" value="0.025" units="cm"/>
      <inkml:brushProperty name="height" value="0.025" units="cm"/>
    </inkml:brush>
  </inkml:definitions>
  <inkml:trace contextRef="#ctx0" brushRef="#br0">46 0 19282,'0'0'7079,"-8"50"-6663,1-23-288,-2 1-96,4 0 1,4 1-1,-1-2-321,-3-3-351,2-4-866,1-7-736,-1-7-865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4.903"/>
    </inkml:context>
    <inkml:brush xml:id="br0">
      <inkml:brushProperty name="width" value="0.025" units="cm"/>
      <inkml:brushProperty name="height" value="0.025" units="cm"/>
    </inkml:brush>
  </inkml:definitions>
  <inkml:trace contextRef="#ctx0" brushRef="#br0">1 106 12075,'0'0'8056,"8"-3"-5542,9-2-1697,0 1 0,0 1 0,1 1 0,28-1-1,-39 2-788,0 1 0,0 0 0,0 1 0,0 0 0,0 0 1,0 0-1,0 1 0,-1 0 0,1 0 0,0 0 0,-1 1 0,0 0 0,1 1 0,-1-1 0,10 9 0,-15-11-35,0 0-1,-1-1 1,1 1 0,-1-1 0,1 1-1,0 0 1,-1 0 0,0-1 0,1 1 0,-1 0-1,1 0 1,-1-1 0,0 1 0,0 0 0,1 0-1,-1 0 1,0 0 0,0 0 0,0-1 0,0 1-1,0 0 1,0 0 0,0 0 0,0 0 0,0 0-1,-1-1 1,1 1 0,0 0 0,-1 0 0,1 0-1,0-1 1,-1 1 0,1 0 0,-1 0 0,1-1-1,-1 1 1,1 0 0,-1-1 0,0 1 0,1-1-1,-1 1 1,0 0 0,1-1 0,-1 0 0,0 1-1,0-1 1,1 1 0,-3-1 0,-46 17 306,39-14-229,-81 14 633,60-13-8143,42-5-333</inkml:trace>
  <inkml:trace contextRef="#ctx0" brushRef="#br0" timeOffset="1">419 0 18449,'0'0'7496,"-43"54"-6247,28-28-577,3-1-383,-3 2-225,5-2-64,-1 2 32,5-2-32,2 0 0,4-5 0,0 0 0,14-3 0,8-1-705,5-5-1473,5-6-352,1-5-5158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06.312"/>
    </inkml:context>
    <inkml:brush xml:id="br0">
      <inkml:brushProperty name="width" value="0.025" units="cm"/>
      <inkml:brushProperty name="height" value="0.025" units="cm"/>
    </inkml:brush>
  </inkml:definitions>
  <inkml:trace contextRef="#ctx0" brushRef="#br0">0 65 14253,'0'0'2141,"8"-6"-171,2-1-1712,1 0-1,0 0 0,0 2 1,1-1-1,-1 1 1,1 1-1,1 0 1,-1 1-1,0 0 1,1 1-1,-1 0 1,19 1-1,-23 0-229,17 0 28,1 1-1,41 5 1,-61-5-63,0 1 0,-1 0 1,1 0-1,-1 1 0,1 0 1,-1 0-1,1 0 1,-1 1-1,0-1 0,0 1 1,0 1-1,-1-1 0,1 1 1,-1-1-1,0 1 0,0 0 1,7 10-1,-9-10 34,0 0 0,-1 0 0,1 0-1,-1 1 1,0-1 0,0 1 0,0-1 0,-1 1 0,0-1 0,0 1 0,0-1 0,0 1-1,-1-1 1,1 1 0,-1-1 0,0 1 0,-1-1 0,1 0 0,-1 0 0,0 1 0,0-1-1,0 0 1,0 0 0,-1-1 0,-5 7 0,-3 4 347,0-1-1,-1 0 1,-1-1 0,0 0 0,-19 12-1,22-17-128,0-1-1,-1 0 0,1-1 0,-2 0 1,1 0-1,0-1 0,-1-1 0,-21 4 1,25-6-523,0 0 0,-1-1-1,1 0 1,0 0 0,-1-1 0,1 0 0,0-1 0,-11-3 0,5-3-2917,10-2-4271,4 0-466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5.277"/>
    </inkml:context>
    <inkml:brush xml:id="br0">
      <inkml:brushProperty name="width" value="0.025" units="cm"/>
      <inkml:brushProperty name="height" value="0.025" units="cm"/>
    </inkml:brush>
  </inkml:definitions>
  <inkml:trace contextRef="#ctx0" brushRef="#br0">1 16 10090,'0'0'5087,"7"-2"-1420,-4 2-3431,8-4 732,-1 1 0,2 1 0,-1 0 0,0 1 0,0 0 0,0 0 0,1 1 0,15 3 0,-26-3-955,-1 0 0,1 0 0,0 1 0,0-1 0,0 0 0,-1 1 0,1-1 0,0 1 0,-1-1 0,1 1 0,0-1 0,-1 1 0,1-1 0,0 1 0,-1-1 0,1 1 1,-1 0-1,1 0 0,-1-1 0,1 1 0,-1 0 0,0 0 0,1-1 0,-1 1 0,0 0 0,0 0 0,0 0 0,0 0 0,1-1 0,-1 1 0,0 0 0,0 0 0,0 0 0,-1 0 0,1-1 1,0 1-1,0 0 0,0 0 0,-1 0 0,1 0 0,0-1 0,-1 1 0,1 0 0,-1 0 0,1-1 0,-1 1 0,1 0 0,-1-1 0,0 2 0,-30 28 82,9-16-43,-26 16 21,47-28-73,-1-1 0,0 0 0,1 0 0,-1 0 0,1 1-1,-1-1 1,1 1 0,0-1 0,0 1 0,0 0 0,0-1 0,0 1 0,0 0 0,0 0-1,0 0 1,1 0 0,-1-1 0,1 1 0,-1 0 0,1 3 0,0-4-43,1 0 0,0-1 0,0 1 0,0 0 0,-1 0 0,1 0 0,0-1 0,0 1-1,0 0 1,0-1 0,0 1 0,1-1 0,-1 0 0,0 1 0,0-1 0,0 0 0,0 1 0,0-1 0,1 0 0,-1 0 0,0 0 0,2 0 0,33 1-2270,-32-1 1756,49-1-8032,-24-5 576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5.619"/>
    </inkml:context>
    <inkml:brush xml:id="br0">
      <inkml:brushProperty name="width" value="0.025" units="cm"/>
      <inkml:brushProperty name="height" value="0.025" units="cm"/>
    </inkml:brush>
  </inkml:definitions>
  <inkml:trace contextRef="#ctx0" brushRef="#br0">199 44 15471,'0'0'4009,"-9"-2"-561,-2-1-2810,0 1 0,0 0 0,0 1 0,1 0 0,-17 1 0,22 0-581,-1 0 0,1 1 0,0 0 0,0 0-1,0 1 1,1-1 0,-1 1 0,0 0 0,1 1-1,-1-1 1,1 1 0,-1-1 0,1 1 0,0 1 0,0-1-1,-4 5 1,5-4-56,0 0 0,0 0-1,1 0 1,0 0 0,0 1-1,0-1 1,0 1 0,1-1 0,-1 1-1,1 0 1,0-1 0,0 9-1,1-11 1,0-1 0,0 1 0,0 0 0,0 0 0,0 0 0,0 0 0,1-1 0,-1 1 0,1 0 0,-1 0 0,1-1 0,0 1 0,-1 0-1,1-1 1,0 1 0,0-1 0,0 1 0,0-1 0,1 1 0,-1-1 0,0 0 0,1 0 0,-1 1 0,0-1 0,1 0 0,0 0 0,-1-1-1,1 1 1,-1 0 0,1 0 0,0-1 0,0 1 0,-1-1 0,1 1 0,3-1 0,0 0-12,1 1 1,0-2 0,-1 1-1,1-1 1,0 0-1,-1 0 1,1 0-1,-1-1 1,0 1-1,1-2 1,-1 1 0,0 0-1,0-1 1,0 0-1,-1 0 1,1-1-1,-1 1 1,1-1-1,-1 0 1,0 0-1,-1 0 1,1-1 0,-1 1-1,0-1 1,0 0-1,0 0 1,2-7-1,-3 7-199,0 1 0,-1-1 0,0 1 0,0-1-1,-1 0 1,1 0 0,-1 0 0,0 1 0,0-1 0,0 0-1,-1 0 1,0 0 0,-1-4 0,1 7-88,1 0 1,-1 1 0,0-1-1,0 1 1,0-1 0,0 1-1,0-1 1,0 1-1,0 0 1,0 0 0,0-1-1,-1 1 1,-1-1-1,-13-5-6471,8 6 347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5.993"/>
    </inkml:context>
    <inkml:brush xml:id="br0">
      <inkml:brushProperty name="width" value="0.025" units="cm"/>
      <inkml:brushProperty name="height" value="0.025" units="cm"/>
    </inkml:brush>
  </inkml:definitions>
  <inkml:trace contextRef="#ctx0" brushRef="#br0">35 20 16400,'0'0'3069,"9"-3"-405,-5 1-2322,0 0 41,1 0 0,0 0 0,0 0-1,0 0 1,0 1 0,0 0 0,1 0 0,-1 0-1,0 1 1,0-1 0,1 1 0,-1 1 0,9 0-1,-14 0-356,1-1-1,0 0 1,0 1-1,-1-1 1,1 1-1,0-1 0,-1 1 1,1 0-1,-1-1 1,1 1-1,-1-1 1,1 1-1,-1 0 0,1 0 1,-1-1-1,0 1 1,1 0-1,-1 0 1,0-1-1,1 1 0,-1 0 1,0 0-1,0 0 1,0 0-1,0-1 1,0 1-1,0 0 1,0 0-1,0 0 0,0 0 1,0-1-1,-1 1 1,1 0-1,0 0 1,-1 0-1,1-1 0,0 1 1,-1 0-1,1-1 1,-1 1-1,1 0 1,-1-1-1,1 1 0,-1 0 1,0 0-1,-29 28 327,2-13-231,-20 12 279,46-27-361,0 0 0,0 1 1,0-1-1,1 1 0,-1-1 1,0 1-1,1 0 1,-1 0-1,1 0 0,-1 0 1,1 0-1,0 0 1,0 0-1,0 1 0,0-1 1,-1 4-1,3-6-38,-1 1 0,0 0 0,0 0 0,1 0 1,-1 0-1,1-1 0,-1 1 0,1 0 0,-1 0 0,1-1 0,-1 1 0,1 0 0,0-1 0,-1 1 0,1-1 0,0 1 0,-1-1 0,1 1 0,0-1 1,0 1-1,0-1 0,-1 0 0,1 1 0,0-1 0,0 0 0,0 0 0,0 0 0,0 0 0,-1 0 0,1 0 0,0 0 0,0 0 0,1 0 1,42 0-753,-34 0 237,8 0-1289,1-1-1,35-8 0,-38 5-728,1 0 0,-1-2 0,21-9-1,-8-1-3718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6.317"/>
    </inkml:context>
    <inkml:brush xml:id="br0">
      <inkml:brushProperty name="width" value="0.025" units="cm"/>
      <inkml:brushProperty name="height" value="0.025" units="cm"/>
    </inkml:brush>
  </inkml:definitions>
  <inkml:trace contextRef="#ctx0" brushRef="#br0">85 34 7015,'0'0'19266,"-10"3"-18818,7-2-395,-1 0-1,1 0 0,-1 0 0,1 0 1,0 1-1,0 0 0,-1-1 1,1 1-1,0 0 0,0 0 0,1 1 1,-1-1-1,0 0 0,1 1 0,-1 0 1,1 0-1,0 0 0,0 0 1,0 0-1,0 0 0,1 0 0,-1 0 1,1 1-1,0-1 0,0 1 1,0-1-1,0 1 0,0 6 0,2-8-42,-1-1 0,1 1 0,0-1 0,-1 0 0,1 1-1,0-1 1,0 0 0,0 0 0,0 0 0,0 1 0,0-1-1,0 0 1,1 0 0,-1-1 0,0 1 0,1 0 0,-1 0-1,0-1 1,1 1 0,-1 0 0,1-1 0,-1 1 0,1-1-1,-1 0 1,1 0 0,-1 1 0,1-1 0,-1 0 0,1 0-1,2-1 1,50-1 134,-48 1-137,0-1 0,0 0-1,-1 0 1,1-1 0,-1 0 0,1 0 0,-1 0 0,0-1 0,0 1 0,9-9-1,-12 10 85,1-1-1,-1 1 1,0-1-1,1 0 1,-1 1-1,0-1 1,-1 0-1,1 0 1,0 0-1,-1-1 0,0 1 1,1 0-1,-1 0 1,-1-1-1,1 1 1,0-1-1,-1 1 1,0-1-1,0 1 1,0-5-1,-1 6-69,0 0 1,0 0-1,-1 0 0,1 0 0,-1 0 0,0 1 1,1-1-1,-1 0 0,0 1 0,0 0 1,0-1-1,0 1 0,0 0 0,0 0 1,0 0-1,0 0 0,-1 0 0,1 0 1,0 1-1,-1-1 0,1 1 0,0 0 1,-1 0-1,1-1 0,0 2 0,-1-1 1,-2 0-1,-5 0-88,1 1 0,0-1-1,0 1 1,0 1 0,-18 4 0,23-4-319,-1 1-1,1-1 0,0 1 1,0 0-1,0 0 1,0 0-1,1 1 1,-1-1-1,1 1 0,-4 5 1,-11 26-8937,16-16-660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6.677"/>
    </inkml:context>
    <inkml:brush xml:id="br0">
      <inkml:brushProperty name="width" value="0.025" units="cm"/>
      <inkml:brushProperty name="height" value="0.025" units="cm"/>
    </inkml:brush>
  </inkml:definitions>
  <inkml:trace contextRef="#ctx0" brushRef="#br0">276 1 15631,'0'0'10378,"17"64"-9674,-12-35-223,-5-1-321,0 3-96,0-2 0,-12 4-64,-8-3 0,-7 2-192,-10-1-577,-7 2-1089,-8-4-1633,2-3-2242,-6-2-5094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7.413"/>
    </inkml:context>
    <inkml:brush xml:id="br0">
      <inkml:brushProperty name="width" value="0.025" units="cm"/>
      <inkml:brushProperty name="height" value="0.025" units="cm"/>
    </inkml:brush>
  </inkml:definitions>
  <inkml:trace contextRef="#ctx0" brushRef="#br0">32 61 13100,'0'0'4693,"-5"7"-4432,-18 27-207,22-33-49,1 1 0,-1-1-1,1 0 1,-1 0 0,1 1 0,0-1 0,-1 0 0,1 1-1,0-1 1,0 1 0,0-1 0,0 0 0,0 1 0,0-1 0,1 0-1,-1 1 1,0-1 0,1 0 0,-1 1 0,1-1 0,-1 0 0,1 0-1,-1 1 1,1-1 0,0 0 0,0 0 0,0 0 0,0 0 0,-1 0-1,1 0 1,1 0 0,-1 0 0,0 0 0,1 0 0,3 3-5,1-1 0,-1 0 0,1-1 0,-1 1 0,11 2 1,13 1 253,0-2 1,0-1 0,0-1-1,0-1 1,33-4-1,-5 1-30,666-53 227,-467 29-401,-157 16-303,892-71 3190,5 80 1325,-879 8-3969,803 83 1090,-894-86-1389,187 26 211,-171-26 10,0-2 0,84-7-1,-119 4-173,1-1-1,-1 1 0,0-1 1,0-1-1,0 1 1,-1-1-1,13-7 0,-18 10-136,1-1 0,-1 0 0,1 0 0,-1 0 0,0 0 0,1 0 0,-1-1 0,0 1 0,0 0 0,0-1 0,0 1 0,0 0 0,0-1 0,0 1 0,0-1 0,-1 1 0,1-1 0,-1 0 0,1 1 0,-1-1 0,0 0 0,1 1 0,-1-1 0,0 0 0,0 1 0,0-1 0,0 0 0,0 0 0,-1 1 0,1-1 0,-1 0 0,1 1 0,-1-1 0,1 1 0,-1-1 0,0 1-1,0-1 1,0 1 0,-1-3 0,-22-20-4938,-7-3-2573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8.217"/>
    </inkml:context>
    <inkml:brush xml:id="br0">
      <inkml:brushProperty name="width" value="0.025" units="cm"/>
      <inkml:brushProperty name="height" value="0.025" units="cm"/>
    </inkml:brush>
  </inkml:definitions>
  <inkml:trace contextRef="#ctx0" brushRef="#br0">3 31 18257,'0'0'1132,"0"10"470,-1 34-368,-1 4-175,6 60 0,-4-106-986,0 1 0,0-1 0,0 0 0,0 1 0,1-1 0,-1 1 0,1-1 0,0 0 0,0 0 0,0 1 0,0-1 0,0 0 0,0 0 0,0 0 0,1 0 0,-1 0 1,1 0-1,-1 0 0,1-1 0,0 1 0,0-1 0,-1 1 0,1-1 0,0 1 0,1-1 0,-1 0 0,0 0 0,0 0 0,0 0 0,1-1 0,-1 1 0,0 0 0,5-1 0,-1 0 100,-1-1-1,0 0 1,1 0-1,-1-1 1,0 1-1,0-1 1,0 0 0,0-1-1,0 1 1,-1-1-1,1 0 1,-1 0-1,0 0 1,7-7-1,0-2-157,1-1 0,-2 0 0,0 0-1,0-1 1,-1 0 0,-1-1-1,-1 0 1,0 0 0,0-1-1,-2 0 1,0 0 0,-1 0-1,0 0 1,-2-1 0,2-24-1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8.751"/>
    </inkml:context>
    <inkml:brush xml:id="br0">
      <inkml:brushProperty name="width" value="0.025" units="cm"/>
      <inkml:brushProperty name="height" value="0.025" units="cm"/>
    </inkml:brush>
  </inkml:definitions>
  <inkml:trace contextRef="#ctx0" brushRef="#br0">1 1 9417,'0'0'12780,"27"56"-12043,-24-32-65,-1 1-319,-2-3-161,0-2-160,0-1 32,0-7-96,0 0-320,0-7-930,0-3-1216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9.095"/>
    </inkml:context>
    <inkml:brush xml:id="br0">
      <inkml:brushProperty name="width" value="0.025" units="cm"/>
      <inkml:brushProperty name="height" value="0.025" units="cm"/>
    </inkml:brush>
  </inkml:definitions>
  <inkml:trace contextRef="#ctx0" brushRef="#br0">0 82 17200,'8'-5'2776,"11"-5"-1343,0 0-1,0 1 0,39-11 0,-28 12-993,1 2 0,-1 0-1,1 3 1,44-1-1,-72 4-440,1 0-1,-1 0 1,1 0-1,-1 1 0,0-1 1,1 1-1,-1 0 0,0 0 1,0 0-1,1 1 0,-1-1 1,0 1-1,0 0 1,4 3-1,-5-3 1,-1-1 1,0 0-1,0 1 1,0-1 0,0 1-1,-1-1 1,1 1-1,0 0 1,-1-1-1,1 1 1,-1 0-1,1-1 1,-1 1-1,0 0 1,0 0-1,0-1 1,0 1-1,0 0 1,0 0-1,0 0 1,-1-1-1,1 1 1,0 0-1,-1-1 1,0 1-1,1 0 1,-1-1-1,0 1 1,0-1-1,-2 3 1,-1 3 33,-1 0 0,0-1 1,-1 0-1,0 0 0,0 0 0,0-1 0,0 0 1,-1 0-1,0-1 0,0 1 0,0-2 0,-1 1 1,-7 2-1,1 0-441,0-2 1,-1 0 0,1-1-1,0 0 1,-1-1 0,-21 0-1,52-12-7929,-5 3 4729,11-5-3059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9.453"/>
    </inkml:context>
    <inkml:brush xml:id="br0">
      <inkml:brushProperty name="width" value="0.025" units="cm"/>
      <inkml:brushProperty name="height" value="0.025" units="cm"/>
    </inkml:brush>
  </inkml:definitions>
  <inkml:trace contextRef="#ctx0" brushRef="#br0">73 0 9225,'0'0'10618,"-4"11"-8280,-6 20-872,-3 4-672,1 1 0,3 0 0,0 0 0,2 1 0,-1 39 0,8-74-878,0-1 0,0 0 0,0 0 0,0 0 0,0 0 0,1 0 0,-1 1 0,1-1 0,-1 0 0,1 0 0,-1 0 0,1 0 0,-1 0 0,1 0 0,0 0 0,-1-1 0,1 1 0,0 0 0,0 0 0,0 0 0,0-1 0,1 2 0,-1-2-227,-1 0-1,1 0 0,0 1 1,0-1-1,-1 0 0,1 0 1,0 0-1,-1 0 1,1 0-1,0 0 0,-1 0 1,1 0-1,0 0 0,-1-1 1,1 1-1,0 0 0,-1 0 1,1-1-1,0 1 1,-1 0-1,1-1 0,0 1 1,-1 0-1,1-1 0,-1 1 1,1-1-1,8-12-9297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0.226"/>
    </inkml:context>
    <inkml:brush xml:id="br0">
      <inkml:brushProperty name="width" value="0.025" units="cm"/>
      <inkml:brushProperty name="height" value="0.025" units="cm"/>
    </inkml:brush>
  </inkml:definitions>
  <inkml:trace contextRef="#ctx0" brushRef="#br0">248 80 15246,'0'0'4869,"-86"26"-4677,32-21-192,-15 0 64,36-5-32,28 0-128,28-3-1377,24-17-961,22-19-321,5-15-704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06.703"/>
    </inkml:context>
    <inkml:brush xml:id="br0">
      <inkml:brushProperty name="width" value="0.025" units="cm"/>
      <inkml:brushProperty name="height" value="0.025" units="cm"/>
    </inkml:brush>
  </inkml:definitions>
  <inkml:trace contextRef="#ctx0" brushRef="#br0">123 3 7015,'0'0'13997,"-43"-3"-11819,49 3-2082,16 5 192,9-1 129,7 1-97,6-1-256,1 1-32,-3 0-64,-8 0-1345,-9 1-1154,-11 1 193,-14-2-3203,-4-1-769</inkml:trace>
  <inkml:trace contextRef="#ctx0" brushRef="#br0" timeOffset="1">1 168 10218,'0'0'2466,"48"4"1346,-4-4-1186,15-3-1217,3-3-608,1-1-577,-8 3-128,-1 2-288,-9 0-1826,-6-2-5028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39:59.784"/>
    </inkml:context>
    <inkml:brush xml:id="br0">
      <inkml:brushProperty name="width" value="0.025" units="cm"/>
      <inkml:brushProperty name="height" value="0.025" units="cm"/>
    </inkml:brush>
  </inkml:definitions>
  <inkml:trace contextRef="#ctx0" brushRef="#br0">143 1 11883,'0'0'15188,"-7"7"-14926,-14 12 142,2 1 0,-30 41 0,43-53-353,1-1 1,0 1-1,0 1 1,1-1-1,0 0 1,0 1-1,1 0 0,1 0 1,-1 0-1,1 0 1,1 1-1,0-1 1,0 15-1,1-22-111,0-1 0,1 1 0,-1 0 0,1-1 0,0 1 0,-1-1 0,1 1 0,0-1-1,0 1 1,0-1 0,0 1 0,0-1 0,0 0 0,0 0 0,1 0 0,-1 0 0,0 1 0,1-2 0,-1 1 0,0 0 0,1 0 0,-1 0 0,1-1 0,0 1-1,-1-1 1,1 1 0,-1-1 0,1 1 0,3-1 0,52 2-6905,-53-3 5931,27-1-7476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0.127"/>
    </inkml:context>
    <inkml:brush xml:id="br0">
      <inkml:brushProperty name="width" value="0.025" units="cm"/>
      <inkml:brushProperty name="height" value="0.025" units="cm"/>
    </inkml:brush>
  </inkml:definitions>
  <inkml:trace contextRef="#ctx0" brushRef="#br0">0 19 9385,'0'0'6721,"8"-4"-4367,4 1-1393,0 0-1,-1 0 1,1 1 0,0 0-1,20 1 1,-30 1-765,1 0 0,-1 0 1,0 0-1,0 0 0,1 1 0,-1-1 1,0 1-1,0-1 0,0 1 0,0 0 1,0 0-1,0 0 0,0 0 0,0 0 1,0 1-1,0-1 0,3 3 0,-4-2-161,-1 0 0,1 0-1,0 0 1,-1 1-1,1-1 1,-1 0 0,0 0-1,0 0 1,0 0-1,0 0 1,0 1 0,0-1-1,0 0 1,-1 0 0,1 0-1,-1 0 1,1 0-1,-1 0 1,0 0 0,0 0-1,0 0 1,0 0-1,-3 3 1,-28 33 663,28-35-657,0 1-1,0 0 1,0 0-1,1 0 1,-1 0-1,1 0 1,0 1-1,0 0 1,0-1-1,1 1 1,0 0-1,0 0 1,-2 8-1,5-12-95,1 0-1,-1 0 1,0 0 0,1 0-1,-1 0 1,1-1-1,0 1 1,-1 0-1,1-1 1,0 1 0,-1-1-1,1 0 1,0 1-1,-1-1 1,1 0 0,0 0-1,-1 0 1,1 0-1,2-1 1,40-2-5627,-17-5-217,1-2-2872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0.487"/>
    </inkml:context>
    <inkml:brush xml:id="br0">
      <inkml:brushProperty name="width" value="0.025" units="cm"/>
      <inkml:brushProperty name="height" value="0.025" units="cm"/>
    </inkml:brush>
  </inkml:definitions>
  <inkml:trace contextRef="#ctx0" brushRef="#br0">138 3 13581,'0'0'4703,"-8"-2"-1126,3 2-3366,0-1 1,0 1-1,0 0 0,0 0 1,1 1-1,-1 0 1,0-1-1,0 1 1,0 1-1,1-1 1,-1 1-1,1 0 0,-1 0 1,1 0-1,-1 1 1,1-1-1,0 1 1,0 0-1,1 0 0,-1 1 1,1-1-1,-1 1 1,1 0-1,0 0 1,0 0-1,1 0 1,-4 6-1,4-6-180,1 0-1,-1-1 1,1 1 0,0 0-1,0 0 1,0 0 0,0 0-1,1 0 1,-1 0 0,1 0-1,0 0 1,1 0 0,-1 1-1,1-1 1,-1 0 0,1 0-1,0-1 1,2 5 0,-2-6-33,0 0 1,0 0 0,1 0-1,-1 0 1,0-1-1,1 1 1,-1 0 0,1-1-1,-1 1 1,1-1 0,0 0-1,-1 0 1,1 1 0,0-1-1,0 0 1,0-1 0,0 1-1,0 0 1,0 0-1,0-1 1,1 1 0,-1-1-1,0 0 1,0 0 0,0 0-1,0 0 1,0 0 0,1 0-1,-1 0 1,0-1 0,0 1-1,0-1 1,0 0-1,0 1 1,4-3 0,-3 1-16,1 0 1,-1 0 0,1 0-1,-1 0 1,0-1 0,0 1-1,0-1 1,0 0 0,0 0-1,-1 0 1,1 0 0,-1 0-1,0-1 1,0 1 0,0-1-1,1-3 1,0 1-20,-1 0-1,0 0 1,-1 0 0,1 0 0,-1-1-1,0 1 1,0 0 0,-1 0-1,-1-12 1,1 17-58,0 0 1,0 0-1,-1 0 0,1 0 1,0 0-1,-1 0 0,1 0 0,-1 0 1,0 0-1,1 0 0,-1 0 1,0 0-1,1 0 0,-1 0 0,0 0 1,0 0-1,0 1 0,0-1 0,0 0 1,0 1-1,0-1 0,0 1 1,-2-1-1,-16-5-7367,14 5 3815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0.816"/>
    </inkml:context>
    <inkml:brush xml:id="br0">
      <inkml:brushProperty name="width" value="0.025" units="cm"/>
      <inkml:brushProperty name="height" value="0.025" units="cm"/>
    </inkml:brush>
  </inkml:definitions>
  <inkml:trace contextRef="#ctx0" brushRef="#br0">1 21 15150,'0'0'5846,"7"-4"-3775,4 0-1455,0 1 0,0 0-1,0 1 1,0 0 0,17 0-1,-26 1-522,0 1 0,1 0 0,-1 0-1,0 1 1,1-1 0,-1 0 0,0 1-1,0-1 1,1 1 0,-1 0 0,0 0-1,0 0 1,0 0 0,0 0 0,0 0-1,2 3 1,-3-3-85,0 1 1,0-1-1,0 1 1,-1 0-1,1-1 0,-1 1 1,1 0-1,-1 0 0,0 0 1,1-1-1,-1 1 0,0 0 1,0 0-1,0 0 0,-1-1 1,1 1-1,0 0 0,-1 0 1,1 0-1,-1-1 0,0 1 1,1 0-1,-1-1 0,0 1 1,-2 2-1,-1 3 25,0-1 0,-1 1 0,0-1 0,-1 0 0,0 0 0,0 0 0,-9 6 0,10-8-8,0 0 0,0 0 1,0 0-1,1 1 0,-1 0 0,1 0 1,0 0-1,0 0 0,1 1 1,0 0-1,0-1 0,-4 10 1,7-14-33,0-1 1,0 1-1,0-1 0,0 1 1,0-1-1,0 1 1,0 0-1,0-1 1,0 1-1,0-1 1,0 1-1,0-1 1,0 1-1,1-1 1,-1 1-1,0-1 1,0 1-1,1-1 0,-1 1 1,0-1-1,1 1 1,-1-1-1,0 1 1,1-1-1,-1 0 1,1 1-1,-1-1 1,0 0-1,1 1 1,0-1-1,22 5-518,24-10-995,-36 0-231,0 0-1,0 0 1,0-1-1,-1-1 1,15-11-1,-25 17 1718,27-19-7066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1.189"/>
    </inkml:context>
    <inkml:brush xml:id="br0">
      <inkml:brushProperty name="width" value="0.025" units="cm"/>
      <inkml:brushProperty name="height" value="0.025" units="cm"/>
    </inkml:brush>
  </inkml:definitions>
  <inkml:trace contextRef="#ctx0" brushRef="#br0">205 21 12620,'0'0'9417,"-8"-3"-6502,3 1-2693,0-1-1,0 1 1,0 1 0,-1-1 0,1 1 0,0 0 0,-1 0 0,1 1 0,-1 0 0,0 0-1,1 0 1,-1 0 0,1 1 0,-1 0 0,1 0 0,0 1 0,-1-1 0,1 1 0,0 0-1,0 0 1,0 1 0,-5 3 0,3 0-173,-1 0 0,1 0 0,0 1 0,1 0-1,0 1 1,-7 10 0,11-16-46,0 1 0,0 0 0,1 0 1,-1 0-1,1 1 0,0-1 0,0 0 0,0 0 0,0 1 0,0-1 1,1 0-1,-1 1 0,1-1 0,0 1 0,0-1 0,1 0 0,-1 1 1,1-1-1,-1 1 0,1-1 0,2 5 0,-1-6-4,-1 0 0,1 0 0,0 0 0,0-1 0,0 1 0,1 0 0,-1-1 0,0 1 0,1-1 0,-1 0 0,0 0 0,1 0 0,0 0-1,-1 0 1,1-1 0,-1 1 0,1-1 0,0 0 0,-1 1 0,1-1 0,0 0 0,5-1 0,0 0-69,0 1-1,0-1 0,0-1 1,0 1-1,0-1 1,13-6-1,-10 2-9,0 0-1,0-1 1,-1 0-1,0-1 1,15-14-1,-22 19 98,-1 1 0,1-1 0,0 0 0,-1 0 0,1 0-1,-1 0 1,0-1 0,0 1 0,0 0 0,-1-1-1,1 0 1,-1 1 0,0-1 0,0 0 0,0 1 0,0-1-1,-1 0 1,0 0 0,1 0 0,-1 0 0,-1 0-1,0-6 1,0 8 4,0 0 0,-1 1 0,1-1 1,-1 0-1,0 1 0,1-1 0,-1 0 0,0 1 0,0 0 0,0 0 0,0-1 0,0 1 0,0 0 0,0 0 0,0 1 0,0-1 0,-1 0 0,1 1 0,0 0 1,0-1-1,-1 1 0,1 0 0,-3 0 0,-54 1-767,58-1 628,1 0 0,-1 1 0,0-1 0,1 0 0,-1 0 0,0 0-1,0 0 1,1 1 0,-1-1 0,0 0 0,1 1 0,-1-1 0,0 1 0,1-1 0,-1 1 0,1-1 0,-1 1 0,1-1 0,-1 1-1,1-1 1,-1 2 0,-2 8-5959,3-5-382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1.517"/>
    </inkml:context>
    <inkml:brush xml:id="br0">
      <inkml:brushProperty name="width" value="0.025" units="cm"/>
      <inkml:brushProperty name="height" value="0.025" units="cm"/>
    </inkml:brush>
  </inkml:definitions>
  <inkml:trace contextRef="#ctx0" brushRef="#br0">200 1 13261,'0'0'9705,"6"10"-8285,3 7-1013,-1 0 0,-1 0 1,0 1-1,-2 0 0,0 0 1,-1 1-1,3 24 0,-6-33-329,-1 0 1,1 0-1,-2 0 0,0 0 0,0 0 0,0 0 0,-2 0 0,1-1 0,-1 1 0,0-1 0,-1 1 0,0-1 0,-1 0 0,0 0 0,0-1 0,-12 14 0,4-7 177,-1-1-1,-1-1 1,-1-1-1,-19 13 1,-21 4-1883,49-26 211,1-1 0,-1 0-1,1-1 1,-1 1 0,0-1-1,-8 0 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2.160"/>
    </inkml:context>
    <inkml:brush xml:id="br0">
      <inkml:brushProperty name="width" value="0.025" units="cm"/>
      <inkml:brushProperty name="height" value="0.025" units="cm"/>
    </inkml:brush>
  </inkml:definitions>
  <inkml:trace contextRef="#ctx0" brushRef="#br0">0 0 13453,'0'0'9833,"59"20"-8167,-27-19-545,7 2-449,4-3-512,8 0-128,-2 0-896,-6-3-1699,-2-5-1921,-9 0-3972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2.502"/>
    </inkml:context>
    <inkml:brush xml:id="br0">
      <inkml:brushProperty name="width" value="0.025" units="cm"/>
      <inkml:brushProperty name="height" value="0.025" units="cm"/>
    </inkml:brush>
  </inkml:definitions>
  <inkml:trace contextRef="#ctx0" brushRef="#br0">0 3 18289,'0'0'6727,"56"8"-5702,-11-8-513,13 0-416,4 0-96,-8 0-2018,-4-3-3683,2-5-9578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4.166"/>
    </inkml:context>
    <inkml:brush xml:id="br0">
      <inkml:brushProperty name="width" value="0.025" units="cm"/>
      <inkml:brushProperty name="height" value="0.025" units="cm"/>
    </inkml:brush>
  </inkml:definitions>
  <inkml:trace contextRef="#ctx0" brushRef="#br0">187 69 11979,'0'0'3556,"5"-9"-1715,14-29-218,-18 37-1557,-1 1 1,0-1-1,0 1 0,1-1 0,-1 1 0,0-1 0,0 0 0,0 1 0,0-1 0,0 0 1,0 1-1,0-1 0,0 1 0,0-1 0,0 0 0,0 1 0,0-1 0,-1 1 0,1-1 1,0 0-1,0 1 0,0-1 0,-1 1 0,1-1 0,0 1 0,-1-1 0,1 1 0,-1-1 1,1 1-1,-1-1 0,1 1 0,0 0 0,-1-1 0,1 1 0,-1 0 0,0-1 0,1 1 1,-1 0-1,1-1 0,-1 1 0,1 0 0,-1 0 0,0 0 0,1 0 0,-1 0 0,0 0 1,1 0-1,-1 0 0,1 0 0,-1 0 0,0 0 0,1 0 0,-1 0 0,1 0 0,-1 1 1,0-1-1,0 0 0,-36 8 221,27-3-218,0 0 1,0 0-1,1 1 1,-1 1 0,1-1-1,1 2 1,0-1 0,0 1-1,0 0 1,1 1-1,0 0 1,0 0 0,1 0-1,1 1 1,0 0-1,0 0 1,0 0 0,2 1-1,-1-1 1,1 1 0,1 0-1,0 0 1,-1 19-1,3-28-35,0 1 0,0-1-1,1 1 1,0-1 0,-1 0 0,1 1-1,0-1 1,0 0 0,0 1-1,0-1 1,0 0 0,1 0-1,-1 0 1,1 0 0,-1 0-1,1 0 1,0-1 0,0 1-1,0 0 1,0-1 0,0 1-1,0-1 1,0 0 0,0 0-1,1 0 1,-1 0 0,0 0-1,1 0 1,-1-1 0,0 1-1,1-1 1,-1 0 0,1 1-1,-1-1 1,4-1 0,3 2 58,1-1 0,-1 0-1,1-1 1,-1 0 0,0-1 0,1 0 0,-1 0 0,14-6 0,-15 4-43,1-1 0,-1 1 1,0-1-1,0-1 0,-1 0 1,0 0-1,0 0 0,11-13 1,-16 16-38,1 0 0,-1 0 0,0 0 0,0-1 0,0 1 0,0-1 0,-1 1-1,1-1 1,-1 0 0,0 1 0,0-1 0,0 0 0,0 0 0,-1 0 0,0 0 0,0 0 0,0 0 0,0 0 0,0 0 0,-1 0 0,0 0 0,0 1 0,-2-7 0,2 8 10,0 1-1,0-1 0,0 1 1,0-1-1,0 1 1,-1-1-1,1 1 1,0 0-1,-1 0 1,1 0-1,-1 0 0,1 0 1,-1 0-1,0 0 1,1 0-1,-1 0 1,0 1-1,0-1 0,1 1 1,-1 0-1,-2-1 1,-12-1-3135,6 1-7928,23 5 4112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4.557"/>
    </inkml:context>
    <inkml:brush xml:id="br0">
      <inkml:brushProperty name="width" value="0.025" units="cm"/>
      <inkml:brushProperty name="height" value="0.025" units="cm"/>
    </inkml:brush>
  </inkml:definitions>
  <inkml:trace contextRef="#ctx0" brushRef="#br0">0 1 11179,'0'0'7559,"5"61"-4645,-5-38-1056,-1 5-545,-3-2-768,4 1-449,0-3-64,10-4-160,9-4-1121,-1-5-801,3-8-961,-5-3-2306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07.555"/>
    </inkml:context>
    <inkml:brush xml:id="br0">
      <inkml:brushProperty name="width" value="0.025" units="cm"/>
      <inkml:brushProperty name="height" value="0.025" units="cm"/>
    </inkml:brush>
  </inkml:definitions>
  <inkml:trace contextRef="#ctx0" brushRef="#br0">1 355 6598,'0'0'16918,"13"-9"-15205,68-60-1131,-2-3 0,97-116 0,-161 171-436,-20 24-118,-9 11-181,-6 10-238,1 1-1,-25 50 1,39-67 12,0-1-1,0 0 1,1 1-1,1 0 0,0 0 1,0 0-1,1 0 1,1 1-1,0-1 1,1 23-1,1-33 87,-1 0-1,0 0 0,1 1 1,-1-1-1,1 0 0,0 0 1,0 0-1,0 0 1,0 0-1,0-1 0,0 1 1,2 2-1,22 11-5685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4.886"/>
    </inkml:context>
    <inkml:brush xml:id="br0">
      <inkml:brushProperty name="width" value="0.025" units="cm"/>
      <inkml:brushProperty name="height" value="0.025" units="cm"/>
    </inkml:brush>
  </inkml:definitions>
  <inkml:trace contextRef="#ctx0" brushRef="#br0">0 16 17264,'0'0'4730,"9"-3"-3059,-3 0-1402,1 1-1,-1 0 1,1 0-1,0 1 1,0 0-1,0 0 1,0 0-1,10 1 1,-14 0-219,-1 1 0,1-1 0,-1 0 0,1 1 0,-1 0 0,1-1 0,-1 1 0,1 0 0,-1 0 0,1 1 0,-1-1 0,0 0 0,0 1 0,0-1 0,0 1 0,0 0 0,0 0 0,0-1 0,0 1 0,-1 1 0,1-1 0,-1 0 0,0 0 0,1 0 0,-1 1 0,0-1 0,0 1-1,0-1 1,-1 1 0,2 4 0,-1-1-39,-1-1-1,1 1 0,-1-1 0,0 1 0,0-1 0,-1 1 1,0-1-1,0 1 0,0-1 0,0 1 0,-1-1 0,0 0 0,-2 5 1,-3 3 38,-1-1 1,0 0-1,-15 16 1,-14 20 15,37-47-64,-1-1-1,1 0 1,0 1 0,0-1-1,-1 1 1,1-1-1,0 0 1,0 1 0,-1-1-1,1 1 1,0-1-1,0 1 1,0-1 0,0 0-1,0 1 1,0-1-1,0 1 1,0-1 0,0 1-1,0-1 1,0 1-1,0-1 1,0 1 0,0-1-1,0 0 1,1 1-1,-1-1 1,0 1 0,0-1-1,0 1 1,1-1-1,-1 0 1,0 1 0,1-1-1,-1 0 1,1 1-1,20 6 11,41-7-356,-46-1-21,17 1-3191,-10 0-1902,5 0-6606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5.233"/>
    </inkml:context>
    <inkml:brush xml:id="br0">
      <inkml:brushProperty name="width" value="0.025" units="cm"/>
      <inkml:brushProperty name="height" value="0.025" units="cm"/>
    </inkml:brush>
  </inkml:definitions>
  <inkml:trace contextRef="#ctx0" brushRef="#br0">253 0 16207,'0'0'10389,"-10"7"-9978,-28 23-326,1 2 1,2 2-1,2 1 1,-47 63-1,78-97-246,-12 23 169,10-5-5119,13-30-6329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5.876"/>
    </inkml:context>
    <inkml:brush xml:id="br0">
      <inkml:brushProperty name="width" value="0.025" units="cm"/>
      <inkml:brushProperty name="height" value="0.025" units="cm"/>
    </inkml:brush>
  </inkml:definitions>
  <inkml:trace contextRef="#ctx0" brushRef="#br0">138 0 11018,'0'0'6214,"-9"1"-3518,3-1-2500,0 1 1,0 0-1,0 0 0,0 1 0,1 0 1,-1 0-1,0 0 0,1 0 0,-1 1 1,1 0-1,0 0 0,0 1 0,0 0 1,1-1-1,-1 1 0,1 1 0,0-1 0,0 1 1,0 0-1,1-1 0,0 2 0,0-1 1,0 0-1,-3 9 0,5-12-178,0 1-1,-1-1 0,2 1 1,-1-1-1,0 1 1,1-1-1,-1 1 0,1 0 1,0-1-1,-1 1 1,1 0-1,1-1 0,-1 1 1,0 0-1,1-1 1,-1 1-1,1-1 0,0 1 1,0-1-1,1 4 1,0-4-4,0 0 0,-1 0 0,1 0 0,0-1 1,0 1-1,0-1 0,1 1 0,-1-1 0,0 0 0,0 1 1,1-1-1,-1 0 0,1-1 0,-1 1 0,1 0 1,-1-1-1,4 1 0,2-1 9,0 1 0,0-1 0,0 0-1,0-1 1,0 0 0,0-1 0,0 1 0,0-1 0,0-1 0,-1 0 0,1 0-1,10-6 1,-14 7-10,-1-1 0,1 0 0,0 0 0,-1 0 0,1-1-1,-1 1 1,0-1 0,0 0 0,-1 0 0,1 0 0,-1 0-1,0 0 1,0 0 0,0-1 0,0 1 0,1-8 0,-3 10 7,0 0 1,0 0 0,0-1 0,0 1-1,0 0 1,-1 0 0,1 0 0,-1-1 0,1 1-1,-1 0 1,0 0 0,0 0 0,0 0 0,0 0-1,0 0 1,0 0 0,0 0 0,-1 1 0,1-1-1,-1 0 1,1 1 0,-1-1 0,0 1 0,0-1-1,1 1 1,-1 0 0,0 0 0,0 0 0,0 0-1,0 0 1,-1 0 0,1 1 0,0-1 0,0 1-1,0-1 1,-3 1 0,-2-1 25,0 0 0,0 0 0,0 1 0,1 0 0,-1 1 0,0-1 0,0 1 0,0 1 0,0-1 0,1 1 0,-9 3 0,13-4-71,0 0-1,0 0 0,0 0 1,0 0-1,0 0 1,0 0-1,1 0 1,-1 1-1,0-1 1,0 1-1,1-1 1,-1 1-1,1 0 1,0-1-1,-1 1 1,1 0-1,0 0 1,0 0-1,0 0 1,0 0-1,0 0 1,1 0-1,-1 1 1,1-1-1,-1 0 1,1 0-1,0 0 1,0 1-1,0-1 1,0 0-1,0 0 0,1 1 1,-1-1-1,0 0 1,1 0-1,0 0 1,0 0-1,1 3 1,0-2-419,1 0 1,0 0 0,0-1-1,0 1 1,0-1-1,0 1 1,0-1 0,1 0-1,-1 0 1,1-1-1,0 1 1,-1-1 0,1 1-1,0-1 1,0 0-1,0-1 1,0 1 0,4-1-1,-2 2-607,34 5-5809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6.219"/>
    </inkml:context>
    <inkml:brush xml:id="br0">
      <inkml:brushProperty name="width" value="0.025" units="cm"/>
      <inkml:brushProperty name="height" value="0.025" units="cm"/>
    </inkml:brush>
  </inkml:definitions>
  <inkml:trace contextRef="#ctx0" brushRef="#br0">110 1 16784,'0'0'2018,"-8"7"-70,-6 5-1014,0 1 0,1 1 0,-16 20 1,26-30-810,0 0 0,0 0 0,0 0 0,0 0 0,1 1 0,-1-1 0,1 1 0,0-1 0,1 1 0,-1 0-1,1 0 1,0 0 0,0 0 0,0 0 0,1 0 0,0 0 0,0 0 0,0 0 0,1 0 0,-1 0 0,3 5 0,-2-9-104,0 1-1,1 0 1,-1-1 0,1 1-1,0-1 1,0 0-1,-1 0 1,1 1-1,0-1 1,0 0-1,0 0 1,0-1-1,0 1 1,0 0-1,0-1 1,1 1-1,-1-1 1,0 0-1,0 0 1,0 1-1,1-1 1,-1-1-1,0 1 1,0 0-1,0-1 1,3 0-1,0 1 8,1-1-1,0 0 0,-1-1 1,0 1-1,1-1 0,-1 0 1,0-1-1,0 1 1,7-5-1,-9 4 34,0 0-1,0 0 1,0 0 0,0-1 0,0 1 0,-1-1-1,0 1 1,1-1 0,-1 0 0,-1 0-1,1 0 1,0 0 0,-1 0 0,0 0-1,0-1 1,0 1 0,-1 0 0,0-1 0,1 1-1,-1 0 1,-1-1 0,0-4 0,1 6-55,-1 0 0,0 0 0,0 0 1,-1 0-1,1 0 0,-1 0 0,1 0 1,-1 1-1,0-1 0,0 0 0,0 1 1,-1-1-1,1 1 0,0 0 0,-1 0 1,0 0-1,1 0 0,-1 0 1,0 1-1,0-1 0,0 1 0,0 0 1,0 0-1,0 0 0,0 0 0,-1 0 1,1 1-1,0-1 0,-4 1 0,2 0-386,-19-1-774,11 5-3579,11 1-1192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6.812"/>
    </inkml:context>
    <inkml:brush xml:id="br0">
      <inkml:brushProperty name="width" value="0.025" units="cm"/>
      <inkml:brushProperty name="height" value="0.025" units="cm"/>
    </inkml:brush>
  </inkml:definitions>
  <inkml:trace contextRef="#ctx0" brushRef="#br0">1 32 17296,'0'0'5125,"74"-7"-4228,-30 0-32,3 2-160,5 0-577,-3 2-96,-1 1-1634,-12 1-2113,-11 0-2691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7.203"/>
    </inkml:context>
    <inkml:brush xml:id="br0">
      <inkml:brushProperty name="width" value="0.025" units="cm"/>
      <inkml:brushProperty name="height" value="0.025" units="cm"/>
    </inkml:brush>
  </inkml:definitions>
  <inkml:trace contextRef="#ctx0" brushRef="#br0">0 67 15310,'0'0'3396,"77"-8"-1763,-29-5-768,5 1-224,0 1-385,-5 4-288,-7-2-2691,-8 3-6053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7.783"/>
    </inkml:context>
    <inkml:brush xml:id="br0">
      <inkml:brushProperty name="width" value="0.025" units="cm"/>
      <inkml:brushProperty name="height" value="0.025" units="cm"/>
    </inkml:brush>
  </inkml:definitions>
  <inkml:trace contextRef="#ctx0" brushRef="#br0">0 316 15118,'0'0'6257,"11"-10"-4581,143-119 891,50-47-2059,-202 175-504,-10 11-11,-62 79-43,60-74 39,0 1 0,2 0 1,-1 0-1,2 1 0,0 0 1,2 1-1,-1 0 0,2 0 1,-4 32-1,8-49-107,1-1 0,-1 1 0,0 0 0,1 0 0,-1 0 0,1 0 0,-1-1 0,1 1 0,-1 0 0,1-1-1,0 1 1,-1 0 0,1-1 0,0 1 0,-1 0 0,1-1 0,0 1 0,0-1 0,0 0 0,-1 1 0,1-1 0,0 0 0,0 1 0,0-1 0,0 0 0,0 0 0,0 0 0,0 0 0,-1 0 0,1 0 0,0 0 0,0 0 0,0 0 0,0 0 0,0 0 0,0-1 0,0 1-1,0 0 1,-1-1 0,1 1 0,0 0 0,0-1 0,0 1 0,0-2 0,21-11-6090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8.218"/>
    </inkml:context>
    <inkml:brush xml:id="br0">
      <inkml:brushProperty name="width" value="0.025" units="cm"/>
      <inkml:brushProperty name="height" value="0.025" units="cm"/>
    </inkml:brush>
  </inkml:definitions>
  <inkml:trace contextRef="#ctx0" brushRef="#br0">195 6 11755,'0'0'9081,"-11"-2"-6588,6 1-2367,0 0 0,0 0 0,-1 1 1,1 0-1,0 0 0,0 0 1,0 1-1,-1 0 0,1 0 0,0 0 1,0 0-1,0 1 0,1 0 0,-1 0 1,0 0-1,1 1 0,-1-1 0,1 1 1,-5 3-1,0 3 24,-1-1 1,2 1 0,-1 1-1,1 0 1,-10 15-1,16-22-133,0 1 0,0-1-1,0 1 1,0-1 0,0 1-1,1 0 1,0 0 0,0 0-1,0 0 1,0 0 0,0 0-1,1 0 1,0 0 0,0 0 0,0 0-1,0 0 1,0 0 0,1 0-1,0 0 1,0 0 0,2 5-1,-1-7-7,0 1-1,0-1 0,0 0 0,0 0 0,0 0 0,1 0 1,-1 0-1,1 0 0,-1-1 0,1 1 0,0-1 1,0 0-1,-1 0 0,1 0 0,0 0 0,0 0 0,0 0 1,0-1-1,0 0 0,0 1 0,0-1 0,0 0 1,0-1-1,0 1 0,6-1 0,-2 0-7,1-1-1,0 1 1,-1-1 0,0-1-1,1 1 1,-1-1-1,0 0 1,0-1 0,7-4-1,-9 4-12,0-1-1,1 1 0,-1-1 1,-1 0-1,1 0 0,-1-1 1,0 0-1,0 1 1,0-1-1,-1 0 0,0-1 1,0 1-1,-1-1 1,0 1-1,0-1 0,0 0 1,-1 1-1,0-1 0,0 0 1,-1 0-1,-1-13 1,1 18 19,-1 0 0,0 0 0,0 0 0,0 0 0,0 0 0,0 1 1,-1-1-1,1 0 0,0 1 0,-1-1 0,1 1 0,-1-1 0,0 1 0,1-1 1,-1 1-1,0 0 0,0 0 0,0 0 0,0 0 0,0 1 0,0-1 1,0 0-1,0 1 0,0-1 0,0 1 0,0 0 0,-1 0 0,1 0 1,0 0-1,0 0 0,0 0 0,-3 1 0,3-1-177,-1 0 0,0 0-1,1 0 1,-1 1 0,1-1-1,-1 1 1,1 0 0,-1-1 0,1 1-1,-1 0 1,1 1 0,0-1-1,-1 0 1,1 1 0,0-1 0,0 1-1,0-1 1,0 1 0,0 0 0,1 0-1,-1 0 1,0 0 0,1 0-1,0 0 1,-1 1 0,1-1 0,-1 4-1,1 20-7660,1-15 1809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8.922"/>
    </inkml:context>
    <inkml:brush xml:id="br0">
      <inkml:brushProperty name="width" value="0.025" units="cm"/>
      <inkml:brushProperty name="height" value="0.025" units="cm"/>
    </inkml:brush>
  </inkml:definitions>
  <inkml:trace contextRef="#ctx0" brushRef="#br0">150 41 12748,'0'0'598,"-3"-3"-6470,-14-6 9545,10 8 1825,-3 1 3705,8-4-6917,2 4-2271,0 0 0,0-1 1,0 1-1,0-1 0,0 1 0,-1 0 0,1-1 1,0 1-1,0 0 0,0-1 0,0 1 1,0 0-1,-1-1 0,1 1 0,0 0 0,0 0 1,-1-1-1,1 1 0,0 0 0,0 0 1,-1-1-1,1 1 0,0 0 0,-1 0 0,1 0 1,0-1-1,-1 1 0,1 0 0,0 0 1,-1 0-1,1 0 0,0 0 0,-1 0 0,1 0 1,-1 0-1,1 0 0,0 0 0,-1 0 1,1 0-1,0 0 0,-1 0 0,1 0 0,0 0 1,-1 0-1,1 0 0,-1 1 0,1-1 1,-5 2 7,0 0 1,0 1-1,0-1 1,0 1 0,1 0-1,-1 0 1,1 1-1,0-1 1,0 1 0,0 0-1,1 0 1,-1 0-1,1 0 1,0 1-1,0 0 1,1-1 0,-1 1-1,-2 9 1,0-2 35,1 1-1,1-1 1,0 1 0,0 0 0,2 0-1,-2 21 1,3-32-56,0-1 0,0 0 0,0 1 0,0-1 0,0 1 0,1-1 0,-1 1 0,0-1 0,1 0 0,-1 1 0,0-1 0,1 0 0,0 1 0,-1-1 0,1 0 0,0 0 0,0 1 0,0-1 0,0 0 0,0 0 0,0 0 0,0 0 0,0 0 0,2 1-1,-1-1 11,0-1-1,0 1 0,0-1 1,1 1-1,-1-1 0,0 0 1,0 0-1,1 0 0,-1 0 1,0 0-1,0 0 0,1-1 1,-1 1-1,2-2 0,4 0 38,0-1 0,0 0-1,0-1 1,-1 0 0,1 0-1,-1-1 1,9-7 0,-7 4-29,-1-1 1,0 0-1,-1 0 0,1-1 1,-2 0-1,6-11 1,-9 15-14,0 0 1,0 0 0,-1 0 0,0 0-1,-1 0 1,1 0 0,-1 0 0,0-1-1,-1 1 1,1 0 0,-1-1 0,-1 1-1,0-7 1,1 12-54,-1-1 0,1 0 1,-1 1-1,1-1 0,-1 1 0,0-1 0,0 1 0,1-1 1,-1 1-1,0 0 0,0-1 0,-1 1 0,1 0 0,0 0 1,0-1-1,0 1 0,-1 0 0,1 1 0,-1-1 1,1 0-1,-1 0 0,1 0 0,-1 1 0,1-1 0,-1 1 1,0-1-1,1 1 0,-1 0 0,0 0 0,1 0 1,-1 0-1,-3 0 0,-13 6-3354,4 8-3734,6 0-811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9.271"/>
    </inkml:context>
    <inkml:brush xml:id="br0">
      <inkml:brushProperty name="width" value="0.025" units="cm"/>
      <inkml:brushProperty name="height" value="0.025" units="cm"/>
    </inkml:brush>
  </inkml:definitions>
  <inkml:trace contextRef="#ctx0" brushRef="#br0">25 1 19122,'0'0'5029,"-19"48"-3267,14-26-1026,5 4-480,0-2-191,0-2-98,0-2-1280,5-7-1986,0-5-2018,3-6-6182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07.899"/>
    </inkml:context>
    <inkml:brush xml:id="br0">
      <inkml:brushProperty name="width" value="0.025" units="cm"/>
      <inkml:brushProperty name="height" value="0.025" units="cm"/>
    </inkml:brush>
  </inkml:definitions>
  <inkml:trace contextRef="#ctx0" brushRef="#br0">184 0 16464,'-9'4'955,"-4"4"-731,1 0-1,-1 1 1,1 0-1,1 1 1,0 0-1,0 1 1,1 0-1,-10 14 1,13-16-138,0 1 0,1-1 0,-1 1 0,2 0-1,0 1 1,0-1 0,1 1 0,0 0 0,1 0 0,0 1 0,0-1 0,0 13-1,3-23-61,0 0-1,0 0 1,0 0-1,0 0 1,0 1-1,0-1 1,1 0-1,-1 0 0,0 0 1,1 0-1,-1 0 1,1 0-1,-1 0 1,1 0-1,-1 0 0,1 0 1,0 0-1,-1 0 1,1 0-1,0 0 1,0 0-1,0 0 1,0-1-1,0 1 0,-1 0 1,1-1-1,2 1 1,0 0 76,-1 0 1,1-1-1,0 1 1,-1-1 0,1 0-1,0 0 1,0 0-1,0 0 1,-1 0-1,1-1 1,3 0-1,4-2 261,0 0-1,0-1 1,-1 0-1,0 0 0,13-9 1,-9 5-79,-1-2 1,-1 1 0,1-2 0,-2 1 0,19-24 0,-26 29-224,0 1 0,0 0 0,0-1 1,-1 0-1,1 0 0,-1 0 0,0 0 1,-1 0-1,1 0 0,-1 0 1,0 0-1,-1-1 0,1 1 0,-1 0 1,0-1-1,0 1 0,-1 0 0,1-1 1,-1 1-1,-3-8 0,3 11-108,0-1 0,-1 1 0,1 0 0,-1 0 1,0 0-1,1 0 0,-1 0 0,0 0 0,0 0 0,-1 0 0,1 1 0,0 0 1,0-1-1,-1 1 0,1 0 0,-1 0 0,1 0 0,-1 0 0,1 0 0,-1 1 0,0-1 1,1 1-1,-1 0 0,0 0 0,1 0 0,-1 0 0,0 0 0,1 0 0,-1 1 0,0-1 1,1 1-1,-1 0 0,1 0 0,-6 2 0,4-1-228,0-1 0,0 1 0,1 0 0,-1 0-1,0 1 1,1-1 0,-1 1 0,1 0 0,0 0 0,-4 3 0,6-4-56,0 0 0,-1 0 0,1 0 0,0-1 0,0 1 0,0 0 0,0 0 0,0 0 0,1 1 0,-1-1 0,1 0 0,-1 0 0,1 0 0,0 0 0,0 1 0,0-1 0,0 0 0,0 0 0,1 4 0,6 2-5229,10-4-1800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9.617"/>
    </inkml:context>
    <inkml:brush xml:id="br0">
      <inkml:brushProperty name="width" value="0.025" units="cm"/>
      <inkml:brushProperty name="height" value="0.025" units="cm"/>
    </inkml:brush>
  </inkml:definitions>
  <inkml:trace contextRef="#ctx0" brushRef="#br0">1 1 7815,'0'0'289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09.991"/>
    </inkml:context>
    <inkml:brush xml:id="br0">
      <inkml:brushProperty name="width" value="0.025" units="cm"/>
      <inkml:brushProperty name="height" value="0.025" units="cm"/>
    </inkml:brush>
  </inkml:definitions>
  <inkml:trace contextRef="#ctx0" brushRef="#br0">1 66 8552,'25'-48'2205,"-24"47"-1521,1 0 0,-1-1 0,0 1 0,0 0 0,1 0 0,-1 0 0,1 0 0,-1 0 0,1 0 0,0 0 0,-1 1 0,1-1 1,0 0-1,-1 1 0,1-1 0,0 1 0,0 0 0,3 0 0,40-2 4841,-34 2-6105,3 0 1031,-2 0-295,0 0 0,1 0 0,-1 1 0,22 5 0,-32-6-154,0 0-1,0 1 1,-1 0-1,1-1 1,0 1-1,-1 0 1,1 0-1,0 0 1,-1 0-1,1 0 1,-1 0-1,1 0 1,-1 0-1,0 1 1,1-1 0,-1 0-1,0 1 1,0-1-1,0 1 1,0 0-1,0-1 1,-1 1-1,1 0 1,0-1-1,-1 1 1,1 0-1,-1 0 1,0 0-1,1 0 1,-1-1-1,0 1 1,0 0-1,0 0 1,-1 0-1,1 0 1,0-1 0,-1 1-1,1 0 1,-2 3-1,0 1 48,-1 1-1,0-1 1,0 0-1,-1 0 1,0 0-1,0 0 1,0 0-1,-1-1 1,0 0-1,-7 7 1,-65 46 327,25-20-245,43-30-132,6-6 4,0-1-1,0 1 0,0 1 1,0-1-1,1 0 1,-1 1-1,1-1 1,-1 1-1,1-1 0,0 1 1,0 0-1,1 0 1,-1 0-1,0 1 0,1-1 1,0 0-1,-2 5 1,6-7 0,-1 0-1,0 0 1,0 0 0,1-1 0,-1 1-1,1 0 1,-1-1 0,1 0 0,-1 0 0,0 0-1,1 0 1,-1 0 0,1 0 0,-1 0 0,4-2-1,-3 2 7,13-2-366,1 0 0,-1-2 0,0 0 0,29-11 0,24-18-7083,-34 14-1010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10.318"/>
    </inkml:context>
    <inkml:brush xml:id="br0">
      <inkml:brushProperty name="width" value="0.025" units="cm"/>
      <inkml:brushProperty name="height" value="0.025" units="cm"/>
    </inkml:brush>
  </inkml:definitions>
  <inkml:trace contextRef="#ctx0" brushRef="#br0">0 25 15182,'0'0'12716,"74"16"-11819,-28-20-448,-1-4-353,5 0-160,-4 0-1218,-6 2-2081,-8 0-3844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10.772"/>
    </inkml:context>
    <inkml:brush xml:id="br0">
      <inkml:brushProperty name="width" value="0.025" units="cm"/>
      <inkml:brushProperty name="height" value="0.025" units="cm"/>
    </inkml:brush>
  </inkml:definitions>
  <inkml:trace contextRef="#ctx0" brushRef="#br0">1 261 10922,'0'0'12743,"10"-5"-10981,24-13-1559,-1-1 1,0-1-1,-2-2 1,0-1-1,-2-2 0,-1 0 1,-1-2-1,39-49 1,-75 87-158,-40 55 5,44-59-44,1 0-1,0 0 1,1 0 0,0 1-1,0-1 1,0 1 0,1 0 0,0 0-1,1 0 1,-1 8 0,2-15-45,0 0 1,0 1 0,1-1 0,-1 0 0,0 0 0,0 0 0,1 0 0,-1 0-1,1 0 1,-1 0 0,1 0 0,-1 0 0,1 0 0,0 0 0,-1 0 0,1 0-1,0 0 1,0 0 0,0-1 0,0 1 0,0 0 0,-1-1 0,1 1-1,0 0 1,1-1 0,-1 1 0,0-1 0,0 0 0,0 1 0,0-1 0,0 0-1,0 0 1,0 1 0,1-1 0,-1 0 0,2-1 0,2 2-923,0-2 1,0 1 0,0-1-1,0 1 1,0-2 0,0 1-1,8-3 1,17-12-7460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11.118"/>
    </inkml:context>
    <inkml:brush xml:id="br0">
      <inkml:brushProperty name="width" value="0.025" units="cm"/>
      <inkml:brushProperty name="height" value="0.025" units="cm"/>
    </inkml:brush>
  </inkml:definitions>
  <inkml:trace contextRef="#ctx0" brushRef="#br0">138 1 9641,'0'0'7896,"-9"2"-4138,1 1-3279,-1 1 0,0 0 0,1 0 0,0 1 0,0 0 0,0 0 0,1 1 0,0 0 0,-11 11 0,14-13-363,1 0 1,-1 1 0,1-1 0,0 1 0,0-1 0,0 1 0,0 0-1,1 0 1,0 0 0,0 1 0,0-1 0,1 0 0,-1 1-1,2-1 1,-1 1 0,0-1 0,1 1 0,0-1 0,1 9 0,0-12-115,0 1 1,-1 0 0,2-1-1,-1 1 1,0-1 0,0 0-1,1 1 1,-1-1 0,1 0-1,0 0 1,-1 0 0,1 0-1,0 0 1,0 0 0,1 0-1,-1-1 1,0 1 0,0-1-1,1 0 1,-1 0 0,1 0-1,-1 0 1,1 0 0,0 0-1,-1 0 1,1-1 0,0 0-1,-1 1 1,1-1 0,4 0-1,-3 0 0,1 0 0,0 0 0,-1-1 0,1 1 0,0-1 0,-1 0 0,1 0 0,-1-1 0,0 1 0,1-1 0,-1 0-1,0 0 1,0-1 0,0 1 0,0-1 0,-1 0 0,5-3 0,-4 0 8,0-1 0,0 1 0,0-1 0,-1 1 0,0-1 0,-1 0 1,1 0-1,-1-1 0,0 1 0,-1 0 0,0-1 0,0 1 0,-1 0 0,0-1 0,0 1 0,0-1 0,-3-9 1,2 15-4,0 0 1,-1 0 0,1 0 0,-1 1 0,1-1 0,-1 0 0,0 0 0,1 1 0,-1-1 0,0 1 0,0 0-1,0 0 1,0-1 0,0 1 0,-1 0 0,1 1 0,0-1 0,0 0 0,-1 1 0,1-1 0,0 1 0,-1 0 0,1 0-1,0-1 1,-1 2 0,-4-1 0,5 0-147,0 1 0,0-1-1,0 0 1,0 0 0,0 1 0,1-1-1,-1 1 1,0 0 0,0-1-1,0 1 1,0 0 0,1 0 0,-1 0-1,1 0 1,-1 1 0,0-1 0,1 0-1,0 1 1,-1-1 0,1 1-1,0-1 1,0 1 0,0-1 0,0 1-1,0 0 1,0 0 0,0 0 0,1-1-1,-1 1 1,1 0 0,-1 0-1,1 0 1,-1 2 0,1-3-88,0 0 0,0 0 0,0 0 0,1 0 0,-1 0 1,0 0-1,0-1 0,1 1 0,-1 0 0,0 0 0,1 0 0,-1 0 0,0-1 1,1 1-1,0 0 0,-1 0 0,1-1 0,-1 1 0,1 0 0,0-1 0,-1 1 1,1-1-1,0 1 0,0-1 0,-1 1 0,1-1 0,0 1 0,0-1 0,1 1 0,18 7-5506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11.479"/>
    </inkml:context>
    <inkml:brush xml:id="br0">
      <inkml:brushProperty name="width" value="0.025" units="cm"/>
      <inkml:brushProperty name="height" value="0.025" units="cm"/>
    </inkml:brush>
  </inkml:definitions>
  <inkml:trace contextRef="#ctx0" brushRef="#br0">131 26 11435,'0'0'9203,"-7"-2"-7164,3 1-1912,0 1-1,0 0 1,0-1 0,0 2-1,0-1 1,0 0-1,0 1 1,0-1-1,0 1 1,0 1-1,0-1 1,1 0-1,-1 1 1,0 0-1,1-1 1,-1 1-1,1 1 1,0-1-1,0 0 1,0 1-1,0 0 1,0 0-1,0 0 1,1 0-1,-1 0 1,1 0-1,0 1 1,0-1 0,-1 5-1,-1-2-38,1 1 0,0 0 0,0 0 1,1 0-1,0 0 0,0 0 0,1 1 0,0-1 0,0 0 0,1 11 0,0-15-78,0-1 0,0 1 0,0-1 0,1 1 0,-1-1 0,1 1 0,0-1 0,-1 1 0,1-1 0,0 0 0,1 1 0,-1-1 0,0 0-1,0 0 1,1 0 0,0 0 0,-1 0 0,1 0 0,0 0 0,0-1 0,0 1 0,0-1 0,0 1 0,0-1 0,0 0 0,1 0 0,-1 1 0,0-2 0,1 1-1,-1 0 1,1 0 0,4 0 0,-1-1 20,0 1-1,0-1 0,1 0 0,-1 0 1,0-1-1,0 0 0,0 0 0,0 0 1,0-1-1,0 0 0,0 0 1,0-1-1,-1 1 0,1-1 0,-1 0 1,0-1-1,0 1 0,0-1 0,0 0 1,5-7-1,-4 5 152,-1-1 0,0 1 0,-1-1 0,0 0 0,0-1 1,0 1-1,-1-1 0,0 0 0,-1 0 0,0 0 0,0 0 0,0 0 0,-1 0 0,0-16 0,-1 22-163,0 0-1,0 0 0,0 0 0,0 0 0,-1 0 0,1 0 0,-1 0 0,1 0 0,-1 0 1,0 0-1,0 0 0,0 0 0,0 0 0,0 1 0,0-1 0,0 0 0,0 1 0,-1-1 1,1 1-1,-1-1 0,-2-1 0,1 1-18,-1 0 1,1 1-1,-1-1 0,1 1 1,-1 0-1,0 0 0,1 0 1,-1 1-1,0-1 0,0 1 1,-4 0-1,-48 7-3081,10 8-5762,14-2-4134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11.963"/>
    </inkml:context>
    <inkml:brush xml:id="br0">
      <inkml:brushProperty name="width" value="0.025" units="cm"/>
      <inkml:brushProperty name="height" value="0.025" units="cm"/>
    </inkml:brush>
  </inkml:definitions>
  <inkml:trace contextRef="#ctx0" brushRef="#br0">1 212 14157,'0'0'4906,"7"-2"-2722,10-4-1663,1 1 1,0 1 0,-1 1-1,33-2 1,85 3-167,-56 2-169,832-33 1005,295-3-145,-1087 35 545,1-6 0,172-32 0,-251 33-1546,-29 6-59,-1-2-1,1 0 0,-1 0 0,1-1 1,17-7-1,-22-2-1896,-10-3-3641,-10-2-3038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13.026"/>
    </inkml:context>
    <inkml:brush xml:id="br0">
      <inkml:brushProperty name="width" value="0.025" units="cm"/>
      <inkml:brushProperty name="height" value="0.025" units="cm"/>
    </inkml:brush>
  </inkml:definitions>
  <inkml:trace contextRef="#ctx0" brushRef="#br0">0 252 17072,'0'0'1516,"13"-2"806,16-5-1953,0-1 0,-1-2 0,0 0 1,0-2-1,42-26 0,-36 18-156,0-2 1,-2-1 0,-1-2 0,31-32 0,-46 40-226,-16 17 12,-1 0-1,1 0 0,0 0 1,0 0-1,0 0 0,0 0 1,0 0-1,0 0 0,0 0 1,0 0-1,0 0 1,0 0-1,0 0 0,0 0 1,-1 0-1,1 0 0,0 0 1,0 0-1,0 0 0,0 0 1,0 0-1,0 0 1,0 0-1,0 0 0,0 0 1,0 0-1,0 0 0,0 0 1,-1 0-1,1 0 0,0 0 1,0 0-1,0 0 1,0 0-1,0 0 0,0 0 1,0 0-1,0 0 0,0 0 1,0 0-1,0-1 0,0 1 1,-29 29-63,16-11 55,0 1 0,-20 39 1,29-49-1,0-1 0,1 1-1,0 0 1,1 0 0,0 0 0,0 0 0,1 0 0,0 1 0,0-1 0,2 10 0,-1-17-100,0 0 1,1-1-1,-1 1 0,1 0 1,0-1-1,-1 1 0,1 0 1,0-1-1,0 1 1,0-1-1,0 0 0,0 1 1,0-1-1,1 0 0,-1 1 1,0-1-1,1 0 0,-1 0 1,1 0-1,-1 0 0,1-1 1,0 1-1,-1 0 0,1 0 1,0-1-1,-1 1 0,1-1 1,0 0-1,0 0 0,-1 1 1,1-1-1,0 0 1,0 0-1,-1-1 0,1 1 1,3-1-1,3 0-1056,-1 0-1,1 0 1,-1-1 0,0 0-1,1 0 1,-1-1-1,10-5 1,20-17-8845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13.386"/>
    </inkml:context>
    <inkml:brush xml:id="br0">
      <inkml:brushProperty name="width" value="0.025" units="cm"/>
      <inkml:brushProperty name="height" value="0.025" units="cm"/>
    </inkml:brush>
  </inkml:definitions>
  <inkml:trace contextRef="#ctx0" brushRef="#br0">97 0 2723,'0'0'13340,"-9"7"-11503,-2 3-1494,0 1 0,0 0 0,-17 24 1,25-31-199,0 1 1,0-1 0,0 1 0,1-1 0,-1 1 0,1 0 0,1 0-1,-1 0 1,1 0 0,-1 0 0,2 0 0,-1 1 0,0-1 0,1 0-1,0 0 1,0 1 0,2 8 0,-1-12-108,0-1-1,0 1 1,0-1-1,0 1 1,1-1 0,-1 1-1,0-1 1,1 0-1,-1 1 1,1-1 0,0 0-1,-1 0 1,1 0 0,0 0-1,-1-1 1,1 1-1,0 0 1,0-1 0,0 1-1,0-1 1,0 1-1,0-1 1,0 0 0,-1 0-1,1 0 1,0 0-1,0 0 1,0-1 0,2 0-1,1 1 91,0 0-1,1-1 0,-1 0 1,0 0-1,0-1 1,0 0-1,-1 1 1,1-1-1,8-5 0,-8 2 14,0 0 0,-1 1-1,0-1 1,0-1 0,0 1 0,0-1-1,-1 1 1,0-1 0,4-12-1,-5 14-11,-1 0 0,0 0 0,0 0 0,0 0 0,0-1 0,-1 1 0,1 0-1,-1 0 1,0-1 0,-1 1 0,1 0 0,-1 0 0,1-1 0,-1 1 0,-1 0 0,-1-5-1,2 7-106,0 1-1,0-1 0,0 1 0,0-1 1,-1 1-1,1 0 0,0 0 1,-1 0-1,1-1 0,-1 1 0,1 0 1,-1 1-1,1-1 0,-1 0 0,0 0 1,1 1-1,-1-1 0,0 1 0,0-1 1,0 1-1,1 0 0,-1 0 0,0 0 1,0 0-1,0 0 0,1 0 1,-1 0-1,0 1 0,0-1 0,1 1 1,-1-1-1,0 1 0,0 0 0,1-1 1,-1 1-1,-1 1 0,-1 0-34,1 0-1,0 0 1,0 0-1,0 0 1,0 0-1,0 0 1,0 1-1,1-1 1,-1 1 0,1 0-1,0 0 1,0 0-1,0 0 1,0 0-1,0 0 1,1 1-1,-3 5 1,4-7-263,-1 1 0,1 0-1,0 0 1,-1 0 0,1-1 0,1 1 0,-1 0-1,0 0 1,1 0 0,-1-1 0,1 1 0,0 0-1,0-1 1,2 4 0,-2-4-375,0 0-1,1 0 1,-1-1 0,1 1 0,0 0-1,-1-1 1,1 0 0,0 1 0,0-1-1,0 0 1,0 0 0,0 0 0,0 0-1,0 0 1,0-1 0,0 1-1,5 0 1,15 2-7986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0:13.742"/>
    </inkml:context>
    <inkml:brush xml:id="br0">
      <inkml:brushProperty name="width" value="0.025" units="cm"/>
      <inkml:brushProperty name="height" value="0.025" units="cm"/>
    </inkml:brush>
  </inkml:definitions>
  <inkml:trace contextRef="#ctx0" brushRef="#br0">185 35 16239,'0'0'3801,"-8"-3"-560,3 2-3054,0-1 0,0 1 0,0 0 0,-1 0 0,1 1 0,0 0 0,-1 0 0,1 0 0,0 0 0,0 1 0,-1 0 0,1 0 0,0 1 0,0-1 0,0 1 0,0 0 0,0 0 0,0 1 0,1-1 1,-1 1-1,1 0 0,0 1 0,0-1 0,0 1 0,0-1 0,-5 8 0,5-7-85,0 0-1,0 1 1,1-1 0,-1 1-1,1 0 1,0 0 0,1 1 0,-1-1-1,1 0 1,0 1 0,0 0 0,1-1-1,-2 13 1,3-15-92,0 0 0,0 0 0,0 0 1,1 0-1,-1 1 0,1-1 0,0 0 0,0 0 0,0 0 0,1 0 1,-1-1-1,1 1 0,-1 0 0,1-1 0,0 1 0,0-1 0,0 1 1,0-1-1,1 0 0,-1 0 0,0 0 0,1 0 0,0 0 1,-1 0-1,1-1 0,0 0 0,4 2 0,2 1-1,0 0 0,1-1 1,-1-1-1,0 0 0,1 0 0,-1 0 0,1-1 0,0-1 1,-1 0-1,1 0 0,0-1 0,-1 0 0,1 0 0,-1-1 0,19-7 1,-22 7 12,-1-1 1,1 1 0,-1-1-1,0-1 1,0 1 0,0-1-1,-1 1 1,1-2-1,-1 1 1,0 0 0,0-1-1,-1 1 1,1-1 0,-1 0-1,0-1 1,0 1 0,0 0-1,-1-1 1,0 0 0,0 1-1,-1-1 1,1 0 0,-1 0-1,0 0 1,-1 0 0,0-10-1,0 13-27,0-1 0,-1 1 1,1-1-1,-1 1 0,0 0 0,0-1 0,0 1 0,0 0 0,-1-1 1,0 1-1,1 0 0,-1 0 0,0 0 0,0 1 0,-1-1 0,1 0 1,0 1-1,-1-1 0,0 1 0,-3-3 0,-1 1-854,0 0 1,0 0-1,0 0 0,-1 1 0,1 0 1,-1 1-1,-15-4 0,4 3-5253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08.232"/>
    </inkml:context>
    <inkml:brush xml:id="br0">
      <inkml:brushProperty name="width" value="0.025" units="cm"/>
      <inkml:brushProperty name="height" value="0.025" units="cm"/>
    </inkml:brush>
  </inkml:definitions>
  <inkml:trace contextRef="#ctx0" brushRef="#br0">168 1 16784,'-14'8'1511,"6"-3"-1260,-12 7 903,0 0 1,-26 23-1,41-31-997,-1 1 0,1 0 0,1 0 0,-1 0 0,1 1 0,-1 0 0,2 0 0,-1 0 0,1 0 0,0 0 0,0 1 0,0-1 0,1 1 0,-2 11 0,3-17-153,1 0 0,0 1 0,0-1-1,0 0 1,0 0 0,1 1 0,-1-1-1,0 0 1,0 0 0,1 0 0,-1 1-1,1-1 1,-1 0 0,1 0-1,-1 0 1,1 0 0,0 0 0,0 0-1,-1 0 1,1 0 0,0 0 0,0 0-1,2 1 1,-1-1 20,1 1-1,0 0 1,1-1-1,-1 0 1,0 0-1,0 0 1,0 0-1,7 1 1,3-1 87,0 0 1,0-1-1,22-2 1,-27 1 70,-1-1 0,1 0 0,0 0 1,0-1-1,-1 0 0,1 0 0,-1-1 1,0 0-1,0 0 0,-1 0 0,11-10 1,-14 11-59,0 1 1,0-1-1,0 0 1,0 0-1,-1 0 1,1-1-1,-1 1 1,0 0-1,0-1 1,0 0-1,-1 1 1,1-1-1,-1 0 1,0 0-1,0 0 1,0 0-1,-1 0 1,1 0-1,-1 0 1,0 0-1,0 0 1,0 0-1,-1 0 1,1 0-1,-2-4 1,0 5-107,0 0 1,0 0 0,0 0 0,0 0-1,0 0 1,-1 1 0,1-1 0,-1 1-1,0 0 1,0-1 0,0 1 0,0 1-1,0-1 1,0 0 0,0 1 0,-1-1-1,1 1 1,0 0 0,-4-1 0,-7-1-52,1 0 1,-1 0 0,-20-1-1,27 4-405,-30-1 318,22 5-2288,7 5-3989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1:42.721"/>
    </inkml:context>
    <inkml:brush xml:id="br0">
      <inkml:brushProperty name="width" value="0.025" units="cm"/>
      <inkml:brushProperty name="height" value="0.025" units="cm"/>
    </inkml:brush>
  </inkml:definitions>
  <inkml:trace contextRef="#ctx0" brushRef="#br0">915 39 8584,'0'0'-598,"-9"0"652,-43-2 59,-70-4 2010,77-9-1254,37 12-863,1 0-1,-1 0 1,0 1 0,-16-2-1,2 3-3,0 2 0,0 1 0,0 1 0,0 1 0,0 0 0,1 2 0,0 0 0,0 2 0,0 0 0,1 2 0,0 0 0,1 1 0,-21 15 0,-7 9 19,0 2 0,3 1 0,-70 79 0,106-109 33,1 0 0,0 1 0,1 0 0,0 0 0,0 1 0,1 0 0,0 0 0,-5 15 0,9-19-29,0 0 0,0 0 0,0 0-1,1 1 1,0-1 0,0 0 0,0 1 0,1-1-1,0 0 1,0 0 0,1 0 0,-1 0 0,2 0-1,-1 0 1,0 0 0,5 6 0,1 2-23,1 0 0,0-1-1,1 0 1,1-1 0,0 0 0,0-1 0,1 0 0,1 0 0,0-1-1,0-1 1,1-1 0,0 0 0,1 0 0,0-1 0,0-1 0,30 8-1,14-1 10,0-2-1,1-3 0,75 1 0,-66-5-7,13 1-45,141-7 1,-194-1 44,0-1 0,-1-1 1,1-2-1,-1-1 0,-1-1 0,1-1 1,-1-2-1,34-20 0,-41 21 57,-2-2 0,0 0 0,0-1 0,27-29 0,-40 38-31,1-1 0,-2-1 0,1 1 1,0-1-1,-1 1 0,0-1 0,-1 0 0,0-1 0,0 1 1,0-1-1,-1 1 0,0-1 0,-1 0 0,1 0 0,-1 1 0,-1-14 1,-1 17-5,0 0 0,0-1 1,0 1-1,0 1 0,-1-1 1,0 0-1,0 0 1,0 0-1,0 1 0,-1-1 1,0 1-1,1 0 0,-1 0 1,-4-3-1,-52-42 23,38 33-1,-12-9 16,-1 2 1,-1 1-1,-1 2 1,0 2 0,-2 1-1,-68-19 1,55 22-795,1 3 0,-1 1 1,-1 3-1,-99 2 0,65 9-2402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1:44.553"/>
    </inkml:context>
    <inkml:brush xml:id="br0">
      <inkml:brushProperty name="width" value="0.025" units="cm"/>
      <inkml:brushProperty name="height" value="0.025" units="cm"/>
    </inkml:brush>
  </inkml:definitions>
  <inkml:trace contextRef="#ctx0" brushRef="#br0">728 89 5285,'-7'-2'131,"-1"0"0,1 1 0,-1 0-1,1 0 1,0 0 0,-1 1 0,0 1 0,1-1 0,-9 2-1,7-1-381,-139 17 1975,130-15-1672,-1 1 0,0 0 0,1 2 0,0 0 0,0 1 0,0 1 0,1 0-1,0 2 1,-18 13 0,-7 7 451,2 1 1,-45 47-1,63-57-392,1 2-1,-20 27 1,36-44-109,1 0 0,0 0-1,0 1 1,0-1 0,1 1-1,0 0 1,0 0 0,1 0-1,0 0 1,0 1 0,1-1-1,0 1 1,0-1 0,0 14 0,3-16-11,0 0 1,0 0-1,0-1 1,0 1-1,1 0 0,0-1 1,0 0-1,0 1 1,1-1-1,-1 0 1,1-1-1,0 1 1,0-1-1,0 0 1,0 0-1,1 0 1,-1 0-1,8 2 1,10 7-43,1-2 0,34 11 0,-8-7-110,1-1 0,1-3 0,-1-2 0,2-2 0,-1-3 1,0-1-1,61-7 0,-93 2 219,-2 0 0,1-1 0,0-1 0,-1-1 0,0-1-1,0 0 1,0-1 0,-1-1 0,-1 0 0,1-1 0,-2-1 0,1 0 0,-2-1 0,1-1 0,-2 0 0,1-1-1,-2 0 1,19-29 0,-16 19-20,-1 0 0,-1 0 0,-1-1-1,-2 0 1,0-1 0,-1 0-1,-2-1 1,-1 0 0,-1 0 0,-1 0-1,-1 0 1,-2-28 0,0 50-52,0-1 0,-1 0 0,0 0-1,0 1 1,0-1 0,-1 1 0,0-1 0,0 1 0,0 0 0,-1-1 0,1 1 0,-1 1-1,-1-1 1,1 0 0,-1 1 0,1-1 0,-1 1 0,0 0 0,-1 0 0,1 1 0,-1-1-1,-7-3 1,3 3-101,0 0 1,1 1-1,-2 0 0,1 1 0,0 0 0,0 1 0,-1 0 1,1 0-1,-1 1 0,1 0 0,0 0 0,-1 1 0,-9 3 0,2-1-348,0 2 0,0 0 0,-15 8 0,-62 31-2671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31.274"/>
    </inkml:context>
    <inkml:brush xml:id="br0">
      <inkml:brushProperty name="width" value="0.025" units="cm"/>
      <inkml:brushProperty name="height" value="0.025" units="cm"/>
    </inkml:brush>
  </inkml:definitions>
  <inkml:trace contextRef="#ctx0" brushRef="#br0">0 4 7719,'0'0'16112,"8"1"-14799,133-3 806,-76 0-2285,72 6 1,-123-1 729,-1 4-6735,-14 0-547,-16-1 3279,-81 12-3977,-8 1 9745,3 5 8998,83-13-6342,20-11-4865,0 0 0,0 1 0,0-1 0,0 0 0,0 1 0,0-1 0,0 1 0,1-1 0,-1 0 0,0 1 0,0-1 0,0 0 0,0 1 0,0-1 0,1 0 0,-1 0 0,0 1 0,0-1 0,0 0 0,1 1 0,-1-1 0,0 0 0,1 0 0,-1 0 0,0 1 0,0-1 0,1 0-1,-1 0 1,0 0 0,1 0 0,-1 1 0,1-1 0,38 10 1955,86-8-2266,-63-10-2810,-5-12-3998,-28 4-571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31.618"/>
    </inkml:context>
    <inkml:brush xml:id="br0">
      <inkml:brushProperty name="width" value="0.025" units="cm"/>
      <inkml:brushProperty name="height" value="0.025" units="cm"/>
    </inkml:brush>
  </inkml:definitions>
  <inkml:trace contextRef="#ctx0" brushRef="#br0">15 5 6566,'0'0'16309,"8"0"-14665,39-2 303,62-1-510,-97 3-1430,0 1 0,-1 0 0,1 1 0,0 1 0,-1 0 0,20 7 0,-29-9-14,0 0 1,1 0 0,-1 0-1,0 0 1,0 1-1,0-1 1,0 1-1,0 0 1,0 0 0,0-1-1,0 1 1,-1 0-1,1 0 1,-1 1 0,0-1-1,1 0 1,-1 0-1,0 1 1,0-1 0,0 1-1,0 2 1,-1 0 10,1-1 0,-1 0 0,-1 0 1,1 1-1,-1-1 0,1 0 0,-1 0 0,0 0 1,-1 0-1,1 0 0,-4 7 0,-4 4 77,0 0 0,0-1 0,-2 0 0,0-1 0,-15 15 0,-95 79 1371,71-65-3229,1 0-5607,38-30-1627</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34.285"/>
    </inkml:context>
    <inkml:brush xml:id="br0">
      <inkml:brushProperty name="width" value="0.025" units="cm"/>
      <inkml:brushProperty name="height" value="0.025" units="cm"/>
    </inkml:brush>
  </inkml:definitions>
  <inkml:trace contextRef="#ctx0" brushRef="#br0">120 266 4740,'0'0'14393,"4"-8"-12370,0 2-1408,-2 4-397,-1 0 1,1 0 0,0-1 0,-1 1 0,0 0 0,0-1-1,0 1 1,0-1 0,0 1 0,0-1 0,-1 0 0,1 1-1,-1-5 1,0 6-94,-1 0 1,1 0-1,-1 0 0,0 0 0,0 0 1,1 0-1,-1 1 0,0-1 0,0 0 1,0 0-1,0 1 0,0-1 0,0 0 0,0 1 1,0-1-1,0 1 0,0-1 0,0 1 1,-1 0-1,1-1 0,0 1 0,0 0 1,0 0-1,-1 0 0,1 0 0,0 0 1,0 0-1,0 0 0,-2 1 0,-37 3-262,35-2 124,0 0 1,1 1 0,-1-1 0,1 1 0,0 0 0,0 1 0,0-1 0,0 1-1,1-1 1,0 1 0,-1 0 0,1 1 0,1-1 0,-1 0 0,0 1-1,1 0 1,0-1 0,0 1 0,1 0 0,-1 0 0,-1 10 0,4-14 16,-1-1 0,0 1 1,0 0-1,1 0 1,-1-1-1,0 1 1,1 0-1,-1 0 0,1-1 1,-1 1-1,1-1 1,-1 1-1,1 0 0,0-1 1,-1 1-1,1-1 1,0 1-1,-1-1 0,1 0 1,0 1-1,-1-1 1,1 0-1,0 1 0,0-1 1,-1 0-1,1 0 1,0 0-1,0 0 1,0 0-1,-1 1 0,1-2 1,0 1-1,0 0 1,0 0-1,-1 0 0,1 0 1,0 0-1,0-1 1,0 1-1,-1 0 0,2-1 1,37-12 386,-24 4-324,0-1-1,0 0 0,-1-1 1,0 0-1,-1-1 1,-1 0-1,0-2 0,13-17 1,-17 21-8,0-1 1,-1 0 0,-1 0-1,0-1 1,-1 1-1,0-1 1,-1 0-1,0-1 1,0 1-1,-2-1 1,0 0 0,1-14-1,-3 27-44,1 0 0,-1 0 0,0-1 1,0 1-1,0 0 0,0 0 0,0-1 0,0 1 0,0 0 0,0 0 0,0-1 0,0 1 0,0 0 0,0 0 0,0-1 1,0 1-1,0 0 0,0 0 0,0-1 0,0 1 0,-1 0 0,1 0 0,0-1 0,0 1 0,0 0 0,0 0 1,0 0-1,-1-1 0,1 1 0,0 0 0,0 0 0,0 0 0,0-1 0,-1 1 0,1 0 0,0 0 0,0 0 0,-1 0 1,1 0-1,0 0 0,0 0 0,-1 0 0,1-1 0,0 1 0,0 0 0,-1 0 0,1 0 0,-13 12 57,-13 24-307,24-34 277,-14 23 111,1 1-1,-17 41 1,28-56-86,0-1 0,0 1 1,1 0-1,1 1 1,0-1-1,0 0 1,1 1-1,0-1 1,3 21-1,12 15-280,-12-71-18552,3 14 8115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34.990"/>
    </inkml:context>
    <inkml:brush xml:id="br0">
      <inkml:brushProperty name="width" value="0.025" units="cm"/>
      <inkml:brushProperty name="height" value="0.025" units="cm"/>
    </inkml:brush>
  </inkml:definitions>
  <inkml:trace contextRef="#ctx0" brushRef="#br0">0 20 1249,'0'0'27263,"3"9"-26958,3 26 78,-2 0 0,-1 0 0,-2 40 0,-1-75-369,0 0 0,0 0 0,0 0 0,0 1 1,-1-1-1,1 0 0,0 0 0,0 0 0,0 0 0,0 0 1,0 1-1,0-1 0,0 0 0,0 0 0,0 0 0,0 0 1,0 1-1,0-1 0,0 0 0,0 0 0,0 0 0,1 0 1,-1 1-1,0-1 0,0 0 0,0 0 0,0 0 0,0 0 1,0 0-1,0 1 0,0-1 0,0 0 0,1 0 0,-1 0 1,0 0-1,0 0 0,0 0 0,0 0 0,0 0 0,1 0 1,-1 1-1,0-1 0,0 0 0,0 0 0,0 0 0,0 0 0,1 0 1,-1 0-1,0 0 0,0 0 0,0 0 0,0 0 0,1 0 1,-1 0-1,0 0 0,10-10 393,6-16-54,-11 13-319,1-2 0,-2 1 0,0-1-1,-1 1 1,0-1 0,-1 0 0,-1 0 0,0-19-1,-1 33-139,-2 5 33,0 0 0,1 0 1,0 0-1,0 0 0,0 0 1,0 0-1,0 6 0,1-10 73,0 2 3,-1-1 1,1 0-1,0 1 1,0-1-1,-1 0 1,1 1-1,0-1 0,0 1 1,0-1-1,0 0 1,1 1-1,-1-1 1,0 0-1,0 1 1,1-1-1,-1 0 0,1 0 1,-1 1-1,1-1 1,0 0-1,-1 0 1,1 0-1,0 0 1,0 1-1,0-1 1,0 0-1,0-1 0,0 1 1,0 0-1,0 0 1,0 0-1,0-1 1,1 1-1,-1 0 1,0-1-1,0 1 0,1-1 1,-1 0-1,0 1 1,1-1-1,-1 0 1,1 0-1,-1 0 1,0 0-1,3 0 0,1-1 32,-1 0-1,1 0 0,-1 0 0,1 0 0,-1-1 0,0 0 0,0 0 0,1 0 0,-1 0 0,-1-1 0,1 0 0,0 1 0,3-5 0,56-72 41,-66 114-593,-2-15 511,3-13 41,0 0 1,1 0 0,-1 0 0,1 0 0,1 0 0,0 0 0,0 11 0,1-17-29,-1 0 1,0-1-1,1 1 0,-1 0 0,1-1 0,-1 1 1,1 0-1,-1-1 0,1 1 0,0 0 0,-1-1 1,1 1-1,0-1 0,-1 1 0,1-1 0,0 1 0,0-1 1,0 0-1,-1 1 0,1-1 0,0 0 0,0 0 1,0 0-1,0 1 0,-1-1 0,1 0 0,0 0 0,0 0 1,0 0-1,0 0 0,0-1 0,-1 1 0,1 0 1,0 0-1,0-1 0,0 1 0,0 0 0,-1-1 1,2 0-1,32-16 152,-24 5-256,-1 0-1,0 0 1,-1 0-1,0-1 1,-1 0 0,10-27-1,-19 46-123,-3 4 194,1 0-1,0 0 0,1 1 0,0-1 1,1 1-1,0 0 0,1 0 1,-1 11-1,3-20-80,-1-1-1,0 0 1,1 1-1,-1-1 1,1 0 0,0 0-1,-1 0 1,1 1 0,0-1-1,0 0 1,-1 0 0,1 0-1,0 0 1,0 0 0,0 0-1,0 0 1,1-1 0,-1 1-1,0 0 1,0-1 0,0 1-1,1 0 1,-1-1 0,0 0-1,0 1 1,1-1 0,-1 0-1,3 1 1,20 2-3790,-2-3-3473,-17 0 4624,12 0-9423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35.884"/>
    </inkml:context>
    <inkml:brush xml:id="br0">
      <inkml:brushProperty name="width" value="0.025" units="cm"/>
      <inkml:brushProperty name="height" value="0.025" units="cm"/>
    </inkml:brush>
  </inkml:definitions>
  <inkml:trace contextRef="#ctx0" brushRef="#br0">48 0 4164,'0'0'18188,"1"8"-17003,-1 19-247,-2 1 1,0-1-1,-2 0 1,-11 39-1,7-32-418,2 0 0,-5 65-1,11-99-515,0 0 0,0 1 0,0-1 0,0 0-1,0 0 1,0 0 0,0 0 0,0 1 0,0-1 0,0 0 0,0 0-1,0 0 1,0 1 0,0-1 0,0 0 0,0 0 0,0 0 0,0 0-1,0 1 1,0-1 0,0 0 0,1 0 0,-1 0 0,0 0-1,0 0 1,0 1 0,0-1 0,0 0 0,0 0 0,0 0 0,1 0-1,-1 0 1,0 0 0,0 0 0,0 0 0,0 1 0,1-1 0,-1 0-1,0 0 1,0 0 0,0 0 0,0 0 0,1 0 0,-1 0 0,0 0-1,0 0 1,0 0 0,1 0 0,9-7 207,6-13 99,-5-6-401,-2 1 0,0-1 1,-2 0-1,-1-1 0,-1 0 0,1-39 0,6-23-586,-8 76 488,-2 12 121,1 28 181,-2 49 346,-1-73-448,19 332 1072,-20-350-1094,-1 0 0,-1 0-1,0 1 1,0-1 0,-2 1-1,1 0 1,-9-16 0,2 8-422,0 1 1,-1 0-1,-26-33 1,31 43 375,8 9 57,19 14 97,8 3 7,-10-8-151,0-1 0,1-1 0,0-1 0,0-1 0,1-1 0,-1 0 0,0-2 0,1 0 0,29-4 0,-43 2 122,0 0-1,0 0 1,0-1-1,0 1 1,0-1-1,8-6 1,-11 7-59,-1 1 0,0-1 0,0 1 0,0-1 0,0 0 0,0 1 0,0-1 0,-1 0 1,1 0-1,0-1 0,-1 1 0,0 0 0,1 0 0,-1-1 0,0 1 0,0-1 0,-1 1 1,2-5-1,-4 6-16,0 0 1,0 1 0,0-1-1,0 0 1,0 1 0,0-1-1,-1 1 1,1 0 0,0 0-1,0 0 1,0 0 0,0 0-1,-1 0 1,1 0 0,-3 1-1,-2 1 21,-1 0-1,1 1 1,0-1-1,0 1 1,0 1-1,0-1 1,1 1-1,0 0 1,-1 1-1,1 0 1,1 0-1,-1 0 1,-6 9-1,8-11 80,0 1 0,1 0-1,0 1 1,0-1 0,0 1-1,0-1 1,0 1-1,1 0 1,0 0 0,0 0-1,1 0 1,-1 0 0,1 1-1,0-1 1,1 0-1,-1 1 1,1-1 0,0 0-1,1 9 1,0-12-77,0 0 0,1 1 0,-1-1 1,1 0-1,-1 0 0,1 0 0,0 0 0,0-1 1,0 1-1,0 0 0,0-1 0,0 0 1,0 1-1,0-1 0,1 0 0,-1 0 0,0 0 1,1 0-1,-1 0 0,1-1 0,-1 1 0,5-1 1,61 7 182,-65-7-193,6 0-234,0 0 163,0 1 0,1-1 1,-1-1-1,0 0 0,12-3 0,-19 3-173,0 1 0,0-1-1,-1 0 1,1 0 0,0 1-1,-1-1 1,1-1 0,0 1 0,-1 0-1,1 0 1,-1-1 0,0 1-1,2-2 1,-2 1-295,0 0 0,0 1-1,-1-1 1,1 0 0,0 0 0,-1 0 0,1 0-1,-1 1 1,0-1 0,0 0 0,1 0-1,-1 0 1,0 0 0,-1 0 0,1-3 0,-5-13-7717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36.212"/>
    </inkml:context>
    <inkml:brush xml:id="br0">
      <inkml:brushProperty name="width" value="0.025" units="cm"/>
      <inkml:brushProperty name="height" value="0.025" units="cm"/>
    </inkml:brush>
  </inkml:definitions>
  <inkml:trace contextRef="#ctx0" brushRef="#br0">0 4 9641,'0'0'8680,"67"-4"-25079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36.669"/>
    </inkml:context>
    <inkml:brush xml:id="br0">
      <inkml:brushProperty name="width" value="0.025" units="cm"/>
      <inkml:brushProperty name="height" value="0.025" units="cm"/>
    </inkml:brush>
  </inkml:definitions>
  <inkml:trace contextRef="#ctx0" brushRef="#br0">28 1 14286,'0'0'10297,"0"11"-9544,0 42 806,-14 98 0,9-129-1369,2 1 0,0 0 1,1 0-1,2 0 1,1 24-1,-1-46-155,1 0 1,-1 1-1,1-1 1,-1 0-1,1 0 0,0 1 1,-1-1-1,1 0 1,0 0-1,0 0 0,0 0 1,0 0-1,0 0 0,0 0 1,0 0-1,0 0 1,0 0-1,0-1 0,0 1 1,1 0-1,-1-1 1,0 1-1,0-1 0,1 1 1,-1-1-1,1 0 1,-1 0-1,0 1 0,1-1 1,-1 0-1,0 0 1,1 0-1,-1 0 0,2-1 1,3 0 116,0 1 0,0-1 0,0-1 0,0 1 0,-1-1 0,1 0 1,5-3-1,14-9-59,-1-2 0,-1 0 0,0-1 0,-2-2 0,32-33 0,-10 3-15,50-73 1,-88 115-134,17-27-869,-21 33 832,0-1 0,-1 1 0,1-1 0,0 1 0,-1-1 0,1 0 0,0 1 0,-1-1 0,0 0 0,1 1 0,-1-1 0,0 0 0,0 1-1,0-1 1,0 0 0,-1 0 0,1 1 0,-1-3 0,-21 4-9031,0 3 26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37.014"/>
    </inkml:context>
    <inkml:brush xml:id="br0">
      <inkml:brushProperty name="width" value="0.025" units="cm"/>
      <inkml:brushProperty name="height" value="0.025" units="cm"/>
    </inkml:brush>
  </inkml:definitions>
  <inkml:trace contextRef="#ctx0" brushRef="#br0">2 0 7591,'0'0'9737,"-1"45"-6213,7-37-385,6-1-993,7-2-1346,3-3-607,1 0-97,9-2-641,0 0-1377,-2 1-1056,1-1-1443,-4 0-2017,-4 0-1954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09.818"/>
    </inkml:context>
    <inkml:brush xml:id="br0">
      <inkml:brushProperty name="width" value="0.025" units="cm"/>
      <inkml:brushProperty name="height" value="0.025" units="cm"/>
    </inkml:brush>
  </inkml:definitions>
  <inkml:trace contextRef="#ctx0" brushRef="#br0">15 48 8456,'-14'0'7983,"18"1"-3668,32 3-1463,-34-3-2745,0-1-1,-1 1 1,1-1-1,-1 1 1,1-1-1,0 0 1,-1 0-1,1 1 1,0-1-1,0 0 1,-1-1-1,1 1 1,0 0-1,-1 0 0,1-1 1,0 1-1,-1-1 1,4-1-1,-5 2-8,1-1-1,-1 1 1,1-1-1,-1 0 0,1 1 1,-1-1-1,1 0 1,-1 1-1,1-1 1,-1 0-1,0 0 0,0 1 1,1-1-1,-1 0 1,0 0-1,0 0 0,0 1 1,0-1-1,0 0 1,0 0-1,0 0 1,0 0-1,0 1 0,0-1 1,-1 0-1,1-1 1,-1 0-56,0 1 0,1-1 0,-1 0 1,0 0-1,0 1 0,0-1 0,0 1 1,-1-1-1,1 1 0,0-1 0,-1 1 1,1 0-1,-1-1 0,1 1 0,-1 0 1,1 0-1,-1 0 0,0 1 0,0-1 1,1 0-1,-1 0 0,0 1 0,0-1 1,0 1-1,0 0 0,0 0 0,0-1 1,0 1-1,1 0 0,-5 1 0,6-1-89,-1 0 0,1 1-1,-1-1 1,1 0 0,-1 0 0,1 0-1,-1 1 1,1-1 0,0 0-1,-1 1 1,1-1 0,0 0 0,-1 1-1,1-1 1,0 1 0,-1-1-1,1 0 1,0 1 0,0-1 0,0 1-1,-1-1 1,1 1 0,0-1-1,0 1 1,0-1 0,0 0 0,0 1-1,0-1 1,0 1 0,0-1-1,0 1 1,0-1 0,0 1 0,0-1-1,0 1 1,0-1 0,0 1-1,1-1 1,-1 1 0,0-1 0,1 1-1,-1 0-202,0 0 0,1 0-1,-1 0 1,1 0 0,-1 0-1,1 0 1,0 0 0,-1 0 0,1 0-1,0 0 1,-1 0 0,1-1-1,0 1 1,0 0 0,0-1-1,0 1 1,2 1 0,14-2-6252,6-2-5398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37.782"/>
    </inkml:context>
    <inkml:brush xml:id="br0">
      <inkml:brushProperty name="width" value="0.025" units="cm"/>
      <inkml:brushProperty name="height" value="0.025" units="cm"/>
    </inkml:brush>
  </inkml:definitions>
  <inkml:trace contextRef="#ctx0" brushRef="#br0">113 63 3043,'0'0'6977,"2"-8"-1564,6-28-1137,-8 36-4167,0-1 0,0 0-1,0 1 1,0-1-1,0 0 1,0 1 0,0-1-1,0 0 1,0 1-1,0-1 1,0 1 0,0-1-1,-1 0 1,1 1 0,0-1-1,0 0 1,-1 1-1,1-1 1,0 1 0,-1-1-1,1 1 1,-1-1-1,1 1 1,-1-1 0,1 1-1,-1 0 1,1-1 0,-1 1-1,1-1 1,-1 1-1,1 0 1,-1 0 0,0-1-1,1 1 1,-1 0-1,0 0 1,1 0 0,-1 0-1,0 0 1,1 0-1,-1 0 1,0 0 0,1 0-1,-1 0 1,1 0 0,-1 0-1,0 0 1,1 0-1,-1 0 1,0 1 0,1-1-1,-1 1 1,-33 11 951,28-9-964,1 1 0,1-1 0,-1 1 0,1 0-1,-1 0 1,1 1 0,0-1 0,1 1 0,-1 0 0,1 0-1,0 0 1,0 0 0,0 1 0,1-1 0,0 1-1,0 0 1,0 0 0,-1 10 0,4-15-85,-1 0 0,0-1 0,1 1-1,-1 0 1,1-1 0,-1 1 0,1 0 0,0-1 0,-1 1 0,1-1 0,0 1 0,-1-1 0,1 1 0,0-1-1,-1 1 1,1-1 0,0 0 0,0 1 0,0-1 0,-1 0 0,1 0 0,0 0 0,0 1 0,0-1 0,0 0-1,-1 0 1,1 0 0,0 0 0,1-1 0,34 1 221,-32-1-199,15-1-4,0-2 0,-1 0 0,26-9 0,-32 8-42,0 1 1,1 0-1,-1 1 1,1 1-1,0-1 0,0 2 1,0 0-1,0 1 0,23 2 1,-35-2 38,0 1 0,0-1 0,0 1 1,0-1-1,0 1 0,0 0 1,-1-1-1,1 1 0,0 0 0,0 0 1,0 0-1,-1 0 0,1 0 0,-1 0 1,1 0-1,-1 0 0,1 0 0,-1 0 1,1 0-1,-1 0 0,0 0 0,1 0 1,-1 0-1,0 0 0,0 0 0,0 2 1,0-2 3,0 0 0,0 0 0,0 0 0,0 0 0,0 0 0,0 1 1,1-1-1,-1 0 0,0 0 0,1 0 0,-1 0 0,1 0 0,-1 0 1,1 0-1,-1 0 0,1-1 0,0 1 0,-1 0 0,1 0 0,0 0 0,0-1 1,0 1-1,0 0 0,0-1 0,-1 1 0,1 0 0,0-1 0,0 0 0,0 1 1,1-1-1,-1 1 0,0-1 0,0 0 0,0 0 0,2 0 0,53-3 293,-37 2-440,0 0 0,0 1 1,28 3-1,-46-3 110,1 0 0,-1 1 0,0-1 0,1 1 0,-1-1 0,0 1 0,0 0 0,1 0 0,-1-1 0,0 1 0,0 0 0,0 0 0,0 0 0,0 0 0,0 0 0,0 0 0,0 0 0,-1 1 0,2 0 0,-2-1 21,1 0 0,-1 0-1,1 0 1,0 0 0,0 0 0,-1 0-1,1 0 1,0 0 0,0 0-1,0-1 1,0 1 0,0 0 0,0-1-1,0 1 1,0 0 0,0-1-1,0 1 1,0-1 0,0 0 0,1 1-1,-1-1 1,0 0 0,0 0-1,2 0 1,7-1 44,0 0-1,-1-1 0,0 0 1,1-1-1,-1 0 1,17-8-1,-18 7-360,-1 1 0,1 0 0,-1 0 0,1 1 0,0 0 0,0 0 0,1 0 0,-1 1 0,0 1 0,11 0 0,-19 0 267,1 0-1,0 0 0,-1 1 0,1-1 1,-1 0-1,1 1 0,-1-1 0,1 0 1,-1 1-1,1-1 0,-1 1 0,0-1 0,1 1 1,-1-1-1,0 1 0,1-1 0,-1 1 1,0-1-1,0 1 0,1 0 0,-1-1 1,0 1-1,0 0 0,0 0-180,1 0-1,-1 0 1,0 0 0,0 0 0,1 0-1,-1 0 1,1-1 0,-1 1-1,1 0 1,-1 0 0,1-1-1,-1 1 1,1 0 0,-1-1-1,1 1 1,0 0 0,0-1-1,-1 1 1,1-1 0,0 1-1,0-1 1,0 1 0,-1-1-1,1 0 1,0 1 0,0-1-1,0 0 1,0 0 0,0 0-1,0 0 1,1 0 0,1 0-836,1 0-1,0-1 1,0 0 0,-1 0 0,1 0 0,-1 0 0,1 0 0,-1-1 0,1 0 0,-1 0 0,0 0-1,6-4 1,10-12-2289,-2-5 5064,-6-2 8512,-21 53-2236,-2 2-3981,4-11-3431,0 1-1,1 0 0,1 0 1,-5 35-1,5 114-697,7-180 141,1 0 0,0 1 1,0-1-1,8-18 0,0-3-20,2-11-140,20-49 0,-27 80 55,0 1-1,1 0 0,0 0 0,0 1 0,1-1 0,1 1 0,-1 1 0,2-1 0,12-10 0,-19 18 23,1 1 0,0-1 0,0 1 0,0-1-1,-1 1 1,2 0 0,-1 0 0,0 0 0,0 0-1,0 1 1,0-1 0,0 1 0,1 0 0,-1 0 0,0 0-1,0 1 1,5 0 0,-7-1 51,0 0 1,1 1-1,-1-1 0,0 1 1,0-1-1,1 1 0,-1 0 1,0-1-1,0 1 1,0 0-1,0 0 0,0 0 1,0 0-1,0 0 0,0 0 1,0 0-1,0 0 0,0 0 1,-1 0-1,1 1 0,0-1 1,-1 0-1,1 0 1,-1 1-1,1-1 0,-1 0 1,0 1-1,0-1 0,0 0 1,1 1-1,-1-1 0,0 1 1,-1-1-1,1 0 0,0 1 1,0-1-1,-1 0 1,1 1-1,0-1 0,-2 2 1,1 1 105,-1-1 0,0 0 0,0 0 1,0-1-1,-1 1 0,1 0 0,0-1 1,-1 1-1,0-1 0,0 0 0,1 0 0,-1 0 1,0 0-1,-1 0 0,1-1 0,0 1 1,0-1-1,-1 0 0,-4 1 0,-3 1 177,-1 0 0,1-1 0,-1 0 0,-17-1 0,28 0-370,0-1-1,0 0 0,0 0 0,0-1 1,0 1-1,0 0 0,1 0 0,-1 0 1,0 0-1,0-1 0,0 1 0,0 0 1,1-1-1,-1 1 0,0-1 1,0 1-1,1-1 0,-1 1 0,0-1 1,1 1-1,-1-1 0,0 0 0,1 1 1,-1-1-1,1 0 0,-1-1 1,1 1-484,-1-1 0,1 1 1,0-1-1,-1 1 1,1-1-1,0 1 0,0-1 1,0 1-1,0-1 1,1 1-1,-1-1 1,0 1-1,1-1 0,-1 1 1,1-2-1,11-17-11544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38.657"/>
    </inkml:context>
    <inkml:brush xml:id="br0">
      <inkml:brushProperty name="width" value="0.025" units="cm"/>
      <inkml:brushProperty name="height" value="0.025" units="cm"/>
    </inkml:brush>
  </inkml:definitions>
  <inkml:trace contextRef="#ctx0" brushRef="#br0">122 21 4676,'5'-1'4909,"-4"1"-4346,1 0 0,-1 0 1,1 0-1,-1-1 0,1 1 0,-1 0 0,1-1 1,-1 1-1,0-1 0,1 1 0,-1-1 0,0 0 1,1 0-1,-1 0 0,0 0 0,0 0 0,0 0 1,1 0-1,-1 0 0,0 0 0,-1 0 0,2-2 1,-11 1 2422,-29 5-2150,31-1-795,1 0 0,0 1 1,0 0-1,0 0 0,0 0 0,0 1 0,1 0 1,-1 0-1,1 0 0,0 1 0,1-1 0,-1 1 1,1 1-1,0-1 0,0 0 0,0 1 1,1 0-1,0 0 0,0 0 0,0 0 0,1 1 1,0-1-1,0 0 0,0 8 0,2-13-32,1 0-1,-1 0 1,1 0-1,0 0 1,-1-1-1,1 1 1,0 0-1,-1 0 1,1 0-1,0-1 1,0 1-1,0-1 0,0 1 1,0 0-1,0-1 1,0 1-1,0-1 1,0 0-1,0 1 1,0-1-1,0 0 1,0 0-1,0 0 1,0 1-1,0-1 1,0 0-1,0-1 1,1 1-1,-1 0 1,0 0-1,1-1 1,40-4 403,-30 0-306,1-1 1,-1 0 0,-1-1 0,1 0-1,-1-1 1,-1 0 0,1-1 0,-1 0-1,-1 0 1,0-1 0,0-1 0,-1 1 0,9-16-1,-22 35-64,0 1 0,1 0 0,0 0 0,0 0 0,1 1 0,-3 20 0,6-31-22,0 1 0,0 0 1,0 0-1,0 0 0,0-1 0,0 1 0,1 0 1,-1 0-1,0-1 0,0 1 0,1 0 0,-1 0 1,0-1-1,1 1 0,-1 0 0,1-1 1,-1 1-1,1-1 0,-1 1 0,1-1 0,-1 1 1,1-1-1,0 1 0,-1-1 0,1 1 0,0-1 1,-1 1-1,1-1 0,1 1 0,30 2 234,31-16-110,-16-6-241,-35 13-57,0 1 0,1 0 0,-1 1 0,1 0 0,0 1 0,23-3 0,-35 6 158,-1 0-1,0 1 1,1-1-1,-1 0 1,0 1-1,1-1 1,-1 0-1,0 1 1,0-1-1,1 1 1,-1-1-1,0 0 1,0 1-1,0-1 1,1 1-1,-1-1 1,0 1-1,0-1 1,0 1-1,0-1 1,0 1-1,0-1 1,0 1-1,0-1 1,0 0-1,0 1 1,0-1-1,0 1 1,-1-1-1,1 1 1,0-1-1,0 1 1,0-1-1,-1 0 1,1 1-1,0-1 1,0 1-1,-1-1 1,1 0-1,0 1 1,-1-1-1,0 1 1,-13 24 542,13-23-437,-6 14 490,13-9-145,25-11-156,-8-4-304,-18 6-141,0 0-1,0 0 1,0 0-1,0 1 1,1-1-1,-1 1 0,0 1 1,1-1-1,-1 1 1,0 0-1,1 0 1,-1 1-1,8 1 0,-12 1 65,0 0 0,-1 0-1,0 0 1,0 0 0,1 0-1,-2 1 1,1-1 0,0 0-1,-1 0 1,1 0 0,-1 0-1,-2 5 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39.717"/>
    </inkml:context>
    <inkml:brush xml:id="br0">
      <inkml:brushProperty name="width" value="0.025" units="cm"/>
      <inkml:brushProperty name="height" value="0.025" units="cm"/>
    </inkml:brush>
  </inkml:definitions>
  <inkml:trace contextRef="#ctx0" brushRef="#br0">1 288 6726,'0'0'12925,"9"-2"-11073,3-3-1578,0 0 0,0 0 0,-1-1 0,0 0 0,0-1 0,0-1 0,-1 0 0,0 0 0,-1-1 0,0 0 0,10-12 0,-15 16-265,-2 3 5,0 1 0,-1-1 0,1 0 0,0 0 0,-1 0 0,0 0 0,1 0 0,-1 0 0,0-1 0,0 1 0,0 0 0,0-1 0,-1 1 0,1-4 0,-14 10-152,7 2 211,0-1 0,0 1 1,1 1-1,0-1 1,0 1-1,1 0 1,-1 0-1,2 0 1,-1 1-1,1-1 1,0 1-1,0 0 1,1 0-1,0 0 1,1 0-1,-1 13 1,2-20-43,0 0 0,1 0 0,-1 0 1,0 0-1,1 0 0,-1 0 1,1 1-1,0-1 0,-1-1 0,1 1 1,0 0-1,-1 0 0,1 0 0,0 0 1,0 0-1,0-1 0,0 1 0,0 0 1,0-1-1,0 1 0,0-1 0,0 1 1,0-1-1,0 1 0,0-1 0,1 0 1,-1 1-1,0-1 0,0 0 1,0 0-1,2 0 0,44-1 364,-41 1-354,12-3-137,0-1 0,0-1 0,0 0 0,-1-1 0,1-1 1,23-14-1,23-8-4620,-63 29 4528,0-1-1,0 1 1,0 0-1,0 0 1,0-1-1,0 1 1,1 0-1,-1 0 1,0 0-1,0 0 1,0 0-1,0 0 1,0 0-1,0 1 1,0-1-1,0 0 1,0 1-1,0-1 1,0 1-1,0-1 1,0 1-1,0-1 0,0 1 1,0 0-1,1 1 1,-1-1 249,0-1 1,0 1-1,0 0 1,0-1-1,0 1 1,0-1-1,0 1 1,0-1-1,0 1 1,0-1-1,0 1 1,0-1-1,0 0 1,1 0-1,-1 0 1,0 0-1,0 0 1,0 0-1,0 0 1,0 0-1,1 0 1,-1 0-1,0 0 1,0-1-1,0 1 1,0-1-1,0 1 1,0-1-1,0 1 1,0-1-1,0 1 1,0-1-1,0 0 1,1 0-1,16-15 54,0 1-1,-1-2 1,0-1-1,-2 0 1,0 0-1,-1-2 1,-1 0-1,-1 0 1,0-1-1,10-30 1,-34 80 549,1 0 0,1 1 1,2 0-1,0 0 0,2 1 0,-2 45 1,8-73-706,0 0 1,0 1 0,0-1-1,0 0 1,1 1 0,0-1-1,-1 0 1,1 0 0,0 1-1,1-1 1,-1 0 0,1 0-1,-1 0 1,1-1 0,0 1-1,0 0 1,0-1 0,0 1-1,1-1 1,-1 1 0,1-1-1,-1 0 1,1 0 0,0 0-1,0-1 1,0 1 0,0-1-1,0 1 1,0-1 0,0 0-1,0 0 1,0-1 0,1 1-1,-1 0 1,4-1 0,-6 0 23,0 0 0,0-1 0,-1 1 0,1 0 0,0 0 0,0-1 0,0 1 0,-1-1 0,1 1 0,0-1 0,0 1 0,-1-1 0,1 1 0,0-1 0,-1 0 0,1 1 0,-1-1 0,1 0 0,-1 0 0,1 1 0,-1-1 0,0 0 1,1 0-1,-1 0 0,0 1 0,0-1 0,1 0 0,-1 0 0,0 0 0,0 0 0,0 0 0,0 0 0,0 1 0,0-1 0,0 0 0,0 0 0,-1 0 0,1 0 0,-1-1 0,-11-36 39,4 28 117,0 1 0,-1-1-1,-1 1 1,1 1 0,-1 0 0,-1 0 0,-16-9 0,4 4 802,-1 1 0,-41-14 0,89 27-259,0 0 1,27-3-1,-2 0-577,42-5-1195,-32-8-6255,-30 2-2093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40.375"/>
    </inkml:context>
    <inkml:brush xml:id="br0">
      <inkml:brushProperty name="width" value="0.025" units="cm"/>
      <inkml:brushProperty name="height" value="0.025" units="cm"/>
    </inkml:brush>
  </inkml:definitions>
  <inkml:trace contextRef="#ctx0" brushRef="#br0">6 155 3908,'-5'3'9916,"5"1"-4166,12 2-1313,22 2-2514,-17-7-1717,0-1 0,0-1 0,-1-1 0,1 0 0,0-1 0,-1-1 0,1 0 0,-1-1 0,0-1 0,-1-1 0,0 0 0,0-1 0,0 0 0,-1-2 0,0 1 0,24-23 0,-37 31-191,0 1-1,0-1 1,0 0 0,0 0 0,0 0-1,0 0 1,-1 0 0,1 0 0,0 0 0,0 0-1,-1 0 1,1 0 0,-1 0 0,1-1-1,-1 1 1,1 0 0,-1 0 0,0-1 0,0 1-1,1 0 1,-1-1 0,0 1 0,0 0-1,0 0 1,-1-1 0,1 1 0,0 0 0,0-1-1,-1 1 1,1 0 0,0 0 0,-1 0-1,0-1 1,1 1 0,-1 0 0,0 0 0,1 0-1,-1 0 1,0 0 0,0 0 0,0 0-1,0 0 1,0 0 0,0 1 0,0-1-1,0 0 1,0 1 0,0-1 0,0 0 0,-1 1-1,1 0 1,0-1 0,0 1 0,-1 0-1,0-1 1,-9-2 17,0 0 0,-1 0 0,1 2 0,-20-2 0,17 2-28,1 2-1,0-1 1,-1 2-1,1 0 1,0 0 0,0 1-1,0 1 1,0 0-1,-15 8 1,22-9 26,0 0 0,0 1 0,0-1 0,1 1 0,-1 0 0,1 1 0,0-1 0,0 1 1,1 0-1,0 1 0,-1-1 0,2 1 0,-1-1 0,1 1 0,0 0 0,0 1 0,0-1 0,1 0 1,0 1-1,-2 8 0,4-12-17,-1 1 0,1-1 0,0 1 0,0 0 0,0-1 0,1 1 0,-1 0 0,1-1 0,0 1 0,0-1 0,0 1 0,0-1 0,1 0 0,-1 1 0,1-1 0,0 0 0,0 0 0,0 0 0,0 0 0,1 0 0,-1-1 0,1 1 0,-1-1 0,1 1 0,0-1 0,0 0 0,0 0 0,0 0 0,1-1 0,-1 1 0,0-1 0,1 0 0,6 2 0,12 3-52,0-1 0,0-1 1,1-1-1,28 0 0,-36-2-44,107 2-2103,-41-11-4126,-20-8-4114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44.739"/>
    </inkml:context>
    <inkml:brush xml:id="br0">
      <inkml:brushProperty name="width" value="0.025" units="cm"/>
      <inkml:brushProperty name="height" value="0.025" units="cm"/>
    </inkml:brush>
  </inkml:definitions>
  <inkml:trace contextRef="#ctx0" brushRef="#br0">0 86 4548,'0'0'8819,"7"-8"-4943,0-3-2954,-5 7-578,0 1-1,0-1 1,0 1 0,1 0 0,0-1-1,-1 1 1,1 0 0,1 1 0,-1-1-1,4-2 1,-7 4-301,0 1-1,1 0 1,-1 0 0,0 0-1,0 0 1,0 0 0,1 0-1,-1 0 1,0 0-1,0 0 1,1 0 0,-1 0-1,0 0 1,0 0 0,0 0-1,1 0 1,-1 0 0,0 0-1,0 0 1,0 0-1,1 1 1,-1-1 0,0 0-1,0 0 1,0 0 0,0 0-1,1 0 1,-1 0 0,0 1-1,0-1 1,0 0-1,0 0 1,0 0 0,0 0-1,1 1 1,-1-1 0,0 0-1,0 0 1,0 0 0,0 1-1,0-1 1,0 0-1,0 0 1,0 0 0,0 1-1,0-1 1,0 0 0,0 0-1,0 0 1,0 1 0,0-1-1,0 0 1,0 1-1,0 15 322,0-13-136,-13 184 1924,-1 1-536,32-212-340,-10 8-1233,-1-1-1,-1 0 1,-1-1-1,0 1 1,-2-1-1,4-31 1,-5 9-32,-5-79 1,3 118-13,-7-43 6,7 42-7,0 1 1,-1 0-1,1 0 0,0-1 0,0 1 1,-1 0-1,1 0 0,-1 0 1,1 0-1,-1-1 0,0 1 1,1 0-1,-1 0 0,0 0 1,0 0-1,1 0 0,-1 0 0,0 1 1,0-1-1,0 0 0,0 0 1,0 1-1,0-1 0,-1 1 1,1-1-1,0 1 0,0-1 1,0 1-1,-1-1 0,-1 1 1,3 1-5,-1-1 0,0 1 0,0 0 0,0-1 1,0 1-1,1 0 0,-1 0 0,0 0 0,1 0 1,-1 0-1,1 0 0,-1 0 0,1 0 0,-1 0 1,1 0-1,0 0 0,0 0 0,-1 0 0,1 0 1,0 0-1,0 0 0,0 0 0,0 1 0,0-1 1,0 1-1,4 31-105,-2-30 116,1 0 0,-1 0 0,1 0 1,-1 0-1,1 0 0,0-1 0,0 1 0,0-1 1,1 0-1,-1 0 0,0 0 0,1 0 0,0 0 0,-1-1 1,1 0-1,0 0 0,0 0 0,-1 0 0,1 0 0,0-1 1,0 0-1,0 0 0,4 0 0,4 0 16,0 0 0,-1-1 1,1 0-1,-1-1 0,1 0 0,18-7 0,-20 5-7,-1 0 0,1-1 1,-1 0-1,0-1 0,0 0 0,-1 0 0,0-1 0,0 0 0,0 0 0,-1-1 0,0 0 1,-1-1-1,11-15 0,-30 49 61,2 1 0,1 0 1,1 1-1,1 0 0,1 1 1,2-1-1,1 1 0,-2 46 1,7-72-57,-1 1-1,0-1 1,1 1 0,-1-1 0,1 0 0,-1 1 0,1-1-1,0 0 1,0 0 0,0 1 0,1-1 0,-1 0 0,0 0 0,1 0-1,-1 0 1,1-1 0,0 1 0,-1 0 0,1-1 0,0 1-1,0-1 1,0 1 0,0-1 0,1 0 0,-1 0 0,0 0 0,0 0-1,1-1 1,-1 1 0,0 0 0,1-1 0,-1 0 0,4 1-1,-3-1-279,1 0-1,-1 0 0,0 0 0,1-1 1,-1 1-1,0-1 0,0 0 0,0 0 0,0 0 1,1 0-1,2-2 0,-4 2-445,0-1 0,0 1 0,0-1-1,0 1 1,0-1 0,0 0 0,0 1 0,-1-1-1,1 0 1,-1 0 0,1-1 0,-1 1 0,0 0-1,0 0 1,2-3 0,2-19-11395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45.522"/>
    </inkml:context>
    <inkml:brush xml:id="br0">
      <inkml:brushProperty name="width" value="0.025" units="cm"/>
      <inkml:brushProperty name="height" value="0.025" units="cm"/>
    </inkml:brush>
  </inkml:definitions>
  <inkml:trace contextRef="#ctx0" brushRef="#br0">207 63 4869,'0'0'8520,"3"-8"-5291,12-28-543,-15 35-2555,0 1 1,1-1-1,-1 1 1,0-1-1,0 1 1,1-1-1,-1 1 1,0-1-1,0 0 1,0 1-1,0-1 1,0 1-1,0-1 1,0 1 0,0-1-1,0 1 1,0-1-1,0 0 1,0 1-1,0-1 1,-1 1-1,1-1 1,0 1-1,0-1 1,-1 1-1,1-1 1,0 1-1,0-1 1,-1 1-1,1 0 1,-1-1 0,1 1-1,-1-1 1,-19 1 1315,-20 16-939,24-4-281,1 2 0,1-1 1,1 2-1,0 0 0,0 0 0,2 2 1,-12 19-1,16-25-97,2 0 1,-1 0-1,1 1 0,1 0 1,0 0-1,0 0 0,2 0 1,-1 1-1,1-1 1,1 1-1,0-1 0,2 19 1,-1-29-118,1 1 0,0-1 1,-1 1-1,1 0 0,0-1 0,0 1 1,0-1-1,0 0 0,1 1 1,-1-1-1,1 0 0,-1 0 0,1 0 1,0 0-1,0 0 0,0 0 1,0 0-1,0-1 0,0 1 1,1-1-1,-1 1 0,4 0 0,-1 0 11,1 0-1,-1 0 0,1-1 1,-1 0-1,1 0 0,0-1 1,0 1-1,-1-1 1,1 0-1,9-2 0,-7 1 4,-1-1-1,1 0 1,-1 0-1,0 0 1,0-1-1,0 0 1,0 0-1,7-6 1,-11 7-13,0 0 1,0 0 0,0-1 0,0 1-1,-1-1 1,1 1 0,-1-1 0,0 0-1,0 0 1,0 0 0,0 0 0,0 0-1,-1-1 1,1 1 0,-1-1 0,2-4-1,-3 6 13,0 0-1,1 0 0,-1 0 0,0 0 0,0 1 0,0-1 1,0 0-1,0 0 0,-1 0 0,1 0 0,0 1 0,-1-1 1,0 0-1,1 0 0,-1 1 0,0-1 0,0 0 1,0 1-1,0-1 0,0 1 0,0-1 0,0 1 0,-1-1 1,1 1-1,0 0 0,-1 0 0,-1-2 0,-1 2-17,1-1 0,-1 0 0,0 1 0,0 0 0,0 0-1,0 0 1,0 1 0,0-1 0,0 1 0,0 0 0,0 0-1,-6 1 1,3 0-10,0 0-1,0 0 1,0 1-1,0 0 0,1 0 1,-1 1-1,-8 4 1,12-5 21,1-1 1,-1 1-1,0 0 1,1 0-1,0-1 1,-1 2 0,1-1-1,0 0 1,0 0-1,0 1 1,0-1 0,1 1-1,-1-1 1,1 1-1,-1 0 1,0 3-1,2-5-11,0 0-1,0-1 0,1 1 0,-1 0 0,0-1 0,0 1 0,1 0 0,-1-1 1,0 1-1,1 0 0,-1-1 0,1 1 0,-1-1 0,1 1 0,-1-1 0,1 1 1,-1-1-1,1 1 0,0-1 0,-1 1 0,1-1 0,0 0 0,-1 1 1,1-1-1,0 0 0,-1 0 0,1 0 0,0 1 0,0-1 0,-1 0 0,1 0 1,0 0-1,0 0 0,-1 0 0,1 0 0,0 0 0,1-1 0,36 0 75,-35 1-58,12-3-32,0 1 0,0-2 0,0 0-1,20-9 1,33-9-897,-68 23 891,0-1-1,1 0 1,-1 1 0,0-1-1,1 1 1,-1-1-1,0 0 1,1 1-1,-1-1 1,0 1 0,0-1-1,1 1 1,-1-1-1,0 1 1,0-1-1,0 1 1,0-1 0,0 1-1,0-1 1,0 1-1,0-1 1,0 1-1,0-1 1,0 1 0,0-1-1,0 1 1,0-1-1,0 0 1,0 1-1,-1-1 1,1 1 0,0-1-1,0 1 1,-1-1-1,1 1 1,0-1-1,0 0 1,-1 1-1,0 0 1,-8 21 16,-10 8-15,12-22-25,1 0 0,0 1 0,1 0-1,0 1 1,0-1 0,1 1 0,0 0 0,1 0-1,-5 19 1,9-29-225,-1 1 0,0-1-1,0 0 1,0 1 0,1-1 0,-1 0 0,0 1-1,0-1 1,1 0 0,-1 1 0,0-1 0,1 0-1,-1 0 1,0 1 0,1-1 0,-1 0 0,0 0-1,1 0 1,-1 0 0,1 1 0,-1-1 0,0 0-1,1 0 1,-1 0 0,1 0 0,-1 0 0,1 0-1,-1 0 1,0 0 0,1 0 0,-1 0 0,1 0-1,-1-1 1,0 1 0,1 0 0,-1 0 0,0 0-1,1 0 1,-1-1 0,1 1 0,-1 0 0,1-1-1,9-6-11390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46.670"/>
    </inkml:context>
    <inkml:brush xml:id="br0">
      <inkml:brushProperty name="width" value="0.025" units="cm"/>
      <inkml:brushProperty name="height" value="0.025" units="cm"/>
    </inkml:brush>
  </inkml:definitions>
  <inkml:trace contextRef="#ctx0" brushRef="#br0">318 28 4164,'10'-15'11445,"-12"7"-5141,0 7-6058,1 0 0,-1 1 0,1-1 0,-1 1 0,0-1 1,0 1-1,1 0 0,-1 0 0,0 0 0,0 0 0,1 0 0,-1 0 0,-3 1 1,-47 11-2308,38-8 3757,-6 4-1371,1 1 0,0 1 0,1 0 0,0 1 0,0 1 0,-23 22 0,33-28-172,2 0 0,-1 1 0,1 0 1,0 0-1,0 1 0,0-1 0,1 1 1,1 1-1,-1-1 0,2 0 0,-1 1 0,1 0 1,0 0-1,1 0 0,0 0 0,-2 18 1,4-24-128,1 0 1,-1 0 0,1 0-1,-1 0 1,1-1 0,0 1-1,0 0 1,0-1 0,1 1 0,-1-1-1,1 1 1,-1-1 0,1 1-1,0-1 1,0 0 0,0 0-1,0 0 1,0 0 0,0 0 0,1-1-1,-1 1 1,1-1 0,-1 1-1,1-1 1,-1 0 0,1 0-1,0 0 1,-1 0 0,1-1 0,0 1-1,3 0 1,13 2 36,-1-1-1,1 0 1,30-2 0,-32 0-42,-3 0-205,1-1 0,-1 0 0,1-1 0,-1 0 0,0-2 0,23-7 0,-29 8-947,-1 0-1,1-1 0,-1 0 1,0-1-1,0 0 1,0 0-1,11-11 1,6-12-9664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48.437"/>
    </inkml:context>
    <inkml:brush xml:id="br0">
      <inkml:brushProperty name="width" value="0.025" units="cm"/>
      <inkml:brushProperty name="height" value="0.025" units="cm"/>
    </inkml:brush>
  </inkml:definitions>
  <inkml:trace contextRef="#ctx0" brushRef="#br0">10 1 13549,'0'0'8354,"0"9"-7291,-10 131 1777,10-139-2822,0 1 1,0-1-1,1 0 1,-1 0-1,0 0 1,0 0-1,1 0 1,-1 0-1,1-1 1,-1 1-1,1 0 1,-1 0 0,1 0-1,0 0 1,-1 0-1,1-1 1,0 1-1,-1 0 1,1-1-1,0 1 1,0 0-1,0-1 1,0 1-1,0-1 1,0 1-1,0-1 1,0 0-1,0 1 1,0-1-1,0 0 1,0 0-1,0 1 1,0-1-1,0 0 1,0 0 0,0 0-1,0-1 1,0 1-1,0 0 1,0 0-1,0 0 1,0-1-1,0 1 1,0 0-1,1-2 1,5 1 58,-1-1-1,1-1 1,0 1 0,-1-1 0,12-7 0,119-99 179,-138 109-249,1 1-1,0-1 0,0 1 1,0-1-1,0 1 1,0 0-1,-1-1 1,1 1-1,0-1 0,0 1 1,0-1-1,0 1 1,1-1-1,-1 1 0,0 0 1,0-1-1,0 1 1,0-1-1,1 1 0,-1-1 1,0 1-1,0-1 1,1 1-1,-1-1 0,0 0 1,1 1-1,-1-1 1,0 1-1,1-1 1,-1 0-1,1 1 0,-1-1 1,1 0-1,-1 1 1,1-1-1,-1 0 0,1 0 1,-1 0-1,1 1 1,-1-1-1,1 0 0,-1 0 1,1 0-1,-1 0 1,1 0-1,0 0 1,-1 0-1,1 0 0,-1 0 1,1 0-1,-1 0 1,1-1-1,-1 1 0,1 0 1,-1 0-1,1 0 1,-1-1-1,1 1 0,-1 0 1,1-1-1,-1 1 1,1 0-1,-1-1 0,0 1 1,1 0-1,-1-1 1,0 1-1,1-2 1,-12 65 816,5-30-423,6-33-371,1 1 0,-1-1-1,0 1 1,1 0 0,-1-1 0,1 1 0,-1-1 0,0 0 0,1 1-1,-1-1 1,1 1 0,0-1 0,-1 0 0,1 1 0,-1-1 0,1 0-1,0 1 1,-1-1 0,1 0 0,-1 0 0,1 0 0,0 0 0,-1 0-1,1 0 1,0 0 0,-1 0 0,1 0 0,0 0 0,-1 0 0,1 0-1,0 0 1,-1 0 0,1 0 0,0-1 0,-1 1 0,1 0 0,-1-1-1,2 1 1,28-12 367,67-54-225,-95 75-250,-1 0 1,0-1-1,0 1 0,-1 16 1,0-23 76,-1 0 7,1 1 0,0 0 0,0 0-1,0-1 1,1 1 0,-1 0 0,1-1 0,-1 1 0,1 0 0,0-1-1,0 1 1,0-1 0,2 5 0,-1-7 2,-1 1 0,1 0 0,-1 0 0,1-1 0,-1 1 0,1-1 0,-1 1 0,1-1 0,-1 0 0,1 1 0,0-1 0,-1 0 0,1 0 0,0 0 1,-1 0-1,1 0 0,-1-1 0,1 1 0,0-1 0,-1 1 0,1-1 0,-1 1 0,1-1 0,-1 0 0,3-1 0,8-5-12,0 0-1,0-1 1,0 0 0,-1-1-1,0 0 1,-1-1 0,0 0-1,9-13 1,-11 18-699,-10 16 442,-15 30 329,12-28-108,3-11 50,2 0 0,-1 0 0,0 1-1,0-1 1,1 0 0,-1 1 0,1-1-1,0 0 1,0 1 0,0-1 0,0 0-1,0 1 1,0-1 0,1 0 0,-1 1 0,1-1-1,0 3 1,0-4-62,0 0 0,0 1 0,0-1 0,0 0 1,0 0-1,0-1 0,0 1 0,0 0 0,0 0 0,0 0 0,0-1 0,1 1 0,-1 0 0,0-1 0,1 0 0,-1 1 1,0-1-1,1 0 0,-1 1 0,0-1 0,3 0 0,1 0-582,0 0 1,0-1-1,0 0 0,1 0 0,-1 0 1,0 0-1,-1-1 0,1 0 0,0 0 1,0 0-1,-1-1 0,1 0 0,-1 1 1,5-6-1,16-17-6588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48.813"/>
    </inkml:context>
    <inkml:brush xml:id="br0">
      <inkml:brushProperty name="width" value="0.025" units="cm"/>
      <inkml:brushProperty name="height" value="0.025" units="cm"/>
    </inkml:brush>
  </inkml:definitions>
  <inkml:trace contextRef="#ctx0" brushRef="#br0">143 0 15439,'0'0'10965,"-7"8"-10362,3-4-567,0-1 0,0 1 1,0 0-1,1 0 0,0 1 0,0-1 1,0 1-1,0 0 0,1-1 0,0 1 1,0 0-1,0 1 0,1-1 0,-1 0 1,1 0-1,0 1 0,1-1 0,-1 8 1,-1 63 44,0-40-179,1 0-1,7 55 1,-6-96-684,0-3 698,0 0-1,0 0 1,-1 0 0,0 0 0,0 0-1,-5-13 1,0 9 68,0 0-1,-2 1 0,1 0 1,-12-12-1,-16-25 394,35 47-371,-1 1 1,1 0-1,0 0 1,0-1-1,0 1 1,0 0 0,0-1-1,0 1 1,-1 0-1,1 0 1,0-1-1,0 1 1,0 0 0,0-1-1,0 1 1,0 0-1,0-1 1,0 1-1,0 0 1,0-1 0,0 1-1,1 0 1,-1 0-1,0-1 1,0 1-1,0 0 1,0-1-1,0 1 1,0 0 0,1 0-1,-1-1 1,0 1-1,0 0 1,1 0-1,-1 0 1,0-1 0,16-4 388,26 4 323,-33 1-644,14 1-548,-14 0-125,-1-1 0,1 0 0,0 0 0,-1-1 0,1 0 0,-1 0 0,1-1 0,-1 0 0,14-5 0,-15-1-3528,-5-3-1617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49.170"/>
    </inkml:context>
    <inkml:brush xml:id="br0">
      <inkml:brushProperty name="width" value="0.025" units="cm"/>
      <inkml:brushProperty name="height" value="0.025" units="cm"/>
    </inkml:brush>
  </inkml:definitions>
  <inkml:trace contextRef="#ctx0" brushRef="#br0">1 45 14478,'0'0'8264,"22"-45"-15215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21.869"/>
    </inkml:context>
    <inkml:brush xml:id="br0">
      <inkml:brushProperty name="width" value="0.025" units="cm"/>
      <inkml:brushProperty name="height" value="0.025" units="cm"/>
    </inkml:brush>
  </inkml:definitions>
  <inkml:trace contextRef="#ctx0" brushRef="#br0">1 0 14958,'0'0'3459</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49.702"/>
    </inkml:context>
    <inkml:brush xml:id="br0">
      <inkml:brushProperty name="width" value="0.025" units="cm"/>
      <inkml:brushProperty name="height" value="0.025" units="cm"/>
    </inkml:brush>
  </inkml:definitions>
  <inkml:trace contextRef="#ctx0" brushRef="#br0">139 109 4965,'6'-7'8034,"1"-1"-6667,30-36 2198,-34 40-3175,0 1 0,-1-1 0,1 0-1,-1 0 1,0 0 0,0 0-1,0 0 1,-1 0 0,1 0 0,0-5-1,-4 8-325,1 1 0,-1 0 1,0-1-1,1 1 0,-1 0 0,0 0 0,0 0 0,0 0 0,1 1 0,-1-1 0,0 0 0,1 1 0,-1-1 0,0 1 0,1 0 0,-1-1 0,1 1 0,-3 1 1,-8 5 83,1 1 0,-1 0 1,2 1-1,-1 0 0,1 1 1,0 0-1,1 0 1,0 1-1,1 1 0,0-1 1,-11 25-1,11-20 10,0 1-1,1 1 1,1-1-1,1 1 0,0 0 1,2 0-1,0 1 1,-1 27-1,4-43-151,0 0-1,0 1 1,0-1-1,1 0 1,-1 0 0,1 1-1,0-1 1,0 0-1,0 0 1,0 0-1,0 0 1,1 0-1,-1 0 1,1-1 0,0 1-1,0 0 1,0-1-1,0 1 1,0-1-1,1 0 1,3 3-1,-2-3 9,0 1 0,1-1 0,0 0-1,-1-1 1,1 1 0,0-1-1,0 0 1,0 0 0,0 0-1,0-1 1,0 0 0,9 0 0,-4-1 84,1 0 1,-1-1 0,1 0 0,-1-1 0,0 0 0,0-1 0,0 0-1,0 0 1,-1-1 0,1 0 0,-1-1 0,15-12 0,-22 17-53,-1 0 0,0-1-1,1 1 1,-1 0 0,0 0 0,0-1 0,0 1 0,0-1 0,0 1 0,0-1 0,0 1 0,-1-1 0,1 1-1,0-1 1,-1 0 0,0 1 0,1-1 0,-1 0 0,0 0 0,0 1 0,0-1 0,0 0 0,0-2 0,-1 2-22,0 0 0,0 1 1,0-1-1,0 1 1,0-1-1,-1 1 0,1 0 1,0-1-1,-1 1 1,1 0-1,-1 0 0,1 0 1,-1 0-1,0 0 1,1 1-1,-1-1 0,0 0 1,-2 0-1,-4-1-26,1 0 0,-1 0-1,0 1 1,-1 0 0,1 1 0,0 0-1,0 0 1,0 1 0,-10 1-1,2 9-70,16-11 72,-1 0 1,1 0-1,0 1 0,0-1 0,0 0 1,0 0-1,0 1 0,-1-1 0,1 0 0,0 0 1,0 1-1,0-1 0,0 0 0,0 1 1,0-1-1,0 0 0,0 0 0,0 1 1,0-1-1,0 0 0,0 1 0,1-1 1,-1 0-1,0 0 0,0 1 0,0-1 1,0 0-1,0 0 0,0 1 0,1-1 1,-1 0-1,0 0 0,0 0 0,0 1 0,1-1 1,-1 0-1,0 0 0,0 0 0,1 1 1,-1-1-1,0 0 0,0 0 0,1 0 1,-1 0-1,0 0 0,0 0 0,1 0 1,-1 0-1,0 0 0,1 0 0,-1 0 1,0 0-1,0 0 0,1 0 0,-1 0 1,0 0-1,1 0 0,-1 0 0,0 0 1,0 0-1,1 0 0,-1 0 0,0-1 0,1 1 1,14-1-31,1 0 0,0-1 1,-1-1-1,1 0 0,-1-1 1,0-1-1,26-12 0,-23 9-39,1 1-1,1 1 0,39-8 0,-59 14 61,1 0 0,0 0 0,0 0 0,0 0 0,0 0 0,0 0-1,-1 1 1,1-1 0,0 0 0,0 0 0,0 1 0,-1-1 0,1 0 0,0 1 0,0-1 0,-1 1-1,1-1 1,0 1 0,-1-1 0,1 1 0,-1 0 0,1-1 0,0 1 0,-1 0 0,0-1-1,1 1 1,-1 0 0,1 0 0,-1-1 0,0 1 0,1 0 0,-1 0 0,0 0 0,0 0-1,0-1 1,0 1 0,0 0 0,0 0 0,0 0 0,0 0 0,0-1 0,0 1 0,0 0 0,0 0-1,-1 0 1,1 0 0,0-1 0,-1 1 0,1 0 0,-1 0 0,-16 45-9,-3-12 40,12-21-39,0 0-1,1 1 1,-9 24-1,19-36-2437,6-7 1005,9-11-1043,-1-9-1942,3-5-2488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50.674"/>
    </inkml:context>
    <inkml:brush xml:id="br0">
      <inkml:brushProperty name="width" value="0.025" units="cm"/>
      <inkml:brushProperty name="height" value="0.025" units="cm"/>
    </inkml:brush>
  </inkml:definitions>
  <inkml:trace contextRef="#ctx0" brushRef="#br0">20 75 13164,'0'0'3593,"-3"7"-1014,0 0-2183,-10 36 3052,13-42-3364,0 0 0,-1 0 0,1 0 0,0 0 0,0 0 0,0 0 0,0 0 0,0 0 1,0 0-1,0 0 0,1 0 0,-1 0 0,0 0 0,0 0 0,1 0 0,-1 0 0,1 0 0,-1 0 0,1 0 0,-1-1 0,1 1 0,-1 0 0,1 0 0,0 0 1,-1-1-1,1 1 0,0 0 0,0-1 0,0 1 0,-1-1 0,1 1 0,0-1 0,0 1 0,0-1 0,0 0 0,0 1 0,0-1 0,0 0 0,2 0 0,5 1 8,-1-1 0,1 0 0,0-1 0,0 0-1,0 0 1,-1-1 0,1 0 0,-1 0-1,1-1 1,9-5 0,-11 6-51,-1-1 0,0 0 0,-1 0 0,1 0 0,-1-1 0,1 1 0,-1-1 0,0 0 0,0-1 0,-1 1 0,1-1 0,-1 1 0,0-1 0,0 0 0,2-6 0,-2-7-9,-12 15-204,7 4 149,-1 1 0,1-1 1,0 0-1,0 1 0,-1 0 1,1-1-1,0 1 0,0 0 1,1 0-1,-3 3 0,-37 61-45,38-61 108,0 1-1,1-1 0,0 1 0,0 0 0,1 0 0,-1 0 1,1-1-1,1 1 0,-1 0 0,1 12 0,1-17-25,-1 0-1,1 0 0,0 0 0,-1 0 0,1 0 1,0 0-1,0-1 0,-1 1 0,1 0 0,0-1 1,0 1-1,0 0 0,0-1 0,0 1 0,0-1 1,0 0-1,0 1 0,0-1 0,0 0 1,0 1-1,0-1 0,0 0 0,0 0 0,1 0 1,-1 0-1,0 0 0,0 0 0,0 0 0,0-1 1,0 1-1,2-1 0,38-9 499,-27 2-491,1 0 1,-1-1 0,0-1 0,-1-1-1,0 0 1,-1 0 0,0-1 0,-1-1-1,-1 0 1,0-1 0,0 0 0,10-21-1,-19 33-101,-4 5 38,0 1 0,0-1 0,0 1-1,0 0 1,1 0 0,0 0 0,-3 6-1,2-5 24,-2 3 63,0 0 0,0 0 0,0 1 0,1 0 0,1-1 0,0 2 0,0-1 0,0 0 0,1 1 0,1-1 0,-1 18 0,2-26-35,0 0-1,0 0 0,0 0 1,0 0-1,1 0 1,-1 0-1,0 0 1,1 0-1,-1 0 0,1 0 1,-1 0-1,1 0 1,0 0-1,-1-1 0,1 1 1,0 0-1,-1-1 1,1 1-1,0 0 0,0-1 1,0 1-1,-1-1 1,1 1-1,0-1 0,0 1 1,0-1-1,1 1 1,2-1 26,-1 1 0,1-1 1,-1 1-1,1-1 1,-1 0-1,1-1 0,-1 1 1,6-2-1,0 0 23,0 0 0,0-1 0,0 0 0,0-1 0,12-7 0,-13 6-47,0-1 0,-1 0 0,0 0 0,10-12 0,-15 15-29,1 0 0,-1 0 0,0 0 0,0 0 0,0-1 0,0 1 0,0-1 0,-1 1 0,1-1 0,-1 0 0,0 0 0,-1 1 0,2-8 0,-19 23-382,14-8 418,0-1 1,1 1 0,-1 1 0,1-1 0,0 0 0,0 0 0,0 1 0,1-1 0,0 1 0,-1-1 0,2 1 0,-1 0 0,0 0 0,1-1 0,0 1 0,0 0 0,0 0 0,1-1 0,1 7 0,-1-10-1,0 0 1,1 0 0,-1 0-1,1 0 1,-1 0 0,1 0-1,0 0 1,-1 0 0,1-1 0,0 1-1,-1 0 1,1-1 0,0 0-1,0 1 1,-1-1 0,1 0 0,0 0-1,0 0 1,0 0 0,-1 0-1,1 0 1,0-1 0,3 0-1,41-13 398,-36 8-391,-1 0 0,1-1 0,-2 0 0,1 0 0,-1-1 0,9-11 0,-14 16-15,-1 0 0,1-1 0,-1 1 0,1-1 0,-1 0 0,0 0 0,-1 0 0,1 0 0,-1 0-1,1 0 1,-1 0 0,0-1 0,-1 1 0,1 0 0,-1-1 0,0 1 0,0 0 0,0-1 0,-2-5 0,2 9-11,0 1 0,0-1-1,-1 0 1,1 0 0,0 0 0,-1 0 0,1 1-1,-1-1 1,1 0 0,-1 0 0,1 1-1,-1-1 1,1 0 0,-1 1 0,0-1 0,1 0-1,-1 1 1,0-1 0,0 1 0,1-1-1,-1 1 1,0 0 0,0-1 0,0 1 0,1 0-1,-1 0 1,0-1 0,0 1 0,0 0-1,0 0 1,0 0 0,0 0 0,0 0 0,1 0-1,-1 0 1,0 1 0,0-1 0,0 0 0,0 0-1,0 1 1,0-1 0,1 0 0,-1 1-1,0-1 1,-1 1 0,2 0-1,-1-1 0,1 0 1,0 0-1,-1 1 0,1-1 0,-1 0 0,1 1 0,0-1 1,-1 0-1,1 1 0,0-1 0,-1 0 0,1 1 1,0-1-1,0 1 0,-1-1 0,1 1 0,0-1 0,0 1 1,0-1-1,0 0 0,-1 1 0,1-1 0,0 1 1,0-1-1,0 2 0,1-1 1,-1-1 0,1 1 0,0-1 0,-1 1 0,1 0 0,0-1 0,-1 1 0,1-1 0,0 0 0,0 1 0,-1-1 0,1 0 0,0 1 1,0-1-1,0 0 0,-1 0 0,1 0 0,0 1 0,0-1 0,0 0 0,0 0 0,-1 0 0,3-1 0,0 2-24,0-1 0,0 0 0,0 0-1,0 0 1,0 0 0,0-1 0,0 1 0,0-1 0,0 0-1,0 0 1,0 0 0,0 0 0,-1 0 0,1-1 0,0 1 0,-1-1-1,1 0 1,-1 1 0,0-1 0,1 0 0,-1-1 0,0 1 0,0 0-1,0-1 1,-1 1 0,1-1 0,0 1 0,-1-1 0,0 0 0,0 0-1,0 1 1,0-1 0,0 0 0,0 0 0,-1 0 0,1 0-1,-1-6 1,0 8 25,0 1-1,-1 0 1,1 0-1,0-1 0,0 1 1,-1 0-1,1-1 0,0 1 1,0 0-1,-1 0 1,1 0-1,0-1 0,-1 1 1,1 0-1,0 0 1,-1 0-1,1 0 0,0 0 1,-1-1-1,1 1 0,0 0 1,-1 0-1,1 0 1,-1 0-1,1 0 0,0 0 1,-1 0-1,1 0 1,0 0-1,-1 1 0,1-1 1,0 0-1,-1 0 1,1 0-1,0 0 0,-1 0 1,1 1-1,0-1 0,-1 0 1,1 0-1,0 0 1,-1 1-1,1-1 0,0 0 1,0 1-1,0-1 1,-1 0-1,1 1 0,-17 11 31,10-3 155,-1 0-1,2 0 1,-1 1-1,2 0 1,-9 19 0,11-24-125,1 0 1,0 1 0,0-1 0,1 1 0,0-1 0,0 1 0,0-1-1,1 1 1,-1 0 0,2-1 0,-1 1 0,0 0 0,3 10 0,-1-14-53,0 1 0,0-1 1,0 1-1,0-1 1,0 0-1,1 0 1,-1 0-1,0 0 1,1 0-1,0 0 1,0-1-1,-1 1 0,1-1 1,0 0-1,0 0 1,0 0-1,0 0 1,0 0-1,0-1 1,5 1-1,-3 0-37,1 0 1,0-1-1,0 1 0,-1-1 0,1 0 1,0-1-1,0 1 0,-1-1 0,1 0 1,8-3-1,-12 2-237,0 1 0,0 0 1,0-1-1,0 1 1,-1-1-1,1 0 0,0 1 1,-1-1-1,0 0 0,1 0 1,-1 0-1,0 0 0,0 0 1,1-3-1,8-32-9981,-6 17-174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51.003"/>
    </inkml:context>
    <inkml:brush xml:id="br0">
      <inkml:brushProperty name="width" value="0.025" units="cm"/>
      <inkml:brushProperty name="height" value="0.025" units="cm"/>
    </inkml:brush>
  </inkml:definitions>
  <inkml:trace contextRef="#ctx0" brushRef="#br0">1 0 13741,'0'0'13229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51.364"/>
    </inkml:context>
    <inkml:brush xml:id="br0">
      <inkml:brushProperty name="width" value="0.025" units="cm"/>
      <inkml:brushProperty name="height" value="0.025" units="cm"/>
    </inkml:brush>
  </inkml:definitions>
  <inkml:trace contextRef="#ctx0" brushRef="#br0">111 215 12139,'0'0'11590,"-10"-3"-11088,9 3-490,-2-1 24,1 0 0,-1 0-1,1 1 1,-1-1-1,1 0 1,-1 1-1,1 0 1,-1 0-1,1 0 1,-1 0-1,0 0 1,1 0-1,-1 0 1,1 1 0,-1 0-1,1-1 1,-1 1-1,1 0 1,-1 0-1,1 0 1,0 1-1,0-1 1,-1 0-1,1 1 1,0 0-1,0-1 1,0 1 0,1 0-1,-1 0 1,0 0-1,1 0 1,-1 0-1,1 0 1,0 1-1,-1 1 1,-2 3 183,1 0 1,1 0-1,-1 0 1,1 0-1,1 0 1,-1 0-1,1 1 0,0 10 1,1-16-197,0 0 0,0 0 0,1 0 0,-1 1 0,0-1 0,1 0 0,0 0 0,-1 0 0,1 0 0,0 0 0,0 0 0,0 0 0,0 0 0,1-1 0,-1 1 0,0 0 0,1-1 0,-1 1 0,1-1 0,0 1 0,-1-1 0,1 0 1,0 1-1,0-1 0,0 0 0,0 0 0,0-1 0,0 1 0,0 0 0,0-1 0,3 1 0,3 1 5,0-1 0,0 0 0,0-1 0,0 0 0,-1 0 0,1-1 0,0 0 0,0 0 0,0-1 0,-1 0 0,1 0 0,-1-1 0,8-4 0,-3 1 1,-1 0 0,0-1 0,-1 0 0,0-1 0,0-1 0,0 1 0,13-18 0,-13 14-16,0-1 1,-1 0-1,0-1 0,-1 0 1,0 0-1,-1-1 0,-1 0 1,-1 0-1,0-1 1,-1 0-1,0 1 0,-2-1 1,2-19-1,-4 33-16,1 0 0,-1 0 1,0 0-1,0 1 0,0-1 0,0 0 0,-1 0 0,1 0 0,0 0 0,-1 0 0,1 1 1,-1-1-1,0 0 0,0 0 0,1 1 0,-1-1 0,0 0 0,0 1 0,-1-1 1,1 1-1,0-1 0,0 1 0,-1 0 0,1 0 0,-1-1 0,1 1 0,-1 0 1,0 0-1,1 0 0,-1 1 0,0-1 0,1 0 0,-1 1 0,0-1 0,0 1 1,0-1-1,0 1 0,0 0 0,0 0 0,1 0 0,-1 0 0,0 0 0,0 0 0,0 1 1,0-1-1,0 1 0,-1 0 0,-7 2-8,0 0 0,1 0 1,-1 1-1,1 0 0,0 1 0,0 0 1,-13 10-1,11-6 125,0 1 0,1 0 0,-18 21 0,25-27-77,0 0 1,0 0 0,1 1 0,-1-1 0,1 1 0,0-1 0,0 1 0,0 0 0,1 0 0,0 0 0,0 0 0,0 0 0,0 0 0,1 8 0,0-12-34,1 1 0,-1 0 0,1-1-1,0 1 1,-1 0 0,1-1 0,0 1 0,0-1 0,0 1 0,0-1 0,0 0 0,0 1 0,0-1-1,1 0 1,-1 0 0,1 0 0,-1 0 0,0 0 0,1 0 0,-1 0 0,1-1 0,0 1-1,-1 0 1,1-1 0,0 1 0,-1-1 0,1 0 0,3 1 0,57 1-60,-49-2-76,92-2-2105,-105 2 2231,1 0-1,0 0 0,-1 0 0,1 0 0,-1 0 0,1 0 1,-1 1-1,1-1 0,-1 0 0,1 0 0,-1 0 0,1 0 0,-1 1 1,1-1-1,-1 0 0,1 0 0,-1 1 0,0-1 0,1 0 1,-1 1-1,1-1 0,-1 1 0,0-1 0,1 0 0,-1 1 1,0-1-1,0 1 0,1-1 0,-1 1 0,0-1 0,0 1 1,1 0-1,-4 22 133,-17 22 369,18-42-469,0 1 0,0 1 0,0-1 1,0 1-1,1 0 0,-1 0 0,1-1 0,0 1 0,0 0 1,1 6-1,1-11-294,0 0 1,0 0 0,1 0 0,-1 0 0,0 0-1,0 0 1,1 0 0,-1 0 0,0-1 0,0 1-1,0 0 1,1-1 0,-1 1 0,0-1 0,0 1-1,0-1 1,0 0 0,2-1 0,14-14-5995,6-6-3860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51.739"/>
    </inkml:context>
    <inkml:brush xml:id="br0">
      <inkml:brushProperty name="width" value="0.025" units="cm"/>
      <inkml:brushProperty name="height" value="0.025" units="cm"/>
    </inkml:brush>
  </inkml:definitions>
  <inkml:trace contextRef="#ctx0" brushRef="#br0">200 0 18802,'0'0'6256,"-9"9"-4382,3-2-1634,0 0 0,0 0 0,0 0 0,1 0 0,0 1-1,1 0 1,-1 0 0,2 1 0,-1-1 0,1 1 0,0-1 0,1 1-1,0 0 1,-1 17 0,3 7-31,7 58 0,0 8-5885,-7-99 5555,0 1 1,0-1 0,0 0-1,0 1 1,0-1-1,0 0 1,0 0-1,0 1 1,0-1-1,0 0 1,0 0-1,-1 1 1,1-1-1,0 0 1,0 0-1,0 1 1,0-1 0,-1 0-1,1 0 1,0 0-1,0 1 1,0-1-1,-1 0 1,1 0-1,0 0 1,0 0-1,-1 0 1,1 1-1,0-1 1,0 0-1,-1 0 1,1 0 0,0 0-1,-1 0 1,1 0-1,0 0 1,0 0-1,-1 0 1,1 0-1,0 0 1,-1 0-1,1 0 1,0 0-1,0 0 1,-1-1 0,1 1-1,0 0 1,0 0-1,-1 0 1,1 0-1,0 0 1,0-1-1,-1 1 1,1 0-1,0 0 1,0 0-1,0-1 1,-1 1-1,1 0 1,0 0 0,0-1-1,0 1 1,0-1-1,-15-13-1234,-17-25 1876,7 9 1963,-26-42-1,51 71-2374,-1 0 0,0 1 0,1-1 0,-1 0 0,1 0 0,-1 0 0,1 0 0,-1 0 0,1 0 0,0 0 0,-1 0 0,1 0-1,0 0 1,0 0 0,0 0 0,-1-1 0,1 1 0,1 0 0,-1 0 0,0 0 0,0 0 0,0 0 0,0 0 0,1 0 0,-1 0 0,1 0 0,-1 0 0,0 0 0,1 0 0,0 0-1,-1 0 1,1 0 0,0 1 0,-1-1 0,1 0 0,0 0 0,0 1 0,0-1 0,-1 0 0,1 1 0,0-1 0,0 1 0,0-1 0,0 1 0,0-1 0,0 1 0,0 0 0,0-1-1,0 1 1,0 0 0,1 0 0,-1 0 0,0 0 0,1 0 0,13-1 5,-1 0 0,1 1 0,21 2 0,-14-1 58,12 0-512,8-1-1701,1-3-3607,0-6-4837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52.499"/>
    </inkml:context>
    <inkml:brush xml:id="br0">
      <inkml:brushProperty name="width" value="0.025" units="cm"/>
      <inkml:brushProperty name="height" value="0.025" units="cm"/>
    </inkml:brush>
  </inkml:definitions>
  <inkml:trace contextRef="#ctx0" brushRef="#br0">1 110 5509,'0'0'10223,"0"-10"-6881,0 10-3339,0-7 583,0 1 0,0-1-1,0 1 1,1-1 0,0 1-1,0-1 1,3-8 0,-3 13-435,0-1-1,1 1 1,-1 0 0,1 0-1,-1-1 1,1 1 0,0 0-1,0 0 1,0 1 0,0-1-1,0 0 1,0 1 0,1-1-1,-1 1 1,0 0 0,1-1 0,-1 1-1,1 0 1,0 1 0,-1-1-1,1 0 1,0 1 0,-1-1-1,6 1 1,-3-1-121,-1 1 0,0 0-1,1 0 1,-1 0 0,0 0 0,1 1 0,-1 0-1,0-1 1,1 2 0,-1-1 0,0 0 0,0 1-1,0 0 1,0 0 0,0 0 0,0 0 0,-1 1-1,1-1 1,-1 1 0,5 5 0,-5-4-32,0 1 1,0-1-1,-1 0 1,0 1-1,0 0 1,0-1-1,-1 1 0,1 0 1,-1 0-1,0 0 1,0 0-1,-1 0 1,0 0-1,0 0 1,0 0-1,0 0 0,-3 10 1,-16 29 46,17-41-41,-1 0 0,1 1 0,0 0 0,0 0 0,0 0 0,1 0 1,-1 0-1,1 0 0,0 0 0,0 0 0,1 0 0,-1 0 0,1 1 1,0 4-1,1-8 13,0 0 1,0-1-1,0 1 0,0-1 1,0 1-1,0 0 1,0-1-1,0 0 1,0 1-1,0-1 1,0 0-1,1 1 0,-1-1 1,0 0-1,0 0 1,0 0-1,0 0 1,1 0-1,-1 0 1,0-1-1,2 1 0,26-5 427,-17 1-306,-1 0 0,0-1 0,-1 0 0,1-1-1,-1 0 1,0 0 0,0-1 0,-1-1 0,0 0 0,-1 0 0,1 0-1,-1-1 1,-1-1 0,0 1 0,0-1 0,6-13 0,-12 21-142,0 1 0,-1-1 0,1 1 0,-1-1 1,1 1-1,-1-1 0,0 0 0,0 1 0,0-1 1,1 0-1,-1 1 0,-1-1 0,1 0 0,0 1 1,0-1-1,-1 1 0,1-1 0,-1 0 0,1 1 0,-1-1 1,0 1-1,1-1 0,-1 1 0,0 0 0,0-1 1,0 1-1,0 0 0,0-1 0,-1 1 0,0-1 1,-1 0-236,-1 0 0,1 0 0,0 1 0,0-1 0,-1 1 0,1 0 0,-1 0 0,1 0 0,-1 0 0,0 1 0,1-1 0,-7 1 0,7 2-3111,9 4 1327,11 4-483,3-6-444,-1-1 1,1-2 0,33 0-1,-7-1-2639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52.890"/>
    </inkml:context>
    <inkml:brush xml:id="br0">
      <inkml:brushProperty name="width" value="0.025" units="cm"/>
      <inkml:brushProperty name="height" value="0.025" units="cm"/>
    </inkml:brush>
  </inkml:definitions>
  <inkml:trace contextRef="#ctx0" brushRef="#br0">192 5 11243,'0'0'7511,"-11"-2"-4842,4 1-2463,1 0 0,-1 1 0,0-1 0,1 1 0,-1 1 0,0-1 0,1 1 0,-1 0 0,1 1 0,-1-1 0,1 1 0,0 1 0,0-1 0,0 1 0,0 0 0,0 1 0,0-1 0,1 1 0,0 0 0,-1 0 0,-5 7 0,6-5 32,0 0-1,0 0 0,0 0 1,1 0-1,0 1 1,-4 7-1,8-13-203,-1 0-1,1 0 1,0 0 0,-1 0 0,1 0-1,0 0 1,0 0 0,0 0 0,0 0-1,0 0 1,0 0 0,0 0 0,0 0 0,0 0-1,0 0 1,1 0 0,-1 0 0,0 0-1,1 0 1,0 2 0,0-2-5,1 0-1,-1 1 1,0-1 0,1 0 0,-1-1-1,1 1 1,-1 0 0,1 0 0,0-1-1,-1 1 1,1-1 0,0 1 0,-1-1-1,1 0 1,0 1 0,-1-1 0,4 0-1,10 0 71,1-1 0,-1 0 0,1-2 0,-1 1 0,0-2 0,0 0 0,20-8 0,-13 4-103,-1 2 0,30-6 0,-51 12 1,1 0 1,-1 0-1,0 0 0,1 0 1,-1 0-1,1 0 1,-1 0-1,0 0 0,1 0 1,-1 0-1,1 0 1,-1 0-1,0 0 1,1 0-1,-1 0 0,0 0 1,1 0-1,-1 0 1,1 1-1,-1-1 0,0 0 1,1 0-1,-1 0 1,0 1-1,1-1 0,-1 0 1,0 0-1,0 1 1,1-1-1,-1 0 1,0 1-1,0-1 0,0 0 1,1 1-1,-1-1 1,0 0-1,0 1 0,0-1 1,0 0-1,0 1 1,0-1-1,1 1 0,-5 20-34,3-20 85,1-1 0,-1 1 0,1-1 0,0 1-1,-1 0 1,1-1 0,0 1 0,-1-1 0,1 1 0,0 0 0,0-1 0,0 1-1,0 0 1,0-1 0,-1 1 0,1 0 0,0-1 0,1 1 0,-1 0 0,0 0-1,0-1 1,0 1 0,0 0 0,0-1 0,1 1 0,-1-1 0,0 1 0,0 0-1,1-1 1,-1 1 0,1-1 0,-1 1 0,0-1 0,1 1 0,0 0 0,12-1 141,0-1 1,-1-1 0,1 0 0,-1-1 0,18-6 0,-20 6-356,0 0 0,0 0 1,1 1-1,-1 0 0,1 0 1,-1 1-1,1 1 0,0 0 0,12 2 1,-22-1 136,0-1 1,0 2 0,0-1 0,0 0 0,-1 0-1,1 0 1,0 0 0,0 0 0,-1 1 0,1-1-1,-1 0 1,1 1 0,-1-1 0,0 0 0,1 1-1,-1-1 1,0 0 0,0 1 0,0-1 0,0 1-1,0-1 1,0 0 0,-1 1 0,1-1 0,0 1-1,-1 1 1,-7 10-4720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2:59.788"/>
    </inkml:context>
    <inkml:brush xml:id="br0">
      <inkml:brushProperty name="width" value="0.025" units="cm"/>
      <inkml:brushProperty name="height" value="0.025" units="cm"/>
    </inkml:brush>
  </inkml:definitions>
  <inkml:trace contextRef="#ctx0" brushRef="#br0">111 1 8456,'0'0'19474,"-8"10"-19404,1-2-27,4-4-29,0-1-1,-1 1 1,1 0 0,0 0 0,1 0 0,-1 0 0,1 1 0,0-1 0,0 1-1,0 0 1,1-1 0,0 1 0,-1 0 0,1 6 0,1-10-15,0 0 1,1 0-1,-1 0 1,1 0-1,-1 0 1,1 0 0,-1 0-1,1 0 1,0-1-1,-1 1 1,1 0-1,0-1 1,0 1-1,-1 0 1,1-1-1,0 1 1,0-1 0,0 1-1,0-1 1,0 1-1,0-1 1,0 0-1,0 1 1,0-1-1,0 0 1,1 0-1,37 7-74,-25-5-3,-10-2 43,0 1 0,0 1 0,0-1 0,0 1-1,0-1 1,0 1 0,0 0 0,-1 1 0,1-1 0,-1 1 0,1-1-1,-1 1 1,0 0 0,0 0 0,0 0 0,-1 1 0,4 4 0,-5-6 39,1 1 1,-1-1 0,0 1-1,-1-1 1,1 1 0,0-1 0,-1 1-1,1-1 1,-1 1 0,0-1-1,0 1 1,0 0 0,0-1 0,-1 1-1,1-1 1,0 1 0,-1-1-1,0 1 1,0-1 0,0 1 0,0-1-1,0 0 1,0 1 0,-1-1 0,1 0-1,0 0 1,-1 0 0,0 0-1,-3 3 1,-2 2 145,0 0 0,-1 0 0,1-1 0,-1 0 0,-1 0 1,1-1-1,-1 0 0,0-1 0,0 0 0,0 0 0,0-1 0,-1 0 0,1-1 0,-1 0 0,0 0 0,0-1 0,-15 0 0,24-1-231,0-1-1,0 1 1,0-1 0,0 1-1,1-1 1,-1 1-1,0-1 1,0 1 0,0-1-1,1 0 1,-1 0-1,0 1 1,1-1-1,-1 0 1,1 0 0,-1 0-1,1 0 1,-1 0-1,1 0 1,-1 1 0,1-1-1,0 0 1,0 0-1,0 0 1,-1 0-1,1 0 1,0 0 0,0 0-1,0-2 1,1-37-4714,0 31 2802,2-29-4851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3:00.131"/>
    </inkml:context>
    <inkml:brush xml:id="br0">
      <inkml:brushProperty name="width" value="0.025" units="cm"/>
      <inkml:brushProperty name="height" value="0.025" units="cm"/>
    </inkml:brush>
  </inkml:definitions>
  <inkml:trace contextRef="#ctx0" brushRef="#br0">1 1 12844,'0'0'15599,"62"42"-14830,-33-40-545,1-2-192,2 0-288,1 0-1026,-2-4-1632,-4-4-2724,0 2-3458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3:00.504"/>
    </inkml:context>
    <inkml:brush xml:id="br0">
      <inkml:brushProperty name="width" value="0.025" units="cm"/>
      <inkml:brushProperty name="height" value="0.025" units="cm"/>
    </inkml:brush>
  </inkml:definitions>
  <inkml:trace contextRef="#ctx0" brushRef="#br0">191 0 8552,'0'0'13335,"-6"8"-11338,-31 39-1186,16-22-404,1 2 0,1-1 1,1 2-1,1 1 0,1 0 1,-14 39-1,23-53-5552,10-39-4300,2 0-917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10.354"/>
    </inkml:context>
    <inkml:brush xml:id="br0">
      <inkml:brushProperty name="width" value="0.025" units="cm"/>
      <inkml:brushProperty name="height" value="0.025" units="cm"/>
    </inkml:brush>
  </inkml:definitions>
  <inkml:trace contextRef="#ctx0" brushRef="#br0">0 1 9513,'0'0'11883,"5"60"-11274,-5-34-321,0 0-224,0 5 0,0-4-800,0-5-802,2-6-1473,-2-4-1793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3:00.848"/>
    </inkml:context>
    <inkml:brush xml:id="br0">
      <inkml:brushProperty name="width" value="0.025" units="cm"/>
      <inkml:brushProperty name="height" value="0.025" units="cm"/>
    </inkml:brush>
  </inkml:definitions>
  <inkml:trace contextRef="#ctx0" brushRef="#br0">203 27 11819,'-9'0'5264,"7"0"-5162,-22 0 2779,-44 6-1,60-5-2564,1 0 0,0 1 0,0-1 0,0 2 0,1-1 1,-1 1-1,0 0 0,1 0 0,0 1 0,0 0 0,0 0 0,-8 7 0,14-11-302,-1 0 1,1 1-1,-1-1 1,1 0-1,0 1 1,-1-1-1,1 0 1,0 1-1,-1-1 1,1 0-1,0 1 1,0-1-1,0 1 1,-1-1 0,1 1-1,0-1 1,0 0-1,0 1 1,0-1-1,0 1 1,-1-1-1,1 1 1,0-1-1,0 1 1,0-1-1,0 1 1,1-1-1,-1 1 1,0-1-1,0 0 1,0 1-1,0-1 1,0 1-1,1-1 1,-1 1-1,0-1 1,0 0-1,0 1 1,1-1-1,-1 1 1,0-1-1,1 0 1,-1 1-1,0-1 1,1 0-1,-1 0 1,1 1-1,-1-1 1,0 0-1,1 0 1,-1 1-1,1-1 1,-1 0-1,1 0 1,-1 0-1,1 0 1,-1 0-1,0 0 1,1 0-1,-1 0 1,1 0-1,-1 0 1,1 0-1,0 0 1,39 1 140,-34-1-100,9 0-30,1-1 1,-1 0-1,0-1 0,15-5 1,-24 6-25,0-1 0,-1 0 1,1 0-1,-1 0 0,1-1 0,-1 0 1,0 0-1,0 0 0,-1 0 0,1-1 0,0 0 1,-1 0-1,6-7 0,-10 10 0,1 1 0,0-1-1,-1 0 1,1 1 0,-1-1-1,1 0 1,-1 1 0,1-1-1,-1 0 1,0 1 0,1-1-1,-1 0 1,0 0 0,0 0 0,1 1-1,-1-1 1,0 0 0,0 0-1,0 0 1,0 0 0,0 1-1,0-1 1,0 0 0,-1 0 0,1 0-1,0 0 1,0 1 0,0-1-1,-1 0 1,1 0 0,-1 1-1,1-1 1,0 0 0,-1 1-1,1-1 1,-1 0 0,1 1 0,-1-1-1,0 0 1,1 1 0,-1-1-1,0 1 1,1 0 0,-1-1-1,0 1 1,0-1 0,1 1-1,-1 0 1,0 0 0,0-1 0,0 1-1,1 0 1,-1 0 0,0 0-1,-1 0 1,-54-3 39,49 3-39,-1 1-6,-1-1-1,1 2 0,0-1 1,0 1-1,0 0 0,1 1 1,-1 0-1,-12 6 1,17-7-7,-1 0 0,0 0 0,1 0 0,-1 1 0,1-1 0,0 1 0,0 0 0,0 0 0,0 0 0,1 1 0,-1-1 0,1 0 0,0 1 0,0 0 0,0 0 0,0-1 1,0 1-1,-1 8 0,3-11-138,0 1 0,0 0 1,0-1-1,0 1 0,0 0 1,0-1-1,1 1 0,-1-1 1,1 1-1,-1 0 0,1-1 1,-1 1-1,1-1 0,0 0 1,0 1-1,0-1 1,0 1-1,0-1 0,0 0 1,0 0-1,0 0 0,0 0 1,1 0-1,2 2 0,37 17-6983,-9-9-922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3:01.240"/>
    </inkml:context>
    <inkml:brush xml:id="br0">
      <inkml:brushProperty name="width" value="0.025" units="cm"/>
      <inkml:brushProperty name="height" value="0.025" units="cm"/>
    </inkml:brush>
  </inkml:definitions>
  <inkml:trace contextRef="#ctx0" brushRef="#br0">78 1 6566,'0'0'17281,"-8"6"-16144,2-3-994,1 1 0,0-1 0,1 1 1,-1 0-1,1 1 0,0-1 1,0 1-1,0 0 0,0 0 0,1 0 1,0 0-1,0 0 0,0 1 1,1 0-1,0-1 0,0 1 0,0 0 1,1 0-1,0 0 0,0 0 1,0 0-1,1 0 0,0 1 0,1 9 1,0-13-98,-1-1 0,1 0 1,-1 1-1,1-1 0,0 0 0,0 0 1,0 0-1,0 0 0,1 0 1,-1 0-1,0 0 0,1 0 0,0-1 1,-1 1-1,1 0 0,0-1 1,0 1-1,0-1 0,0 0 0,2 1 1,0 1 40,1-2 1,0 1-1,0 0 1,0-1-1,0 0 0,0 0 1,1-1-1,-1 1 1,5-1-1,-2 0-12,1-1 0,-1 0 0,0 0-1,0 0 1,0-1 0,0 0 0,-1-1-1,1 0 1,0 0 0,-1 0 0,12-8 0,-17 9-54,1 0 1,0 0 0,-1-1 0,1 1-1,-1-1 1,0 1 0,0-1 0,0 0-1,0 0 1,-1 0 0,1 0 0,-1 0-1,1 0 1,-1 0 0,0-1 0,0 1-1,-1 0 1,1-1 0,-1 1 0,1-1-1,-1 1 1,-1-5 0,1 5-17,-1 1 0,0-1 0,-1 1 0,1-1 0,0 1 0,-1 0 0,1 0 0,-1 0 0,1 0 0,-1 0 0,0 0 0,0 0 0,0 0 0,0 1 0,0-1 0,-1 1 0,1-1 0,0 1 0,-1 0 0,1 0 0,-1 0 0,1 0 0,-1 1 0,0-1 0,1 1 1,-1-1-1,1 1 0,-5 0 0,-54-3-1043,24 10-4069,31-4-1230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3:09.806"/>
    </inkml:context>
    <inkml:brush xml:id="br0">
      <inkml:brushProperty name="width" value="0.025" units="cm"/>
      <inkml:brushProperty name="height" value="0.025" units="cm"/>
    </inkml:brush>
  </inkml:definitions>
  <inkml:trace contextRef="#ctx0" brushRef="#br0">0 0 14286,'0'0'11883,"74"29"-11275,-20-29-383,9 0-161,5-2 0,-2-6-321,-7 1-639,-9 2-770,-11 2-352,-14 3-1249,-18 0-1730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3:10.150"/>
    </inkml:context>
    <inkml:brush xml:id="br0">
      <inkml:brushProperty name="width" value="0.025" units="cm"/>
      <inkml:brushProperty name="height" value="0.025" units="cm"/>
    </inkml:brush>
  </inkml:definitions>
  <inkml:trace contextRef="#ctx0" brushRef="#br0">0 6 12075,'0'0'12941,"51"35"-12141,-4-35-607,1 0-161,3-6-128,4 0-1538,-4 2-1185,1 1-448,-3-1-1922,1 0 2627,-4-2-737,4-2-2595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3:10.538"/>
    </inkml:context>
    <inkml:brush xml:id="br0">
      <inkml:brushProperty name="width" value="0.025" units="cm"/>
      <inkml:brushProperty name="height" value="0.025" units="cm"/>
    </inkml:brush>
  </inkml:definitions>
  <inkml:trace contextRef="#ctx0" brushRef="#br0">177 134 4773,'32'-15'2569,"37"-21"1957,-65 34-4013,1-1 0,-1-1-1,0 1 1,1-1 0,-2 1 0,1-1 0,0 0 0,-1 0 0,0-1 0,0 1 0,4-7-1,-7 11-393,0-1-1,1 0 0,-1 0 0,0 1 1,1-1-1,-1 0 0,0 0 0,0 0 1,0 1-1,0-1 0,0 0 0,0 0 1,0 0-1,0 1 0,0-1 0,0 0 1,0 0-1,0 0 0,0 1 0,-1-1 1,1 0-1,0 0 0,-1 1 0,1-1 1,-1 0-1,1 0 0,0 1 1,-2-2-1,-22-7 1175,-34 10-672,57 0-584,-13 1 67,1 1 0,0 1-1,-1 1 1,2 0-1,-1 0 1,0 1 0,1 1-1,1 0 1,-1 1 0,1 0-1,-15 15 1,19-18 1,0 1 0,1-1 0,0 2-1,1-1 1,0 1 0,-1 0 0,2 0 0,-1 0 0,1 1 0,1-1 0,-1 1 0,1 0 0,0 0 0,1 0 0,0 1 0,0-1 0,1 0-1,0 1 1,1 13 0,0-20-90,0 0-1,1 0 1,0 1-1,-1-1 1,1 0-1,0 0 1,0 0 0,0 0-1,1 1 1,-1-2-1,0 1 1,1 0-1,-1 0 1,1 0-1,0-1 1,-1 1-1,1-1 1,3 3-1,0-2 5,0 1 0,0-1-1,1 1 1,-1-2 0,0 1-1,1 0 1,8 0-1,6 0 26,-1-1-1,1-1 0,30-3 0,-41 2-33,0-1 1,0 0-1,0 0 0,-1-1 0,1 0 0,0 0 1,-1-1-1,0-1 0,0 1 0,0-1 0,-1 0 1,11-10-1,-14 12 0,-1-1-1,1 0 1,-1 1 0,0-1 0,0 0 0,0-1 0,-1 1 0,1 0-1,-1-1 1,0 0 0,-1 1 0,1-1 0,-1 0 0,0 0 0,0 0-1,0 0 1,-1 0 0,1 0 0,-1 0 0,-1 0 0,1 0 0,-1 0-1,1 0 1,-4-7 0,3 8-118,-1 0 0,-1 0 0,1 0 0,-1 0 0,1 1 0,-1-1 1,0 1-1,0 0 0,-1 0 0,1 0 0,0 0 0,-1 0 0,0 1 0,0 0 0,0-1 0,0 2 0,0-1 0,0 0 0,0 1 0,-1 0 0,1-1 0,-1 2 0,1-1 0,-1 1 0,1-1 0,-7 2 0,10-1-186,0 1-1,-1 0 1,1 0-1,0 1 1,-1-1-1,1 0 1,0 0-1,0 1 1,0-1-1,0 0 1,0 1-1,1-1 1,-1 1-1,0-1 1,1 1-1,-1 0 1,1-1-1,-1 1 1,1-1-1,0 1 1,0 0-1,0-1 1,0 1-1,0 0 1,0 0-1,0-1 1,0 1-1,1-1 1,0 4-1,6 17-5267</inkml:trace>
  <inkml:trace contextRef="#ctx0" brushRef="#br0" timeOffset="1">442 295 7527,'0'0'13004,"-22"66"-10473,12-41-1058,1 3-640,6-2-641,3-2-160,0-2-1793,12-8-2564,8-6-1536,3-8-2051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3:10.884"/>
    </inkml:context>
    <inkml:brush xml:id="br0">
      <inkml:brushProperty name="width" value="0.025" units="cm"/>
      <inkml:brushProperty name="height" value="0.025" units="cm"/>
    </inkml:brush>
  </inkml:definitions>
  <inkml:trace contextRef="#ctx0" brushRef="#br0">203 0 14926,'-8'0'2269,"-1"1"-1907,-1 1 0,1 0-1,0 0 1,0 0 0,0 2 0,0-1 0,0 1-1,1 0 1,0 0 0,0 1 0,0 1 0,0-1-1,1 1 1,0 0 0,0 1 0,-7 8-1,10-10-295,-1 0 0,1 0 0,0 1-1,0-1 1,0 1 0,1 0 0,0 0-1,0 1 1,0-1 0,1 0 0,0 1-1,1 0 1,-1-1 0,1 1 0,0 0-1,1 0 1,0 0 0,0-1 0,0 1-1,1 0 1,0 0 0,0 0 0,1-1-1,3 11 1,-2-12-2,-1-1-1,1 0 1,0 1 0,1-1-1,-1 0 1,1 0 0,0-1-1,0 1 1,0-1 0,0 0-1,1 0 1,-1 0 0,1-1-1,0 0 1,-1 0 0,1 0-1,0 0 1,0-1 0,1 1-1,-1-1 1,0-1 0,0 1-1,0-1 1,1 0 0,-1 0-1,0 0 1,1-1 0,-1 0-1,0 0 1,0 0 0,0 0-1,0-1 1,0 0 0,0 0-1,0-1 1,-1 1 0,1-1-1,-1 0 1,0 0 0,7-7-1,-6 5 25,0-2 0,-1 1 0,0 0-1,0-1 1,0 0 0,-1 1 0,0-2-1,0 1 1,-1 0 0,1 0 0,-2-1 0,1 1-1,-1-1 1,0 0 0,-1 1 0,-1-16-1,1 20-105,-1 0-1,1-1 1,-1 1 0,0 0-1,0 0 1,-1 0 0,1-1-1,0 1 1,-1 1-1,0-1 1,0 0 0,0 0-1,0 1 1,0-1-1,0 1 1,-5-4 0,4 4-73,-1 0 0,0 0-1,0 0 1,0 1 0,0-1 0,0 1 0,0 0 0,0 0 0,0 1 0,0-1 0,0 1 0,0 0 0,0 0 0,-1 0 0,1 1 0,-6 1 0,8-2-78,1 1-1,-1-1 1,0 1 0,1-1-1,-1 1 1,1 0 0,-1 0-1,1 0 1,0 0 0,-1 0-1,1 0 1,0 0 0,0 0-1,-1 1 1,1-1 0,0 0-1,0 1 1,1-1 0,-1 0-1,-1 3 1,2-3-136,-1 0 0,1 0 0,0 0 0,0 0 0,-1 0 0,1 0 0,0 0 0,0 0 0,0 0 0,0 0 0,0 0 0,0 0 0,0 0 0,1 0 0,-1 0 0,0 1 0,1-1 0,-1 0 0,0-1 0,1 1 0,0 1 0,10 7-5738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3:11.260"/>
    </inkml:context>
    <inkml:brush xml:id="br0">
      <inkml:brushProperty name="width" value="0.025" units="cm"/>
      <inkml:brushProperty name="height" value="0.025" units="cm"/>
    </inkml:brush>
  </inkml:definitions>
  <inkml:trace contextRef="#ctx0" brushRef="#br0">194 0 17521,'-8'1'3112,"-2"0"-2514,-1 1 0,1 0 1,1 0-1,-1 1 0,0 1 0,1 0 1,-1 0-1,1 1 0,-10 6 0,13-7-380,0 0 0,0 0-1,0 1 1,1 0-1,-1 0 1,1 0-1,0 1 1,1 0 0,-1 0-1,1 0 1,0 0-1,1 0 1,-1 1-1,-3 12 1,6-17-210,1 0-1,-1 0 1,1 0 0,0 1-1,0-1 1,0 0 0,0 0-1,0 0 1,0 0 0,0 0-1,1 0 1,-1 0-1,1 0 1,-1 0 0,1 0-1,0 0 1,0 0 0,0 0-1,0-1 1,0 1 0,2 2-1,0-1-31,0 0 0,0-1 0,1 1 0,-1-1 0,1 0 0,-1 0 0,1 0-1,0 0 1,0-1 0,4 2 0,8 1-410,0 0-1,1-2 1,-1 0 0,20 0-1,-24-2 11,1 0 111,-1 1 0,1-1 1,-1 2-1,21 4 0,-32-5 329,1-1-1,-1 1 0,1-1 1,-1 1-1,1 0 1,-1 0-1,0-1 1,1 1-1,-1 0 1,0 0-1,0 0 1,1 1-1,-1-1 1,0 0-1,0 0 1,0 0-1,-1 1 1,2 1-1,-1-1 60,-1 0 0,0 0 0,0-1 0,0 1-1,0 0 1,0 0 0,0 0 0,-1 0 0,1 0-1,0-1 1,-1 1 0,0 0 0,1 0 0,-1-1 0,0 1-1,0 0 1,0-1 0,0 1 0,-2 2 0,-5 6 108,0 0 1,-1-1 0,0 0 0,0 0 0,-1-1 0,0 0-1,0-1 1,-1 0 0,0 0 0,-1-1 0,1-1 0,-1 0 0,0-1-1,0 0 1,-23 4 0,33-8-310,0 0 1,0 0-1,0 0 0,1-1 0,-1 1 0,0 0 1,0-1-1,0 0 0,1 1 0,-1-1 1,0 0-1,1 0 0,-1 0 0,1 0 1,-1 0-1,1 0 0,-1-1 0,1 1 1,0 0-1,0-1 0,0 1 0,0-1 1,0 1-1,0-1 0,0 1 0,0-1 0,0 0 1,1 0-1,-1 1 0,1-1 0,-1 0 1,1 0-1,-1-2 0,-1-9-1963,1-1 0,0 1 0,2-23-1,-1 18-262,0-36-7123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3:11.618"/>
    </inkml:context>
    <inkml:brush xml:id="br0">
      <inkml:brushProperty name="width" value="0.025" units="cm"/>
      <inkml:brushProperty name="height" value="0.025" units="cm"/>
    </inkml:brush>
  </inkml:definitions>
  <inkml:trace contextRef="#ctx0" brushRef="#br0">1 1 10025,'0'0'9738,"64"3"-7304,-21 11 64,13 2-512,8-1-865,3-1-736,2-2-289,-2-2-256,-1-2-2755,-2-6-4997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23.044"/>
    </inkml:context>
    <inkml:brush xml:id="br0">
      <inkml:brushProperty name="width" value="0.025" units="cm"/>
      <inkml:brushProperty name="height" value="0.025" units="cm"/>
    </inkml:brush>
  </inkml:definitions>
  <inkml:trace contextRef="#ctx0" brushRef="#br0">30 13660 12748,'-6'8'1004,"4"-5"-877,-17 30 492,19-32-608,-1 1 1,1-1-1,-1 0 0,1 1 1,0-1-1,0 1 0,-1-1 0,1 1 1,0-1-1,0 1 0,0-1 0,1 1 1,-1-1-1,0 1 0,1-1 1,-1 1-1,0-1 0,1 1 0,0-1 1,-1 0-1,1 1 0,0-1 1,0 0-1,0 0 0,0 1 0,0-1 1,1 1-1,5 2 1,0 0 1,0 0-1,0 0 0,1-1 1,-1-1-1,1 1 1,-1-1-1,1 0 0,0-1 1,0 0-1,0 0 0,13-1 1,5 0-14,0-2 1,44-7 0,-38 1 8,0-1 1,-1-2-1,0-1 0,0-1 0,-2-2 0,1-1 1,50-37-1,-20 6 36,-2-3 0,70-75 0,277-350 216,-25-24 417,-373 490-659,185-258-241,165-304-1,-248 368 71,-10-5-1,99-295 1,-89 149 457,-16-4 0,-15-3 1,35-432-1,-64 15-296,-49 577 73,-48-374 1,11 356 75,-11 3 1,-9 1-1,-9 4 1,-9 2-1,-150-293 1,-212-266-214,147 270-1410,12-2 490,-158-279 1877,262 483-361,-268-515-386,405 721-476,3 0 0,5-3 0,3 0 0,5-1 0,4-2 0,4 0 0,4 0 0,7-181 0,5 236 421,1 1 0,2-1 0,2 1 1,2 1-1,2 0 0,1 0 1,34-69-1,-34 85-40,0 1 1,2 0 0,0 1-1,1 1 1,1 0-1,1 1 1,1 1-1,1 1 1,0 0 0,1 2-1,1 0 1,0 2-1,34-16 1,-6 9 1,1 2-1,0 3 1,92-16 0,165-4 8,-48 7 9,67-29 400,-254 41-1837,0-4 0,98-41 1,-87 19-5849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23.422"/>
    </inkml:context>
    <inkml:brush xml:id="br0">
      <inkml:brushProperty name="width" value="0.025" units="cm"/>
      <inkml:brushProperty name="height" value="0.025" units="cm"/>
    </inkml:brush>
  </inkml:definitions>
  <inkml:trace contextRef="#ctx0" brushRef="#br0">1 18 12075,'0'0'-16,"14"-3"-202,39-4 238,0 2 0,1 3 0,88 6 1,180 34 90,-213-23-47,-104-15-73,12 2 190,0 0 1,-1 1-1,1 1 0,22 9 1,-34-11-118,-1 0 0,0 0 0,0 0 1,0 1-1,-1-1 0,1 1 0,-1 0 1,1 0-1,-1 0 0,0 1 0,0-1 1,0 1-1,-1 0 0,1 0 0,-1 0 1,0 0-1,0 0 0,0 0 1,-1 0-1,1 1 0,0 5 0,0 5 176,-1-1 0,0 1 0,-1-1 0,0 1-1,-1-1 1,-1 0 0,-1 1 0,0-1 0,0 0-1,-2 0 1,-6 15 0,-10 19 147,-49 77-1,37-67-332,-70 118-917,34-61-4840,33-59-463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10.796"/>
    </inkml:context>
    <inkml:brush xml:id="br0">
      <inkml:brushProperty name="width" value="0.025" units="cm"/>
      <inkml:brushProperty name="height" value="0.025" units="cm"/>
    </inkml:brush>
  </inkml:definitions>
  <inkml:trace contextRef="#ctx0" brushRef="#br0">0 98 12716,'0'0'1612,"6"-7"417,1-1-1653,0 1 1,0 0-1,1 1 1,0 0-1,1 0 1,0 0 0,-1 1-1,2 1 1,-1-1-1,0 1 1,1 1-1,0 0 1,0 0-1,12-1 1,2-1 203,1 2-1,34-2 1,-53 5-565,-1-1 0,1 1 0,-1 1 0,0-1 0,1 1-1,-1 0 1,0 0 0,1 0 0,-1 1 0,0 0 0,0 0 0,0 0 0,-1 1 0,1 0-1,0-1 1,-1 2 0,8 5 0,-11-7-10,0-1 0,0 0 0,0 1-1,0-1 1,0 1 0,0 0 0,0-1 0,0 1 0,-1 0 0,1-1-1,-1 1 1,1 0 0,-1 0 0,0 0 0,0-1 0,1 1-1,-1 0 1,-1 0 0,1 0 0,0-1 0,0 1 0,-1 0 0,1 0-1,-1 1 1,-1 1 68,0-1-1,0 0 1,0 0-1,-1 0 1,1 0-1,-1 0 0,0 0 1,1-1-1,-1 1 1,-7 3-1,-5 3 167,-1-1 0,1 0 0,-32 9 0,107 20-3779,-49-31 3289,-1 1 0,0 1 0,18 17 0,-26-23 171,0 0-1,0 0 0,0 1 0,0-1 1,0 0-1,-1 1 0,1-1 0,-1 1 1,0 0-1,0-1 0,0 1 0,0 0 1,0 0-1,-1 0 0,1 0 0,-1 0 1,0 0-1,0 0 0,0-1 0,0 1 1,0 0-1,-2 6 0,1-7 188,0 0 1,0 0-1,-1-1 0,1 1 1,-1 0-1,1 0 0,-1-1 1,0 1-1,0-1 0,1 0 1,-1 1-1,0-1 0,0 0 1,-1 0-1,1 0 0,0 0 1,-4 0-1,-45 12 1983,38-10-1500,-12 2 239,0-2 0,0 0 0,-51-2 0,76-1-841,-1 0 1,1 0 0,-1 0-1,0 0 1,1 0 0,-1 0-1,1 0 1,-1 0 0,1 0-1,-1 0 1,0 0 0,1 0-1,-1-1 1,1 1 0,-1 0-1,1 0 1,-1 0 0,1-1 0,-1 1-1,1 0 1,-1-1 0,1 1-1,-1-1 1,1 1 0,0 0-1,-1-1 1,1 1 0,-1-1-1,1 0 1,8-13-2319,27-12-4172,-3 8-112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24.459"/>
    </inkml:context>
    <inkml:brush xml:id="br0">
      <inkml:brushProperty name="width" value="0.025" units="cm"/>
      <inkml:brushProperty name="height" value="0.025" units="cm"/>
    </inkml:brush>
  </inkml:definitions>
  <inkml:trace contextRef="#ctx0" brushRef="#br0">43 227 9097,'0'0'2002,"-7"-11"-374,2 3-1377,1-1 0,-1 1 1,1-1-1,1 0 0,0 0 1,0 0-1,1 0 0,0 0 1,0 0-1,1-1 1,0-11-1,1 18-96,0-2 170,-1-1 1,1 1-1,0 0 1,1-1 0,-1 1-1,1 0 1,0 0 0,0 0-1,1 0 1,-1-1 0,1 2-1,0-1 1,1 0 0,2-4-1,2 58 871,-3 21-1044,13 132 194,-12-165-312,1 0 1,3 0-1,17 48 0,-24-80-30,0 1 0,1 0 0,0-1 0,0 0 0,0 0 0,1 0 0,6 8 0,-8-12 10,-1 0 0,0 0 0,0 1 0,1-1 0,-1 0 1,1 0-1,-1-1 0,1 1 0,0 0 0,-1 0 0,1-1 0,0 1 0,-1-1 0,1 0 0,0 1 0,0-1 0,-1 0 0,1 0 0,0 0 0,0 0 0,-1 0 0,1-1 0,0 1 0,0 0 0,-1-1 0,1 1 0,0-1 0,-1 0 0,1 1 0,0-1 0,2-2 0,5-4 236,-1 0-1,0-1 1,0 0 0,0 0 0,-1-1-1,0 0 1,0 0 0,5-11 0,44-89 714,-43 83-749,92-223 1654,-94 223-1699,-11 26-171,0 0-1,0 1 1,0-1 0,0 0-1,0 0 1,0 0-1,0 0 1,0 1-1,0-1 1,0 0-1,1 0 1,-1 0-1,0 0 1,0 0 0,0 0-1,0 0 1,0 1-1,0-1 1,1 0-1,-1 0 1,0 0-1,0 0 1,0 0-1,0 0 1,1 0 0,-1 0-1,0 0 1,0 0-1,0 0 1,0 0-1,1 0 1,-1 0-1,0 0 1,0 0-1,0 0 1,0 0 0,1 0-1,-1 0 1,0 0-1,0 0 1,0 0-1,0 0 1,1 0-1,-1 0 1,0-1-1,0 1 1,0 0 0,0 0-1,0 0 1,0 0-1,1 0 1,-1 0-1,0-1 1,0 1-1,0 0 1,0 0-1,0 0 1,1 13-123,-3 56 129,0-38 1,2 1-1,0-1 0,9 51 1,-9-79-14,1 0 0,-1-1 0,1 1-1,0-1 1,0 1 0,0-1 0,0 1 0,0-1 0,0 1 0,1-1 0,-1 0 0,1 0 0,0 0-1,-1 0 1,1 0 0,4 3 0,-4-4 5,-1 0 1,1-1-1,-1 1 0,1-1 0,0 1 1,-1-1-1,1 0 0,0 0 1,0 0-1,-1 0 0,1 0 0,0 0 1,0 0-1,-1 0 0,1-1 0,0 1 1,-1-1-1,1 1 0,2-2 1,3-1 26,-1-1 0,1-1 0,-1 1 0,1-1 0,-1 0 0,-1 0 0,1-1 0,-1 0 0,8-10 0,19-36 435,-2 0 0,-3-2 0,36-99 0,-63 152-777,9-15 704,-5 13-2720,3 2-3669,-2 0-616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25.074"/>
    </inkml:context>
    <inkml:brush xml:id="br0">
      <inkml:brushProperty name="width" value="0.025" units="cm"/>
      <inkml:brushProperty name="height" value="0.025" units="cm"/>
    </inkml:brush>
  </inkml:definitions>
  <inkml:trace contextRef="#ctx0" brushRef="#br0">0 11 13965,'0'0'7720,"2"11"-7566,23 250 257,-25-259-346,0 1 0,1-1-1,-1 0 1,1 1 0,-1-1-1,1 0 1,0 0 0,0 1-1,0-1 1,0 0 0,0 0-1,0 0 1,0 0 0,1 0-1,-1 0 1,1-1 0,0 1-1,-1 0 1,1-1 0,0 1-1,0-1 1,0 0-1,4 3 1,-3-4 116,1 1 1,-1-1-1,1 0 0,-1 0 1,0 0-1,1-1 0,-1 1 0,0-1 1,1 1-1,-1-1 0,0 0 1,0-1-1,0 1 0,0 0 1,0-1-1,5-3 0,36-26 193,-2-1-1,-1-2 1,-2-2 0,-2-1 0,39-50-1,-74 84-581,0 0 0,1 1 0,-1-2 1,0 1-1,0 0 0,-1 0 0,1-1 0,-1 1 0,2-7 0,-3 9-39,0 0 1,0 0-1,0 0 0,0 1 0,0-1 0,0 0 1,0 0-1,-1 0 0,1 0 0,0 0 1,-1 0-1,1 1 0,0-1 0,-1 0 0,1 0 1,-1 1-1,1-1 0,-1 0 0,0 1 1,1-1-1,-1 0 0,0 1 0,1-1 0,-1 1 1,0-1-1,0 1 0,0-1 0,1 1 1,-1 0-1,0 0 0,0-1 0,0 1 0,0 0 1,0 0-1,1 0 0,-1 0 0,0 0 1,0 0-1,0 0 0,0 0 0,-1 0 0,-26 0-9516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25.440"/>
    </inkml:context>
    <inkml:brush xml:id="br0">
      <inkml:brushProperty name="width" value="0.025" units="cm"/>
      <inkml:brushProperty name="height" value="0.025" units="cm"/>
    </inkml:brush>
  </inkml:definitions>
  <inkml:trace contextRef="#ctx0" brushRef="#br0">1 0 12236,'0'0'4836,"28"57"-2241,-3-41-161,4-6-224,8-3-1473,0 0-609,3-3-64,-6 1-641,-4 1-1441,-6-2-1185,-4-3-2498,-8-1-3364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25.784"/>
    </inkml:context>
    <inkml:brush xml:id="br0">
      <inkml:brushProperty name="width" value="0.025" units="cm"/>
      <inkml:brushProperty name="height" value="0.025" units="cm"/>
    </inkml:brush>
  </inkml:definitions>
  <inkml:trace contextRef="#ctx0" brushRef="#br0">203 0 15439,'0'0'1564,"-9"9"-566,-12 15-683,1 2 0,1 0 0,1 1 0,1 1 0,1 1 0,2 0 0,1 1 0,1 0 0,2 1 0,1 0 0,2 1 0,0 0 0,3 0 0,-2 39 0,6-64-294,0-1 0,0 0 1,1 1-1,0-1 1,0 0-1,0 0 0,1 0 1,0 0-1,0 0 1,1 0-1,0-1 1,0 1-1,0-1 0,0 1 1,1-1-1,0 0 1,0-1-1,0 1 0,1-1 1,5 4-1,-2-2-225,1-1 0,-1 0-1,2-1 1,-1 0 0,0 0-1,1-1 1,-1 0 0,1-1 0,0 0-1,0-1 1,19 1 0,-17-1-1229,-1-1 1,1-1-1,-1 0 1,1 0-1,22-7 1,8-10-9031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26.144"/>
    </inkml:context>
    <inkml:brush xml:id="br0">
      <inkml:brushProperty name="width" value="0.025" units="cm"/>
      <inkml:brushProperty name="height" value="0.025" units="cm"/>
    </inkml:brush>
  </inkml:definitions>
  <inkml:trace contextRef="#ctx0" brushRef="#br0">0 119 9001,'0'0'9854,"5"-9"-8060,0 3-1536,0-1 1,0 1-1,0 0 0,1 1 1,-1-1-1,2 1 1,-1 0-1,0 1 0,1-1 1,0 1-1,0 0 0,0 1 1,1 0-1,11-4 1,0 0 21,1 1 1,0 0-1,0 2 1,0 0-1,1 1 1,-1 1-1,1 1 1,27 2 0,-47-1-290,0 0 1,0 0 0,0 0 0,1 1 0,-1-1 0,0 0-1,0 1 1,0-1 0,0 1 0,0-1 0,0 1 0,0 0-1,0-1 1,0 1 0,0 0 0,0 0 0,0-1 0,0 1-1,-1 0 1,1 0 0,0 0 0,-1 0 0,1 0 0,-1 0-1,1 0 1,-1 1 0,1 0 0,0 1 9,-1 0 0,0 1 0,0-1 0,0 0 0,-1 0 0,1 0 0,-1 0 0,1 0 0,-1-1 0,-2 6 0,-4 7 55,0 0 1,-1-1-1,-11 14 0,19-27-53,-34 43 86,-17 25 13,47-64-96,1 1 1,0 0-1,1 0 1,-1-1-1,1 2 1,0-1-1,0 0 1,1 0-1,0 1 0,0 8 1,1-14-11,0 0-1,0 0 1,0 0 0,0 0 0,0 0-1,1 0 1,-1 0 0,0 0 0,1 0-1,-1-1 1,1 1 0,-1 0 0,1 0 0,0 0-1,-1 0 1,1-1 0,0 1 0,-1 0-1,1 0 1,0-1 0,0 1 0,0-1-1,0 1 1,0-1 0,1 1 0,35 6-1016,-26-7 214,1 0-1,-1-1 1,0-1-1,16-3 1,18-16-2787,6-7-3571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26.501"/>
    </inkml:context>
    <inkml:brush xml:id="br0">
      <inkml:brushProperty name="width" value="0.025" units="cm"/>
      <inkml:brushProperty name="height" value="0.025" units="cm"/>
    </inkml:brush>
  </inkml:definitions>
  <inkml:trace contextRef="#ctx0" brushRef="#br0">301 38 13677,'-33'14'1684,"-1"2"0,2 0 0,-36 25 0,56-32-1389,-1 0 0,2 0 0,-1 1 0,1 1 1,1 0-1,0 0 0,1 1 0,0 0 0,0 1 1,-7 16-1,14-25-296,0-1 0,1 1 0,-1 0 0,1 0 0,0-1 0,0 1 0,1 0 0,-1 0 0,1 0 0,0 0 0,0 0 1,0 0-1,0 0 0,2 6 0,-1-8 0,0 0 0,0 0-1,0 0 1,1 0 0,-1 0 0,0 0 0,1 0 0,-1-1 0,1 1 0,0 0 0,0-1-1,-1 1 1,1-1 0,0 0 0,0 0 0,0 0 0,1 0 0,-1 0 0,0 0 0,0 0 0,0-1-1,1 1 1,-1-1 0,0 0 0,4 1 0,5 0 69,1 0 0,0 0 0,0-1 0,-1-1 0,1 0 0,0 0-1,-1-1 1,1-1 0,-1 0 0,1 0 0,-1-1 0,-1-1 0,1 0 0,0 0 0,-1-1 0,0 0 0,-1-1-1,1 0 1,-1-1 0,0 0 0,-1 0 0,0-1 0,-1 0 0,1 0 0,-2-1 0,1 1 0,-1-2 0,-1 1 0,0-1-1,0 0 1,-1 0 0,-1 0 0,0 0 0,0-1 0,1-17 0,-3 24-79,-1 0 0,0-1-1,0 1 1,0 0 0,-1 0 0,-2-9-1,3 13-30,-1 0-1,1 0 0,-1 0 1,0 0-1,1 0 1,-1 0-1,0 1 0,1-1 1,-1 0-1,0 0 1,0 1-1,0-1 0,0 0 1,1 1-1,-1-1 1,0 1-1,0 0 0,0-1 1,0 1-1,0 0 1,0-1-1,-1 1 0,1 0 1,0 0-1,0 0 0,0 0 1,0 0-1,0 0 1,0 0-1,0 0 0,0 0 1,0 1-1,0-1 1,0 0-1,0 1 0,0-1 1,0 1-1,0-1 1,-1 1-1,0 1-207,0-1 1,-1 0-1,1 0 0,0 1 1,0-1-1,1 1 0,-1 0 1,0-1-1,0 1 0,-2 4 1,-6 12-5007,9-7-1636</inkml:trace>
  <inkml:trace contextRef="#ctx0" brushRef="#br0" timeOffset="1">529 4 16976,'0'0'1639,"8"0"315,1-1-1597,-4 0-193,1 0 0,0 1 1,-1 0-1,1 0 0,0 0 0,11 3 0,-16-3-144,1 1-1,-1-1 1,0 1 0,1 0 0,-1 0-1,0-1 1,1 1 0,-1 0-1,0 0 1,0 0 0,0 0-1,0 1 1,0-1 0,0 0 0,0 0-1,0 1 1,0-1 0,-1 0-1,1 1 1,0-1 0,-1 1-1,0-1 1,1 1 0,-1-1 0,0 1-1,1-1 1,-1 1 0,0-1-1,0 1 1,0-1 0,0 1-1,-1-1 1,1 1 0,0-1 0,-1 3-1,-1 4 152,-1 0 1,1-1-1,-1 1 0,0 0 0,-1-1 0,0 0 0,0 0 0,-9 12 1,-51 54 949,24-29-142,37-40-903,-4 3 46,1 0-1,0 1 1,1 0-1,-1 0 0,1 0 1,1 1-1,0-1 1,-6 18-1,10-25-118,0 0 0,0 0 0,0 0 0,0 0 0,0-1-1,1 1 1,-1 0 0,0 0 0,0 0 0,1 0 0,-1 0 0,0 0 0,1 0 0,-1 0-1,1-1 1,-1 1 0,1 0 0,-1 0 0,1-1 0,0 1 0,-1 0 0,1-1 0,0 1-1,0-1 1,0 1 0,-1-1 0,1 1 0,0-1 0,0 1 0,0-1 0,0 0-1,0 1 1,0-1 0,0 0 0,0 0 0,0 0 0,-1 0 0,1 0 0,0 0 0,0 0-1,0 0 1,2 0 0,47-4 283,-50 4-285,33-7-74,-1-1 1,-1-1-1,33-14 0,40-22-2970,-74 32 1290,30-16-3511,-4-1-3678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26.890"/>
    </inkml:context>
    <inkml:brush xml:id="br0">
      <inkml:brushProperty name="width" value="0.025" units="cm"/>
      <inkml:brushProperty name="height" value="0.025" units="cm"/>
    </inkml:brush>
  </inkml:definitions>
  <inkml:trace contextRef="#ctx0" brushRef="#br0">1 189 14286,'0'0'5760,"0"7"-4079,0-5-1561,0-1-1,0 1 1,0-1 0,1 1-1,-1-1 1,0 1 0,1-1-1,-1 1 1,1-1-1,-1 1 1,1-1 0,0 0-1,-1 1 1,1-1-1,0 0 1,0 1 0,0-1-1,0 0 1,0 0 0,0 0-1,3 2 1,-1-2 114,1 0 1,0 0-1,-1 0 1,1 0-1,0-1 0,0 1 1,0-1-1,-1 0 1,1-1-1,7 0 0,2-1-125,1-1 0,-1 0 0,0-1 0,0 0 0,0-1 0,-1 0 0,0-1 0,0-1-1,0 0 1,-1 0 0,12-11 0,-5 3-57,0-1 0,-1-1 0,-1-1-1,0 0 1,17-29 0,-32 46-31,0 0 0,0 0 1,0 0-1,0 0 0,0-1 0,-1 1 0,1 0 1,0 0-1,-1-1 0,1 1 0,-1-1 1,1 1-1,-1-1 0,0 1 0,0-1 0,1 1 1,-1 0-1,0-1 0,0 1 0,-1-3 0,0 5-21,0-1 0,-1 0-1,1 1 1,0-1 0,-1 0-1,1 1 1,0 0 0,0-1-1,0 1 1,-1 0 0,1 0-1,0-1 1,0 1 0,0 0-1,0 0 1,0 0-1,1 0 1,-1 1 0,0-1-1,0 0 1,0 2 0,-12 14-20,1 1 0,0 0 0,1 0 0,-12 31 0,19-39-11,0 1 0,1 0 0,0 1-1,0-1 1,2 1 0,-1-1 0,1 1-1,1-1 1,0 1 0,2 12 0,-1-20-113,-1-1-1,1 1 1,0 0 0,1 0 0,-1-1 0,1 1 0,-1-1 0,1 1-1,0-1 1,1 0 0,-1 0 0,0 0 0,1 0 0,4 4 0,-4-4-393,0-1 1,1 0-1,-1 0 1,0 0-1,1 0 1,-1-1-1,1 1 1,-1-1-1,6 1 1,26 1-7130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27.221"/>
    </inkml:context>
    <inkml:brush xml:id="br0">
      <inkml:brushProperty name="width" value="0.025" units="cm"/>
      <inkml:brushProperty name="height" value="0.025" units="cm"/>
    </inkml:brush>
  </inkml:definitions>
  <inkml:trace contextRef="#ctx0" brushRef="#br0">188 8 17136,'0'0'2242,"63"-7"-128,-30 7-1153,8 15 96,-4 10 96,-5 11-448,-14 8-32,-4 6-97,-14 9-416,-5 5 65,-22 9-65,-15 4-96,-9 5-32,-4 0 32,-8 0-160,-1-9-2050,1-11-3011,7-14-7047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32.519"/>
    </inkml:context>
    <inkml:brush xml:id="br0">
      <inkml:brushProperty name="width" value="0.025" units="cm"/>
      <inkml:brushProperty name="height" value="0.025" units="cm"/>
    </inkml:brush>
  </inkml:definitions>
  <inkml:trace contextRef="#ctx0" brushRef="#br0">1 29 14446,'5'9'7399,"3"-2"-6823,6 1 353,14-4 769,7-3-129,18-1-640,11-4-577,4-8-223,6-2-97,-6 2-32,-9 5-1314,-19 3-1953,-11 1-2114,-21 1-7175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33.894"/>
    </inkml:context>
    <inkml:brush xml:id="br0">
      <inkml:brushProperty name="width" value="0.025" units="cm"/>
      <inkml:brushProperty name="height" value="0.025" units="cm"/>
    </inkml:brush>
  </inkml:definitions>
  <inkml:trace contextRef="#ctx0" brushRef="#br0">12 1 16912,'0'0'3438,"0"12"-3241,-6 106-14,1 146 13,5-260-84,0 1-1,1-1 0,-1 0 0,1 0 0,0 1 0,0-1 1,0 0-1,1 0 0,0 0 0,0 0 0,0-1 0,0 1 1,0 0-1,5 5 0,-5-8-6,0 1 1,0-1-1,0 0 1,0 0-1,0 0 1,0 0-1,0 0 1,0-1-1,1 1 0,-1-1 1,0 1-1,0-1 1,1 0-1,-1 0 1,0 0-1,0 0 1,1 0-1,-1-1 1,0 1-1,0-1 1,0 1-1,1-1 0,-1 0 1,0 0-1,0 0 1,0 0-1,0 0 1,0 0-1,3-3 1,10-7 209,0-1 0,0 0 0,-1-1 1,-1-1-1,0 0 0,-1-1 0,11-16 0,3-9 47,35-70 0,-55 95-183,5-10 293,-8 22-212,-3 14-28,-21 96-708,15-86 389,1 0 0,1 0 1,0 1-1,2 0 0,1-1 0,2 37 0,-1-57 88,0 0 1,0 0-1,0 0 0,1 0 0,-1 0 1,0-1-1,0 1 0,1 0 0,-1 0 1,1 0-1,-1 0 0,1 0 0,-1 0 1,1-1-1,-1 1 0,1 0 0,0-1 1,-1 1-1,1 0 0,0-1 1,0 1-1,-1-1 0,1 1 0,0-1 1,0 1-1,0-1 0,0 1 0,0-1 1,-1 0-1,1 0 0,0 1 0,0-1 1,0 0-1,0 0 0,0 0 0,0 0 1,0 0-1,0 0 0,0 0 0,0-1 1,0 1-1,0 0 0,0 0 0,0-1 1,1 0-1,2-1 65,1 0 1,-1 0-1,0 0 1,0 0 0,0-1-1,0 0 1,0 0-1,3-4 1,10-12 154,-1-1 0,-1 0-1,-1-1 1,-1-1 0,-1-1 0,11-29 0,23-80-2007,-54 141-12126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11.129"/>
    </inkml:context>
    <inkml:brush xml:id="br0">
      <inkml:brushProperty name="width" value="0.025" units="cm"/>
      <inkml:brushProperty name="height" value="0.025" units="cm"/>
    </inkml:brush>
  </inkml:definitions>
  <inkml:trace contextRef="#ctx0" brushRef="#br0">48 1 9993,'0'0'12877,"-39"62"-12013,34-37-223,2 0-513,3-3-128,0-1 0,0-5-897,3-4-768,6-7-417,-1-3-1474,-1-2-4099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34.509"/>
    </inkml:context>
    <inkml:brush xml:id="br0">
      <inkml:brushProperty name="width" value="0.025" units="cm"/>
      <inkml:brushProperty name="height" value="0.025" units="cm"/>
    </inkml:brush>
  </inkml:definitions>
  <inkml:trace contextRef="#ctx0" brushRef="#br0">61 1 8552,'0'0'15124,"-1"12"-14729,-25 132 585,14-92-947,3 2-1,-3 54 1,12-106-16,0-1-1,-1 1 0,1 0 1,0-1-1,1 1 0,-1 0 1,0-1-1,0 1 1,1 0-1,-1-1 0,1 1 1,-1-1-1,1 1 1,0-1-1,0 1 0,-1-1 1,1 1-1,0-1 1,2 2-1,-1-2 65,-1 0-1,1-1 1,-1 0 0,1 1 0,-1-1-1,1 0 1,-1 1 0,1-1-1,0 0 1,-1 0 0,1 0-1,-1-1 1,1 1 0,0 0 0,-1-1-1,1 1 1,-1-1 0,1 1-1,-1-1 1,1 1 0,2-3-1,13-8 171,0-1 0,-1-1 0,0-1 0,-1 0 0,0-1 0,-1 0 0,18-26 0,-1 3-145,-8 10-226,13-15-100,-10 18-4239</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34.906"/>
    </inkml:context>
    <inkml:brush xml:id="br0">
      <inkml:brushProperty name="width" value="0.025" units="cm"/>
      <inkml:brushProperty name="height" value="0.025" units="cm"/>
    </inkml:brush>
  </inkml:definitions>
  <inkml:trace contextRef="#ctx0" brushRef="#br0">0 0 13773,'0'0'9161,"10"53"-7207,9-43-1218,2-4-544,3 0-352,6-6-1858,-1 0-1505,0-7-3011,-6-12-3844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35.251"/>
    </inkml:context>
    <inkml:brush xml:id="br0">
      <inkml:brushProperty name="width" value="0.025" units="cm"/>
      <inkml:brushProperty name="height" value="0.025" units="cm"/>
    </inkml:brush>
  </inkml:definitions>
  <inkml:trace contextRef="#ctx0" brushRef="#br0">154 0 16688,'0'0'4078,"-10"9"-3282,-2 4-408,-1 1 0,2 0 0,0 1 0,1 0 1,0 0-1,-12 30 0,9-13 143,1 1 0,-8 40 0,17-60-458,0 0 1,2 0-1,-1 0 1,2 0-1,0 0 1,0 0-1,1 0 1,1 0-1,3 14 1,-3-22-79,-1-1 0,1 0 0,0 0 0,0 0 0,0 0 0,0-1 0,1 1 1,0-1-1,0 1 0,0-1 0,0 0 0,0 0 0,0 0 0,1-1 1,0 1-1,-1-1 0,1 0 0,6 3 0,34 7-2664,1-9-4387,-13-4-3007</inkml:trace>
  <inkml:trace contextRef="#ctx0" brushRef="#br0" timeOffset="1">334 75 19955,'0'0'1639,"9"-2"-27,59-16 818,-60 16-2307,-1 1-1,1 0 1,-1 0 0,1 1-1,0 0 1,-1 0 0,1 1-1,12 2 1,-19-3-126,1 1 1,-1-1-1,0 1 1,0 0-1,0-1 1,1 1-1,-1 0 1,0 0-1,0 0 0,0 0 1,0 0-1,0 0 1,0 0-1,0 0 1,-1 0-1,1 0 1,0 0-1,-1 1 1,1-1-1,0 0 0,-1 0 1,0 1-1,1-1 1,-1 0-1,0 1 1,0-1-1,1 0 1,-1 1-1,0-1 0,0 1 1,-1-1-1,1 0 1,0 1-1,0-1 1,-1 0-1,1 1 1,-1-1-1,1 0 0,-1 1 1,1-1-1,-1 0 1,0 0-1,0 0 1,-1 2-1,-4 8 68,-1-2-1,0 1 1,-14 14 0,20-23-60,-22 22 267,15-16-111,1-1 0,0 2-1,0-1 1,1 1-1,0 0 1,0 0 0,0 0-1,1 1 1,1 0 0,-1 0-1,-3 12 1,8-20-157,0 0-1,0 0 1,0 0-1,1 0 1,-1 0 0,0 0-1,0 0 1,0 0 0,1 0-1,-1 0 1,1 0 0,-1-1-1,1 1 1,-1 0 0,1 0-1,-1 0 1,1 0 0,0-1-1,-1 1 1,1 0 0,0-1-1,0 1 1,-1 0 0,1-1-1,0 1 1,0-1-1,0 0 1,0 1 0,0-1-1,0 1 1,0-1 0,0 0-1,0 0 1,0 0 0,0 0-1,0 0 1,0 0 0,1 0-1,50 1-452,-39-2-141,45-6-3040,0-9-3956,-17 4-37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35.595"/>
    </inkml:context>
    <inkml:brush xml:id="br0">
      <inkml:brushProperty name="width" value="0.025" units="cm"/>
      <inkml:brushProperty name="height" value="0.025" units="cm"/>
    </inkml:brush>
  </inkml:definitions>
  <inkml:trace contextRef="#ctx0" brushRef="#br0">183 39 13389,'0'0'6117,"-10"-1"-2492,0-1-3263,-1 1 0,1 1-1,0 0 1,-1 0 0,1 1-1,0 1 1,0 0 0,-10 2-1,16-2-290,0-1 0,0 0 0,0 1 0,0 0 0,1 0 0,-1 0 1,1 0-1,0 1 0,-1-1 0,1 1 0,0 0 0,0 0 0,1 0 0,-1 0 0,1 0 0,-1 1 0,1-1 0,0 1 0,0 0 0,1-1 0,-1 1 0,1 0 0,0 0 0,0 0 0,0 0 0,0 8 0,1-10-65,0 1 0,0-1-1,0 1 1,0-1 0,0 0-1,1 1 1,0-1 0,-1 1-1,1-1 1,0 0 0,0 0 0,0 0-1,0 1 1,1-1 0,-1 0-1,0-1 1,1 1 0,-1 0-1,1 0 1,0 0 0,0-1 0,0 1-1,0-1 1,0 0 0,0 1-1,0-1 1,0 0 0,0 0-1,1 0 1,-1-1 0,0 1 0,4 0-1,-2 0 7,-1 0 0,1-1-1,0 1 1,0-1-1,-1 0 1,1 0 0,0 0-1,0-1 1,0 1 0,-1-1-1,1 0 1,0 0-1,-1 0 1,1-1 0,-1 1-1,1-1 1,-1 0 0,0 0-1,0 0 1,5-4 0,-3-1-4,1 1 0,-2-1 0,1 0 0,-1-1 0,0 1 1,0-1-1,-1 0 0,0 0 0,-1 0 0,1 0 0,-2-1 0,1 1 1,-1-1-1,0 1 0,-1-1 0,-1-16 0,1 25-43,0-1-1,0 0 1,0 0-1,0 0 1,0 0-1,-1 1 1,1-1-1,0 0 1,0 0-1,-1 0 1,1 1-1,0-1 0,-1 0 1,1 0-1,-1 1 1,1-1-1,-1 0 1,1 1-1,-1-1 1,1 0-1,-1 1 1,0-1-1,1 1 1,-1-1-1,0 1 1,1 0-1,-1-1 1,-1 0-1,0 1-143,0 0-1,0 0 1,0-1 0,0 1-1,0 1 1,0-1 0,0 0-1,0 0 1,0 1 0,0-1-1,-3 2 1,-1 0-737,1 1 0,-1 0 0,1 0-1,0 0 1,-1 0 0,2 1 0,-8 5 0,0 7-4764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35.936"/>
    </inkml:context>
    <inkml:brush xml:id="br0">
      <inkml:brushProperty name="width" value="0.025" units="cm"/>
      <inkml:brushProperty name="height" value="0.025" units="cm"/>
    </inkml:brush>
  </inkml:definitions>
  <inkml:trace contextRef="#ctx0" brushRef="#br0">105 7 21204,'0'0'8013,"8"-1"-7623,-3 0-367,-4 0-23,0 1-1,0-1 1,1 1-1,-1-1 1,0 1-1,0 0 0,0-1 1,0 1-1,0 0 1,0 0-1,1 0 1,-1 0-1,0 0 0,0 0 1,0 0-1,0 0 1,1 1-1,-1-1 1,0 0-1,0 1 0,0-1 1,0 1-1,0-1 1,0 1-1,0-1 1,0 1-1,0 0 0,0-1 1,0 1-1,0 0 1,-1 0-1,1 0 1,0 0-1,-1 0 1,1 0-1,0 0 0,-1 0 1,1 0-1,-1 0 1,1 0-1,-1 0 1,0 0-1,1 0 0,-1 0 1,0 1-1,0-1 1,0 0-1,0 0 1,0 0-1,0 2 0,-1 3 0,1-1 0,-1 0-1,0 1 1,0-1-1,0 0 1,-1 0-1,0 0 1,0 0 0,0 0-1,0 0 1,-1 0-1,-6 7 1,-3 3 20,-1-1 0,-19 18 0,22-24 107,0 1 1,1 0-1,0 1 0,1-1 1,0 2-1,-9 16 1,16-26-127,1-1 0,0 1 0,-1-1 0,1 1 0,0 0 0,-1-1 0,1 1 0,0-1 0,0 1 0,0 0 0,0-1 0,0 1 0,0 0 0,0-1 0,0 1 0,0-1 0,0 1 0,0 0 0,0-1 0,0 1 0,0 0 0,0-1 0,1 1 0,-1-1 0,0 1 0,1-1 0,-1 1 0,0 0 0,1-1 0,-1 1 0,0-1 0,1 0 0,-1 1 0,1-1 0,-1 1 0,1-1 0,-1 0 0,2 1 0,30 3 105,37-16-1102,-7-10-2801,-1-5-4068,-16 6-782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36.282"/>
    </inkml:context>
    <inkml:brush xml:id="br0">
      <inkml:brushProperty name="width" value="0.025" units="cm"/>
      <inkml:brushProperty name="height" value="0.025" units="cm"/>
    </inkml:brush>
  </inkml:definitions>
  <inkml:trace contextRef="#ctx0" brushRef="#br0">168 2 13004,'0'0'4004,"-8"0"-844,2-1-2786,-1 1 0,0 0 0,1 0 0,-1 1 0,0 0 0,1 0 0,-1 1 0,1 0 0,0 0 0,-1 0 0,1 1 0,0 0 0,0 0-1,1 0 1,-1 1 0,1 0 0,-1 0 0,1 1 0,0-1 0,1 1 0,-8 9 0,9-9-306,0 0 0,1 0 0,-1 0-1,1 1 1,0-1 0,1 1 0,-1-1 0,1 1 0,0 0 0,1-1 0,-1 8 0,1-11-64,0 0 1,0 0 0,1 0-1,-1 0 1,1 0-1,-1 0 1,1 0-1,0 0 1,0 0 0,-1 0-1,1 0 1,1 0-1,-1 0 1,0-1 0,0 1-1,1-1 1,-1 1-1,1-1 1,-1 1-1,1-1 1,0 0 0,-1 1-1,1-1 1,0 0-1,0 0 1,0 0 0,0-1-1,0 1 1,0 0-1,0-1 1,0 1 0,4-1-1,7 2 75,-1-1-1,1-1 1,-1 0-1,0-1 0,1 0 1,-1-1-1,21-6 1,-29 7-8,0 0 1,0 0-1,0 0 1,0-1 0,0 0-1,0 0 1,0 0-1,-1 0 1,1-1-1,-1 1 1,1-1-1,-1 0 1,0 0-1,0 0 1,0 0-1,-1-1 1,1 1 0,-1-1-1,0 0 1,0 0-1,0 1 1,0-1-1,-1 0 1,0-1-1,2-7 1,-3 10-47,0-1 0,0 1 1,0-1-1,-1 1 0,1 0 0,-1-1 1,1 1-1,-1-1 0,0 1 0,0 0 1,0 0-1,0-1 0,0 1 0,-1 0 1,1 0-1,-1 0 0,1 0 0,-1 1 1,0-1-1,0 0 0,0 1 0,-4-3 1,-23-11-2203,0 10-6173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36.672"/>
    </inkml:context>
    <inkml:brush xml:id="br0">
      <inkml:brushProperty name="width" value="0.025" units="cm"/>
      <inkml:brushProperty name="height" value="0.025" units="cm"/>
    </inkml:brush>
  </inkml:definitions>
  <inkml:trace contextRef="#ctx0" brushRef="#br0">162 0 18353,'0'0'3748,"0"60"-1250,14-29-256,-1 2-1056,2 1-674,2 4-256,-2 0-160,-1 2-32,-14 4-32,0 3-160,-19 3-416,-13 1-577,-10-1-1282,-7-7 65,-3-8 96,-3-9-2883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37.329"/>
    </inkml:context>
    <inkml:brush xml:id="br0">
      <inkml:brushProperty name="width" value="0.025" units="cm"/>
      <inkml:brushProperty name="height" value="0.025" units="cm"/>
    </inkml:brush>
  </inkml:definitions>
  <inkml:trace contextRef="#ctx0" brushRef="#br0">0 711 10186,'0'0'7724,"12"6"-8124,5 1 430,2-1-1,-1 0 1,1-2 0,0 0-1,0-2 1,0 0 0,0 0-1,38-4 1,422-36 609,-244 14-488,1479-156 714,-426 61 3060,1 42-2859,-355 23-1087,214-64 234,-1145 117-221,44-6-588,-1-3 0,0-1 1,60-24-1,-65 10-2646,-25 2-2399,-13-2-5009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38.051"/>
    </inkml:context>
    <inkml:brush xml:id="br0">
      <inkml:brushProperty name="width" value="0.025" units="cm"/>
      <inkml:brushProperty name="height" value="0.025" units="cm"/>
    </inkml:brush>
  </inkml:definitions>
  <inkml:trace contextRef="#ctx0" brushRef="#br0">13 103 3171,'0'0'6806,"-2"-8"-2668,-6-26-890,8 32-2890,-1 0 0,1 0 0,-1 1 0,1-1-1,0 0 1,-1 0 0,1 0 0,0 0 0,0 0-1,1 0 1,-1 0 0,0 0 0,1 0-1,-1 0 1,1 0 0,0 0 0,-1 0 0,1 0-1,1-2 1,-1 4-325,0 0 0,-1 0 1,1 0-1,-1 0 0,1 1 0,-1-1 0,1 0 0,0 0 1,-1 0-1,1 0 0,-1 1 0,1-1 0,-1 0 0,1 0 0,-1 1 1,1-1-1,-1 0 0,0 1 0,1-1 0,-1 0 0,1 1 0,-1-1 1,0 1-1,1-1 0,-1 1 0,0-1 0,1 1 0,-1-1 0,0 1 1,0-1-1,0 1 0,1-1 0,-1 1 0,0 0 0,7 21-2,3 59 589,-9-65-579,0-1 0,1 1 0,1-1 0,0 0 0,1 0 0,9 22 0,-12-35-19,0 0 0,1 0 0,-1-1 1,0 1-1,1 0 0,-1-1 0,1 1 0,0-1 0,-1 0 0,1 1 0,0-1 0,0 0 0,0 0 1,0 0-1,0 0 0,0-1 0,0 1 0,0 0 0,0-1 0,0 1 0,0-1 0,1 0 1,-1 0-1,0 0 0,0 0 0,0 0 0,0 0 0,1-1 0,-1 1 0,0-1 0,0 0 0,0 1 1,4-3-1,3-1 103,1 0 1,-1-1 0,0 0-1,0 0 1,13-11 0,9-12-33,-1-1 1,27-34-1,16-18 785,-80 131-1198,6-45 332,-1 5-16,1 0-1,0 0 1,0-1 0,1 1-1,1 12 1,-1-21 6,0 1 1,1-1 0,-1 0-1,0 0 1,1 1 0,-1-1-1,1 0 1,-1 0-1,1 0 1,0 0 0,-1 0-1,1 0 1,0 0-1,0 0 1,-1 0 0,1 0-1,0 0 1,0 0-1,2 1 1,-1-2 10,0 1 0,0-1 0,0 0 0,0 1 0,0-1 0,0 0 0,-1 0 0,1-1 0,0 1 0,0 0 0,0-1 0,0 1 0,0-1 0,-1 1 0,1-1 0,0 0 0,3-1 0,1-2 22,0 0 1,0 0-1,0 0 0,0 0 0,-1-1 1,0 0-1,0 0 0,0-1 0,-1 1 1,5-7-1,34-68-141,-17 31-2002,-30 56-9086,-2 5 4334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38.442"/>
    </inkml:context>
    <inkml:brush xml:id="br0">
      <inkml:brushProperty name="width" value="0.025" units="cm"/>
      <inkml:brushProperty name="height" value="0.025" units="cm"/>
    </inkml:brush>
  </inkml:definitions>
  <inkml:trace contextRef="#ctx0" brushRef="#br0">262 1 13741,'0'0'12593,"-10"4"-12438,-7 6-94,-1 0 0,1 2 0,1 0 0,0 1 1,1 0-1,0 1 0,1 1 0,-15 21 0,12-14 67,0 1 0,-14 28-1,26-41-120,1 0 0,0 0-1,0 0 1,1 0-1,0 1 1,1 0 0,0-1-1,-1 18 1,3-26-11,0 0-1,0 0 1,0 1-1,1-1 1,-1 0 0,1 0-1,-1 0 1,1 1-1,0-1 1,-1 0 0,1 0-1,0 0 1,0 0-1,1 0 1,-1 0 0,0-1-1,1 1 1,-1 0 0,4 2-1,-1-1-10,-1-1 0,1 0 0,0 0 0,0 0-1,0 0 1,0-1 0,0 1 0,0-1 0,9 1 0,2-1-543,-1 0 0,1-1 0,0 0 0,-1-1 0,23-5 0,8-9-3670,-5-4-2883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52:11.491"/>
    </inkml:context>
    <inkml:brush xml:id="br0">
      <inkml:brushProperty name="width" value="0.025" units="cm"/>
      <inkml:brushProperty name="height" value="0.025" units="cm"/>
    </inkml:brush>
  </inkml:definitions>
  <inkml:trace contextRef="#ctx0" brushRef="#br0">229 101 19699,'0'0'800,"-28"61"-832,24-31 32,4 1 0,0 1-320,0-3-737,0-2-833,0-6-1761,0-4-962,-1-6-2049</inkml:trace>
  <inkml:trace contextRef="#ctx0" brushRef="#br0" timeOffset="1">1 41 12844,'0'0'2258,"9"-5"139,1-1-1963,1 1 0,0 1 0,0-1 0,0 2 0,0 0 0,1 0 0,-1 1 0,1 0 0,15 0 0,-15 2-205,16-1 248,57 7 0,-78-6-481,0 2 0,0-1 0,0 1 0,0 0 0,0 1 0,0-1 0,0 1 0,-1 1 0,1-1 0,-1 1 0,0 0 0,0 1 0,5 4 0,-10-7 1,0-1 0,1 0 0,-1 1 0,0-1 0,0 1-1,-1 0 1,1-1 0,0 1 0,-1 0 0,1-1 0,0 1 0,-1 0 0,0-1 0,0 1 0,1 0 0,-1 0 0,0 0 0,0-1 0,0 1 0,-1 0 0,1 0 0,0 0 0,-1-1 0,1 1 0,-1 0 0,0-1 0,1 1 0,-1 0 0,0-1 0,0 1 0,0-1-1,0 1 1,0-1 0,0 0 0,-1 1 0,1-1 0,0 0 0,-1 0 0,1 0 0,-1 0 0,-2 1 0,-6 5 297,0 0-1,0-1 1,-1 0-1,-16 6 1,5-3 89,-1-1 0,-34 8 0,11-11-6924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39.019"/>
    </inkml:context>
    <inkml:brush xml:id="br0">
      <inkml:brushProperty name="width" value="0.025" units="cm"/>
      <inkml:brushProperty name="height" value="0.025" units="cm"/>
    </inkml:brush>
  </inkml:definitions>
  <inkml:trace contextRef="#ctx0" brushRef="#br0">104 53 5573,'0'0'6454,"4"-7"-1889,16-23-1229,-20 30-3258,0 0 0,0 1 0,0-1 0,0 0-1,0 0 1,1 1 0,-1-1 0,0 0 0,0 0 0,0 0-1,0 1 1,0-1 0,1 0 0,-1 0 0,0 0-1,0 1 1,0-1 0,1 0 0,-1 0 0,0 0 0,0 0-1,1 0 1,-1 1 0,0-1 0,0 0 0,1 0 0,-1 0-1,0 0 1,0 0 0,1 0 0,-1 0 0,0 0 0,0 0-1,1 0 1,-1 0 0,0 0 0,0 0 0,1 0 0,-1 0-1,0-1 1,0 1 0,1 0 0,-1 0 0,0 0 0,0 0-1,1 0 1,-1-1 0,0 1 0,0 0 0,0 0 0,1 0-1,-1 0 1,0-1 0,0 1 0,0 0 0,0 0 0,0-1-1,0 1 1,1 0 0,-1 0 0,0-1 0,0 1 0,0 0-1,1 21-84,-1-20 334,-3 18-175,1 0 0,-2 0-1,-1 0 1,0-1 0,-1 1 0,-1-1-1,-1-1 1,-1 0 0,-18 29 0,13-23-121,2 2 1,0-1 0,-15 46-1,27-70-27,1 1 0,-1-1 0,0 1-1,1-1 1,-1 0 0,0 1-1,1-1 1,-1 0 0,0 1 0,1-1-1,-1 0 1,1 1 0,-1-1 0,1 0-1,-1 0 1,0 0 0,1 1-1,-1-1 1,1 0 0,-1 0 0,1 0-1,-1 0 1,1 0 0,-1 0 0,1 0-1,-1 0 1,1 0 0,-1 0-1,1 0 1,-1 0 0,1-1 0,-1 1-1,1 0 1,-1 0 0,1 0 0,-1-1-1,0 1 1,1 0 0,-1-1-1,1 1 1,-1 0 0,1-1 0,24-13 326,-1 0 0,-1-2 1,-1-1-1,22-19 0,4-3-225,3 0 168,-2-2 1,-1-2 0,60-70-1,-107 111-673,7-9 802,-8 6-2405,-7 2-4836,-8 3-1425</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39.366"/>
    </inkml:context>
    <inkml:brush xml:id="br0">
      <inkml:brushProperty name="width" value="0.025" units="cm"/>
      <inkml:brushProperty name="height" value="0.025" units="cm"/>
    </inkml:brush>
  </inkml:definitions>
  <inkml:trace contextRef="#ctx0" brushRef="#br0">14 1 3043,'0'0'14926,"-13"52"-13164,13-33 224,10 2 63,3-1-639,4 0-770,5-1-447,3-6-129,4 0-673,1-4-1761,-2-6-1410,3-3-2241,-8-5-1955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39.727"/>
    </inkml:context>
    <inkml:brush xml:id="br0">
      <inkml:brushProperty name="width" value="0.025" units="cm"/>
      <inkml:brushProperty name="height" value="0.025" units="cm"/>
    </inkml:brush>
  </inkml:definitions>
  <inkml:trace contextRef="#ctx0" brushRef="#br0">210 1 10346,'0'0'10020,"-9"2"-8637,0 0-1304,1 1 0,0 0 1,0 1-1,0-1 0,0 2 0,1-1 1,-1 1-1,1 0 0,1 1 1,-1-1-1,1 1 0,0 1 1,-7 7-1,3-3 40,1 1 1,0 0-1,1 0 0,0 1 1,1 0-1,0 0 0,1 0 1,0 1-1,1 0 0,1 1 1,0-1-1,1 1 0,1-1 1,0 1-1,1 0 0,1 27 1,1-39-124,-1 1 0,1-1 0,0 1 1,0-1-1,1 1 0,-1-1 1,1 0-1,-1 1 0,1-1 0,0 0 1,0 0-1,0-1 0,1 1 1,-1 0-1,1-1 0,0 1 0,-1-1 1,1 0-1,0 0 0,0 0 1,0 0-1,1-1 0,-1 1 0,7 1 1,39 7-1968,1-14-3316,-13-6-2897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40.106"/>
    </inkml:context>
    <inkml:brush xml:id="br0">
      <inkml:brushProperty name="width" value="0.025" units="cm"/>
      <inkml:brushProperty name="height" value="0.025" units="cm"/>
    </inkml:brush>
  </inkml:definitions>
  <inkml:trace contextRef="#ctx0" brushRef="#br0">0 56 18193,'0'0'6748,"8"-4"-6102,-1 1-525,1 1 0,0-1-1,0 1 1,1 1 0,-1-1 0,0 1 0,14 1 0,-20 0-117,0 0-1,0 0 1,0 0 0,0 0-1,0 0 1,0 1 0,0-1-1,0 1 1,0 0 0,0-1-1,0 1 1,0 0 0,0 0-1,-1 0 1,1 0 0,0 1-1,-1-1 1,1 0 0,-1 1-1,1-1 1,-1 1 0,0-1-1,1 1 1,-1 0 0,0 0-1,0-1 1,0 1 0,-1 0-1,1 0 1,0 0 0,-1 0-1,1 0 1,-1 0 0,1 0-1,-1 0 1,0 0 0,0 0-1,0 0 1,0 1 0,-1-1-1,0 3 1,0 0 18,0 0 0,-1 0 0,0 0 0,0 0 0,0 0 0,-1-1 0,0 1-1,1-1 1,-2 1 0,1-1 0,0 0 0,-1-1 0,-6 7 0,5-6 29,0 0 1,1 1-1,0 0 0,0 0 1,0 0-1,1 0 0,0 1 0,-5 9 1,9-14-51,-1 0 1,0-1-1,1 1 1,-1 0 0,1-1-1,-1 1 1,1-1-1,0 1 1,-1 0 0,1-1-1,-1 1 1,1-1-1,0 1 1,0-1 0,-1 0-1,1 1 1,0-1-1,0 0 1,-1 0 0,1 1-1,0-1 1,0 0-1,0 0 1,-1 0 0,1 0-1,0 0 1,0 0-1,0 0 1,-1 0 0,1 0-1,0 0 1,0-1-1,0 1 1,0-1 0,36-2 48,-17-3-1102,-1 0-1,0-2 1,0 0 0,28-17-1,29-25-8488,-39 23 829</inkml:trace>
  <inkml:trace contextRef="#ctx0" brushRef="#br0" timeOffset="1">415 0 12812,'0'0'4084,"-10"5"-1148,-1-1-2415,1 1 0,0 1 0,0-1 0,1 2 0,-17 13 0,23-17-324,-1 0 0,1 0 1,0 0-1,0 1 1,0 0-1,0-1 0,1 1 1,-1 0-1,1 0 1,0 0-1,0 1 0,0-1 1,1 0-1,0 1 1,0-1-1,0 1 0,0 0 1,1-1-1,-1 1 1,1 6-1,1-9-168,0 1-1,0-1 1,0 0-1,1 0 1,-1 0 0,0 0-1,1-1 1,-1 1-1,1 0 1,0-1 0,-1 1-1,1-1 1,0 1 0,0-1-1,0 0 1,0 0-1,0 0 1,0 0 0,0 0-1,1 0 1,-1 0-1,0-1 1,0 1 0,1-1-1,-1 0 1,0 0 0,1 0-1,2 0 1,8 1 41,0-1 0,0 0 0,22-4 0,-31 4-27,0-1 0,0 0 0,-1-1 0,1 1-1,-1-1 1,1 1 0,-1-1 0,0 0 0,1 0 0,-1-1-1,0 1 1,0-1 0,-1 1 0,1-1 0,0 0-1,-1 0 1,0 0 0,0 0 0,0-1 0,0 1 0,0-1-1,-1 1 1,1-1 0,-1 1 0,0-1 0,0 0-1,0 0 1,0-5 0,-1 6-154,0 0 0,0 0-1,0 1 1,0-1 0,-1 0 0,1 0-1,-1 0 1,0 0 0,0 1 0,0-1-1,0 0 1,0 1 0,0-1-1,-1 1 1,1-1 0,-3-2 0,2 3-433,0 0 1,-1 0 0,1 0 0,0 1 0,-1-1 0,0 0-1,1 1 1,-1 0 0,0 0 0,0 0 0,0 0-1,0 0 1,1 0 0,-1 1 0,0-1 0,0 1-1,-1 0 1,-2 0 0,-1 0-6130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40.451"/>
    </inkml:context>
    <inkml:brush xml:id="br0">
      <inkml:brushProperty name="width" value="0.025" units="cm"/>
      <inkml:brushProperty name="height" value="0.025" units="cm"/>
    </inkml:brush>
  </inkml:definitions>
  <inkml:trace contextRef="#ctx0" brushRef="#br0">33 13 4773,'0'0'15924,"8"-2"-13266,2-1-1816,-6 1-541,0 1-1,0 0 1,0 0 0,-1 0 0,1 0-1,0 1 1,0 0 0,0 0 0,6 0-1,-9 0-233,-1 1 0,1 0 0,0-1 0,0 1 0,0 0 0,-1-1 0,1 1 0,0 0 0,-1 0 0,1-1 0,0 1 0,-1 0 0,1 0 0,-1 0 0,0 0 0,1 0 0,-1 0 0,0 0 0,1 0 0,-1 0 0,0 0 0,0 0 0,0 0 0,0 0 0,0 0 0,0 0 0,0 0 0,0 0 0,-1 0 0,1 0-1,0 0 1,-1 1 0,-11 37 302,-76 56 42,88-95-415,-1 1 1,1-1-1,-1 1 1,1-1-1,0 1 1,-1-1-1,1 1 1,-1-1-1,1 1 0,0 0 1,0-1-1,-1 1 1,1 0-1,0-1 1,0 1-1,0 0 1,0-1-1,0 1 1,0 0-1,0-1 0,0 1 1,0 0-1,0-1 1,0 1-1,0 0 1,1-1-1,-1 1 1,0 0-1,0-1 1,1 1-1,-1 0 0,0-1 1,1 1-1,-1-1 1,1 1-1,0 0 1,1 0-29,1 1 0,-1-1-1,0 0 1,1-1 0,-1 1 0,1 0 0,-1-1 0,1 1 0,-1-1 0,5 0-1,62-5-1100,-47 1-61,0-2-1,0 0 0,27-12 1,22-14-6007,-29 8-43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40.798"/>
    </inkml:context>
    <inkml:brush xml:id="br0">
      <inkml:brushProperty name="width" value="0.025" units="cm"/>
      <inkml:brushProperty name="height" value="0.025" units="cm"/>
    </inkml:brush>
  </inkml:definitions>
  <inkml:trace contextRef="#ctx0" brushRef="#br0">138 1 14286,'-7'0'3288,"-1"0"-2677,1 1 0,-1 0 0,1 0 0,-1 1-1,1 0 1,0 0 0,0 1 0,0 0 0,-10 6 0,13-7-457,1 0 0,0 0 0,0 0-1,0 0 1,0 1 0,0-1 0,1 1 0,-1 0 0,1 0-1,0 0 1,0 0 0,0 0 0,0 0 0,0 1 0,0-1-1,1 1 1,0-1 0,0 1 0,0-1 0,0 1 0,0 0 0,1 0-1,0 7 1,0-9-138,1 0-1,0 1 1,0-1-1,0 0 1,0 0-1,1 1 1,-1-1-1,1 0 1,-1 0-1,1 0 1,0-1-1,-1 1 1,1 0-1,0-1 1,0 1-1,0-1 1,0 0-1,1 1 1,-1-1-1,0 0 1,0 0-1,1-1 1,-1 1-1,1 0 1,-1-1-1,1 1 1,-1-1-1,3 0 0,-1 1 108,0-1-1,0 1 1,0-1-1,-1 0 1,1 0-1,0 0 1,0 0-1,0-1 1,-1 1-1,1-1 1,0 0-1,0 0 0,-1-1 1,1 1-1,-1-1 1,1 0-1,-1 0 1,4-3-1,-4 2-77,0 0-1,0 0 0,-1 0 1,0 0-1,1-1 1,-1 0-1,0 1 1,-1-1-1,1 0 0,-1 0 1,1 0-1,-1 0 1,0 0-1,-1 0 1,1-5-1,-1 6-32,-1 1 1,1 0-1,-1-1 1,0 1-1,0 0 1,0 0-1,0-1 0,0 1 1,0 0-1,-1 0 1,1 0-1,-1 1 1,1-1-1,-1 0 0,0 0 1,1 1-1,-1-1 1,0 1-1,0 0 1,0-1-1,-1 1 0,1 0 1,0 0-1,0 0 1,0 1-1,-5-2 1,-1 0 52,0 0 1,0 1 0,0 0 0,0 0 0,-11 1 0,18 0-200,-1 0 0,1 0 0,-1 1 0,0-1 0,1 0 0,-1 1 0,1-1 0,-1 1 0,1-1 0,-1 1 0,1 0 0,-1-1 0,1 1 0,-2 2 0,3-3-156,-1 1 0,1 0 0,-1 0 0,1-1-1,0 1 1,0 0 0,-1 0 0,1 0 0,0-1 0,0 1-1,0 0 1,0 0 0,0 0 0,0 0 0,0 0 0,0-1-1,0 1 1,0 0 0,1 0 0,-1 0 0,0 0 0,0-1 0,1 1-1,-1 0 1,1 0 0,-1-1 0,0 1 0,1 0 0,0 0-1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41.204"/>
    </inkml:context>
    <inkml:brush xml:id="br0">
      <inkml:brushProperty name="width" value="0.025" units="cm"/>
      <inkml:brushProperty name="height" value="0.025" units="cm"/>
    </inkml:brush>
  </inkml:definitions>
  <inkml:trace contextRef="#ctx0" brushRef="#br0">53 0 17713,'0'0'3427,"64"33"-3011,-40-5-127,4 5-161,-9 6-64,-6 2 32,-6 3 192,-7 7 289,-5 0-97,-20 2-224,-7-2-127,-9-4-354,1-15-2017,1-15-3107,14-17-6758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41.642"/>
    </inkml:context>
    <inkml:brush xml:id="br0">
      <inkml:brushProperty name="width" value="0.025" units="cm"/>
      <inkml:brushProperty name="height" value="0.025" units="cm"/>
    </inkml:brush>
  </inkml:definitions>
  <inkml:trace contextRef="#ctx0" brushRef="#br0">1 1 8552,'0'0'12940,"47"30"-10794,2-30-384,10 0-737,8 0-641,3 0-256,-2 0-128,-8-2-1089,-11 1-2050,-12-2-2306,-17 1-3619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42.001"/>
    </inkml:context>
    <inkml:brush xml:id="br0">
      <inkml:brushProperty name="width" value="0.025" units="cm"/>
      <inkml:brushProperty name="height" value="0.025" units="cm"/>
    </inkml:brush>
  </inkml:definitions>
  <inkml:trace contextRef="#ctx0" brushRef="#br0">1 35 17136,'0'0'2338,"74"6"-416,-16-6-192,11-4-865,9-4-801,-6 0-1377,-3 0-4357,-10-4-7719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8:46:43.035"/>
    </inkml:context>
    <inkml:brush xml:id="br0">
      <inkml:brushProperty name="width" value="0.025" units="cm"/>
      <inkml:brushProperty name="height" value="0.025" units="cm"/>
    </inkml:brush>
  </inkml:definitions>
  <inkml:trace contextRef="#ctx0" brushRef="#br0">0 64 11755,'9'-3'4762,"32"-11"-2219,1 2 0,78-12 0,-75 19-1716,54 0 0,-97 5-828,0-1-1,1 1 0,-1 0 0,0 0 0,0 1 0,0-1 1,1 0-1,-1 1 0,0-1 0,0 1 0,0 0 1,0 0-1,0 0 0,0 0 0,0 0 0,0 0 0,0 0 1,-1 1-1,1-1 0,2 2 0,-4-1 0,1 0 0,-1-1 0,0 1 0,0 0-1,1 0 1,-1-1 0,0 1 0,0 0 0,-1 0 0,1-1 0,0 1-1,-1 0 1,1 0 0,-1-1 0,1 1 0,-1-1 0,0 1 0,1 0-1,-1-1 1,0 1 0,0-1 0,0 0 0,0 1 0,-1-1 0,1 0-1,-2 2 1,-14 14 68,0 0 0,-2-1 1,0 0-1,-1-2 0,-38 21 0,-20 15 28,77-50-100,-1 1 0,1 0 0,0 0 0,-1 0 0,1 0 0,0 0 0,0 1 0,0-1-1,0 0 1,0 0 0,0 1 0,0-1 0,1 0 0,-2 3 0,2-3 4,0-1 0,0 1 0,0-1 0,0 1 0,0-1 0,0 1 0,0-1 0,1 1 1,-1-1-1,0 0 0,0 1 0,1-1 0,-1 1 0,0-1 0,0 1 0,1-1 0,-1 0 0,0 1 1,1-1-1,-1 0 0,1 1 0,-1-1 0,0 0 0,1 1 0,-1-1 0,1 0 0,-1 0 0,1 0 0,0 1 1,50 8-39,-34-7 42,0 0-144,6 1 27,0 1 1,39 12 0,-57-15 83,-1 0 1,0 1-1,0 0 1,0 0-1,0 0 0,0 0 1,0 0-1,0 1 1,-1 0-1,1 0 1,-1 0-1,0 0 1,0 0-1,0 1 0,0-1 1,0 1-1,-1 0 1,0 0-1,0 0 1,3 7-1,-4-8 33,-1-1 1,1 1-1,-1-1 0,0 1 1,0 0-1,0-1 0,0 1 0,0-1 1,-1 1-1,1-1 0,-1 1 1,0-1-1,1 1 0,-1-1 0,0 0 1,0 1-1,-1-1 0,-1 3 1,-1 0 129,0-1 0,0 0 0,0 0 0,0 0 0,-1-1 0,1 1 0,-1-1 0,-5 3 0,-9 3 634,0-1 1,0 0-1,-31 7 1,21-9-251,1-1 1,-1-1 0,0-2 0,-31 0-1,61-2-533,-1-1-1,0 1 1,1 0-1,-1 0 1,0-1-1,0 1 1,1 0-1,-1 0 1,0-1-1,0 1 1,0 0-1,0-1 1,1 1-1,-1 0 1,0-1-1,0 1 1,0 0-1,0-1 1,0 1-1,0 0 1,0-1-1,0 1 1,0 0-1,0-1 1,0 1-1,0 0 1,0-1-1,0 1 1,0 0-1,0-1 1,0 1-1,-1 0 1,1-1-1,0 1 0,0 0 1,0-1-1,0 1 1,-1 0-1,1 0 1,0-1-1,0 1 1,-1 0-1,1 0 1,0 0-1,0-1 1,-1 1-1,1 0 1,0 0-1,-1 0 1,1 0-1,0-1 1,-1 1-1,1 0 1,0 0-1,-1 0 1,1 0-1,0 0 1,-1 0-1,1 0 1,0 0-1,-1 0 1,1 0-1,0 0 1,-1 0-1,1 0 1,-1 1-1,25-19-2951,43-2-5023,-26 11 855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01.11.2023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538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793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01.11.2023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01.11.2023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01.11.2023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01.11.2023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01.11.2023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01.11.2023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01.11.2023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01.11.2023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01.11.2023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01.11.2023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01.11.2023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01.11.2023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s>
</file>

<file path=ppt/slides/_rels/slide10.xml.rels><?xml version="1.0" encoding="UTF-8" standalone="yes"?>
<Relationships xmlns="http://schemas.openxmlformats.org/package/2006/relationships"><Relationship Id="rId117" Type="http://schemas.openxmlformats.org/officeDocument/2006/relationships/customXml" Target="../ink/ink827.xml"/><Relationship Id="rId671" Type="http://schemas.openxmlformats.org/officeDocument/2006/relationships/customXml" Target="../ink/ink1105.xml"/><Relationship Id="rId769" Type="http://schemas.openxmlformats.org/officeDocument/2006/relationships/image" Target="../media/image1144.png"/><Relationship Id="rId21" Type="http://schemas.openxmlformats.org/officeDocument/2006/relationships/customXml" Target="../ink/ink779.xml"/><Relationship Id="rId324" Type="http://schemas.openxmlformats.org/officeDocument/2006/relationships/customXml" Target="../ink/ink931.xml"/><Relationship Id="rId531" Type="http://schemas.openxmlformats.org/officeDocument/2006/relationships/customXml" Target="../ink/ink1035.xml"/><Relationship Id="rId629" Type="http://schemas.openxmlformats.org/officeDocument/2006/relationships/customXml" Target="../ink/ink1084.xml"/><Relationship Id="rId170" Type="http://schemas.openxmlformats.org/officeDocument/2006/relationships/image" Target="../media/image849.png"/><Relationship Id="rId268" Type="http://schemas.openxmlformats.org/officeDocument/2006/relationships/image" Target="../media/image896.png"/><Relationship Id="rId475" Type="http://schemas.openxmlformats.org/officeDocument/2006/relationships/customXml" Target="../ink/ink1007.xml"/><Relationship Id="rId682" Type="http://schemas.openxmlformats.org/officeDocument/2006/relationships/image" Target="../media/image1101.png"/><Relationship Id="rId32" Type="http://schemas.openxmlformats.org/officeDocument/2006/relationships/image" Target="../media/image780.png"/><Relationship Id="rId128" Type="http://schemas.openxmlformats.org/officeDocument/2006/relationships/image" Target="../media/image828.png"/><Relationship Id="rId335" Type="http://schemas.openxmlformats.org/officeDocument/2006/relationships/image" Target="../media/image929.png"/><Relationship Id="rId542" Type="http://schemas.openxmlformats.org/officeDocument/2006/relationships/image" Target="../media/image1032.png"/><Relationship Id="rId181" Type="http://schemas.openxmlformats.org/officeDocument/2006/relationships/customXml" Target="../ink/ink859.xml"/><Relationship Id="rId402" Type="http://schemas.openxmlformats.org/officeDocument/2006/relationships/image" Target="../media/image962.png"/><Relationship Id="rId279" Type="http://schemas.openxmlformats.org/officeDocument/2006/relationships/customXml" Target="../ink/ink908.xml"/><Relationship Id="rId486" Type="http://schemas.openxmlformats.org/officeDocument/2006/relationships/image" Target="../media/image1004.png"/><Relationship Id="rId693" Type="http://schemas.openxmlformats.org/officeDocument/2006/relationships/customXml" Target="../ink/ink1116.xml"/><Relationship Id="rId707" Type="http://schemas.openxmlformats.org/officeDocument/2006/relationships/customXml" Target="../ink/ink1123.xml"/><Relationship Id="rId43" Type="http://schemas.openxmlformats.org/officeDocument/2006/relationships/customXml" Target="../ink/ink790.xml"/><Relationship Id="rId139" Type="http://schemas.openxmlformats.org/officeDocument/2006/relationships/customXml" Target="../ink/ink838.xml"/><Relationship Id="rId346" Type="http://schemas.openxmlformats.org/officeDocument/2006/relationships/customXml" Target="../ink/ink942.xml"/><Relationship Id="rId553" Type="http://schemas.openxmlformats.org/officeDocument/2006/relationships/customXml" Target="../ink/ink1046.xml"/><Relationship Id="rId760" Type="http://schemas.openxmlformats.org/officeDocument/2006/relationships/customXml" Target="../ink/ink1150.xml"/><Relationship Id="rId192" Type="http://schemas.openxmlformats.org/officeDocument/2006/relationships/image" Target="../media/image97.png"/><Relationship Id="rId206" Type="http://schemas.openxmlformats.org/officeDocument/2006/relationships/image" Target="../media/image866.png"/><Relationship Id="rId413" Type="http://schemas.openxmlformats.org/officeDocument/2006/relationships/customXml" Target="../ink/ink976.xml"/><Relationship Id="rId497" Type="http://schemas.openxmlformats.org/officeDocument/2006/relationships/customXml" Target="../ink/ink1018.xml"/><Relationship Id="rId620" Type="http://schemas.openxmlformats.org/officeDocument/2006/relationships/image" Target="../media/image1071.png"/><Relationship Id="rId718" Type="http://schemas.openxmlformats.org/officeDocument/2006/relationships/customXml" Target="../ink/ink1129.xml"/><Relationship Id="rId357" Type="http://schemas.openxmlformats.org/officeDocument/2006/relationships/image" Target="../media/image940.png"/><Relationship Id="rId54" Type="http://schemas.openxmlformats.org/officeDocument/2006/relationships/image" Target="../media/image791.png"/><Relationship Id="rId217" Type="http://schemas.openxmlformats.org/officeDocument/2006/relationships/customXml" Target="../ink/ink877.xml"/><Relationship Id="rId564" Type="http://schemas.openxmlformats.org/officeDocument/2006/relationships/image" Target="../media/image1043.png"/><Relationship Id="rId771" Type="http://schemas.openxmlformats.org/officeDocument/2006/relationships/image" Target="../media/image1145.png"/><Relationship Id="rId424" Type="http://schemas.openxmlformats.org/officeDocument/2006/relationships/image" Target="../media/image973.png"/><Relationship Id="rId631" Type="http://schemas.openxmlformats.org/officeDocument/2006/relationships/customXml" Target="../ink/ink1085.xml"/><Relationship Id="rId729" Type="http://schemas.openxmlformats.org/officeDocument/2006/relationships/image" Target="../media/image1124.png"/><Relationship Id="rId270" Type="http://schemas.openxmlformats.org/officeDocument/2006/relationships/image" Target="../media/image897.png"/><Relationship Id="rId65" Type="http://schemas.openxmlformats.org/officeDocument/2006/relationships/customXml" Target="../ink/ink801.xml"/><Relationship Id="rId130" Type="http://schemas.openxmlformats.org/officeDocument/2006/relationships/image" Target="../media/image829.png"/><Relationship Id="rId368" Type="http://schemas.openxmlformats.org/officeDocument/2006/relationships/image" Target="../media/image945.png"/><Relationship Id="rId575" Type="http://schemas.openxmlformats.org/officeDocument/2006/relationships/customXml" Target="../ink/ink1057.xml"/><Relationship Id="rId782" Type="http://schemas.openxmlformats.org/officeDocument/2006/relationships/customXml" Target="../ink/ink1161.xml"/><Relationship Id="rId228" Type="http://schemas.openxmlformats.org/officeDocument/2006/relationships/image" Target="../media/image876.png"/><Relationship Id="rId435" Type="http://schemas.openxmlformats.org/officeDocument/2006/relationships/customXml" Target="../ink/ink987.xml"/><Relationship Id="rId642" Type="http://schemas.openxmlformats.org/officeDocument/2006/relationships/image" Target="../media/image1081.png"/><Relationship Id="rId281" Type="http://schemas.openxmlformats.org/officeDocument/2006/relationships/customXml" Target="../ink/ink909.xml"/><Relationship Id="rId502" Type="http://schemas.openxmlformats.org/officeDocument/2006/relationships/image" Target="../media/image1012.png"/><Relationship Id="rId76" Type="http://schemas.openxmlformats.org/officeDocument/2006/relationships/image" Target="../media/image802.png"/><Relationship Id="rId141" Type="http://schemas.openxmlformats.org/officeDocument/2006/relationships/customXml" Target="../ink/ink839.xml"/><Relationship Id="rId379" Type="http://schemas.openxmlformats.org/officeDocument/2006/relationships/customXml" Target="../ink/ink959.xml"/><Relationship Id="rId586" Type="http://schemas.openxmlformats.org/officeDocument/2006/relationships/image" Target="../media/image1054.png"/><Relationship Id="rId793" Type="http://schemas.openxmlformats.org/officeDocument/2006/relationships/image" Target="../media/image1156.png"/><Relationship Id="rId7" Type="http://schemas.openxmlformats.org/officeDocument/2006/relationships/image" Target="../media/image767.png"/><Relationship Id="rId239" Type="http://schemas.openxmlformats.org/officeDocument/2006/relationships/customXml" Target="../ink/ink888.xml"/><Relationship Id="rId446" Type="http://schemas.openxmlformats.org/officeDocument/2006/relationships/image" Target="../media/image984.png"/><Relationship Id="rId653" Type="http://schemas.openxmlformats.org/officeDocument/2006/relationships/customXml" Target="../ink/ink1096.xml"/><Relationship Id="rId292" Type="http://schemas.openxmlformats.org/officeDocument/2006/relationships/image" Target="../media/image908.png"/><Relationship Id="rId306" Type="http://schemas.openxmlformats.org/officeDocument/2006/relationships/customXml" Target="../ink/ink922.xml"/><Relationship Id="rId87" Type="http://schemas.openxmlformats.org/officeDocument/2006/relationships/customXml" Target="../ink/ink812.xml"/><Relationship Id="rId513" Type="http://schemas.openxmlformats.org/officeDocument/2006/relationships/customXml" Target="../ink/ink1026.xml"/><Relationship Id="rId597" Type="http://schemas.openxmlformats.org/officeDocument/2006/relationships/customXml" Target="../ink/ink1068.xml"/><Relationship Id="rId720" Type="http://schemas.openxmlformats.org/officeDocument/2006/relationships/customXml" Target="../ink/ink1130.xml"/><Relationship Id="rId152" Type="http://schemas.openxmlformats.org/officeDocument/2006/relationships/image" Target="../media/image840.png"/><Relationship Id="rId457" Type="http://schemas.openxmlformats.org/officeDocument/2006/relationships/customXml" Target="../ink/ink998.xml"/><Relationship Id="rId664" Type="http://schemas.openxmlformats.org/officeDocument/2006/relationships/image" Target="../media/image1092.png"/><Relationship Id="rId14" Type="http://schemas.openxmlformats.org/officeDocument/2006/relationships/customXml" Target="../ink/ink776.xml"/><Relationship Id="rId317" Type="http://schemas.openxmlformats.org/officeDocument/2006/relationships/image" Target="../media/image920.png"/><Relationship Id="rId524" Type="http://schemas.openxmlformats.org/officeDocument/2006/relationships/image" Target="../media/image1023.png"/><Relationship Id="rId731" Type="http://schemas.openxmlformats.org/officeDocument/2006/relationships/image" Target="../media/image1125.png"/><Relationship Id="rId98" Type="http://schemas.openxmlformats.org/officeDocument/2006/relationships/image" Target="../media/image813.png"/><Relationship Id="rId163" Type="http://schemas.openxmlformats.org/officeDocument/2006/relationships/customXml" Target="../ink/ink850.xml"/><Relationship Id="rId370" Type="http://schemas.openxmlformats.org/officeDocument/2006/relationships/image" Target="../media/image946.png"/><Relationship Id="rId230" Type="http://schemas.openxmlformats.org/officeDocument/2006/relationships/image" Target="../media/image877.png"/><Relationship Id="rId468" Type="http://schemas.openxmlformats.org/officeDocument/2006/relationships/image" Target="../media/image995.png"/><Relationship Id="rId675" Type="http://schemas.openxmlformats.org/officeDocument/2006/relationships/customXml" Target="../ink/ink1107.xml"/><Relationship Id="rId25" Type="http://schemas.openxmlformats.org/officeDocument/2006/relationships/customXml" Target="../ink/ink781.xml"/><Relationship Id="rId328" Type="http://schemas.openxmlformats.org/officeDocument/2006/relationships/customXml" Target="../ink/ink933.xml"/><Relationship Id="rId535" Type="http://schemas.openxmlformats.org/officeDocument/2006/relationships/customXml" Target="../ink/ink1037.xml"/><Relationship Id="rId742" Type="http://schemas.openxmlformats.org/officeDocument/2006/relationships/customXml" Target="../ink/ink1141.xml"/><Relationship Id="rId174" Type="http://schemas.openxmlformats.org/officeDocument/2006/relationships/image" Target="../media/image851.png"/><Relationship Id="rId381" Type="http://schemas.openxmlformats.org/officeDocument/2006/relationships/customXml" Target="../ink/ink960.xml"/><Relationship Id="rId602" Type="http://schemas.openxmlformats.org/officeDocument/2006/relationships/image" Target="../media/image1062.png"/><Relationship Id="rId241" Type="http://schemas.openxmlformats.org/officeDocument/2006/relationships/customXml" Target="../ink/ink889.xml"/><Relationship Id="rId479" Type="http://schemas.openxmlformats.org/officeDocument/2006/relationships/customXml" Target="../ink/ink1009.xml"/><Relationship Id="rId686" Type="http://schemas.openxmlformats.org/officeDocument/2006/relationships/image" Target="../media/image1103.png"/><Relationship Id="rId36" Type="http://schemas.openxmlformats.org/officeDocument/2006/relationships/image" Target="../media/image782.png"/><Relationship Id="rId339" Type="http://schemas.openxmlformats.org/officeDocument/2006/relationships/image" Target="../media/image931.png"/><Relationship Id="rId546" Type="http://schemas.openxmlformats.org/officeDocument/2006/relationships/image" Target="../media/image1034.png"/><Relationship Id="rId753" Type="http://schemas.openxmlformats.org/officeDocument/2006/relationships/image" Target="../media/image1136.png"/><Relationship Id="rId101" Type="http://schemas.openxmlformats.org/officeDocument/2006/relationships/customXml" Target="../ink/ink819.xml"/><Relationship Id="rId185" Type="http://schemas.openxmlformats.org/officeDocument/2006/relationships/customXml" Target="../ink/ink861.xml"/><Relationship Id="rId406" Type="http://schemas.openxmlformats.org/officeDocument/2006/relationships/image" Target="../media/image964.png"/><Relationship Id="rId392" Type="http://schemas.openxmlformats.org/officeDocument/2006/relationships/image" Target="../media/image957.png"/><Relationship Id="rId613" Type="http://schemas.openxmlformats.org/officeDocument/2006/relationships/customXml" Target="../ink/ink1076.xml"/><Relationship Id="rId697" Type="http://schemas.openxmlformats.org/officeDocument/2006/relationships/customXml" Target="../ink/ink1118.xml"/><Relationship Id="rId252" Type="http://schemas.openxmlformats.org/officeDocument/2006/relationships/image" Target="../media/image888.png"/><Relationship Id="rId47" Type="http://schemas.openxmlformats.org/officeDocument/2006/relationships/customXml" Target="../ink/ink792.xml"/><Relationship Id="rId112" Type="http://schemas.openxmlformats.org/officeDocument/2006/relationships/image" Target="../media/image820.png"/><Relationship Id="rId557" Type="http://schemas.openxmlformats.org/officeDocument/2006/relationships/customXml" Target="../ink/ink1048.xml"/><Relationship Id="rId764" Type="http://schemas.openxmlformats.org/officeDocument/2006/relationships/customXml" Target="../ink/ink1152.xml"/><Relationship Id="rId196" Type="http://schemas.openxmlformats.org/officeDocument/2006/relationships/image" Target="../media/image861.png"/><Relationship Id="rId417" Type="http://schemas.openxmlformats.org/officeDocument/2006/relationships/customXml" Target="../ink/ink978.xml"/><Relationship Id="rId624" Type="http://schemas.openxmlformats.org/officeDocument/2006/relationships/image" Target="../media/image309.png"/><Relationship Id="rId263" Type="http://schemas.openxmlformats.org/officeDocument/2006/relationships/customXml" Target="../ink/ink900.xml"/><Relationship Id="rId470" Type="http://schemas.openxmlformats.org/officeDocument/2006/relationships/image" Target="../media/image996.png"/><Relationship Id="rId58" Type="http://schemas.openxmlformats.org/officeDocument/2006/relationships/image" Target="../media/image793.png"/><Relationship Id="rId123" Type="http://schemas.openxmlformats.org/officeDocument/2006/relationships/customXml" Target="../ink/ink830.xml"/><Relationship Id="rId330" Type="http://schemas.openxmlformats.org/officeDocument/2006/relationships/customXml" Target="../ink/ink934.xml"/><Relationship Id="rId568" Type="http://schemas.openxmlformats.org/officeDocument/2006/relationships/image" Target="../media/image1045.png"/><Relationship Id="rId775" Type="http://schemas.openxmlformats.org/officeDocument/2006/relationships/image" Target="../media/image1147.png"/><Relationship Id="rId428" Type="http://schemas.openxmlformats.org/officeDocument/2006/relationships/image" Target="../media/image975.png"/><Relationship Id="rId635" Type="http://schemas.openxmlformats.org/officeDocument/2006/relationships/customXml" Target="../ink/ink1087.xml"/><Relationship Id="rId274" Type="http://schemas.openxmlformats.org/officeDocument/2006/relationships/image" Target="../media/image899.png"/><Relationship Id="rId481" Type="http://schemas.openxmlformats.org/officeDocument/2006/relationships/customXml" Target="../ink/ink1010.xml"/><Relationship Id="rId702" Type="http://schemas.openxmlformats.org/officeDocument/2006/relationships/image" Target="../media/image1111.png"/><Relationship Id="rId69" Type="http://schemas.openxmlformats.org/officeDocument/2006/relationships/customXml" Target="../ink/ink803.xml"/><Relationship Id="rId134" Type="http://schemas.openxmlformats.org/officeDocument/2006/relationships/image" Target="../media/image831.png"/><Relationship Id="rId579" Type="http://schemas.openxmlformats.org/officeDocument/2006/relationships/customXml" Target="../ink/ink1059.xml"/><Relationship Id="rId786" Type="http://schemas.openxmlformats.org/officeDocument/2006/relationships/customXml" Target="../ink/ink1163.xml"/><Relationship Id="rId341" Type="http://schemas.openxmlformats.org/officeDocument/2006/relationships/image" Target="../media/image932.png"/><Relationship Id="rId439" Type="http://schemas.openxmlformats.org/officeDocument/2006/relationships/customXml" Target="../ink/ink989.xml"/><Relationship Id="rId646" Type="http://schemas.openxmlformats.org/officeDocument/2006/relationships/image" Target="../media/image1083.png"/><Relationship Id="rId201" Type="http://schemas.openxmlformats.org/officeDocument/2006/relationships/customXml" Target="../ink/ink869.xml"/><Relationship Id="rId285" Type="http://schemas.openxmlformats.org/officeDocument/2006/relationships/customXml" Target="../ink/ink911.xml"/><Relationship Id="rId506" Type="http://schemas.openxmlformats.org/officeDocument/2006/relationships/image" Target="../media/image1014.png"/><Relationship Id="rId492" Type="http://schemas.openxmlformats.org/officeDocument/2006/relationships/image" Target="../media/image1007.png"/><Relationship Id="rId713" Type="http://schemas.openxmlformats.org/officeDocument/2006/relationships/customXml" Target="../ink/ink1126.xml"/><Relationship Id="rId797" Type="http://schemas.openxmlformats.org/officeDocument/2006/relationships/image" Target="../media/image1158.png"/><Relationship Id="rId145" Type="http://schemas.openxmlformats.org/officeDocument/2006/relationships/customXml" Target="../ink/ink841.xml"/><Relationship Id="rId352" Type="http://schemas.openxmlformats.org/officeDocument/2006/relationships/customXml" Target="../ink/ink945.xml"/><Relationship Id="rId212" Type="http://schemas.openxmlformats.org/officeDocument/2006/relationships/image" Target="../media/image869.png"/><Relationship Id="rId657" Type="http://schemas.openxmlformats.org/officeDocument/2006/relationships/customXml" Target="../ink/ink1098.xml"/><Relationship Id="rId296" Type="http://schemas.openxmlformats.org/officeDocument/2006/relationships/image" Target="../media/image910.png"/><Relationship Id="rId517" Type="http://schemas.openxmlformats.org/officeDocument/2006/relationships/customXml" Target="../ink/ink1028.xml"/><Relationship Id="rId724" Type="http://schemas.openxmlformats.org/officeDocument/2006/relationships/customXml" Target="../ink/ink1132.xml"/><Relationship Id="rId60" Type="http://schemas.openxmlformats.org/officeDocument/2006/relationships/image" Target="../media/image794.png"/><Relationship Id="rId156" Type="http://schemas.openxmlformats.org/officeDocument/2006/relationships/image" Target="../media/image842.png"/><Relationship Id="rId363" Type="http://schemas.openxmlformats.org/officeDocument/2006/relationships/image" Target="../media/image943.png"/><Relationship Id="rId570" Type="http://schemas.openxmlformats.org/officeDocument/2006/relationships/image" Target="../media/image1046.png"/><Relationship Id="rId223" Type="http://schemas.openxmlformats.org/officeDocument/2006/relationships/customXml" Target="../ink/ink880.xml"/><Relationship Id="rId430" Type="http://schemas.openxmlformats.org/officeDocument/2006/relationships/image" Target="../media/image976.png"/><Relationship Id="rId668" Type="http://schemas.openxmlformats.org/officeDocument/2006/relationships/image" Target="../media/image1094.png"/><Relationship Id="rId18" Type="http://schemas.openxmlformats.org/officeDocument/2006/relationships/image" Target="../media/image773.png"/><Relationship Id="rId528" Type="http://schemas.openxmlformats.org/officeDocument/2006/relationships/image" Target="../media/image1025.png"/><Relationship Id="rId735" Type="http://schemas.openxmlformats.org/officeDocument/2006/relationships/image" Target="../media/image1127.png"/><Relationship Id="rId167" Type="http://schemas.openxmlformats.org/officeDocument/2006/relationships/customXml" Target="../ink/ink852.xml"/><Relationship Id="rId374" Type="http://schemas.openxmlformats.org/officeDocument/2006/relationships/image" Target="../media/image948.png"/><Relationship Id="rId581" Type="http://schemas.openxmlformats.org/officeDocument/2006/relationships/customXml" Target="../ink/ink1060.xml"/><Relationship Id="rId71" Type="http://schemas.openxmlformats.org/officeDocument/2006/relationships/customXml" Target="../ink/ink804.xml"/><Relationship Id="rId234" Type="http://schemas.openxmlformats.org/officeDocument/2006/relationships/image" Target="../media/image879.png"/><Relationship Id="rId679" Type="http://schemas.openxmlformats.org/officeDocument/2006/relationships/customXml" Target="../ink/ink1109.xml"/><Relationship Id="rId802" Type="http://schemas.openxmlformats.org/officeDocument/2006/relationships/customXml" Target="../ink/ink1171.xml"/><Relationship Id="rId2" Type="http://schemas.openxmlformats.org/officeDocument/2006/relationships/notesSlide" Target="../notesSlides/notesSlide10.xml"/><Relationship Id="rId29" Type="http://schemas.openxmlformats.org/officeDocument/2006/relationships/customXml" Target="../ink/ink783.xml"/><Relationship Id="rId441" Type="http://schemas.openxmlformats.org/officeDocument/2006/relationships/customXml" Target="../ink/ink990.xml"/><Relationship Id="rId539" Type="http://schemas.openxmlformats.org/officeDocument/2006/relationships/customXml" Target="../ink/ink1039.xml"/><Relationship Id="rId746" Type="http://schemas.openxmlformats.org/officeDocument/2006/relationships/customXml" Target="../ink/ink1143.xml"/><Relationship Id="rId178" Type="http://schemas.openxmlformats.org/officeDocument/2006/relationships/image" Target="../media/image853.png"/><Relationship Id="rId301" Type="http://schemas.openxmlformats.org/officeDocument/2006/relationships/customXml" Target="../ink/ink919.xml"/><Relationship Id="rId82" Type="http://schemas.openxmlformats.org/officeDocument/2006/relationships/image" Target="../media/image805.png"/><Relationship Id="rId385" Type="http://schemas.openxmlformats.org/officeDocument/2006/relationships/customXml" Target="../ink/ink962.xml"/><Relationship Id="rId592" Type="http://schemas.openxmlformats.org/officeDocument/2006/relationships/image" Target="../media/image1057.png"/><Relationship Id="rId606" Type="http://schemas.openxmlformats.org/officeDocument/2006/relationships/image" Target="../media/image1064.png"/><Relationship Id="rId245" Type="http://schemas.openxmlformats.org/officeDocument/2006/relationships/customXml" Target="../ink/ink891.xml"/><Relationship Id="rId452" Type="http://schemas.openxmlformats.org/officeDocument/2006/relationships/image" Target="../media/image987.png"/><Relationship Id="rId105" Type="http://schemas.openxmlformats.org/officeDocument/2006/relationships/customXml" Target="../ink/ink821.xml"/><Relationship Id="rId312" Type="http://schemas.openxmlformats.org/officeDocument/2006/relationships/customXml" Target="../ink/ink925.xml"/><Relationship Id="rId757" Type="http://schemas.openxmlformats.org/officeDocument/2006/relationships/image" Target="../media/image1138.png"/><Relationship Id="rId93" Type="http://schemas.openxmlformats.org/officeDocument/2006/relationships/customXml" Target="../ink/ink815.xml"/><Relationship Id="rId189" Type="http://schemas.openxmlformats.org/officeDocument/2006/relationships/customXml" Target="../ink/ink863.xml"/><Relationship Id="rId396" Type="http://schemas.openxmlformats.org/officeDocument/2006/relationships/image" Target="../media/image959.png"/><Relationship Id="rId617" Type="http://schemas.openxmlformats.org/officeDocument/2006/relationships/customXml" Target="../ink/ink1078.xml"/><Relationship Id="rId256" Type="http://schemas.openxmlformats.org/officeDocument/2006/relationships/image" Target="../media/image890.png"/><Relationship Id="rId463" Type="http://schemas.openxmlformats.org/officeDocument/2006/relationships/customXml" Target="../ink/ink1001.xml"/><Relationship Id="rId670" Type="http://schemas.openxmlformats.org/officeDocument/2006/relationships/image" Target="../media/image1095.png"/><Relationship Id="rId116" Type="http://schemas.openxmlformats.org/officeDocument/2006/relationships/image" Target="../media/image822.png"/><Relationship Id="rId323" Type="http://schemas.openxmlformats.org/officeDocument/2006/relationships/image" Target="../media/image923.png"/><Relationship Id="rId530" Type="http://schemas.openxmlformats.org/officeDocument/2006/relationships/image" Target="../media/image1026.png"/><Relationship Id="rId768" Type="http://schemas.openxmlformats.org/officeDocument/2006/relationships/customXml" Target="../ink/ink1154.xml"/><Relationship Id="rId20" Type="http://schemas.openxmlformats.org/officeDocument/2006/relationships/image" Target="../media/image774.png"/><Relationship Id="rId628" Type="http://schemas.openxmlformats.org/officeDocument/2006/relationships/image" Target="../media/image1074.png"/><Relationship Id="rId267" Type="http://schemas.openxmlformats.org/officeDocument/2006/relationships/customXml" Target="../ink/ink902.xml"/><Relationship Id="rId474" Type="http://schemas.openxmlformats.org/officeDocument/2006/relationships/image" Target="../media/image998.png"/><Relationship Id="rId127" Type="http://schemas.openxmlformats.org/officeDocument/2006/relationships/customXml" Target="../ink/ink832.xml"/><Relationship Id="rId681" Type="http://schemas.openxmlformats.org/officeDocument/2006/relationships/customXml" Target="../ink/ink1110.xml"/><Relationship Id="rId779" Type="http://schemas.openxmlformats.org/officeDocument/2006/relationships/image" Target="../media/image1149.png"/><Relationship Id="rId31" Type="http://schemas.openxmlformats.org/officeDocument/2006/relationships/customXml" Target="../ink/ink784.xml"/><Relationship Id="rId334" Type="http://schemas.openxmlformats.org/officeDocument/2006/relationships/customXml" Target="../ink/ink936.xml"/><Relationship Id="rId541" Type="http://schemas.openxmlformats.org/officeDocument/2006/relationships/customXml" Target="../ink/ink1040.xml"/><Relationship Id="rId639" Type="http://schemas.openxmlformats.org/officeDocument/2006/relationships/customXml" Target="../ink/ink1089.xml"/><Relationship Id="rId180" Type="http://schemas.openxmlformats.org/officeDocument/2006/relationships/image" Target="../media/image854.png"/><Relationship Id="rId278" Type="http://schemas.openxmlformats.org/officeDocument/2006/relationships/image" Target="../media/image901.png"/><Relationship Id="rId401" Type="http://schemas.openxmlformats.org/officeDocument/2006/relationships/customXml" Target="../ink/ink970.xml"/><Relationship Id="rId485" Type="http://schemas.openxmlformats.org/officeDocument/2006/relationships/customXml" Target="../ink/ink1012.xml"/><Relationship Id="rId692" Type="http://schemas.openxmlformats.org/officeDocument/2006/relationships/image" Target="../media/image1106.png"/><Relationship Id="rId706" Type="http://schemas.openxmlformats.org/officeDocument/2006/relationships/image" Target="../media/image1113.png"/><Relationship Id="rId42" Type="http://schemas.openxmlformats.org/officeDocument/2006/relationships/image" Target="../media/image785.png"/><Relationship Id="rId138" Type="http://schemas.openxmlformats.org/officeDocument/2006/relationships/image" Target="../media/image833.png"/><Relationship Id="rId345" Type="http://schemas.openxmlformats.org/officeDocument/2006/relationships/image" Target="../media/image934.png"/><Relationship Id="rId552" Type="http://schemas.openxmlformats.org/officeDocument/2006/relationships/image" Target="../media/image1037.png"/><Relationship Id="rId191" Type="http://schemas.openxmlformats.org/officeDocument/2006/relationships/customXml" Target="../ink/ink864.xml"/><Relationship Id="rId205" Type="http://schemas.openxmlformats.org/officeDocument/2006/relationships/customXml" Target="../ink/ink871.xml"/><Relationship Id="rId412" Type="http://schemas.openxmlformats.org/officeDocument/2006/relationships/image" Target="../media/image967.png"/><Relationship Id="rId289" Type="http://schemas.openxmlformats.org/officeDocument/2006/relationships/customXml" Target="../ink/ink913.xml"/><Relationship Id="rId496" Type="http://schemas.openxmlformats.org/officeDocument/2006/relationships/image" Target="../media/image1009.png"/><Relationship Id="rId717" Type="http://schemas.openxmlformats.org/officeDocument/2006/relationships/customXml" Target="../ink/ink1128.xml"/><Relationship Id="rId53" Type="http://schemas.openxmlformats.org/officeDocument/2006/relationships/customXml" Target="../ink/ink795.xml"/><Relationship Id="rId149" Type="http://schemas.openxmlformats.org/officeDocument/2006/relationships/customXml" Target="../ink/ink843.xml"/><Relationship Id="rId356" Type="http://schemas.openxmlformats.org/officeDocument/2006/relationships/customXml" Target="../ink/ink947.xml"/><Relationship Id="rId563" Type="http://schemas.openxmlformats.org/officeDocument/2006/relationships/customXml" Target="../ink/ink1051.xml"/><Relationship Id="rId770" Type="http://schemas.openxmlformats.org/officeDocument/2006/relationships/customXml" Target="../ink/ink1155.xml"/><Relationship Id="rId216" Type="http://schemas.openxmlformats.org/officeDocument/2006/relationships/image" Target="../media/image871.png"/><Relationship Id="rId423" Type="http://schemas.openxmlformats.org/officeDocument/2006/relationships/customXml" Target="../ink/ink981.xml"/><Relationship Id="rId630" Type="http://schemas.openxmlformats.org/officeDocument/2006/relationships/image" Target="../media/image1075.png"/><Relationship Id="rId728" Type="http://schemas.openxmlformats.org/officeDocument/2006/relationships/customXml" Target="../ink/ink1134.xml"/><Relationship Id="rId64" Type="http://schemas.openxmlformats.org/officeDocument/2006/relationships/image" Target="../media/image796.png"/><Relationship Id="rId367" Type="http://schemas.openxmlformats.org/officeDocument/2006/relationships/customXml" Target="../ink/ink953.xml"/><Relationship Id="rId574" Type="http://schemas.openxmlformats.org/officeDocument/2006/relationships/image" Target="../media/image1048.png"/><Relationship Id="rId227" Type="http://schemas.openxmlformats.org/officeDocument/2006/relationships/customXml" Target="../ink/ink882.xml"/><Relationship Id="rId781" Type="http://schemas.openxmlformats.org/officeDocument/2006/relationships/image" Target="../media/image1150.png"/><Relationship Id="rId269" Type="http://schemas.openxmlformats.org/officeDocument/2006/relationships/customXml" Target="../ink/ink903.xml"/><Relationship Id="rId434" Type="http://schemas.openxmlformats.org/officeDocument/2006/relationships/image" Target="../media/image978.png"/><Relationship Id="rId476" Type="http://schemas.openxmlformats.org/officeDocument/2006/relationships/image" Target="../media/image999.png"/><Relationship Id="rId641" Type="http://schemas.openxmlformats.org/officeDocument/2006/relationships/customXml" Target="../ink/ink1090.xml"/><Relationship Id="rId683" Type="http://schemas.openxmlformats.org/officeDocument/2006/relationships/customXml" Target="../ink/ink1111.xml"/><Relationship Id="rId739" Type="http://schemas.openxmlformats.org/officeDocument/2006/relationships/image" Target="../media/image1129.png"/><Relationship Id="rId33" Type="http://schemas.openxmlformats.org/officeDocument/2006/relationships/customXml" Target="../ink/ink785.xml"/><Relationship Id="rId129" Type="http://schemas.openxmlformats.org/officeDocument/2006/relationships/customXml" Target="../ink/ink833.xml"/><Relationship Id="rId280" Type="http://schemas.openxmlformats.org/officeDocument/2006/relationships/image" Target="../media/image902.png"/><Relationship Id="rId336" Type="http://schemas.openxmlformats.org/officeDocument/2006/relationships/customXml" Target="../ink/ink937.xml"/><Relationship Id="rId501" Type="http://schemas.openxmlformats.org/officeDocument/2006/relationships/customXml" Target="../ink/ink1020.xml"/><Relationship Id="rId543" Type="http://schemas.openxmlformats.org/officeDocument/2006/relationships/customXml" Target="../ink/ink1041.xml"/><Relationship Id="rId75" Type="http://schemas.openxmlformats.org/officeDocument/2006/relationships/customXml" Target="../ink/ink806.xml"/><Relationship Id="rId140" Type="http://schemas.openxmlformats.org/officeDocument/2006/relationships/image" Target="../media/image834.png"/><Relationship Id="rId182" Type="http://schemas.openxmlformats.org/officeDocument/2006/relationships/image" Target="../media/image855.png"/><Relationship Id="rId378" Type="http://schemas.openxmlformats.org/officeDocument/2006/relationships/image" Target="../media/image950.png"/><Relationship Id="rId403" Type="http://schemas.openxmlformats.org/officeDocument/2006/relationships/customXml" Target="../ink/ink971.xml"/><Relationship Id="rId585" Type="http://schemas.openxmlformats.org/officeDocument/2006/relationships/customXml" Target="../ink/ink1062.xml"/><Relationship Id="rId750" Type="http://schemas.openxmlformats.org/officeDocument/2006/relationships/customXml" Target="../ink/ink1145.xml"/><Relationship Id="rId792" Type="http://schemas.openxmlformats.org/officeDocument/2006/relationships/customXml" Target="../ink/ink1166.xml"/><Relationship Id="rId6" Type="http://schemas.openxmlformats.org/officeDocument/2006/relationships/customXml" Target="../ink/ink772.xml"/><Relationship Id="rId238" Type="http://schemas.openxmlformats.org/officeDocument/2006/relationships/image" Target="../media/image881.png"/><Relationship Id="rId445" Type="http://schemas.openxmlformats.org/officeDocument/2006/relationships/customXml" Target="../ink/ink992.xml"/><Relationship Id="rId487" Type="http://schemas.openxmlformats.org/officeDocument/2006/relationships/customXml" Target="../ink/ink1013.xml"/><Relationship Id="rId610" Type="http://schemas.openxmlformats.org/officeDocument/2006/relationships/image" Target="../media/image1066.png"/><Relationship Id="rId652" Type="http://schemas.openxmlformats.org/officeDocument/2006/relationships/image" Target="../media/image1086.png"/><Relationship Id="rId694" Type="http://schemas.openxmlformats.org/officeDocument/2006/relationships/image" Target="../media/image1107.png"/><Relationship Id="rId708" Type="http://schemas.openxmlformats.org/officeDocument/2006/relationships/image" Target="../media/image1114.png"/><Relationship Id="rId291" Type="http://schemas.openxmlformats.org/officeDocument/2006/relationships/customXml" Target="../ink/ink914.xml"/><Relationship Id="rId305" Type="http://schemas.openxmlformats.org/officeDocument/2006/relationships/image" Target="../media/image914.png"/><Relationship Id="rId347" Type="http://schemas.openxmlformats.org/officeDocument/2006/relationships/image" Target="../media/image935.png"/><Relationship Id="rId512" Type="http://schemas.openxmlformats.org/officeDocument/2006/relationships/image" Target="../media/image1017.png"/><Relationship Id="rId44" Type="http://schemas.openxmlformats.org/officeDocument/2006/relationships/image" Target="../media/image786.png"/><Relationship Id="rId86" Type="http://schemas.openxmlformats.org/officeDocument/2006/relationships/image" Target="../media/image807.png"/><Relationship Id="rId151" Type="http://schemas.openxmlformats.org/officeDocument/2006/relationships/customXml" Target="../ink/ink844.xml"/><Relationship Id="rId389" Type="http://schemas.openxmlformats.org/officeDocument/2006/relationships/customXml" Target="../ink/ink964.xml"/><Relationship Id="rId554" Type="http://schemas.openxmlformats.org/officeDocument/2006/relationships/image" Target="../media/image1038.png"/><Relationship Id="rId596" Type="http://schemas.openxmlformats.org/officeDocument/2006/relationships/image" Target="../media/image1059.png"/><Relationship Id="rId761" Type="http://schemas.openxmlformats.org/officeDocument/2006/relationships/image" Target="../media/image1140.png"/><Relationship Id="rId193" Type="http://schemas.openxmlformats.org/officeDocument/2006/relationships/customXml" Target="../ink/ink865.xml"/><Relationship Id="rId207" Type="http://schemas.openxmlformats.org/officeDocument/2006/relationships/customXml" Target="../ink/ink872.xml"/><Relationship Id="rId249" Type="http://schemas.openxmlformats.org/officeDocument/2006/relationships/customXml" Target="../ink/ink893.xml"/><Relationship Id="rId414" Type="http://schemas.openxmlformats.org/officeDocument/2006/relationships/image" Target="../media/image968.png"/><Relationship Id="rId456" Type="http://schemas.openxmlformats.org/officeDocument/2006/relationships/image" Target="../media/image989.png"/><Relationship Id="rId498" Type="http://schemas.openxmlformats.org/officeDocument/2006/relationships/image" Target="../media/image1010.png"/><Relationship Id="rId621" Type="http://schemas.openxmlformats.org/officeDocument/2006/relationships/customXml" Target="../ink/ink1080.xml"/><Relationship Id="rId663" Type="http://schemas.openxmlformats.org/officeDocument/2006/relationships/customXml" Target="../ink/ink1101.xml"/><Relationship Id="rId13" Type="http://schemas.openxmlformats.org/officeDocument/2006/relationships/image" Target="../media/image770.png"/><Relationship Id="rId109" Type="http://schemas.openxmlformats.org/officeDocument/2006/relationships/customXml" Target="../ink/ink823.xml"/><Relationship Id="rId260" Type="http://schemas.openxmlformats.org/officeDocument/2006/relationships/image" Target="../media/image892.png"/><Relationship Id="rId316" Type="http://schemas.openxmlformats.org/officeDocument/2006/relationships/customXml" Target="../ink/ink927.xml"/><Relationship Id="rId523" Type="http://schemas.openxmlformats.org/officeDocument/2006/relationships/customXml" Target="../ink/ink1031.xml"/><Relationship Id="rId719" Type="http://schemas.openxmlformats.org/officeDocument/2006/relationships/image" Target="../media/image1119.png"/><Relationship Id="rId55" Type="http://schemas.openxmlformats.org/officeDocument/2006/relationships/customXml" Target="../ink/ink796.xml"/><Relationship Id="rId97" Type="http://schemas.openxmlformats.org/officeDocument/2006/relationships/customXml" Target="../ink/ink817.xml"/><Relationship Id="rId120" Type="http://schemas.openxmlformats.org/officeDocument/2006/relationships/image" Target="../media/image824.png"/><Relationship Id="rId358" Type="http://schemas.openxmlformats.org/officeDocument/2006/relationships/customXml" Target="../ink/ink948.xml"/><Relationship Id="rId565" Type="http://schemas.openxmlformats.org/officeDocument/2006/relationships/customXml" Target="../ink/ink1052.xml"/><Relationship Id="rId730" Type="http://schemas.openxmlformats.org/officeDocument/2006/relationships/customXml" Target="../ink/ink1135.xml"/><Relationship Id="rId772" Type="http://schemas.openxmlformats.org/officeDocument/2006/relationships/customXml" Target="../ink/ink1156.xml"/><Relationship Id="rId162" Type="http://schemas.openxmlformats.org/officeDocument/2006/relationships/image" Target="../media/image845.png"/><Relationship Id="rId218" Type="http://schemas.openxmlformats.org/officeDocument/2006/relationships/image" Target="../media/image872.png"/><Relationship Id="rId425" Type="http://schemas.openxmlformats.org/officeDocument/2006/relationships/customXml" Target="../ink/ink982.xml"/><Relationship Id="rId467" Type="http://schemas.openxmlformats.org/officeDocument/2006/relationships/customXml" Target="../ink/ink1003.xml"/><Relationship Id="rId632" Type="http://schemas.openxmlformats.org/officeDocument/2006/relationships/image" Target="../media/image1076.png"/><Relationship Id="rId271" Type="http://schemas.openxmlformats.org/officeDocument/2006/relationships/customXml" Target="../ink/ink904.xml"/><Relationship Id="rId674" Type="http://schemas.openxmlformats.org/officeDocument/2006/relationships/image" Target="../media/image1097.png"/><Relationship Id="rId24" Type="http://schemas.openxmlformats.org/officeDocument/2006/relationships/image" Target="../media/image776.png"/><Relationship Id="rId66" Type="http://schemas.openxmlformats.org/officeDocument/2006/relationships/image" Target="../media/image797.png"/><Relationship Id="rId131" Type="http://schemas.openxmlformats.org/officeDocument/2006/relationships/customXml" Target="../ink/ink834.xml"/><Relationship Id="rId327" Type="http://schemas.openxmlformats.org/officeDocument/2006/relationships/image" Target="../media/image925.png"/><Relationship Id="rId369" Type="http://schemas.openxmlformats.org/officeDocument/2006/relationships/customXml" Target="../ink/ink954.xml"/><Relationship Id="rId534" Type="http://schemas.openxmlformats.org/officeDocument/2006/relationships/image" Target="../media/image1028.png"/><Relationship Id="rId576" Type="http://schemas.openxmlformats.org/officeDocument/2006/relationships/image" Target="../media/image1049.png"/><Relationship Id="rId741" Type="http://schemas.openxmlformats.org/officeDocument/2006/relationships/image" Target="../media/image1130.png"/><Relationship Id="rId783" Type="http://schemas.openxmlformats.org/officeDocument/2006/relationships/image" Target="../media/image1151.png"/><Relationship Id="rId173" Type="http://schemas.openxmlformats.org/officeDocument/2006/relationships/customXml" Target="../ink/ink855.xml"/><Relationship Id="rId229" Type="http://schemas.openxmlformats.org/officeDocument/2006/relationships/customXml" Target="../ink/ink883.xml"/><Relationship Id="rId380" Type="http://schemas.openxmlformats.org/officeDocument/2006/relationships/image" Target="../media/image951.png"/><Relationship Id="rId436" Type="http://schemas.openxmlformats.org/officeDocument/2006/relationships/image" Target="../media/image979.png"/><Relationship Id="rId601" Type="http://schemas.openxmlformats.org/officeDocument/2006/relationships/customXml" Target="../ink/ink1070.xml"/><Relationship Id="rId643" Type="http://schemas.openxmlformats.org/officeDocument/2006/relationships/customXml" Target="../ink/ink1091.xml"/><Relationship Id="rId240" Type="http://schemas.openxmlformats.org/officeDocument/2006/relationships/image" Target="../media/image882.png"/><Relationship Id="rId478" Type="http://schemas.openxmlformats.org/officeDocument/2006/relationships/image" Target="../media/image1000.png"/><Relationship Id="rId685" Type="http://schemas.openxmlformats.org/officeDocument/2006/relationships/customXml" Target="../ink/ink1112.xml"/><Relationship Id="rId35" Type="http://schemas.openxmlformats.org/officeDocument/2006/relationships/customXml" Target="../ink/ink786.xml"/><Relationship Id="rId77" Type="http://schemas.openxmlformats.org/officeDocument/2006/relationships/customXml" Target="../ink/ink807.xml"/><Relationship Id="rId100" Type="http://schemas.openxmlformats.org/officeDocument/2006/relationships/image" Target="../media/image814.png"/><Relationship Id="rId282" Type="http://schemas.openxmlformats.org/officeDocument/2006/relationships/image" Target="../media/image903.png"/><Relationship Id="rId338" Type="http://schemas.openxmlformats.org/officeDocument/2006/relationships/customXml" Target="../ink/ink938.xml"/><Relationship Id="rId503" Type="http://schemas.openxmlformats.org/officeDocument/2006/relationships/customXml" Target="../ink/ink1021.xml"/><Relationship Id="rId545" Type="http://schemas.openxmlformats.org/officeDocument/2006/relationships/customXml" Target="../ink/ink1042.xml"/><Relationship Id="rId587" Type="http://schemas.openxmlformats.org/officeDocument/2006/relationships/customXml" Target="../ink/ink1063.xml"/><Relationship Id="rId710" Type="http://schemas.openxmlformats.org/officeDocument/2006/relationships/image" Target="../media/image1115.png"/><Relationship Id="rId752" Type="http://schemas.openxmlformats.org/officeDocument/2006/relationships/customXml" Target="../ink/ink1146.xml"/><Relationship Id="rId8" Type="http://schemas.openxmlformats.org/officeDocument/2006/relationships/customXml" Target="../ink/ink773.xml"/><Relationship Id="rId142" Type="http://schemas.openxmlformats.org/officeDocument/2006/relationships/image" Target="../media/image835.png"/><Relationship Id="rId184" Type="http://schemas.openxmlformats.org/officeDocument/2006/relationships/image" Target="../media/image856.png"/><Relationship Id="rId391" Type="http://schemas.openxmlformats.org/officeDocument/2006/relationships/customXml" Target="../ink/ink965.xml"/><Relationship Id="rId405" Type="http://schemas.openxmlformats.org/officeDocument/2006/relationships/customXml" Target="../ink/ink972.xml"/><Relationship Id="rId447" Type="http://schemas.openxmlformats.org/officeDocument/2006/relationships/customXml" Target="../ink/ink993.xml"/><Relationship Id="rId612" Type="http://schemas.openxmlformats.org/officeDocument/2006/relationships/image" Target="../media/image1067.png"/><Relationship Id="rId794" Type="http://schemas.openxmlformats.org/officeDocument/2006/relationships/customXml" Target="../ink/ink1167.xml"/><Relationship Id="rId251" Type="http://schemas.openxmlformats.org/officeDocument/2006/relationships/customXml" Target="../ink/ink894.xml"/><Relationship Id="rId489" Type="http://schemas.openxmlformats.org/officeDocument/2006/relationships/customXml" Target="../ink/ink1014.xml"/><Relationship Id="rId654" Type="http://schemas.openxmlformats.org/officeDocument/2006/relationships/image" Target="../media/image1087.png"/><Relationship Id="rId696" Type="http://schemas.openxmlformats.org/officeDocument/2006/relationships/image" Target="../media/image1108.png"/><Relationship Id="rId46" Type="http://schemas.openxmlformats.org/officeDocument/2006/relationships/image" Target="../media/image787.png"/><Relationship Id="rId293" Type="http://schemas.openxmlformats.org/officeDocument/2006/relationships/customXml" Target="../ink/ink915.xml"/><Relationship Id="rId307" Type="http://schemas.openxmlformats.org/officeDocument/2006/relationships/image" Target="../media/image915.png"/><Relationship Id="rId349" Type="http://schemas.openxmlformats.org/officeDocument/2006/relationships/image" Target="../media/image936.png"/><Relationship Id="rId514" Type="http://schemas.openxmlformats.org/officeDocument/2006/relationships/image" Target="../media/image1018.png"/><Relationship Id="rId556" Type="http://schemas.openxmlformats.org/officeDocument/2006/relationships/image" Target="../media/image1039.png"/><Relationship Id="rId721" Type="http://schemas.openxmlformats.org/officeDocument/2006/relationships/image" Target="../media/image1120.png"/><Relationship Id="rId763" Type="http://schemas.openxmlformats.org/officeDocument/2006/relationships/image" Target="../media/image1141.png"/><Relationship Id="rId88" Type="http://schemas.openxmlformats.org/officeDocument/2006/relationships/image" Target="../media/image808.png"/><Relationship Id="rId111" Type="http://schemas.openxmlformats.org/officeDocument/2006/relationships/customXml" Target="../ink/ink824.xml"/><Relationship Id="rId153" Type="http://schemas.openxmlformats.org/officeDocument/2006/relationships/customXml" Target="../ink/ink845.xml"/><Relationship Id="rId195" Type="http://schemas.openxmlformats.org/officeDocument/2006/relationships/customXml" Target="../ink/ink866.xml"/><Relationship Id="rId209" Type="http://schemas.openxmlformats.org/officeDocument/2006/relationships/customXml" Target="../ink/ink873.xml"/><Relationship Id="rId360" Type="http://schemas.openxmlformats.org/officeDocument/2006/relationships/customXml" Target="../ink/ink949.xml"/><Relationship Id="rId416" Type="http://schemas.openxmlformats.org/officeDocument/2006/relationships/image" Target="../media/image969.png"/><Relationship Id="rId598" Type="http://schemas.openxmlformats.org/officeDocument/2006/relationships/image" Target="../media/image1060.png"/><Relationship Id="rId220" Type="http://schemas.openxmlformats.org/officeDocument/2006/relationships/image" Target="../media/image873.png"/><Relationship Id="rId458" Type="http://schemas.openxmlformats.org/officeDocument/2006/relationships/image" Target="../media/image990.png"/><Relationship Id="rId623" Type="http://schemas.openxmlformats.org/officeDocument/2006/relationships/customXml" Target="../ink/ink1081.xml"/><Relationship Id="rId665" Type="http://schemas.openxmlformats.org/officeDocument/2006/relationships/customXml" Target="../ink/ink1102.xml"/><Relationship Id="rId15" Type="http://schemas.openxmlformats.org/officeDocument/2006/relationships/image" Target="../media/image771.png"/><Relationship Id="rId57" Type="http://schemas.openxmlformats.org/officeDocument/2006/relationships/customXml" Target="../ink/ink797.xml"/><Relationship Id="rId262" Type="http://schemas.openxmlformats.org/officeDocument/2006/relationships/image" Target="../media/image893.png"/><Relationship Id="rId318" Type="http://schemas.openxmlformats.org/officeDocument/2006/relationships/customXml" Target="../ink/ink928.xml"/><Relationship Id="rId525" Type="http://schemas.openxmlformats.org/officeDocument/2006/relationships/customXml" Target="../ink/ink1032.xml"/><Relationship Id="rId567" Type="http://schemas.openxmlformats.org/officeDocument/2006/relationships/customXml" Target="../ink/ink1053.xml"/><Relationship Id="rId732" Type="http://schemas.openxmlformats.org/officeDocument/2006/relationships/customXml" Target="../ink/ink1136.xml"/><Relationship Id="rId99" Type="http://schemas.openxmlformats.org/officeDocument/2006/relationships/customXml" Target="../ink/ink818.xml"/><Relationship Id="rId122" Type="http://schemas.openxmlformats.org/officeDocument/2006/relationships/image" Target="../media/image825.png"/><Relationship Id="rId164" Type="http://schemas.openxmlformats.org/officeDocument/2006/relationships/image" Target="../media/image846.png"/><Relationship Id="rId371" Type="http://schemas.openxmlformats.org/officeDocument/2006/relationships/customXml" Target="../ink/ink955.xml"/><Relationship Id="rId774" Type="http://schemas.openxmlformats.org/officeDocument/2006/relationships/customXml" Target="../ink/ink1157.xml"/><Relationship Id="rId427" Type="http://schemas.openxmlformats.org/officeDocument/2006/relationships/customXml" Target="../ink/ink983.xml"/><Relationship Id="rId469" Type="http://schemas.openxmlformats.org/officeDocument/2006/relationships/customXml" Target="../ink/ink1004.xml"/><Relationship Id="rId634" Type="http://schemas.openxmlformats.org/officeDocument/2006/relationships/image" Target="../media/image1077.png"/><Relationship Id="rId676" Type="http://schemas.openxmlformats.org/officeDocument/2006/relationships/image" Target="../media/image1098.png"/><Relationship Id="rId26" Type="http://schemas.openxmlformats.org/officeDocument/2006/relationships/image" Target="../media/image777.png"/><Relationship Id="rId231" Type="http://schemas.openxmlformats.org/officeDocument/2006/relationships/customXml" Target="../ink/ink884.xml"/><Relationship Id="rId273" Type="http://schemas.openxmlformats.org/officeDocument/2006/relationships/customXml" Target="../ink/ink905.xml"/><Relationship Id="rId329" Type="http://schemas.openxmlformats.org/officeDocument/2006/relationships/image" Target="../media/image926.png"/><Relationship Id="rId480" Type="http://schemas.openxmlformats.org/officeDocument/2006/relationships/image" Target="../media/image1001.png"/><Relationship Id="rId536" Type="http://schemas.openxmlformats.org/officeDocument/2006/relationships/image" Target="../media/image1029.png"/><Relationship Id="rId701" Type="http://schemas.openxmlformats.org/officeDocument/2006/relationships/customXml" Target="../ink/ink1120.xml"/><Relationship Id="rId68" Type="http://schemas.openxmlformats.org/officeDocument/2006/relationships/image" Target="../media/image798.png"/><Relationship Id="rId133" Type="http://schemas.openxmlformats.org/officeDocument/2006/relationships/customXml" Target="../ink/ink835.xml"/><Relationship Id="rId175" Type="http://schemas.openxmlformats.org/officeDocument/2006/relationships/customXml" Target="../ink/ink856.xml"/><Relationship Id="rId340" Type="http://schemas.openxmlformats.org/officeDocument/2006/relationships/customXml" Target="../ink/ink939.xml"/><Relationship Id="rId578" Type="http://schemas.openxmlformats.org/officeDocument/2006/relationships/image" Target="../media/image1050.png"/><Relationship Id="rId743" Type="http://schemas.openxmlformats.org/officeDocument/2006/relationships/image" Target="../media/image1131.png"/><Relationship Id="rId785" Type="http://schemas.openxmlformats.org/officeDocument/2006/relationships/image" Target="../media/image1152.png"/><Relationship Id="rId200" Type="http://schemas.openxmlformats.org/officeDocument/2006/relationships/image" Target="../media/image863.png"/><Relationship Id="rId382" Type="http://schemas.openxmlformats.org/officeDocument/2006/relationships/image" Target="../media/image952.png"/><Relationship Id="rId438" Type="http://schemas.openxmlformats.org/officeDocument/2006/relationships/image" Target="../media/image980.png"/><Relationship Id="rId603" Type="http://schemas.openxmlformats.org/officeDocument/2006/relationships/customXml" Target="../ink/ink1071.xml"/><Relationship Id="rId645" Type="http://schemas.openxmlformats.org/officeDocument/2006/relationships/customXml" Target="../ink/ink1092.xml"/><Relationship Id="rId687" Type="http://schemas.openxmlformats.org/officeDocument/2006/relationships/customXml" Target="../ink/ink1113.xml"/><Relationship Id="rId242" Type="http://schemas.openxmlformats.org/officeDocument/2006/relationships/image" Target="../media/image883.png"/><Relationship Id="rId284" Type="http://schemas.openxmlformats.org/officeDocument/2006/relationships/image" Target="../media/image904.png"/><Relationship Id="rId491" Type="http://schemas.openxmlformats.org/officeDocument/2006/relationships/customXml" Target="../ink/ink1015.xml"/><Relationship Id="rId505" Type="http://schemas.openxmlformats.org/officeDocument/2006/relationships/customXml" Target="../ink/ink1022.xml"/><Relationship Id="rId712" Type="http://schemas.openxmlformats.org/officeDocument/2006/relationships/image" Target="../media/image1116.png"/><Relationship Id="rId37" Type="http://schemas.openxmlformats.org/officeDocument/2006/relationships/customXml" Target="../ink/ink787.xml"/><Relationship Id="rId79" Type="http://schemas.openxmlformats.org/officeDocument/2006/relationships/customXml" Target="../ink/ink808.xml"/><Relationship Id="rId102" Type="http://schemas.openxmlformats.org/officeDocument/2006/relationships/image" Target="../media/image815.png"/><Relationship Id="rId144" Type="http://schemas.openxmlformats.org/officeDocument/2006/relationships/image" Target="../media/image836.png"/><Relationship Id="rId547" Type="http://schemas.openxmlformats.org/officeDocument/2006/relationships/customXml" Target="../ink/ink1043.xml"/><Relationship Id="rId589" Type="http://schemas.openxmlformats.org/officeDocument/2006/relationships/customXml" Target="../ink/ink1064.xml"/><Relationship Id="rId754" Type="http://schemas.openxmlformats.org/officeDocument/2006/relationships/customXml" Target="../ink/ink1147.xml"/><Relationship Id="rId796" Type="http://schemas.openxmlformats.org/officeDocument/2006/relationships/customXml" Target="../ink/ink1168.xml"/><Relationship Id="rId90" Type="http://schemas.openxmlformats.org/officeDocument/2006/relationships/image" Target="../media/image809.png"/><Relationship Id="rId186" Type="http://schemas.openxmlformats.org/officeDocument/2006/relationships/image" Target="../media/image857.png"/><Relationship Id="rId351" Type="http://schemas.openxmlformats.org/officeDocument/2006/relationships/image" Target="../media/image937.png"/><Relationship Id="rId393" Type="http://schemas.openxmlformats.org/officeDocument/2006/relationships/customXml" Target="../ink/ink966.xml"/><Relationship Id="rId407" Type="http://schemas.openxmlformats.org/officeDocument/2006/relationships/customXml" Target="../ink/ink973.xml"/><Relationship Id="rId449" Type="http://schemas.openxmlformats.org/officeDocument/2006/relationships/customXml" Target="../ink/ink994.xml"/><Relationship Id="rId614" Type="http://schemas.openxmlformats.org/officeDocument/2006/relationships/image" Target="../media/image1068.png"/><Relationship Id="rId656" Type="http://schemas.openxmlformats.org/officeDocument/2006/relationships/image" Target="../media/image1088.png"/><Relationship Id="rId211" Type="http://schemas.openxmlformats.org/officeDocument/2006/relationships/customXml" Target="../ink/ink874.xml"/><Relationship Id="rId253" Type="http://schemas.openxmlformats.org/officeDocument/2006/relationships/customXml" Target="../ink/ink895.xml"/><Relationship Id="rId295" Type="http://schemas.openxmlformats.org/officeDocument/2006/relationships/customXml" Target="../ink/ink916.xml"/><Relationship Id="rId309" Type="http://schemas.openxmlformats.org/officeDocument/2006/relationships/image" Target="../media/image916.png"/><Relationship Id="rId460" Type="http://schemas.openxmlformats.org/officeDocument/2006/relationships/image" Target="../media/image991.png"/><Relationship Id="rId516" Type="http://schemas.openxmlformats.org/officeDocument/2006/relationships/image" Target="../media/image1019.png"/><Relationship Id="rId698" Type="http://schemas.openxmlformats.org/officeDocument/2006/relationships/image" Target="../media/image1109.png"/><Relationship Id="rId48" Type="http://schemas.openxmlformats.org/officeDocument/2006/relationships/image" Target="../media/image788.png"/><Relationship Id="rId113" Type="http://schemas.openxmlformats.org/officeDocument/2006/relationships/customXml" Target="../ink/ink825.xml"/><Relationship Id="rId320" Type="http://schemas.openxmlformats.org/officeDocument/2006/relationships/customXml" Target="../ink/ink929.xml"/><Relationship Id="rId558" Type="http://schemas.openxmlformats.org/officeDocument/2006/relationships/image" Target="../media/image1040.png"/><Relationship Id="rId723" Type="http://schemas.openxmlformats.org/officeDocument/2006/relationships/image" Target="../media/image1121.png"/><Relationship Id="rId765" Type="http://schemas.openxmlformats.org/officeDocument/2006/relationships/image" Target="../media/image1142.png"/><Relationship Id="rId155" Type="http://schemas.openxmlformats.org/officeDocument/2006/relationships/customXml" Target="../ink/ink846.xml"/><Relationship Id="rId197" Type="http://schemas.openxmlformats.org/officeDocument/2006/relationships/customXml" Target="../ink/ink867.xml"/><Relationship Id="rId362" Type="http://schemas.openxmlformats.org/officeDocument/2006/relationships/customXml" Target="../ink/ink950.xml"/><Relationship Id="rId418" Type="http://schemas.openxmlformats.org/officeDocument/2006/relationships/image" Target="../media/image970.png"/><Relationship Id="rId625" Type="http://schemas.openxmlformats.org/officeDocument/2006/relationships/customXml" Target="../ink/ink1082.xml"/><Relationship Id="rId222" Type="http://schemas.openxmlformats.org/officeDocument/2006/relationships/image" Target="../media/image265.png"/><Relationship Id="rId264" Type="http://schemas.openxmlformats.org/officeDocument/2006/relationships/image" Target="../media/image894.png"/><Relationship Id="rId471" Type="http://schemas.openxmlformats.org/officeDocument/2006/relationships/customXml" Target="../ink/ink1005.xml"/><Relationship Id="rId667" Type="http://schemas.openxmlformats.org/officeDocument/2006/relationships/customXml" Target="../ink/ink1103.xml"/><Relationship Id="rId17" Type="http://schemas.openxmlformats.org/officeDocument/2006/relationships/customXml" Target="../ink/ink777.xml"/><Relationship Id="rId59" Type="http://schemas.openxmlformats.org/officeDocument/2006/relationships/customXml" Target="../ink/ink798.xml"/><Relationship Id="rId124" Type="http://schemas.openxmlformats.org/officeDocument/2006/relationships/image" Target="../media/image826.png"/><Relationship Id="rId527" Type="http://schemas.openxmlformats.org/officeDocument/2006/relationships/customXml" Target="../ink/ink1033.xml"/><Relationship Id="rId569" Type="http://schemas.openxmlformats.org/officeDocument/2006/relationships/customXml" Target="../ink/ink1054.xml"/><Relationship Id="rId734" Type="http://schemas.openxmlformats.org/officeDocument/2006/relationships/customXml" Target="../ink/ink1137.xml"/><Relationship Id="rId776" Type="http://schemas.openxmlformats.org/officeDocument/2006/relationships/customXml" Target="../ink/ink1158.xml"/><Relationship Id="rId70" Type="http://schemas.openxmlformats.org/officeDocument/2006/relationships/image" Target="../media/image799.png"/><Relationship Id="rId166" Type="http://schemas.openxmlformats.org/officeDocument/2006/relationships/image" Target="../media/image847.png"/><Relationship Id="rId331" Type="http://schemas.openxmlformats.org/officeDocument/2006/relationships/image" Target="../media/image927.png"/><Relationship Id="rId373" Type="http://schemas.openxmlformats.org/officeDocument/2006/relationships/customXml" Target="../ink/ink956.xml"/><Relationship Id="rId429" Type="http://schemas.openxmlformats.org/officeDocument/2006/relationships/customXml" Target="../ink/ink984.xml"/><Relationship Id="rId580" Type="http://schemas.openxmlformats.org/officeDocument/2006/relationships/image" Target="../media/image1051.png"/><Relationship Id="rId636" Type="http://schemas.openxmlformats.org/officeDocument/2006/relationships/image" Target="../media/image1078.png"/><Relationship Id="rId801" Type="http://schemas.openxmlformats.org/officeDocument/2006/relationships/image" Target="../media/image1160.png"/><Relationship Id="rId1" Type="http://schemas.openxmlformats.org/officeDocument/2006/relationships/slideLayout" Target="../slideLayouts/slideLayout7.xml"/><Relationship Id="rId233" Type="http://schemas.openxmlformats.org/officeDocument/2006/relationships/customXml" Target="../ink/ink885.xml"/><Relationship Id="rId440" Type="http://schemas.openxmlformats.org/officeDocument/2006/relationships/image" Target="../media/image981.png"/><Relationship Id="rId678" Type="http://schemas.openxmlformats.org/officeDocument/2006/relationships/image" Target="../media/image1099.png"/><Relationship Id="rId28" Type="http://schemas.openxmlformats.org/officeDocument/2006/relationships/image" Target="../media/image778.png"/><Relationship Id="rId275" Type="http://schemas.openxmlformats.org/officeDocument/2006/relationships/customXml" Target="../ink/ink906.xml"/><Relationship Id="rId300" Type="http://schemas.openxmlformats.org/officeDocument/2006/relationships/image" Target="../media/image912.png"/><Relationship Id="rId482" Type="http://schemas.openxmlformats.org/officeDocument/2006/relationships/image" Target="../media/image1002.png"/><Relationship Id="rId538" Type="http://schemas.openxmlformats.org/officeDocument/2006/relationships/image" Target="../media/image1030.png"/><Relationship Id="rId703" Type="http://schemas.openxmlformats.org/officeDocument/2006/relationships/customXml" Target="../ink/ink1121.xml"/><Relationship Id="rId745" Type="http://schemas.openxmlformats.org/officeDocument/2006/relationships/image" Target="../media/image1132.png"/><Relationship Id="rId81" Type="http://schemas.openxmlformats.org/officeDocument/2006/relationships/customXml" Target="../ink/ink809.xml"/><Relationship Id="rId135" Type="http://schemas.openxmlformats.org/officeDocument/2006/relationships/customXml" Target="../ink/ink836.xml"/><Relationship Id="rId177" Type="http://schemas.openxmlformats.org/officeDocument/2006/relationships/customXml" Target="../ink/ink857.xml"/><Relationship Id="rId342" Type="http://schemas.openxmlformats.org/officeDocument/2006/relationships/customXml" Target="../ink/ink940.xml"/><Relationship Id="rId384" Type="http://schemas.openxmlformats.org/officeDocument/2006/relationships/image" Target="../media/image953.png"/><Relationship Id="rId591" Type="http://schemas.openxmlformats.org/officeDocument/2006/relationships/customXml" Target="../ink/ink1065.xml"/><Relationship Id="rId605" Type="http://schemas.openxmlformats.org/officeDocument/2006/relationships/customXml" Target="../ink/ink1072.xml"/><Relationship Id="rId787" Type="http://schemas.openxmlformats.org/officeDocument/2006/relationships/image" Target="../media/image1153.png"/><Relationship Id="rId202" Type="http://schemas.openxmlformats.org/officeDocument/2006/relationships/image" Target="../media/image864.png"/><Relationship Id="rId244" Type="http://schemas.openxmlformats.org/officeDocument/2006/relationships/image" Target="../media/image884.png"/><Relationship Id="rId647" Type="http://schemas.openxmlformats.org/officeDocument/2006/relationships/customXml" Target="../ink/ink1093.xml"/><Relationship Id="rId689" Type="http://schemas.openxmlformats.org/officeDocument/2006/relationships/customXml" Target="../ink/ink1114.xml"/><Relationship Id="rId39" Type="http://schemas.openxmlformats.org/officeDocument/2006/relationships/customXml" Target="../ink/ink788.xml"/><Relationship Id="rId286" Type="http://schemas.openxmlformats.org/officeDocument/2006/relationships/image" Target="../media/image905.png"/><Relationship Id="rId451" Type="http://schemas.openxmlformats.org/officeDocument/2006/relationships/customXml" Target="../ink/ink995.xml"/><Relationship Id="rId493" Type="http://schemas.openxmlformats.org/officeDocument/2006/relationships/customXml" Target="../ink/ink1016.xml"/><Relationship Id="rId507" Type="http://schemas.openxmlformats.org/officeDocument/2006/relationships/customXml" Target="../ink/ink1023.xml"/><Relationship Id="rId549" Type="http://schemas.openxmlformats.org/officeDocument/2006/relationships/customXml" Target="../ink/ink1044.xml"/><Relationship Id="rId714" Type="http://schemas.openxmlformats.org/officeDocument/2006/relationships/image" Target="../media/image1117.png"/><Relationship Id="rId756" Type="http://schemas.openxmlformats.org/officeDocument/2006/relationships/customXml" Target="../ink/ink1148.xml"/><Relationship Id="rId50" Type="http://schemas.openxmlformats.org/officeDocument/2006/relationships/image" Target="../media/image789.png"/><Relationship Id="rId104" Type="http://schemas.openxmlformats.org/officeDocument/2006/relationships/image" Target="../media/image816.png"/><Relationship Id="rId146" Type="http://schemas.openxmlformats.org/officeDocument/2006/relationships/image" Target="../media/image837.png"/><Relationship Id="rId188" Type="http://schemas.openxmlformats.org/officeDocument/2006/relationships/image" Target="../media/image858.png"/><Relationship Id="rId311" Type="http://schemas.openxmlformats.org/officeDocument/2006/relationships/image" Target="../media/image917.png"/><Relationship Id="rId353" Type="http://schemas.openxmlformats.org/officeDocument/2006/relationships/image" Target="../media/image938.png"/><Relationship Id="rId395" Type="http://schemas.openxmlformats.org/officeDocument/2006/relationships/customXml" Target="../ink/ink967.xml"/><Relationship Id="rId409" Type="http://schemas.openxmlformats.org/officeDocument/2006/relationships/customXml" Target="../ink/ink974.xml"/><Relationship Id="rId560" Type="http://schemas.openxmlformats.org/officeDocument/2006/relationships/image" Target="../media/image1041.png"/><Relationship Id="rId798" Type="http://schemas.openxmlformats.org/officeDocument/2006/relationships/customXml" Target="../ink/ink1169.xml"/><Relationship Id="rId92" Type="http://schemas.openxmlformats.org/officeDocument/2006/relationships/image" Target="../media/image810.png"/><Relationship Id="rId213" Type="http://schemas.openxmlformats.org/officeDocument/2006/relationships/customXml" Target="../ink/ink875.xml"/><Relationship Id="rId420" Type="http://schemas.openxmlformats.org/officeDocument/2006/relationships/image" Target="../media/image971.png"/><Relationship Id="rId616" Type="http://schemas.openxmlformats.org/officeDocument/2006/relationships/image" Target="../media/image1069.png"/><Relationship Id="rId658" Type="http://schemas.openxmlformats.org/officeDocument/2006/relationships/image" Target="../media/image1089.png"/><Relationship Id="rId255" Type="http://schemas.openxmlformats.org/officeDocument/2006/relationships/customXml" Target="../ink/ink896.xml"/><Relationship Id="rId297" Type="http://schemas.openxmlformats.org/officeDocument/2006/relationships/customXml" Target="../ink/ink917.xml"/><Relationship Id="rId462" Type="http://schemas.openxmlformats.org/officeDocument/2006/relationships/image" Target="../media/image992.png"/><Relationship Id="rId518" Type="http://schemas.openxmlformats.org/officeDocument/2006/relationships/image" Target="../media/image1020.png"/><Relationship Id="rId725" Type="http://schemas.openxmlformats.org/officeDocument/2006/relationships/image" Target="../media/image1122.png"/><Relationship Id="rId115" Type="http://schemas.openxmlformats.org/officeDocument/2006/relationships/customXml" Target="../ink/ink826.xml"/><Relationship Id="rId157" Type="http://schemas.openxmlformats.org/officeDocument/2006/relationships/customXml" Target="../ink/ink847.xml"/><Relationship Id="rId322" Type="http://schemas.openxmlformats.org/officeDocument/2006/relationships/customXml" Target="../ink/ink930.xml"/><Relationship Id="rId364" Type="http://schemas.openxmlformats.org/officeDocument/2006/relationships/customXml" Target="../ink/ink951.xml"/><Relationship Id="rId767" Type="http://schemas.openxmlformats.org/officeDocument/2006/relationships/image" Target="../media/image1143.png"/><Relationship Id="rId61" Type="http://schemas.openxmlformats.org/officeDocument/2006/relationships/customXml" Target="../ink/ink799.xml"/><Relationship Id="rId199" Type="http://schemas.openxmlformats.org/officeDocument/2006/relationships/customXml" Target="../ink/ink868.xml"/><Relationship Id="rId571" Type="http://schemas.openxmlformats.org/officeDocument/2006/relationships/customXml" Target="../ink/ink1055.xml"/><Relationship Id="rId627" Type="http://schemas.openxmlformats.org/officeDocument/2006/relationships/customXml" Target="../ink/ink1083.xml"/><Relationship Id="rId669" Type="http://schemas.openxmlformats.org/officeDocument/2006/relationships/customXml" Target="../ink/ink1104.xml"/><Relationship Id="rId19" Type="http://schemas.openxmlformats.org/officeDocument/2006/relationships/customXml" Target="../ink/ink778.xml"/><Relationship Id="rId224" Type="http://schemas.openxmlformats.org/officeDocument/2006/relationships/image" Target="../media/image874.png"/><Relationship Id="rId266" Type="http://schemas.openxmlformats.org/officeDocument/2006/relationships/image" Target="../media/image895.png"/><Relationship Id="rId431" Type="http://schemas.openxmlformats.org/officeDocument/2006/relationships/customXml" Target="../ink/ink985.xml"/><Relationship Id="rId473" Type="http://schemas.openxmlformats.org/officeDocument/2006/relationships/customXml" Target="../ink/ink1006.xml"/><Relationship Id="rId529" Type="http://schemas.openxmlformats.org/officeDocument/2006/relationships/customXml" Target="../ink/ink1034.xml"/><Relationship Id="rId680" Type="http://schemas.openxmlformats.org/officeDocument/2006/relationships/image" Target="../media/image1100.png"/><Relationship Id="rId736" Type="http://schemas.openxmlformats.org/officeDocument/2006/relationships/customXml" Target="../ink/ink1138.xml"/><Relationship Id="rId30" Type="http://schemas.openxmlformats.org/officeDocument/2006/relationships/image" Target="../media/image779.png"/><Relationship Id="rId126" Type="http://schemas.openxmlformats.org/officeDocument/2006/relationships/image" Target="../media/image827.png"/><Relationship Id="rId168" Type="http://schemas.openxmlformats.org/officeDocument/2006/relationships/image" Target="../media/image848.png"/><Relationship Id="rId333" Type="http://schemas.openxmlformats.org/officeDocument/2006/relationships/image" Target="../media/image928.png"/><Relationship Id="rId540" Type="http://schemas.openxmlformats.org/officeDocument/2006/relationships/image" Target="../media/image1031.png"/><Relationship Id="rId778" Type="http://schemas.openxmlformats.org/officeDocument/2006/relationships/customXml" Target="../ink/ink1159.xml"/><Relationship Id="rId72" Type="http://schemas.openxmlformats.org/officeDocument/2006/relationships/image" Target="../media/image800.png"/><Relationship Id="rId375" Type="http://schemas.openxmlformats.org/officeDocument/2006/relationships/customXml" Target="../ink/ink957.xml"/><Relationship Id="rId582" Type="http://schemas.openxmlformats.org/officeDocument/2006/relationships/image" Target="../media/image1052.png"/><Relationship Id="rId638" Type="http://schemas.openxmlformats.org/officeDocument/2006/relationships/image" Target="../media/image1079.png"/><Relationship Id="rId803" Type="http://schemas.openxmlformats.org/officeDocument/2006/relationships/image" Target="../media/image1161.png"/><Relationship Id="rId3" Type="http://schemas.openxmlformats.org/officeDocument/2006/relationships/image" Target="../media/image765.emf"/><Relationship Id="rId235" Type="http://schemas.openxmlformats.org/officeDocument/2006/relationships/customXml" Target="../ink/ink886.xml"/><Relationship Id="rId277" Type="http://schemas.openxmlformats.org/officeDocument/2006/relationships/customXml" Target="../ink/ink907.xml"/><Relationship Id="rId400" Type="http://schemas.openxmlformats.org/officeDocument/2006/relationships/image" Target="../media/image961.png"/><Relationship Id="rId442" Type="http://schemas.openxmlformats.org/officeDocument/2006/relationships/image" Target="../media/image982.png"/><Relationship Id="rId484" Type="http://schemas.openxmlformats.org/officeDocument/2006/relationships/image" Target="../media/image1003.png"/><Relationship Id="rId705" Type="http://schemas.openxmlformats.org/officeDocument/2006/relationships/customXml" Target="../ink/ink1122.xml"/><Relationship Id="rId137" Type="http://schemas.openxmlformats.org/officeDocument/2006/relationships/customXml" Target="../ink/ink837.xml"/><Relationship Id="rId302" Type="http://schemas.openxmlformats.org/officeDocument/2006/relationships/image" Target="../media/image913.png"/><Relationship Id="rId344" Type="http://schemas.openxmlformats.org/officeDocument/2006/relationships/customXml" Target="../ink/ink941.xml"/><Relationship Id="rId691" Type="http://schemas.openxmlformats.org/officeDocument/2006/relationships/customXml" Target="../ink/ink1115.xml"/><Relationship Id="rId747" Type="http://schemas.openxmlformats.org/officeDocument/2006/relationships/image" Target="../media/image1133.png"/><Relationship Id="rId789" Type="http://schemas.openxmlformats.org/officeDocument/2006/relationships/image" Target="../media/image1154.png"/><Relationship Id="rId41" Type="http://schemas.openxmlformats.org/officeDocument/2006/relationships/customXml" Target="../ink/ink789.xml"/><Relationship Id="rId83" Type="http://schemas.openxmlformats.org/officeDocument/2006/relationships/customXml" Target="../ink/ink810.xml"/><Relationship Id="rId179" Type="http://schemas.openxmlformats.org/officeDocument/2006/relationships/customXml" Target="../ink/ink858.xml"/><Relationship Id="rId386" Type="http://schemas.openxmlformats.org/officeDocument/2006/relationships/image" Target="../media/image954.png"/><Relationship Id="rId551" Type="http://schemas.openxmlformats.org/officeDocument/2006/relationships/customXml" Target="../ink/ink1045.xml"/><Relationship Id="rId593" Type="http://schemas.openxmlformats.org/officeDocument/2006/relationships/customXml" Target="../ink/ink1066.xml"/><Relationship Id="rId607" Type="http://schemas.openxmlformats.org/officeDocument/2006/relationships/customXml" Target="../ink/ink1073.xml"/><Relationship Id="rId649" Type="http://schemas.openxmlformats.org/officeDocument/2006/relationships/customXml" Target="../ink/ink1094.xml"/><Relationship Id="rId190" Type="http://schemas.openxmlformats.org/officeDocument/2006/relationships/image" Target="../media/image859.png"/><Relationship Id="rId204" Type="http://schemas.openxmlformats.org/officeDocument/2006/relationships/image" Target="../media/image865.png"/><Relationship Id="rId246" Type="http://schemas.openxmlformats.org/officeDocument/2006/relationships/image" Target="../media/image885.png"/><Relationship Id="rId288" Type="http://schemas.openxmlformats.org/officeDocument/2006/relationships/image" Target="../media/image906.png"/><Relationship Id="rId411" Type="http://schemas.openxmlformats.org/officeDocument/2006/relationships/customXml" Target="../ink/ink975.xml"/><Relationship Id="rId453" Type="http://schemas.openxmlformats.org/officeDocument/2006/relationships/customXml" Target="../ink/ink996.xml"/><Relationship Id="rId509" Type="http://schemas.openxmlformats.org/officeDocument/2006/relationships/customXml" Target="../ink/ink1024.xml"/><Relationship Id="rId660" Type="http://schemas.openxmlformats.org/officeDocument/2006/relationships/image" Target="../media/image1090.png"/><Relationship Id="rId106" Type="http://schemas.openxmlformats.org/officeDocument/2006/relationships/image" Target="../media/image817.png"/><Relationship Id="rId313" Type="http://schemas.openxmlformats.org/officeDocument/2006/relationships/image" Target="../media/image918.png"/><Relationship Id="rId495" Type="http://schemas.openxmlformats.org/officeDocument/2006/relationships/customXml" Target="../ink/ink1017.xml"/><Relationship Id="rId716" Type="http://schemas.openxmlformats.org/officeDocument/2006/relationships/image" Target="../media/image1118.png"/><Relationship Id="rId758" Type="http://schemas.openxmlformats.org/officeDocument/2006/relationships/customXml" Target="../ink/ink1149.xml"/><Relationship Id="rId10" Type="http://schemas.openxmlformats.org/officeDocument/2006/relationships/customXml" Target="../ink/ink774.xml"/><Relationship Id="rId52" Type="http://schemas.openxmlformats.org/officeDocument/2006/relationships/image" Target="../media/image790.png"/><Relationship Id="rId94" Type="http://schemas.openxmlformats.org/officeDocument/2006/relationships/image" Target="../media/image811.png"/><Relationship Id="rId148" Type="http://schemas.openxmlformats.org/officeDocument/2006/relationships/image" Target="../media/image838.png"/><Relationship Id="rId355" Type="http://schemas.openxmlformats.org/officeDocument/2006/relationships/image" Target="../media/image939.png"/><Relationship Id="rId397" Type="http://schemas.openxmlformats.org/officeDocument/2006/relationships/customXml" Target="../ink/ink968.xml"/><Relationship Id="rId520" Type="http://schemas.openxmlformats.org/officeDocument/2006/relationships/image" Target="../media/image1021.png"/><Relationship Id="rId562" Type="http://schemas.openxmlformats.org/officeDocument/2006/relationships/image" Target="../media/image1042.png"/><Relationship Id="rId618" Type="http://schemas.openxmlformats.org/officeDocument/2006/relationships/image" Target="../media/image1070.png"/><Relationship Id="rId215" Type="http://schemas.openxmlformats.org/officeDocument/2006/relationships/customXml" Target="../ink/ink876.xml"/><Relationship Id="rId257" Type="http://schemas.openxmlformats.org/officeDocument/2006/relationships/customXml" Target="../ink/ink897.xml"/><Relationship Id="rId422" Type="http://schemas.openxmlformats.org/officeDocument/2006/relationships/image" Target="../media/image972.png"/><Relationship Id="rId464" Type="http://schemas.openxmlformats.org/officeDocument/2006/relationships/image" Target="../media/image993.png"/><Relationship Id="rId299" Type="http://schemas.openxmlformats.org/officeDocument/2006/relationships/customXml" Target="../ink/ink918.xml"/><Relationship Id="rId727" Type="http://schemas.openxmlformats.org/officeDocument/2006/relationships/image" Target="../media/image1123.png"/><Relationship Id="rId63" Type="http://schemas.openxmlformats.org/officeDocument/2006/relationships/customXml" Target="../ink/ink800.xml"/><Relationship Id="rId159" Type="http://schemas.openxmlformats.org/officeDocument/2006/relationships/customXml" Target="../ink/ink848.xml"/><Relationship Id="rId366" Type="http://schemas.openxmlformats.org/officeDocument/2006/relationships/customXml" Target="../ink/ink952.xml"/><Relationship Id="rId573" Type="http://schemas.openxmlformats.org/officeDocument/2006/relationships/customXml" Target="../ink/ink1056.xml"/><Relationship Id="rId780" Type="http://schemas.openxmlformats.org/officeDocument/2006/relationships/customXml" Target="../ink/ink1160.xml"/><Relationship Id="rId226" Type="http://schemas.openxmlformats.org/officeDocument/2006/relationships/image" Target="../media/image875.png"/><Relationship Id="rId433" Type="http://schemas.openxmlformats.org/officeDocument/2006/relationships/customXml" Target="../ink/ink986.xml"/><Relationship Id="rId640" Type="http://schemas.openxmlformats.org/officeDocument/2006/relationships/image" Target="../media/image1080.png"/><Relationship Id="rId738" Type="http://schemas.openxmlformats.org/officeDocument/2006/relationships/customXml" Target="../ink/ink1139.xml"/><Relationship Id="rId74" Type="http://schemas.openxmlformats.org/officeDocument/2006/relationships/image" Target="../media/image801.png"/><Relationship Id="rId377" Type="http://schemas.openxmlformats.org/officeDocument/2006/relationships/customXml" Target="../ink/ink958.xml"/><Relationship Id="rId500" Type="http://schemas.openxmlformats.org/officeDocument/2006/relationships/image" Target="../media/image1011.png"/><Relationship Id="rId584" Type="http://schemas.openxmlformats.org/officeDocument/2006/relationships/image" Target="../media/image1053.png"/><Relationship Id="rId5" Type="http://schemas.openxmlformats.org/officeDocument/2006/relationships/image" Target="../media/image766.png"/><Relationship Id="rId237" Type="http://schemas.openxmlformats.org/officeDocument/2006/relationships/customXml" Target="../ink/ink887.xml"/><Relationship Id="rId791" Type="http://schemas.openxmlformats.org/officeDocument/2006/relationships/image" Target="../media/image1155.png"/><Relationship Id="rId444" Type="http://schemas.openxmlformats.org/officeDocument/2006/relationships/image" Target="../media/image983.png"/><Relationship Id="rId651" Type="http://schemas.openxmlformats.org/officeDocument/2006/relationships/customXml" Target="../ink/ink1095.xml"/><Relationship Id="rId749" Type="http://schemas.openxmlformats.org/officeDocument/2006/relationships/image" Target="../media/image1134.png"/><Relationship Id="rId290" Type="http://schemas.openxmlformats.org/officeDocument/2006/relationships/image" Target="../media/image907.png"/><Relationship Id="rId304" Type="http://schemas.openxmlformats.org/officeDocument/2006/relationships/customXml" Target="../ink/ink921.xml"/><Relationship Id="rId388" Type="http://schemas.openxmlformats.org/officeDocument/2006/relationships/image" Target="../media/image955.png"/><Relationship Id="rId511" Type="http://schemas.openxmlformats.org/officeDocument/2006/relationships/customXml" Target="../ink/ink1025.xml"/><Relationship Id="rId609" Type="http://schemas.openxmlformats.org/officeDocument/2006/relationships/customXml" Target="../ink/ink1074.xml"/><Relationship Id="rId85" Type="http://schemas.openxmlformats.org/officeDocument/2006/relationships/customXml" Target="../ink/ink811.xml"/><Relationship Id="rId150" Type="http://schemas.openxmlformats.org/officeDocument/2006/relationships/image" Target="../media/image839.png"/><Relationship Id="rId595" Type="http://schemas.openxmlformats.org/officeDocument/2006/relationships/customXml" Target="../ink/ink1067.xml"/><Relationship Id="rId248" Type="http://schemas.openxmlformats.org/officeDocument/2006/relationships/image" Target="../media/image886.png"/><Relationship Id="rId455" Type="http://schemas.openxmlformats.org/officeDocument/2006/relationships/customXml" Target="../ink/ink997.xml"/><Relationship Id="rId662" Type="http://schemas.openxmlformats.org/officeDocument/2006/relationships/image" Target="../media/image1091.png"/><Relationship Id="rId12" Type="http://schemas.openxmlformats.org/officeDocument/2006/relationships/customXml" Target="../ink/ink775.xml"/><Relationship Id="rId108" Type="http://schemas.openxmlformats.org/officeDocument/2006/relationships/image" Target="../media/image818.png"/><Relationship Id="rId315" Type="http://schemas.openxmlformats.org/officeDocument/2006/relationships/image" Target="../media/image919.png"/><Relationship Id="rId522" Type="http://schemas.openxmlformats.org/officeDocument/2006/relationships/image" Target="../media/image1022.png"/><Relationship Id="rId96" Type="http://schemas.openxmlformats.org/officeDocument/2006/relationships/image" Target="../media/image812.png"/><Relationship Id="rId161" Type="http://schemas.openxmlformats.org/officeDocument/2006/relationships/customXml" Target="../ink/ink849.xml"/><Relationship Id="rId399" Type="http://schemas.openxmlformats.org/officeDocument/2006/relationships/customXml" Target="../ink/ink969.xml"/><Relationship Id="rId259" Type="http://schemas.openxmlformats.org/officeDocument/2006/relationships/customXml" Target="../ink/ink898.xml"/><Relationship Id="rId466" Type="http://schemas.openxmlformats.org/officeDocument/2006/relationships/image" Target="../media/image994.png"/><Relationship Id="rId673" Type="http://schemas.openxmlformats.org/officeDocument/2006/relationships/customXml" Target="../ink/ink1106.xml"/><Relationship Id="rId23" Type="http://schemas.openxmlformats.org/officeDocument/2006/relationships/customXml" Target="../ink/ink780.xml"/><Relationship Id="rId119" Type="http://schemas.openxmlformats.org/officeDocument/2006/relationships/customXml" Target="../ink/ink828.xml"/><Relationship Id="rId326" Type="http://schemas.openxmlformats.org/officeDocument/2006/relationships/customXml" Target="../ink/ink932.xml"/><Relationship Id="rId533" Type="http://schemas.openxmlformats.org/officeDocument/2006/relationships/customXml" Target="../ink/ink1036.xml"/><Relationship Id="rId740" Type="http://schemas.openxmlformats.org/officeDocument/2006/relationships/customXml" Target="../ink/ink1140.xml"/><Relationship Id="rId172" Type="http://schemas.openxmlformats.org/officeDocument/2006/relationships/image" Target="../media/image850.png"/><Relationship Id="rId477" Type="http://schemas.openxmlformats.org/officeDocument/2006/relationships/customXml" Target="../ink/ink1008.xml"/><Relationship Id="rId600" Type="http://schemas.openxmlformats.org/officeDocument/2006/relationships/image" Target="../media/image1061.png"/><Relationship Id="rId684" Type="http://schemas.openxmlformats.org/officeDocument/2006/relationships/image" Target="../media/image1102.png"/><Relationship Id="rId337" Type="http://schemas.openxmlformats.org/officeDocument/2006/relationships/image" Target="../media/image930.png"/><Relationship Id="rId34" Type="http://schemas.openxmlformats.org/officeDocument/2006/relationships/image" Target="../media/image781.png"/><Relationship Id="rId544" Type="http://schemas.openxmlformats.org/officeDocument/2006/relationships/image" Target="../media/image1033.png"/><Relationship Id="rId751" Type="http://schemas.openxmlformats.org/officeDocument/2006/relationships/image" Target="../media/image1135.png"/><Relationship Id="rId183" Type="http://schemas.openxmlformats.org/officeDocument/2006/relationships/customXml" Target="../ink/ink860.xml"/><Relationship Id="rId390" Type="http://schemas.openxmlformats.org/officeDocument/2006/relationships/image" Target="../media/image956.png"/><Relationship Id="rId404" Type="http://schemas.openxmlformats.org/officeDocument/2006/relationships/image" Target="../media/image963.png"/><Relationship Id="rId611" Type="http://schemas.openxmlformats.org/officeDocument/2006/relationships/customXml" Target="../ink/ink1075.xml"/><Relationship Id="rId250" Type="http://schemas.openxmlformats.org/officeDocument/2006/relationships/image" Target="../media/image887.png"/><Relationship Id="rId488" Type="http://schemas.openxmlformats.org/officeDocument/2006/relationships/image" Target="../media/image1005.png"/><Relationship Id="rId695" Type="http://schemas.openxmlformats.org/officeDocument/2006/relationships/customXml" Target="../ink/ink1117.xml"/><Relationship Id="rId709" Type="http://schemas.openxmlformats.org/officeDocument/2006/relationships/customXml" Target="../ink/ink1124.xml"/><Relationship Id="rId45" Type="http://schemas.openxmlformats.org/officeDocument/2006/relationships/customXml" Target="../ink/ink791.xml"/><Relationship Id="rId110" Type="http://schemas.openxmlformats.org/officeDocument/2006/relationships/image" Target="../media/image819.png"/><Relationship Id="rId348" Type="http://schemas.openxmlformats.org/officeDocument/2006/relationships/customXml" Target="../ink/ink943.xml"/><Relationship Id="rId555" Type="http://schemas.openxmlformats.org/officeDocument/2006/relationships/customXml" Target="../ink/ink1047.xml"/><Relationship Id="rId762" Type="http://schemas.openxmlformats.org/officeDocument/2006/relationships/customXml" Target="../ink/ink1151.xml"/><Relationship Id="rId194" Type="http://schemas.openxmlformats.org/officeDocument/2006/relationships/image" Target="../media/image860.png"/><Relationship Id="rId208" Type="http://schemas.openxmlformats.org/officeDocument/2006/relationships/image" Target="../media/image867.png"/><Relationship Id="rId415" Type="http://schemas.openxmlformats.org/officeDocument/2006/relationships/customXml" Target="../ink/ink977.xml"/><Relationship Id="rId622" Type="http://schemas.openxmlformats.org/officeDocument/2006/relationships/image" Target="../media/image1072.png"/><Relationship Id="rId261" Type="http://schemas.openxmlformats.org/officeDocument/2006/relationships/customXml" Target="../ink/ink899.xml"/><Relationship Id="rId499" Type="http://schemas.openxmlformats.org/officeDocument/2006/relationships/customXml" Target="../ink/ink1019.xml"/><Relationship Id="rId56" Type="http://schemas.openxmlformats.org/officeDocument/2006/relationships/image" Target="../media/image792.png"/><Relationship Id="rId359" Type="http://schemas.openxmlformats.org/officeDocument/2006/relationships/image" Target="../media/image941.png"/><Relationship Id="rId566" Type="http://schemas.openxmlformats.org/officeDocument/2006/relationships/image" Target="../media/image1044.png"/><Relationship Id="rId773" Type="http://schemas.openxmlformats.org/officeDocument/2006/relationships/image" Target="../media/image1146.png"/><Relationship Id="rId121" Type="http://schemas.openxmlformats.org/officeDocument/2006/relationships/customXml" Target="../ink/ink829.xml"/><Relationship Id="rId219" Type="http://schemas.openxmlformats.org/officeDocument/2006/relationships/customXml" Target="../ink/ink878.xml"/><Relationship Id="rId426" Type="http://schemas.openxmlformats.org/officeDocument/2006/relationships/image" Target="../media/image974.png"/><Relationship Id="rId633" Type="http://schemas.openxmlformats.org/officeDocument/2006/relationships/customXml" Target="../ink/ink1086.xml"/><Relationship Id="rId67" Type="http://schemas.openxmlformats.org/officeDocument/2006/relationships/customXml" Target="../ink/ink802.xml"/><Relationship Id="rId272" Type="http://schemas.openxmlformats.org/officeDocument/2006/relationships/image" Target="../media/image898.png"/><Relationship Id="rId577" Type="http://schemas.openxmlformats.org/officeDocument/2006/relationships/customXml" Target="../ink/ink1058.xml"/><Relationship Id="rId700" Type="http://schemas.openxmlformats.org/officeDocument/2006/relationships/image" Target="../media/image1110.png"/><Relationship Id="rId132" Type="http://schemas.openxmlformats.org/officeDocument/2006/relationships/image" Target="../media/image830.png"/><Relationship Id="rId784" Type="http://schemas.openxmlformats.org/officeDocument/2006/relationships/customXml" Target="../ink/ink1162.xml"/><Relationship Id="rId437" Type="http://schemas.openxmlformats.org/officeDocument/2006/relationships/customXml" Target="../ink/ink988.xml"/><Relationship Id="rId644" Type="http://schemas.openxmlformats.org/officeDocument/2006/relationships/image" Target="../media/image1082.png"/><Relationship Id="rId283" Type="http://schemas.openxmlformats.org/officeDocument/2006/relationships/customXml" Target="../ink/ink910.xml"/><Relationship Id="rId490" Type="http://schemas.openxmlformats.org/officeDocument/2006/relationships/image" Target="../media/image1006.png"/><Relationship Id="rId504" Type="http://schemas.openxmlformats.org/officeDocument/2006/relationships/image" Target="../media/image1013.png"/><Relationship Id="rId711" Type="http://schemas.openxmlformats.org/officeDocument/2006/relationships/customXml" Target="../ink/ink1125.xml"/><Relationship Id="rId78" Type="http://schemas.openxmlformats.org/officeDocument/2006/relationships/image" Target="../media/image803.png"/><Relationship Id="rId143" Type="http://schemas.openxmlformats.org/officeDocument/2006/relationships/customXml" Target="../ink/ink840.xml"/><Relationship Id="rId350" Type="http://schemas.openxmlformats.org/officeDocument/2006/relationships/customXml" Target="../ink/ink944.xml"/><Relationship Id="rId588" Type="http://schemas.openxmlformats.org/officeDocument/2006/relationships/image" Target="../media/image1055.png"/><Relationship Id="rId795" Type="http://schemas.openxmlformats.org/officeDocument/2006/relationships/image" Target="../media/image1157.png"/><Relationship Id="rId9" Type="http://schemas.openxmlformats.org/officeDocument/2006/relationships/image" Target="../media/image768.png"/><Relationship Id="rId210" Type="http://schemas.openxmlformats.org/officeDocument/2006/relationships/image" Target="../media/image868.png"/><Relationship Id="rId448" Type="http://schemas.openxmlformats.org/officeDocument/2006/relationships/image" Target="../media/image985.png"/><Relationship Id="rId655" Type="http://schemas.openxmlformats.org/officeDocument/2006/relationships/customXml" Target="../ink/ink1097.xml"/><Relationship Id="rId294" Type="http://schemas.openxmlformats.org/officeDocument/2006/relationships/image" Target="../media/image909.png"/><Relationship Id="rId308" Type="http://schemas.openxmlformats.org/officeDocument/2006/relationships/customXml" Target="../ink/ink923.xml"/><Relationship Id="rId515" Type="http://schemas.openxmlformats.org/officeDocument/2006/relationships/customXml" Target="../ink/ink1027.xml"/><Relationship Id="rId722" Type="http://schemas.openxmlformats.org/officeDocument/2006/relationships/customXml" Target="../ink/ink1131.xml"/><Relationship Id="rId89" Type="http://schemas.openxmlformats.org/officeDocument/2006/relationships/customXml" Target="../ink/ink813.xml"/><Relationship Id="rId154" Type="http://schemas.openxmlformats.org/officeDocument/2006/relationships/image" Target="../media/image841.png"/><Relationship Id="rId361" Type="http://schemas.openxmlformats.org/officeDocument/2006/relationships/image" Target="../media/image942.png"/><Relationship Id="rId599" Type="http://schemas.openxmlformats.org/officeDocument/2006/relationships/customXml" Target="../ink/ink1069.xml"/><Relationship Id="rId459" Type="http://schemas.openxmlformats.org/officeDocument/2006/relationships/customXml" Target="../ink/ink999.xml"/><Relationship Id="rId666" Type="http://schemas.openxmlformats.org/officeDocument/2006/relationships/image" Target="../media/image1093.png"/><Relationship Id="rId16" Type="http://schemas.openxmlformats.org/officeDocument/2006/relationships/image" Target="../media/image772.emf"/><Relationship Id="rId221" Type="http://schemas.openxmlformats.org/officeDocument/2006/relationships/customXml" Target="../ink/ink879.xml"/><Relationship Id="rId319" Type="http://schemas.openxmlformats.org/officeDocument/2006/relationships/image" Target="../media/image921.png"/><Relationship Id="rId526" Type="http://schemas.openxmlformats.org/officeDocument/2006/relationships/image" Target="../media/image1024.png"/><Relationship Id="rId733" Type="http://schemas.openxmlformats.org/officeDocument/2006/relationships/image" Target="../media/image1126.png"/><Relationship Id="rId165" Type="http://schemas.openxmlformats.org/officeDocument/2006/relationships/customXml" Target="../ink/ink851.xml"/><Relationship Id="rId372" Type="http://schemas.openxmlformats.org/officeDocument/2006/relationships/image" Target="../media/image947.png"/><Relationship Id="rId677" Type="http://schemas.openxmlformats.org/officeDocument/2006/relationships/customXml" Target="../ink/ink1108.xml"/><Relationship Id="rId800" Type="http://schemas.openxmlformats.org/officeDocument/2006/relationships/customXml" Target="../ink/ink1170.xml"/><Relationship Id="rId232" Type="http://schemas.openxmlformats.org/officeDocument/2006/relationships/image" Target="../media/image878.png"/><Relationship Id="rId27" Type="http://schemas.openxmlformats.org/officeDocument/2006/relationships/customXml" Target="../ink/ink782.xml"/><Relationship Id="rId537" Type="http://schemas.openxmlformats.org/officeDocument/2006/relationships/customXml" Target="../ink/ink1038.xml"/><Relationship Id="rId744" Type="http://schemas.openxmlformats.org/officeDocument/2006/relationships/customXml" Target="../ink/ink1142.xml"/><Relationship Id="rId80" Type="http://schemas.openxmlformats.org/officeDocument/2006/relationships/image" Target="../media/image804.png"/><Relationship Id="rId176" Type="http://schemas.openxmlformats.org/officeDocument/2006/relationships/image" Target="../media/image852.png"/><Relationship Id="rId383" Type="http://schemas.openxmlformats.org/officeDocument/2006/relationships/customXml" Target="../ink/ink961.xml"/><Relationship Id="rId590" Type="http://schemas.openxmlformats.org/officeDocument/2006/relationships/image" Target="../media/image1056.png"/><Relationship Id="rId604" Type="http://schemas.openxmlformats.org/officeDocument/2006/relationships/image" Target="../media/image1063.png"/><Relationship Id="rId243" Type="http://schemas.openxmlformats.org/officeDocument/2006/relationships/customXml" Target="../ink/ink890.xml"/><Relationship Id="rId450" Type="http://schemas.openxmlformats.org/officeDocument/2006/relationships/image" Target="../media/image986.png"/><Relationship Id="rId688" Type="http://schemas.openxmlformats.org/officeDocument/2006/relationships/image" Target="../media/image1104.png"/><Relationship Id="rId38" Type="http://schemas.openxmlformats.org/officeDocument/2006/relationships/image" Target="../media/image783.png"/><Relationship Id="rId103" Type="http://schemas.openxmlformats.org/officeDocument/2006/relationships/customXml" Target="../ink/ink820.xml"/><Relationship Id="rId310" Type="http://schemas.openxmlformats.org/officeDocument/2006/relationships/customXml" Target="../ink/ink924.xml"/><Relationship Id="rId548" Type="http://schemas.openxmlformats.org/officeDocument/2006/relationships/image" Target="../media/image1035.png"/><Relationship Id="rId755" Type="http://schemas.openxmlformats.org/officeDocument/2006/relationships/image" Target="../media/image1137.png"/><Relationship Id="rId91" Type="http://schemas.openxmlformats.org/officeDocument/2006/relationships/customXml" Target="../ink/ink814.xml"/><Relationship Id="rId187" Type="http://schemas.openxmlformats.org/officeDocument/2006/relationships/customXml" Target="../ink/ink862.xml"/><Relationship Id="rId394" Type="http://schemas.openxmlformats.org/officeDocument/2006/relationships/image" Target="../media/image958.png"/><Relationship Id="rId408" Type="http://schemas.openxmlformats.org/officeDocument/2006/relationships/image" Target="../media/image965.png"/><Relationship Id="rId615" Type="http://schemas.openxmlformats.org/officeDocument/2006/relationships/customXml" Target="../ink/ink1077.xml"/><Relationship Id="rId254" Type="http://schemas.openxmlformats.org/officeDocument/2006/relationships/image" Target="../media/image889.png"/><Relationship Id="rId699" Type="http://schemas.openxmlformats.org/officeDocument/2006/relationships/customXml" Target="../ink/ink1119.xml"/><Relationship Id="rId49" Type="http://schemas.openxmlformats.org/officeDocument/2006/relationships/customXml" Target="../ink/ink793.xml"/><Relationship Id="rId114" Type="http://schemas.openxmlformats.org/officeDocument/2006/relationships/image" Target="../media/image821.png"/><Relationship Id="rId461" Type="http://schemas.openxmlformats.org/officeDocument/2006/relationships/customXml" Target="../ink/ink1000.xml"/><Relationship Id="rId559" Type="http://schemas.openxmlformats.org/officeDocument/2006/relationships/customXml" Target="../ink/ink1049.xml"/><Relationship Id="rId766" Type="http://schemas.openxmlformats.org/officeDocument/2006/relationships/customXml" Target="../ink/ink1153.xml"/><Relationship Id="rId198" Type="http://schemas.openxmlformats.org/officeDocument/2006/relationships/image" Target="../media/image862.png"/><Relationship Id="rId321" Type="http://schemas.openxmlformats.org/officeDocument/2006/relationships/image" Target="../media/image922.png"/><Relationship Id="rId419" Type="http://schemas.openxmlformats.org/officeDocument/2006/relationships/customXml" Target="../ink/ink979.xml"/><Relationship Id="rId626" Type="http://schemas.openxmlformats.org/officeDocument/2006/relationships/image" Target="../media/image1073.png"/><Relationship Id="rId265" Type="http://schemas.openxmlformats.org/officeDocument/2006/relationships/customXml" Target="../ink/ink901.xml"/><Relationship Id="rId472" Type="http://schemas.openxmlformats.org/officeDocument/2006/relationships/image" Target="../media/image997.png"/><Relationship Id="rId125" Type="http://schemas.openxmlformats.org/officeDocument/2006/relationships/customXml" Target="../ink/ink831.xml"/><Relationship Id="rId332" Type="http://schemas.openxmlformats.org/officeDocument/2006/relationships/customXml" Target="../ink/ink935.xml"/><Relationship Id="rId777" Type="http://schemas.openxmlformats.org/officeDocument/2006/relationships/image" Target="../media/image1148.png"/><Relationship Id="rId637" Type="http://schemas.openxmlformats.org/officeDocument/2006/relationships/customXml" Target="../ink/ink1088.xml"/><Relationship Id="rId276" Type="http://schemas.openxmlformats.org/officeDocument/2006/relationships/image" Target="../media/image900.png"/><Relationship Id="rId483" Type="http://schemas.openxmlformats.org/officeDocument/2006/relationships/customXml" Target="../ink/ink1011.xml"/><Relationship Id="rId690" Type="http://schemas.openxmlformats.org/officeDocument/2006/relationships/image" Target="../media/image1105.png"/><Relationship Id="rId704" Type="http://schemas.openxmlformats.org/officeDocument/2006/relationships/image" Target="../media/image1112.png"/><Relationship Id="rId40" Type="http://schemas.openxmlformats.org/officeDocument/2006/relationships/image" Target="../media/image784.png"/><Relationship Id="rId136" Type="http://schemas.openxmlformats.org/officeDocument/2006/relationships/image" Target="../media/image832.png"/><Relationship Id="rId343" Type="http://schemas.openxmlformats.org/officeDocument/2006/relationships/image" Target="../media/image933.png"/><Relationship Id="rId550" Type="http://schemas.openxmlformats.org/officeDocument/2006/relationships/image" Target="../media/image1036.png"/><Relationship Id="rId788" Type="http://schemas.openxmlformats.org/officeDocument/2006/relationships/customXml" Target="../ink/ink1164.xml"/><Relationship Id="rId203" Type="http://schemas.openxmlformats.org/officeDocument/2006/relationships/customXml" Target="../ink/ink870.xml"/><Relationship Id="rId648" Type="http://schemas.openxmlformats.org/officeDocument/2006/relationships/image" Target="../media/image1084.png"/><Relationship Id="rId287" Type="http://schemas.openxmlformats.org/officeDocument/2006/relationships/customXml" Target="../ink/ink912.xml"/><Relationship Id="rId410" Type="http://schemas.openxmlformats.org/officeDocument/2006/relationships/image" Target="../media/image966.png"/><Relationship Id="rId494" Type="http://schemas.openxmlformats.org/officeDocument/2006/relationships/image" Target="../media/image1008.png"/><Relationship Id="rId508" Type="http://schemas.openxmlformats.org/officeDocument/2006/relationships/image" Target="../media/image1015.png"/><Relationship Id="rId715" Type="http://schemas.openxmlformats.org/officeDocument/2006/relationships/customXml" Target="../ink/ink1127.xml"/><Relationship Id="rId147" Type="http://schemas.openxmlformats.org/officeDocument/2006/relationships/customXml" Target="../ink/ink842.xml"/><Relationship Id="rId354" Type="http://schemas.openxmlformats.org/officeDocument/2006/relationships/customXml" Target="../ink/ink946.xml"/><Relationship Id="rId799" Type="http://schemas.openxmlformats.org/officeDocument/2006/relationships/image" Target="../media/image1159.png"/><Relationship Id="rId51" Type="http://schemas.openxmlformats.org/officeDocument/2006/relationships/customXml" Target="../ink/ink794.xml"/><Relationship Id="rId561" Type="http://schemas.openxmlformats.org/officeDocument/2006/relationships/customXml" Target="../ink/ink1050.xml"/><Relationship Id="rId659" Type="http://schemas.openxmlformats.org/officeDocument/2006/relationships/customXml" Target="../ink/ink1099.xml"/><Relationship Id="rId214" Type="http://schemas.openxmlformats.org/officeDocument/2006/relationships/image" Target="../media/image870.png"/><Relationship Id="rId298" Type="http://schemas.openxmlformats.org/officeDocument/2006/relationships/image" Target="../media/image911.png"/><Relationship Id="rId421" Type="http://schemas.openxmlformats.org/officeDocument/2006/relationships/customXml" Target="../ink/ink980.xml"/><Relationship Id="rId519" Type="http://schemas.openxmlformats.org/officeDocument/2006/relationships/customXml" Target="../ink/ink1029.xml"/><Relationship Id="rId158" Type="http://schemas.openxmlformats.org/officeDocument/2006/relationships/image" Target="../media/image843.png"/><Relationship Id="rId726" Type="http://schemas.openxmlformats.org/officeDocument/2006/relationships/customXml" Target="../ink/ink1133.xml"/><Relationship Id="rId62" Type="http://schemas.openxmlformats.org/officeDocument/2006/relationships/image" Target="../media/image795.png"/><Relationship Id="rId365" Type="http://schemas.openxmlformats.org/officeDocument/2006/relationships/image" Target="../media/image944.png"/><Relationship Id="rId572" Type="http://schemas.openxmlformats.org/officeDocument/2006/relationships/image" Target="../media/image1047.png"/><Relationship Id="rId225" Type="http://schemas.openxmlformats.org/officeDocument/2006/relationships/customXml" Target="../ink/ink881.xml"/><Relationship Id="rId432" Type="http://schemas.openxmlformats.org/officeDocument/2006/relationships/image" Target="../media/image977.png"/><Relationship Id="rId737" Type="http://schemas.openxmlformats.org/officeDocument/2006/relationships/image" Target="../media/image1128.png"/><Relationship Id="rId73" Type="http://schemas.openxmlformats.org/officeDocument/2006/relationships/customXml" Target="../ink/ink805.xml"/><Relationship Id="rId169" Type="http://schemas.openxmlformats.org/officeDocument/2006/relationships/customXml" Target="../ink/ink853.xml"/><Relationship Id="rId376" Type="http://schemas.openxmlformats.org/officeDocument/2006/relationships/image" Target="../media/image949.png"/><Relationship Id="rId583" Type="http://schemas.openxmlformats.org/officeDocument/2006/relationships/customXml" Target="../ink/ink1061.xml"/><Relationship Id="rId790" Type="http://schemas.openxmlformats.org/officeDocument/2006/relationships/customXml" Target="../ink/ink1165.xml"/><Relationship Id="rId4" Type="http://schemas.openxmlformats.org/officeDocument/2006/relationships/customXml" Target="../ink/ink771.xml"/><Relationship Id="rId236" Type="http://schemas.openxmlformats.org/officeDocument/2006/relationships/image" Target="../media/image880.png"/><Relationship Id="rId443" Type="http://schemas.openxmlformats.org/officeDocument/2006/relationships/customXml" Target="../ink/ink991.xml"/><Relationship Id="rId650" Type="http://schemas.openxmlformats.org/officeDocument/2006/relationships/image" Target="../media/image1085.png"/><Relationship Id="rId303" Type="http://schemas.openxmlformats.org/officeDocument/2006/relationships/customXml" Target="../ink/ink920.xml"/><Relationship Id="rId748" Type="http://schemas.openxmlformats.org/officeDocument/2006/relationships/customXml" Target="../ink/ink1144.xml"/><Relationship Id="rId84" Type="http://schemas.openxmlformats.org/officeDocument/2006/relationships/image" Target="../media/image806.png"/><Relationship Id="rId387" Type="http://schemas.openxmlformats.org/officeDocument/2006/relationships/customXml" Target="../ink/ink963.xml"/><Relationship Id="rId510" Type="http://schemas.openxmlformats.org/officeDocument/2006/relationships/image" Target="../media/image1016.png"/><Relationship Id="rId594" Type="http://schemas.openxmlformats.org/officeDocument/2006/relationships/image" Target="../media/image1058.png"/><Relationship Id="rId608" Type="http://schemas.openxmlformats.org/officeDocument/2006/relationships/image" Target="../media/image1065.png"/><Relationship Id="rId247" Type="http://schemas.openxmlformats.org/officeDocument/2006/relationships/customXml" Target="../ink/ink892.xml"/><Relationship Id="rId107" Type="http://schemas.openxmlformats.org/officeDocument/2006/relationships/customXml" Target="../ink/ink822.xml"/><Relationship Id="rId454" Type="http://schemas.openxmlformats.org/officeDocument/2006/relationships/image" Target="../media/image988.png"/><Relationship Id="rId661" Type="http://schemas.openxmlformats.org/officeDocument/2006/relationships/customXml" Target="../ink/ink1100.xml"/><Relationship Id="rId759" Type="http://schemas.openxmlformats.org/officeDocument/2006/relationships/image" Target="../media/image1139.png"/><Relationship Id="rId11" Type="http://schemas.openxmlformats.org/officeDocument/2006/relationships/image" Target="../media/image769.png"/><Relationship Id="rId314" Type="http://schemas.openxmlformats.org/officeDocument/2006/relationships/customXml" Target="../ink/ink926.xml"/><Relationship Id="rId398" Type="http://schemas.openxmlformats.org/officeDocument/2006/relationships/image" Target="../media/image960.png"/><Relationship Id="rId521" Type="http://schemas.openxmlformats.org/officeDocument/2006/relationships/customXml" Target="../ink/ink1030.xml"/><Relationship Id="rId619" Type="http://schemas.openxmlformats.org/officeDocument/2006/relationships/customXml" Target="../ink/ink1079.xml"/><Relationship Id="rId95" Type="http://schemas.openxmlformats.org/officeDocument/2006/relationships/customXml" Target="../ink/ink816.xml"/><Relationship Id="rId160" Type="http://schemas.openxmlformats.org/officeDocument/2006/relationships/image" Target="../media/image844.png"/><Relationship Id="rId258" Type="http://schemas.openxmlformats.org/officeDocument/2006/relationships/image" Target="../media/image891.png"/><Relationship Id="rId465" Type="http://schemas.openxmlformats.org/officeDocument/2006/relationships/customXml" Target="../ink/ink1002.xml"/><Relationship Id="rId672" Type="http://schemas.openxmlformats.org/officeDocument/2006/relationships/image" Target="../media/image1096.png"/><Relationship Id="rId22" Type="http://schemas.openxmlformats.org/officeDocument/2006/relationships/image" Target="../media/image775.png"/><Relationship Id="rId118" Type="http://schemas.openxmlformats.org/officeDocument/2006/relationships/image" Target="../media/image823.png"/><Relationship Id="rId325" Type="http://schemas.openxmlformats.org/officeDocument/2006/relationships/image" Target="../media/image924.png"/><Relationship Id="rId532" Type="http://schemas.openxmlformats.org/officeDocument/2006/relationships/image" Target="../media/image1027.png"/><Relationship Id="rId171" Type="http://schemas.openxmlformats.org/officeDocument/2006/relationships/customXml" Target="../ink/ink854.xml"/></Relationships>
</file>

<file path=ppt/slides/_rels/slide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customXml" Target="../ink/ink1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14.xml"/><Relationship Id="rId7" Type="http://schemas.openxmlformats.org/officeDocument/2006/relationships/customXml" Target="../ink/ink1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customXml" Target="../ink/ink15.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6" Type="http://schemas.openxmlformats.org/officeDocument/2006/relationships/image" Target="../media/image29.png"/><Relationship Id="rId21" Type="http://schemas.openxmlformats.org/officeDocument/2006/relationships/customXml" Target="../ink/ink26.xml"/><Relationship Id="rId42" Type="http://schemas.openxmlformats.org/officeDocument/2006/relationships/image" Target="../media/image37.png"/><Relationship Id="rId47" Type="http://schemas.openxmlformats.org/officeDocument/2006/relationships/customXml" Target="../ink/ink39.xml"/><Relationship Id="rId63" Type="http://schemas.openxmlformats.org/officeDocument/2006/relationships/customXml" Target="../ink/ink47.xml"/><Relationship Id="rId68" Type="http://schemas.openxmlformats.org/officeDocument/2006/relationships/image" Target="../media/image50.png"/><Relationship Id="rId84" Type="http://schemas.openxmlformats.org/officeDocument/2006/relationships/image" Target="../media/image58.png"/><Relationship Id="rId89" Type="http://schemas.openxmlformats.org/officeDocument/2006/relationships/customXml" Target="../ink/ink60.xml"/><Relationship Id="rId16" Type="http://schemas.openxmlformats.org/officeDocument/2006/relationships/image" Target="../media/image24.png"/><Relationship Id="rId107" Type="http://schemas.openxmlformats.org/officeDocument/2006/relationships/customXml" Target="../ink/ink69.xml"/><Relationship Id="rId11" Type="http://schemas.openxmlformats.org/officeDocument/2006/relationships/customXml" Target="../ink/ink21.xml"/><Relationship Id="rId32" Type="http://schemas.openxmlformats.org/officeDocument/2006/relationships/image" Target="../media/image32.png"/><Relationship Id="rId37" Type="http://schemas.openxmlformats.org/officeDocument/2006/relationships/customXml" Target="../ink/ink34.xml"/><Relationship Id="rId53" Type="http://schemas.openxmlformats.org/officeDocument/2006/relationships/customXml" Target="../ink/ink42.xml"/><Relationship Id="rId58" Type="http://schemas.openxmlformats.org/officeDocument/2006/relationships/image" Target="../media/image45.png"/><Relationship Id="rId74" Type="http://schemas.openxmlformats.org/officeDocument/2006/relationships/image" Target="../media/image53.png"/><Relationship Id="rId79" Type="http://schemas.openxmlformats.org/officeDocument/2006/relationships/customXml" Target="../ink/ink55.xml"/><Relationship Id="rId102" Type="http://schemas.openxmlformats.org/officeDocument/2006/relationships/image" Target="../media/image67.png"/><Relationship Id="rId5" Type="http://schemas.openxmlformats.org/officeDocument/2006/relationships/customXml" Target="../ink/ink18.xml"/><Relationship Id="rId90" Type="http://schemas.openxmlformats.org/officeDocument/2006/relationships/image" Target="../media/image61.png"/><Relationship Id="rId95" Type="http://schemas.openxmlformats.org/officeDocument/2006/relationships/customXml" Target="../ink/ink63.xml"/><Relationship Id="rId22" Type="http://schemas.openxmlformats.org/officeDocument/2006/relationships/image" Target="../media/image27.png"/><Relationship Id="rId27" Type="http://schemas.openxmlformats.org/officeDocument/2006/relationships/customXml" Target="../ink/ink29.xml"/><Relationship Id="rId43" Type="http://schemas.openxmlformats.org/officeDocument/2006/relationships/customXml" Target="../ink/ink37.xml"/><Relationship Id="rId48" Type="http://schemas.openxmlformats.org/officeDocument/2006/relationships/image" Target="../media/image40.png"/><Relationship Id="rId64" Type="http://schemas.openxmlformats.org/officeDocument/2006/relationships/image" Target="../media/image48.png"/><Relationship Id="rId69" Type="http://schemas.openxmlformats.org/officeDocument/2006/relationships/customXml" Target="../ink/ink50.xml"/><Relationship Id="rId80" Type="http://schemas.openxmlformats.org/officeDocument/2006/relationships/image" Target="../media/image56.png"/><Relationship Id="rId85" Type="http://schemas.openxmlformats.org/officeDocument/2006/relationships/customXml" Target="../ink/ink58.xml"/><Relationship Id="rId12" Type="http://schemas.openxmlformats.org/officeDocument/2006/relationships/image" Target="../media/image22.png"/><Relationship Id="rId17" Type="http://schemas.openxmlformats.org/officeDocument/2006/relationships/customXml" Target="../ink/ink24.xml"/><Relationship Id="rId33" Type="http://schemas.openxmlformats.org/officeDocument/2006/relationships/customXml" Target="../ink/ink32.xml"/><Relationship Id="rId38" Type="http://schemas.openxmlformats.org/officeDocument/2006/relationships/image" Target="../media/image35.png"/><Relationship Id="rId59" Type="http://schemas.openxmlformats.org/officeDocument/2006/relationships/customXml" Target="../ink/ink45.xml"/><Relationship Id="rId103" Type="http://schemas.openxmlformats.org/officeDocument/2006/relationships/customXml" Target="../ink/ink67.xml"/><Relationship Id="rId108" Type="http://schemas.openxmlformats.org/officeDocument/2006/relationships/image" Target="../media/image70.png"/><Relationship Id="rId20" Type="http://schemas.openxmlformats.org/officeDocument/2006/relationships/image" Target="../media/image26.png"/><Relationship Id="rId41" Type="http://schemas.openxmlformats.org/officeDocument/2006/relationships/customXml" Target="../ink/ink36.xml"/><Relationship Id="rId54" Type="http://schemas.openxmlformats.org/officeDocument/2006/relationships/image" Target="../media/image43.png"/><Relationship Id="rId62" Type="http://schemas.openxmlformats.org/officeDocument/2006/relationships/image" Target="../media/image47.png"/><Relationship Id="rId70" Type="http://schemas.openxmlformats.org/officeDocument/2006/relationships/image" Target="../media/image51.png"/><Relationship Id="rId75" Type="http://schemas.openxmlformats.org/officeDocument/2006/relationships/customXml" Target="../ink/ink53.xml"/><Relationship Id="rId83" Type="http://schemas.openxmlformats.org/officeDocument/2006/relationships/customXml" Target="../ink/ink57.xml"/><Relationship Id="rId88" Type="http://schemas.openxmlformats.org/officeDocument/2006/relationships/image" Target="../media/image60.png"/><Relationship Id="rId91" Type="http://schemas.openxmlformats.org/officeDocument/2006/relationships/customXml" Target="../ink/ink61.xml"/><Relationship Id="rId9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19.png"/><Relationship Id="rId15" Type="http://schemas.openxmlformats.org/officeDocument/2006/relationships/customXml" Target="../ink/ink23.xml"/><Relationship Id="rId23" Type="http://schemas.openxmlformats.org/officeDocument/2006/relationships/customXml" Target="../ink/ink27.xml"/><Relationship Id="rId28" Type="http://schemas.openxmlformats.org/officeDocument/2006/relationships/image" Target="../media/image30.png"/><Relationship Id="rId36" Type="http://schemas.openxmlformats.org/officeDocument/2006/relationships/image" Target="../media/image34.png"/><Relationship Id="rId49" Type="http://schemas.openxmlformats.org/officeDocument/2006/relationships/customXml" Target="../ink/ink40.xml"/><Relationship Id="rId57" Type="http://schemas.openxmlformats.org/officeDocument/2006/relationships/customXml" Target="../ink/ink44.xml"/><Relationship Id="rId106" Type="http://schemas.openxmlformats.org/officeDocument/2006/relationships/image" Target="../media/image69.png"/><Relationship Id="rId10" Type="http://schemas.openxmlformats.org/officeDocument/2006/relationships/image" Target="../media/image21.png"/><Relationship Id="rId31" Type="http://schemas.openxmlformats.org/officeDocument/2006/relationships/customXml" Target="../ink/ink31.xml"/><Relationship Id="rId44" Type="http://schemas.openxmlformats.org/officeDocument/2006/relationships/image" Target="../media/image38.png"/><Relationship Id="rId52" Type="http://schemas.openxmlformats.org/officeDocument/2006/relationships/image" Target="../media/image42.png"/><Relationship Id="rId60" Type="http://schemas.openxmlformats.org/officeDocument/2006/relationships/image" Target="../media/image46.png"/><Relationship Id="rId65" Type="http://schemas.openxmlformats.org/officeDocument/2006/relationships/customXml" Target="../ink/ink48.xml"/><Relationship Id="rId73" Type="http://schemas.openxmlformats.org/officeDocument/2006/relationships/customXml" Target="../ink/ink52.xml"/><Relationship Id="rId78" Type="http://schemas.openxmlformats.org/officeDocument/2006/relationships/image" Target="../media/image55.png"/><Relationship Id="rId81" Type="http://schemas.openxmlformats.org/officeDocument/2006/relationships/customXml" Target="../ink/ink56.xml"/><Relationship Id="rId86" Type="http://schemas.openxmlformats.org/officeDocument/2006/relationships/image" Target="../media/image59.png"/><Relationship Id="rId94" Type="http://schemas.openxmlformats.org/officeDocument/2006/relationships/image" Target="../media/image63.png"/><Relationship Id="rId99" Type="http://schemas.openxmlformats.org/officeDocument/2006/relationships/customXml" Target="../ink/ink65.xml"/><Relationship Id="rId101" Type="http://schemas.openxmlformats.org/officeDocument/2006/relationships/customXml" Target="../ink/ink66.xml"/><Relationship Id="rId4" Type="http://schemas.openxmlformats.org/officeDocument/2006/relationships/image" Target="../media/image18.png"/><Relationship Id="rId9" Type="http://schemas.openxmlformats.org/officeDocument/2006/relationships/customXml" Target="../ink/ink20.xml"/><Relationship Id="rId13" Type="http://schemas.openxmlformats.org/officeDocument/2006/relationships/customXml" Target="../ink/ink22.xml"/><Relationship Id="rId18" Type="http://schemas.openxmlformats.org/officeDocument/2006/relationships/image" Target="../media/image25.png"/><Relationship Id="rId39" Type="http://schemas.openxmlformats.org/officeDocument/2006/relationships/customXml" Target="../ink/ink35.xml"/><Relationship Id="rId34" Type="http://schemas.openxmlformats.org/officeDocument/2006/relationships/image" Target="../media/image33.png"/><Relationship Id="rId50" Type="http://schemas.openxmlformats.org/officeDocument/2006/relationships/image" Target="../media/image41.png"/><Relationship Id="rId55" Type="http://schemas.openxmlformats.org/officeDocument/2006/relationships/customXml" Target="../ink/ink43.xml"/><Relationship Id="rId76" Type="http://schemas.openxmlformats.org/officeDocument/2006/relationships/image" Target="../media/image54.png"/><Relationship Id="rId97" Type="http://schemas.openxmlformats.org/officeDocument/2006/relationships/customXml" Target="../ink/ink64.xml"/><Relationship Id="rId104" Type="http://schemas.openxmlformats.org/officeDocument/2006/relationships/image" Target="../media/image68.png"/><Relationship Id="rId7" Type="http://schemas.openxmlformats.org/officeDocument/2006/relationships/customXml" Target="../ink/ink19.xml"/><Relationship Id="rId71" Type="http://schemas.openxmlformats.org/officeDocument/2006/relationships/customXml" Target="../ink/ink51.xml"/><Relationship Id="rId92" Type="http://schemas.openxmlformats.org/officeDocument/2006/relationships/image" Target="../media/image62.png"/><Relationship Id="rId2" Type="http://schemas.openxmlformats.org/officeDocument/2006/relationships/notesSlide" Target="../notesSlides/notesSlide4.xml"/><Relationship Id="rId29" Type="http://schemas.openxmlformats.org/officeDocument/2006/relationships/customXml" Target="../ink/ink30.xml"/><Relationship Id="rId24" Type="http://schemas.openxmlformats.org/officeDocument/2006/relationships/image" Target="../media/image28.png"/><Relationship Id="rId40" Type="http://schemas.openxmlformats.org/officeDocument/2006/relationships/image" Target="../media/image36.png"/><Relationship Id="rId45" Type="http://schemas.openxmlformats.org/officeDocument/2006/relationships/customXml" Target="../ink/ink38.xml"/><Relationship Id="rId66" Type="http://schemas.openxmlformats.org/officeDocument/2006/relationships/image" Target="../media/image49.png"/><Relationship Id="rId87" Type="http://schemas.openxmlformats.org/officeDocument/2006/relationships/customXml" Target="../ink/ink59.xml"/><Relationship Id="rId61" Type="http://schemas.openxmlformats.org/officeDocument/2006/relationships/customXml" Target="../ink/ink46.xml"/><Relationship Id="rId82" Type="http://schemas.openxmlformats.org/officeDocument/2006/relationships/image" Target="../media/image57.png"/><Relationship Id="rId19" Type="http://schemas.openxmlformats.org/officeDocument/2006/relationships/customXml" Target="../ink/ink25.xml"/><Relationship Id="rId14" Type="http://schemas.openxmlformats.org/officeDocument/2006/relationships/image" Target="../media/image23.png"/><Relationship Id="rId30" Type="http://schemas.openxmlformats.org/officeDocument/2006/relationships/image" Target="../media/image31.png"/><Relationship Id="rId35" Type="http://schemas.openxmlformats.org/officeDocument/2006/relationships/customXml" Target="../ink/ink33.xml"/><Relationship Id="rId56" Type="http://schemas.openxmlformats.org/officeDocument/2006/relationships/image" Target="../media/image44.png"/><Relationship Id="rId77" Type="http://schemas.openxmlformats.org/officeDocument/2006/relationships/customXml" Target="../ink/ink54.xml"/><Relationship Id="rId100" Type="http://schemas.openxmlformats.org/officeDocument/2006/relationships/image" Target="../media/image66.png"/><Relationship Id="rId105" Type="http://schemas.openxmlformats.org/officeDocument/2006/relationships/customXml" Target="../ink/ink68.xml"/><Relationship Id="rId8" Type="http://schemas.openxmlformats.org/officeDocument/2006/relationships/image" Target="../media/image20.png"/><Relationship Id="rId51" Type="http://schemas.openxmlformats.org/officeDocument/2006/relationships/customXml" Target="../ink/ink41.xml"/><Relationship Id="rId72" Type="http://schemas.openxmlformats.org/officeDocument/2006/relationships/image" Target="../media/image52.png"/><Relationship Id="rId93" Type="http://schemas.openxmlformats.org/officeDocument/2006/relationships/customXml" Target="../ink/ink62.xml"/><Relationship Id="rId98" Type="http://schemas.openxmlformats.org/officeDocument/2006/relationships/image" Target="../media/image65.png"/><Relationship Id="rId3" Type="http://schemas.openxmlformats.org/officeDocument/2006/relationships/customXml" Target="../ink/ink17.xml"/><Relationship Id="rId25" Type="http://schemas.openxmlformats.org/officeDocument/2006/relationships/customXml" Target="../ink/ink28.xml"/><Relationship Id="rId46" Type="http://schemas.openxmlformats.org/officeDocument/2006/relationships/image" Target="../media/image39.png"/><Relationship Id="rId67" Type="http://schemas.openxmlformats.org/officeDocument/2006/relationships/customXml" Target="../ink/ink49.xml"/></Relationships>
</file>

<file path=ppt/slides/_rels/slide5.xml.rels><?xml version="1.0" encoding="UTF-8" standalone="yes"?>
<Relationships xmlns="http://schemas.openxmlformats.org/package/2006/relationships"><Relationship Id="rId21" Type="http://schemas.openxmlformats.org/officeDocument/2006/relationships/image" Target="../media/image80.png"/><Relationship Id="rId170" Type="http://schemas.openxmlformats.org/officeDocument/2006/relationships/image" Target="../media/image153.png"/><Relationship Id="rId268" Type="http://schemas.openxmlformats.org/officeDocument/2006/relationships/image" Target="../media/image202.png"/><Relationship Id="rId475" Type="http://schemas.openxmlformats.org/officeDocument/2006/relationships/image" Target="../media/image304.png"/><Relationship Id="rId682" Type="http://schemas.openxmlformats.org/officeDocument/2006/relationships/customXml" Target="../ink/ink413.xml"/><Relationship Id="rId128" Type="http://schemas.openxmlformats.org/officeDocument/2006/relationships/customXml" Target="../ink/ink133.xml"/><Relationship Id="rId335" Type="http://schemas.openxmlformats.org/officeDocument/2006/relationships/customXml" Target="../ink/ink237.xml"/><Relationship Id="rId542" Type="http://schemas.openxmlformats.org/officeDocument/2006/relationships/image" Target="../media/image337.png"/><Relationship Id="rId987" Type="http://schemas.openxmlformats.org/officeDocument/2006/relationships/image" Target="../media/image559.png"/><Relationship Id="rId1172" Type="http://schemas.openxmlformats.org/officeDocument/2006/relationships/customXml" Target="../ink/ink658.xml"/><Relationship Id="rId402" Type="http://schemas.openxmlformats.org/officeDocument/2006/relationships/image" Target="../media/image269.png"/><Relationship Id="rId847" Type="http://schemas.openxmlformats.org/officeDocument/2006/relationships/image" Target="../media/image489.png"/><Relationship Id="rId1032" Type="http://schemas.openxmlformats.org/officeDocument/2006/relationships/customXml" Target="../ink/ink588.xml"/><Relationship Id="rId707" Type="http://schemas.openxmlformats.org/officeDocument/2006/relationships/image" Target="../media/image419.png"/><Relationship Id="rId914" Type="http://schemas.openxmlformats.org/officeDocument/2006/relationships/customXml" Target="../ink/ink529.xml"/><Relationship Id="rId1337" Type="http://schemas.openxmlformats.org/officeDocument/2006/relationships/image" Target="../media/image734.png"/><Relationship Id="rId43" Type="http://schemas.openxmlformats.org/officeDocument/2006/relationships/image" Target="../media/image91.png"/><Relationship Id="rId192" Type="http://schemas.openxmlformats.org/officeDocument/2006/relationships/image" Target="../media/image164.png"/><Relationship Id="rId497" Type="http://schemas.openxmlformats.org/officeDocument/2006/relationships/image" Target="../media/image315.png"/><Relationship Id="rId357" Type="http://schemas.openxmlformats.org/officeDocument/2006/relationships/customXml" Target="../ink/ink248.xml"/><Relationship Id="rId1194" Type="http://schemas.openxmlformats.org/officeDocument/2006/relationships/customXml" Target="../ink/ink669.xml"/><Relationship Id="rId217" Type="http://schemas.openxmlformats.org/officeDocument/2006/relationships/customXml" Target="../ink/ink178.xml"/><Relationship Id="rId564" Type="http://schemas.openxmlformats.org/officeDocument/2006/relationships/image" Target="../media/image348.png"/><Relationship Id="rId771" Type="http://schemas.openxmlformats.org/officeDocument/2006/relationships/image" Target="../media/image451.png"/><Relationship Id="rId869" Type="http://schemas.openxmlformats.org/officeDocument/2006/relationships/image" Target="../media/image500.png"/><Relationship Id="rId424" Type="http://schemas.openxmlformats.org/officeDocument/2006/relationships/customXml" Target="../ink/ink282.xml"/><Relationship Id="rId631" Type="http://schemas.openxmlformats.org/officeDocument/2006/relationships/customXml" Target="../ink/ink387.xml"/><Relationship Id="rId729" Type="http://schemas.openxmlformats.org/officeDocument/2006/relationships/image" Target="../media/image430.png"/><Relationship Id="rId1054" Type="http://schemas.openxmlformats.org/officeDocument/2006/relationships/customXml" Target="../ink/ink599.xml"/><Relationship Id="rId1261" Type="http://schemas.openxmlformats.org/officeDocument/2006/relationships/image" Target="../media/image696.png"/><Relationship Id="rId1359" Type="http://schemas.openxmlformats.org/officeDocument/2006/relationships/image" Target="../media/image745.png"/><Relationship Id="rId936" Type="http://schemas.openxmlformats.org/officeDocument/2006/relationships/customXml" Target="../ink/ink540.xml"/><Relationship Id="rId1121" Type="http://schemas.openxmlformats.org/officeDocument/2006/relationships/image" Target="../media/image626.png"/><Relationship Id="rId1219" Type="http://schemas.openxmlformats.org/officeDocument/2006/relationships/image" Target="../media/image675.png"/><Relationship Id="rId65" Type="http://schemas.openxmlformats.org/officeDocument/2006/relationships/image" Target="../media/image102.png"/><Relationship Id="rId281" Type="http://schemas.openxmlformats.org/officeDocument/2006/relationships/customXml" Target="../ink/ink210.xml"/><Relationship Id="rId141" Type="http://schemas.openxmlformats.org/officeDocument/2006/relationships/image" Target="../media/image139.png"/><Relationship Id="rId379" Type="http://schemas.openxmlformats.org/officeDocument/2006/relationships/customXml" Target="../ink/ink259.xml"/><Relationship Id="rId586" Type="http://schemas.openxmlformats.org/officeDocument/2006/relationships/image" Target="../media/image359.png"/><Relationship Id="rId793" Type="http://schemas.openxmlformats.org/officeDocument/2006/relationships/image" Target="../media/image462.png"/><Relationship Id="rId7" Type="http://schemas.openxmlformats.org/officeDocument/2006/relationships/image" Target="../media/image73.png"/><Relationship Id="rId239" Type="http://schemas.openxmlformats.org/officeDocument/2006/relationships/customXml" Target="../ink/ink189.xml"/><Relationship Id="rId446" Type="http://schemas.openxmlformats.org/officeDocument/2006/relationships/customXml" Target="../ink/ink294.xml"/><Relationship Id="rId653" Type="http://schemas.openxmlformats.org/officeDocument/2006/relationships/image" Target="../media/image392.png"/><Relationship Id="rId1076" Type="http://schemas.openxmlformats.org/officeDocument/2006/relationships/customXml" Target="../ink/ink610.xml"/><Relationship Id="rId1283" Type="http://schemas.openxmlformats.org/officeDocument/2006/relationships/image" Target="../media/image707.png"/><Relationship Id="rId306" Type="http://schemas.openxmlformats.org/officeDocument/2006/relationships/image" Target="../media/image221.png"/><Relationship Id="rId860" Type="http://schemas.openxmlformats.org/officeDocument/2006/relationships/customXml" Target="../ink/ink502.xml"/><Relationship Id="rId958" Type="http://schemas.openxmlformats.org/officeDocument/2006/relationships/customXml" Target="../ink/ink551.xml"/><Relationship Id="rId1143" Type="http://schemas.openxmlformats.org/officeDocument/2006/relationships/image" Target="../media/image637.png"/><Relationship Id="rId87" Type="http://schemas.openxmlformats.org/officeDocument/2006/relationships/image" Target="../media/image113.png"/><Relationship Id="rId513" Type="http://schemas.openxmlformats.org/officeDocument/2006/relationships/customXml" Target="../ink/ink328.xml"/><Relationship Id="rId720" Type="http://schemas.openxmlformats.org/officeDocument/2006/relationships/customXml" Target="../ink/ink432.xml"/><Relationship Id="rId818" Type="http://schemas.openxmlformats.org/officeDocument/2006/relationships/customXml" Target="../ink/ink481.xml"/><Relationship Id="rId1350" Type="http://schemas.openxmlformats.org/officeDocument/2006/relationships/customXml" Target="../ink/ink747.xml"/><Relationship Id="rId1003" Type="http://schemas.openxmlformats.org/officeDocument/2006/relationships/image" Target="../media/image567.png"/><Relationship Id="rId1210" Type="http://schemas.openxmlformats.org/officeDocument/2006/relationships/customXml" Target="../ink/ink677.xml"/><Relationship Id="rId1308" Type="http://schemas.openxmlformats.org/officeDocument/2006/relationships/customXml" Target="../ink/ink726.xml"/><Relationship Id="rId14" Type="http://schemas.openxmlformats.org/officeDocument/2006/relationships/customXml" Target="../ink/ink75.xml"/><Relationship Id="rId163" Type="http://schemas.openxmlformats.org/officeDocument/2006/relationships/image" Target="../media/image150.png"/><Relationship Id="rId370" Type="http://schemas.openxmlformats.org/officeDocument/2006/relationships/image" Target="../media/image253.png"/><Relationship Id="rId230" Type="http://schemas.openxmlformats.org/officeDocument/2006/relationships/image" Target="../media/image183.png"/><Relationship Id="rId468" Type="http://schemas.openxmlformats.org/officeDocument/2006/relationships/customXml" Target="../ink/ink305.xml"/><Relationship Id="rId675" Type="http://schemas.openxmlformats.org/officeDocument/2006/relationships/image" Target="../media/image403.png"/><Relationship Id="rId882" Type="http://schemas.openxmlformats.org/officeDocument/2006/relationships/customXml" Target="../ink/ink513.xml"/><Relationship Id="rId1098" Type="http://schemas.openxmlformats.org/officeDocument/2006/relationships/customXml" Target="../ink/ink621.xml"/><Relationship Id="rId328" Type="http://schemas.openxmlformats.org/officeDocument/2006/relationships/image" Target="../media/image232.png"/><Relationship Id="rId535" Type="http://schemas.openxmlformats.org/officeDocument/2006/relationships/customXml" Target="../ink/ink339.xml"/><Relationship Id="rId742" Type="http://schemas.openxmlformats.org/officeDocument/2006/relationships/customXml" Target="../ink/ink443.xml"/><Relationship Id="rId1165" Type="http://schemas.openxmlformats.org/officeDocument/2006/relationships/image" Target="../media/image648.png"/><Relationship Id="rId1372" Type="http://schemas.openxmlformats.org/officeDocument/2006/relationships/customXml" Target="../ink/ink758.xml"/><Relationship Id="rId602" Type="http://schemas.openxmlformats.org/officeDocument/2006/relationships/image" Target="../media/image367.png"/><Relationship Id="rId1025" Type="http://schemas.openxmlformats.org/officeDocument/2006/relationships/image" Target="../media/image578.png"/><Relationship Id="rId1232" Type="http://schemas.openxmlformats.org/officeDocument/2006/relationships/customXml" Target="../ink/ink688.xml"/><Relationship Id="rId907" Type="http://schemas.openxmlformats.org/officeDocument/2006/relationships/image" Target="../media/image519.png"/><Relationship Id="rId36" Type="http://schemas.openxmlformats.org/officeDocument/2006/relationships/customXml" Target="../ink/ink86.xml"/><Relationship Id="rId185" Type="http://schemas.openxmlformats.org/officeDocument/2006/relationships/customXml" Target="../ink/ink162.xml"/><Relationship Id="rId392" Type="http://schemas.openxmlformats.org/officeDocument/2006/relationships/image" Target="../media/image264.png"/><Relationship Id="rId697" Type="http://schemas.openxmlformats.org/officeDocument/2006/relationships/image" Target="../media/image414.png"/><Relationship Id="rId252" Type="http://schemas.openxmlformats.org/officeDocument/2006/relationships/image" Target="../media/image194.png"/><Relationship Id="rId1187" Type="http://schemas.openxmlformats.org/officeDocument/2006/relationships/image" Target="../media/image659.png"/><Relationship Id="rId112" Type="http://schemas.openxmlformats.org/officeDocument/2006/relationships/image" Target="../media/image125.png"/><Relationship Id="rId557" Type="http://schemas.openxmlformats.org/officeDocument/2006/relationships/customXml" Target="../ink/ink350.xml"/><Relationship Id="rId764" Type="http://schemas.openxmlformats.org/officeDocument/2006/relationships/customXml" Target="../ink/ink454.xml"/><Relationship Id="rId971" Type="http://schemas.openxmlformats.org/officeDocument/2006/relationships/image" Target="../media/image551.png"/><Relationship Id="rId1394" Type="http://schemas.openxmlformats.org/officeDocument/2006/relationships/customXml" Target="../ink/ink769.xml"/><Relationship Id="rId417" Type="http://schemas.openxmlformats.org/officeDocument/2006/relationships/customXml" Target="../ink/ink278.xml"/><Relationship Id="rId624" Type="http://schemas.openxmlformats.org/officeDocument/2006/relationships/image" Target="../media/image378.png"/><Relationship Id="rId831" Type="http://schemas.openxmlformats.org/officeDocument/2006/relationships/image" Target="../media/image481.png"/><Relationship Id="rId1047" Type="http://schemas.openxmlformats.org/officeDocument/2006/relationships/image" Target="../media/image589.png"/><Relationship Id="rId1254" Type="http://schemas.openxmlformats.org/officeDocument/2006/relationships/customXml" Target="../ink/ink699.xml"/><Relationship Id="rId929" Type="http://schemas.openxmlformats.org/officeDocument/2006/relationships/image" Target="../media/image530.png"/><Relationship Id="rId1114" Type="http://schemas.openxmlformats.org/officeDocument/2006/relationships/customXml" Target="../ink/ink629.xml"/><Relationship Id="rId1321" Type="http://schemas.openxmlformats.org/officeDocument/2006/relationships/image" Target="../media/image726.png"/><Relationship Id="rId58" Type="http://schemas.openxmlformats.org/officeDocument/2006/relationships/customXml" Target="../ink/ink97.xml"/><Relationship Id="rId274" Type="http://schemas.openxmlformats.org/officeDocument/2006/relationships/image" Target="../media/image205.png"/><Relationship Id="rId481" Type="http://schemas.openxmlformats.org/officeDocument/2006/relationships/image" Target="../media/image307.png"/><Relationship Id="rId134" Type="http://schemas.openxmlformats.org/officeDocument/2006/relationships/customXml" Target="../ink/ink136.xml"/><Relationship Id="rId579" Type="http://schemas.openxmlformats.org/officeDocument/2006/relationships/customXml" Target="../ink/ink361.xml"/><Relationship Id="rId786" Type="http://schemas.openxmlformats.org/officeDocument/2006/relationships/customXml" Target="../ink/ink465.xml"/><Relationship Id="rId993" Type="http://schemas.openxmlformats.org/officeDocument/2006/relationships/image" Target="../media/image562.png"/><Relationship Id="rId341" Type="http://schemas.openxmlformats.org/officeDocument/2006/relationships/customXml" Target="../ink/ink240.xml"/><Relationship Id="rId439" Type="http://schemas.openxmlformats.org/officeDocument/2006/relationships/customXml" Target="../ink/ink290.xml"/><Relationship Id="rId646" Type="http://schemas.openxmlformats.org/officeDocument/2006/relationships/customXml" Target="../ink/ink395.xml"/><Relationship Id="rId1069" Type="http://schemas.openxmlformats.org/officeDocument/2006/relationships/image" Target="../media/image600.png"/><Relationship Id="rId1276" Type="http://schemas.openxmlformats.org/officeDocument/2006/relationships/customXml" Target="../ink/ink710.xml"/><Relationship Id="rId201" Type="http://schemas.openxmlformats.org/officeDocument/2006/relationships/customXml" Target="../ink/ink170.xml"/><Relationship Id="rId506" Type="http://schemas.openxmlformats.org/officeDocument/2006/relationships/image" Target="../media/image319.png"/><Relationship Id="rId853" Type="http://schemas.openxmlformats.org/officeDocument/2006/relationships/image" Target="../media/image492.png"/><Relationship Id="rId1136" Type="http://schemas.openxmlformats.org/officeDocument/2006/relationships/customXml" Target="../ink/ink640.xml"/><Relationship Id="rId713" Type="http://schemas.openxmlformats.org/officeDocument/2006/relationships/image" Target="../media/image422.png"/><Relationship Id="rId920" Type="http://schemas.openxmlformats.org/officeDocument/2006/relationships/customXml" Target="../ink/ink532.xml"/><Relationship Id="rId1343" Type="http://schemas.openxmlformats.org/officeDocument/2006/relationships/image" Target="../media/image737.png"/><Relationship Id="rId1203" Type="http://schemas.openxmlformats.org/officeDocument/2006/relationships/image" Target="../media/image667.png"/><Relationship Id="rId296" Type="http://schemas.openxmlformats.org/officeDocument/2006/relationships/image" Target="../media/image216.png"/><Relationship Id="rId156" Type="http://schemas.openxmlformats.org/officeDocument/2006/relationships/customXml" Target="../ink/ink147.xml"/><Relationship Id="rId363" Type="http://schemas.openxmlformats.org/officeDocument/2006/relationships/customXml" Target="../ink/ink251.xml"/><Relationship Id="rId570" Type="http://schemas.openxmlformats.org/officeDocument/2006/relationships/image" Target="../media/image351.png"/><Relationship Id="rId223" Type="http://schemas.openxmlformats.org/officeDocument/2006/relationships/customXml" Target="../ink/ink181.xml"/><Relationship Id="rId430" Type="http://schemas.openxmlformats.org/officeDocument/2006/relationships/image" Target="../media/image282.png"/><Relationship Id="rId668" Type="http://schemas.openxmlformats.org/officeDocument/2006/relationships/customXml" Target="../ink/ink406.xml"/><Relationship Id="rId875" Type="http://schemas.openxmlformats.org/officeDocument/2006/relationships/image" Target="../media/image503.png"/><Relationship Id="rId1060" Type="http://schemas.openxmlformats.org/officeDocument/2006/relationships/customXml" Target="../ink/ink602.xml"/><Relationship Id="rId1298" Type="http://schemas.openxmlformats.org/officeDocument/2006/relationships/customXml" Target="../ink/ink721.xml"/><Relationship Id="rId528" Type="http://schemas.openxmlformats.org/officeDocument/2006/relationships/image" Target="../media/image330.png"/><Relationship Id="rId735" Type="http://schemas.openxmlformats.org/officeDocument/2006/relationships/image" Target="../media/image433.png"/><Relationship Id="rId942" Type="http://schemas.openxmlformats.org/officeDocument/2006/relationships/customXml" Target="../ink/ink543.xml"/><Relationship Id="rId1158" Type="http://schemas.openxmlformats.org/officeDocument/2006/relationships/customXml" Target="../ink/ink651.xml"/><Relationship Id="rId1365" Type="http://schemas.openxmlformats.org/officeDocument/2006/relationships/image" Target="../media/image748.png"/><Relationship Id="rId1018" Type="http://schemas.openxmlformats.org/officeDocument/2006/relationships/customXml" Target="../ink/ink581.xml"/><Relationship Id="rId1225" Type="http://schemas.openxmlformats.org/officeDocument/2006/relationships/image" Target="../media/image678.png"/><Relationship Id="rId71" Type="http://schemas.openxmlformats.org/officeDocument/2006/relationships/image" Target="../media/image105.png"/><Relationship Id="rId802" Type="http://schemas.openxmlformats.org/officeDocument/2006/relationships/customXml" Target="../ink/ink473.xml"/><Relationship Id="rId29" Type="http://schemas.openxmlformats.org/officeDocument/2006/relationships/image" Target="../media/image84.png"/><Relationship Id="rId178" Type="http://schemas.openxmlformats.org/officeDocument/2006/relationships/image" Target="../media/image157.png"/><Relationship Id="rId385" Type="http://schemas.openxmlformats.org/officeDocument/2006/relationships/customXml" Target="../ink/ink262.xml"/><Relationship Id="rId592" Type="http://schemas.openxmlformats.org/officeDocument/2006/relationships/image" Target="../media/image362.png"/><Relationship Id="rId245" Type="http://schemas.openxmlformats.org/officeDocument/2006/relationships/customXml" Target="../ink/ink192.xml"/><Relationship Id="rId452" Type="http://schemas.openxmlformats.org/officeDocument/2006/relationships/customXml" Target="../ink/ink297.xml"/><Relationship Id="rId897" Type="http://schemas.openxmlformats.org/officeDocument/2006/relationships/image" Target="../media/image514.png"/><Relationship Id="rId1082" Type="http://schemas.openxmlformats.org/officeDocument/2006/relationships/customXml" Target="../ink/ink613.xml"/><Relationship Id="rId105" Type="http://schemas.openxmlformats.org/officeDocument/2006/relationships/image" Target="../media/image122.png"/><Relationship Id="rId312" Type="http://schemas.openxmlformats.org/officeDocument/2006/relationships/image" Target="../media/image224.png"/><Relationship Id="rId757" Type="http://schemas.openxmlformats.org/officeDocument/2006/relationships/image" Target="../media/image444.png"/><Relationship Id="rId964" Type="http://schemas.openxmlformats.org/officeDocument/2006/relationships/customXml" Target="../ink/ink554.xml"/><Relationship Id="rId1387" Type="http://schemas.openxmlformats.org/officeDocument/2006/relationships/image" Target="../media/image759.png"/><Relationship Id="rId93" Type="http://schemas.openxmlformats.org/officeDocument/2006/relationships/image" Target="../media/image116.png"/><Relationship Id="rId617" Type="http://schemas.openxmlformats.org/officeDocument/2006/relationships/customXml" Target="../ink/ink380.xml"/><Relationship Id="rId824" Type="http://schemas.openxmlformats.org/officeDocument/2006/relationships/customXml" Target="../ink/ink484.xml"/><Relationship Id="rId1247" Type="http://schemas.openxmlformats.org/officeDocument/2006/relationships/image" Target="../media/image689.png"/><Relationship Id="rId1107" Type="http://schemas.openxmlformats.org/officeDocument/2006/relationships/image" Target="../media/image619.png"/><Relationship Id="rId1314" Type="http://schemas.openxmlformats.org/officeDocument/2006/relationships/customXml" Target="../ink/ink729.xml"/><Relationship Id="rId20" Type="http://schemas.openxmlformats.org/officeDocument/2006/relationships/customXml" Target="../ink/ink78.xml"/><Relationship Id="rId267" Type="http://schemas.openxmlformats.org/officeDocument/2006/relationships/customXml" Target="../ink/ink203.xml"/><Relationship Id="rId474" Type="http://schemas.openxmlformats.org/officeDocument/2006/relationships/customXml" Target="../ink/ink308.xml"/><Relationship Id="rId127" Type="http://schemas.openxmlformats.org/officeDocument/2006/relationships/image" Target="../media/image132.png"/><Relationship Id="rId681" Type="http://schemas.openxmlformats.org/officeDocument/2006/relationships/image" Target="../media/image406.png"/><Relationship Id="rId779" Type="http://schemas.openxmlformats.org/officeDocument/2006/relationships/image" Target="../media/image455.png"/><Relationship Id="rId986" Type="http://schemas.openxmlformats.org/officeDocument/2006/relationships/customXml" Target="../ink/ink565.xml"/><Relationship Id="rId334" Type="http://schemas.openxmlformats.org/officeDocument/2006/relationships/image" Target="../media/image235.png"/><Relationship Id="rId541" Type="http://schemas.openxmlformats.org/officeDocument/2006/relationships/customXml" Target="../ink/ink342.xml"/><Relationship Id="rId639" Type="http://schemas.openxmlformats.org/officeDocument/2006/relationships/customXml" Target="../ink/ink391.xml"/><Relationship Id="rId1171" Type="http://schemas.openxmlformats.org/officeDocument/2006/relationships/image" Target="../media/image651.png"/><Relationship Id="rId1269" Type="http://schemas.openxmlformats.org/officeDocument/2006/relationships/image" Target="../media/image700.png"/><Relationship Id="rId401" Type="http://schemas.openxmlformats.org/officeDocument/2006/relationships/customXml" Target="../ink/ink270.xml"/><Relationship Id="rId846" Type="http://schemas.openxmlformats.org/officeDocument/2006/relationships/customXml" Target="../ink/ink495.xml"/><Relationship Id="rId1031" Type="http://schemas.openxmlformats.org/officeDocument/2006/relationships/image" Target="../media/image581.png"/><Relationship Id="rId1129" Type="http://schemas.openxmlformats.org/officeDocument/2006/relationships/image" Target="../media/image630.png"/><Relationship Id="rId706" Type="http://schemas.openxmlformats.org/officeDocument/2006/relationships/customXml" Target="../ink/ink425.xml"/><Relationship Id="rId913" Type="http://schemas.openxmlformats.org/officeDocument/2006/relationships/image" Target="../media/image522.png"/><Relationship Id="rId1336" Type="http://schemas.openxmlformats.org/officeDocument/2006/relationships/customXml" Target="../ink/ink740.xml"/><Relationship Id="rId42" Type="http://schemas.openxmlformats.org/officeDocument/2006/relationships/customXml" Target="../ink/ink89.xml"/><Relationship Id="rId191" Type="http://schemas.openxmlformats.org/officeDocument/2006/relationships/customXml" Target="../ink/ink165.xml"/><Relationship Id="rId289" Type="http://schemas.openxmlformats.org/officeDocument/2006/relationships/customXml" Target="../ink/ink214.xml"/><Relationship Id="rId496" Type="http://schemas.openxmlformats.org/officeDocument/2006/relationships/customXml" Target="../ink/ink319.xml"/><Relationship Id="rId149" Type="http://schemas.openxmlformats.org/officeDocument/2006/relationships/image" Target="../media/image143.png"/><Relationship Id="rId356" Type="http://schemas.openxmlformats.org/officeDocument/2006/relationships/image" Target="../media/image246.png"/><Relationship Id="rId563" Type="http://schemas.openxmlformats.org/officeDocument/2006/relationships/customXml" Target="../ink/ink353.xml"/><Relationship Id="rId770" Type="http://schemas.openxmlformats.org/officeDocument/2006/relationships/customXml" Target="../ink/ink457.xml"/><Relationship Id="rId1193" Type="http://schemas.openxmlformats.org/officeDocument/2006/relationships/image" Target="../media/image662.png"/><Relationship Id="rId216" Type="http://schemas.openxmlformats.org/officeDocument/2006/relationships/image" Target="../media/image176.png"/><Relationship Id="rId423" Type="http://schemas.openxmlformats.org/officeDocument/2006/relationships/image" Target="../media/image279.png"/><Relationship Id="rId868" Type="http://schemas.openxmlformats.org/officeDocument/2006/relationships/customXml" Target="../ink/ink506.xml"/><Relationship Id="rId1053" Type="http://schemas.openxmlformats.org/officeDocument/2006/relationships/image" Target="../media/image592.png"/><Relationship Id="rId1260" Type="http://schemas.openxmlformats.org/officeDocument/2006/relationships/customXml" Target="../ink/ink702.xml"/><Relationship Id="rId630" Type="http://schemas.openxmlformats.org/officeDocument/2006/relationships/image" Target="../media/image381.png"/><Relationship Id="rId728" Type="http://schemas.openxmlformats.org/officeDocument/2006/relationships/customXml" Target="../ink/ink436.xml"/><Relationship Id="rId935" Type="http://schemas.openxmlformats.org/officeDocument/2006/relationships/image" Target="../media/image533.png"/><Relationship Id="rId1358" Type="http://schemas.openxmlformats.org/officeDocument/2006/relationships/customXml" Target="../ink/ink751.xml"/><Relationship Id="rId64" Type="http://schemas.openxmlformats.org/officeDocument/2006/relationships/customXml" Target="../ink/ink100.xml"/><Relationship Id="rId1120" Type="http://schemas.openxmlformats.org/officeDocument/2006/relationships/customXml" Target="../ink/ink632.xml"/><Relationship Id="rId1218" Type="http://schemas.openxmlformats.org/officeDocument/2006/relationships/customXml" Target="../ink/ink681.xml"/><Relationship Id="rId280" Type="http://schemas.openxmlformats.org/officeDocument/2006/relationships/image" Target="../media/image208.png"/><Relationship Id="rId140" Type="http://schemas.openxmlformats.org/officeDocument/2006/relationships/customXml" Target="../ink/ink139.xml"/><Relationship Id="rId378" Type="http://schemas.openxmlformats.org/officeDocument/2006/relationships/image" Target="../media/image257.png"/><Relationship Id="rId585" Type="http://schemas.openxmlformats.org/officeDocument/2006/relationships/customXml" Target="../ink/ink364.xml"/><Relationship Id="rId792" Type="http://schemas.openxmlformats.org/officeDocument/2006/relationships/customXml" Target="../ink/ink468.xml"/><Relationship Id="rId6" Type="http://schemas.openxmlformats.org/officeDocument/2006/relationships/customXml" Target="../ink/ink71.xml"/><Relationship Id="rId238" Type="http://schemas.openxmlformats.org/officeDocument/2006/relationships/image" Target="../media/image187.png"/><Relationship Id="rId445" Type="http://schemas.openxmlformats.org/officeDocument/2006/relationships/image" Target="../media/image289.png"/><Relationship Id="rId652" Type="http://schemas.openxmlformats.org/officeDocument/2006/relationships/customXml" Target="../ink/ink398.xml"/><Relationship Id="rId1075" Type="http://schemas.openxmlformats.org/officeDocument/2006/relationships/image" Target="../media/image603.png"/><Relationship Id="rId1282" Type="http://schemas.openxmlformats.org/officeDocument/2006/relationships/customXml" Target="../ink/ink713.xml"/><Relationship Id="rId305" Type="http://schemas.openxmlformats.org/officeDocument/2006/relationships/customXml" Target="../ink/ink222.xml"/><Relationship Id="rId512" Type="http://schemas.openxmlformats.org/officeDocument/2006/relationships/image" Target="../media/image322.png"/><Relationship Id="rId957" Type="http://schemas.openxmlformats.org/officeDocument/2006/relationships/image" Target="../media/image544.png"/><Relationship Id="rId1142" Type="http://schemas.openxmlformats.org/officeDocument/2006/relationships/customXml" Target="../ink/ink643.xml"/><Relationship Id="rId86" Type="http://schemas.openxmlformats.org/officeDocument/2006/relationships/customXml" Target="../ink/ink111.xml"/><Relationship Id="rId817" Type="http://schemas.openxmlformats.org/officeDocument/2006/relationships/image" Target="../media/image474.png"/><Relationship Id="rId1002" Type="http://schemas.openxmlformats.org/officeDocument/2006/relationships/customXml" Target="../ink/ink573.xml"/><Relationship Id="rId1307" Type="http://schemas.openxmlformats.org/officeDocument/2006/relationships/image" Target="../media/image719.png"/><Relationship Id="rId13" Type="http://schemas.openxmlformats.org/officeDocument/2006/relationships/image" Target="../media/image76.png"/><Relationship Id="rId162" Type="http://schemas.openxmlformats.org/officeDocument/2006/relationships/customXml" Target="../ink/ink150.xml"/><Relationship Id="rId467" Type="http://schemas.openxmlformats.org/officeDocument/2006/relationships/image" Target="../media/image300.png"/><Relationship Id="rId1097" Type="http://schemas.openxmlformats.org/officeDocument/2006/relationships/image" Target="../media/image614.png"/><Relationship Id="rId674" Type="http://schemas.openxmlformats.org/officeDocument/2006/relationships/customXml" Target="../ink/ink409.xml"/><Relationship Id="rId881" Type="http://schemas.openxmlformats.org/officeDocument/2006/relationships/image" Target="../media/image506.png"/><Relationship Id="rId979" Type="http://schemas.openxmlformats.org/officeDocument/2006/relationships/image" Target="../media/image555.png"/><Relationship Id="rId327" Type="http://schemas.openxmlformats.org/officeDocument/2006/relationships/customXml" Target="../ink/ink233.xml"/><Relationship Id="rId534" Type="http://schemas.openxmlformats.org/officeDocument/2006/relationships/image" Target="../media/image333.png"/><Relationship Id="rId741" Type="http://schemas.openxmlformats.org/officeDocument/2006/relationships/image" Target="../media/image436.png"/><Relationship Id="rId839" Type="http://schemas.openxmlformats.org/officeDocument/2006/relationships/image" Target="../media/image485.png"/><Relationship Id="rId1164" Type="http://schemas.openxmlformats.org/officeDocument/2006/relationships/customXml" Target="../ink/ink654.xml"/><Relationship Id="rId1371" Type="http://schemas.openxmlformats.org/officeDocument/2006/relationships/image" Target="../media/image751.png"/><Relationship Id="rId601" Type="http://schemas.openxmlformats.org/officeDocument/2006/relationships/customXml" Target="../ink/ink372.xml"/><Relationship Id="rId1024" Type="http://schemas.openxmlformats.org/officeDocument/2006/relationships/customXml" Target="../ink/ink584.xml"/><Relationship Id="rId1231" Type="http://schemas.openxmlformats.org/officeDocument/2006/relationships/image" Target="../media/image681.png"/><Relationship Id="rId906" Type="http://schemas.openxmlformats.org/officeDocument/2006/relationships/customXml" Target="../ink/ink525.xml"/><Relationship Id="rId1329" Type="http://schemas.openxmlformats.org/officeDocument/2006/relationships/image" Target="../media/image730.png"/><Relationship Id="rId35" Type="http://schemas.openxmlformats.org/officeDocument/2006/relationships/image" Target="../media/image87.png"/><Relationship Id="rId184" Type="http://schemas.openxmlformats.org/officeDocument/2006/relationships/image" Target="../media/image160.png"/><Relationship Id="rId391" Type="http://schemas.openxmlformats.org/officeDocument/2006/relationships/customXml" Target="../ink/ink265.xml"/><Relationship Id="rId251" Type="http://schemas.openxmlformats.org/officeDocument/2006/relationships/customXml" Target="../ink/ink195.xml"/><Relationship Id="rId489" Type="http://schemas.openxmlformats.org/officeDocument/2006/relationships/image" Target="../media/image311.png"/><Relationship Id="rId696" Type="http://schemas.openxmlformats.org/officeDocument/2006/relationships/customXml" Target="../ink/ink420.xml"/><Relationship Id="rId349" Type="http://schemas.openxmlformats.org/officeDocument/2006/relationships/customXml" Target="../ink/ink244.xml"/><Relationship Id="rId556" Type="http://schemas.openxmlformats.org/officeDocument/2006/relationships/image" Target="../media/image344.png"/><Relationship Id="rId763" Type="http://schemas.openxmlformats.org/officeDocument/2006/relationships/image" Target="../media/image447.png"/><Relationship Id="rId1186" Type="http://schemas.openxmlformats.org/officeDocument/2006/relationships/customXml" Target="../ink/ink665.xml"/><Relationship Id="rId1393" Type="http://schemas.openxmlformats.org/officeDocument/2006/relationships/image" Target="../media/image762.png"/><Relationship Id="rId111" Type="http://schemas.openxmlformats.org/officeDocument/2006/relationships/customXml" Target="../ink/ink124.xml"/><Relationship Id="rId209" Type="http://schemas.openxmlformats.org/officeDocument/2006/relationships/customXml" Target="../ink/ink174.xml"/><Relationship Id="rId416" Type="http://schemas.openxmlformats.org/officeDocument/2006/relationships/image" Target="../media/image276.png"/><Relationship Id="rId970" Type="http://schemas.openxmlformats.org/officeDocument/2006/relationships/customXml" Target="../ink/ink557.xml"/><Relationship Id="rId1046" Type="http://schemas.openxmlformats.org/officeDocument/2006/relationships/customXml" Target="../ink/ink595.xml"/><Relationship Id="rId1253" Type="http://schemas.openxmlformats.org/officeDocument/2006/relationships/image" Target="../media/image692.png"/><Relationship Id="rId623" Type="http://schemas.openxmlformats.org/officeDocument/2006/relationships/customXml" Target="../ink/ink383.xml"/><Relationship Id="rId830" Type="http://schemas.openxmlformats.org/officeDocument/2006/relationships/customXml" Target="../ink/ink487.xml"/><Relationship Id="rId928" Type="http://schemas.openxmlformats.org/officeDocument/2006/relationships/customXml" Target="../ink/ink536.xml"/><Relationship Id="rId57" Type="http://schemas.openxmlformats.org/officeDocument/2006/relationships/image" Target="../media/image98.png"/><Relationship Id="rId1113" Type="http://schemas.openxmlformats.org/officeDocument/2006/relationships/image" Target="../media/image622.png"/><Relationship Id="rId1320" Type="http://schemas.openxmlformats.org/officeDocument/2006/relationships/customXml" Target="../ink/ink732.xml"/><Relationship Id="rId122" Type="http://schemas.openxmlformats.org/officeDocument/2006/relationships/customXml" Target="../ink/ink130.xml"/><Relationship Id="rId774" Type="http://schemas.openxmlformats.org/officeDocument/2006/relationships/customXml" Target="../ink/ink459.xml"/><Relationship Id="rId981" Type="http://schemas.openxmlformats.org/officeDocument/2006/relationships/image" Target="../media/image556.png"/><Relationship Id="rId1057" Type="http://schemas.openxmlformats.org/officeDocument/2006/relationships/image" Target="../media/image594.png"/><Relationship Id="rId427" Type="http://schemas.openxmlformats.org/officeDocument/2006/relationships/customXml" Target="../ink/ink284.xml"/><Relationship Id="rId634" Type="http://schemas.openxmlformats.org/officeDocument/2006/relationships/image" Target="../media/image383.png"/><Relationship Id="rId841" Type="http://schemas.openxmlformats.org/officeDocument/2006/relationships/image" Target="../media/image486.png"/><Relationship Id="rId1264" Type="http://schemas.openxmlformats.org/officeDocument/2006/relationships/customXml" Target="../ink/ink704.xml"/><Relationship Id="rId273" Type="http://schemas.openxmlformats.org/officeDocument/2006/relationships/customXml" Target="../ink/ink206.xml"/><Relationship Id="rId480" Type="http://schemas.openxmlformats.org/officeDocument/2006/relationships/customXml" Target="../ink/ink311.xml"/><Relationship Id="rId701" Type="http://schemas.openxmlformats.org/officeDocument/2006/relationships/image" Target="../media/image416.png"/><Relationship Id="rId939" Type="http://schemas.openxmlformats.org/officeDocument/2006/relationships/image" Target="../media/image535.png"/><Relationship Id="rId1124" Type="http://schemas.openxmlformats.org/officeDocument/2006/relationships/customXml" Target="../ink/ink634.xml"/><Relationship Id="rId1331" Type="http://schemas.openxmlformats.org/officeDocument/2006/relationships/image" Target="../media/image731.png"/><Relationship Id="rId68" Type="http://schemas.openxmlformats.org/officeDocument/2006/relationships/customXml" Target="../ink/ink102.xml"/><Relationship Id="rId133" Type="http://schemas.openxmlformats.org/officeDocument/2006/relationships/image" Target="../media/image135.png"/><Relationship Id="rId340" Type="http://schemas.openxmlformats.org/officeDocument/2006/relationships/image" Target="../media/image238.png"/><Relationship Id="rId578" Type="http://schemas.openxmlformats.org/officeDocument/2006/relationships/image" Target="../media/image355.png"/><Relationship Id="rId785" Type="http://schemas.openxmlformats.org/officeDocument/2006/relationships/image" Target="../media/image458.png"/><Relationship Id="rId992" Type="http://schemas.openxmlformats.org/officeDocument/2006/relationships/customXml" Target="../ink/ink568.xml"/><Relationship Id="rId200" Type="http://schemas.openxmlformats.org/officeDocument/2006/relationships/image" Target="../media/image168.png"/><Relationship Id="rId438" Type="http://schemas.openxmlformats.org/officeDocument/2006/relationships/image" Target="../media/image286.png"/><Relationship Id="rId645" Type="http://schemas.openxmlformats.org/officeDocument/2006/relationships/image" Target="../media/image388.png"/><Relationship Id="rId852" Type="http://schemas.openxmlformats.org/officeDocument/2006/relationships/customXml" Target="../ink/ink498.xml"/><Relationship Id="rId1068" Type="http://schemas.openxmlformats.org/officeDocument/2006/relationships/customXml" Target="../ink/ink606.xml"/><Relationship Id="rId1275" Type="http://schemas.openxmlformats.org/officeDocument/2006/relationships/image" Target="../media/image703.png"/><Relationship Id="rId284" Type="http://schemas.openxmlformats.org/officeDocument/2006/relationships/image" Target="../media/image210.png"/><Relationship Id="rId491" Type="http://schemas.openxmlformats.org/officeDocument/2006/relationships/image" Target="../media/image312.png"/><Relationship Id="rId505" Type="http://schemas.openxmlformats.org/officeDocument/2006/relationships/customXml" Target="../ink/ink324.xml"/><Relationship Id="rId712" Type="http://schemas.openxmlformats.org/officeDocument/2006/relationships/customXml" Target="../ink/ink428.xml"/><Relationship Id="rId1135" Type="http://schemas.openxmlformats.org/officeDocument/2006/relationships/image" Target="../media/image633.png"/><Relationship Id="rId1342" Type="http://schemas.openxmlformats.org/officeDocument/2006/relationships/customXml" Target="../ink/ink743.xml"/><Relationship Id="rId79" Type="http://schemas.openxmlformats.org/officeDocument/2006/relationships/image" Target="../media/image109.png"/><Relationship Id="rId144" Type="http://schemas.openxmlformats.org/officeDocument/2006/relationships/customXml" Target="../ink/ink141.xml"/><Relationship Id="rId589" Type="http://schemas.openxmlformats.org/officeDocument/2006/relationships/customXml" Target="../ink/ink366.xml"/><Relationship Id="rId796" Type="http://schemas.openxmlformats.org/officeDocument/2006/relationships/customXml" Target="../ink/ink470.xml"/><Relationship Id="rId1202" Type="http://schemas.openxmlformats.org/officeDocument/2006/relationships/customXml" Target="../ink/ink673.xml"/><Relationship Id="rId351" Type="http://schemas.openxmlformats.org/officeDocument/2006/relationships/customXml" Target="../ink/ink245.xml"/><Relationship Id="rId449" Type="http://schemas.openxmlformats.org/officeDocument/2006/relationships/image" Target="../media/image291.png"/><Relationship Id="rId656" Type="http://schemas.openxmlformats.org/officeDocument/2006/relationships/customXml" Target="../ink/ink400.xml"/><Relationship Id="rId863" Type="http://schemas.openxmlformats.org/officeDocument/2006/relationships/image" Target="../media/image497.png"/><Relationship Id="rId1079" Type="http://schemas.openxmlformats.org/officeDocument/2006/relationships/image" Target="../media/image605.png"/><Relationship Id="rId1286" Type="http://schemas.openxmlformats.org/officeDocument/2006/relationships/customXml" Target="../ink/ink715.xml"/><Relationship Id="rId211" Type="http://schemas.openxmlformats.org/officeDocument/2006/relationships/customXml" Target="../ink/ink175.xml"/><Relationship Id="rId295" Type="http://schemas.openxmlformats.org/officeDocument/2006/relationships/customXml" Target="../ink/ink217.xml"/><Relationship Id="rId309" Type="http://schemas.openxmlformats.org/officeDocument/2006/relationships/customXml" Target="../ink/ink224.xml"/><Relationship Id="rId516" Type="http://schemas.openxmlformats.org/officeDocument/2006/relationships/image" Target="../media/image324.png"/><Relationship Id="rId1146" Type="http://schemas.openxmlformats.org/officeDocument/2006/relationships/customXml" Target="../ink/ink645.xml"/><Relationship Id="rId723" Type="http://schemas.openxmlformats.org/officeDocument/2006/relationships/image" Target="../media/image427.png"/><Relationship Id="rId930" Type="http://schemas.openxmlformats.org/officeDocument/2006/relationships/customXml" Target="../ink/ink537.xml"/><Relationship Id="rId1006" Type="http://schemas.openxmlformats.org/officeDocument/2006/relationships/customXml" Target="../ink/ink575.xml"/><Relationship Id="rId1353" Type="http://schemas.openxmlformats.org/officeDocument/2006/relationships/image" Target="../media/image742.png"/><Relationship Id="rId155" Type="http://schemas.openxmlformats.org/officeDocument/2006/relationships/image" Target="../media/image146.png"/><Relationship Id="rId362" Type="http://schemas.openxmlformats.org/officeDocument/2006/relationships/image" Target="../media/image249.png"/><Relationship Id="rId1213" Type="http://schemas.openxmlformats.org/officeDocument/2006/relationships/image" Target="../media/image672.png"/><Relationship Id="rId1297" Type="http://schemas.openxmlformats.org/officeDocument/2006/relationships/image" Target="../media/image714.png"/><Relationship Id="rId222" Type="http://schemas.openxmlformats.org/officeDocument/2006/relationships/image" Target="../media/image179.png"/><Relationship Id="rId667" Type="http://schemas.openxmlformats.org/officeDocument/2006/relationships/image" Target="../media/image399.png"/><Relationship Id="rId874" Type="http://schemas.openxmlformats.org/officeDocument/2006/relationships/customXml" Target="../ink/ink509.xml"/><Relationship Id="rId17" Type="http://schemas.openxmlformats.org/officeDocument/2006/relationships/image" Target="../media/image78.png"/><Relationship Id="rId527" Type="http://schemas.openxmlformats.org/officeDocument/2006/relationships/customXml" Target="../ink/ink335.xml"/><Relationship Id="rId734" Type="http://schemas.openxmlformats.org/officeDocument/2006/relationships/customXml" Target="../ink/ink439.xml"/><Relationship Id="rId941" Type="http://schemas.openxmlformats.org/officeDocument/2006/relationships/image" Target="../media/image536.png"/><Relationship Id="rId1157" Type="http://schemas.openxmlformats.org/officeDocument/2006/relationships/image" Target="../media/image644.png"/><Relationship Id="rId1364" Type="http://schemas.openxmlformats.org/officeDocument/2006/relationships/customXml" Target="../ink/ink754.xml"/><Relationship Id="rId70" Type="http://schemas.openxmlformats.org/officeDocument/2006/relationships/customXml" Target="../ink/ink103.xml"/><Relationship Id="rId166" Type="http://schemas.openxmlformats.org/officeDocument/2006/relationships/image" Target="../media/image151.png"/><Relationship Id="rId373" Type="http://schemas.openxmlformats.org/officeDocument/2006/relationships/customXml" Target="../ink/ink256.xml"/><Relationship Id="rId580" Type="http://schemas.openxmlformats.org/officeDocument/2006/relationships/image" Target="../media/image356.png"/><Relationship Id="rId801" Type="http://schemas.openxmlformats.org/officeDocument/2006/relationships/image" Target="../media/image466.png"/><Relationship Id="rId1017" Type="http://schemas.openxmlformats.org/officeDocument/2006/relationships/image" Target="../media/image574.png"/><Relationship Id="rId1224" Type="http://schemas.openxmlformats.org/officeDocument/2006/relationships/customXml" Target="../ink/ink684.xml"/><Relationship Id="rId1" Type="http://schemas.openxmlformats.org/officeDocument/2006/relationships/slideLayout" Target="../slideLayouts/slideLayout7.xml"/><Relationship Id="rId233" Type="http://schemas.openxmlformats.org/officeDocument/2006/relationships/customXml" Target="../ink/ink186.xml"/><Relationship Id="rId440" Type="http://schemas.openxmlformats.org/officeDocument/2006/relationships/image" Target="../media/image287.png"/><Relationship Id="rId678" Type="http://schemas.openxmlformats.org/officeDocument/2006/relationships/customXml" Target="../ink/ink411.xml"/><Relationship Id="rId885" Type="http://schemas.openxmlformats.org/officeDocument/2006/relationships/image" Target="../media/image508.png"/><Relationship Id="rId1070" Type="http://schemas.openxmlformats.org/officeDocument/2006/relationships/customXml" Target="../ink/ink607.xml"/><Relationship Id="rId28" Type="http://schemas.openxmlformats.org/officeDocument/2006/relationships/customXml" Target="../ink/ink82.xml"/><Relationship Id="rId300" Type="http://schemas.openxmlformats.org/officeDocument/2006/relationships/image" Target="../media/image218.png"/><Relationship Id="rId538" Type="http://schemas.openxmlformats.org/officeDocument/2006/relationships/image" Target="../media/image335.png"/><Relationship Id="rId745" Type="http://schemas.openxmlformats.org/officeDocument/2006/relationships/image" Target="../media/image438.png"/><Relationship Id="rId952" Type="http://schemas.openxmlformats.org/officeDocument/2006/relationships/customXml" Target="../ink/ink548.xml"/><Relationship Id="rId1168" Type="http://schemas.openxmlformats.org/officeDocument/2006/relationships/customXml" Target="../ink/ink656.xml"/><Relationship Id="rId1375" Type="http://schemas.openxmlformats.org/officeDocument/2006/relationships/image" Target="../media/image753.png"/><Relationship Id="rId81" Type="http://schemas.openxmlformats.org/officeDocument/2006/relationships/image" Target="../media/image110.png"/><Relationship Id="rId177" Type="http://schemas.openxmlformats.org/officeDocument/2006/relationships/customXml" Target="../ink/ink158.xml"/><Relationship Id="rId384" Type="http://schemas.openxmlformats.org/officeDocument/2006/relationships/image" Target="../media/image260.png"/><Relationship Id="rId591" Type="http://schemas.openxmlformats.org/officeDocument/2006/relationships/customXml" Target="../ink/ink367.xml"/><Relationship Id="rId605" Type="http://schemas.openxmlformats.org/officeDocument/2006/relationships/customXml" Target="../ink/ink374.xml"/><Relationship Id="rId812" Type="http://schemas.openxmlformats.org/officeDocument/2006/relationships/customXml" Target="../ink/ink478.xml"/><Relationship Id="rId1028" Type="http://schemas.openxmlformats.org/officeDocument/2006/relationships/customXml" Target="../ink/ink586.xml"/><Relationship Id="rId1235" Type="http://schemas.openxmlformats.org/officeDocument/2006/relationships/image" Target="../media/image683.png"/><Relationship Id="rId244" Type="http://schemas.openxmlformats.org/officeDocument/2006/relationships/image" Target="../media/image190.png"/><Relationship Id="rId689" Type="http://schemas.openxmlformats.org/officeDocument/2006/relationships/image" Target="../media/image410.png"/><Relationship Id="rId896" Type="http://schemas.openxmlformats.org/officeDocument/2006/relationships/customXml" Target="../ink/ink520.xml"/><Relationship Id="rId1081" Type="http://schemas.openxmlformats.org/officeDocument/2006/relationships/image" Target="../media/image606.png"/><Relationship Id="rId1302" Type="http://schemas.openxmlformats.org/officeDocument/2006/relationships/customXml" Target="../ink/ink723.xml"/><Relationship Id="rId39" Type="http://schemas.openxmlformats.org/officeDocument/2006/relationships/image" Target="../media/image89.png"/><Relationship Id="rId451" Type="http://schemas.openxmlformats.org/officeDocument/2006/relationships/image" Target="../media/image292.png"/><Relationship Id="rId549" Type="http://schemas.openxmlformats.org/officeDocument/2006/relationships/customXml" Target="../ink/ink346.xml"/><Relationship Id="rId756" Type="http://schemas.openxmlformats.org/officeDocument/2006/relationships/customXml" Target="../ink/ink450.xml"/><Relationship Id="rId1179" Type="http://schemas.openxmlformats.org/officeDocument/2006/relationships/image" Target="../media/image655.png"/><Relationship Id="rId1386" Type="http://schemas.openxmlformats.org/officeDocument/2006/relationships/customXml" Target="../ink/ink765.xml"/><Relationship Id="rId104" Type="http://schemas.openxmlformats.org/officeDocument/2006/relationships/customXml" Target="../ink/ink120.xml"/><Relationship Id="rId188" Type="http://schemas.openxmlformats.org/officeDocument/2006/relationships/image" Target="../media/image162.png"/><Relationship Id="rId311" Type="http://schemas.openxmlformats.org/officeDocument/2006/relationships/customXml" Target="../ink/ink225.xml"/><Relationship Id="rId395" Type="http://schemas.openxmlformats.org/officeDocument/2006/relationships/customXml" Target="../ink/ink267.xml"/><Relationship Id="rId409" Type="http://schemas.openxmlformats.org/officeDocument/2006/relationships/customXml" Target="../ink/ink274.xml"/><Relationship Id="rId963" Type="http://schemas.openxmlformats.org/officeDocument/2006/relationships/image" Target="../media/image547.png"/><Relationship Id="rId1039" Type="http://schemas.openxmlformats.org/officeDocument/2006/relationships/image" Target="../media/image585.png"/><Relationship Id="rId1246" Type="http://schemas.openxmlformats.org/officeDocument/2006/relationships/customXml" Target="../ink/ink695.xml"/><Relationship Id="rId92" Type="http://schemas.openxmlformats.org/officeDocument/2006/relationships/customXml" Target="../ink/ink114.xml"/><Relationship Id="rId616" Type="http://schemas.openxmlformats.org/officeDocument/2006/relationships/image" Target="../media/image374.png"/><Relationship Id="rId823" Type="http://schemas.openxmlformats.org/officeDocument/2006/relationships/image" Target="../media/image477.png"/><Relationship Id="rId255" Type="http://schemas.openxmlformats.org/officeDocument/2006/relationships/customXml" Target="../ink/ink197.xml"/><Relationship Id="rId462" Type="http://schemas.openxmlformats.org/officeDocument/2006/relationships/customXml" Target="../ink/ink302.xml"/><Relationship Id="rId1092" Type="http://schemas.openxmlformats.org/officeDocument/2006/relationships/customXml" Target="../ink/ink618.xml"/><Relationship Id="rId1106" Type="http://schemas.openxmlformats.org/officeDocument/2006/relationships/customXml" Target="../ink/ink625.xml"/><Relationship Id="rId1313" Type="http://schemas.openxmlformats.org/officeDocument/2006/relationships/image" Target="../media/image722.png"/><Relationship Id="rId1397" Type="http://schemas.openxmlformats.org/officeDocument/2006/relationships/image" Target="../media/image764.png"/><Relationship Id="rId115" Type="http://schemas.openxmlformats.org/officeDocument/2006/relationships/customXml" Target="../ink/ink126.xml"/><Relationship Id="rId322" Type="http://schemas.openxmlformats.org/officeDocument/2006/relationships/image" Target="../media/image229.png"/><Relationship Id="rId767" Type="http://schemas.openxmlformats.org/officeDocument/2006/relationships/image" Target="../media/image449.png"/><Relationship Id="rId974" Type="http://schemas.openxmlformats.org/officeDocument/2006/relationships/customXml" Target="../ink/ink559.xml"/><Relationship Id="rId199" Type="http://schemas.openxmlformats.org/officeDocument/2006/relationships/customXml" Target="../ink/ink169.xml"/><Relationship Id="rId627" Type="http://schemas.openxmlformats.org/officeDocument/2006/relationships/customXml" Target="../ink/ink385.xml"/><Relationship Id="rId834" Type="http://schemas.openxmlformats.org/officeDocument/2006/relationships/customXml" Target="../ink/ink489.xml"/><Relationship Id="rId1257" Type="http://schemas.openxmlformats.org/officeDocument/2006/relationships/image" Target="../media/image694.png"/><Relationship Id="rId266" Type="http://schemas.openxmlformats.org/officeDocument/2006/relationships/image" Target="../media/image201.png"/><Relationship Id="rId473" Type="http://schemas.openxmlformats.org/officeDocument/2006/relationships/image" Target="../media/image303.png"/><Relationship Id="rId680" Type="http://schemas.openxmlformats.org/officeDocument/2006/relationships/customXml" Target="../ink/ink412.xml"/><Relationship Id="rId901" Type="http://schemas.openxmlformats.org/officeDocument/2006/relationships/image" Target="../media/image516.png"/><Relationship Id="rId1117" Type="http://schemas.openxmlformats.org/officeDocument/2006/relationships/image" Target="../media/image624.png"/><Relationship Id="rId1324" Type="http://schemas.openxmlformats.org/officeDocument/2006/relationships/customXml" Target="../ink/ink734.xml"/><Relationship Id="rId30" Type="http://schemas.openxmlformats.org/officeDocument/2006/relationships/customXml" Target="../ink/ink83.xml"/><Relationship Id="rId126" Type="http://schemas.openxmlformats.org/officeDocument/2006/relationships/customXml" Target="../ink/ink132.xml"/><Relationship Id="rId333" Type="http://schemas.openxmlformats.org/officeDocument/2006/relationships/customXml" Target="../ink/ink236.xml"/><Relationship Id="rId540" Type="http://schemas.openxmlformats.org/officeDocument/2006/relationships/image" Target="../media/image336.png"/><Relationship Id="rId778" Type="http://schemas.openxmlformats.org/officeDocument/2006/relationships/customXml" Target="../ink/ink461.xml"/><Relationship Id="rId985" Type="http://schemas.openxmlformats.org/officeDocument/2006/relationships/image" Target="../media/image558.png"/><Relationship Id="rId1170" Type="http://schemas.openxmlformats.org/officeDocument/2006/relationships/customXml" Target="../ink/ink657.xml"/><Relationship Id="rId638" Type="http://schemas.openxmlformats.org/officeDocument/2006/relationships/image" Target="../media/image385.png"/><Relationship Id="rId845" Type="http://schemas.openxmlformats.org/officeDocument/2006/relationships/image" Target="../media/image488.png"/><Relationship Id="rId1030" Type="http://schemas.openxmlformats.org/officeDocument/2006/relationships/customXml" Target="../ink/ink587.xml"/><Relationship Id="rId1268" Type="http://schemas.openxmlformats.org/officeDocument/2006/relationships/customXml" Target="../ink/ink706.xml"/><Relationship Id="rId277" Type="http://schemas.openxmlformats.org/officeDocument/2006/relationships/customXml" Target="../ink/ink208.xml"/><Relationship Id="rId400" Type="http://schemas.openxmlformats.org/officeDocument/2006/relationships/image" Target="../media/image268.png"/><Relationship Id="rId484" Type="http://schemas.openxmlformats.org/officeDocument/2006/relationships/customXml" Target="../ink/ink313.xml"/><Relationship Id="rId705" Type="http://schemas.openxmlformats.org/officeDocument/2006/relationships/image" Target="../media/image418.png"/><Relationship Id="rId1128" Type="http://schemas.openxmlformats.org/officeDocument/2006/relationships/customXml" Target="../ink/ink636.xml"/><Relationship Id="rId1335" Type="http://schemas.openxmlformats.org/officeDocument/2006/relationships/image" Target="../media/image733.png"/><Relationship Id="rId137" Type="http://schemas.openxmlformats.org/officeDocument/2006/relationships/image" Target="../media/image137.png"/><Relationship Id="rId344" Type="http://schemas.openxmlformats.org/officeDocument/2006/relationships/image" Target="../media/image240.png"/><Relationship Id="rId691" Type="http://schemas.openxmlformats.org/officeDocument/2006/relationships/image" Target="../media/image411.png"/><Relationship Id="rId789" Type="http://schemas.openxmlformats.org/officeDocument/2006/relationships/image" Target="../media/image460.png"/><Relationship Id="rId912" Type="http://schemas.openxmlformats.org/officeDocument/2006/relationships/customXml" Target="../ink/ink528.xml"/><Relationship Id="rId996" Type="http://schemas.openxmlformats.org/officeDocument/2006/relationships/customXml" Target="../ink/ink570.xml"/><Relationship Id="rId41" Type="http://schemas.openxmlformats.org/officeDocument/2006/relationships/image" Target="../media/image90.png"/><Relationship Id="rId551" Type="http://schemas.openxmlformats.org/officeDocument/2006/relationships/customXml" Target="../ink/ink347.xml"/><Relationship Id="rId649" Type="http://schemas.openxmlformats.org/officeDocument/2006/relationships/image" Target="../media/image390.png"/><Relationship Id="rId856" Type="http://schemas.openxmlformats.org/officeDocument/2006/relationships/customXml" Target="../ink/ink500.xml"/><Relationship Id="rId1181" Type="http://schemas.openxmlformats.org/officeDocument/2006/relationships/image" Target="../media/image656.png"/><Relationship Id="rId1279" Type="http://schemas.openxmlformats.org/officeDocument/2006/relationships/image" Target="../media/image705.png"/><Relationship Id="rId190" Type="http://schemas.openxmlformats.org/officeDocument/2006/relationships/image" Target="../media/image163.png"/><Relationship Id="rId204" Type="http://schemas.openxmlformats.org/officeDocument/2006/relationships/image" Target="../media/image170.png"/><Relationship Id="rId288" Type="http://schemas.openxmlformats.org/officeDocument/2006/relationships/image" Target="../media/image212.png"/><Relationship Id="rId411" Type="http://schemas.openxmlformats.org/officeDocument/2006/relationships/customXml" Target="../ink/ink275.xml"/><Relationship Id="rId509" Type="http://schemas.openxmlformats.org/officeDocument/2006/relationships/customXml" Target="../ink/ink326.xml"/><Relationship Id="rId1041" Type="http://schemas.openxmlformats.org/officeDocument/2006/relationships/image" Target="../media/image586.png"/><Relationship Id="rId1139" Type="http://schemas.openxmlformats.org/officeDocument/2006/relationships/image" Target="../media/image635.png"/><Relationship Id="rId1346" Type="http://schemas.openxmlformats.org/officeDocument/2006/relationships/customXml" Target="../ink/ink745.xml"/><Relationship Id="rId495" Type="http://schemas.openxmlformats.org/officeDocument/2006/relationships/image" Target="../media/image314.png"/><Relationship Id="rId716" Type="http://schemas.openxmlformats.org/officeDocument/2006/relationships/customXml" Target="../ink/ink430.xml"/><Relationship Id="rId923" Type="http://schemas.openxmlformats.org/officeDocument/2006/relationships/image" Target="../media/image527.png"/><Relationship Id="rId52" Type="http://schemas.openxmlformats.org/officeDocument/2006/relationships/customXml" Target="../ink/ink94.xml"/><Relationship Id="rId148" Type="http://schemas.openxmlformats.org/officeDocument/2006/relationships/customXml" Target="../ink/ink143.xml"/><Relationship Id="rId355" Type="http://schemas.openxmlformats.org/officeDocument/2006/relationships/customXml" Target="../ink/ink247.xml"/><Relationship Id="rId562" Type="http://schemas.openxmlformats.org/officeDocument/2006/relationships/image" Target="../media/image347.png"/><Relationship Id="rId1192" Type="http://schemas.openxmlformats.org/officeDocument/2006/relationships/customXml" Target="../ink/ink668.xml"/><Relationship Id="rId1206" Type="http://schemas.openxmlformats.org/officeDocument/2006/relationships/customXml" Target="../ink/ink675.xml"/><Relationship Id="rId215" Type="http://schemas.openxmlformats.org/officeDocument/2006/relationships/customXml" Target="../ink/ink177.xml"/><Relationship Id="rId422" Type="http://schemas.openxmlformats.org/officeDocument/2006/relationships/customXml" Target="../ink/ink281.xml"/><Relationship Id="rId867" Type="http://schemas.openxmlformats.org/officeDocument/2006/relationships/image" Target="../media/image499.png"/><Relationship Id="rId1052" Type="http://schemas.openxmlformats.org/officeDocument/2006/relationships/customXml" Target="../ink/ink598.xml"/><Relationship Id="rId299" Type="http://schemas.openxmlformats.org/officeDocument/2006/relationships/customXml" Target="../ink/ink219.xml"/><Relationship Id="rId727" Type="http://schemas.openxmlformats.org/officeDocument/2006/relationships/image" Target="../media/image429.png"/><Relationship Id="rId934" Type="http://schemas.openxmlformats.org/officeDocument/2006/relationships/customXml" Target="../ink/ink539.xml"/><Relationship Id="rId1357" Type="http://schemas.openxmlformats.org/officeDocument/2006/relationships/image" Target="../media/image744.png"/><Relationship Id="rId63" Type="http://schemas.openxmlformats.org/officeDocument/2006/relationships/image" Target="../media/image101.png"/><Relationship Id="rId159" Type="http://schemas.openxmlformats.org/officeDocument/2006/relationships/image" Target="../media/image148.png"/><Relationship Id="rId366" Type="http://schemas.openxmlformats.org/officeDocument/2006/relationships/image" Target="../media/image251.png"/><Relationship Id="rId573" Type="http://schemas.openxmlformats.org/officeDocument/2006/relationships/customXml" Target="../ink/ink358.xml"/><Relationship Id="rId780" Type="http://schemas.openxmlformats.org/officeDocument/2006/relationships/customXml" Target="../ink/ink462.xml"/><Relationship Id="rId1217" Type="http://schemas.openxmlformats.org/officeDocument/2006/relationships/image" Target="../media/image674.png"/><Relationship Id="rId226" Type="http://schemas.openxmlformats.org/officeDocument/2006/relationships/image" Target="../media/image181.png"/><Relationship Id="rId433" Type="http://schemas.openxmlformats.org/officeDocument/2006/relationships/customXml" Target="../ink/ink287.xml"/><Relationship Id="rId878" Type="http://schemas.openxmlformats.org/officeDocument/2006/relationships/customXml" Target="../ink/ink511.xml"/><Relationship Id="rId1063" Type="http://schemas.openxmlformats.org/officeDocument/2006/relationships/image" Target="../media/image597.png"/><Relationship Id="rId1270" Type="http://schemas.openxmlformats.org/officeDocument/2006/relationships/customXml" Target="../ink/ink707.xml"/><Relationship Id="rId640" Type="http://schemas.openxmlformats.org/officeDocument/2006/relationships/customXml" Target="../ink/ink392.xml"/><Relationship Id="rId738" Type="http://schemas.openxmlformats.org/officeDocument/2006/relationships/customXml" Target="../ink/ink441.xml"/><Relationship Id="rId945" Type="http://schemas.openxmlformats.org/officeDocument/2006/relationships/image" Target="../media/image538.png"/><Relationship Id="rId1368" Type="http://schemas.openxmlformats.org/officeDocument/2006/relationships/customXml" Target="../ink/ink756.xml"/><Relationship Id="rId74" Type="http://schemas.openxmlformats.org/officeDocument/2006/relationships/customXml" Target="../ink/ink105.xml"/><Relationship Id="rId377" Type="http://schemas.openxmlformats.org/officeDocument/2006/relationships/customXml" Target="../ink/ink258.xml"/><Relationship Id="rId500" Type="http://schemas.openxmlformats.org/officeDocument/2006/relationships/customXml" Target="../ink/ink321.xml"/><Relationship Id="rId584" Type="http://schemas.openxmlformats.org/officeDocument/2006/relationships/image" Target="../media/image358.png"/><Relationship Id="rId805" Type="http://schemas.openxmlformats.org/officeDocument/2006/relationships/image" Target="../media/image468.png"/><Relationship Id="rId1130" Type="http://schemas.openxmlformats.org/officeDocument/2006/relationships/customXml" Target="../ink/ink637.xml"/><Relationship Id="rId1228" Type="http://schemas.openxmlformats.org/officeDocument/2006/relationships/customXml" Target="../ink/ink686.xml"/><Relationship Id="rId5" Type="http://schemas.openxmlformats.org/officeDocument/2006/relationships/image" Target="../media/image72.png"/><Relationship Id="rId237" Type="http://schemas.openxmlformats.org/officeDocument/2006/relationships/customXml" Target="../ink/ink188.xml"/><Relationship Id="rId791" Type="http://schemas.openxmlformats.org/officeDocument/2006/relationships/image" Target="../media/image461.png"/><Relationship Id="rId889" Type="http://schemas.openxmlformats.org/officeDocument/2006/relationships/image" Target="../media/image510.png"/><Relationship Id="rId1074" Type="http://schemas.openxmlformats.org/officeDocument/2006/relationships/customXml" Target="../ink/ink609.xml"/><Relationship Id="rId444" Type="http://schemas.openxmlformats.org/officeDocument/2006/relationships/customXml" Target="../ink/ink293.xml"/><Relationship Id="rId651" Type="http://schemas.openxmlformats.org/officeDocument/2006/relationships/image" Target="../media/image391.png"/><Relationship Id="rId749" Type="http://schemas.openxmlformats.org/officeDocument/2006/relationships/image" Target="../media/image440.png"/><Relationship Id="rId1281" Type="http://schemas.openxmlformats.org/officeDocument/2006/relationships/image" Target="../media/image706.png"/><Relationship Id="rId1379" Type="http://schemas.openxmlformats.org/officeDocument/2006/relationships/image" Target="../media/image755.png"/><Relationship Id="rId290" Type="http://schemas.openxmlformats.org/officeDocument/2006/relationships/image" Target="../media/image213.png"/><Relationship Id="rId304" Type="http://schemas.openxmlformats.org/officeDocument/2006/relationships/image" Target="../media/image220.png"/><Relationship Id="rId388" Type="http://schemas.openxmlformats.org/officeDocument/2006/relationships/image" Target="../media/image262.png"/><Relationship Id="rId511" Type="http://schemas.openxmlformats.org/officeDocument/2006/relationships/customXml" Target="../ink/ink327.xml"/><Relationship Id="rId609" Type="http://schemas.openxmlformats.org/officeDocument/2006/relationships/customXml" Target="../ink/ink376.xml"/><Relationship Id="rId956" Type="http://schemas.openxmlformats.org/officeDocument/2006/relationships/customXml" Target="../ink/ink550.xml"/><Relationship Id="rId1141" Type="http://schemas.openxmlformats.org/officeDocument/2006/relationships/image" Target="../media/image636.png"/><Relationship Id="rId1239" Type="http://schemas.openxmlformats.org/officeDocument/2006/relationships/image" Target="../media/image685.png"/><Relationship Id="rId85" Type="http://schemas.openxmlformats.org/officeDocument/2006/relationships/image" Target="../media/image112.png"/><Relationship Id="rId150" Type="http://schemas.openxmlformats.org/officeDocument/2006/relationships/customXml" Target="../ink/ink144.xml"/><Relationship Id="rId595" Type="http://schemas.openxmlformats.org/officeDocument/2006/relationships/customXml" Target="../ink/ink369.xml"/><Relationship Id="rId816" Type="http://schemas.openxmlformats.org/officeDocument/2006/relationships/customXml" Target="../ink/ink480.xml"/><Relationship Id="rId1001" Type="http://schemas.openxmlformats.org/officeDocument/2006/relationships/image" Target="../media/image566.png"/><Relationship Id="rId248" Type="http://schemas.openxmlformats.org/officeDocument/2006/relationships/image" Target="../media/image192.png"/><Relationship Id="rId455" Type="http://schemas.openxmlformats.org/officeDocument/2006/relationships/image" Target="../media/image294.png"/><Relationship Id="rId662" Type="http://schemas.openxmlformats.org/officeDocument/2006/relationships/customXml" Target="../ink/ink403.xml"/><Relationship Id="rId1085" Type="http://schemas.openxmlformats.org/officeDocument/2006/relationships/image" Target="../media/image608.png"/><Relationship Id="rId1292" Type="http://schemas.openxmlformats.org/officeDocument/2006/relationships/customXml" Target="../ink/ink718.xml"/><Relationship Id="rId1306" Type="http://schemas.openxmlformats.org/officeDocument/2006/relationships/customXml" Target="../ink/ink725.xml"/><Relationship Id="rId12" Type="http://schemas.openxmlformats.org/officeDocument/2006/relationships/customXml" Target="../ink/ink74.xml"/><Relationship Id="rId108" Type="http://schemas.openxmlformats.org/officeDocument/2006/relationships/customXml" Target="../ink/ink122.xml"/><Relationship Id="rId315" Type="http://schemas.openxmlformats.org/officeDocument/2006/relationships/customXml" Target="../ink/ink227.xml"/><Relationship Id="rId522" Type="http://schemas.openxmlformats.org/officeDocument/2006/relationships/image" Target="../media/image327.png"/><Relationship Id="rId967" Type="http://schemas.openxmlformats.org/officeDocument/2006/relationships/image" Target="../media/image549.png"/><Relationship Id="rId1152" Type="http://schemas.openxmlformats.org/officeDocument/2006/relationships/customXml" Target="../ink/ink648.xml"/><Relationship Id="rId96" Type="http://schemas.openxmlformats.org/officeDocument/2006/relationships/customXml" Target="../ink/ink116.xml"/><Relationship Id="rId161" Type="http://schemas.openxmlformats.org/officeDocument/2006/relationships/image" Target="../media/image149.png"/><Relationship Id="rId399" Type="http://schemas.openxmlformats.org/officeDocument/2006/relationships/customXml" Target="../ink/ink269.xml"/><Relationship Id="rId827" Type="http://schemas.openxmlformats.org/officeDocument/2006/relationships/image" Target="../media/image479.png"/><Relationship Id="rId1012" Type="http://schemas.openxmlformats.org/officeDocument/2006/relationships/customXml" Target="../ink/ink578.xml"/><Relationship Id="rId259" Type="http://schemas.openxmlformats.org/officeDocument/2006/relationships/customXml" Target="../ink/ink199.xml"/><Relationship Id="rId466" Type="http://schemas.openxmlformats.org/officeDocument/2006/relationships/customXml" Target="../ink/ink304.xml"/><Relationship Id="rId673" Type="http://schemas.openxmlformats.org/officeDocument/2006/relationships/image" Target="../media/image402.png"/><Relationship Id="rId880" Type="http://schemas.openxmlformats.org/officeDocument/2006/relationships/customXml" Target="../ink/ink512.xml"/><Relationship Id="rId1096" Type="http://schemas.openxmlformats.org/officeDocument/2006/relationships/customXml" Target="../ink/ink620.xml"/><Relationship Id="rId1317" Type="http://schemas.openxmlformats.org/officeDocument/2006/relationships/image" Target="../media/image724.png"/><Relationship Id="rId23" Type="http://schemas.openxmlformats.org/officeDocument/2006/relationships/image" Target="../media/image81.png"/><Relationship Id="rId119" Type="http://schemas.openxmlformats.org/officeDocument/2006/relationships/customXml" Target="../ink/ink128.xml"/><Relationship Id="rId326" Type="http://schemas.openxmlformats.org/officeDocument/2006/relationships/image" Target="../media/image231.png"/><Relationship Id="rId533" Type="http://schemas.openxmlformats.org/officeDocument/2006/relationships/customXml" Target="../ink/ink338.xml"/><Relationship Id="rId978" Type="http://schemas.openxmlformats.org/officeDocument/2006/relationships/customXml" Target="../ink/ink561.xml"/><Relationship Id="rId1163" Type="http://schemas.openxmlformats.org/officeDocument/2006/relationships/image" Target="../media/image647.png"/><Relationship Id="rId1370" Type="http://schemas.openxmlformats.org/officeDocument/2006/relationships/customXml" Target="../ink/ink757.xml"/><Relationship Id="rId740" Type="http://schemas.openxmlformats.org/officeDocument/2006/relationships/customXml" Target="../ink/ink442.xml"/><Relationship Id="rId838" Type="http://schemas.openxmlformats.org/officeDocument/2006/relationships/customXml" Target="../ink/ink491.xml"/><Relationship Id="rId1023" Type="http://schemas.openxmlformats.org/officeDocument/2006/relationships/image" Target="../media/image577.png"/><Relationship Id="rId172" Type="http://schemas.openxmlformats.org/officeDocument/2006/relationships/image" Target="../media/image154.png"/><Relationship Id="rId477" Type="http://schemas.openxmlformats.org/officeDocument/2006/relationships/image" Target="../media/image305.png"/><Relationship Id="rId600" Type="http://schemas.openxmlformats.org/officeDocument/2006/relationships/image" Target="../media/image366.png"/><Relationship Id="rId684" Type="http://schemas.openxmlformats.org/officeDocument/2006/relationships/customXml" Target="../ink/ink414.xml"/><Relationship Id="rId1230" Type="http://schemas.openxmlformats.org/officeDocument/2006/relationships/customXml" Target="../ink/ink687.xml"/><Relationship Id="rId1328" Type="http://schemas.openxmlformats.org/officeDocument/2006/relationships/customXml" Target="../ink/ink736.xml"/><Relationship Id="rId337" Type="http://schemas.openxmlformats.org/officeDocument/2006/relationships/customXml" Target="../ink/ink238.xml"/><Relationship Id="rId891" Type="http://schemas.openxmlformats.org/officeDocument/2006/relationships/image" Target="../media/image511.png"/><Relationship Id="rId905" Type="http://schemas.openxmlformats.org/officeDocument/2006/relationships/image" Target="../media/image518.png"/><Relationship Id="rId989" Type="http://schemas.openxmlformats.org/officeDocument/2006/relationships/image" Target="../media/image560.png"/><Relationship Id="rId34" Type="http://schemas.openxmlformats.org/officeDocument/2006/relationships/customXml" Target="../ink/ink85.xml"/><Relationship Id="rId544" Type="http://schemas.openxmlformats.org/officeDocument/2006/relationships/image" Target="../media/image338.png"/><Relationship Id="rId751" Type="http://schemas.openxmlformats.org/officeDocument/2006/relationships/image" Target="../media/image441.png"/><Relationship Id="rId849" Type="http://schemas.openxmlformats.org/officeDocument/2006/relationships/image" Target="../media/image490.png"/><Relationship Id="rId1174" Type="http://schemas.openxmlformats.org/officeDocument/2006/relationships/customXml" Target="../ink/ink659.xml"/><Relationship Id="rId1381" Type="http://schemas.openxmlformats.org/officeDocument/2006/relationships/image" Target="../media/image756.png"/><Relationship Id="rId183" Type="http://schemas.openxmlformats.org/officeDocument/2006/relationships/customXml" Target="../ink/ink161.xml"/><Relationship Id="rId390" Type="http://schemas.openxmlformats.org/officeDocument/2006/relationships/image" Target="../media/image263.png"/><Relationship Id="rId404" Type="http://schemas.openxmlformats.org/officeDocument/2006/relationships/image" Target="../media/image270.png"/><Relationship Id="rId611" Type="http://schemas.openxmlformats.org/officeDocument/2006/relationships/customXml" Target="../ink/ink377.xml"/><Relationship Id="rId1034" Type="http://schemas.openxmlformats.org/officeDocument/2006/relationships/customXml" Target="../ink/ink589.xml"/><Relationship Id="rId1241" Type="http://schemas.openxmlformats.org/officeDocument/2006/relationships/image" Target="../media/image686.png"/><Relationship Id="rId1339" Type="http://schemas.openxmlformats.org/officeDocument/2006/relationships/image" Target="../media/image735.png"/><Relationship Id="rId250" Type="http://schemas.openxmlformats.org/officeDocument/2006/relationships/image" Target="../media/image193.png"/><Relationship Id="rId488" Type="http://schemas.openxmlformats.org/officeDocument/2006/relationships/customXml" Target="../ink/ink315.xml"/><Relationship Id="rId695" Type="http://schemas.openxmlformats.org/officeDocument/2006/relationships/image" Target="../media/image413.png"/><Relationship Id="rId709" Type="http://schemas.openxmlformats.org/officeDocument/2006/relationships/image" Target="../media/image420.png"/><Relationship Id="rId916" Type="http://schemas.openxmlformats.org/officeDocument/2006/relationships/customXml" Target="../ink/ink530.xml"/><Relationship Id="rId1101" Type="http://schemas.openxmlformats.org/officeDocument/2006/relationships/image" Target="../media/image616.png"/><Relationship Id="rId45" Type="http://schemas.openxmlformats.org/officeDocument/2006/relationships/image" Target="../media/image92.png"/><Relationship Id="rId110" Type="http://schemas.openxmlformats.org/officeDocument/2006/relationships/image" Target="../media/image124.png"/><Relationship Id="rId348" Type="http://schemas.openxmlformats.org/officeDocument/2006/relationships/image" Target="../media/image242.png"/><Relationship Id="rId555" Type="http://schemas.openxmlformats.org/officeDocument/2006/relationships/customXml" Target="../ink/ink349.xml"/><Relationship Id="rId762" Type="http://schemas.openxmlformats.org/officeDocument/2006/relationships/customXml" Target="../ink/ink453.xml"/><Relationship Id="rId1185" Type="http://schemas.openxmlformats.org/officeDocument/2006/relationships/image" Target="../media/image658.png"/><Relationship Id="rId1392" Type="http://schemas.openxmlformats.org/officeDocument/2006/relationships/customXml" Target="../ink/ink768.xml"/><Relationship Id="rId194" Type="http://schemas.openxmlformats.org/officeDocument/2006/relationships/image" Target="../media/image165.png"/><Relationship Id="rId208" Type="http://schemas.openxmlformats.org/officeDocument/2006/relationships/image" Target="../media/image172.png"/><Relationship Id="rId415" Type="http://schemas.openxmlformats.org/officeDocument/2006/relationships/customXml" Target="../ink/ink277.xml"/><Relationship Id="rId622" Type="http://schemas.openxmlformats.org/officeDocument/2006/relationships/image" Target="../media/image377.png"/><Relationship Id="rId1045" Type="http://schemas.openxmlformats.org/officeDocument/2006/relationships/image" Target="../media/image588.png"/><Relationship Id="rId1252" Type="http://schemas.openxmlformats.org/officeDocument/2006/relationships/customXml" Target="../ink/ink698.xml"/><Relationship Id="rId261" Type="http://schemas.openxmlformats.org/officeDocument/2006/relationships/customXml" Target="../ink/ink200.xml"/><Relationship Id="rId499" Type="http://schemas.openxmlformats.org/officeDocument/2006/relationships/image" Target="../media/image316.png"/><Relationship Id="rId927" Type="http://schemas.openxmlformats.org/officeDocument/2006/relationships/image" Target="../media/image529.png"/><Relationship Id="rId1112" Type="http://schemas.openxmlformats.org/officeDocument/2006/relationships/customXml" Target="../ink/ink628.xml"/><Relationship Id="rId56" Type="http://schemas.openxmlformats.org/officeDocument/2006/relationships/customXml" Target="../ink/ink96.xml"/><Relationship Id="rId359" Type="http://schemas.openxmlformats.org/officeDocument/2006/relationships/customXml" Target="../ink/ink249.xml"/><Relationship Id="rId566" Type="http://schemas.openxmlformats.org/officeDocument/2006/relationships/image" Target="../media/image349.png"/><Relationship Id="rId773" Type="http://schemas.openxmlformats.org/officeDocument/2006/relationships/image" Target="../media/image452.png"/><Relationship Id="rId1196" Type="http://schemas.openxmlformats.org/officeDocument/2006/relationships/customXml" Target="../ink/ink670.xml"/><Relationship Id="rId121" Type="http://schemas.openxmlformats.org/officeDocument/2006/relationships/image" Target="../media/image129.png"/><Relationship Id="rId219" Type="http://schemas.openxmlformats.org/officeDocument/2006/relationships/customXml" Target="../ink/ink179.xml"/><Relationship Id="rId426" Type="http://schemas.openxmlformats.org/officeDocument/2006/relationships/image" Target="../media/image280.png"/><Relationship Id="rId633" Type="http://schemas.openxmlformats.org/officeDocument/2006/relationships/customXml" Target="../ink/ink388.xml"/><Relationship Id="rId980" Type="http://schemas.openxmlformats.org/officeDocument/2006/relationships/customXml" Target="../ink/ink562.xml"/><Relationship Id="rId1056" Type="http://schemas.openxmlformats.org/officeDocument/2006/relationships/customXml" Target="../ink/ink600.xml"/><Relationship Id="rId1263" Type="http://schemas.openxmlformats.org/officeDocument/2006/relationships/image" Target="../media/image697.png"/><Relationship Id="rId840" Type="http://schemas.openxmlformats.org/officeDocument/2006/relationships/customXml" Target="../ink/ink492.xml"/><Relationship Id="rId938" Type="http://schemas.openxmlformats.org/officeDocument/2006/relationships/customXml" Target="../ink/ink541.xml"/><Relationship Id="rId67" Type="http://schemas.openxmlformats.org/officeDocument/2006/relationships/image" Target="../media/image103.png"/><Relationship Id="rId272" Type="http://schemas.openxmlformats.org/officeDocument/2006/relationships/image" Target="../media/image204.png"/><Relationship Id="rId577" Type="http://schemas.openxmlformats.org/officeDocument/2006/relationships/customXml" Target="../ink/ink360.xml"/><Relationship Id="rId700" Type="http://schemas.openxmlformats.org/officeDocument/2006/relationships/customXml" Target="../ink/ink422.xml"/><Relationship Id="rId1123" Type="http://schemas.openxmlformats.org/officeDocument/2006/relationships/image" Target="../media/image627.png"/><Relationship Id="rId1330" Type="http://schemas.openxmlformats.org/officeDocument/2006/relationships/customXml" Target="../ink/ink737.xml"/><Relationship Id="rId132" Type="http://schemas.openxmlformats.org/officeDocument/2006/relationships/customXml" Target="../ink/ink135.xml"/><Relationship Id="rId784" Type="http://schemas.openxmlformats.org/officeDocument/2006/relationships/customXml" Target="../ink/ink464.xml"/><Relationship Id="rId991" Type="http://schemas.openxmlformats.org/officeDocument/2006/relationships/image" Target="../media/image561.png"/><Relationship Id="rId1067" Type="http://schemas.openxmlformats.org/officeDocument/2006/relationships/image" Target="../media/image599.png"/><Relationship Id="rId437" Type="http://schemas.openxmlformats.org/officeDocument/2006/relationships/customXml" Target="../ink/ink289.xml"/><Relationship Id="rId644" Type="http://schemas.openxmlformats.org/officeDocument/2006/relationships/customXml" Target="../ink/ink394.xml"/><Relationship Id="rId851" Type="http://schemas.openxmlformats.org/officeDocument/2006/relationships/image" Target="../media/image491.png"/><Relationship Id="rId1274" Type="http://schemas.openxmlformats.org/officeDocument/2006/relationships/customXml" Target="../ink/ink709.xml"/><Relationship Id="rId283" Type="http://schemas.openxmlformats.org/officeDocument/2006/relationships/customXml" Target="../ink/ink211.xml"/><Relationship Id="rId490" Type="http://schemas.openxmlformats.org/officeDocument/2006/relationships/customXml" Target="../ink/ink316.xml"/><Relationship Id="rId504" Type="http://schemas.openxmlformats.org/officeDocument/2006/relationships/customXml" Target="../ink/ink323.xml"/><Relationship Id="rId711" Type="http://schemas.openxmlformats.org/officeDocument/2006/relationships/image" Target="../media/image421.png"/><Relationship Id="rId949" Type="http://schemas.openxmlformats.org/officeDocument/2006/relationships/image" Target="../media/image540.png"/><Relationship Id="rId1134" Type="http://schemas.openxmlformats.org/officeDocument/2006/relationships/customXml" Target="../ink/ink639.xml"/><Relationship Id="rId1341" Type="http://schemas.openxmlformats.org/officeDocument/2006/relationships/image" Target="../media/image736.png"/><Relationship Id="rId78" Type="http://schemas.openxmlformats.org/officeDocument/2006/relationships/customXml" Target="../ink/ink107.xml"/><Relationship Id="rId143" Type="http://schemas.openxmlformats.org/officeDocument/2006/relationships/image" Target="../media/image140.png"/><Relationship Id="rId350" Type="http://schemas.openxmlformats.org/officeDocument/2006/relationships/image" Target="../media/image243.png"/><Relationship Id="rId588" Type="http://schemas.openxmlformats.org/officeDocument/2006/relationships/image" Target="../media/image360.png"/><Relationship Id="rId795" Type="http://schemas.openxmlformats.org/officeDocument/2006/relationships/image" Target="../media/image463.png"/><Relationship Id="rId809" Type="http://schemas.openxmlformats.org/officeDocument/2006/relationships/image" Target="../media/image470.png"/><Relationship Id="rId1201" Type="http://schemas.openxmlformats.org/officeDocument/2006/relationships/image" Target="../media/image666.png"/><Relationship Id="rId9" Type="http://schemas.openxmlformats.org/officeDocument/2006/relationships/image" Target="../media/image74.png"/><Relationship Id="rId210" Type="http://schemas.openxmlformats.org/officeDocument/2006/relationships/image" Target="../media/image173.png"/><Relationship Id="rId448" Type="http://schemas.openxmlformats.org/officeDocument/2006/relationships/customXml" Target="../ink/ink295.xml"/><Relationship Id="rId655" Type="http://schemas.openxmlformats.org/officeDocument/2006/relationships/image" Target="../media/image393.png"/><Relationship Id="rId862" Type="http://schemas.openxmlformats.org/officeDocument/2006/relationships/customXml" Target="../ink/ink503.xml"/><Relationship Id="rId1078" Type="http://schemas.openxmlformats.org/officeDocument/2006/relationships/customXml" Target="../ink/ink611.xml"/><Relationship Id="rId1285" Type="http://schemas.openxmlformats.org/officeDocument/2006/relationships/image" Target="../media/image708.png"/><Relationship Id="rId294" Type="http://schemas.openxmlformats.org/officeDocument/2006/relationships/image" Target="../media/image215.png"/><Relationship Id="rId308" Type="http://schemas.openxmlformats.org/officeDocument/2006/relationships/image" Target="../media/image222.png"/><Relationship Id="rId515" Type="http://schemas.openxmlformats.org/officeDocument/2006/relationships/customXml" Target="../ink/ink329.xml"/><Relationship Id="rId722" Type="http://schemas.openxmlformats.org/officeDocument/2006/relationships/customXml" Target="../ink/ink433.xml"/><Relationship Id="rId1145" Type="http://schemas.openxmlformats.org/officeDocument/2006/relationships/image" Target="../media/image638.png"/><Relationship Id="rId1352" Type="http://schemas.openxmlformats.org/officeDocument/2006/relationships/customXml" Target="../ink/ink748.xml"/><Relationship Id="rId89" Type="http://schemas.openxmlformats.org/officeDocument/2006/relationships/image" Target="../media/image114.png"/><Relationship Id="rId154" Type="http://schemas.openxmlformats.org/officeDocument/2006/relationships/customXml" Target="../ink/ink146.xml"/><Relationship Id="rId361" Type="http://schemas.openxmlformats.org/officeDocument/2006/relationships/customXml" Target="../ink/ink250.xml"/><Relationship Id="rId599" Type="http://schemas.openxmlformats.org/officeDocument/2006/relationships/customXml" Target="../ink/ink371.xml"/><Relationship Id="rId1005" Type="http://schemas.openxmlformats.org/officeDocument/2006/relationships/image" Target="../media/image568.png"/><Relationship Id="rId1212" Type="http://schemas.openxmlformats.org/officeDocument/2006/relationships/customXml" Target="../ink/ink678.xml"/><Relationship Id="rId459" Type="http://schemas.openxmlformats.org/officeDocument/2006/relationships/image" Target="../media/image296.png"/><Relationship Id="rId666" Type="http://schemas.openxmlformats.org/officeDocument/2006/relationships/customXml" Target="../ink/ink405.xml"/><Relationship Id="rId873" Type="http://schemas.openxmlformats.org/officeDocument/2006/relationships/image" Target="../media/image502.png"/><Relationship Id="rId1089" Type="http://schemas.openxmlformats.org/officeDocument/2006/relationships/image" Target="../media/image610.png"/><Relationship Id="rId1296" Type="http://schemas.openxmlformats.org/officeDocument/2006/relationships/customXml" Target="../ink/ink720.xml"/><Relationship Id="rId16" Type="http://schemas.openxmlformats.org/officeDocument/2006/relationships/customXml" Target="../ink/ink76.xml"/><Relationship Id="rId221" Type="http://schemas.openxmlformats.org/officeDocument/2006/relationships/customXml" Target="../ink/ink180.xml"/><Relationship Id="rId319" Type="http://schemas.openxmlformats.org/officeDocument/2006/relationships/customXml" Target="../ink/ink229.xml"/><Relationship Id="rId526" Type="http://schemas.openxmlformats.org/officeDocument/2006/relationships/image" Target="../media/image329.png"/><Relationship Id="rId1156" Type="http://schemas.openxmlformats.org/officeDocument/2006/relationships/customXml" Target="../ink/ink650.xml"/><Relationship Id="rId1363" Type="http://schemas.openxmlformats.org/officeDocument/2006/relationships/image" Target="../media/image747.png"/><Relationship Id="rId733" Type="http://schemas.openxmlformats.org/officeDocument/2006/relationships/image" Target="../media/image432.png"/><Relationship Id="rId940" Type="http://schemas.openxmlformats.org/officeDocument/2006/relationships/customXml" Target="../ink/ink542.xml"/><Relationship Id="rId1016" Type="http://schemas.openxmlformats.org/officeDocument/2006/relationships/customXml" Target="../ink/ink580.xml"/><Relationship Id="rId165" Type="http://schemas.openxmlformats.org/officeDocument/2006/relationships/customXml" Target="../ink/ink152.xml"/><Relationship Id="rId372" Type="http://schemas.openxmlformats.org/officeDocument/2006/relationships/image" Target="../media/image254.png"/><Relationship Id="rId677" Type="http://schemas.openxmlformats.org/officeDocument/2006/relationships/image" Target="../media/image404.png"/><Relationship Id="rId800" Type="http://schemas.openxmlformats.org/officeDocument/2006/relationships/customXml" Target="../ink/ink472.xml"/><Relationship Id="rId1223" Type="http://schemas.openxmlformats.org/officeDocument/2006/relationships/image" Target="../media/image677.png"/><Relationship Id="rId232" Type="http://schemas.openxmlformats.org/officeDocument/2006/relationships/image" Target="../media/image184.png"/><Relationship Id="rId884" Type="http://schemas.openxmlformats.org/officeDocument/2006/relationships/customXml" Target="../ink/ink514.xml"/><Relationship Id="rId27" Type="http://schemas.openxmlformats.org/officeDocument/2006/relationships/image" Target="../media/image83.png"/><Relationship Id="rId537" Type="http://schemas.openxmlformats.org/officeDocument/2006/relationships/customXml" Target="../ink/ink340.xml"/><Relationship Id="rId744" Type="http://schemas.openxmlformats.org/officeDocument/2006/relationships/customXml" Target="../ink/ink444.xml"/><Relationship Id="rId951" Type="http://schemas.openxmlformats.org/officeDocument/2006/relationships/image" Target="../media/image541.png"/><Relationship Id="rId1167" Type="http://schemas.openxmlformats.org/officeDocument/2006/relationships/image" Target="../media/image649.png"/><Relationship Id="rId1374" Type="http://schemas.openxmlformats.org/officeDocument/2006/relationships/customXml" Target="../ink/ink759.xml"/><Relationship Id="rId80" Type="http://schemas.openxmlformats.org/officeDocument/2006/relationships/customXml" Target="../ink/ink108.xml"/><Relationship Id="rId176" Type="http://schemas.openxmlformats.org/officeDocument/2006/relationships/image" Target="../media/image156.png"/><Relationship Id="rId383" Type="http://schemas.openxmlformats.org/officeDocument/2006/relationships/customXml" Target="../ink/ink261.xml"/><Relationship Id="rId590" Type="http://schemas.openxmlformats.org/officeDocument/2006/relationships/image" Target="../media/image361.png"/><Relationship Id="rId604" Type="http://schemas.openxmlformats.org/officeDocument/2006/relationships/image" Target="../media/image368.png"/><Relationship Id="rId811" Type="http://schemas.openxmlformats.org/officeDocument/2006/relationships/image" Target="../media/image471.png"/><Relationship Id="rId1027" Type="http://schemas.openxmlformats.org/officeDocument/2006/relationships/image" Target="../media/image579.png"/><Relationship Id="rId1234" Type="http://schemas.openxmlformats.org/officeDocument/2006/relationships/customXml" Target="../ink/ink689.xml"/><Relationship Id="rId243" Type="http://schemas.openxmlformats.org/officeDocument/2006/relationships/customXml" Target="../ink/ink191.xml"/><Relationship Id="rId450" Type="http://schemas.openxmlformats.org/officeDocument/2006/relationships/customXml" Target="../ink/ink296.xml"/><Relationship Id="rId688" Type="http://schemas.openxmlformats.org/officeDocument/2006/relationships/customXml" Target="../ink/ink416.xml"/><Relationship Id="rId895" Type="http://schemas.openxmlformats.org/officeDocument/2006/relationships/image" Target="../media/image513.png"/><Relationship Id="rId909" Type="http://schemas.openxmlformats.org/officeDocument/2006/relationships/image" Target="../media/image520.png"/><Relationship Id="rId1080" Type="http://schemas.openxmlformats.org/officeDocument/2006/relationships/customXml" Target="../ink/ink612.xml"/><Relationship Id="rId1301" Type="http://schemas.openxmlformats.org/officeDocument/2006/relationships/image" Target="../media/image716.png"/><Relationship Id="rId38" Type="http://schemas.openxmlformats.org/officeDocument/2006/relationships/customXml" Target="../ink/ink87.xml"/><Relationship Id="rId103" Type="http://schemas.openxmlformats.org/officeDocument/2006/relationships/image" Target="../media/image121.png"/><Relationship Id="rId310" Type="http://schemas.openxmlformats.org/officeDocument/2006/relationships/image" Target="../media/image223.png"/><Relationship Id="rId548" Type="http://schemas.openxmlformats.org/officeDocument/2006/relationships/image" Target="../media/image340.png"/><Relationship Id="rId755" Type="http://schemas.openxmlformats.org/officeDocument/2006/relationships/image" Target="../media/image443.png"/><Relationship Id="rId962" Type="http://schemas.openxmlformats.org/officeDocument/2006/relationships/customXml" Target="../ink/ink553.xml"/><Relationship Id="rId1178" Type="http://schemas.openxmlformats.org/officeDocument/2006/relationships/customXml" Target="../ink/ink661.xml"/><Relationship Id="rId1385" Type="http://schemas.openxmlformats.org/officeDocument/2006/relationships/image" Target="../media/image758.png"/><Relationship Id="rId91" Type="http://schemas.openxmlformats.org/officeDocument/2006/relationships/image" Target="../media/image115.png"/><Relationship Id="rId187" Type="http://schemas.openxmlformats.org/officeDocument/2006/relationships/customXml" Target="../ink/ink163.xml"/><Relationship Id="rId394" Type="http://schemas.openxmlformats.org/officeDocument/2006/relationships/image" Target="../media/image265.png"/><Relationship Id="rId408" Type="http://schemas.openxmlformats.org/officeDocument/2006/relationships/image" Target="../media/image272.png"/><Relationship Id="rId615" Type="http://schemas.openxmlformats.org/officeDocument/2006/relationships/customXml" Target="../ink/ink379.xml"/><Relationship Id="rId822" Type="http://schemas.openxmlformats.org/officeDocument/2006/relationships/customXml" Target="../ink/ink483.xml"/><Relationship Id="rId1038" Type="http://schemas.openxmlformats.org/officeDocument/2006/relationships/customXml" Target="../ink/ink591.xml"/><Relationship Id="rId1245" Type="http://schemas.openxmlformats.org/officeDocument/2006/relationships/image" Target="../media/image688.png"/><Relationship Id="rId254" Type="http://schemas.openxmlformats.org/officeDocument/2006/relationships/image" Target="../media/image195.png"/><Relationship Id="rId699" Type="http://schemas.openxmlformats.org/officeDocument/2006/relationships/image" Target="../media/image415.png"/><Relationship Id="rId1091" Type="http://schemas.openxmlformats.org/officeDocument/2006/relationships/image" Target="../media/image611.png"/><Relationship Id="rId1105" Type="http://schemas.openxmlformats.org/officeDocument/2006/relationships/image" Target="../media/image618.png"/><Relationship Id="rId1312" Type="http://schemas.openxmlformats.org/officeDocument/2006/relationships/customXml" Target="../ink/ink728.xml"/><Relationship Id="rId49" Type="http://schemas.openxmlformats.org/officeDocument/2006/relationships/image" Target="../media/image94.png"/><Relationship Id="rId114" Type="http://schemas.openxmlformats.org/officeDocument/2006/relationships/image" Target="../media/image126.png"/><Relationship Id="rId461" Type="http://schemas.openxmlformats.org/officeDocument/2006/relationships/image" Target="../media/image297.png"/><Relationship Id="rId559" Type="http://schemas.openxmlformats.org/officeDocument/2006/relationships/customXml" Target="../ink/ink351.xml"/><Relationship Id="rId766" Type="http://schemas.openxmlformats.org/officeDocument/2006/relationships/customXml" Target="../ink/ink455.xml"/><Relationship Id="rId1189" Type="http://schemas.openxmlformats.org/officeDocument/2006/relationships/image" Target="../media/image660.png"/><Relationship Id="rId1396" Type="http://schemas.openxmlformats.org/officeDocument/2006/relationships/customXml" Target="../ink/ink770.xml"/><Relationship Id="rId198" Type="http://schemas.openxmlformats.org/officeDocument/2006/relationships/image" Target="../media/image167.png"/><Relationship Id="rId321" Type="http://schemas.openxmlformats.org/officeDocument/2006/relationships/customXml" Target="../ink/ink230.xml"/><Relationship Id="rId419" Type="http://schemas.openxmlformats.org/officeDocument/2006/relationships/customXml" Target="../ink/ink279.xml"/><Relationship Id="rId626" Type="http://schemas.openxmlformats.org/officeDocument/2006/relationships/image" Target="../media/image379.png"/><Relationship Id="rId973" Type="http://schemas.openxmlformats.org/officeDocument/2006/relationships/image" Target="../media/image552.png"/><Relationship Id="rId1049" Type="http://schemas.openxmlformats.org/officeDocument/2006/relationships/image" Target="../media/image590.png"/><Relationship Id="rId1256" Type="http://schemas.openxmlformats.org/officeDocument/2006/relationships/customXml" Target="../ink/ink700.xml"/><Relationship Id="rId833" Type="http://schemas.openxmlformats.org/officeDocument/2006/relationships/image" Target="../media/image482.png"/><Relationship Id="rId1116" Type="http://schemas.openxmlformats.org/officeDocument/2006/relationships/customXml" Target="../ink/ink630.xml"/><Relationship Id="rId265" Type="http://schemas.openxmlformats.org/officeDocument/2006/relationships/customXml" Target="../ink/ink202.xml"/><Relationship Id="rId472" Type="http://schemas.openxmlformats.org/officeDocument/2006/relationships/customXml" Target="../ink/ink307.xml"/><Relationship Id="rId900" Type="http://schemas.openxmlformats.org/officeDocument/2006/relationships/customXml" Target="../ink/ink522.xml"/><Relationship Id="rId1323" Type="http://schemas.openxmlformats.org/officeDocument/2006/relationships/image" Target="../media/image727.png"/><Relationship Id="rId125" Type="http://schemas.openxmlformats.org/officeDocument/2006/relationships/image" Target="../media/image131.png"/><Relationship Id="rId332" Type="http://schemas.openxmlformats.org/officeDocument/2006/relationships/image" Target="../media/image234.png"/><Relationship Id="rId777" Type="http://schemas.openxmlformats.org/officeDocument/2006/relationships/image" Target="../media/image454.png"/><Relationship Id="rId984" Type="http://schemas.openxmlformats.org/officeDocument/2006/relationships/customXml" Target="../ink/ink564.xml"/><Relationship Id="rId637" Type="http://schemas.openxmlformats.org/officeDocument/2006/relationships/customXml" Target="../ink/ink390.xml"/><Relationship Id="rId844" Type="http://schemas.openxmlformats.org/officeDocument/2006/relationships/customXml" Target="../ink/ink494.xml"/><Relationship Id="rId1267" Type="http://schemas.openxmlformats.org/officeDocument/2006/relationships/image" Target="../media/image699.png"/><Relationship Id="rId276" Type="http://schemas.openxmlformats.org/officeDocument/2006/relationships/image" Target="../media/image206.png"/><Relationship Id="rId483" Type="http://schemas.openxmlformats.org/officeDocument/2006/relationships/image" Target="../media/image308.png"/><Relationship Id="rId690" Type="http://schemas.openxmlformats.org/officeDocument/2006/relationships/customXml" Target="../ink/ink417.xml"/><Relationship Id="rId704" Type="http://schemas.openxmlformats.org/officeDocument/2006/relationships/customXml" Target="../ink/ink424.xml"/><Relationship Id="rId911" Type="http://schemas.openxmlformats.org/officeDocument/2006/relationships/image" Target="../media/image521.png"/><Relationship Id="rId1127" Type="http://schemas.openxmlformats.org/officeDocument/2006/relationships/image" Target="../media/image629.png"/><Relationship Id="rId1334" Type="http://schemas.openxmlformats.org/officeDocument/2006/relationships/customXml" Target="../ink/ink739.xml"/><Relationship Id="rId40" Type="http://schemas.openxmlformats.org/officeDocument/2006/relationships/customXml" Target="../ink/ink88.xml"/><Relationship Id="rId136" Type="http://schemas.openxmlformats.org/officeDocument/2006/relationships/customXml" Target="../ink/ink137.xml"/><Relationship Id="rId343" Type="http://schemas.openxmlformats.org/officeDocument/2006/relationships/customXml" Target="../ink/ink241.xml"/><Relationship Id="rId550" Type="http://schemas.openxmlformats.org/officeDocument/2006/relationships/image" Target="../media/image341.png"/><Relationship Id="rId788" Type="http://schemas.openxmlformats.org/officeDocument/2006/relationships/customXml" Target="../ink/ink466.xml"/><Relationship Id="rId995" Type="http://schemas.openxmlformats.org/officeDocument/2006/relationships/image" Target="../media/image563.png"/><Relationship Id="rId1180" Type="http://schemas.openxmlformats.org/officeDocument/2006/relationships/customXml" Target="../ink/ink662.xml"/><Relationship Id="rId203" Type="http://schemas.openxmlformats.org/officeDocument/2006/relationships/customXml" Target="../ink/ink171.xml"/><Relationship Id="rId648" Type="http://schemas.openxmlformats.org/officeDocument/2006/relationships/customXml" Target="../ink/ink396.xml"/><Relationship Id="rId855" Type="http://schemas.openxmlformats.org/officeDocument/2006/relationships/image" Target="../media/image493.png"/><Relationship Id="rId1040" Type="http://schemas.openxmlformats.org/officeDocument/2006/relationships/customXml" Target="../ink/ink592.xml"/><Relationship Id="rId1278" Type="http://schemas.openxmlformats.org/officeDocument/2006/relationships/customXml" Target="../ink/ink711.xml"/><Relationship Id="rId287" Type="http://schemas.openxmlformats.org/officeDocument/2006/relationships/customXml" Target="../ink/ink213.xml"/><Relationship Id="rId410" Type="http://schemas.openxmlformats.org/officeDocument/2006/relationships/image" Target="../media/image273.png"/><Relationship Id="rId494" Type="http://schemas.openxmlformats.org/officeDocument/2006/relationships/customXml" Target="../ink/ink318.xml"/><Relationship Id="rId508" Type="http://schemas.openxmlformats.org/officeDocument/2006/relationships/image" Target="../media/image320.png"/><Relationship Id="rId715" Type="http://schemas.openxmlformats.org/officeDocument/2006/relationships/image" Target="../media/image423.png"/><Relationship Id="rId922" Type="http://schemas.openxmlformats.org/officeDocument/2006/relationships/customXml" Target="../ink/ink533.xml"/><Relationship Id="rId1138" Type="http://schemas.openxmlformats.org/officeDocument/2006/relationships/customXml" Target="../ink/ink641.xml"/><Relationship Id="rId1345" Type="http://schemas.openxmlformats.org/officeDocument/2006/relationships/image" Target="../media/image738.png"/><Relationship Id="rId147" Type="http://schemas.openxmlformats.org/officeDocument/2006/relationships/image" Target="../media/image142.png"/><Relationship Id="rId354" Type="http://schemas.openxmlformats.org/officeDocument/2006/relationships/image" Target="../media/image245.png"/><Relationship Id="rId799" Type="http://schemas.openxmlformats.org/officeDocument/2006/relationships/image" Target="../media/image465.png"/><Relationship Id="rId1191" Type="http://schemas.openxmlformats.org/officeDocument/2006/relationships/image" Target="../media/image661.png"/><Relationship Id="rId1205" Type="http://schemas.openxmlformats.org/officeDocument/2006/relationships/image" Target="../media/image668.png"/><Relationship Id="rId51" Type="http://schemas.openxmlformats.org/officeDocument/2006/relationships/image" Target="../media/image95.png"/><Relationship Id="rId561" Type="http://schemas.openxmlformats.org/officeDocument/2006/relationships/customXml" Target="../ink/ink352.xml"/><Relationship Id="rId659" Type="http://schemas.openxmlformats.org/officeDocument/2006/relationships/image" Target="../media/image395.png"/><Relationship Id="rId866" Type="http://schemas.openxmlformats.org/officeDocument/2006/relationships/customXml" Target="../ink/ink505.xml"/><Relationship Id="rId1289" Type="http://schemas.openxmlformats.org/officeDocument/2006/relationships/image" Target="../media/image710.png"/><Relationship Id="rId214" Type="http://schemas.openxmlformats.org/officeDocument/2006/relationships/image" Target="../media/image175.png"/><Relationship Id="rId298" Type="http://schemas.openxmlformats.org/officeDocument/2006/relationships/image" Target="../media/image217.png"/><Relationship Id="rId421" Type="http://schemas.openxmlformats.org/officeDocument/2006/relationships/customXml" Target="../ink/ink280.xml"/><Relationship Id="rId519" Type="http://schemas.openxmlformats.org/officeDocument/2006/relationships/customXml" Target="../ink/ink331.xml"/><Relationship Id="rId1051" Type="http://schemas.openxmlformats.org/officeDocument/2006/relationships/image" Target="../media/image591.png"/><Relationship Id="rId1149" Type="http://schemas.openxmlformats.org/officeDocument/2006/relationships/image" Target="../media/image640.png"/><Relationship Id="rId1356" Type="http://schemas.openxmlformats.org/officeDocument/2006/relationships/customXml" Target="../ink/ink750.xml"/><Relationship Id="rId158" Type="http://schemas.openxmlformats.org/officeDocument/2006/relationships/customXml" Target="../ink/ink148.xml"/><Relationship Id="rId726" Type="http://schemas.openxmlformats.org/officeDocument/2006/relationships/customXml" Target="../ink/ink435.xml"/><Relationship Id="rId933" Type="http://schemas.openxmlformats.org/officeDocument/2006/relationships/image" Target="../media/image532.png"/><Relationship Id="rId1009" Type="http://schemas.openxmlformats.org/officeDocument/2006/relationships/image" Target="../media/image570.png"/><Relationship Id="rId62" Type="http://schemas.openxmlformats.org/officeDocument/2006/relationships/customXml" Target="../ink/ink99.xml"/><Relationship Id="rId365" Type="http://schemas.openxmlformats.org/officeDocument/2006/relationships/customXml" Target="../ink/ink252.xml"/><Relationship Id="rId572" Type="http://schemas.openxmlformats.org/officeDocument/2006/relationships/image" Target="../media/image352.png"/><Relationship Id="rId1216" Type="http://schemas.openxmlformats.org/officeDocument/2006/relationships/customXml" Target="../ink/ink680.xml"/><Relationship Id="rId225" Type="http://schemas.openxmlformats.org/officeDocument/2006/relationships/customXml" Target="../ink/ink182.xml"/><Relationship Id="rId432" Type="http://schemas.openxmlformats.org/officeDocument/2006/relationships/image" Target="../media/image283.png"/><Relationship Id="rId877" Type="http://schemas.openxmlformats.org/officeDocument/2006/relationships/image" Target="../media/image504.png"/><Relationship Id="rId1062" Type="http://schemas.openxmlformats.org/officeDocument/2006/relationships/customXml" Target="../ink/ink603.xml"/><Relationship Id="rId737" Type="http://schemas.openxmlformats.org/officeDocument/2006/relationships/image" Target="../media/image434.png"/><Relationship Id="rId944" Type="http://schemas.openxmlformats.org/officeDocument/2006/relationships/customXml" Target="../ink/ink544.xml"/><Relationship Id="rId1367" Type="http://schemas.openxmlformats.org/officeDocument/2006/relationships/image" Target="../media/image749.png"/><Relationship Id="rId73" Type="http://schemas.openxmlformats.org/officeDocument/2006/relationships/image" Target="../media/image106.png"/><Relationship Id="rId169" Type="http://schemas.openxmlformats.org/officeDocument/2006/relationships/customXml" Target="../ink/ink154.xml"/><Relationship Id="rId376" Type="http://schemas.openxmlformats.org/officeDocument/2006/relationships/image" Target="../media/image256.png"/><Relationship Id="rId583" Type="http://schemas.openxmlformats.org/officeDocument/2006/relationships/customXml" Target="../ink/ink363.xml"/><Relationship Id="rId790" Type="http://schemas.openxmlformats.org/officeDocument/2006/relationships/customXml" Target="../ink/ink467.xml"/><Relationship Id="rId804" Type="http://schemas.openxmlformats.org/officeDocument/2006/relationships/customXml" Target="../ink/ink474.xml"/><Relationship Id="rId1227" Type="http://schemas.openxmlformats.org/officeDocument/2006/relationships/image" Target="../media/image679.png"/><Relationship Id="rId4" Type="http://schemas.openxmlformats.org/officeDocument/2006/relationships/customXml" Target="../ink/ink70.xml"/><Relationship Id="rId236" Type="http://schemas.openxmlformats.org/officeDocument/2006/relationships/image" Target="../media/image186.png"/><Relationship Id="rId443" Type="http://schemas.openxmlformats.org/officeDocument/2006/relationships/customXml" Target="../ink/ink292.xml"/><Relationship Id="rId650" Type="http://schemas.openxmlformats.org/officeDocument/2006/relationships/customXml" Target="../ink/ink397.xml"/><Relationship Id="rId888" Type="http://schemas.openxmlformats.org/officeDocument/2006/relationships/customXml" Target="../ink/ink516.xml"/><Relationship Id="rId1073" Type="http://schemas.openxmlformats.org/officeDocument/2006/relationships/image" Target="../media/image602.png"/><Relationship Id="rId1280" Type="http://schemas.openxmlformats.org/officeDocument/2006/relationships/customXml" Target="../ink/ink712.xml"/><Relationship Id="rId303" Type="http://schemas.openxmlformats.org/officeDocument/2006/relationships/customXml" Target="../ink/ink221.xml"/><Relationship Id="rId748" Type="http://schemas.openxmlformats.org/officeDocument/2006/relationships/customXml" Target="../ink/ink446.xml"/><Relationship Id="rId955" Type="http://schemas.openxmlformats.org/officeDocument/2006/relationships/image" Target="../media/image543.png"/><Relationship Id="rId1140" Type="http://schemas.openxmlformats.org/officeDocument/2006/relationships/customXml" Target="../ink/ink642.xml"/><Relationship Id="rId1378" Type="http://schemas.openxmlformats.org/officeDocument/2006/relationships/customXml" Target="../ink/ink761.xml"/><Relationship Id="rId84" Type="http://schemas.openxmlformats.org/officeDocument/2006/relationships/customXml" Target="../ink/ink110.xml"/><Relationship Id="rId387" Type="http://schemas.openxmlformats.org/officeDocument/2006/relationships/customXml" Target="../ink/ink263.xml"/><Relationship Id="rId510" Type="http://schemas.openxmlformats.org/officeDocument/2006/relationships/image" Target="../media/image321.png"/><Relationship Id="rId594" Type="http://schemas.openxmlformats.org/officeDocument/2006/relationships/image" Target="../media/image363.png"/><Relationship Id="rId608" Type="http://schemas.openxmlformats.org/officeDocument/2006/relationships/image" Target="../media/image370.png"/><Relationship Id="rId815" Type="http://schemas.openxmlformats.org/officeDocument/2006/relationships/image" Target="../media/image473.png"/><Relationship Id="rId1238" Type="http://schemas.openxmlformats.org/officeDocument/2006/relationships/customXml" Target="../ink/ink691.xml"/><Relationship Id="rId247" Type="http://schemas.openxmlformats.org/officeDocument/2006/relationships/customXml" Target="../ink/ink193.xml"/><Relationship Id="rId899" Type="http://schemas.openxmlformats.org/officeDocument/2006/relationships/image" Target="../media/image515.png"/><Relationship Id="rId1000" Type="http://schemas.openxmlformats.org/officeDocument/2006/relationships/customXml" Target="../ink/ink572.xml"/><Relationship Id="rId1084" Type="http://schemas.openxmlformats.org/officeDocument/2006/relationships/customXml" Target="../ink/ink614.xml"/><Relationship Id="rId1305" Type="http://schemas.openxmlformats.org/officeDocument/2006/relationships/image" Target="../media/image718.png"/><Relationship Id="rId107" Type="http://schemas.openxmlformats.org/officeDocument/2006/relationships/image" Target="../media/image123.png"/><Relationship Id="rId454" Type="http://schemas.openxmlformats.org/officeDocument/2006/relationships/customXml" Target="../ink/ink298.xml"/><Relationship Id="rId661" Type="http://schemas.openxmlformats.org/officeDocument/2006/relationships/image" Target="../media/image396.png"/><Relationship Id="rId759" Type="http://schemas.openxmlformats.org/officeDocument/2006/relationships/image" Target="../media/image445.png"/><Relationship Id="rId966" Type="http://schemas.openxmlformats.org/officeDocument/2006/relationships/customXml" Target="../ink/ink555.xml"/><Relationship Id="rId1291" Type="http://schemas.openxmlformats.org/officeDocument/2006/relationships/image" Target="../media/image711.png"/><Relationship Id="rId1389" Type="http://schemas.openxmlformats.org/officeDocument/2006/relationships/image" Target="../media/image760.png"/><Relationship Id="rId11" Type="http://schemas.openxmlformats.org/officeDocument/2006/relationships/image" Target="../media/image75.png"/><Relationship Id="rId314" Type="http://schemas.openxmlformats.org/officeDocument/2006/relationships/image" Target="../media/image225.png"/><Relationship Id="rId398" Type="http://schemas.openxmlformats.org/officeDocument/2006/relationships/image" Target="../media/image267.png"/><Relationship Id="rId521" Type="http://schemas.openxmlformats.org/officeDocument/2006/relationships/customXml" Target="../ink/ink332.xml"/><Relationship Id="rId619" Type="http://schemas.openxmlformats.org/officeDocument/2006/relationships/customXml" Target="../ink/ink381.xml"/><Relationship Id="rId1151" Type="http://schemas.openxmlformats.org/officeDocument/2006/relationships/image" Target="../media/image641.png"/><Relationship Id="rId1249" Type="http://schemas.openxmlformats.org/officeDocument/2006/relationships/image" Target="../media/image690.png"/><Relationship Id="rId95" Type="http://schemas.openxmlformats.org/officeDocument/2006/relationships/image" Target="../media/image117.png"/><Relationship Id="rId160" Type="http://schemas.openxmlformats.org/officeDocument/2006/relationships/customXml" Target="../ink/ink149.xml"/><Relationship Id="rId826" Type="http://schemas.openxmlformats.org/officeDocument/2006/relationships/customXml" Target="../ink/ink485.xml"/><Relationship Id="rId1011" Type="http://schemas.openxmlformats.org/officeDocument/2006/relationships/image" Target="../media/image571.png"/><Relationship Id="rId1109" Type="http://schemas.openxmlformats.org/officeDocument/2006/relationships/image" Target="../media/image620.png"/><Relationship Id="rId258" Type="http://schemas.openxmlformats.org/officeDocument/2006/relationships/image" Target="../media/image197.png"/><Relationship Id="rId465" Type="http://schemas.openxmlformats.org/officeDocument/2006/relationships/image" Target="../media/image299.png"/><Relationship Id="rId672" Type="http://schemas.openxmlformats.org/officeDocument/2006/relationships/customXml" Target="../ink/ink408.xml"/><Relationship Id="rId1095" Type="http://schemas.openxmlformats.org/officeDocument/2006/relationships/image" Target="../media/image613.png"/><Relationship Id="rId1316" Type="http://schemas.openxmlformats.org/officeDocument/2006/relationships/customXml" Target="../ink/ink730.xml"/><Relationship Id="rId22" Type="http://schemas.openxmlformats.org/officeDocument/2006/relationships/customXml" Target="../ink/ink79.xml"/><Relationship Id="rId118" Type="http://schemas.openxmlformats.org/officeDocument/2006/relationships/image" Target="../media/image128.png"/><Relationship Id="rId325" Type="http://schemas.openxmlformats.org/officeDocument/2006/relationships/customXml" Target="../ink/ink232.xml"/><Relationship Id="rId532" Type="http://schemas.openxmlformats.org/officeDocument/2006/relationships/image" Target="../media/image332.png"/><Relationship Id="rId977" Type="http://schemas.openxmlformats.org/officeDocument/2006/relationships/image" Target="../media/image554.png"/><Relationship Id="rId1162" Type="http://schemas.openxmlformats.org/officeDocument/2006/relationships/customXml" Target="../ink/ink653.xml"/><Relationship Id="rId171" Type="http://schemas.openxmlformats.org/officeDocument/2006/relationships/customXml" Target="../ink/ink155.xml"/><Relationship Id="rId837" Type="http://schemas.openxmlformats.org/officeDocument/2006/relationships/image" Target="../media/image484.png"/><Relationship Id="rId1022" Type="http://schemas.openxmlformats.org/officeDocument/2006/relationships/customXml" Target="../ink/ink583.xml"/><Relationship Id="rId269" Type="http://schemas.openxmlformats.org/officeDocument/2006/relationships/customXml" Target="../ink/ink204.xml"/><Relationship Id="rId476" Type="http://schemas.openxmlformats.org/officeDocument/2006/relationships/customXml" Target="../ink/ink309.xml"/><Relationship Id="rId683" Type="http://schemas.openxmlformats.org/officeDocument/2006/relationships/image" Target="../media/image407.png"/><Relationship Id="rId890" Type="http://schemas.openxmlformats.org/officeDocument/2006/relationships/customXml" Target="../ink/ink517.xml"/><Relationship Id="rId904" Type="http://schemas.openxmlformats.org/officeDocument/2006/relationships/customXml" Target="../ink/ink524.xml"/><Relationship Id="rId1327" Type="http://schemas.openxmlformats.org/officeDocument/2006/relationships/image" Target="../media/image729.png"/><Relationship Id="rId33" Type="http://schemas.openxmlformats.org/officeDocument/2006/relationships/image" Target="../media/image86.png"/><Relationship Id="rId129" Type="http://schemas.openxmlformats.org/officeDocument/2006/relationships/image" Target="../media/image133.png"/><Relationship Id="rId336" Type="http://schemas.openxmlformats.org/officeDocument/2006/relationships/image" Target="../media/image236.png"/><Relationship Id="rId543" Type="http://schemas.openxmlformats.org/officeDocument/2006/relationships/customXml" Target="../ink/ink343.xml"/><Relationship Id="rId988" Type="http://schemas.openxmlformats.org/officeDocument/2006/relationships/customXml" Target="../ink/ink566.xml"/><Relationship Id="rId1173" Type="http://schemas.openxmlformats.org/officeDocument/2006/relationships/image" Target="../media/image652.png"/><Relationship Id="rId1380" Type="http://schemas.openxmlformats.org/officeDocument/2006/relationships/customXml" Target="../ink/ink762.xml"/><Relationship Id="rId182" Type="http://schemas.openxmlformats.org/officeDocument/2006/relationships/image" Target="../media/image159.png"/><Relationship Id="rId403" Type="http://schemas.openxmlformats.org/officeDocument/2006/relationships/customXml" Target="../ink/ink271.xml"/><Relationship Id="rId750" Type="http://schemas.openxmlformats.org/officeDocument/2006/relationships/customXml" Target="../ink/ink447.xml"/><Relationship Id="rId848" Type="http://schemas.openxmlformats.org/officeDocument/2006/relationships/customXml" Target="../ink/ink496.xml"/><Relationship Id="rId1033" Type="http://schemas.openxmlformats.org/officeDocument/2006/relationships/image" Target="../media/image582.png"/><Relationship Id="rId487" Type="http://schemas.openxmlformats.org/officeDocument/2006/relationships/image" Target="../media/image310.png"/><Relationship Id="rId610" Type="http://schemas.openxmlformats.org/officeDocument/2006/relationships/image" Target="../media/image371.png"/><Relationship Id="rId694" Type="http://schemas.openxmlformats.org/officeDocument/2006/relationships/customXml" Target="../ink/ink419.xml"/><Relationship Id="rId708" Type="http://schemas.openxmlformats.org/officeDocument/2006/relationships/customXml" Target="../ink/ink426.xml"/><Relationship Id="rId915" Type="http://schemas.openxmlformats.org/officeDocument/2006/relationships/image" Target="../media/image523.png"/><Relationship Id="rId1240" Type="http://schemas.openxmlformats.org/officeDocument/2006/relationships/customXml" Target="../ink/ink692.xml"/><Relationship Id="rId1338" Type="http://schemas.openxmlformats.org/officeDocument/2006/relationships/customXml" Target="../ink/ink741.xml"/><Relationship Id="rId347" Type="http://schemas.openxmlformats.org/officeDocument/2006/relationships/customXml" Target="../ink/ink243.xml"/><Relationship Id="rId999" Type="http://schemas.openxmlformats.org/officeDocument/2006/relationships/image" Target="../media/image565.png"/><Relationship Id="rId1100" Type="http://schemas.openxmlformats.org/officeDocument/2006/relationships/customXml" Target="../ink/ink622.xml"/><Relationship Id="rId1184" Type="http://schemas.openxmlformats.org/officeDocument/2006/relationships/customXml" Target="../ink/ink664.xml"/><Relationship Id="rId44" Type="http://schemas.openxmlformats.org/officeDocument/2006/relationships/customXml" Target="../ink/ink90.xml"/><Relationship Id="rId554" Type="http://schemas.openxmlformats.org/officeDocument/2006/relationships/image" Target="../media/image343.png"/><Relationship Id="rId761" Type="http://schemas.openxmlformats.org/officeDocument/2006/relationships/image" Target="../media/image446.png"/><Relationship Id="rId859" Type="http://schemas.openxmlformats.org/officeDocument/2006/relationships/image" Target="../media/image495.png"/><Relationship Id="rId1391" Type="http://schemas.openxmlformats.org/officeDocument/2006/relationships/image" Target="../media/image761.png"/><Relationship Id="rId193" Type="http://schemas.openxmlformats.org/officeDocument/2006/relationships/customXml" Target="../ink/ink166.xml"/><Relationship Id="rId207" Type="http://schemas.openxmlformats.org/officeDocument/2006/relationships/customXml" Target="../ink/ink173.xml"/><Relationship Id="rId414" Type="http://schemas.openxmlformats.org/officeDocument/2006/relationships/image" Target="../media/image275.png"/><Relationship Id="rId498" Type="http://schemas.openxmlformats.org/officeDocument/2006/relationships/customXml" Target="../ink/ink320.xml"/><Relationship Id="rId621" Type="http://schemas.openxmlformats.org/officeDocument/2006/relationships/customXml" Target="../ink/ink382.xml"/><Relationship Id="rId1044" Type="http://schemas.openxmlformats.org/officeDocument/2006/relationships/customXml" Target="../ink/ink594.xml"/><Relationship Id="rId1251" Type="http://schemas.openxmlformats.org/officeDocument/2006/relationships/image" Target="../media/image691.png"/><Relationship Id="rId1349" Type="http://schemas.openxmlformats.org/officeDocument/2006/relationships/image" Target="../media/image740.png"/><Relationship Id="rId260" Type="http://schemas.openxmlformats.org/officeDocument/2006/relationships/image" Target="../media/image198.png"/><Relationship Id="rId719" Type="http://schemas.openxmlformats.org/officeDocument/2006/relationships/image" Target="../media/image425.png"/><Relationship Id="rId926" Type="http://schemas.openxmlformats.org/officeDocument/2006/relationships/customXml" Target="../ink/ink535.xml"/><Relationship Id="rId1111" Type="http://schemas.openxmlformats.org/officeDocument/2006/relationships/image" Target="../media/image621.png"/><Relationship Id="rId55" Type="http://schemas.openxmlformats.org/officeDocument/2006/relationships/image" Target="../media/image97.png"/><Relationship Id="rId120" Type="http://schemas.openxmlformats.org/officeDocument/2006/relationships/customXml" Target="../ink/ink129.xml"/><Relationship Id="rId358" Type="http://schemas.openxmlformats.org/officeDocument/2006/relationships/image" Target="../media/image247.png"/><Relationship Id="rId565" Type="http://schemas.openxmlformats.org/officeDocument/2006/relationships/customXml" Target="../ink/ink354.xml"/><Relationship Id="rId772" Type="http://schemas.openxmlformats.org/officeDocument/2006/relationships/customXml" Target="../ink/ink458.xml"/><Relationship Id="rId1195" Type="http://schemas.openxmlformats.org/officeDocument/2006/relationships/image" Target="../media/image663.png"/><Relationship Id="rId1209" Type="http://schemas.openxmlformats.org/officeDocument/2006/relationships/image" Target="../media/image670.png"/><Relationship Id="rId218" Type="http://schemas.openxmlformats.org/officeDocument/2006/relationships/image" Target="../media/image177.png"/><Relationship Id="rId425" Type="http://schemas.openxmlformats.org/officeDocument/2006/relationships/customXml" Target="../ink/ink283.xml"/><Relationship Id="rId632" Type="http://schemas.openxmlformats.org/officeDocument/2006/relationships/image" Target="../media/image382.png"/><Relationship Id="rId1055" Type="http://schemas.openxmlformats.org/officeDocument/2006/relationships/image" Target="../media/image593.png"/><Relationship Id="rId1262" Type="http://schemas.openxmlformats.org/officeDocument/2006/relationships/customXml" Target="../ink/ink703.xml"/><Relationship Id="rId271" Type="http://schemas.openxmlformats.org/officeDocument/2006/relationships/customXml" Target="../ink/ink205.xml"/><Relationship Id="rId937" Type="http://schemas.openxmlformats.org/officeDocument/2006/relationships/image" Target="../media/image534.png"/><Relationship Id="rId1122" Type="http://schemas.openxmlformats.org/officeDocument/2006/relationships/customXml" Target="../ink/ink633.xml"/><Relationship Id="rId66" Type="http://schemas.openxmlformats.org/officeDocument/2006/relationships/customXml" Target="../ink/ink101.xml"/><Relationship Id="rId131" Type="http://schemas.openxmlformats.org/officeDocument/2006/relationships/image" Target="../media/image134.png"/><Relationship Id="rId369" Type="http://schemas.openxmlformats.org/officeDocument/2006/relationships/customXml" Target="../ink/ink254.xml"/><Relationship Id="rId576" Type="http://schemas.openxmlformats.org/officeDocument/2006/relationships/image" Target="../media/image354.png"/><Relationship Id="rId783" Type="http://schemas.openxmlformats.org/officeDocument/2006/relationships/image" Target="../media/image457.png"/><Relationship Id="rId990" Type="http://schemas.openxmlformats.org/officeDocument/2006/relationships/customXml" Target="../ink/ink567.xml"/><Relationship Id="rId229" Type="http://schemas.openxmlformats.org/officeDocument/2006/relationships/customXml" Target="../ink/ink184.xml"/><Relationship Id="rId436" Type="http://schemas.openxmlformats.org/officeDocument/2006/relationships/image" Target="../media/image285.png"/><Relationship Id="rId643" Type="http://schemas.openxmlformats.org/officeDocument/2006/relationships/image" Target="../media/image387.png"/><Relationship Id="rId1066" Type="http://schemas.openxmlformats.org/officeDocument/2006/relationships/customXml" Target="../ink/ink605.xml"/><Relationship Id="rId1273" Type="http://schemas.openxmlformats.org/officeDocument/2006/relationships/image" Target="../media/image702.png"/><Relationship Id="rId850" Type="http://schemas.openxmlformats.org/officeDocument/2006/relationships/customXml" Target="../ink/ink497.xml"/><Relationship Id="rId948" Type="http://schemas.openxmlformats.org/officeDocument/2006/relationships/customXml" Target="../ink/ink546.xml"/><Relationship Id="rId1133" Type="http://schemas.openxmlformats.org/officeDocument/2006/relationships/image" Target="../media/image632.png"/><Relationship Id="rId77" Type="http://schemas.openxmlformats.org/officeDocument/2006/relationships/image" Target="../media/image108.png"/><Relationship Id="rId282" Type="http://schemas.openxmlformats.org/officeDocument/2006/relationships/image" Target="../media/image209.png"/><Relationship Id="rId503" Type="http://schemas.openxmlformats.org/officeDocument/2006/relationships/image" Target="../media/image318.png"/><Relationship Id="rId587" Type="http://schemas.openxmlformats.org/officeDocument/2006/relationships/customXml" Target="../ink/ink365.xml"/><Relationship Id="rId710" Type="http://schemas.openxmlformats.org/officeDocument/2006/relationships/customXml" Target="../ink/ink427.xml"/><Relationship Id="rId808" Type="http://schemas.openxmlformats.org/officeDocument/2006/relationships/customXml" Target="../ink/ink476.xml"/><Relationship Id="rId1340" Type="http://schemas.openxmlformats.org/officeDocument/2006/relationships/customXml" Target="../ink/ink742.xml"/><Relationship Id="rId8" Type="http://schemas.openxmlformats.org/officeDocument/2006/relationships/customXml" Target="../ink/ink72.xml"/><Relationship Id="rId142" Type="http://schemas.openxmlformats.org/officeDocument/2006/relationships/customXml" Target="../ink/ink140.xml"/><Relationship Id="rId447" Type="http://schemas.openxmlformats.org/officeDocument/2006/relationships/image" Target="../media/image290.png"/><Relationship Id="rId794" Type="http://schemas.openxmlformats.org/officeDocument/2006/relationships/customXml" Target="../ink/ink469.xml"/><Relationship Id="rId1077" Type="http://schemas.openxmlformats.org/officeDocument/2006/relationships/image" Target="../media/image604.png"/><Relationship Id="rId1200" Type="http://schemas.openxmlformats.org/officeDocument/2006/relationships/customXml" Target="../ink/ink672.xml"/><Relationship Id="rId654" Type="http://schemas.openxmlformats.org/officeDocument/2006/relationships/customXml" Target="../ink/ink399.xml"/><Relationship Id="rId861" Type="http://schemas.openxmlformats.org/officeDocument/2006/relationships/image" Target="../media/image496.png"/><Relationship Id="rId959" Type="http://schemas.openxmlformats.org/officeDocument/2006/relationships/image" Target="../media/image545.png"/><Relationship Id="rId1284" Type="http://schemas.openxmlformats.org/officeDocument/2006/relationships/customXml" Target="../ink/ink714.xml"/><Relationship Id="rId293" Type="http://schemas.openxmlformats.org/officeDocument/2006/relationships/customXml" Target="../ink/ink216.xml"/><Relationship Id="rId307" Type="http://schemas.openxmlformats.org/officeDocument/2006/relationships/customXml" Target="../ink/ink223.xml"/><Relationship Id="rId514" Type="http://schemas.openxmlformats.org/officeDocument/2006/relationships/image" Target="../media/image323.png"/><Relationship Id="rId721" Type="http://schemas.openxmlformats.org/officeDocument/2006/relationships/image" Target="../media/image426.png"/><Relationship Id="rId1144" Type="http://schemas.openxmlformats.org/officeDocument/2006/relationships/customXml" Target="../ink/ink644.xml"/><Relationship Id="rId1351" Type="http://schemas.openxmlformats.org/officeDocument/2006/relationships/image" Target="../media/image741.png"/><Relationship Id="rId88" Type="http://schemas.openxmlformats.org/officeDocument/2006/relationships/customXml" Target="../ink/ink112.xml"/><Relationship Id="rId153" Type="http://schemas.openxmlformats.org/officeDocument/2006/relationships/image" Target="../media/image145.png"/><Relationship Id="rId360" Type="http://schemas.openxmlformats.org/officeDocument/2006/relationships/image" Target="../media/image248.png"/><Relationship Id="rId598" Type="http://schemas.openxmlformats.org/officeDocument/2006/relationships/image" Target="../media/image365.png"/><Relationship Id="rId819" Type="http://schemas.openxmlformats.org/officeDocument/2006/relationships/image" Target="../media/image475.png"/><Relationship Id="rId1004" Type="http://schemas.openxmlformats.org/officeDocument/2006/relationships/customXml" Target="../ink/ink574.xml"/><Relationship Id="rId1211" Type="http://schemas.openxmlformats.org/officeDocument/2006/relationships/image" Target="../media/image671.png"/><Relationship Id="rId220" Type="http://schemas.openxmlformats.org/officeDocument/2006/relationships/image" Target="../media/image178.png"/><Relationship Id="rId458" Type="http://schemas.openxmlformats.org/officeDocument/2006/relationships/customXml" Target="../ink/ink300.xml"/><Relationship Id="rId665" Type="http://schemas.openxmlformats.org/officeDocument/2006/relationships/image" Target="../media/image398.png"/><Relationship Id="rId872" Type="http://schemas.openxmlformats.org/officeDocument/2006/relationships/customXml" Target="../ink/ink508.xml"/><Relationship Id="rId1088" Type="http://schemas.openxmlformats.org/officeDocument/2006/relationships/customXml" Target="../ink/ink616.xml"/><Relationship Id="rId1295" Type="http://schemas.openxmlformats.org/officeDocument/2006/relationships/image" Target="../media/image713.png"/><Relationship Id="rId1309" Type="http://schemas.openxmlformats.org/officeDocument/2006/relationships/image" Target="../media/image720.png"/><Relationship Id="rId15" Type="http://schemas.openxmlformats.org/officeDocument/2006/relationships/image" Target="../media/image77.png"/><Relationship Id="rId318" Type="http://schemas.openxmlformats.org/officeDocument/2006/relationships/image" Target="../media/image227.png"/><Relationship Id="rId525" Type="http://schemas.openxmlformats.org/officeDocument/2006/relationships/customXml" Target="../ink/ink334.xml"/><Relationship Id="rId732" Type="http://schemas.openxmlformats.org/officeDocument/2006/relationships/customXml" Target="../ink/ink438.xml"/><Relationship Id="rId1155" Type="http://schemas.openxmlformats.org/officeDocument/2006/relationships/image" Target="../media/image643.png"/><Relationship Id="rId1362" Type="http://schemas.openxmlformats.org/officeDocument/2006/relationships/customXml" Target="../ink/ink753.xml"/><Relationship Id="rId99" Type="http://schemas.openxmlformats.org/officeDocument/2006/relationships/image" Target="../media/image119.png"/><Relationship Id="rId164" Type="http://schemas.openxmlformats.org/officeDocument/2006/relationships/customXml" Target="../ink/ink151.xml"/><Relationship Id="rId371" Type="http://schemas.openxmlformats.org/officeDocument/2006/relationships/customXml" Target="../ink/ink255.xml"/><Relationship Id="rId1015" Type="http://schemas.openxmlformats.org/officeDocument/2006/relationships/image" Target="../media/image573.png"/><Relationship Id="rId1222" Type="http://schemas.openxmlformats.org/officeDocument/2006/relationships/customXml" Target="../ink/ink683.xml"/><Relationship Id="rId469" Type="http://schemas.openxmlformats.org/officeDocument/2006/relationships/image" Target="../media/image301.png"/><Relationship Id="rId676" Type="http://schemas.openxmlformats.org/officeDocument/2006/relationships/customXml" Target="../ink/ink410.xml"/><Relationship Id="rId883" Type="http://schemas.openxmlformats.org/officeDocument/2006/relationships/image" Target="../media/image507.png"/><Relationship Id="rId1099" Type="http://schemas.openxmlformats.org/officeDocument/2006/relationships/image" Target="../media/image615.png"/><Relationship Id="rId26" Type="http://schemas.openxmlformats.org/officeDocument/2006/relationships/customXml" Target="../ink/ink81.xml"/><Relationship Id="rId231" Type="http://schemas.openxmlformats.org/officeDocument/2006/relationships/customXml" Target="../ink/ink185.xml"/><Relationship Id="rId329" Type="http://schemas.openxmlformats.org/officeDocument/2006/relationships/customXml" Target="../ink/ink234.xml"/><Relationship Id="rId536" Type="http://schemas.openxmlformats.org/officeDocument/2006/relationships/image" Target="../media/image334.png"/><Relationship Id="rId1166" Type="http://schemas.openxmlformats.org/officeDocument/2006/relationships/customXml" Target="../ink/ink655.xml"/><Relationship Id="rId1373" Type="http://schemas.openxmlformats.org/officeDocument/2006/relationships/image" Target="../media/image752.png"/><Relationship Id="rId175" Type="http://schemas.openxmlformats.org/officeDocument/2006/relationships/customXml" Target="../ink/ink157.xml"/><Relationship Id="rId743" Type="http://schemas.openxmlformats.org/officeDocument/2006/relationships/image" Target="../media/image437.png"/><Relationship Id="rId950" Type="http://schemas.openxmlformats.org/officeDocument/2006/relationships/customXml" Target="../ink/ink547.xml"/><Relationship Id="rId1026" Type="http://schemas.openxmlformats.org/officeDocument/2006/relationships/customXml" Target="../ink/ink585.xml"/><Relationship Id="rId382" Type="http://schemas.openxmlformats.org/officeDocument/2006/relationships/image" Target="../media/image259.png"/><Relationship Id="rId603" Type="http://schemas.openxmlformats.org/officeDocument/2006/relationships/customXml" Target="../ink/ink373.xml"/><Relationship Id="rId687" Type="http://schemas.openxmlformats.org/officeDocument/2006/relationships/image" Target="../media/image409.png"/><Relationship Id="rId810" Type="http://schemas.openxmlformats.org/officeDocument/2006/relationships/customXml" Target="../ink/ink477.xml"/><Relationship Id="rId908" Type="http://schemas.openxmlformats.org/officeDocument/2006/relationships/customXml" Target="../ink/ink526.xml"/><Relationship Id="rId1233" Type="http://schemas.openxmlformats.org/officeDocument/2006/relationships/image" Target="../media/image682.png"/><Relationship Id="rId242" Type="http://schemas.openxmlformats.org/officeDocument/2006/relationships/image" Target="../media/image189.png"/><Relationship Id="rId894" Type="http://schemas.openxmlformats.org/officeDocument/2006/relationships/customXml" Target="../ink/ink519.xml"/><Relationship Id="rId1177" Type="http://schemas.openxmlformats.org/officeDocument/2006/relationships/image" Target="../media/image654.png"/><Relationship Id="rId1300" Type="http://schemas.openxmlformats.org/officeDocument/2006/relationships/customXml" Target="../ink/ink722.xml"/><Relationship Id="rId37" Type="http://schemas.openxmlformats.org/officeDocument/2006/relationships/image" Target="../media/image88.png"/><Relationship Id="rId102" Type="http://schemas.openxmlformats.org/officeDocument/2006/relationships/customXml" Target="../ink/ink119.xml"/><Relationship Id="rId547" Type="http://schemas.openxmlformats.org/officeDocument/2006/relationships/customXml" Target="../ink/ink345.xml"/><Relationship Id="rId754" Type="http://schemas.openxmlformats.org/officeDocument/2006/relationships/customXml" Target="../ink/ink449.xml"/><Relationship Id="rId961" Type="http://schemas.openxmlformats.org/officeDocument/2006/relationships/image" Target="../media/image546.png"/><Relationship Id="rId1384" Type="http://schemas.openxmlformats.org/officeDocument/2006/relationships/customXml" Target="../ink/ink764.xml"/><Relationship Id="rId90" Type="http://schemas.openxmlformats.org/officeDocument/2006/relationships/customXml" Target="../ink/ink113.xml"/><Relationship Id="rId186" Type="http://schemas.openxmlformats.org/officeDocument/2006/relationships/image" Target="../media/image161.png"/><Relationship Id="rId393" Type="http://schemas.openxmlformats.org/officeDocument/2006/relationships/customXml" Target="../ink/ink266.xml"/><Relationship Id="rId407" Type="http://schemas.openxmlformats.org/officeDocument/2006/relationships/customXml" Target="../ink/ink273.xml"/><Relationship Id="rId614" Type="http://schemas.openxmlformats.org/officeDocument/2006/relationships/image" Target="../media/image373.png"/><Relationship Id="rId821" Type="http://schemas.openxmlformats.org/officeDocument/2006/relationships/image" Target="../media/image476.png"/><Relationship Id="rId1037" Type="http://schemas.openxmlformats.org/officeDocument/2006/relationships/image" Target="../media/image584.png"/><Relationship Id="rId1244" Type="http://schemas.openxmlformats.org/officeDocument/2006/relationships/customXml" Target="../ink/ink694.xml"/><Relationship Id="rId253" Type="http://schemas.openxmlformats.org/officeDocument/2006/relationships/customXml" Target="../ink/ink196.xml"/><Relationship Id="rId460" Type="http://schemas.openxmlformats.org/officeDocument/2006/relationships/customXml" Target="../ink/ink301.xml"/><Relationship Id="rId698" Type="http://schemas.openxmlformats.org/officeDocument/2006/relationships/customXml" Target="../ink/ink421.xml"/><Relationship Id="rId919" Type="http://schemas.openxmlformats.org/officeDocument/2006/relationships/image" Target="../media/image525.png"/><Relationship Id="rId1090" Type="http://schemas.openxmlformats.org/officeDocument/2006/relationships/customXml" Target="../ink/ink617.xml"/><Relationship Id="rId1104" Type="http://schemas.openxmlformats.org/officeDocument/2006/relationships/customXml" Target="../ink/ink624.xml"/><Relationship Id="rId1311" Type="http://schemas.openxmlformats.org/officeDocument/2006/relationships/image" Target="../media/image721.png"/><Relationship Id="rId48" Type="http://schemas.openxmlformats.org/officeDocument/2006/relationships/customXml" Target="../ink/ink92.xml"/><Relationship Id="rId113" Type="http://schemas.openxmlformats.org/officeDocument/2006/relationships/customXml" Target="../ink/ink125.xml"/><Relationship Id="rId320" Type="http://schemas.openxmlformats.org/officeDocument/2006/relationships/image" Target="../media/image228.png"/><Relationship Id="rId558" Type="http://schemas.openxmlformats.org/officeDocument/2006/relationships/image" Target="../media/image345.png"/><Relationship Id="rId765" Type="http://schemas.openxmlformats.org/officeDocument/2006/relationships/image" Target="../media/image448.png"/><Relationship Id="rId972" Type="http://schemas.openxmlformats.org/officeDocument/2006/relationships/customXml" Target="../ink/ink558.xml"/><Relationship Id="rId1188" Type="http://schemas.openxmlformats.org/officeDocument/2006/relationships/customXml" Target="../ink/ink666.xml"/><Relationship Id="rId1395" Type="http://schemas.openxmlformats.org/officeDocument/2006/relationships/image" Target="../media/image763.png"/><Relationship Id="rId197" Type="http://schemas.openxmlformats.org/officeDocument/2006/relationships/customXml" Target="../ink/ink168.xml"/><Relationship Id="rId418" Type="http://schemas.openxmlformats.org/officeDocument/2006/relationships/image" Target="../media/image277.png"/><Relationship Id="rId625" Type="http://schemas.openxmlformats.org/officeDocument/2006/relationships/customXml" Target="../ink/ink384.xml"/><Relationship Id="rId832" Type="http://schemas.openxmlformats.org/officeDocument/2006/relationships/customXml" Target="../ink/ink488.xml"/><Relationship Id="rId1048" Type="http://schemas.openxmlformats.org/officeDocument/2006/relationships/customXml" Target="../ink/ink596.xml"/><Relationship Id="rId1255" Type="http://schemas.openxmlformats.org/officeDocument/2006/relationships/image" Target="../media/image693.png"/><Relationship Id="rId264" Type="http://schemas.openxmlformats.org/officeDocument/2006/relationships/image" Target="../media/image200.png"/><Relationship Id="rId471" Type="http://schemas.openxmlformats.org/officeDocument/2006/relationships/image" Target="../media/image302.png"/><Relationship Id="rId1115" Type="http://schemas.openxmlformats.org/officeDocument/2006/relationships/image" Target="../media/image623.png"/><Relationship Id="rId1322" Type="http://schemas.openxmlformats.org/officeDocument/2006/relationships/customXml" Target="../ink/ink733.xml"/><Relationship Id="rId59" Type="http://schemas.openxmlformats.org/officeDocument/2006/relationships/image" Target="../media/image99.png"/><Relationship Id="rId124" Type="http://schemas.openxmlformats.org/officeDocument/2006/relationships/customXml" Target="../ink/ink131.xml"/><Relationship Id="rId569" Type="http://schemas.openxmlformats.org/officeDocument/2006/relationships/customXml" Target="../ink/ink356.xml"/><Relationship Id="rId776" Type="http://schemas.openxmlformats.org/officeDocument/2006/relationships/customXml" Target="../ink/ink460.xml"/><Relationship Id="rId983" Type="http://schemas.openxmlformats.org/officeDocument/2006/relationships/image" Target="../media/image557.png"/><Relationship Id="rId1199" Type="http://schemas.openxmlformats.org/officeDocument/2006/relationships/image" Target="../media/image665.png"/><Relationship Id="rId331" Type="http://schemas.openxmlformats.org/officeDocument/2006/relationships/customXml" Target="../ink/ink235.xml"/><Relationship Id="rId429" Type="http://schemas.openxmlformats.org/officeDocument/2006/relationships/customXml" Target="../ink/ink285.xml"/><Relationship Id="rId636" Type="http://schemas.openxmlformats.org/officeDocument/2006/relationships/image" Target="../media/image384.png"/><Relationship Id="rId1059" Type="http://schemas.openxmlformats.org/officeDocument/2006/relationships/image" Target="../media/image595.png"/><Relationship Id="rId1266" Type="http://schemas.openxmlformats.org/officeDocument/2006/relationships/customXml" Target="../ink/ink705.xml"/><Relationship Id="rId843" Type="http://schemas.openxmlformats.org/officeDocument/2006/relationships/image" Target="../media/image487.png"/><Relationship Id="rId1126" Type="http://schemas.openxmlformats.org/officeDocument/2006/relationships/customXml" Target="../ink/ink635.xml"/><Relationship Id="rId275" Type="http://schemas.openxmlformats.org/officeDocument/2006/relationships/customXml" Target="../ink/ink207.xml"/><Relationship Id="rId482" Type="http://schemas.openxmlformats.org/officeDocument/2006/relationships/customXml" Target="../ink/ink312.xml"/><Relationship Id="rId703" Type="http://schemas.openxmlformats.org/officeDocument/2006/relationships/image" Target="../media/image417.png"/><Relationship Id="rId910" Type="http://schemas.openxmlformats.org/officeDocument/2006/relationships/customXml" Target="../ink/ink527.xml"/><Relationship Id="rId1333" Type="http://schemas.openxmlformats.org/officeDocument/2006/relationships/image" Target="../media/image732.png"/><Relationship Id="rId135" Type="http://schemas.openxmlformats.org/officeDocument/2006/relationships/image" Target="../media/image136.png"/><Relationship Id="rId342" Type="http://schemas.openxmlformats.org/officeDocument/2006/relationships/image" Target="../media/image239.png"/><Relationship Id="rId787" Type="http://schemas.openxmlformats.org/officeDocument/2006/relationships/image" Target="../media/image459.png"/><Relationship Id="rId994" Type="http://schemas.openxmlformats.org/officeDocument/2006/relationships/customXml" Target="../ink/ink569.xml"/><Relationship Id="rId202" Type="http://schemas.openxmlformats.org/officeDocument/2006/relationships/image" Target="../media/image169.png"/><Relationship Id="rId647" Type="http://schemas.openxmlformats.org/officeDocument/2006/relationships/image" Target="../media/image389.png"/><Relationship Id="rId854" Type="http://schemas.openxmlformats.org/officeDocument/2006/relationships/customXml" Target="../ink/ink499.xml"/><Relationship Id="rId1277" Type="http://schemas.openxmlformats.org/officeDocument/2006/relationships/image" Target="../media/image704.png"/><Relationship Id="rId286" Type="http://schemas.openxmlformats.org/officeDocument/2006/relationships/image" Target="../media/image211.png"/><Relationship Id="rId493" Type="http://schemas.openxmlformats.org/officeDocument/2006/relationships/image" Target="../media/image313.png"/><Relationship Id="rId507" Type="http://schemas.openxmlformats.org/officeDocument/2006/relationships/customXml" Target="../ink/ink325.xml"/><Relationship Id="rId714" Type="http://schemas.openxmlformats.org/officeDocument/2006/relationships/customXml" Target="../ink/ink429.xml"/><Relationship Id="rId921" Type="http://schemas.openxmlformats.org/officeDocument/2006/relationships/image" Target="../media/image526.png"/><Relationship Id="rId1137" Type="http://schemas.openxmlformats.org/officeDocument/2006/relationships/image" Target="../media/image634.png"/><Relationship Id="rId1344" Type="http://schemas.openxmlformats.org/officeDocument/2006/relationships/customXml" Target="../ink/ink744.xml"/><Relationship Id="rId50" Type="http://schemas.openxmlformats.org/officeDocument/2006/relationships/customXml" Target="../ink/ink93.xml"/><Relationship Id="rId146" Type="http://schemas.openxmlformats.org/officeDocument/2006/relationships/customXml" Target="../ink/ink142.xml"/><Relationship Id="rId353" Type="http://schemas.openxmlformats.org/officeDocument/2006/relationships/customXml" Target="../ink/ink246.xml"/><Relationship Id="rId560" Type="http://schemas.openxmlformats.org/officeDocument/2006/relationships/image" Target="../media/image346.png"/><Relationship Id="rId798" Type="http://schemas.openxmlformats.org/officeDocument/2006/relationships/customXml" Target="../ink/ink471.xml"/><Relationship Id="rId1190" Type="http://schemas.openxmlformats.org/officeDocument/2006/relationships/customXml" Target="../ink/ink667.xml"/><Relationship Id="rId1204" Type="http://schemas.openxmlformats.org/officeDocument/2006/relationships/customXml" Target="../ink/ink674.xml"/><Relationship Id="rId213" Type="http://schemas.openxmlformats.org/officeDocument/2006/relationships/customXml" Target="../ink/ink176.xml"/><Relationship Id="rId420" Type="http://schemas.openxmlformats.org/officeDocument/2006/relationships/image" Target="../media/image278.png"/><Relationship Id="rId658" Type="http://schemas.openxmlformats.org/officeDocument/2006/relationships/customXml" Target="../ink/ink401.xml"/><Relationship Id="rId865" Type="http://schemas.openxmlformats.org/officeDocument/2006/relationships/image" Target="../media/image498.png"/><Relationship Id="rId1050" Type="http://schemas.openxmlformats.org/officeDocument/2006/relationships/customXml" Target="../ink/ink597.xml"/><Relationship Id="rId1288" Type="http://schemas.openxmlformats.org/officeDocument/2006/relationships/customXml" Target="../ink/ink716.xml"/><Relationship Id="rId297" Type="http://schemas.openxmlformats.org/officeDocument/2006/relationships/customXml" Target="../ink/ink218.xml"/><Relationship Id="rId518" Type="http://schemas.openxmlformats.org/officeDocument/2006/relationships/image" Target="../media/image325.png"/><Relationship Id="rId725" Type="http://schemas.openxmlformats.org/officeDocument/2006/relationships/image" Target="../media/image428.png"/><Relationship Id="rId932" Type="http://schemas.openxmlformats.org/officeDocument/2006/relationships/customXml" Target="../ink/ink538.xml"/><Relationship Id="rId1148" Type="http://schemas.openxmlformats.org/officeDocument/2006/relationships/customXml" Target="../ink/ink646.xml"/><Relationship Id="rId1355" Type="http://schemas.openxmlformats.org/officeDocument/2006/relationships/image" Target="../media/image743.png"/><Relationship Id="rId157" Type="http://schemas.openxmlformats.org/officeDocument/2006/relationships/image" Target="../media/image147.png"/><Relationship Id="rId364" Type="http://schemas.openxmlformats.org/officeDocument/2006/relationships/image" Target="../media/image250.png"/><Relationship Id="rId1008" Type="http://schemas.openxmlformats.org/officeDocument/2006/relationships/customXml" Target="../ink/ink576.xml"/><Relationship Id="rId1215" Type="http://schemas.openxmlformats.org/officeDocument/2006/relationships/image" Target="../media/image673.png"/><Relationship Id="rId61" Type="http://schemas.openxmlformats.org/officeDocument/2006/relationships/image" Target="../media/image100.png"/><Relationship Id="rId571" Type="http://schemas.openxmlformats.org/officeDocument/2006/relationships/customXml" Target="../ink/ink357.xml"/><Relationship Id="rId669" Type="http://schemas.openxmlformats.org/officeDocument/2006/relationships/image" Target="../media/image400.png"/><Relationship Id="rId876" Type="http://schemas.openxmlformats.org/officeDocument/2006/relationships/customXml" Target="../ink/ink510.xml"/><Relationship Id="rId1299" Type="http://schemas.openxmlformats.org/officeDocument/2006/relationships/image" Target="../media/image715.png"/><Relationship Id="rId19" Type="http://schemas.openxmlformats.org/officeDocument/2006/relationships/image" Target="../media/image79.png"/><Relationship Id="rId224" Type="http://schemas.openxmlformats.org/officeDocument/2006/relationships/image" Target="../media/image180.png"/><Relationship Id="rId431" Type="http://schemas.openxmlformats.org/officeDocument/2006/relationships/customXml" Target="../ink/ink286.xml"/><Relationship Id="rId529" Type="http://schemas.openxmlformats.org/officeDocument/2006/relationships/customXml" Target="../ink/ink336.xml"/><Relationship Id="rId736" Type="http://schemas.openxmlformats.org/officeDocument/2006/relationships/customXml" Target="../ink/ink440.xml"/><Relationship Id="rId1061" Type="http://schemas.openxmlformats.org/officeDocument/2006/relationships/image" Target="../media/image596.png"/><Relationship Id="rId1159" Type="http://schemas.openxmlformats.org/officeDocument/2006/relationships/image" Target="../media/image645.png"/><Relationship Id="rId1366" Type="http://schemas.openxmlformats.org/officeDocument/2006/relationships/customXml" Target="../ink/ink755.xml"/><Relationship Id="rId168" Type="http://schemas.openxmlformats.org/officeDocument/2006/relationships/image" Target="../media/image152.png"/><Relationship Id="rId943" Type="http://schemas.openxmlformats.org/officeDocument/2006/relationships/image" Target="../media/image537.png"/><Relationship Id="rId1019" Type="http://schemas.openxmlformats.org/officeDocument/2006/relationships/image" Target="../media/image575.png"/><Relationship Id="rId72" Type="http://schemas.openxmlformats.org/officeDocument/2006/relationships/customXml" Target="../ink/ink104.xml"/><Relationship Id="rId375" Type="http://schemas.openxmlformats.org/officeDocument/2006/relationships/customXml" Target="../ink/ink257.xml"/><Relationship Id="rId582" Type="http://schemas.openxmlformats.org/officeDocument/2006/relationships/image" Target="../media/image357.png"/><Relationship Id="rId803" Type="http://schemas.openxmlformats.org/officeDocument/2006/relationships/image" Target="../media/image467.png"/><Relationship Id="rId1226" Type="http://schemas.openxmlformats.org/officeDocument/2006/relationships/customXml" Target="../ink/ink685.xml"/><Relationship Id="rId3" Type="http://schemas.openxmlformats.org/officeDocument/2006/relationships/image" Target="../media/image71.emf"/><Relationship Id="rId235" Type="http://schemas.openxmlformats.org/officeDocument/2006/relationships/customXml" Target="../ink/ink187.xml"/><Relationship Id="rId442" Type="http://schemas.openxmlformats.org/officeDocument/2006/relationships/image" Target="../media/image288.png"/><Relationship Id="rId887" Type="http://schemas.openxmlformats.org/officeDocument/2006/relationships/image" Target="../media/image509.png"/><Relationship Id="rId1072" Type="http://schemas.openxmlformats.org/officeDocument/2006/relationships/customXml" Target="../ink/ink608.xml"/><Relationship Id="rId302" Type="http://schemas.openxmlformats.org/officeDocument/2006/relationships/image" Target="../media/image219.png"/><Relationship Id="rId747" Type="http://schemas.openxmlformats.org/officeDocument/2006/relationships/image" Target="../media/image439.png"/><Relationship Id="rId954" Type="http://schemas.openxmlformats.org/officeDocument/2006/relationships/customXml" Target="../ink/ink549.xml"/><Relationship Id="rId1377" Type="http://schemas.openxmlformats.org/officeDocument/2006/relationships/image" Target="../media/image754.png"/><Relationship Id="rId83" Type="http://schemas.openxmlformats.org/officeDocument/2006/relationships/image" Target="../media/image111.png"/><Relationship Id="rId179" Type="http://schemas.openxmlformats.org/officeDocument/2006/relationships/customXml" Target="../ink/ink159.xml"/><Relationship Id="rId386" Type="http://schemas.openxmlformats.org/officeDocument/2006/relationships/image" Target="../media/image261.png"/><Relationship Id="rId593" Type="http://schemas.openxmlformats.org/officeDocument/2006/relationships/customXml" Target="../ink/ink368.xml"/><Relationship Id="rId607" Type="http://schemas.openxmlformats.org/officeDocument/2006/relationships/customXml" Target="../ink/ink375.xml"/><Relationship Id="rId814" Type="http://schemas.openxmlformats.org/officeDocument/2006/relationships/customXml" Target="../ink/ink479.xml"/><Relationship Id="rId1237" Type="http://schemas.openxmlformats.org/officeDocument/2006/relationships/image" Target="../media/image684.png"/><Relationship Id="rId246" Type="http://schemas.openxmlformats.org/officeDocument/2006/relationships/image" Target="../media/image191.png"/><Relationship Id="rId453" Type="http://schemas.openxmlformats.org/officeDocument/2006/relationships/image" Target="../media/image293.png"/><Relationship Id="rId660" Type="http://schemas.openxmlformats.org/officeDocument/2006/relationships/customXml" Target="../ink/ink402.xml"/><Relationship Id="rId898" Type="http://schemas.openxmlformats.org/officeDocument/2006/relationships/customXml" Target="../ink/ink521.xml"/><Relationship Id="rId1083" Type="http://schemas.openxmlformats.org/officeDocument/2006/relationships/image" Target="../media/image607.png"/><Relationship Id="rId1290" Type="http://schemas.openxmlformats.org/officeDocument/2006/relationships/customXml" Target="../ink/ink717.xml"/><Relationship Id="rId1304" Type="http://schemas.openxmlformats.org/officeDocument/2006/relationships/customXml" Target="../ink/ink724.xml"/><Relationship Id="rId106" Type="http://schemas.openxmlformats.org/officeDocument/2006/relationships/customXml" Target="../ink/ink121.xml"/><Relationship Id="rId313" Type="http://schemas.openxmlformats.org/officeDocument/2006/relationships/customXml" Target="../ink/ink226.xml"/><Relationship Id="rId758" Type="http://schemas.openxmlformats.org/officeDocument/2006/relationships/customXml" Target="../ink/ink451.xml"/><Relationship Id="rId965" Type="http://schemas.openxmlformats.org/officeDocument/2006/relationships/image" Target="../media/image548.png"/><Relationship Id="rId1150" Type="http://schemas.openxmlformats.org/officeDocument/2006/relationships/customXml" Target="../ink/ink647.xml"/><Relationship Id="rId1388" Type="http://schemas.openxmlformats.org/officeDocument/2006/relationships/customXml" Target="../ink/ink766.xml"/><Relationship Id="rId10" Type="http://schemas.openxmlformats.org/officeDocument/2006/relationships/customXml" Target="../ink/ink73.xml"/><Relationship Id="rId94" Type="http://schemas.openxmlformats.org/officeDocument/2006/relationships/customXml" Target="../ink/ink115.xml"/><Relationship Id="rId397" Type="http://schemas.openxmlformats.org/officeDocument/2006/relationships/customXml" Target="../ink/ink268.xml"/><Relationship Id="rId520" Type="http://schemas.openxmlformats.org/officeDocument/2006/relationships/image" Target="../media/image326.png"/><Relationship Id="rId618" Type="http://schemas.openxmlformats.org/officeDocument/2006/relationships/image" Target="../media/image375.png"/><Relationship Id="rId825" Type="http://schemas.openxmlformats.org/officeDocument/2006/relationships/image" Target="../media/image478.png"/><Relationship Id="rId1248" Type="http://schemas.openxmlformats.org/officeDocument/2006/relationships/customXml" Target="../ink/ink696.xml"/><Relationship Id="rId257" Type="http://schemas.openxmlformats.org/officeDocument/2006/relationships/customXml" Target="../ink/ink198.xml"/><Relationship Id="rId464" Type="http://schemas.openxmlformats.org/officeDocument/2006/relationships/customXml" Target="../ink/ink303.xml"/><Relationship Id="rId1010" Type="http://schemas.openxmlformats.org/officeDocument/2006/relationships/customXml" Target="../ink/ink577.xml"/><Relationship Id="rId1094" Type="http://schemas.openxmlformats.org/officeDocument/2006/relationships/customXml" Target="../ink/ink619.xml"/><Relationship Id="rId1108" Type="http://schemas.openxmlformats.org/officeDocument/2006/relationships/customXml" Target="../ink/ink626.xml"/><Relationship Id="rId1315" Type="http://schemas.openxmlformats.org/officeDocument/2006/relationships/image" Target="../media/image723.png"/><Relationship Id="rId117" Type="http://schemas.openxmlformats.org/officeDocument/2006/relationships/customXml" Target="../ink/ink127.xml"/><Relationship Id="rId671" Type="http://schemas.openxmlformats.org/officeDocument/2006/relationships/image" Target="../media/image401.png"/><Relationship Id="rId769" Type="http://schemas.openxmlformats.org/officeDocument/2006/relationships/image" Target="../media/image450.png"/><Relationship Id="rId976" Type="http://schemas.openxmlformats.org/officeDocument/2006/relationships/customXml" Target="../ink/ink560.xml"/><Relationship Id="rId324" Type="http://schemas.openxmlformats.org/officeDocument/2006/relationships/image" Target="../media/image230.png"/><Relationship Id="rId531" Type="http://schemas.openxmlformats.org/officeDocument/2006/relationships/customXml" Target="../ink/ink337.xml"/><Relationship Id="rId629" Type="http://schemas.openxmlformats.org/officeDocument/2006/relationships/customXml" Target="../ink/ink386.xml"/><Relationship Id="rId1161" Type="http://schemas.openxmlformats.org/officeDocument/2006/relationships/image" Target="../media/image646.png"/><Relationship Id="rId1259" Type="http://schemas.openxmlformats.org/officeDocument/2006/relationships/image" Target="../media/image695.png"/><Relationship Id="rId836" Type="http://schemas.openxmlformats.org/officeDocument/2006/relationships/customXml" Target="../ink/ink490.xml"/><Relationship Id="rId1021" Type="http://schemas.openxmlformats.org/officeDocument/2006/relationships/image" Target="../media/image576.png"/><Relationship Id="rId1119" Type="http://schemas.openxmlformats.org/officeDocument/2006/relationships/image" Target="../media/image625.png"/><Relationship Id="rId903" Type="http://schemas.openxmlformats.org/officeDocument/2006/relationships/image" Target="../media/image517.png"/><Relationship Id="rId1326" Type="http://schemas.openxmlformats.org/officeDocument/2006/relationships/customXml" Target="../ink/ink735.xml"/><Relationship Id="rId32" Type="http://schemas.openxmlformats.org/officeDocument/2006/relationships/customXml" Target="../ink/ink84.xml"/><Relationship Id="rId181" Type="http://schemas.openxmlformats.org/officeDocument/2006/relationships/customXml" Target="../ink/ink160.xml"/><Relationship Id="rId279" Type="http://schemas.openxmlformats.org/officeDocument/2006/relationships/customXml" Target="../ink/ink209.xml"/><Relationship Id="rId486" Type="http://schemas.openxmlformats.org/officeDocument/2006/relationships/customXml" Target="../ink/ink314.xml"/><Relationship Id="rId693" Type="http://schemas.openxmlformats.org/officeDocument/2006/relationships/image" Target="../media/image412.png"/><Relationship Id="rId139" Type="http://schemas.openxmlformats.org/officeDocument/2006/relationships/image" Target="../media/image138.png"/><Relationship Id="rId346" Type="http://schemas.openxmlformats.org/officeDocument/2006/relationships/image" Target="../media/image241.png"/><Relationship Id="rId553" Type="http://schemas.openxmlformats.org/officeDocument/2006/relationships/customXml" Target="../ink/ink348.xml"/><Relationship Id="rId760" Type="http://schemas.openxmlformats.org/officeDocument/2006/relationships/customXml" Target="../ink/ink452.xml"/><Relationship Id="rId998" Type="http://schemas.openxmlformats.org/officeDocument/2006/relationships/customXml" Target="../ink/ink571.xml"/><Relationship Id="rId1183" Type="http://schemas.openxmlformats.org/officeDocument/2006/relationships/image" Target="../media/image657.png"/><Relationship Id="rId1390" Type="http://schemas.openxmlformats.org/officeDocument/2006/relationships/customXml" Target="../ink/ink767.xml"/><Relationship Id="rId206" Type="http://schemas.openxmlformats.org/officeDocument/2006/relationships/image" Target="../media/image171.png"/><Relationship Id="rId413" Type="http://schemas.openxmlformats.org/officeDocument/2006/relationships/customXml" Target="../ink/ink276.xml"/><Relationship Id="rId858" Type="http://schemas.openxmlformats.org/officeDocument/2006/relationships/customXml" Target="../ink/ink501.xml"/><Relationship Id="rId1043" Type="http://schemas.openxmlformats.org/officeDocument/2006/relationships/image" Target="../media/image587.png"/><Relationship Id="rId620" Type="http://schemas.openxmlformats.org/officeDocument/2006/relationships/image" Target="../media/image376.png"/><Relationship Id="rId718" Type="http://schemas.openxmlformats.org/officeDocument/2006/relationships/customXml" Target="../ink/ink431.xml"/><Relationship Id="rId925" Type="http://schemas.openxmlformats.org/officeDocument/2006/relationships/image" Target="../media/image528.png"/><Relationship Id="rId1250" Type="http://schemas.openxmlformats.org/officeDocument/2006/relationships/customXml" Target="../ink/ink697.xml"/><Relationship Id="rId1348" Type="http://schemas.openxmlformats.org/officeDocument/2006/relationships/customXml" Target="../ink/ink746.xml"/><Relationship Id="rId1110" Type="http://schemas.openxmlformats.org/officeDocument/2006/relationships/customXml" Target="../ink/ink627.xml"/><Relationship Id="rId1208" Type="http://schemas.openxmlformats.org/officeDocument/2006/relationships/customXml" Target="../ink/ink676.xml"/><Relationship Id="rId54" Type="http://schemas.openxmlformats.org/officeDocument/2006/relationships/customXml" Target="../ink/ink95.xml"/><Relationship Id="rId270" Type="http://schemas.openxmlformats.org/officeDocument/2006/relationships/image" Target="../media/image203.png"/><Relationship Id="rId130" Type="http://schemas.openxmlformats.org/officeDocument/2006/relationships/customXml" Target="../ink/ink134.xml"/><Relationship Id="rId368" Type="http://schemas.openxmlformats.org/officeDocument/2006/relationships/image" Target="../media/image252.png"/><Relationship Id="rId575" Type="http://schemas.openxmlformats.org/officeDocument/2006/relationships/customXml" Target="../ink/ink359.xml"/><Relationship Id="rId782" Type="http://schemas.openxmlformats.org/officeDocument/2006/relationships/customXml" Target="../ink/ink463.xml"/><Relationship Id="rId228" Type="http://schemas.openxmlformats.org/officeDocument/2006/relationships/image" Target="../media/image182.png"/><Relationship Id="rId435" Type="http://schemas.openxmlformats.org/officeDocument/2006/relationships/customXml" Target="../ink/ink288.xml"/><Relationship Id="rId642" Type="http://schemas.openxmlformats.org/officeDocument/2006/relationships/customXml" Target="../ink/ink393.xml"/><Relationship Id="rId1065" Type="http://schemas.openxmlformats.org/officeDocument/2006/relationships/image" Target="../media/image598.png"/><Relationship Id="rId1272" Type="http://schemas.openxmlformats.org/officeDocument/2006/relationships/customXml" Target="../ink/ink708.xml"/><Relationship Id="rId502" Type="http://schemas.openxmlformats.org/officeDocument/2006/relationships/customXml" Target="../ink/ink322.xml"/><Relationship Id="rId947" Type="http://schemas.openxmlformats.org/officeDocument/2006/relationships/image" Target="../media/image539.png"/><Relationship Id="rId1132" Type="http://schemas.openxmlformats.org/officeDocument/2006/relationships/customXml" Target="../ink/ink638.xml"/><Relationship Id="rId76" Type="http://schemas.openxmlformats.org/officeDocument/2006/relationships/customXml" Target="../ink/ink106.xml"/><Relationship Id="rId807" Type="http://schemas.openxmlformats.org/officeDocument/2006/relationships/image" Target="../media/image469.png"/><Relationship Id="rId292" Type="http://schemas.openxmlformats.org/officeDocument/2006/relationships/image" Target="../media/image214.png"/><Relationship Id="rId597" Type="http://schemas.openxmlformats.org/officeDocument/2006/relationships/customXml" Target="../ink/ink370.xml"/><Relationship Id="rId152" Type="http://schemas.openxmlformats.org/officeDocument/2006/relationships/customXml" Target="../ink/ink145.xml"/><Relationship Id="rId457" Type="http://schemas.openxmlformats.org/officeDocument/2006/relationships/image" Target="../media/image295.png"/><Relationship Id="rId1087" Type="http://schemas.openxmlformats.org/officeDocument/2006/relationships/image" Target="../media/image609.png"/><Relationship Id="rId1294" Type="http://schemas.openxmlformats.org/officeDocument/2006/relationships/customXml" Target="../ink/ink719.xml"/><Relationship Id="rId664" Type="http://schemas.openxmlformats.org/officeDocument/2006/relationships/customXml" Target="../ink/ink404.xml"/><Relationship Id="rId871" Type="http://schemas.openxmlformats.org/officeDocument/2006/relationships/image" Target="../media/image501.png"/><Relationship Id="rId969" Type="http://schemas.openxmlformats.org/officeDocument/2006/relationships/image" Target="../media/image550.png"/><Relationship Id="rId317" Type="http://schemas.openxmlformats.org/officeDocument/2006/relationships/customXml" Target="../ink/ink228.xml"/><Relationship Id="rId524" Type="http://schemas.openxmlformats.org/officeDocument/2006/relationships/image" Target="../media/image328.png"/><Relationship Id="rId731" Type="http://schemas.openxmlformats.org/officeDocument/2006/relationships/image" Target="../media/image431.png"/><Relationship Id="rId1154" Type="http://schemas.openxmlformats.org/officeDocument/2006/relationships/customXml" Target="../ink/ink649.xml"/><Relationship Id="rId1361" Type="http://schemas.openxmlformats.org/officeDocument/2006/relationships/image" Target="../media/image746.png"/><Relationship Id="rId98" Type="http://schemas.openxmlformats.org/officeDocument/2006/relationships/customXml" Target="../ink/ink117.xml"/><Relationship Id="rId829" Type="http://schemas.openxmlformats.org/officeDocument/2006/relationships/image" Target="../media/image480.png"/><Relationship Id="rId1014" Type="http://schemas.openxmlformats.org/officeDocument/2006/relationships/customXml" Target="../ink/ink579.xml"/><Relationship Id="rId1221" Type="http://schemas.openxmlformats.org/officeDocument/2006/relationships/image" Target="../media/image676.png"/><Relationship Id="rId1319" Type="http://schemas.openxmlformats.org/officeDocument/2006/relationships/image" Target="../media/image725.png"/><Relationship Id="rId25" Type="http://schemas.openxmlformats.org/officeDocument/2006/relationships/image" Target="../media/image82.png"/><Relationship Id="rId174" Type="http://schemas.openxmlformats.org/officeDocument/2006/relationships/image" Target="../media/image155.png"/><Relationship Id="rId381" Type="http://schemas.openxmlformats.org/officeDocument/2006/relationships/customXml" Target="../ink/ink260.xml"/><Relationship Id="rId241" Type="http://schemas.openxmlformats.org/officeDocument/2006/relationships/customXml" Target="../ink/ink190.xml"/><Relationship Id="rId479" Type="http://schemas.openxmlformats.org/officeDocument/2006/relationships/image" Target="../media/image306.png"/><Relationship Id="rId686" Type="http://schemas.openxmlformats.org/officeDocument/2006/relationships/customXml" Target="../ink/ink415.xml"/><Relationship Id="rId893" Type="http://schemas.openxmlformats.org/officeDocument/2006/relationships/image" Target="../media/image512.png"/><Relationship Id="rId339" Type="http://schemas.openxmlformats.org/officeDocument/2006/relationships/customXml" Target="../ink/ink239.xml"/><Relationship Id="rId546" Type="http://schemas.openxmlformats.org/officeDocument/2006/relationships/image" Target="../media/image339.png"/><Relationship Id="rId753" Type="http://schemas.openxmlformats.org/officeDocument/2006/relationships/image" Target="../media/image442.png"/><Relationship Id="rId1176" Type="http://schemas.openxmlformats.org/officeDocument/2006/relationships/customXml" Target="../ink/ink660.xml"/><Relationship Id="rId1383" Type="http://schemas.openxmlformats.org/officeDocument/2006/relationships/image" Target="../media/image757.png"/><Relationship Id="rId101" Type="http://schemas.openxmlformats.org/officeDocument/2006/relationships/image" Target="../media/image120.png"/><Relationship Id="rId406" Type="http://schemas.openxmlformats.org/officeDocument/2006/relationships/image" Target="../media/image271.png"/><Relationship Id="rId960" Type="http://schemas.openxmlformats.org/officeDocument/2006/relationships/customXml" Target="../ink/ink552.xml"/><Relationship Id="rId1036" Type="http://schemas.openxmlformats.org/officeDocument/2006/relationships/customXml" Target="../ink/ink590.xml"/><Relationship Id="rId1243" Type="http://schemas.openxmlformats.org/officeDocument/2006/relationships/image" Target="../media/image687.png"/><Relationship Id="rId613" Type="http://schemas.openxmlformats.org/officeDocument/2006/relationships/customXml" Target="../ink/ink378.xml"/><Relationship Id="rId820" Type="http://schemas.openxmlformats.org/officeDocument/2006/relationships/customXml" Target="../ink/ink482.xml"/><Relationship Id="rId918" Type="http://schemas.openxmlformats.org/officeDocument/2006/relationships/customXml" Target="../ink/ink531.xml"/><Relationship Id="rId1103" Type="http://schemas.openxmlformats.org/officeDocument/2006/relationships/image" Target="../media/image617.png"/><Relationship Id="rId1310" Type="http://schemas.openxmlformats.org/officeDocument/2006/relationships/customXml" Target="../ink/ink727.xml"/><Relationship Id="rId47" Type="http://schemas.openxmlformats.org/officeDocument/2006/relationships/image" Target="../media/image93.png"/><Relationship Id="rId196" Type="http://schemas.openxmlformats.org/officeDocument/2006/relationships/image" Target="../media/image166.png"/><Relationship Id="rId263" Type="http://schemas.openxmlformats.org/officeDocument/2006/relationships/customXml" Target="../ink/ink201.xml"/><Relationship Id="rId470" Type="http://schemas.openxmlformats.org/officeDocument/2006/relationships/customXml" Target="../ink/ink306.xml"/><Relationship Id="rId123" Type="http://schemas.openxmlformats.org/officeDocument/2006/relationships/image" Target="../media/image130.png"/><Relationship Id="rId330" Type="http://schemas.openxmlformats.org/officeDocument/2006/relationships/image" Target="../media/image233.png"/><Relationship Id="rId568" Type="http://schemas.openxmlformats.org/officeDocument/2006/relationships/image" Target="../media/image350.png"/><Relationship Id="rId775" Type="http://schemas.openxmlformats.org/officeDocument/2006/relationships/image" Target="../media/image453.png"/><Relationship Id="rId982" Type="http://schemas.openxmlformats.org/officeDocument/2006/relationships/customXml" Target="../ink/ink563.xml"/><Relationship Id="rId1198" Type="http://schemas.openxmlformats.org/officeDocument/2006/relationships/customXml" Target="../ink/ink671.xml"/><Relationship Id="rId428" Type="http://schemas.openxmlformats.org/officeDocument/2006/relationships/image" Target="../media/image281.png"/><Relationship Id="rId635" Type="http://schemas.openxmlformats.org/officeDocument/2006/relationships/customXml" Target="../ink/ink389.xml"/><Relationship Id="rId842" Type="http://schemas.openxmlformats.org/officeDocument/2006/relationships/customXml" Target="../ink/ink493.xml"/><Relationship Id="rId1058" Type="http://schemas.openxmlformats.org/officeDocument/2006/relationships/customXml" Target="../ink/ink601.xml"/><Relationship Id="rId1265" Type="http://schemas.openxmlformats.org/officeDocument/2006/relationships/image" Target="../media/image698.png"/><Relationship Id="rId702" Type="http://schemas.openxmlformats.org/officeDocument/2006/relationships/customXml" Target="../ink/ink423.xml"/><Relationship Id="rId1125" Type="http://schemas.openxmlformats.org/officeDocument/2006/relationships/image" Target="../media/image628.png"/><Relationship Id="rId1332" Type="http://schemas.openxmlformats.org/officeDocument/2006/relationships/customXml" Target="../ink/ink738.xml"/><Relationship Id="rId69" Type="http://schemas.openxmlformats.org/officeDocument/2006/relationships/image" Target="../media/image104.png"/><Relationship Id="rId285" Type="http://schemas.openxmlformats.org/officeDocument/2006/relationships/customXml" Target="../ink/ink212.xml"/><Relationship Id="rId492" Type="http://schemas.openxmlformats.org/officeDocument/2006/relationships/customXml" Target="../ink/ink317.xml"/><Relationship Id="rId797" Type="http://schemas.openxmlformats.org/officeDocument/2006/relationships/image" Target="../media/image464.png"/><Relationship Id="rId145" Type="http://schemas.openxmlformats.org/officeDocument/2006/relationships/image" Target="../media/image141.png"/><Relationship Id="rId352" Type="http://schemas.openxmlformats.org/officeDocument/2006/relationships/image" Target="../media/image244.png"/><Relationship Id="rId1287" Type="http://schemas.openxmlformats.org/officeDocument/2006/relationships/image" Target="../media/image709.png"/><Relationship Id="rId212" Type="http://schemas.openxmlformats.org/officeDocument/2006/relationships/image" Target="../media/image174.png"/><Relationship Id="rId657" Type="http://schemas.openxmlformats.org/officeDocument/2006/relationships/image" Target="../media/image394.png"/><Relationship Id="rId864" Type="http://schemas.openxmlformats.org/officeDocument/2006/relationships/customXml" Target="../ink/ink504.xml"/><Relationship Id="rId517" Type="http://schemas.openxmlformats.org/officeDocument/2006/relationships/customXml" Target="../ink/ink330.xml"/><Relationship Id="rId724" Type="http://schemas.openxmlformats.org/officeDocument/2006/relationships/customXml" Target="../ink/ink434.xml"/><Relationship Id="rId931" Type="http://schemas.openxmlformats.org/officeDocument/2006/relationships/image" Target="../media/image531.png"/><Relationship Id="rId1147" Type="http://schemas.openxmlformats.org/officeDocument/2006/relationships/image" Target="../media/image639.png"/><Relationship Id="rId1354" Type="http://schemas.openxmlformats.org/officeDocument/2006/relationships/customXml" Target="../ink/ink749.xml"/><Relationship Id="rId60" Type="http://schemas.openxmlformats.org/officeDocument/2006/relationships/customXml" Target="../ink/ink98.xml"/><Relationship Id="rId1007" Type="http://schemas.openxmlformats.org/officeDocument/2006/relationships/image" Target="../media/image569.png"/><Relationship Id="rId1214" Type="http://schemas.openxmlformats.org/officeDocument/2006/relationships/customXml" Target="../ink/ink679.xml"/><Relationship Id="rId18" Type="http://schemas.openxmlformats.org/officeDocument/2006/relationships/customXml" Target="../ink/ink77.xml"/><Relationship Id="rId167" Type="http://schemas.openxmlformats.org/officeDocument/2006/relationships/customXml" Target="../ink/ink153.xml"/><Relationship Id="rId374" Type="http://schemas.openxmlformats.org/officeDocument/2006/relationships/image" Target="../media/image255.png"/><Relationship Id="rId581" Type="http://schemas.openxmlformats.org/officeDocument/2006/relationships/customXml" Target="../ink/ink362.xml"/><Relationship Id="rId234" Type="http://schemas.openxmlformats.org/officeDocument/2006/relationships/image" Target="../media/image185.png"/><Relationship Id="rId679" Type="http://schemas.openxmlformats.org/officeDocument/2006/relationships/image" Target="../media/image405.png"/><Relationship Id="rId886" Type="http://schemas.openxmlformats.org/officeDocument/2006/relationships/customXml" Target="../ink/ink515.xml"/><Relationship Id="rId2" Type="http://schemas.openxmlformats.org/officeDocument/2006/relationships/notesSlide" Target="../notesSlides/notesSlide5.xml"/><Relationship Id="rId441" Type="http://schemas.openxmlformats.org/officeDocument/2006/relationships/customXml" Target="../ink/ink291.xml"/><Relationship Id="rId539" Type="http://schemas.openxmlformats.org/officeDocument/2006/relationships/customXml" Target="../ink/ink341.xml"/><Relationship Id="rId746" Type="http://schemas.openxmlformats.org/officeDocument/2006/relationships/customXml" Target="../ink/ink445.xml"/><Relationship Id="rId1071" Type="http://schemas.openxmlformats.org/officeDocument/2006/relationships/image" Target="../media/image601.png"/><Relationship Id="rId1169" Type="http://schemas.openxmlformats.org/officeDocument/2006/relationships/image" Target="../media/image650.png"/><Relationship Id="rId1376" Type="http://schemas.openxmlformats.org/officeDocument/2006/relationships/customXml" Target="../ink/ink760.xml"/><Relationship Id="rId301" Type="http://schemas.openxmlformats.org/officeDocument/2006/relationships/customXml" Target="../ink/ink220.xml"/><Relationship Id="rId953" Type="http://schemas.openxmlformats.org/officeDocument/2006/relationships/image" Target="../media/image542.png"/><Relationship Id="rId1029" Type="http://schemas.openxmlformats.org/officeDocument/2006/relationships/image" Target="../media/image580.png"/><Relationship Id="rId1236" Type="http://schemas.openxmlformats.org/officeDocument/2006/relationships/customXml" Target="../ink/ink690.xml"/><Relationship Id="rId82" Type="http://schemas.openxmlformats.org/officeDocument/2006/relationships/customXml" Target="../ink/ink109.xml"/><Relationship Id="rId606" Type="http://schemas.openxmlformats.org/officeDocument/2006/relationships/image" Target="../media/image369.png"/><Relationship Id="rId813" Type="http://schemas.openxmlformats.org/officeDocument/2006/relationships/image" Target="../media/image472.png"/><Relationship Id="rId1303" Type="http://schemas.openxmlformats.org/officeDocument/2006/relationships/image" Target="../media/image717.png"/><Relationship Id="rId189" Type="http://schemas.openxmlformats.org/officeDocument/2006/relationships/customXml" Target="../ink/ink164.xml"/><Relationship Id="rId396" Type="http://schemas.openxmlformats.org/officeDocument/2006/relationships/image" Target="../media/image266.png"/><Relationship Id="rId256" Type="http://schemas.openxmlformats.org/officeDocument/2006/relationships/image" Target="../media/image196.png"/><Relationship Id="rId463" Type="http://schemas.openxmlformats.org/officeDocument/2006/relationships/image" Target="../media/image298.png"/><Relationship Id="rId670" Type="http://schemas.openxmlformats.org/officeDocument/2006/relationships/customXml" Target="../ink/ink407.xml"/><Relationship Id="rId1093" Type="http://schemas.openxmlformats.org/officeDocument/2006/relationships/image" Target="../media/image612.png"/><Relationship Id="rId116" Type="http://schemas.openxmlformats.org/officeDocument/2006/relationships/image" Target="../media/image127.png"/><Relationship Id="rId323" Type="http://schemas.openxmlformats.org/officeDocument/2006/relationships/customXml" Target="../ink/ink231.xml"/><Relationship Id="rId530" Type="http://schemas.openxmlformats.org/officeDocument/2006/relationships/image" Target="../media/image331.png"/><Relationship Id="rId768" Type="http://schemas.openxmlformats.org/officeDocument/2006/relationships/customXml" Target="../ink/ink456.xml"/><Relationship Id="rId975" Type="http://schemas.openxmlformats.org/officeDocument/2006/relationships/image" Target="../media/image553.png"/><Relationship Id="rId1160" Type="http://schemas.openxmlformats.org/officeDocument/2006/relationships/customXml" Target="../ink/ink652.xml"/><Relationship Id="rId628" Type="http://schemas.openxmlformats.org/officeDocument/2006/relationships/image" Target="../media/image380.png"/><Relationship Id="rId835" Type="http://schemas.openxmlformats.org/officeDocument/2006/relationships/image" Target="../media/image483.png"/><Relationship Id="rId1258" Type="http://schemas.openxmlformats.org/officeDocument/2006/relationships/customXml" Target="../ink/ink701.xml"/><Relationship Id="rId1020" Type="http://schemas.openxmlformats.org/officeDocument/2006/relationships/customXml" Target="../ink/ink582.xml"/><Relationship Id="rId1118" Type="http://schemas.openxmlformats.org/officeDocument/2006/relationships/customXml" Target="../ink/ink631.xml"/><Relationship Id="rId1325" Type="http://schemas.openxmlformats.org/officeDocument/2006/relationships/image" Target="../media/image728.png"/><Relationship Id="rId902" Type="http://schemas.openxmlformats.org/officeDocument/2006/relationships/customXml" Target="../ink/ink523.xml"/><Relationship Id="rId31" Type="http://schemas.openxmlformats.org/officeDocument/2006/relationships/image" Target="../media/image85.png"/><Relationship Id="rId180" Type="http://schemas.openxmlformats.org/officeDocument/2006/relationships/image" Target="../media/image158.png"/><Relationship Id="rId278" Type="http://schemas.openxmlformats.org/officeDocument/2006/relationships/image" Target="../media/image207.png"/><Relationship Id="rId485" Type="http://schemas.openxmlformats.org/officeDocument/2006/relationships/image" Target="../media/image309.png"/><Relationship Id="rId692" Type="http://schemas.openxmlformats.org/officeDocument/2006/relationships/customXml" Target="../ink/ink418.xml"/><Relationship Id="rId138" Type="http://schemas.openxmlformats.org/officeDocument/2006/relationships/customXml" Target="../ink/ink138.xml"/><Relationship Id="rId345" Type="http://schemas.openxmlformats.org/officeDocument/2006/relationships/customXml" Target="../ink/ink242.xml"/><Relationship Id="rId552" Type="http://schemas.openxmlformats.org/officeDocument/2006/relationships/image" Target="../media/image342.png"/><Relationship Id="rId997" Type="http://schemas.openxmlformats.org/officeDocument/2006/relationships/image" Target="../media/image564.png"/><Relationship Id="rId1182" Type="http://schemas.openxmlformats.org/officeDocument/2006/relationships/customXml" Target="../ink/ink663.xml"/><Relationship Id="rId205" Type="http://schemas.openxmlformats.org/officeDocument/2006/relationships/customXml" Target="../ink/ink172.xml"/><Relationship Id="rId412" Type="http://schemas.openxmlformats.org/officeDocument/2006/relationships/image" Target="../media/image274.png"/><Relationship Id="rId857" Type="http://schemas.openxmlformats.org/officeDocument/2006/relationships/image" Target="../media/image494.png"/><Relationship Id="rId1042" Type="http://schemas.openxmlformats.org/officeDocument/2006/relationships/customXml" Target="../ink/ink593.xml"/><Relationship Id="rId717" Type="http://schemas.openxmlformats.org/officeDocument/2006/relationships/image" Target="../media/image424.png"/><Relationship Id="rId924" Type="http://schemas.openxmlformats.org/officeDocument/2006/relationships/customXml" Target="../ink/ink534.xml"/><Relationship Id="rId1347" Type="http://schemas.openxmlformats.org/officeDocument/2006/relationships/image" Target="../media/image739.png"/><Relationship Id="rId53" Type="http://schemas.openxmlformats.org/officeDocument/2006/relationships/image" Target="../media/image96.png"/><Relationship Id="rId1207" Type="http://schemas.openxmlformats.org/officeDocument/2006/relationships/image" Target="../media/image669.png"/><Relationship Id="rId367" Type="http://schemas.openxmlformats.org/officeDocument/2006/relationships/customXml" Target="../ink/ink253.xml"/><Relationship Id="rId574" Type="http://schemas.openxmlformats.org/officeDocument/2006/relationships/image" Target="../media/image353.png"/><Relationship Id="rId227" Type="http://schemas.openxmlformats.org/officeDocument/2006/relationships/customXml" Target="../ink/ink183.xml"/><Relationship Id="rId781" Type="http://schemas.openxmlformats.org/officeDocument/2006/relationships/image" Target="../media/image456.png"/><Relationship Id="rId879" Type="http://schemas.openxmlformats.org/officeDocument/2006/relationships/image" Target="../media/image505.png"/><Relationship Id="rId434" Type="http://schemas.openxmlformats.org/officeDocument/2006/relationships/image" Target="../media/image284.png"/><Relationship Id="rId641" Type="http://schemas.openxmlformats.org/officeDocument/2006/relationships/image" Target="../media/image386.png"/><Relationship Id="rId739" Type="http://schemas.openxmlformats.org/officeDocument/2006/relationships/image" Target="../media/image435.png"/><Relationship Id="rId1064" Type="http://schemas.openxmlformats.org/officeDocument/2006/relationships/customXml" Target="../ink/ink604.xml"/><Relationship Id="rId1271" Type="http://schemas.openxmlformats.org/officeDocument/2006/relationships/image" Target="../media/image701.png"/><Relationship Id="rId1369" Type="http://schemas.openxmlformats.org/officeDocument/2006/relationships/image" Target="../media/image750.png"/><Relationship Id="rId501" Type="http://schemas.openxmlformats.org/officeDocument/2006/relationships/image" Target="../media/image317.png"/><Relationship Id="rId946" Type="http://schemas.openxmlformats.org/officeDocument/2006/relationships/customXml" Target="../ink/ink545.xml"/><Relationship Id="rId1131" Type="http://schemas.openxmlformats.org/officeDocument/2006/relationships/image" Target="../media/image631.png"/><Relationship Id="rId1229" Type="http://schemas.openxmlformats.org/officeDocument/2006/relationships/image" Target="../media/image680.png"/><Relationship Id="rId75" Type="http://schemas.openxmlformats.org/officeDocument/2006/relationships/image" Target="../media/image107.png"/><Relationship Id="rId806" Type="http://schemas.openxmlformats.org/officeDocument/2006/relationships/customXml" Target="../ink/ink475.xml"/><Relationship Id="rId291" Type="http://schemas.openxmlformats.org/officeDocument/2006/relationships/customXml" Target="../ink/ink215.xml"/><Relationship Id="rId151" Type="http://schemas.openxmlformats.org/officeDocument/2006/relationships/image" Target="../media/image144.png"/><Relationship Id="rId389" Type="http://schemas.openxmlformats.org/officeDocument/2006/relationships/customXml" Target="../ink/ink264.xml"/><Relationship Id="rId596" Type="http://schemas.openxmlformats.org/officeDocument/2006/relationships/image" Target="../media/image364.png"/><Relationship Id="rId249" Type="http://schemas.openxmlformats.org/officeDocument/2006/relationships/customXml" Target="../ink/ink194.xml"/><Relationship Id="rId456" Type="http://schemas.openxmlformats.org/officeDocument/2006/relationships/customXml" Target="../ink/ink299.xml"/><Relationship Id="rId663" Type="http://schemas.openxmlformats.org/officeDocument/2006/relationships/image" Target="../media/image397.png"/><Relationship Id="rId870" Type="http://schemas.openxmlformats.org/officeDocument/2006/relationships/customXml" Target="../ink/ink507.xml"/><Relationship Id="rId1086" Type="http://schemas.openxmlformats.org/officeDocument/2006/relationships/customXml" Target="../ink/ink615.xml"/><Relationship Id="rId1293" Type="http://schemas.openxmlformats.org/officeDocument/2006/relationships/image" Target="../media/image712.png"/><Relationship Id="rId109" Type="http://schemas.openxmlformats.org/officeDocument/2006/relationships/customXml" Target="../ink/ink123.xml"/><Relationship Id="rId316" Type="http://schemas.openxmlformats.org/officeDocument/2006/relationships/image" Target="../media/image226.png"/><Relationship Id="rId523" Type="http://schemas.openxmlformats.org/officeDocument/2006/relationships/customXml" Target="../ink/ink333.xml"/><Relationship Id="rId968" Type="http://schemas.openxmlformats.org/officeDocument/2006/relationships/customXml" Target="../ink/ink556.xml"/><Relationship Id="rId1153" Type="http://schemas.openxmlformats.org/officeDocument/2006/relationships/image" Target="../media/image642.png"/><Relationship Id="rId97" Type="http://schemas.openxmlformats.org/officeDocument/2006/relationships/image" Target="../media/image118.png"/><Relationship Id="rId730" Type="http://schemas.openxmlformats.org/officeDocument/2006/relationships/customXml" Target="../ink/ink437.xml"/><Relationship Id="rId828" Type="http://schemas.openxmlformats.org/officeDocument/2006/relationships/customXml" Target="../ink/ink486.xml"/><Relationship Id="rId1013" Type="http://schemas.openxmlformats.org/officeDocument/2006/relationships/image" Target="../media/image572.png"/><Relationship Id="rId1360" Type="http://schemas.openxmlformats.org/officeDocument/2006/relationships/customXml" Target="../ink/ink752.xml"/><Relationship Id="rId1220" Type="http://schemas.openxmlformats.org/officeDocument/2006/relationships/customXml" Target="../ink/ink682.xml"/><Relationship Id="rId1318" Type="http://schemas.openxmlformats.org/officeDocument/2006/relationships/customXml" Target="../ink/ink731.xml"/><Relationship Id="rId24" Type="http://schemas.openxmlformats.org/officeDocument/2006/relationships/customXml" Target="../ink/ink80.xml"/><Relationship Id="rId173" Type="http://schemas.openxmlformats.org/officeDocument/2006/relationships/customXml" Target="../ink/ink156.xml"/><Relationship Id="rId380" Type="http://schemas.openxmlformats.org/officeDocument/2006/relationships/image" Target="../media/image258.png"/><Relationship Id="rId240" Type="http://schemas.openxmlformats.org/officeDocument/2006/relationships/image" Target="../media/image188.png"/><Relationship Id="rId478" Type="http://schemas.openxmlformats.org/officeDocument/2006/relationships/customXml" Target="../ink/ink310.xml"/><Relationship Id="rId685" Type="http://schemas.openxmlformats.org/officeDocument/2006/relationships/image" Target="../media/image408.png"/><Relationship Id="rId892" Type="http://schemas.openxmlformats.org/officeDocument/2006/relationships/customXml" Target="../ink/ink518.xml"/><Relationship Id="rId100" Type="http://schemas.openxmlformats.org/officeDocument/2006/relationships/customXml" Target="../ink/ink118.xml"/><Relationship Id="rId338" Type="http://schemas.openxmlformats.org/officeDocument/2006/relationships/image" Target="../media/image237.png"/><Relationship Id="rId545" Type="http://schemas.openxmlformats.org/officeDocument/2006/relationships/customXml" Target="../ink/ink344.xml"/><Relationship Id="rId752" Type="http://schemas.openxmlformats.org/officeDocument/2006/relationships/customXml" Target="../ink/ink448.xml"/><Relationship Id="rId1175" Type="http://schemas.openxmlformats.org/officeDocument/2006/relationships/image" Target="../media/image653.png"/><Relationship Id="rId1382" Type="http://schemas.openxmlformats.org/officeDocument/2006/relationships/customXml" Target="../ink/ink763.xml"/><Relationship Id="rId405" Type="http://schemas.openxmlformats.org/officeDocument/2006/relationships/customXml" Target="../ink/ink272.xml"/><Relationship Id="rId612" Type="http://schemas.openxmlformats.org/officeDocument/2006/relationships/image" Target="../media/image372.png"/><Relationship Id="rId1035" Type="http://schemas.openxmlformats.org/officeDocument/2006/relationships/image" Target="../media/image583.png"/><Relationship Id="rId1242" Type="http://schemas.openxmlformats.org/officeDocument/2006/relationships/customXml" Target="../ink/ink693.xml"/><Relationship Id="rId917" Type="http://schemas.openxmlformats.org/officeDocument/2006/relationships/image" Target="../media/image524.png"/><Relationship Id="rId1102" Type="http://schemas.openxmlformats.org/officeDocument/2006/relationships/customXml" Target="../ink/ink623.xml"/><Relationship Id="rId46" Type="http://schemas.openxmlformats.org/officeDocument/2006/relationships/customXml" Target="../ink/ink91.xml"/><Relationship Id="rId195" Type="http://schemas.openxmlformats.org/officeDocument/2006/relationships/customXml" Target="../ink/ink167.xml"/><Relationship Id="rId262" Type="http://schemas.openxmlformats.org/officeDocument/2006/relationships/image" Target="../media/image199.png"/><Relationship Id="rId567" Type="http://schemas.openxmlformats.org/officeDocument/2006/relationships/customXml" Target="../ink/ink355.xml"/><Relationship Id="rId1197" Type="http://schemas.openxmlformats.org/officeDocument/2006/relationships/image" Target="../media/image66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xmlns="">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xmlns="">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grpSp>
        <p:nvGrpSpPr>
          <p:cNvPr id="17" name="Gruppieren 16">
            <a:extLst>
              <a:ext uri="{FF2B5EF4-FFF2-40B4-BE49-F238E27FC236}">
                <a16:creationId xmlns:a16="http://schemas.microsoft.com/office/drawing/2014/main" id="{25CBBDC0-419A-3428-DE73-49D3174060A8}"/>
              </a:ext>
            </a:extLst>
          </p:cNvPr>
          <p:cNvGrpSpPr/>
          <p:nvPr/>
        </p:nvGrpSpPr>
        <p:grpSpPr>
          <a:xfrm>
            <a:off x="9534338" y="611902"/>
            <a:ext cx="270720" cy="188280"/>
            <a:chOff x="9534338" y="611902"/>
            <a:chExt cx="270720" cy="1882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13D929D3-8152-F651-9CA0-83C321A6C22C}"/>
                    </a:ext>
                  </a:extLst>
                </p14:cNvPr>
                <p14:cNvContentPartPr/>
                <p14:nvPr/>
              </p14:nvContentPartPr>
              <p14:xfrm>
                <a:off x="9572858" y="611902"/>
                <a:ext cx="140040" cy="167400"/>
              </p14:xfrm>
            </p:contentPart>
          </mc:Choice>
          <mc:Fallback xmlns="">
            <p:pic>
              <p:nvPicPr>
                <p:cNvPr id="15" name="Freihand 14">
                  <a:extLst>
                    <a:ext uri="{FF2B5EF4-FFF2-40B4-BE49-F238E27FC236}">
                      <a16:creationId xmlns:a16="http://schemas.microsoft.com/office/drawing/2014/main" id="{13D929D3-8152-F651-9CA0-83C321A6C22C}"/>
                    </a:ext>
                  </a:extLst>
                </p:cNvPr>
                <p:cNvPicPr/>
                <p:nvPr/>
              </p:nvPicPr>
              <p:blipFill>
                <a:blip r:embed="rId14"/>
                <a:stretch>
                  <a:fillRect/>
                </a:stretch>
              </p:blipFill>
              <p:spPr>
                <a:xfrm>
                  <a:off x="9563858" y="603262"/>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4ADD43A-97E2-24C6-B1AD-E001979730BB}"/>
                    </a:ext>
                  </a:extLst>
                </p14:cNvPr>
                <p14:cNvContentPartPr/>
                <p14:nvPr/>
              </p14:nvContentPartPr>
              <p14:xfrm>
                <a:off x="9534338" y="665542"/>
                <a:ext cx="270720" cy="134640"/>
              </p14:xfrm>
            </p:contentPart>
          </mc:Choice>
          <mc:Fallback xmlns="">
            <p:pic>
              <p:nvPicPr>
                <p:cNvPr id="16" name="Freihand 15">
                  <a:extLst>
                    <a:ext uri="{FF2B5EF4-FFF2-40B4-BE49-F238E27FC236}">
                      <a16:creationId xmlns:a16="http://schemas.microsoft.com/office/drawing/2014/main" id="{F4ADD43A-97E2-24C6-B1AD-E001979730BB}"/>
                    </a:ext>
                  </a:extLst>
                </p:cNvPr>
                <p:cNvPicPr/>
                <p:nvPr/>
              </p:nvPicPr>
              <p:blipFill>
                <a:blip r:embed="rId16"/>
                <a:stretch>
                  <a:fillRect/>
                </a:stretch>
              </p:blipFill>
              <p:spPr>
                <a:xfrm>
                  <a:off x="9525338" y="656902"/>
                  <a:ext cx="288360" cy="152280"/>
                </a:xfrm>
                <a:prstGeom prst="rect">
                  <a:avLst/>
                </a:prstGeom>
              </p:spPr>
            </p:pic>
          </mc:Fallback>
        </mc:AlternateContent>
      </p:grpSp>
      <p:grpSp>
        <p:nvGrpSpPr>
          <p:cNvPr id="20" name="Gruppieren 19">
            <a:extLst>
              <a:ext uri="{FF2B5EF4-FFF2-40B4-BE49-F238E27FC236}">
                <a16:creationId xmlns:a16="http://schemas.microsoft.com/office/drawing/2014/main" id="{44F4C255-F8EA-4713-A76E-38D6A8B25177}"/>
              </a:ext>
            </a:extLst>
          </p:cNvPr>
          <p:cNvGrpSpPr/>
          <p:nvPr/>
        </p:nvGrpSpPr>
        <p:grpSpPr>
          <a:xfrm>
            <a:off x="10306300" y="427377"/>
            <a:ext cx="144720" cy="211680"/>
            <a:chOff x="10306300" y="427377"/>
            <a:chExt cx="144720" cy="2116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1E558E19-2F99-4BCD-BB5A-C207B27577F8}"/>
                    </a:ext>
                  </a:extLst>
                </p14:cNvPr>
                <p14:cNvContentPartPr/>
                <p14:nvPr/>
              </p14:nvContentPartPr>
              <p14:xfrm>
                <a:off x="10343380" y="427377"/>
                <a:ext cx="68760" cy="211680"/>
              </p14:xfrm>
            </p:contentPart>
          </mc:Choice>
          <mc:Fallback xmlns="">
            <p:pic>
              <p:nvPicPr>
                <p:cNvPr id="18" name="Freihand 17">
                  <a:extLst>
                    <a:ext uri="{FF2B5EF4-FFF2-40B4-BE49-F238E27FC236}">
                      <a16:creationId xmlns:a16="http://schemas.microsoft.com/office/drawing/2014/main" id="{1E558E19-2F99-4BCD-BB5A-C207B27577F8}"/>
                    </a:ext>
                  </a:extLst>
                </p:cNvPr>
                <p:cNvPicPr/>
                <p:nvPr/>
              </p:nvPicPr>
              <p:blipFill>
                <a:blip r:embed="rId18"/>
                <a:stretch>
                  <a:fillRect/>
                </a:stretch>
              </p:blipFill>
              <p:spPr>
                <a:xfrm>
                  <a:off x="10339060" y="423057"/>
                  <a:ext cx="77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7655FB1E-D23D-4D85-8898-DEC3721EE323}"/>
                    </a:ext>
                  </a:extLst>
                </p14:cNvPr>
                <p14:cNvContentPartPr/>
                <p14:nvPr/>
              </p14:nvContentPartPr>
              <p14:xfrm>
                <a:off x="10306300" y="467697"/>
                <a:ext cx="144720" cy="120240"/>
              </p14:xfrm>
            </p:contentPart>
          </mc:Choice>
          <mc:Fallback xmlns="">
            <p:pic>
              <p:nvPicPr>
                <p:cNvPr id="19" name="Freihand 18">
                  <a:extLst>
                    <a:ext uri="{FF2B5EF4-FFF2-40B4-BE49-F238E27FC236}">
                      <a16:creationId xmlns:a16="http://schemas.microsoft.com/office/drawing/2014/main" id="{7655FB1E-D23D-4D85-8898-DEC3721EE323}"/>
                    </a:ext>
                  </a:extLst>
                </p:cNvPr>
                <p:cNvPicPr/>
                <p:nvPr/>
              </p:nvPicPr>
              <p:blipFill>
                <a:blip r:embed="rId20"/>
                <a:stretch>
                  <a:fillRect/>
                </a:stretch>
              </p:blipFill>
              <p:spPr>
                <a:xfrm>
                  <a:off x="10301980" y="463377"/>
                  <a:ext cx="153360" cy="12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AD211728-E816-4ADE-92B7-AE6378A43C27}"/>
                  </a:ext>
                </a:extLst>
              </p14:cNvPr>
              <p14:cNvContentPartPr/>
              <p14:nvPr/>
            </p14:nvContentPartPr>
            <p14:xfrm>
              <a:off x="10679980" y="752817"/>
              <a:ext cx="89280" cy="41760"/>
            </p14:xfrm>
          </p:contentPart>
        </mc:Choice>
        <mc:Fallback>
          <p:pic>
            <p:nvPicPr>
              <p:cNvPr id="21" name="Freihand 20">
                <a:extLst>
                  <a:ext uri="{FF2B5EF4-FFF2-40B4-BE49-F238E27FC236}">
                    <a16:creationId xmlns:a16="http://schemas.microsoft.com/office/drawing/2014/main" id="{AD211728-E816-4ADE-92B7-AE6378A43C27}"/>
                  </a:ext>
                </a:extLst>
              </p:cNvPr>
              <p:cNvPicPr/>
              <p:nvPr/>
            </p:nvPicPr>
            <p:blipFill>
              <a:blip r:embed="rId22"/>
              <a:stretch>
                <a:fillRect/>
              </a:stretch>
            </p:blipFill>
            <p:spPr>
              <a:xfrm>
                <a:off x="10675660" y="748497"/>
                <a:ext cx="97920" cy="50400"/>
              </a:xfrm>
              <a:prstGeom prst="rect">
                <a:avLst/>
              </a:prstGeom>
            </p:spPr>
          </p:pic>
        </mc:Fallback>
      </mc:AlternateContent>
      <p:grpSp>
        <p:nvGrpSpPr>
          <p:cNvPr id="24" name="Gruppieren 23">
            <a:extLst>
              <a:ext uri="{FF2B5EF4-FFF2-40B4-BE49-F238E27FC236}">
                <a16:creationId xmlns:a16="http://schemas.microsoft.com/office/drawing/2014/main" id="{B5815E39-D0B3-46FA-9225-1F631D1C8F5A}"/>
              </a:ext>
            </a:extLst>
          </p:cNvPr>
          <p:cNvGrpSpPr/>
          <p:nvPr/>
        </p:nvGrpSpPr>
        <p:grpSpPr>
          <a:xfrm>
            <a:off x="9965380" y="1082577"/>
            <a:ext cx="419040" cy="322920"/>
            <a:chOff x="9965380" y="1082577"/>
            <a:chExt cx="419040" cy="322920"/>
          </a:xfrm>
        </p:grpSpPr>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904E0130-AC5F-4702-B9E2-D65AA87460DA}"/>
                    </a:ext>
                  </a:extLst>
                </p14:cNvPr>
                <p14:cNvContentPartPr/>
                <p14:nvPr/>
              </p14:nvContentPartPr>
              <p14:xfrm>
                <a:off x="9965380" y="1085817"/>
                <a:ext cx="261360" cy="319680"/>
              </p14:xfrm>
            </p:contentPart>
          </mc:Choice>
          <mc:Fallback>
            <p:pic>
              <p:nvPicPr>
                <p:cNvPr id="22" name="Freihand 21">
                  <a:extLst>
                    <a:ext uri="{FF2B5EF4-FFF2-40B4-BE49-F238E27FC236}">
                      <a16:creationId xmlns:a16="http://schemas.microsoft.com/office/drawing/2014/main" id="{904E0130-AC5F-4702-B9E2-D65AA87460DA}"/>
                    </a:ext>
                  </a:extLst>
                </p:cNvPr>
                <p:cNvPicPr/>
                <p:nvPr/>
              </p:nvPicPr>
              <p:blipFill>
                <a:blip r:embed="rId24"/>
                <a:stretch>
                  <a:fillRect/>
                </a:stretch>
              </p:blipFill>
              <p:spPr>
                <a:xfrm>
                  <a:off x="9961060" y="1081497"/>
                  <a:ext cx="27000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6D714076-4A2E-4FDC-8817-20AD8016181C}"/>
                    </a:ext>
                  </a:extLst>
                </p14:cNvPr>
                <p14:cNvContentPartPr/>
                <p14:nvPr/>
              </p14:nvContentPartPr>
              <p14:xfrm>
                <a:off x="10008580" y="1082577"/>
                <a:ext cx="375840" cy="261000"/>
              </p14:xfrm>
            </p:contentPart>
          </mc:Choice>
          <mc:Fallback>
            <p:pic>
              <p:nvPicPr>
                <p:cNvPr id="23" name="Freihand 22">
                  <a:extLst>
                    <a:ext uri="{FF2B5EF4-FFF2-40B4-BE49-F238E27FC236}">
                      <a16:creationId xmlns:a16="http://schemas.microsoft.com/office/drawing/2014/main" id="{6D714076-4A2E-4FDC-8817-20AD8016181C}"/>
                    </a:ext>
                  </a:extLst>
                </p:cNvPr>
                <p:cNvPicPr/>
                <p:nvPr/>
              </p:nvPicPr>
              <p:blipFill>
                <a:blip r:embed="rId26"/>
                <a:stretch>
                  <a:fillRect/>
                </a:stretch>
              </p:blipFill>
              <p:spPr>
                <a:xfrm>
                  <a:off x="10004260" y="1078257"/>
                  <a:ext cx="384480" cy="2696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5D324A3-4407-4A71-B5EC-F73E14A1985B}"/>
              </a:ext>
            </a:extLst>
          </p:cNvPr>
          <p:cNvPicPr>
            <a:picLocks noChangeAspect="1"/>
          </p:cNvPicPr>
          <p:nvPr/>
        </p:nvPicPr>
        <p:blipFill>
          <a:blip r:embed="rId3"/>
          <a:stretch>
            <a:fillRect/>
          </a:stretch>
        </p:blipFill>
        <p:spPr>
          <a:xfrm>
            <a:off x="91139" y="108865"/>
            <a:ext cx="5901582" cy="3374494"/>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C0CF0226-6F01-474E-AFAA-8F55B2C5463C}"/>
                  </a:ext>
                </a:extLst>
              </p14:cNvPr>
              <p14:cNvContentPartPr/>
              <p14:nvPr/>
            </p14:nvContentPartPr>
            <p14:xfrm>
              <a:off x="3860500" y="2097060"/>
              <a:ext cx="104400" cy="12600"/>
            </p14:xfrm>
          </p:contentPart>
        </mc:Choice>
        <mc:Fallback>
          <p:pic>
            <p:nvPicPr>
              <p:cNvPr id="9" name="Freihand 8">
                <a:extLst>
                  <a:ext uri="{FF2B5EF4-FFF2-40B4-BE49-F238E27FC236}">
                    <a16:creationId xmlns:a16="http://schemas.microsoft.com/office/drawing/2014/main" id="{C0CF0226-6F01-474E-AFAA-8F55B2C5463C}"/>
                  </a:ext>
                </a:extLst>
              </p:cNvPr>
              <p:cNvPicPr/>
              <p:nvPr/>
            </p:nvPicPr>
            <p:blipFill>
              <a:blip r:embed="rId5"/>
              <a:stretch>
                <a:fillRect/>
              </a:stretch>
            </p:blipFill>
            <p:spPr>
              <a:xfrm>
                <a:off x="3856180" y="2092740"/>
                <a:ext cx="1130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Freihand 9">
                <a:extLst>
                  <a:ext uri="{FF2B5EF4-FFF2-40B4-BE49-F238E27FC236}">
                    <a16:creationId xmlns:a16="http://schemas.microsoft.com/office/drawing/2014/main" id="{8BBEB1AE-E808-45E6-9789-207B387B8768}"/>
                  </a:ext>
                </a:extLst>
              </p14:cNvPr>
              <p14:cNvContentPartPr/>
              <p14:nvPr/>
            </p14:nvContentPartPr>
            <p14:xfrm>
              <a:off x="1334380" y="2069700"/>
              <a:ext cx="117720" cy="29160"/>
            </p14:xfrm>
          </p:contentPart>
        </mc:Choice>
        <mc:Fallback>
          <p:pic>
            <p:nvPicPr>
              <p:cNvPr id="10" name="Freihand 9">
                <a:extLst>
                  <a:ext uri="{FF2B5EF4-FFF2-40B4-BE49-F238E27FC236}">
                    <a16:creationId xmlns:a16="http://schemas.microsoft.com/office/drawing/2014/main" id="{8BBEB1AE-E808-45E6-9789-207B387B8768}"/>
                  </a:ext>
                </a:extLst>
              </p:cNvPr>
              <p:cNvPicPr/>
              <p:nvPr/>
            </p:nvPicPr>
            <p:blipFill>
              <a:blip r:embed="rId7"/>
              <a:stretch>
                <a:fillRect/>
              </a:stretch>
            </p:blipFill>
            <p:spPr>
              <a:xfrm>
                <a:off x="1330060" y="2065380"/>
                <a:ext cx="1263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Freihand 14">
                <a:extLst>
                  <a:ext uri="{FF2B5EF4-FFF2-40B4-BE49-F238E27FC236}">
                    <a16:creationId xmlns:a16="http://schemas.microsoft.com/office/drawing/2014/main" id="{0C8ABDC0-499E-47F0-8390-BC60F3D8B0A5}"/>
                  </a:ext>
                </a:extLst>
              </p14:cNvPr>
              <p14:cNvContentPartPr/>
              <p14:nvPr/>
            </p14:nvContentPartPr>
            <p14:xfrm>
              <a:off x="2571340" y="2012460"/>
              <a:ext cx="125280" cy="75240"/>
            </p14:xfrm>
          </p:contentPart>
        </mc:Choice>
        <mc:Fallback>
          <p:pic>
            <p:nvPicPr>
              <p:cNvPr id="15" name="Freihand 14">
                <a:extLst>
                  <a:ext uri="{FF2B5EF4-FFF2-40B4-BE49-F238E27FC236}">
                    <a16:creationId xmlns:a16="http://schemas.microsoft.com/office/drawing/2014/main" id="{0C8ABDC0-499E-47F0-8390-BC60F3D8B0A5}"/>
                  </a:ext>
                </a:extLst>
              </p:cNvPr>
              <p:cNvPicPr/>
              <p:nvPr/>
            </p:nvPicPr>
            <p:blipFill>
              <a:blip r:embed="rId9"/>
              <a:stretch>
                <a:fillRect/>
              </a:stretch>
            </p:blipFill>
            <p:spPr>
              <a:xfrm>
                <a:off x="2567020" y="2008140"/>
                <a:ext cx="133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Freihand 15">
                <a:extLst>
                  <a:ext uri="{FF2B5EF4-FFF2-40B4-BE49-F238E27FC236}">
                    <a16:creationId xmlns:a16="http://schemas.microsoft.com/office/drawing/2014/main" id="{3A2CA857-FB8E-4450-B659-64CF62135EFF}"/>
                  </a:ext>
                </a:extLst>
              </p14:cNvPr>
              <p14:cNvContentPartPr/>
              <p14:nvPr/>
            </p14:nvContentPartPr>
            <p14:xfrm>
              <a:off x="2577820" y="2149620"/>
              <a:ext cx="119520" cy="82440"/>
            </p14:xfrm>
          </p:contentPart>
        </mc:Choice>
        <mc:Fallback>
          <p:pic>
            <p:nvPicPr>
              <p:cNvPr id="16" name="Freihand 15">
                <a:extLst>
                  <a:ext uri="{FF2B5EF4-FFF2-40B4-BE49-F238E27FC236}">
                    <a16:creationId xmlns:a16="http://schemas.microsoft.com/office/drawing/2014/main" id="{3A2CA857-FB8E-4450-B659-64CF62135EFF}"/>
                  </a:ext>
                </a:extLst>
              </p:cNvPr>
              <p:cNvPicPr/>
              <p:nvPr/>
            </p:nvPicPr>
            <p:blipFill>
              <a:blip r:embed="rId11"/>
              <a:stretch>
                <a:fillRect/>
              </a:stretch>
            </p:blipFill>
            <p:spPr>
              <a:xfrm>
                <a:off x="2573500" y="2145300"/>
                <a:ext cx="128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9" name="Freihand 188">
                <a:extLst>
                  <a:ext uri="{FF2B5EF4-FFF2-40B4-BE49-F238E27FC236}">
                    <a16:creationId xmlns:a16="http://schemas.microsoft.com/office/drawing/2014/main" id="{EA2EAFC5-B8C0-408C-8D8C-9299B291039F}"/>
                  </a:ext>
                </a:extLst>
              </p14:cNvPr>
              <p14:cNvContentPartPr/>
              <p14:nvPr/>
            </p14:nvContentPartPr>
            <p14:xfrm>
              <a:off x="2415820" y="3573060"/>
              <a:ext cx="3112560" cy="157680"/>
            </p14:xfrm>
          </p:contentPart>
        </mc:Choice>
        <mc:Fallback>
          <p:pic>
            <p:nvPicPr>
              <p:cNvPr id="189" name="Freihand 188">
                <a:extLst>
                  <a:ext uri="{FF2B5EF4-FFF2-40B4-BE49-F238E27FC236}">
                    <a16:creationId xmlns:a16="http://schemas.microsoft.com/office/drawing/2014/main" id="{EA2EAFC5-B8C0-408C-8D8C-9299B291039F}"/>
                  </a:ext>
                </a:extLst>
              </p:cNvPr>
              <p:cNvPicPr/>
              <p:nvPr/>
            </p:nvPicPr>
            <p:blipFill>
              <a:blip r:embed="rId13"/>
              <a:stretch>
                <a:fillRect/>
              </a:stretch>
            </p:blipFill>
            <p:spPr>
              <a:xfrm>
                <a:off x="2411500" y="3568740"/>
                <a:ext cx="31212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7" name="Freihand 236">
                <a:extLst>
                  <a:ext uri="{FF2B5EF4-FFF2-40B4-BE49-F238E27FC236}">
                    <a16:creationId xmlns:a16="http://schemas.microsoft.com/office/drawing/2014/main" id="{357B9000-51B4-41C3-A983-FEEC1C742041}"/>
                  </a:ext>
                </a:extLst>
              </p14:cNvPr>
              <p14:cNvContentPartPr/>
              <p14:nvPr/>
            </p14:nvContentPartPr>
            <p14:xfrm>
              <a:off x="4694620" y="3087060"/>
              <a:ext cx="815760" cy="72720"/>
            </p14:xfrm>
          </p:contentPart>
        </mc:Choice>
        <mc:Fallback>
          <p:pic>
            <p:nvPicPr>
              <p:cNvPr id="237" name="Freihand 236">
                <a:extLst>
                  <a:ext uri="{FF2B5EF4-FFF2-40B4-BE49-F238E27FC236}">
                    <a16:creationId xmlns:a16="http://schemas.microsoft.com/office/drawing/2014/main" id="{357B9000-51B4-41C3-A983-FEEC1C742041}"/>
                  </a:ext>
                </a:extLst>
              </p:cNvPr>
              <p:cNvPicPr/>
              <p:nvPr/>
            </p:nvPicPr>
            <p:blipFill>
              <a:blip r:embed="rId15"/>
              <a:stretch>
                <a:fillRect/>
              </a:stretch>
            </p:blipFill>
            <p:spPr>
              <a:xfrm>
                <a:off x="4690300" y="3082740"/>
                <a:ext cx="824400" cy="81360"/>
              </a:xfrm>
              <a:prstGeom prst="rect">
                <a:avLst/>
              </a:prstGeom>
            </p:spPr>
          </p:pic>
        </mc:Fallback>
      </mc:AlternateContent>
      <p:pic>
        <p:nvPicPr>
          <p:cNvPr id="238" name="Grafik 237">
            <a:extLst>
              <a:ext uri="{FF2B5EF4-FFF2-40B4-BE49-F238E27FC236}">
                <a16:creationId xmlns:a16="http://schemas.microsoft.com/office/drawing/2014/main" id="{4C31F318-DBA0-49AD-984C-61387DBA3782}"/>
              </a:ext>
            </a:extLst>
          </p:cNvPr>
          <p:cNvPicPr>
            <a:picLocks noChangeAspect="1"/>
          </p:cNvPicPr>
          <p:nvPr/>
        </p:nvPicPr>
        <p:blipFill>
          <a:blip r:embed="rId16"/>
          <a:stretch>
            <a:fillRect/>
          </a:stretch>
        </p:blipFill>
        <p:spPr>
          <a:xfrm>
            <a:off x="239965" y="5509731"/>
            <a:ext cx="6331709" cy="647382"/>
          </a:xfrm>
          <a:prstGeom prst="rect">
            <a:avLst/>
          </a:prstGeom>
        </p:spPr>
      </p:pic>
      <mc:AlternateContent xmlns:mc="http://schemas.openxmlformats.org/markup-compatibility/2006">
        <mc:Choice xmlns:p14="http://schemas.microsoft.com/office/powerpoint/2010/main" Requires="p14">
          <p:contentPart p14:bwMode="auto" r:id="rId17">
            <p14:nvContentPartPr>
              <p14:cNvPr id="4" name="Freihand 3">
                <a:extLst>
                  <a:ext uri="{FF2B5EF4-FFF2-40B4-BE49-F238E27FC236}">
                    <a16:creationId xmlns:a16="http://schemas.microsoft.com/office/drawing/2014/main" id="{CACA66A8-E003-414D-A118-3CB216F62E47}"/>
                  </a:ext>
                </a:extLst>
              </p14:cNvPr>
              <p14:cNvContentPartPr/>
              <p14:nvPr/>
            </p14:nvContentPartPr>
            <p14:xfrm>
              <a:off x="1228900" y="2158980"/>
              <a:ext cx="90360" cy="107280"/>
            </p14:xfrm>
          </p:contentPart>
        </mc:Choice>
        <mc:Fallback>
          <p:pic>
            <p:nvPicPr>
              <p:cNvPr id="4" name="Freihand 3">
                <a:extLst>
                  <a:ext uri="{FF2B5EF4-FFF2-40B4-BE49-F238E27FC236}">
                    <a16:creationId xmlns:a16="http://schemas.microsoft.com/office/drawing/2014/main" id="{CACA66A8-E003-414D-A118-3CB216F62E47}"/>
                  </a:ext>
                </a:extLst>
              </p:cNvPr>
              <p:cNvPicPr/>
              <p:nvPr/>
            </p:nvPicPr>
            <p:blipFill>
              <a:blip r:embed="rId18"/>
              <a:stretch>
                <a:fillRect/>
              </a:stretch>
            </p:blipFill>
            <p:spPr>
              <a:xfrm>
                <a:off x="1224580" y="2154660"/>
                <a:ext cx="99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 name="Freihand 4">
                <a:extLst>
                  <a:ext uri="{FF2B5EF4-FFF2-40B4-BE49-F238E27FC236}">
                    <a16:creationId xmlns:a16="http://schemas.microsoft.com/office/drawing/2014/main" id="{FC1AAA79-CEEA-4702-AA65-F0D213ABB880}"/>
                  </a:ext>
                </a:extLst>
              </p14:cNvPr>
              <p14:cNvContentPartPr/>
              <p14:nvPr/>
            </p14:nvContentPartPr>
            <p14:xfrm>
              <a:off x="1347700" y="2255100"/>
              <a:ext cx="13680" cy="29160"/>
            </p14:xfrm>
          </p:contentPart>
        </mc:Choice>
        <mc:Fallback>
          <p:pic>
            <p:nvPicPr>
              <p:cNvPr id="5" name="Freihand 4">
                <a:extLst>
                  <a:ext uri="{FF2B5EF4-FFF2-40B4-BE49-F238E27FC236}">
                    <a16:creationId xmlns:a16="http://schemas.microsoft.com/office/drawing/2014/main" id="{FC1AAA79-CEEA-4702-AA65-F0D213ABB880}"/>
                  </a:ext>
                </a:extLst>
              </p:cNvPr>
              <p:cNvPicPr/>
              <p:nvPr/>
            </p:nvPicPr>
            <p:blipFill>
              <a:blip r:embed="rId20"/>
              <a:stretch>
                <a:fillRect/>
              </a:stretch>
            </p:blipFill>
            <p:spPr>
              <a:xfrm>
                <a:off x="1343380" y="2250780"/>
                <a:ext cx="223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 name="Freihand 5">
                <a:extLst>
                  <a:ext uri="{FF2B5EF4-FFF2-40B4-BE49-F238E27FC236}">
                    <a16:creationId xmlns:a16="http://schemas.microsoft.com/office/drawing/2014/main" id="{3645CA3E-0034-4573-A54E-AC486A9B6E92}"/>
                  </a:ext>
                </a:extLst>
              </p14:cNvPr>
              <p14:cNvContentPartPr/>
              <p14:nvPr/>
            </p14:nvContentPartPr>
            <p14:xfrm>
              <a:off x="1419700" y="2190300"/>
              <a:ext cx="59040" cy="69120"/>
            </p14:xfrm>
          </p:contentPart>
        </mc:Choice>
        <mc:Fallback>
          <p:pic>
            <p:nvPicPr>
              <p:cNvPr id="6" name="Freihand 5">
                <a:extLst>
                  <a:ext uri="{FF2B5EF4-FFF2-40B4-BE49-F238E27FC236}">
                    <a16:creationId xmlns:a16="http://schemas.microsoft.com/office/drawing/2014/main" id="{3645CA3E-0034-4573-A54E-AC486A9B6E92}"/>
                  </a:ext>
                </a:extLst>
              </p:cNvPr>
              <p:cNvPicPr/>
              <p:nvPr/>
            </p:nvPicPr>
            <p:blipFill>
              <a:blip r:embed="rId22"/>
              <a:stretch>
                <a:fillRect/>
              </a:stretch>
            </p:blipFill>
            <p:spPr>
              <a:xfrm>
                <a:off x="1415380" y="2185980"/>
                <a:ext cx="67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 name="Freihand 6">
                <a:extLst>
                  <a:ext uri="{FF2B5EF4-FFF2-40B4-BE49-F238E27FC236}">
                    <a16:creationId xmlns:a16="http://schemas.microsoft.com/office/drawing/2014/main" id="{1062B4EF-BCE9-4334-B587-3ED86DF0CD49}"/>
                  </a:ext>
                </a:extLst>
              </p14:cNvPr>
              <p14:cNvContentPartPr/>
              <p14:nvPr/>
            </p14:nvContentPartPr>
            <p14:xfrm>
              <a:off x="1517260" y="2174820"/>
              <a:ext cx="92160" cy="84960"/>
            </p14:xfrm>
          </p:contentPart>
        </mc:Choice>
        <mc:Fallback>
          <p:pic>
            <p:nvPicPr>
              <p:cNvPr id="7" name="Freihand 6">
                <a:extLst>
                  <a:ext uri="{FF2B5EF4-FFF2-40B4-BE49-F238E27FC236}">
                    <a16:creationId xmlns:a16="http://schemas.microsoft.com/office/drawing/2014/main" id="{1062B4EF-BCE9-4334-B587-3ED86DF0CD49}"/>
                  </a:ext>
                </a:extLst>
              </p:cNvPr>
              <p:cNvPicPr/>
              <p:nvPr/>
            </p:nvPicPr>
            <p:blipFill>
              <a:blip r:embed="rId24"/>
              <a:stretch>
                <a:fillRect/>
              </a:stretch>
            </p:blipFill>
            <p:spPr>
              <a:xfrm>
                <a:off x="1512940" y="2170500"/>
                <a:ext cx="100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B810E30A-69AD-4856-A6BB-B6D3784256AF}"/>
                  </a:ext>
                </a:extLst>
              </p14:cNvPr>
              <p14:cNvContentPartPr/>
              <p14:nvPr/>
            </p14:nvContentPartPr>
            <p14:xfrm>
              <a:off x="3869860" y="2118660"/>
              <a:ext cx="99720" cy="12600"/>
            </p14:xfrm>
          </p:contentPart>
        </mc:Choice>
        <mc:Fallback>
          <p:pic>
            <p:nvPicPr>
              <p:cNvPr id="12" name="Freihand 11">
                <a:extLst>
                  <a:ext uri="{FF2B5EF4-FFF2-40B4-BE49-F238E27FC236}">
                    <a16:creationId xmlns:a16="http://schemas.microsoft.com/office/drawing/2014/main" id="{B810E30A-69AD-4856-A6BB-B6D3784256AF}"/>
                  </a:ext>
                </a:extLst>
              </p:cNvPr>
              <p:cNvPicPr/>
              <p:nvPr/>
            </p:nvPicPr>
            <p:blipFill>
              <a:blip r:embed="rId26"/>
              <a:stretch>
                <a:fillRect/>
              </a:stretch>
            </p:blipFill>
            <p:spPr>
              <a:xfrm>
                <a:off x="3865540" y="2114340"/>
                <a:ext cx="108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6EC33C6F-B090-409A-9FA5-9A164D32DA6C}"/>
                  </a:ext>
                </a:extLst>
              </p14:cNvPr>
              <p14:cNvContentPartPr/>
              <p14:nvPr/>
            </p14:nvContentPartPr>
            <p14:xfrm>
              <a:off x="1341220" y="2071500"/>
              <a:ext cx="90000" cy="29160"/>
            </p14:xfrm>
          </p:contentPart>
        </mc:Choice>
        <mc:Fallback>
          <p:pic>
            <p:nvPicPr>
              <p:cNvPr id="13" name="Freihand 12">
                <a:extLst>
                  <a:ext uri="{FF2B5EF4-FFF2-40B4-BE49-F238E27FC236}">
                    <a16:creationId xmlns:a16="http://schemas.microsoft.com/office/drawing/2014/main" id="{6EC33C6F-B090-409A-9FA5-9A164D32DA6C}"/>
                  </a:ext>
                </a:extLst>
              </p:cNvPr>
              <p:cNvPicPr/>
              <p:nvPr/>
            </p:nvPicPr>
            <p:blipFill>
              <a:blip r:embed="rId28"/>
              <a:stretch>
                <a:fillRect/>
              </a:stretch>
            </p:blipFill>
            <p:spPr>
              <a:xfrm>
                <a:off x="1336900" y="2067180"/>
                <a:ext cx="986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A4214080-6AA8-4245-8AAE-CEAF847AD6C8}"/>
                  </a:ext>
                </a:extLst>
              </p14:cNvPr>
              <p14:cNvContentPartPr/>
              <p14:nvPr/>
            </p14:nvContentPartPr>
            <p14:xfrm>
              <a:off x="1956820" y="2070420"/>
              <a:ext cx="108000" cy="36360"/>
            </p14:xfrm>
          </p:contentPart>
        </mc:Choice>
        <mc:Fallback>
          <p:pic>
            <p:nvPicPr>
              <p:cNvPr id="14" name="Freihand 13">
                <a:extLst>
                  <a:ext uri="{FF2B5EF4-FFF2-40B4-BE49-F238E27FC236}">
                    <a16:creationId xmlns:a16="http://schemas.microsoft.com/office/drawing/2014/main" id="{A4214080-6AA8-4245-8AAE-CEAF847AD6C8}"/>
                  </a:ext>
                </a:extLst>
              </p:cNvPr>
              <p:cNvPicPr/>
              <p:nvPr/>
            </p:nvPicPr>
            <p:blipFill>
              <a:blip r:embed="rId30"/>
              <a:stretch>
                <a:fillRect/>
              </a:stretch>
            </p:blipFill>
            <p:spPr>
              <a:xfrm>
                <a:off x="1952500" y="2066100"/>
                <a:ext cx="1166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9" name="Freihand 58">
                <a:extLst>
                  <a:ext uri="{FF2B5EF4-FFF2-40B4-BE49-F238E27FC236}">
                    <a16:creationId xmlns:a16="http://schemas.microsoft.com/office/drawing/2014/main" id="{C32FEECD-90F8-4086-B552-0E2FC97A8BC4}"/>
                  </a:ext>
                </a:extLst>
              </p14:cNvPr>
              <p14:cNvContentPartPr/>
              <p14:nvPr/>
            </p14:nvContentPartPr>
            <p14:xfrm>
              <a:off x="3682660" y="2183820"/>
              <a:ext cx="99360" cy="101160"/>
            </p14:xfrm>
          </p:contentPart>
        </mc:Choice>
        <mc:Fallback>
          <p:pic>
            <p:nvPicPr>
              <p:cNvPr id="59" name="Freihand 58">
                <a:extLst>
                  <a:ext uri="{FF2B5EF4-FFF2-40B4-BE49-F238E27FC236}">
                    <a16:creationId xmlns:a16="http://schemas.microsoft.com/office/drawing/2014/main" id="{C32FEECD-90F8-4086-B552-0E2FC97A8BC4}"/>
                  </a:ext>
                </a:extLst>
              </p:cNvPr>
              <p:cNvPicPr/>
              <p:nvPr/>
            </p:nvPicPr>
            <p:blipFill>
              <a:blip r:embed="rId32"/>
              <a:stretch>
                <a:fillRect/>
              </a:stretch>
            </p:blipFill>
            <p:spPr>
              <a:xfrm>
                <a:off x="3678340" y="2179500"/>
                <a:ext cx="108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0" name="Freihand 59">
                <a:extLst>
                  <a:ext uri="{FF2B5EF4-FFF2-40B4-BE49-F238E27FC236}">
                    <a16:creationId xmlns:a16="http://schemas.microsoft.com/office/drawing/2014/main" id="{45E02149-CA60-4327-B0E1-FCD4B7EC74CB}"/>
                  </a:ext>
                </a:extLst>
              </p14:cNvPr>
              <p14:cNvContentPartPr/>
              <p14:nvPr/>
            </p14:nvContentPartPr>
            <p14:xfrm>
              <a:off x="3809380" y="2241060"/>
              <a:ext cx="16200" cy="59400"/>
            </p14:xfrm>
          </p:contentPart>
        </mc:Choice>
        <mc:Fallback>
          <p:pic>
            <p:nvPicPr>
              <p:cNvPr id="60" name="Freihand 59">
                <a:extLst>
                  <a:ext uri="{FF2B5EF4-FFF2-40B4-BE49-F238E27FC236}">
                    <a16:creationId xmlns:a16="http://schemas.microsoft.com/office/drawing/2014/main" id="{45E02149-CA60-4327-B0E1-FCD4B7EC74CB}"/>
                  </a:ext>
                </a:extLst>
              </p:cNvPr>
              <p:cNvPicPr/>
              <p:nvPr/>
            </p:nvPicPr>
            <p:blipFill>
              <a:blip r:embed="rId34"/>
              <a:stretch>
                <a:fillRect/>
              </a:stretch>
            </p:blipFill>
            <p:spPr>
              <a:xfrm>
                <a:off x="3805060" y="2236740"/>
                <a:ext cx="24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1" name="Freihand 60">
                <a:extLst>
                  <a:ext uri="{FF2B5EF4-FFF2-40B4-BE49-F238E27FC236}">
                    <a16:creationId xmlns:a16="http://schemas.microsoft.com/office/drawing/2014/main" id="{1D04AB03-80DC-448A-92CD-FE7D45DBBCC0}"/>
                  </a:ext>
                </a:extLst>
              </p14:cNvPr>
              <p14:cNvContentPartPr/>
              <p14:nvPr/>
            </p14:nvContentPartPr>
            <p14:xfrm>
              <a:off x="3861580" y="2193180"/>
              <a:ext cx="55800" cy="70560"/>
            </p14:xfrm>
          </p:contentPart>
        </mc:Choice>
        <mc:Fallback>
          <p:pic>
            <p:nvPicPr>
              <p:cNvPr id="61" name="Freihand 60">
                <a:extLst>
                  <a:ext uri="{FF2B5EF4-FFF2-40B4-BE49-F238E27FC236}">
                    <a16:creationId xmlns:a16="http://schemas.microsoft.com/office/drawing/2014/main" id="{1D04AB03-80DC-448A-92CD-FE7D45DBBCC0}"/>
                  </a:ext>
                </a:extLst>
              </p:cNvPr>
              <p:cNvPicPr/>
              <p:nvPr/>
            </p:nvPicPr>
            <p:blipFill>
              <a:blip r:embed="rId36"/>
              <a:stretch>
                <a:fillRect/>
              </a:stretch>
            </p:blipFill>
            <p:spPr>
              <a:xfrm>
                <a:off x="3857260" y="2188860"/>
                <a:ext cx="64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2" name="Freihand 61">
                <a:extLst>
                  <a:ext uri="{FF2B5EF4-FFF2-40B4-BE49-F238E27FC236}">
                    <a16:creationId xmlns:a16="http://schemas.microsoft.com/office/drawing/2014/main" id="{1E6FC34C-AA76-465D-BBEA-2A212B8D4107}"/>
                  </a:ext>
                </a:extLst>
              </p14:cNvPr>
              <p14:cNvContentPartPr/>
              <p14:nvPr/>
            </p14:nvContentPartPr>
            <p14:xfrm>
              <a:off x="3911260" y="2198940"/>
              <a:ext cx="59760" cy="62640"/>
            </p14:xfrm>
          </p:contentPart>
        </mc:Choice>
        <mc:Fallback>
          <p:pic>
            <p:nvPicPr>
              <p:cNvPr id="62" name="Freihand 61">
                <a:extLst>
                  <a:ext uri="{FF2B5EF4-FFF2-40B4-BE49-F238E27FC236}">
                    <a16:creationId xmlns:a16="http://schemas.microsoft.com/office/drawing/2014/main" id="{1E6FC34C-AA76-465D-BBEA-2A212B8D4107}"/>
                  </a:ext>
                </a:extLst>
              </p:cNvPr>
              <p:cNvPicPr/>
              <p:nvPr/>
            </p:nvPicPr>
            <p:blipFill>
              <a:blip r:embed="rId38"/>
              <a:stretch>
                <a:fillRect/>
              </a:stretch>
            </p:blipFill>
            <p:spPr>
              <a:xfrm>
                <a:off x="3906940" y="2194620"/>
                <a:ext cx="68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3" name="Freihand 62">
                <a:extLst>
                  <a:ext uri="{FF2B5EF4-FFF2-40B4-BE49-F238E27FC236}">
                    <a16:creationId xmlns:a16="http://schemas.microsoft.com/office/drawing/2014/main" id="{34C544DE-B169-4E18-AFBA-07ACBD8692F2}"/>
                  </a:ext>
                </a:extLst>
              </p14:cNvPr>
              <p14:cNvContentPartPr/>
              <p14:nvPr/>
            </p14:nvContentPartPr>
            <p14:xfrm>
              <a:off x="3995860" y="2185980"/>
              <a:ext cx="67320" cy="77040"/>
            </p14:xfrm>
          </p:contentPart>
        </mc:Choice>
        <mc:Fallback>
          <p:pic>
            <p:nvPicPr>
              <p:cNvPr id="63" name="Freihand 62">
                <a:extLst>
                  <a:ext uri="{FF2B5EF4-FFF2-40B4-BE49-F238E27FC236}">
                    <a16:creationId xmlns:a16="http://schemas.microsoft.com/office/drawing/2014/main" id="{34C544DE-B169-4E18-AFBA-07ACBD8692F2}"/>
                  </a:ext>
                </a:extLst>
              </p:cNvPr>
              <p:cNvPicPr/>
              <p:nvPr/>
            </p:nvPicPr>
            <p:blipFill>
              <a:blip r:embed="rId40"/>
              <a:stretch>
                <a:fillRect/>
              </a:stretch>
            </p:blipFill>
            <p:spPr>
              <a:xfrm>
                <a:off x="3991540" y="2181660"/>
                <a:ext cx="75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7" name="Freihand 76">
                <a:extLst>
                  <a:ext uri="{FF2B5EF4-FFF2-40B4-BE49-F238E27FC236}">
                    <a16:creationId xmlns:a16="http://schemas.microsoft.com/office/drawing/2014/main" id="{FA8A5A4A-A316-4A46-B4D7-B056EDE2FD79}"/>
                  </a:ext>
                </a:extLst>
              </p14:cNvPr>
              <p14:cNvContentPartPr/>
              <p14:nvPr/>
            </p14:nvContentPartPr>
            <p14:xfrm>
              <a:off x="4403380" y="2155740"/>
              <a:ext cx="88560" cy="92160"/>
            </p14:xfrm>
          </p:contentPart>
        </mc:Choice>
        <mc:Fallback>
          <p:pic>
            <p:nvPicPr>
              <p:cNvPr id="77" name="Freihand 76">
                <a:extLst>
                  <a:ext uri="{FF2B5EF4-FFF2-40B4-BE49-F238E27FC236}">
                    <a16:creationId xmlns:a16="http://schemas.microsoft.com/office/drawing/2014/main" id="{FA8A5A4A-A316-4A46-B4D7-B056EDE2FD79}"/>
                  </a:ext>
                </a:extLst>
              </p:cNvPr>
              <p:cNvPicPr/>
              <p:nvPr/>
            </p:nvPicPr>
            <p:blipFill>
              <a:blip r:embed="rId42"/>
              <a:stretch>
                <a:fillRect/>
              </a:stretch>
            </p:blipFill>
            <p:spPr>
              <a:xfrm>
                <a:off x="4399060" y="2151420"/>
                <a:ext cx="97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8" name="Freihand 77">
                <a:extLst>
                  <a:ext uri="{FF2B5EF4-FFF2-40B4-BE49-F238E27FC236}">
                    <a16:creationId xmlns:a16="http://schemas.microsoft.com/office/drawing/2014/main" id="{57C9D80A-8D3E-472B-8C7E-47E4C79C0E57}"/>
                  </a:ext>
                </a:extLst>
              </p14:cNvPr>
              <p14:cNvContentPartPr/>
              <p14:nvPr/>
            </p14:nvContentPartPr>
            <p14:xfrm>
              <a:off x="4503460" y="2183820"/>
              <a:ext cx="62640" cy="71280"/>
            </p14:xfrm>
          </p:contentPart>
        </mc:Choice>
        <mc:Fallback>
          <p:pic>
            <p:nvPicPr>
              <p:cNvPr id="78" name="Freihand 77">
                <a:extLst>
                  <a:ext uri="{FF2B5EF4-FFF2-40B4-BE49-F238E27FC236}">
                    <a16:creationId xmlns:a16="http://schemas.microsoft.com/office/drawing/2014/main" id="{57C9D80A-8D3E-472B-8C7E-47E4C79C0E57}"/>
                  </a:ext>
                </a:extLst>
              </p:cNvPr>
              <p:cNvPicPr/>
              <p:nvPr/>
            </p:nvPicPr>
            <p:blipFill>
              <a:blip r:embed="rId44"/>
              <a:stretch>
                <a:fillRect/>
              </a:stretch>
            </p:blipFill>
            <p:spPr>
              <a:xfrm>
                <a:off x="4499140" y="2179500"/>
                <a:ext cx="71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9" name="Freihand 78">
                <a:extLst>
                  <a:ext uri="{FF2B5EF4-FFF2-40B4-BE49-F238E27FC236}">
                    <a16:creationId xmlns:a16="http://schemas.microsoft.com/office/drawing/2014/main" id="{06613147-CD8E-4C80-8F01-0E67B01A2781}"/>
                  </a:ext>
                </a:extLst>
              </p14:cNvPr>
              <p14:cNvContentPartPr/>
              <p14:nvPr/>
            </p14:nvContentPartPr>
            <p14:xfrm>
              <a:off x="4576540" y="2173020"/>
              <a:ext cx="62640" cy="63000"/>
            </p14:xfrm>
          </p:contentPart>
        </mc:Choice>
        <mc:Fallback>
          <p:pic>
            <p:nvPicPr>
              <p:cNvPr id="79" name="Freihand 78">
                <a:extLst>
                  <a:ext uri="{FF2B5EF4-FFF2-40B4-BE49-F238E27FC236}">
                    <a16:creationId xmlns:a16="http://schemas.microsoft.com/office/drawing/2014/main" id="{06613147-CD8E-4C80-8F01-0E67B01A2781}"/>
                  </a:ext>
                </a:extLst>
              </p:cNvPr>
              <p:cNvPicPr/>
              <p:nvPr/>
            </p:nvPicPr>
            <p:blipFill>
              <a:blip r:embed="rId46"/>
              <a:stretch>
                <a:fillRect/>
              </a:stretch>
            </p:blipFill>
            <p:spPr>
              <a:xfrm>
                <a:off x="4572220" y="2168700"/>
                <a:ext cx="71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0" name="Freihand 79">
                <a:extLst>
                  <a:ext uri="{FF2B5EF4-FFF2-40B4-BE49-F238E27FC236}">
                    <a16:creationId xmlns:a16="http://schemas.microsoft.com/office/drawing/2014/main" id="{0B764033-070B-4E38-A7F5-7DD893C2092F}"/>
                  </a:ext>
                </a:extLst>
              </p14:cNvPr>
              <p14:cNvContentPartPr/>
              <p14:nvPr/>
            </p14:nvContentPartPr>
            <p14:xfrm>
              <a:off x="4631260" y="2214420"/>
              <a:ext cx="19080" cy="94680"/>
            </p14:xfrm>
          </p:contentPart>
        </mc:Choice>
        <mc:Fallback>
          <p:pic>
            <p:nvPicPr>
              <p:cNvPr id="80" name="Freihand 79">
                <a:extLst>
                  <a:ext uri="{FF2B5EF4-FFF2-40B4-BE49-F238E27FC236}">
                    <a16:creationId xmlns:a16="http://schemas.microsoft.com/office/drawing/2014/main" id="{0B764033-070B-4E38-A7F5-7DD893C2092F}"/>
                  </a:ext>
                </a:extLst>
              </p:cNvPr>
              <p:cNvPicPr/>
              <p:nvPr/>
            </p:nvPicPr>
            <p:blipFill>
              <a:blip r:embed="rId48"/>
              <a:stretch>
                <a:fillRect/>
              </a:stretch>
            </p:blipFill>
            <p:spPr>
              <a:xfrm>
                <a:off x="4626940" y="2210100"/>
                <a:ext cx="27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1" name="Freihand 80">
                <a:extLst>
                  <a:ext uri="{FF2B5EF4-FFF2-40B4-BE49-F238E27FC236}">
                    <a16:creationId xmlns:a16="http://schemas.microsoft.com/office/drawing/2014/main" id="{3852826E-0BBA-46B4-A2A0-D36B24C8AC5C}"/>
                  </a:ext>
                </a:extLst>
              </p14:cNvPr>
              <p14:cNvContentPartPr/>
              <p14:nvPr/>
            </p14:nvContentPartPr>
            <p14:xfrm>
              <a:off x="4684900" y="2179140"/>
              <a:ext cx="69840" cy="93240"/>
            </p14:xfrm>
          </p:contentPart>
        </mc:Choice>
        <mc:Fallback>
          <p:pic>
            <p:nvPicPr>
              <p:cNvPr id="81" name="Freihand 80">
                <a:extLst>
                  <a:ext uri="{FF2B5EF4-FFF2-40B4-BE49-F238E27FC236}">
                    <a16:creationId xmlns:a16="http://schemas.microsoft.com/office/drawing/2014/main" id="{3852826E-0BBA-46B4-A2A0-D36B24C8AC5C}"/>
                  </a:ext>
                </a:extLst>
              </p:cNvPr>
              <p:cNvPicPr/>
              <p:nvPr/>
            </p:nvPicPr>
            <p:blipFill>
              <a:blip r:embed="rId50"/>
              <a:stretch>
                <a:fillRect/>
              </a:stretch>
            </p:blipFill>
            <p:spPr>
              <a:xfrm>
                <a:off x="4680580" y="2174820"/>
                <a:ext cx="78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79" name="Freihand 178">
                <a:extLst>
                  <a:ext uri="{FF2B5EF4-FFF2-40B4-BE49-F238E27FC236}">
                    <a16:creationId xmlns:a16="http://schemas.microsoft.com/office/drawing/2014/main" id="{9BB22914-7F98-49DB-A666-2B1DF3529004}"/>
                  </a:ext>
                </a:extLst>
              </p14:cNvPr>
              <p14:cNvContentPartPr/>
              <p14:nvPr/>
            </p14:nvContentPartPr>
            <p14:xfrm>
              <a:off x="5147860" y="2194620"/>
              <a:ext cx="81360" cy="54720"/>
            </p14:xfrm>
          </p:contentPart>
        </mc:Choice>
        <mc:Fallback>
          <p:pic>
            <p:nvPicPr>
              <p:cNvPr id="179" name="Freihand 178">
                <a:extLst>
                  <a:ext uri="{FF2B5EF4-FFF2-40B4-BE49-F238E27FC236}">
                    <a16:creationId xmlns:a16="http://schemas.microsoft.com/office/drawing/2014/main" id="{9BB22914-7F98-49DB-A666-2B1DF3529004}"/>
                  </a:ext>
                </a:extLst>
              </p:cNvPr>
              <p:cNvPicPr/>
              <p:nvPr/>
            </p:nvPicPr>
            <p:blipFill>
              <a:blip r:embed="rId52"/>
              <a:stretch>
                <a:fillRect/>
              </a:stretch>
            </p:blipFill>
            <p:spPr>
              <a:xfrm>
                <a:off x="5143540" y="2190300"/>
                <a:ext cx="900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80" name="Freihand 179">
                <a:extLst>
                  <a:ext uri="{FF2B5EF4-FFF2-40B4-BE49-F238E27FC236}">
                    <a16:creationId xmlns:a16="http://schemas.microsoft.com/office/drawing/2014/main" id="{6ABEB010-1D94-41DD-AEDF-FBE098366D0E}"/>
                  </a:ext>
                </a:extLst>
              </p14:cNvPr>
              <p14:cNvContentPartPr/>
              <p14:nvPr/>
            </p14:nvContentPartPr>
            <p14:xfrm>
              <a:off x="5230660" y="2240340"/>
              <a:ext cx="29880" cy="87480"/>
            </p14:xfrm>
          </p:contentPart>
        </mc:Choice>
        <mc:Fallback>
          <p:pic>
            <p:nvPicPr>
              <p:cNvPr id="180" name="Freihand 179">
                <a:extLst>
                  <a:ext uri="{FF2B5EF4-FFF2-40B4-BE49-F238E27FC236}">
                    <a16:creationId xmlns:a16="http://schemas.microsoft.com/office/drawing/2014/main" id="{6ABEB010-1D94-41DD-AEDF-FBE098366D0E}"/>
                  </a:ext>
                </a:extLst>
              </p:cNvPr>
              <p:cNvPicPr/>
              <p:nvPr/>
            </p:nvPicPr>
            <p:blipFill>
              <a:blip r:embed="rId54"/>
              <a:stretch>
                <a:fillRect/>
              </a:stretch>
            </p:blipFill>
            <p:spPr>
              <a:xfrm>
                <a:off x="5226340" y="2236020"/>
                <a:ext cx="38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81" name="Freihand 180">
                <a:extLst>
                  <a:ext uri="{FF2B5EF4-FFF2-40B4-BE49-F238E27FC236}">
                    <a16:creationId xmlns:a16="http://schemas.microsoft.com/office/drawing/2014/main" id="{E8C2B282-BBEA-4528-B5BA-FB168E844FDB}"/>
                  </a:ext>
                </a:extLst>
              </p14:cNvPr>
              <p14:cNvContentPartPr/>
              <p14:nvPr/>
            </p14:nvContentPartPr>
            <p14:xfrm>
              <a:off x="5294740" y="2179860"/>
              <a:ext cx="71280" cy="83880"/>
            </p14:xfrm>
          </p:contentPart>
        </mc:Choice>
        <mc:Fallback>
          <p:pic>
            <p:nvPicPr>
              <p:cNvPr id="181" name="Freihand 180">
                <a:extLst>
                  <a:ext uri="{FF2B5EF4-FFF2-40B4-BE49-F238E27FC236}">
                    <a16:creationId xmlns:a16="http://schemas.microsoft.com/office/drawing/2014/main" id="{E8C2B282-BBEA-4528-B5BA-FB168E844FDB}"/>
                  </a:ext>
                </a:extLst>
              </p:cNvPr>
              <p:cNvPicPr/>
              <p:nvPr/>
            </p:nvPicPr>
            <p:blipFill>
              <a:blip r:embed="rId56"/>
              <a:stretch>
                <a:fillRect/>
              </a:stretch>
            </p:blipFill>
            <p:spPr>
              <a:xfrm>
                <a:off x="5290420" y="2175540"/>
                <a:ext cx="79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82" name="Freihand 181">
                <a:extLst>
                  <a:ext uri="{FF2B5EF4-FFF2-40B4-BE49-F238E27FC236}">
                    <a16:creationId xmlns:a16="http://schemas.microsoft.com/office/drawing/2014/main" id="{8E0FCC2C-B19B-47A3-88ED-D874DE785D60}"/>
                  </a:ext>
                </a:extLst>
              </p14:cNvPr>
              <p14:cNvContentPartPr/>
              <p14:nvPr/>
            </p14:nvContentPartPr>
            <p14:xfrm>
              <a:off x="5425060" y="2190300"/>
              <a:ext cx="60480" cy="76320"/>
            </p14:xfrm>
          </p:contentPart>
        </mc:Choice>
        <mc:Fallback>
          <p:pic>
            <p:nvPicPr>
              <p:cNvPr id="182" name="Freihand 181">
                <a:extLst>
                  <a:ext uri="{FF2B5EF4-FFF2-40B4-BE49-F238E27FC236}">
                    <a16:creationId xmlns:a16="http://schemas.microsoft.com/office/drawing/2014/main" id="{8E0FCC2C-B19B-47A3-88ED-D874DE785D60}"/>
                  </a:ext>
                </a:extLst>
              </p:cNvPr>
              <p:cNvPicPr/>
              <p:nvPr/>
            </p:nvPicPr>
            <p:blipFill>
              <a:blip r:embed="rId58"/>
              <a:stretch>
                <a:fillRect/>
              </a:stretch>
            </p:blipFill>
            <p:spPr>
              <a:xfrm>
                <a:off x="5420740" y="2185980"/>
                <a:ext cx="69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83" name="Freihand 182">
                <a:extLst>
                  <a:ext uri="{FF2B5EF4-FFF2-40B4-BE49-F238E27FC236}">
                    <a16:creationId xmlns:a16="http://schemas.microsoft.com/office/drawing/2014/main" id="{01E9733A-F2BD-4FAA-9564-0920305F8530}"/>
                  </a:ext>
                </a:extLst>
              </p14:cNvPr>
              <p14:cNvContentPartPr/>
              <p14:nvPr/>
            </p14:nvContentPartPr>
            <p14:xfrm>
              <a:off x="5392300" y="2155380"/>
              <a:ext cx="64440" cy="59400"/>
            </p14:xfrm>
          </p:contentPart>
        </mc:Choice>
        <mc:Fallback>
          <p:pic>
            <p:nvPicPr>
              <p:cNvPr id="183" name="Freihand 182">
                <a:extLst>
                  <a:ext uri="{FF2B5EF4-FFF2-40B4-BE49-F238E27FC236}">
                    <a16:creationId xmlns:a16="http://schemas.microsoft.com/office/drawing/2014/main" id="{01E9733A-F2BD-4FAA-9564-0920305F8530}"/>
                  </a:ext>
                </a:extLst>
              </p:cNvPr>
              <p:cNvPicPr/>
              <p:nvPr/>
            </p:nvPicPr>
            <p:blipFill>
              <a:blip r:embed="rId60"/>
              <a:stretch>
                <a:fillRect/>
              </a:stretch>
            </p:blipFill>
            <p:spPr>
              <a:xfrm>
                <a:off x="5387980" y="2151060"/>
                <a:ext cx="730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84" name="Freihand 183">
                <a:extLst>
                  <a:ext uri="{FF2B5EF4-FFF2-40B4-BE49-F238E27FC236}">
                    <a16:creationId xmlns:a16="http://schemas.microsoft.com/office/drawing/2014/main" id="{48224C67-1A89-4B22-A9F6-928CF42A6BB6}"/>
                  </a:ext>
                </a:extLst>
              </p14:cNvPr>
              <p14:cNvContentPartPr/>
              <p14:nvPr/>
            </p14:nvContentPartPr>
            <p14:xfrm>
              <a:off x="5484460" y="2222700"/>
              <a:ext cx="41400" cy="36000"/>
            </p14:xfrm>
          </p:contentPart>
        </mc:Choice>
        <mc:Fallback>
          <p:pic>
            <p:nvPicPr>
              <p:cNvPr id="184" name="Freihand 183">
                <a:extLst>
                  <a:ext uri="{FF2B5EF4-FFF2-40B4-BE49-F238E27FC236}">
                    <a16:creationId xmlns:a16="http://schemas.microsoft.com/office/drawing/2014/main" id="{48224C67-1A89-4B22-A9F6-928CF42A6BB6}"/>
                  </a:ext>
                </a:extLst>
              </p:cNvPr>
              <p:cNvPicPr/>
              <p:nvPr/>
            </p:nvPicPr>
            <p:blipFill>
              <a:blip r:embed="rId62"/>
              <a:stretch>
                <a:fillRect/>
              </a:stretch>
            </p:blipFill>
            <p:spPr>
              <a:xfrm>
                <a:off x="5480140" y="2218380"/>
                <a:ext cx="500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86" name="Freihand 185">
                <a:extLst>
                  <a:ext uri="{FF2B5EF4-FFF2-40B4-BE49-F238E27FC236}">
                    <a16:creationId xmlns:a16="http://schemas.microsoft.com/office/drawing/2014/main" id="{40935A67-F4EF-4BFC-A889-0A711151DE3B}"/>
                  </a:ext>
                </a:extLst>
              </p14:cNvPr>
              <p14:cNvContentPartPr/>
              <p14:nvPr/>
            </p14:nvContentPartPr>
            <p14:xfrm>
              <a:off x="480460" y="4753140"/>
              <a:ext cx="110160" cy="178200"/>
            </p14:xfrm>
          </p:contentPart>
        </mc:Choice>
        <mc:Fallback>
          <p:pic>
            <p:nvPicPr>
              <p:cNvPr id="186" name="Freihand 185">
                <a:extLst>
                  <a:ext uri="{FF2B5EF4-FFF2-40B4-BE49-F238E27FC236}">
                    <a16:creationId xmlns:a16="http://schemas.microsoft.com/office/drawing/2014/main" id="{40935A67-F4EF-4BFC-A889-0A711151DE3B}"/>
                  </a:ext>
                </a:extLst>
              </p:cNvPr>
              <p:cNvPicPr/>
              <p:nvPr/>
            </p:nvPicPr>
            <p:blipFill>
              <a:blip r:embed="rId64"/>
              <a:stretch>
                <a:fillRect/>
              </a:stretch>
            </p:blipFill>
            <p:spPr>
              <a:xfrm>
                <a:off x="476140" y="4748820"/>
                <a:ext cx="1188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87" name="Freihand 186">
                <a:extLst>
                  <a:ext uri="{FF2B5EF4-FFF2-40B4-BE49-F238E27FC236}">
                    <a16:creationId xmlns:a16="http://schemas.microsoft.com/office/drawing/2014/main" id="{74E476B1-9647-4E7D-8AB8-7AE19EC46AB2}"/>
                  </a:ext>
                </a:extLst>
              </p14:cNvPr>
              <p14:cNvContentPartPr/>
              <p14:nvPr/>
            </p14:nvContentPartPr>
            <p14:xfrm>
              <a:off x="550300" y="4705260"/>
              <a:ext cx="168840" cy="349200"/>
            </p14:xfrm>
          </p:contentPart>
        </mc:Choice>
        <mc:Fallback>
          <p:pic>
            <p:nvPicPr>
              <p:cNvPr id="187" name="Freihand 186">
                <a:extLst>
                  <a:ext uri="{FF2B5EF4-FFF2-40B4-BE49-F238E27FC236}">
                    <a16:creationId xmlns:a16="http://schemas.microsoft.com/office/drawing/2014/main" id="{74E476B1-9647-4E7D-8AB8-7AE19EC46AB2}"/>
                  </a:ext>
                </a:extLst>
              </p:cNvPr>
              <p:cNvPicPr/>
              <p:nvPr/>
            </p:nvPicPr>
            <p:blipFill>
              <a:blip r:embed="rId66"/>
              <a:stretch>
                <a:fillRect/>
              </a:stretch>
            </p:blipFill>
            <p:spPr>
              <a:xfrm>
                <a:off x="545980" y="4700940"/>
                <a:ext cx="17748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7" name="Freihand 16">
                <a:extLst>
                  <a:ext uri="{FF2B5EF4-FFF2-40B4-BE49-F238E27FC236}">
                    <a16:creationId xmlns:a16="http://schemas.microsoft.com/office/drawing/2014/main" id="{29AE9951-5512-4C11-9C0E-3D1C488AC707}"/>
                  </a:ext>
                </a:extLst>
              </p14:cNvPr>
              <p14:cNvContentPartPr/>
              <p14:nvPr/>
            </p14:nvContentPartPr>
            <p14:xfrm>
              <a:off x="497380" y="3722460"/>
              <a:ext cx="110160" cy="77760"/>
            </p14:xfrm>
          </p:contentPart>
        </mc:Choice>
        <mc:Fallback>
          <p:pic>
            <p:nvPicPr>
              <p:cNvPr id="17" name="Freihand 16">
                <a:extLst>
                  <a:ext uri="{FF2B5EF4-FFF2-40B4-BE49-F238E27FC236}">
                    <a16:creationId xmlns:a16="http://schemas.microsoft.com/office/drawing/2014/main" id="{29AE9951-5512-4C11-9C0E-3D1C488AC707}"/>
                  </a:ext>
                </a:extLst>
              </p:cNvPr>
              <p:cNvPicPr/>
              <p:nvPr/>
            </p:nvPicPr>
            <p:blipFill>
              <a:blip r:embed="rId68"/>
              <a:stretch>
                <a:fillRect/>
              </a:stretch>
            </p:blipFill>
            <p:spPr>
              <a:xfrm>
                <a:off x="493060" y="3718140"/>
                <a:ext cx="118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8" name="Freihand 17">
                <a:extLst>
                  <a:ext uri="{FF2B5EF4-FFF2-40B4-BE49-F238E27FC236}">
                    <a16:creationId xmlns:a16="http://schemas.microsoft.com/office/drawing/2014/main" id="{5EA7757E-9D61-4654-B763-CED54BB44F4F}"/>
                  </a:ext>
                </a:extLst>
              </p14:cNvPr>
              <p14:cNvContentPartPr/>
              <p14:nvPr/>
            </p14:nvContentPartPr>
            <p14:xfrm>
              <a:off x="585940" y="3659820"/>
              <a:ext cx="96480" cy="241200"/>
            </p14:xfrm>
          </p:contentPart>
        </mc:Choice>
        <mc:Fallback>
          <p:pic>
            <p:nvPicPr>
              <p:cNvPr id="18" name="Freihand 17">
                <a:extLst>
                  <a:ext uri="{FF2B5EF4-FFF2-40B4-BE49-F238E27FC236}">
                    <a16:creationId xmlns:a16="http://schemas.microsoft.com/office/drawing/2014/main" id="{5EA7757E-9D61-4654-B763-CED54BB44F4F}"/>
                  </a:ext>
                </a:extLst>
              </p:cNvPr>
              <p:cNvPicPr/>
              <p:nvPr/>
            </p:nvPicPr>
            <p:blipFill>
              <a:blip r:embed="rId70"/>
              <a:stretch>
                <a:fillRect/>
              </a:stretch>
            </p:blipFill>
            <p:spPr>
              <a:xfrm>
                <a:off x="581620" y="3655500"/>
                <a:ext cx="1051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0" name="Freihand 19">
                <a:extLst>
                  <a:ext uri="{FF2B5EF4-FFF2-40B4-BE49-F238E27FC236}">
                    <a16:creationId xmlns:a16="http://schemas.microsoft.com/office/drawing/2014/main" id="{67616D0A-FAE8-443F-9967-18B261591919}"/>
                  </a:ext>
                </a:extLst>
              </p14:cNvPr>
              <p14:cNvContentPartPr/>
              <p14:nvPr/>
            </p14:nvContentPartPr>
            <p14:xfrm>
              <a:off x="866740" y="3659820"/>
              <a:ext cx="175680" cy="90360"/>
            </p14:xfrm>
          </p:contentPart>
        </mc:Choice>
        <mc:Fallback>
          <p:pic>
            <p:nvPicPr>
              <p:cNvPr id="20" name="Freihand 19">
                <a:extLst>
                  <a:ext uri="{FF2B5EF4-FFF2-40B4-BE49-F238E27FC236}">
                    <a16:creationId xmlns:a16="http://schemas.microsoft.com/office/drawing/2014/main" id="{67616D0A-FAE8-443F-9967-18B261591919}"/>
                  </a:ext>
                </a:extLst>
              </p:cNvPr>
              <p:cNvPicPr/>
              <p:nvPr/>
            </p:nvPicPr>
            <p:blipFill>
              <a:blip r:embed="rId72"/>
              <a:stretch>
                <a:fillRect/>
              </a:stretch>
            </p:blipFill>
            <p:spPr>
              <a:xfrm>
                <a:off x="862420" y="3655500"/>
                <a:ext cx="184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1" name="Freihand 20">
                <a:extLst>
                  <a:ext uri="{FF2B5EF4-FFF2-40B4-BE49-F238E27FC236}">
                    <a16:creationId xmlns:a16="http://schemas.microsoft.com/office/drawing/2014/main" id="{5CC1C584-231D-4731-BEA1-AAA383381810}"/>
                  </a:ext>
                </a:extLst>
              </p14:cNvPr>
              <p14:cNvContentPartPr/>
              <p14:nvPr/>
            </p14:nvContentPartPr>
            <p14:xfrm>
              <a:off x="1129900" y="3623820"/>
              <a:ext cx="94680" cy="120240"/>
            </p14:xfrm>
          </p:contentPart>
        </mc:Choice>
        <mc:Fallback>
          <p:pic>
            <p:nvPicPr>
              <p:cNvPr id="21" name="Freihand 20">
                <a:extLst>
                  <a:ext uri="{FF2B5EF4-FFF2-40B4-BE49-F238E27FC236}">
                    <a16:creationId xmlns:a16="http://schemas.microsoft.com/office/drawing/2014/main" id="{5CC1C584-231D-4731-BEA1-AAA383381810}"/>
                  </a:ext>
                </a:extLst>
              </p:cNvPr>
              <p:cNvPicPr/>
              <p:nvPr/>
            </p:nvPicPr>
            <p:blipFill>
              <a:blip r:embed="rId74"/>
              <a:stretch>
                <a:fillRect/>
              </a:stretch>
            </p:blipFill>
            <p:spPr>
              <a:xfrm>
                <a:off x="1125580" y="3619500"/>
                <a:ext cx="103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2" name="Freihand 21">
                <a:extLst>
                  <a:ext uri="{FF2B5EF4-FFF2-40B4-BE49-F238E27FC236}">
                    <a16:creationId xmlns:a16="http://schemas.microsoft.com/office/drawing/2014/main" id="{D6B2E31F-F21B-482E-8E46-6819A30BF5C3}"/>
                  </a:ext>
                </a:extLst>
              </p14:cNvPr>
              <p14:cNvContentPartPr/>
              <p14:nvPr/>
            </p14:nvContentPartPr>
            <p14:xfrm>
              <a:off x="1168420" y="3686100"/>
              <a:ext cx="72360" cy="26280"/>
            </p14:xfrm>
          </p:contentPart>
        </mc:Choice>
        <mc:Fallback>
          <p:pic>
            <p:nvPicPr>
              <p:cNvPr id="22" name="Freihand 21">
                <a:extLst>
                  <a:ext uri="{FF2B5EF4-FFF2-40B4-BE49-F238E27FC236}">
                    <a16:creationId xmlns:a16="http://schemas.microsoft.com/office/drawing/2014/main" id="{D6B2E31F-F21B-482E-8E46-6819A30BF5C3}"/>
                  </a:ext>
                </a:extLst>
              </p:cNvPr>
              <p:cNvPicPr/>
              <p:nvPr/>
            </p:nvPicPr>
            <p:blipFill>
              <a:blip r:embed="rId76"/>
              <a:stretch>
                <a:fillRect/>
              </a:stretch>
            </p:blipFill>
            <p:spPr>
              <a:xfrm>
                <a:off x="1164100" y="3681780"/>
                <a:ext cx="81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3" name="Freihand 22">
                <a:extLst>
                  <a:ext uri="{FF2B5EF4-FFF2-40B4-BE49-F238E27FC236}">
                    <a16:creationId xmlns:a16="http://schemas.microsoft.com/office/drawing/2014/main" id="{11ED8737-489B-4230-816E-ED6FFEC3E8FF}"/>
                  </a:ext>
                </a:extLst>
              </p14:cNvPr>
              <p14:cNvContentPartPr/>
              <p14:nvPr/>
            </p14:nvContentPartPr>
            <p14:xfrm>
              <a:off x="1312060" y="3587460"/>
              <a:ext cx="80640" cy="159480"/>
            </p14:xfrm>
          </p:contentPart>
        </mc:Choice>
        <mc:Fallback>
          <p:pic>
            <p:nvPicPr>
              <p:cNvPr id="23" name="Freihand 22">
                <a:extLst>
                  <a:ext uri="{FF2B5EF4-FFF2-40B4-BE49-F238E27FC236}">
                    <a16:creationId xmlns:a16="http://schemas.microsoft.com/office/drawing/2014/main" id="{11ED8737-489B-4230-816E-ED6FFEC3E8FF}"/>
                  </a:ext>
                </a:extLst>
              </p:cNvPr>
              <p:cNvPicPr/>
              <p:nvPr/>
            </p:nvPicPr>
            <p:blipFill>
              <a:blip r:embed="rId78"/>
              <a:stretch>
                <a:fillRect/>
              </a:stretch>
            </p:blipFill>
            <p:spPr>
              <a:xfrm>
                <a:off x="1307740" y="3583140"/>
                <a:ext cx="89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5" name="Freihand 24">
                <a:extLst>
                  <a:ext uri="{FF2B5EF4-FFF2-40B4-BE49-F238E27FC236}">
                    <a16:creationId xmlns:a16="http://schemas.microsoft.com/office/drawing/2014/main" id="{8B54477D-2639-4A8C-B254-4734803D5C0F}"/>
                  </a:ext>
                </a:extLst>
              </p14:cNvPr>
              <p14:cNvContentPartPr/>
              <p14:nvPr/>
            </p14:nvContentPartPr>
            <p14:xfrm>
              <a:off x="1472620" y="3615900"/>
              <a:ext cx="122760" cy="98640"/>
            </p14:xfrm>
          </p:contentPart>
        </mc:Choice>
        <mc:Fallback>
          <p:pic>
            <p:nvPicPr>
              <p:cNvPr id="25" name="Freihand 24">
                <a:extLst>
                  <a:ext uri="{FF2B5EF4-FFF2-40B4-BE49-F238E27FC236}">
                    <a16:creationId xmlns:a16="http://schemas.microsoft.com/office/drawing/2014/main" id="{8B54477D-2639-4A8C-B254-4734803D5C0F}"/>
                  </a:ext>
                </a:extLst>
              </p:cNvPr>
              <p:cNvPicPr/>
              <p:nvPr/>
            </p:nvPicPr>
            <p:blipFill>
              <a:blip r:embed="rId80"/>
              <a:stretch>
                <a:fillRect/>
              </a:stretch>
            </p:blipFill>
            <p:spPr>
              <a:xfrm>
                <a:off x="1468300" y="3611580"/>
                <a:ext cx="131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6" name="Freihand 25">
                <a:extLst>
                  <a:ext uri="{FF2B5EF4-FFF2-40B4-BE49-F238E27FC236}">
                    <a16:creationId xmlns:a16="http://schemas.microsoft.com/office/drawing/2014/main" id="{582498B2-8318-4DB6-ADD8-32EF2D3F3CAF}"/>
                  </a:ext>
                </a:extLst>
              </p14:cNvPr>
              <p14:cNvContentPartPr/>
              <p14:nvPr/>
            </p14:nvContentPartPr>
            <p14:xfrm>
              <a:off x="1574140" y="3629220"/>
              <a:ext cx="92160" cy="53640"/>
            </p14:xfrm>
          </p:contentPart>
        </mc:Choice>
        <mc:Fallback>
          <p:pic>
            <p:nvPicPr>
              <p:cNvPr id="26" name="Freihand 25">
                <a:extLst>
                  <a:ext uri="{FF2B5EF4-FFF2-40B4-BE49-F238E27FC236}">
                    <a16:creationId xmlns:a16="http://schemas.microsoft.com/office/drawing/2014/main" id="{582498B2-8318-4DB6-ADD8-32EF2D3F3CAF}"/>
                  </a:ext>
                </a:extLst>
              </p:cNvPr>
              <p:cNvPicPr/>
              <p:nvPr/>
            </p:nvPicPr>
            <p:blipFill>
              <a:blip r:embed="rId82"/>
              <a:stretch>
                <a:fillRect/>
              </a:stretch>
            </p:blipFill>
            <p:spPr>
              <a:xfrm>
                <a:off x="1569820" y="3624900"/>
                <a:ext cx="1008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7" name="Freihand 26">
                <a:extLst>
                  <a:ext uri="{FF2B5EF4-FFF2-40B4-BE49-F238E27FC236}">
                    <a16:creationId xmlns:a16="http://schemas.microsoft.com/office/drawing/2014/main" id="{D2909636-6F79-4DBC-AB9E-D40C237ABF2B}"/>
                  </a:ext>
                </a:extLst>
              </p14:cNvPr>
              <p14:cNvContentPartPr/>
              <p14:nvPr/>
            </p14:nvContentPartPr>
            <p14:xfrm>
              <a:off x="1698340" y="3607980"/>
              <a:ext cx="137160" cy="118800"/>
            </p14:xfrm>
          </p:contentPart>
        </mc:Choice>
        <mc:Fallback>
          <p:pic>
            <p:nvPicPr>
              <p:cNvPr id="27" name="Freihand 26">
                <a:extLst>
                  <a:ext uri="{FF2B5EF4-FFF2-40B4-BE49-F238E27FC236}">
                    <a16:creationId xmlns:a16="http://schemas.microsoft.com/office/drawing/2014/main" id="{D2909636-6F79-4DBC-AB9E-D40C237ABF2B}"/>
                  </a:ext>
                </a:extLst>
              </p:cNvPr>
              <p:cNvPicPr/>
              <p:nvPr/>
            </p:nvPicPr>
            <p:blipFill>
              <a:blip r:embed="rId84"/>
              <a:stretch>
                <a:fillRect/>
              </a:stretch>
            </p:blipFill>
            <p:spPr>
              <a:xfrm>
                <a:off x="1694020" y="3603660"/>
                <a:ext cx="1458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8" name="Freihand 27">
                <a:extLst>
                  <a:ext uri="{FF2B5EF4-FFF2-40B4-BE49-F238E27FC236}">
                    <a16:creationId xmlns:a16="http://schemas.microsoft.com/office/drawing/2014/main" id="{A5E2B6F1-9E1D-4AAD-9794-7EDCFF4C5C8C}"/>
                  </a:ext>
                </a:extLst>
              </p14:cNvPr>
              <p14:cNvContentPartPr/>
              <p14:nvPr/>
            </p14:nvContentPartPr>
            <p14:xfrm>
              <a:off x="1865020" y="3614820"/>
              <a:ext cx="87480" cy="99720"/>
            </p14:xfrm>
          </p:contentPart>
        </mc:Choice>
        <mc:Fallback>
          <p:pic>
            <p:nvPicPr>
              <p:cNvPr id="28" name="Freihand 27">
                <a:extLst>
                  <a:ext uri="{FF2B5EF4-FFF2-40B4-BE49-F238E27FC236}">
                    <a16:creationId xmlns:a16="http://schemas.microsoft.com/office/drawing/2014/main" id="{A5E2B6F1-9E1D-4AAD-9794-7EDCFF4C5C8C}"/>
                  </a:ext>
                </a:extLst>
              </p:cNvPr>
              <p:cNvPicPr/>
              <p:nvPr/>
            </p:nvPicPr>
            <p:blipFill>
              <a:blip r:embed="rId86"/>
              <a:stretch>
                <a:fillRect/>
              </a:stretch>
            </p:blipFill>
            <p:spPr>
              <a:xfrm>
                <a:off x="1860700" y="3610500"/>
                <a:ext cx="96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0" name="Freihand 29">
                <a:extLst>
                  <a:ext uri="{FF2B5EF4-FFF2-40B4-BE49-F238E27FC236}">
                    <a16:creationId xmlns:a16="http://schemas.microsoft.com/office/drawing/2014/main" id="{C86B6C80-C75D-4473-82DF-1581A1C42CE3}"/>
                  </a:ext>
                </a:extLst>
              </p14:cNvPr>
              <p14:cNvContentPartPr/>
              <p14:nvPr/>
            </p14:nvContentPartPr>
            <p14:xfrm>
              <a:off x="1986700" y="3545700"/>
              <a:ext cx="63000" cy="178560"/>
            </p14:xfrm>
          </p:contentPart>
        </mc:Choice>
        <mc:Fallback>
          <p:pic>
            <p:nvPicPr>
              <p:cNvPr id="30" name="Freihand 29">
                <a:extLst>
                  <a:ext uri="{FF2B5EF4-FFF2-40B4-BE49-F238E27FC236}">
                    <a16:creationId xmlns:a16="http://schemas.microsoft.com/office/drawing/2014/main" id="{C86B6C80-C75D-4473-82DF-1581A1C42CE3}"/>
                  </a:ext>
                </a:extLst>
              </p:cNvPr>
              <p:cNvPicPr/>
              <p:nvPr/>
            </p:nvPicPr>
            <p:blipFill>
              <a:blip r:embed="rId88"/>
              <a:stretch>
                <a:fillRect/>
              </a:stretch>
            </p:blipFill>
            <p:spPr>
              <a:xfrm>
                <a:off x="1982380" y="3541380"/>
                <a:ext cx="71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1" name="Freihand 30">
                <a:extLst>
                  <a:ext uri="{FF2B5EF4-FFF2-40B4-BE49-F238E27FC236}">
                    <a16:creationId xmlns:a16="http://schemas.microsoft.com/office/drawing/2014/main" id="{6F1A92FD-9989-4480-87BC-CB7A97FB51B5}"/>
                  </a:ext>
                </a:extLst>
              </p14:cNvPr>
              <p14:cNvContentPartPr/>
              <p14:nvPr/>
            </p14:nvContentPartPr>
            <p14:xfrm>
              <a:off x="2173180" y="3607620"/>
              <a:ext cx="102240" cy="19080"/>
            </p14:xfrm>
          </p:contentPart>
        </mc:Choice>
        <mc:Fallback>
          <p:pic>
            <p:nvPicPr>
              <p:cNvPr id="31" name="Freihand 30">
                <a:extLst>
                  <a:ext uri="{FF2B5EF4-FFF2-40B4-BE49-F238E27FC236}">
                    <a16:creationId xmlns:a16="http://schemas.microsoft.com/office/drawing/2014/main" id="{6F1A92FD-9989-4480-87BC-CB7A97FB51B5}"/>
                  </a:ext>
                </a:extLst>
              </p:cNvPr>
              <p:cNvPicPr/>
              <p:nvPr/>
            </p:nvPicPr>
            <p:blipFill>
              <a:blip r:embed="rId90"/>
              <a:stretch>
                <a:fillRect/>
              </a:stretch>
            </p:blipFill>
            <p:spPr>
              <a:xfrm>
                <a:off x="2168860" y="3603300"/>
                <a:ext cx="1108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2" name="Freihand 31">
                <a:extLst>
                  <a:ext uri="{FF2B5EF4-FFF2-40B4-BE49-F238E27FC236}">
                    <a16:creationId xmlns:a16="http://schemas.microsoft.com/office/drawing/2014/main" id="{54E1B2D3-8D6B-4AC7-87C7-DE241B65BE54}"/>
                  </a:ext>
                </a:extLst>
              </p14:cNvPr>
              <p14:cNvContentPartPr/>
              <p14:nvPr/>
            </p14:nvContentPartPr>
            <p14:xfrm>
              <a:off x="2179660" y="3655140"/>
              <a:ext cx="99720" cy="3240"/>
            </p14:xfrm>
          </p:contentPart>
        </mc:Choice>
        <mc:Fallback>
          <p:pic>
            <p:nvPicPr>
              <p:cNvPr id="32" name="Freihand 31">
                <a:extLst>
                  <a:ext uri="{FF2B5EF4-FFF2-40B4-BE49-F238E27FC236}">
                    <a16:creationId xmlns:a16="http://schemas.microsoft.com/office/drawing/2014/main" id="{54E1B2D3-8D6B-4AC7-87C7-DE241B65BE54}"/>
                  </a:ext>
                </a:extLst>
              </p:cNvPr>
              <p:cNvPicPr/>
              <p:nvPr/>
            </p:nvPicPr>
            <p:blipFill>
              <a:blip r:embed="rId92"/>
              <a:stretch>
                <a:fillRect/>
              </a:stretch>
            </p:blipFill>
            <p:spPr>
              <a:xfrm>
                <a:off x="2175340" y="3650820"/>
                <a:ext cx="1083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4" name="Freihand 33">
                <a:extLst>
                  <a:ext uri="{FF2B5EF4-FFF2-40B4-BE49-F238E27FC236}">
                    <a16:creationId xmlns:a16="http://schemas.microsoft.com/office/drawing/2014/main" id="{27DB0CB3-FECA-401D-962D-B4978E2D4E14}"/>
                  </a:ext>
                </a:extLst>
              </p14:cNvPr>
              <p14:cNvContentPartPr/>
              <p14:nvPr/>
            </p14:nvContentPartPr>
            <p14:xfrm>
              <a:off x="2470900" y="3518340"/>
              <a:ext cx="123480" cy="112320"/>
            </p14:xfrm>
          </p:contentPart>
        </mc:Choice>
        <mc:Fallback>
          <p:pic>
            <p:nvPicPr>
              <p:cNvPr id="34" name="Freihand 33">
                <a:extLst>
                  <a:ext uri="{FF2B5EF4-FFF2-40B4-BE49-F238E27FC236}">
                    <a16:creationId xmlns:a16="http://schemas.microsoft.com/office/drawing/2014/main" id="{27DB0CB3-FECA-401D-962D-B4978E2D4E14}"/>
                  </a:ext>
                </a:extLst>
              </p:cNvPr>
              <p:cNvPicPr/>
              <p:nvPr/>
            </p:nvPicPr>
            <p:blipFill>
              <a:blip r:embed="rId94"/>
              <a:stretch>
                <a:fillRect/>
              </a:stretch>
            </p:blipFill>
            <p:spPr>
              <a:xfrm>
                <a:off x="2466580" y="3514020"/>
                <a:ext cx="132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5" name="Freihand 34">
                <a:extLst>
                  <a:ext uri="{FF2B5EF4-FFF2-40B4-BE49-F238E27FC236}">
                    <a16:creationId xmlns:a16="http://schemas.microsoft.com/office/drawing/2014/main" id="{53053B92-5EA4-4C7D-B527-202E6569CECA}"/>
                  </a:ext>
                </a:extLst>
              </p14:cNvPr>
              <p14:cNvContentPartPr/>
              <p14:nvPr/>
            </p14:nvContentPartPr>
            <p14:xfrm>
              <a:off x="2596540" y="3602580"/>
              <a:ext cx="21600" cy="65160"/>
            </p14:xfrm>
          </p:contentPart>
        </mc:Choice>
        <mc:Fallback>
          <p:pic>
            <p:nvPicPr>
              <p:cNvPr id="35" name="Freihand 34">
                <a:extLst>
                  <a:ext uri="{FF2B5EF4-FFF2-40B4-BE49-F238E27FC236}">
                    <a16:creationId xmlns:a16="http://schemas.microsoft.com/office/drawing/2014/main" id="{53053B92-5EA4-4C7D-B527-202E6569CECA}"/>
                  </a:ext>
                </a:extLst>
              </p:cNvPr>
              <p:cNvPicPr/>
              <p:nvPr/>
            </p:nvPicPr>
            <p:blipFill>
              <a:blip r:embed="rId96"/>
              <a:stretch>
                <a:fillRect/>
              </a:stretch>
            </p:blipFill>
            <p:spPr>
              <a:xfrm>
                <a:off x="2592220" y="3598260"/>
                <a:ext cx="30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6" name="Freihand 35">
                <a:extLst>
                  <a:ext uri="{FF2B5EF4-FFF2-40B4-BE49-F238E27FC236}">
                    <a16:creationId xmlns:a16="http://schemas.microsoft.com/office/drawing/2014/main" id="{8AA6112F-5FA8-4208-9472-E53867AC1180}"/>
                  </a:ext>
                </a:extLst>
              </p14:cNvPr>
              <p14:cNvContentPartPr/>
              <p14:nvPr/>
            </p14:nvContentPartPr>
            <p14:xfrm>
              <a:off x="2679700" y="3527340"/>
              <a:ext cx="67320" cy="66960"/>
            </p14:xfrm>
          </p:contentPart>
        </mc:Choice>
        <mc:Fallback>
          <p:pic>
            <p:nvPicPr>
              <p:cNvPr id="36" name="Freihand 35">
                <a:extLst>
                  <a:ext uri="{FF2B5EF4-FFF2-40B4-BE49-F238E27FC236}">
                    <a16:creationId xmlns:a16="http://schemas.microsoft.com/office/drawing/2014/main" id="{8AA6112F-5FA8-4208-9472-E53867AC1180}"/>
                  </a:ext>
                </a:extLst>
              </p:cNvPr>
              <p:cNvPicPr/>
              <p:nvPr/>
            </p:nvPicPr>
            <p:blipFill>
              <a:blip r:embed="rId98"/>
              <a:stretch>
                <a:fillRect/>
              </a:stretch>
            </p:blipFill>
            <p:spPr>
              <a:xfrm>
                <a:off x="2675380" y="3523020"/>
                <a:ext cx="759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7" name="Freihand 36">
                <a:extLst>
                  <a:ext uri="{FF2B5EF4-FFF2-40B4-BE49-F238E27FC236}">
                    <a16:creationId xmlns:a16="http://schemas.microsoft.com/office/drawing/2014/main" id="{E9827238-756E-4315-A8F8-CEAA15D18E20}"/>
                  </a:ext>
                </a:extLst>
              </p14:cNvPr>
              <p14:cNvContentPartPr/>
              <p14:nvPr/>
            </p14:nvContentPartPr>
            <p14:xfrm>
              <a:off x="2764660" y="3520860"/>
              <a:ext cx="179640" cy="90720"/>
            </p14:xfrm>
          </p:contentPart>
        </mc:Choice>
        <mc:Fallback>
          <p:pic>
            <p:nvPicPr>
              <p:cNvPr id="37" name="Freihand 36">
                <a:extLst>
                  <a:ext uri="{FF2B5EF4-FFF2-40B4-BE49-F238E27FC236}">
                    <a16:creationId xmlns:a16="http://schemas.microsoft.com/office/drawing/2014/main" id="{E9827238-756E-4315-A8F8-CEAA15D18E20}"/>
                  </a:ext>
                </a:extLst>
              </p:cNvPr>
              <p:cNvPicPr/>
              <p:nvPr/>
            </p:nvPicPr>
            <p:blipFill>
              <a:blip r:embed="rId100"/>
              <a:stretch>
                <a:fillRect/>
              </a:stretch>
            </p:blipFill>
            <p:spPr>
              <a:xfrm>
                <a:off x="2760340" y="3516540"/>
                <a:ext cx="188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9" name="Freihand 38">
                <a:extLst>
                  <a:ext uri="{FF2B5EF4-FFF2-40B4-BE49-F238E27FC236}">
                    <a16:creationId xmlns:a16="http://schemas.microsoft.com/office/drawing/2014/main" id="{AC8BC160-7411-42AD-8BFF-54FD997DEE0F}"/>
                  </a:ext>
                </a:extLst>
              </p14:cNvPr>
              <p14:cNvContentPartPr/>
              <p14:nvPr/>
            </p14:nvContentPartPr>
            <p14:xfrm>
              <a:off x="3090820" y="3496020"/>
              <a:ext cx="66600" cy="56160"/>
            </p14:xfrm>
          </p:contentPart>
        </mc:Choice>
        <mc:Fallback>
          <p:pic>
            <p:nvPicPr>
              <p:cNvPr id="39" name="Freihand 38">
                <a:extLst>
                  <a:ext uri="{FF2B5EF4-FFF2-40B4-BE49-F238E27FC236}">
                    <a16:creationId xmlns:a16="http://schemas.microsoft.com/office/drawing/2014/main" id="{AC8BC160-7411-42AD-8BFF-54FD997DEE0F}"/>
                  </a:ext>
                </a:extLst>
              </p:cNvPr>
              <p:cNvPicPr/>
              <p:nvPr/>
            </p:nvPicPr>
            <p:blipFill>
              <a:blip r:embed="rId102"/>
              <a:stretch>
                <a:fillRect/>
              </a:stretch>
            </p:blipFill>
            <p:spPr>
              <a:xfrm>
                <a:off x="3086500" y="3491700"/>
                <a:ext cx="75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0" name="Freihand 39">
                <a:extLst>
                  <a:ext uri="{FF2B5EF4-FFF2-40B4-BE49-F238E27FC236}">
                    <a16:creationId xmlns:a16="http://schemas.microsoft.com/office/drawing/2014/main" id="{79DD941F-CB4F-48A7-B3C0-1B8F01B5AD8A}"/>
                  </a:ext>
                </a:extLst>
              </p14:cNvPr>
              <p14:cNvContentPartPr/>
              <p14:nvPr/>
            </p14:nvContentPartPr>
            <p14:xfrm>
              <a:off x="3160300" y="3543900"/>
              <a:ext cx="28800" cy="65160"/>
            </p14:xfrm>
          </p:contentPart>
        </mc:Choice>
        <mc:Fallback>
          <p:pic>
            <p:nvPicPr>
              <p:cNvPr id="40" name="Freihand 39">
                <a:extLst>
                  <a:ext uri="{FF2B5EF4-FFF2-40B4-BE49-F238E27FC236}">
                    <a16:creationId xmlns:a16="http://schemas.microsoft.com/office/drawing/2014/main" id="{79DD941F-CB4F-48A7-B3C0-1B8F01B5AD8A}"/>
                  </a:ext>
                </a:extLst>
              </p:cNvPr>
              <p:cNvPicPr/>
              <p:nvPr/>
            </p:nvPicPr>
            <p:blipFill>
              <a:blip r:embed="rId104"/>
              <a:stretch>
                <a:fillRect/>
              </a:stretch>
            </p:blipFill>
            <p:spPr>
              <a:xfrm>
                <a:off x="3155980" y="3539580"/>
                <a:ext cx="374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1" name="Freihand 40">
                <a:extLst>
                  <a:ext uri="{FF2B5EF4-FFF2-40B4-BE49-F238E27FC236}">
                    <a16:creationId xmlns:a16="http://schemas.microsoft.com/office/drawing/2014/main" id="{88D17E27-F903-40FF-B4D5-7B0022C2D076}"/>
                  </a:ext>
                </a:extLst>
              </p14:cNvPr>
              <p14:cNvContentPartPr/>
              <p14:nvPr/>
            </p14:nvContentPartPr>
            <p14:xfrm>
              <a:off x="3242020" y="3490620"/>
              <a:ext cx="87840" cy="73800"/>
            </p14:xfrm>
          </p:contentPart>
        </mc:Choice>
        <mc:Fallback>
          <p:pic>
            <p:nvPicPr>
              <p:cNvPr id="41" name="Freihand 40">
                <a:extLst>
                  <a:ext uri="{FF2B5EF4-FFF2-40B4-BE49-F238E27FC236}">
                    <a16:creationId xmlns:a16="http://schemas.microsoft.com/office/drawing/2014/main" id="{88D17E27-F903-40FF-B4D5-7B0022C2D076}"/>
                  </a:ext>
                </a:extLst>
              </p:cNvPr>
              <p:cNvPicPr/>
              <p:nvPr/>
            </p:nvPicPr>
            <p:blipFill>
              <a:blip r:embed="rId106"/>
              <a:stretch>
                <a:fillRect/>
              </a:stretch>
            </p:blipFill>
            <p:spPr>
              <a:xfrm>
                <a:off x="3237700" y="3486300"/>
                <a:ext cx="96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2" name="Freihand 41">
                <a:extLst>
                  <a:ext uri="{FF2B5EF4-FFF2-40B4-BE49-F238E27FC236}">
                    <a16:creationId xmlns:a16="http://schemas.microsoft.com/office/drawing/2014/main" id="{820E9CC0-56D1-438C-88CF-1A921C3DF2C8}"/>
                  </a:ext>
                </a:extLst>
              </p14:cNvPr>
              <p14:cNvContentPartPr/>
              <p14:nvPr/>
            </p14:nvContentPartPr>
            <p14:xfrm>
              <a:off x="3407260" y="3493140"/>
              <a:ext cx="82800" cy="69480"/>
            </p14:xfrm>
          </p:contentPart>
        </mc:Choice>
        <mc:Fallback>
          <p:pic>
            <p:nvPicPr>
              <p:cNvPr id="42" name="Freihand 41">
                <a:extLst>
                  <a:ext uri="{FF2B5EF4-FFF2-40B4-BE49-F238E27FC236}">
                    <a16:creationId xmlns:a16="http://schemas.microsoft.com/office/drawing/2014/main" id="{820E9CC0-56D1-438C-88CF-1A921C3DF2C8}"/>
                  </a:ext>
                </a:extLst>
              </p:cNvPr>
              <p:cNvPicPr/>
              <p:nvPr/>
            </p:nvPicPr>
            <p:blipFill>
              <a:blip r:embed="rId108"/>
              <a:stretch>
                <a:fillRect/>
              </a:stretch>
            </p:blipFill>
            <p:spPr>
              <a:xfrm>
                <a:off x="3402940" y="3488820"/>
                <a:ext cx="91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4" name="Freihand 43">
                <a:extLst>
                  <a:ext uri="{FF2B5EF4-FFF2-40B4-BE49-F238E27FC236}">
                    <a16:creationId xmlns:a16="http://schemas.microsoft.com/office/drawing/2014/main" id="{DB952DD5-6259-4000-98E4-D7CE2E2C6D01}"/>
                  </a:ext>
                </a:extLst>
              </p14:cNvPr>
              <p14:cNvContentPartPr/>
              <p14:nvPr/>
            </p14:nvContentPartPr>
            <p14:xfrm>
              <a:off x="3663580" y="3455700"/>
              <a:ext cx="123840" cy="100440"/>
            </p14:xfrm>
          </p:contentPart>
        </mc:Choice>
        <mc:Fallback>
          <p:pic>
            <p:nvPicPr>
              <p:cNvPr id="44" name="Freihand 43">
                <a:extLst>
                  <a:ext uri="{FF2B5EF4-FFF2-40B4-BE49-F238E27FC236}">
                    <a16:creationId xmlns:a16="http://schemas.microsoft.com/office/drawing/2014/main" id="{DB952DD5-6259-4000-98E4-D7CE2E2C6D01}"/>
                  </a:ext>
                </a:extLst>
              </p:cNvPr>
              <p:cNvPicPr/>
              <p:nvPr/>
            </p:nvPicPr>
            <p:blipFill>
              <a:blip r:embed="rId110"/>
              <a:stretch>
                <a:fillRect/>
              </a:stretch>
            </p:blipFill>
            <p:spPr>
              <a:xfrm>
                <a:off x="3659260" y="3451380"/>
                <a:ext cx="132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5" name="Freihand 44">
                <a:extLst>
                  <a:ext uri="{FF2B5EF4-FFF2-40B4-BE49-F238E27FC236}">
                    <a16:creationId xmlns:a16="http://schemas.microsoft.com/office/drawing/2014/main" id="{BDFFFA95-C987-489E-A9A3-770037376C63}"/>
                  </a:ext>
                </a:extLst>
              </p14:cNvPr>
              <p14:cNvContentPartPr/>
              <p14:nvPr/>
            </p14:nvContentPartPr>
            <p14:xfrm>
              <a:off x="3850060" y="3493860"/>
              <a:ext cx="26280" cy="8280"/>
            </p14:xfrm>
          </p:contentPart>
        </mc:Choice>
        <mc:Fallback>
          <p:pic>
            <p:nvPicPr>
              <p:cNvPr id="45" name="Freihand 44">
                <a:extLst>
                  <a:ext uri="{FF2B5EF4-FFF2-40B4-BE49-F238E27FC236}">
                    <a16:creationId xmlns:a16="http://schemas.microsoft.com/office/drawing/2014/main" id="{BDFFFA95-C987-489E-A9A3-770037376C63}"/>
                  </a:ext>
                </a:extLst>
              </p:cNvPr>
              <p:cNvPicPr/>
              <p:nvPr/>
            </p:nvPicPr>
            <p:blipFill>
              <a:blip r:embed="rId112"/>
              <a:stretch>
                <a:fillRect/>
              </a:stretch>
            </p:blipFill>
            <p:spPr>
              <a:xfrm>
                <a:off x="3845740" y="3489540"/>
                <a:ext cx="34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6" name="Freihand 45">
                <a:extLst>
                  <a:ext uri="{FF2B5EF4-FFF2-40B4-BE49-F238E27FC236}">
                    <a16:creationId xmlns:a16="http://schemas.microsoft.com/office/drawing/2014/main" id="{A473697C-E47F-4D98-8C6D-39E2203671E4}"/>
                  </a:ext>
                </a:extLst>
              </p14:cNvPr>
              <p14:cNvContentPartPr/>
              <p14:nvPr/>
            </p14:nvContentPartPr>
            <p14:xfrm>
              <a:off x="3943660" y="3451020"/>
              <a:ext cx="82440" cy="85320"/>
            </p14:xfrm>
          </p:contentPart>
        </mc:Choice>
        <mc:Fallback>
          <p:pic>
            <p:nvPicPr>
              <p:cNvPr id="46" name="Freihand 45">
                <a:extLst>
                  <a:ext uri="{FF2B5EF4-FFF2-40B4-BE49-F238E27FC236}">
                    <a16:creationId xmlns:a16="http://schemas.microsoft.com/office/drawing/2014/main" id="{A473697C-E47F-4D98-8C6D-39E2203671E4}"/>
                  </a:ext>
                </a:extLst>
              </p:cNvPr>
              <p:cNvPicPr/>
              <p:nvPr/>
            </p:nvPicPr>
            <p:blipFill>
              <a:blip r:embed="rId114"/>
              <a:stretch>
                <a:fillRect/>
              </a:stretch>
            </p:blipFill>
            <p:spPr>
              <a:xfrm>
                <a:off x="3939340" y="3446700"/>
                <a:ext cx="91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7" name="Freihand 46">
                <a:extLst>
                  <a:ext uri="{FF2B5EF4-FFF2-40B4-BE49-F238E27FC236}">
                    <a16:creationId xmlns:a16="http://schemas.microsoft.com/office/drawing/2014/main" id="{8B352187-5E88-41BE-A0D9-5AF806EDAA92}"/>
                  </a:ext>
                </a:extLst>
              </p14:cNvPr>
              <p14:cNvContentPartPr/>
              <p14:nvPr/>
            </p14:nvContentPartPr>
            <p14:xfrm>
              <a:off x="4013500" y="3516540"/>
              <a:ext cx="21600" cy="62280"/>
            </p14:xfrm>
          </p:contentPart>
        </mc:Choice>
        <mc:Fallback>
          <p:pic>
            <p:nvPicPr>
              <p:cNvPr id="47" name="Freihand 46">
                <a:extLst>
                  <a:ext uri="{FF2B5EF4-FFF2-40B4-BE49-F238E27FC236}">
                    <a16:creationId xmlns:a16="http://schemas.microsoft.com/office/drawing/2014/main" id="{8B352187-5E88-41BE-A0D9-5AF806EDAA92}"/>
                  </a:ext>
                </a:extLst>
              </p:cNvPr>
              <p:cNvPicPr/>
              <p:nvPr/>
            </p:nvPicPr>
            <p:blipFill>
              <a:blip r:embed="rId116"/>
              <a:stretch>
                <a:fillRect/>
              </a:stretch>
            </p:blipFill>
            <p:spPr>
              <a:xfrm>
                <a:off x="4009180" y="3512220"/>
                <a:ext cx="30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8" name="Freihand 47">
                <a:extLst>
                  <a:ext uri="{FF2B5EF4-FFF2-40B4-BE49-F238E27FC236}">
                    <a16:creationId xmlns:a16="http://schemas.microsoft.com/office/drawing/2014/main" id="{4203E0B6-CD44-42DA-B963-B415188EFBEE}"/>
                  </a:ext>
                </a:extLst>
              </p14:cNvPr>
              <p14:cNvContentPartPr/>
              <p14:nvPr/>
            </p14:nvContentPartPr>
            <p14:xfrm>
              <a:off x="4088380" y="3447780"/>
              <a:ext cx="70560" cy="117360"/>
            </p14:xfrm>
          </p:contentPart>
        </mc:Choice>
        <mc:Fallback>
          <p:pic>
            <p:nvPicPr>
              <p:cNvPr id="48" name="Freihand 47">
                <a:extLst>
                  <a:ext uri="{FF2B5EF4-FFF2-40B4-BE49-F238E27FC236}">
                    <a16:creationId xmlns:a16="http://schemas.microsoft.com/office/drawing/2014/main" id="{4203E0B6-CD44-42DA-B963-B415188EFBEE}"/>
                  </a:ext>
                </a:extLst>
              </p:cNvPr>
              <p:cNvPicPr/>
              <p:nvPr/>
            </p:nvPicPr>
            <p:blipFill>
              <a:blip r:embed="rId118"/>
              <a:stretch>
                <a:fillRect/>
              </a:stretch>
            </p:blipFill>
            <p:spPr>
              <a:xfrm>
                <a:off x="4084060" y="3443460"/>
                <a:ext cx="79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0" name="Freihand 49">
                <a:extLst>
                  <a:ext uri="{FF2B5EF4-FFF2-40B4-BE49-F238E27FC236}">
                    <a16:creationId xmlns:a16="http://schemas.microsoft.com/office/drawing/2014/main" id="{FBC54E6F-E0E1-4592-A658-F249A711B8C8}"/>
                  </a:ext>
                </a:extLst>
              </p14:cNvPr>
              <p14:cNvContentPartPr/>
              <p14:nvPr/>
            </p14:nvContentPartPr>
            <p14:xfrm>
              <a:off x="4304740" y="3504300"/>
              <a:ext cx="160200" cy="10800"/>
            </p14:xfrm>
          </p:contentPart>
        </mc:Choice>
        <mc:Fallback>
          <p:pic>
            <p:nvPicPr>
              <p:cNvPr id="50" name="Freihand 49">
                <a:extLst>
                  <a:ext uri="{FF2B5EF4-FFF2-40B4-BE49-F238E27FC236}">
                    <a16:creationId xmlns:a16="http://schemas.microsoft.com/office/drawing/2014/main" id="{FBC54E6F-E0E1-4592-A658-F249A711B8C8}"/>
                  </a:ext>
                </a:extLst>
              </p:cNvPr>
              <p:cNvPicPr/>
              <p:nvPr/>
            </p:nvPicPr>
            <p:blipFill>
              <a:blip r:embed="rId120"/>
              <a:stretch>
                <a:fillRect/>
              </a:stretch>
            </p:blipFill>
            <p:spPr>
              <a:xfrm>
                <a:off x="4300420" y="3499980"/>
                <a:ext cx="1688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1" name="Freihand 50">
                <a:extLst>
                  <a:ext uri="{FF2B5EF4-FFF2-40B4-BE49-F238E27FC236}">
                    <a16:creationId xmlns:a16="http://schemas.microsoft.com/office/drawing/2014/main" id="{F5F21726-2042-41F6-B18B-048265645B43}"/>
                  </a:ext>
                </a:extLst>
              </p14:cNvPr>
              <p14:cNvContentPartPr/>
              <p14:nvPr/>
            </p14:nvContentPartPr>
            <p14:xfrm>
              <a:off x="4349380" y="3528060"/>
              <a:ext cx="137880" cy="9000"/>
            </p14:xfrm>
          </p:contentPart>
        </mc:Choice>
        <mc:Fallback>
          <p:pic>
            <p:nvPicPr>
              <p:cNvPr id="51" name="Freihand 50">
                <a:extLst>
                  <a:ext uri="{FF2B5EF4-FFF2-40B4-BE49-F238E27FC236}">
                    <a16:creationId xmlns:a16="http://schemas.microsoft.com/office/drawing/2014/main" id="{F5F21726-2042-41F6-B18B-048265645B43}"/>
                  </a:ext>
                </a:extLst>
              </p:cNvPr>
              <p:cNvPicPr/>
              <p:nvPr/>
            </p:nvPicPr>
            <p:blipFill>
              <a:blip r:embed="rId122"/>
              <a:stretch>
                <a:fillRect/>
              </a:stretch>
            </p:blipFill>
            <p:spPr>
              <a:xfrm>
                <a:off x="4345060" y="3523740"/>
                <a:ext cx="146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3" name="Freihand 52">
                <a:extLst>
                  <a:ext uri="{FF2B5EF4-FFF2-40B4-BE49-F238E27FC236}">
                    <a16:creationId xmlns:a16="http://schemas.microsoft.com/office/drawing/2014/main" id="{5A32055C-2D48-45D5-B8B9-EDECE8FCF80E}"/>
                  </a:ext>
                </a:extLst>
              </p14:cNvPr>
              <p14:cNvContentPartPr/>
              <p14:nvPr/>
            </p14:nvContentPartPr>
            <p14:xfrm>
              <a:off x="4645660" y="3455700"/>
              <a:ext cx="132480" cy="104400"/>
            </p14:xfrm>
          </p:contentPart>
        </mc:Choice>
        <mc:Fallback>
          <p:pic>
            <p:nvPicPr>
              <p:cNvPr id="53" name="Freihand 52">
                <a:extLst>
                  <a:ext uri="{FF2B5EF4-FFF2-40B4-BE49-F238E27FC236}">
                    <a16:creationId xmlns:a16="http://schemas.microsoft.com/office/drawing/2014/main" id="{5A32055C-2D48-45D5-B8B9-EDECE8FCF80E}"/>
                  </a:ext>
                </a:extLst>
              </p:cNvPr>
              <p:cNvPicPr/>
              <p:nvPr/>
            </p:nvPicPr>
            <p:blipFill>
              <a:blip r:embed="rId124"/>
              <a:stretch>
                <a:fillRect/>
              </a:stretch>
            </p:blipFill>
            <p:spPr>
              <a:xfrm>
                <a:off x="4641340" y="3451380"/>
                <a:ext cx="141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4" name="Freihand 53">
                <a:extLst>
                  <a:ext uri="{FF2B5EF4-FFF2-40B4-BE49-F238E27FC236}">
                    <a16:creationId xmlns:a16="http://schemas.microsoft.com/office/drawing/2014/main" id="{EFE25C98-B292-448C-82E6-DDA001E9BFE9}"/>
                  </a:ext>
                </a:extLst>
              </p14:cNvPr>
              <p14:cNvContentPartPr/>
              <p14:nvPr/>
            </p14:nvContentPartPr>
            <p14:xfrm>
              <a:off x="4783540" y="3535980"/>
              <a:ext cx="25920" cy="50040"/>
            </p14:xfrm>
          </p:contentPart>
        </mc:Choice>
        <mc:Fallback>
          <p:pic>
            <p:nvPicPr>
              <p:cNvPr id="54" name="Freihand 53">
                <a:extLst>
                  <a:ext uri="{FF2B5EF4-FFF2-40B4-BE49-F238E27FC236}">
                    <a16:creationId xmlns:a16="http://schemas.microsoft.com/office/drawing/2014/main" id="{EFE25C98-B292-448C-82E6-DDA001E9BFE9}"/>
                  </a:ext>
                </a:extLst>
              </p:cNvPr>
              <p:cNvPicPr/>
              <p:nvPr/>
            </p:nvPicPr>
            <p:blipFill>
              <a:blip r:embed="rId126"/>
              <a:stretch>
                <a:fillRect/>
              </a:stretch>
            </p:blipFill>
            <p:spPr>
              <a:xfrm>
                <a:off x="4779220" y="3531660"/>
                <a:ext cx="34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5" name="Freihand 54">
                <a:extLst>
                  <a:ext uri="{FF2B5EF4-FFF2-40B4-BE49-F238E27FC236}">
                    <a16:creationId xmlns:a16="http://schemas.microsoft.com/office/drawing/2014/main" id="{7A918B1F-F5DF-4533-8AB5-9D716D646BD3}"/>
                  </a:ext>
                </a:extLst>
              </p14:cNvPr>
              <p14:cNvContentPartPr/>
              <p14:nvPr/>
            </p14:nvContentPartPr>
            <p14:xfrm>
              <a:off x="4874620" y="3455700"/>
              <a:ext cx="67320" cy="80280"/>
            </p14:xfrm>
          </p:contentPart>
        </mc:Choice>
        <mc:Fallback>
          <p:pic>
            <p:nvPicPr>
              <p:cNvPr id="55" name="Freihand 54">
                <a:extLst>
                  <a:ext uri="{FF2B5EF4-FFF2-40B4-BE49-F238E27FC236}">
                    <a16:creationId xmlns:a16="http://schemas.microsoft.com/office/drawing/2014/main" id="{7A918B1F-F5DF-4533-8AB5-9D716D646BD3}"/>
                  </a:ext>
                </a:extLst>
              </p:cNvPr>
              <p:cNvPicPr/>
              <p:nvPr/>
            </p:nvPicPr>
            <p:blipFill>
              <a:blip r:embed="rId128"/>
              <a:stretch>
                <a:fillRect/>
              </a:stretch>
            </p:blipFill>
            <p:spPr>
              <a:xfrm>
                <a:off x="4870300" y="3451380"/>
                <a:ext cx="759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6" name="Freihand 55">
                <a:extLst>
                  <a:ext uri="{FF2B5EF4-FFF2-40B4-BE49-F238E27FC236}">
                    <a16:creationId xmlns:a16="http://schemas.microsoft.com/office/drawing/2014/main" id="{065E0DA4-5053-4C5E-A71D-B616A6F40F05}"/>
                  </a:ext>
                </a:extLst>
              </p14:cNvPr>
              <p14:cNvContentPartPr/>
              <p14:nvPr/>
            </p14:nvContentPartPr>
            <p14:xfrm>
              <a:off x="4957060" y="3452460"/>
              <a:ext cx="93960" cy="86400"/>
            </p14:xfrm>
          </p:contentPart>
        </mc:Choice>
        <mc:Fallback>
          <p:pic>
            <p:nvPicPr>
              <p:cNvPr id="56" name="Freihand 55">
                <a:extLst>
                  <a:ext uri="{FF2B5EF4-FFF2-40B4-BE49-F238E27FC236}">
                    <a16:creationId xmlns:a16="http://schemas.microsoft.com/office/drawing/2014/main" id="{065E0DA4-5053-4C5E-A71D-B616A6F40F05}"/>
                  </a:ext>
                </a:extLst>
              </p:cNvPr>
              <p:cNvPicPr/>
              <p:nvPr/>
            </p:nvPicPr>
            <p:blipFill>
              <a:blip r:embed="rId130"/>
              <a:stretch>
                <a:fillRect/>
              </a:stretch>
            </p:blipFill>
            <p:spPr>
              <a:xfrm>
                <a:off x="4952740" y="3448140"/>
                <a:ext cx="102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7" name="Freihand 56">
                <a:extLst>
                  <a:ext uri="{FF2B5EF4-FFF2-40B4-BE49-F238E27FC236}">
                    <a16:creationId xmlns:a16="http://schemas.microsoft.com/office/drawing/2014/main" id="{B4C89319-65B7-45C2-ABE5-FAD76CCB7E47}"/>
                  </a:ext>
                </a:extLst>
              </p14:cNvPr>
              <p14:cNvContentPartPr/>
              <p14:nvPr/>
            </p14:nvContentPartPr>
            <p14:xfrm>
              <a:off x="5047060" y="3439860"/>
              <a:ext cx="87480" cy="109800"/>
            </p14:xfrm>
          </p:contentPart>
        </mc:Choice>
        <mc:Fallback>
          <p:pic>
            <p:nvPicPr>
              <p:cNvPr id="57" name="Freihand 56">
                <a:extLst>
                  <a:ext uri="{FF2B5EF4-FFF2-40B4-BE49-F238E27FC236}">
                    <a16:creationId xmlns:a16="http://schemas.microsoft.com/office/drawing/2014/main" id="{B4C89319-65B7-45C2-ABE5-FAD76CCB7E47}"/>
                  </a:ext>
                </a:extLst>
              </p:cNvPr>
              <p:cNvPicPr/>
              <p:nvPr/>
            </p:nvPicPr>
            <p:blipFill>
              <a:blip r:embed="rId132"/>
              <a:stretch>
                <a:fillRect/>
              </a:stretch>
            </p:blipFill>
            <p:spPr>
              <a:xfrm>
                <a:off x="5042740" y="3435540"/>
                <a:ext cx="96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5" name="Freihand 64">
                <a:extLst>
                  <a:ext uri="{FF2B5EF4-FFF2-40B4-BE49-F238E27FC236}">
                    <a16:creationId xmlns:a16="http://schemas.microsoft.com/office/drawing/2014/main" id="{6AF22BFC-8C88-4220-9BAB-54814D6CCF37}"/>
                  </a:ext>
                </a:extLst>
              </p14:cNvPr>
              <p14:cNvContentPartPr/>
              <p14:nvPr/>
            </p14:nvContentPartPr>
            <p14:xfrm>
              <a:off x="833620" y="3943500"/>
              <a:ext cx="106920" cy="109440"/>
            </p14:xfrm>
          </p:contentPart>
        </mc:Choice>
        <mc:Fallback>
          <p:pic>
            <p:nvPicPr>
              <p:cNvPr id="65" name="Freihand 64">
                <a:extLst>
                  <a:ext uri="{FF2B5EF4-FFF2-40B4-BE49-F238E27FC236}">
                    <a16:creationId xmlns:a16="http://schemas.microsoft.com/office/drawing/2014/main" id="{6AF22BFC-8C88-4220-9BAB-54814D6CCF37}"/>
                  </a:ext>
                </a:extLst>
              </p:cNvPr>
              <p:cNvPicPr/>
              <p:nvPr/>
            </p:nvPicPr>
            <p:blipFill>
              <a:blip r:embed="rId134"/>
              <a:stretch>
                <a:fillRect/>
              </a:stretch>
            </p:blipFill>
            <p:spPr>
              <a:xfrm>
                <a:off x="829300" y="3939180"/>
                <a:ext cx="115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66" name="Freihand 65">
                <a:extLst>
                  <a:ext uri="{FF2B5EF4-FFF2-40B4-BE49-F238E27FC236}">
                    <a16:creationId xmlns:a16="http://schemas.microsoft.com/office/drawing/2014/main" id="{9E4E7DD0-53AE-45FA-9E51-FB530D995E3F}"/>
                  </a:ext>
                </a:extLst>
              </p14:cNvPr>
              <p14:cNvContentPartPr/>
              <p14:nvPr/>
            </p14:nvContentPartPr>
            <p14:xfrm>
              <a:off x="1006780" y="3939180"/>
              <a:ext cx="3240" cy="98280"/>
            </p14:xfrm>
          </p:contentPart>
        </mc:Choice>
        <mc:Fallback>
          <p:pic>
            <p:nvPicPr>
              <p:cNvPr id="66" name="Freihand 65">
                <a:extLst>
                  <a:ext uri="{FF2B5EF4-FFF2-40B4-BE49-F238E27FC236}">
                    <a16:creationId xmlns:a16="http://schemas.microsoft.com/office/drawing/2014/main" id="{9E4E7DD0-53AE-45FA-9E51-FB530D995E3F}"/>
                  </a:ext>
                </a:extLst>
              </p:cNvPr>
              <p:cNvPicPr/>
              <p:nvPr/>
            </p:nvPicPr>
            <p:blipFill>
              <a:blip r:embed="rId136"/>
              <a:stretch>
                <a:fillRect/>
              </a:stretch>
            </p:blipFill>
            <p:spPr>
              <a:xfrm>
                <a:off x="1002460" y="3934860"/>
                <a:ext cx="11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67" name="Freihand 66">
                <a:extLst>
                  <a:ext uri="{FF2B5EF4-FFF2-40B4-BE49-F238E27FC236}">
                    <a16:creationId xmlns:a16="http://schemas.microsoft.com/office/drawing/2014/main" id="{5DA034A9-2962-4A08-8EF5-6A57DFB312E5}"/>
                  </a:ext>
                </a:extLst>
              </p14:cNvPr>
              <p14:cNvContentPartPr/>
              <p14:nvPr/>
            </p14:nvContentPartPr>
            <p14:xfrm>
              <a:off x="934060" y="3915420"/>
              <a:ext cx="126360" cy="56880"/>
            </p14:xfrm>
          </p:contentPart>
        </mc:Choice>
        <mc:Fallback>
          <p:pic>
            <p:nvPicPr>
              <p:cNvPr id="67" name="Freihand 66">
                <a:extLst>
                  <a:ext uri="{FF2B5EF4-FFF2-40B4-BE49-F238E27FC236}">
                    <a16:creationId xmlns:a16="http://schemas.microsoft.com/office/drawing/2014/main" id="{5DA034A9-2962-4A08-8EF5-6A57DFB312E5}"/>
                  </a:ext>
                </a:extLst>
              </p:cNvPr>
              <p:cNvPicPr/>
              <p:nvPr/>
            </p:nvPicPr>
            <p:blipFill>
              <a:blip r:embed="rId138"/>
              <a:stretch>
                <a:fillRect/>
              </a:stretch>
            </p:blipFill>
            <p:spPr>
              <a:xfrm>
                <a:off x="929740" y="3911100"/>
                <a:ext cx="135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68" name="Freihand 67">
                <a:extLst>
                  <a:ext uri="{FF2B5EF4-FFF2-40B4-BE49-F238E27FC236}">
                    <a16:creationId xmlns:a16="http://schemas.microsoft.com/office/drawing/2014/main" id="{2C8FC4A7-8895-401F-9FF1-5AD0FA80D63C}"/>
                  </a:ext>
                </a:extLst>
              </p14:cNvPr>
              <p14:cNvContentPartPr/>
              <p14:nvPr/>
            </p14:nvContentPartPr>
            <p14:xfrm>
              <a:off x="1110820" y="3929100"/>
              <a:ext cx="5760" cy="98280"/>
            </p14:xfrm>
          </p:contentPart>
        </mc:Choice>
        <mc:Fallback>
          <p:pic>
            <p:nvPicPr>
              <p:cNvPr id="68" name="Freihand 67">
                <a:extLst>
                  <a:ext uri="{FF2B5EF4-FFF2-40B4-BE49-F238E27FC236}">
                    <a16:creationId xmlns:a16="http://schemas.microsoft.com/office/drawing/2014/main" id="{2C8FC4A7-8895-401F-9FF1-5AD0FA80D63C}"/>
                  </a:ext>
                </a:extLst>
              </p:cNvPr>
              <p:cNvPicPr/>
              <p:nvPr/>
            </p:nvPicPr>
            <p:blipFill>
              <a:blip r:embed="rId140"/>
              <a:stretch>
                <a:fillRect/>
              </a:stretch>
            </p:blipFill>
            <p:spPr>
              <a:xfrm>
                <a:off x="1106500" y="3924780"/>
                <a:ext cx="14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69" name="Freihand 68">
                <a:extLst>
                  <a:ext uri="{FF2B5EF4-FFF2-40B4-BE49-F238E27FC236}">
                    <a16:creationId xmlns:a16="http://schemas.microsoft.com/office/drawing/2014/main" id="{7AA76589-BBB1-4D5D-8949-E6A3ADF738F3}"/>
                  </a:ext>
                </a:extLst>
              </p14:cNvPr>
              <p14:cNvContentPartPr/>
              <p14:nvPr/>
            </p14:nvContentPartPr>
            <p14:xfrm>
              <a:off x="1233940" y="3909660"/>
              <a:ext cx="70560" cy="122760"/>
            </p14:xfrm>
          </p:contentPart>
        </mc:Choice>
        <mc:Fallback>
          <p:pic>
            <p:nvPicPr>
              <p:cNvPr id="69" name="Freihand 68">
                <a:extLst>
                  <a:ext uri="{FF2B5EF4-FFF2-40B4-BE49-F238E27FC236}">
                    <a16:creationId xmlns:a16="http://schemas.microsoft.com/office/drawing/2014/main" id="{7AA76589-BBB1-4D5D-8949-E6A3ADF738F3}"/>
                  </a:ext>
                </a:extLst>
              </p:cNvPr>
              <p:cNvPicPr/>
              <p:nvPr/>
            </p:nvPicPr>
            <p:blipFill>
              <a:blip r:embed="rId142"/>
              <a:stretch>
                <a:fillRect/>
              </a:stretch>
            </p:blipFill>
            <p:spPr>
              <a:xfrm>
                <a:off x="1229620" y="3905340"/>
                <a:ext cx="79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0" name="Freihand 69">
                <a:extLst>
                  <a:ext uri="{FF2B5EF4-FFF2-40B4-BE49-F238E27FC236}">
                    <a16:creationId xmlns:a16="http://schemas.microsoft.com/office/drawing/2014/main" id="{BF9BC88D-175B-4578-A134-B86C13C5B758}"/>
                  </a:ext>
                </a:extLst>
              </p14:cNvPr>
              <p14:cNvContentPartPr/>
              <p14:nvPr/>
            </p14:nvContentPartPr>
            <p14:xfrm>
              <a:off x="1361020" y="3916140"/>
              <a:ext cx="79200" cy="74520"/>
            </p14:xfrm>
          </p:contentPart>
        </mc:Choice>
        <mc:Fallback>
          <p:pic>
            <p:nvPicPr>
              <p:cNvPr id="70" name="Freihand 69">
                <a:extLst>
                  <a:ext uri="{FF2B5EF4-FFF2-40B4-BE49-F238E27FC236}">
                    <a16:creationId xmlns:a16="http://schemas.microsoft.com/office/drawing/2014/main" id="{BF9BC88D-175B-4578-A134-B86C13C5B758}"/>
                  </a:ext>
                </a:extLst>
              </p:cNvPr>
              <p:cNvPicPr/>
              <p:nvPr/>
            </p:nvPicPr>
            <p:blipFill>
              <a:blip r:embed="rId144"/>
              <a:stretch>
                <a:fillRect/>
              </a:stretch>
            </p:blipFill>
            <p:spPr>
              <a:xfrm>
                <a:off x="1356700" y="3911820"/>
                <a:ext cx="87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1" name="Freihand 70">
                <a:extLst>
                  <a:ext uri="{FF2B5EF4-FFF2-40B4-BE49-F238E27FC236}">
                    <a16:creationId xmlns:a16="http://schemas.microsoft.com/office/drawing/2014/main" id="{BD3CC504-5082-4945-AACD-D0F196F12104}"/>
                  </a:ext>
                </a:extLst>
              </p14:cNvPr>
              <p14:cNvContentPartPr/>
              <p14:nvPr/>
            </p14:nvContentPartPr>
            <p14:xfrm>
              <a:off x="1475140" y="3918660"/>
              <a:ext cx="55800" cy="61560"/>
            </p14:xfrm>
          </p:contentPart>
        </mc:Choice>
        <mc:Fallback>
          <p:pic>
            <p:nvPicPr>
              <p:cNvPr id="71" name="Freihand 70">
                <a:extLst>
                  <a:ext uri="{FF2B5EF4-FFF2-40B4-BE49-F238E27FC236}">
                    <a16:creationId xmlns:a16="http://schemas.microsoft.com/office/drawing/2014/main" id="{BD3CC504-5082-4945-AACD-D0F196F12104}"/>
                  </a:ext>
                </a:extLst>
              </p:cNvPr>
              <p:cNvPicPr/>
              <p:nvPr/>
            </p:nvPicPr>
            <p:blipFill>
              <a:blip r:embed="rId146"/>
              <a:stretch>
                <a:fillRect/>
              </a:stretch>
            </p:blipFill>
            <p:spPr>
              <a:xfrm>
                <a:off x="1470820" y="3914340"/>
                <a:ext cx="64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2" name="Freihand 71">
                <a:extLst>
                  <a:ext uri="{FF2B5EF4-FFF2-40B4-BE49-F238E27FC236}">
                    <a16:creationId xmlns:a16="http://schemas.microsoft.com/office/drawing/2014/main" id="{9FF507CE-3BAA-4589-B740-50F2E1661129}"/>
                  </a:ext>
                </a:extLst>
              </p14:cNvPr>
              <p14:cNvContentPartPr/>
              <p14:nvPr/>
            </p14:nvContentPartPr>
            <p14:xfrm>
              <a:off x="1619500" y="3909660"/>
              <a:ext cx="82800" cy="69480"/>
            </p14:xfrm>
          </p:contentPart>
        </mc:Choice>
        <mc:Fallback>
          <p:pic>
            <p:nvPicPr>
              <p:cNvPr id="72" name="Freihand 71">
                <a:extLst>
                  <a:ext uri="{FF2B5EF4-FFF2-40B4-BE49-F238E27FC236}">
                    <a16:creationId xmlns:a16="http://schemas.microsoft.com/office/drawing/2014/main" id="{9FF507CE-3BAA-4589-B740-50F2E1661129}"/>
                  </a:ext>
                </a:extLst>
              </p:cNvPr>
              <p:cNvPicPr/>
              <p:nvPr/>
            </p:nvPicPr>
            <p:blipFill>
              <a:blip r:embed="rId148"/>
              <a:stretch>
                <a:fillRect/>
              </a:stretch>
            </p:blipFill>
            <p:spPr>
              <a:xfrm>
                <a:off x="1615180" y="3905340"/>
                <a:ext cx="91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73" name="Freihand 72">
                <a:extLst>
                  <a:ext uri="{FF2B5EF4-FFF2-40B4-BE49-F238E27FC236}">
                    <a16:creationId xmlns:a16="http://schemas.microsoft.com/office/drawing/2014/main" id="{E3954A63-91BB-4C79-BE6C-4C63F31A802D}"/>
                  </a:ext>
                </a:extLst>
              </p14:cNvPr>
              <p14:cNvContentPartPr/>
              <p14:nvPr/>
            </p14:nvContentPartPr>
            <p14:xfrm>
              <a:off x="1750900" y="3911820"/>
              <a:ext cx="65520" cy="76320"/>
            </p14:xfrm>
          </p:contentPart>
        </mc:Choice>
        <mc:Fallback>
          <p:pic>
            <p:nvPicPr>
              <p:cNvPr id="73" name="Freihand 72">
                <a:extLst>
                  <a:ext uri="{FF2B5EF4-FFF2-40B4-BE49-F238E27FC236}">
                    <a16:creationId xmlns:a16="http://schemas.microsoft.com/office/drawing/2014/main" id="{E3954A63-91BB-4C79-BE6C-4C63F31A802D}"/>
                  </a:ext>
                </a:extLst>
              </p:cNvPr>
              <p:cNvPicPr/>
              <p:nvPr/>
            </p:nvPicPr>
            <p:blipFill>
              <a:blip r:embed="rId150"/>
              <a:stretch>
                <a:fillRect/>
              </a:stretch>
            </p:blipFill>
            <p:spPr>
              <a:xfrm>
                <a:off x="1746580" y="3907500"/>
                <a:ext cx="741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74" name="Freihand 73">
                <a:extLst>
                  <a:ext uri="{FF2B5EF4-FFF2-40B4-BE49-F238E27FC236}">
                    <a16:creationId xmlns:a16="http://schemas.microsoft.com/office/drawing/2014/main" id="{EADEE7B5-3969-4F4C-9F17-2E14DADF5775}"/>
                  </a:ext>
                </a:extLst>
              </p14:cNvPr>
              <p14:cNvContentPartPr/>
              <p14:nvPr/>
            </p14:nvContentPartPr>
            <p14:xfrm>
              <a:off x="1832980" y="3864660"/>
              <a:ext cx="72000" cy="156960"/>
            </p14:xfrm>
          </p:contentPart>
        </mc:Choice>
        <mc:Fallback>
          <p:pic>
            <p:nvPicPr>
              <p:cNvPr id="74" name="Freihand 73">
                <a:extLst>
                  <a:ext uri="{FF2B5EF4-FFF2-40B4-BE49-F238E27FC236}">
                    <a16:creationId xmlns:a16="http://schemas.microsoft.com/office/drawing/2014/main" id="{EADEE7B5-3969-4F4C-9F17-2E14DADF5775}"/>
                  </a:ext>
                </a:extLst>
              </p:cNvPr>
              <p:cNvPicPr/>
              <p:nvPr/>
            </p:nvPicPr>
            <p:blipFill>
              <a:blip r:embed="rId152"/>
              <a:stretch>
                <a:fillRect/>
              </a:stretch>
            </p:blipFill>
            <p:spPr>
              <a:xfrm>
                <a:off x="1828660" y="3860340"/>
                <a:ext cx="806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75" name="Freihand 74">
                <a:extLst>
                  <a:ext uri="{FF2B5EF4-FFF2-40B4-BE49-F238E27FC236}">
                    <a16:creationId xmlns:a16="http://schemas.microsoft.com/office/drawing/2014/main" id="{A21435DF-4714-483E-BBAB-5779F4A2FCDF}"/>
                  </a:ext>
                </a:extLst>
              </p14:cNvPr>
              <p14:cNvContentPartPr/>
              <p14:nvPr/>
            </p14:nvContentPartPr>
            <p14:xfrm>
              <a:off x="2142940" y="3910020"/>
              <a:ext cx="155520" cy="56880"/>
            </p14:xfrm>
          </p:contentPart>
        </mc:Choice>
        <mc:Fallback>
          <p:pic>
            <p:nvPicPr>
              <p:cNvPr id="75" name="Freihand 74">
                <a:extLst>
                  <a:ext uri="{FF2B5EF4-FFF2-40B4-BE49-F238E27FC236}">
                    <a16:creationId xmlns:a16="http://schemas.microsoft.com/office/drawing/2014/main" id="{A21435DF-4714-483E-BBAB-5779F4A2FCDF}"/>
                  </a:ext>
                </a:extLst>
              </p:cNvPr>
              <p:cNvPicPr/>
              <p:nvPr/>
            </p:nvPicPr>
            <p:blipFill>
              <a:blip r:embed="rId154"/>
              <a:stretch>
                <a:fillRect/>
              </a:stretch>
            </p:blipFill>
            <p:spPr>
              <a:xfrm>
                <a:off x="2138620" y="3905700"/>
                <a:ext cx="164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5" name="Freihand 104">
                <a:extLst>
                  <a:ext uri="{FF2B5EF4-FFF2-40B4-BE49-F238E27FC236}">
                    <a16:creationId xmlns:a16="http://schemas.microsoft.com/office/drawing/2014/main" id="{DE3246E5-6526-46CF-BA6D-E894BB84FB85}"/>
                  </a:ext>
                </a:extLst>
              </p14:cNvPr>
              <p14:cNvContentPartPr/>
              <p14:nvPr/>
            </p14:nvContentPartPr>
            <p14:xfrm>
              <a:off x="851620" y="4315740"/>
              <a:ext cx="15120" cy="125640"/>
            </p14:xfrm>
          </p:contentPart>
        </mc:Choice>
        <mc:Fallback>
          <p:pic>
            <p:nvPicPr>
              <p:cNvPr id="105" name="Freihand 104">
                <a:extLst>
                  <a:ext uri="{FF2B5EF4-FFF2-40B4-BE49-F238E27FC236}">
                    <a16:creationId xmlns:a16="http://schemas.microsoft.com/office/drawing/2014/main" id="{DE3246E5-6526-46CF-BA6D-E894BB84FB85}"/>
                  </a:ext>
                </a:extLst>
              </p:cNvPr>
              <p:cNvPicPr/>
              <p:nvPr/>
            </p:nvPicPr>
            <p:blipFill>
              <a:blip r:embed="rId156"/>
              <a:stretch>
                <a:fillRect/>
              </a:stretch>
            </p:blipFill>
            <p:spPr>
              <a:xfrm>
                <a:off x="847300" y="4311420"/>
                <a:ext cx="23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6" name="Freihand 105">
                <a:extLst>
                  <a:ext uri="{FF2B5EF4-FFF2-40B4-BE49-F238E27FC236}">
                    <a16:creationId xmlns:a16="http://schemas.microsoft.com/office/drawing/2014/main" id="{AEA9EF04-6E93-4EB0-A04C-F00D2355A13D}"/>
                  </a:ext>
                </a:extLst>
              </p14:cNvPr>
              <p14:cNvContentPartPr/>
              <p14:nvPr/>
            </p14:nvContentPartPr>
            <p14:xfrm>
              <a:off x="783220" y="4384860"/>
              <a:ext cx="170640" cy="31320"/>
            </p14:xfrm>
          </p:contentPart>
        </mc:Choice>
        <mc:Fallback>
          <p:pic>
            <p:nvPicPr>
              <p:cNvPr id="106" name="Freihand 105">
                <a:extLst>
                  <a:ext uri="{FF2B5EF4-FFF2-40B4-BE49-F238E27FC236}">
                    <a16:creationId xmlns:a16="http://schemas.microsoft.com/office/drawing/2014/main" id="{AEA9EF04-6E93-4EB0-A04C-F00D2355A13D}"/>
                  </a:ext>
                </a:extLst>
              </p:cNvPr>
              <p:cNvPicPr/>
              <p:nvPr/>
            </p:nvPicPr>
            <p:blipFill>
              <a:blip r:embed="rId158"/>
              <a:stretch>
                <a:fillRect/>
              </a:stretch>
            </p:blipFill>
            <p:spPr>
              <a:xfrm>
                <a:off x="778900" y="4380540"/>
                <a:ext cx="179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7" name="Freihand 106">
                <a:extLst>
                  <a:ext uri="{FF2B5EF4-FFF2-40B4-BE49-F238E27FC236}">
                    <a16:creationId xmlns:a16="http://schemas.microsoft.com/office/drawing/2014/main" id="{1E9D2E0E-E020-4199-8CB5-6F997442A9A9}"/>
                  </a:ext>
                </a:extLst>
              </p14:cNvPr>
              <p14:cNvContentPartPr/>
              <p14:nvPr/>
            </p14:nvContentPartPr>
            <p14:xfrm>
              <a:off x="804460" y="4294860"/>
              <a:ext cx="138600" cy="3240"/>
            </p14:xfrm>
          </p:contentPart>
        </mc:Choice>
        <mc:Fallback>
          <p:pic>
            <p:nvPicPr>
              <p:cNvPr id="107" name="Freihand 106">
                <a:extLst>
                  <a:ext uri="{FF2B5EF4-FFF2-40B4-BE49-F238E27FC236}">
                    <a16:creationId xmlns:a16="http://schemas.microsoft.com/office/drawing/2014/main" id="{1E9D2E0E-E020-4199-8CB5-6F997442A9A9}"/>
                  </a:ext>
                </a:extLst>
              </p:cNvPr>
              <p:cNvPicPr/>
              <p:nvPr/>
            </p:nvPicPr>
            <p:blipFill>
              <a:blip r:embed="rId160"/>
              <a:stretch>
                <a:fillRect/>
              </a:stretch>
            </p:blipFill>
            <p:spPr>
              <a:xfrm>
                <a:off x="800140" y="4290540"/>
                <a:ext cx="147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8" name="Freihand 107">
                <a:extLst>
                  <a:ext uri="{FF2B5EF4-FFF2-40B4-BE49-F238E27FC236}">
                    <a16:creationId xmlns:a16="http://schemas.microsoft.com/office/drawing/2014/main" id="{3C66BD5E-5EFE-4A09-8FE6-841B29E974B2}"/>
                  </a:ext>
                </a:extLst>
              </p14:cNvPr>
              <p14:cNvContentPartPr/>
              <p14:nvPr/>
            </p14:nvContentPartPr>
            <p14:xfrm>
              <a:off x="935860" y="4363260"/>
              <a:ext cx="77400" cy="45360"/>
            </p14:xfrm>
          </p:contentPart>
        </mc:Choice>
        <mc:Fallback>
          <p:pic>
            <p:nvPicPr>
              <p:cNvPr id="108" name="Freihand 107">
                <a:extLst>
                  <a:ext uri="{FF2B5EF4-FFF2-40B4-BE49-F238E27FC236}">
                    <a16:creationId xmlns:a16="http://schemas.microsoft.com/office/drawing/2014/main" id="{3C66BD5E-5EFE-4A09-8FE6-841B29E974B2}"/>
                  </a:ext>
                </a:extLst>
              </p:cNvPr>
              <p:cNvPicPr/>
              <p:nvPr/>
            </p:nvPicPr>
            <p:blipFill>
              <a:blip r:embed="rId162"/>
              <a:stretch>
                <a:fillRect/>
              </a:stretch>
            </p:blipFill>
            <p:spPr>
              <a:xfrm>
                <a:off x="931540" y="4358940"/>
                <a:ext cx="86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9" name="Freihand 108">
                <a:extLst>
                  <a:ext uri="{FF2B5EF4-FFF2-40B4-BE49-F238E27FC236}">
                    <a16:creationId xmlns:a16="http://schemas.microsoft.com/office/drawing/2014/main" id="{8BE66A9A-9D02-4E12-BE81-DE5C8E62F96A}"/>
                  </a:ext>
                </a:extLst>
              </p14:cNvPr>
              <p14:cNvContentPartPr/>
              <p14:nvPr/>
            </p14:nvContentPartPr>
            <p14:xfrm>
              <a:off x="1026220" y="4276860"/>
              <a:ext cx="75960" cy="160560"/>
            </p14:xfrm>
          </p:contentPart>
        </mc:Choice>
        <mc:Fallback>
          <p:pic>
            <p:nvPicPr>
              <p:cNvPr id="109" name="Freihand 108">
                <a:extLst>
                  <a:ext uri="{FF2B5EF4-FFF2-40B4-BE49-F238E27FC236}">
                    <a16:creationId xmlns:a16="http://schemas.microsoft.com/office/drawing/2014/main" id="{8BE66A9A-9D02-4E12-BE81-DE5C8E62F96A}"/>
                  </a:ext>
                </a:extLst>
              </p:cNvPr>
              <p:cNvPicPr/>
              <p:nvPr/>
            </p:nvPicPr>
            <p:blipFill>
              <a:blip r:embed="rId164"/>
              <a:stretch>
                <a:fillRect/>
              </a:stretch>
            </p:blipFill>
            <p:spPr>
              <a:xfrm>
                <a:off x="1021900" y="4272540"/>
                <a:ext cx="84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0" name="Freihand 109">
                <a:extLst>
                  <a:ext uri="{FF2B5EF4-FFF2-40B4-BE49-F238E27FC236}">
                    <a16:creationId xmlns:a16="http://schemas.microsoft.com/office/drawing/2014/main" id="{0D18146C-FFB7-49D4-84A6-075EA39E3CFE}"/>
                  </a:ext>
                </a:extLst>
              </p14:cNvPr>
              <p14:cNvContentPartPr/>
              <p14:nvPr/>
            </p14:nvContentPartPr>
            <p14:xfrm>
              <a:off x="1213060" y="4264260"/>
              <a:ext cx="107280" cy="164880"/>
            </p14:xfrm>
          </p:contentPart>
        </mc:Choice>
        <mc:Fallback>
          <p:pic>
            <p:nvPicPr>
              <p:cNvPr id="110" name="Freihand 109">
                <a:extLst>
                  <a:ext uri="{FF2B5EF4-FFF2-40B4-BE49-F238E27FC236}">
                    <a16:creationId xmlns:a16="http://schemas.microsoft.com/office/drawing/2014/main" id="{0D18146C-FFB7-49D4-84A6-075EA39E3CFE}"/>
                  </a:ext>
                </a:extLst>
              </p:cNvPr>
              <p:cNvPicPr/>
              <p:nvPr/>
            </p:nvPicPr>
            <p:blipFill>
              <a:blip r:embed="rId166"/>
              <a:stretch>
                <a:fillRect/>
              </a:stretch>
            </p:blipFill>
            <p:spPr>
              <a:xfrm>
                <a:off x="1208740" y="4259940"/>
                <a:ext cx="1159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1" name="Freihand 110">
                <a:extLst>
                  <a:ext uri="{FF2B5EF4-FFF2-40B4-BE49-F238E27FC236}">
                    <a16:creationId xmlns:a16="http://schemas.microsoft.com/office/drawing/2014/main" id="{AA122C71-1273-47DB-951E-370D44DD7E12}"/>
                  </a:ext>
                </a:extLst>
              </p14:cNvPr>
              <p14:cNvContentPartPr/>
              <p14:nvPr/>
            </p14:nvContentPartPr>
            <p14:xfrm>
              <a:off x="1387300" y="4274340"/>
              <a:ext cx="86400" cy="108720"/>
            </p14:xfrm>
          </p:contentPart>
        </mc:Choice>
        <mc:Fallback>
          <p:pic>
            <p:nvPicPr>
              <p:cNvPr id="111" name="Freihand 110">
                <a:extLst>
                  <a:ext uri="{FF2B5EF4-FFF2-40B4-BE49-F238E27FC236}">
                    <a16:creationId xmlns:a16="http://schemas.microsoft.com/office/drawing/2014/main" id="{AA122C71-1273-47DB-951E-370D44DD7E12}"/>
                  </a:ext>
                </a:extLst>
              </p:cNvPr>
              <p:cNvPicPr/>
              <p:nvPr/>
            </p:nvPicPr>
            <p:blipFill>
              <a:blip r:embed="rId168"/>
              <a:stretch>
                <a:fillRect/>
              </a:stretch>
            </p:blipFill>
            <p:spPr>
              <a:xfrm>
                <a:off x="1382980" y="4270020"/>
                <a:ext cx="95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2" name="Freihand 111">
                <a:extLst>
                  <a:ext uri="{FF2B5EF4-FFF2-40B4-BE49-F238E27FC236}">
                    <a16:creationId xmlns:a16="http://schemas.microsoft.com/office/drawing/2014/main" id="{451D3AD2-096F-43B1-86B4-AFA2AE547BB2}"/>
                  </a:ext>
                </a:extLst>
              </p14:cNvPr>
              <p14:cNvContentPartPr/>
              <p14:nvPr/>
            </p14:nvContentPartPr>
            <p14:xfrm>
              <a:off x="1480180" y="4293780"/>
              <a:ext cx="103680" cy="83520"/>
            </p14:xfrm>
          </p:contentPart>
        </mc:Choice>
        <mc:Fallback>
          <p:pic>
            <p:nvPicPr>
              <p:cNvPr id="112" name="Freihand 111">
                <a:extLst>
                  <a:ext uri="{FF2B5EF4-FFF2-40B4-BE49-F238E27FC236}">
                    <a16:creationId xmlns:a16="http://schemas.microsoft.com/office/drawing/2014/main" id="{451D3AD2-096F-43B1-86B4-AFA2AE547BB2}"/>
                  </a:ext>
                </a:extLst>
              </p:cNvPr>
              <p:cNvPicPr/>
              <p:nvPr/>
            </p:nvPicPr>
            <p:blipFill>
              <a:blip r:embed="rId170"/>
              <a:stretch>
                <a:fillRect/>
              </a:stretch>
            </p:blipFill>
            <p:spPr>
              <a:xfrm>
                <a:off x="1475860" y="4289460"/>
                <a:ext cx="112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3" name="Freihand 112">
                <a:extLst>
                  <a:ext uri="{FF2B5EF4-FFF2-40B4-BE49-F238E27FC236}">
                    <a16:creationId xmlns:a16="http://schemas.microsoft.com/office/drawing/2014/main" id="{1EEE2CC4-DF24-47C8-87AC-1423F2996C90}"/>
                  </a:ext>
                </a:extLst>
              </p14:cNvPr>
              <p14:cNvContentPartPr/>
              <p14:nvPr/>
            </p14:nvContentPartPr>
            <p14:xfrm>
              <a:off x="1613020" y="4282980"/>
              <a:ext cx="105120" cy="92520"/>
            </p14:xfrm>
          </p:contentPart>
        </mc:Choice>
        <mc:Fallback>
          <p:pic>
            <p:nvPicPr>
              <p:cNvPr id="113" name="Freihand 112">
                <a:extLst>
                  <a:ext uri="{FF2B5EF4-FFF2-40B4-BE49-F238E27FC236}">
                    <a16:creationId xmlns:a16="http://schemas.microsoft.com/office/drawing/2014/main" id="{1EEE2CC4-DF24-47C8-87AC-1423F2996C90}"/>
                  </a:ext>
                </a:extLst>
              </p:cNvPr>
              <p:cNvPicPr/>
              <p:nvPr/>
            </p:nvPicPr>
            <p:blipFill>
              <a:blip r:embed="rId172"/>
              <a:stretch>
                <a:fillRect/>
              </a:stretch>
            </p:blipFill>
            <p:spPr>
              <a:xfrm>
                <a:off x="1608700" y="4278660"/>
                <a:ext cx="113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4" name="Freihand 113">
                <a:extLst>
                  <a:ext uri="{FF2B5EF4-FFF2-40B4-BE49-F238E27FC236}">
                    <a16:creationId xmlns:a16="http://schemas.microsoft.com/office/drawing/2014/main" id="{0E294337-7274-4748-86B3-9C2C91E2DC0E}"/>
                  </a:ext>
                </a:extLst>
              </p14:cNvPr>
              <p14:cNvContentPartPr/>
              <p14:nvPr/>
            </p14:nvContentPartPr>
            <p14:xfrm>
              <a:off x="1731820" y="4267140"/>
              <a:ext cx="90000" cy="87480"/>
            </p14:xfrm>
          </p:contentPart>
        </mc:Choice>
        <mc:Fallback>
          <p:pic>
            <p:nvPicPr>
              <p:cNvPr id="114" name="Freihand 113">
                <a:extLst>
                  <a:ext uri="{FF2B5EF4-FFF2-40B4-BE49-F238E27FC236}">
                    <a16:creationId xmlns:a16="http://schemas.microsoft.com/office/drawing/2014/main" id="{0E294337-7274-4748-86B3-9C2C91E2DC0E}"/>
                  </a:ext>
                </a:extLst>
              </p:cNvPr>
              <p:cNvPicPr/>
              <p:nvPr/>
            </p:nvPicPr>
            <p:blipFill>
              <a:blip r:embed="rId174"/>
              <a:stretch>
                <a:fillRect/>
              </a:stretch>
            </p:blipFill>
            <p:spPr>
              <a:xfrm>
                <a:off x="1727500" y="4262820"/>
                <a:ext cx="98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5" name="Freihand 114">
                <a:extLst>
                  <a:ext uri="{FF2B5EF4-FFF2-40B4-BE49-F238E27FC236}">
                    <a16:creationId xmlns:a16="http://schemas.microsoft.com/office/drawing/2014/main" id="{A760BC34-81F1-4158-924E-0F18E008B6F6}"/>
                  </a:ext>
                </a:extLst>
              </p14:cNvPr>
              <p14:cNvContentPartPr/>
              <p14:nvPr/>
            </p14:nvContentPartPr>
            <p14:xfrm>
              <a:off x="1805620" y="4211700"/>
              <a:ext cx="95400" cy="213480"/>
            </p14:xfrm>
          </p:contentPart>
        </mc:Choice>
        <mc:Fallback>
          <p:pic>
            <p:nvPicPr>
              <p:cNvPr id="115" name="Freihand 114">
                <a:extLst>
                  <a:ext uri="{FF2B5EF4-FFF2-40B4-BE49-F238E27FC236}">
                    <a16:creationId xmlns:a16="http://schemas.microsoft.com/office/drawing/2014/main" id="{A760BC34-81F1-4158-924E-0F18E008B6F6}"/>
                  </a:ext>
                </a:extLst>
              </p:cNvPr>
              <p:cNvPicPr/>
              <p:nvPr/>
            </p:nvPicPr>
            <p:blipFill>
              <a:blip r:embed="rId176"/>
              <a:stretch>
                <a:fillRect/>
              </a:stretch>
            </p:blipFill>
            <p:spPr>
              <a:xfrm>
                <a:off x="1801300" y="4207380"/>
                <a:ext cx="1040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83" name="Freihand 82">
                <a:extLst>
                  <a:ext uri="{FF2B5EF4-FFF2-40B4-BE49-F238E27FC236}">
                    <a16:creationId xmlns:a16="http://schemas.microsoft.com/office/drawing/2014/main" id="{F9E39F0D-A4A0-486A-A1F4-15388E0C3AB7}"/>
                  </a:ext>
                </a:extLst>
              </p14:cNvPr>
              <p14:cNvContentPartPr/>
              <p14:nvPr/>
            </p14:nvContentPartPr>
            <p14:xfrm>
              <a:off x="2437780" y="3796620"/>
              <a:ext cx="84960" cy="95040"/>
            </p14:xfrm>
          </p:contentPart>
        </mc:Choice>
        <mc:Fallback>
          <p:pic>
            <p:nvPicPr>
              <p:cNvPr id="83" name="Freihand 82">
                <a:extLst>
                  <a:ext uri="{FF2B5EF4-FFF2-40B4-BE49-F238E27FC236}">
                    <a16:creationId xmlns:a16="http://schemas.microsoft.com/office/drawing/2014/main" id="{F9E39F0D-A4A0-486A-A1F4-15388E0C3AB7}"/>
                  </a:ext>
                </a:extLst>
              </p:cNvPr>
              <p:cNvPicPr/>
              <p:nvPr/>
            </p:nvPicPr>
            <p:blipFill>
              <a:blip r:embed="rId178"/>
              <a:stretch>
                <a:fillRect/>
              </a:stretch>
            </p:blipFill>
            <p:spPr>
              <a:xfrm>
                <a:off x="2433460" y="3792300"/>
                <a:ext cx="93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84" name="Freihand 83">
                <a:extLst>
                  <a:ext uri="{FF2B5EF4-FFF2-40B4-BE49-F238E27FC236}">
                    <a16:creationId xmlns:a16="http://schemas.microsoft.com/office/drawing/2014/main" id="{D2B85A66-93C9-4F67-9157-41D3160EEBBD}"/>
                  </a:ext>
                </a:extLst>
              </p14:cNvPr>
              <p14:cNvContentPartPr/>
              <p14:nvPr/>
            </p14:nvContentPartPr>
            <p14:xfrm>
              <a:off x="2554420" y="3850260"/>
              <a:ext cx="14400" cy="77760"/>
            </p14:xfrm>
          </p:contentPart>
        </mc:Choice>
        <mc:Fallback>
          <p:pic>
            <p:nvPicPr>
              <p:cNvPr id="84" name="Freihand 83">
                <a:extLst>
                  <a:ext uri="{FF2B5EF4-FFF2-40B4-BE49-F238E27FC236}">
                    <a16:creationId xmlns:a16="http://schemas.microsoft.com/office/drawing/2014/main" id="{D2B85A66-93C9-4F67-9157-41D3160EEBBD}"/>
                  </a:ext>
                </a:extLst>
              </p:cNvPr>
              <p:cNvPicPr/>
              <p:nvPr/>
            </p:nvPicPr>
            <p:blipFill>
              <a:blip r:embed="rId180"/>
              <a:stretch>
                <a:fillRect/>
              </a:stretch>
            </p:blipFill>
            <p:spPr>
              <a:xfrm>
                <a:off x="2550100" y="3845940"/>
                <a:ext cx="23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86" name="Freihand 85">
                <a:extLst>
                  <a:ext uri="{FF2B5EF4-FFF2-40B4-BE49-F238E27FC236}">
                    <a16:creationId xmlns:a16="http://schemas.microsoft.com/office/drawing/2014/main" id="{4F208A61-579E-4C62-8A9A-C0160A4C94CB}"/>
                  </a:ext>
                </a:extLst>
              </p14:cNvPr>
              <p14:cNvContentPartPr/>
              <p14:nvPr/>
            </p14:nvContentPartPr>
            <p14:xfrm>
              <a:off x="2601580" y="3798420"/>
              <a:ext cx="88920" cy="74160"/>
            </p14:xfrm>
          </p:contentPart>
        </mc:Choice>
        <mc:Fallback>
          <p:pic>
            <p:nvPicPr>
              <p:cNvPr id="86" name="Freihand 85">
                <a:extLst>
                  <a:ext uri="{FF2B5EF4-FFF2-40B4-BE49-F238E27FC236}">
                    <a16:creationId xmlns:a16="http://schemas.microsoft.com/office/drawing/2014/main" id="{4F208A61-579E-4C62-8A9A-C0160A4C94CB}"/>
                  </a:ext>
                </a:extLst>
              </p:cNvPr>
              <p:cNvPicPr/>
              <p:nvPr/>
            </p:nvPicPr>
            <p:blipFill>
              <a:blip r:embed="rId182"/>
              <a:stretch>
                <a:fillRect/>
              </a:stretch>
            </p:blipFill>
            <p:spPr>
              <a:xfrm>
                <a:off x="2597260" y="3794100"/>
                <a:ext cx="97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87" name="Freihand 86">
                <a:extLst>
                  <a:ext uri="{FF2B5EF4-FFF2-40B4-BE49-F238E27FC236}">
                    <a16:creationId xmlns:a16="http://schemas.microsoft.com/office/drawing/2014/main" id="{A91660BF-7C84-4D86-A775-914A1C26CCD6}"/>
                  </a:ext>
                </a:extLst>
              </p14:cNvPr>
              <p14:cNvContentPartPr/>
              <p14:nvPr/>
            </p14:nvContentPartPr>
            <p14:xfrm>
              <a:off x="2692300" y="3797340"/>
              <a:ext cx="60840" cy="82080"/>
            </p14:xfrm>
          </p:contentPart>
        </mc:Choice>
        <mc:Fallback>
          <p:pic>
            <p:nvPicPr>
              <p:cNvPr id="87" name="Freihand 86">
                <a:extLst>
                  <a:ext uri="{FF2B5EF4-FFF2-40B4-BE49-F238E27FC236}">
                    <a16:creationId xmlns:a16="http://schemas.microsoft.com/office/drawing/2014/main" id="{A91660BF-7C84-4D86-A775-914A1C26CCD6}"/>
                  </a:ext>
                </a:extLst>
              </p:cNvPr>
              <p:cNvPicPr/>
              <p:nvPr/>
            </p:nvPicPr>
            <p:blipFill>
              <a:blip r:embed="rId184"/>
              <a:stretch>
                <a:fillRect/>
              </a:stretch>
            </p:blipFill>
            <p:spPr>
              <a:xfrm>
                <a:off x="2687980" y="3793020"/>
                <a:ext cx="69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88" name="Freihand 87">
                <a:extLst>
                  <a:ext uri="{FF2B5EF4-FFF2-40B4-BE49-F238E27FC236}">
                    <a16:creationId xmlns:a16="http://schemas.microsoft.com/office/drawing/2014/main" id="{2D78B85A-CD1B-46D4-A726-CC389872B21C}"/>
                  </a:ext>
                </a:extLst>
              </p14:cNvPr>
              <p14:cNvContentPartPr/>
              <p14:nvPr/>
            </p14:nvContentPartPr>
            <p14:xfrm>
              <a:off x="2764300" y="3774660"/>
              <a:ext cx="81360" cy="94320"/>
            </p14:xfrm>
          </p:contentPart>
        </mc:Choice>
        <mc:Fallback>
          <p:pic>
            <p:nvPicPr>
              <p:cNvPr id="88" name="Freihand 87">
                <a:extLst>
                  <a:ext uri="{FF2B5EF4-FFF2-40B4-BE49-F238E27FC236}">
                    <a16:creationId xmlns:a16="http://schemas.microsoft.com/office/drawing/2014/main" id="{2D78B85A-CD1B-46D4-A726-CC389872B21C}"/>
                  </a:ext>
                </a:extLst>
              </p:cNvPr>
              <p:cNvPicPr/>
              <p:nvPr/>
            </p:nvPicPr>
            <p:blipFill>
              <a:blip r:embed="rId186"/>
              <a:stretch>
                <a:fillRect/>
              </a:stretch>
            </p:blipFill>
            <p:spPr>
              <a:xfrm>
                <a:off x="2759980" y="3770340"/>
                <a:ext cx="900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90" name="Freihand 89">
                <a:extLst>
                  <a:ext uri="{FF2B5EF4-FFF2-40B4-BE49-F238E27FC236}">
                    <a16:creationId xmlns:a16="http://schemas.microsoft.com/office/drawing/2014/main" id="{D099D033-47B7-40F6-A8D1-4D0E05FDEAEB}"/>
                  </a:ext>
                </a:extLst>
              </p14:cNvPr>
              <p14:cNvContentPartPr/>
              <p14:nvPr/>
            </p14:nvContentPartPr>
            <p14:xfrm>
              <a:off x="2403940" y="3929820"/>
              <a:ext cx="448200" cy="20160"/>
            </p14:xfrm>
          </p:contentPart>
        </mc:Choice>
        <mc:Fallback>
          <p:pic>
            <p:nvPicPr>
              <p:cNvPr id="90" name="Freihand 89">
                <a:extLst>
                  <a:ext uri="{FF2B5EF4-FFF2-40B4-BE49-F238E27FC236}">
                    <a16:creationId xmlns:a16="http://schemas.microsoft.com/office/drawing/2014/main" id="{D099D033-47B7-40F6-A8D1-4D0E05FDEAEB}"/>
                  </a:ext>
                </a:extLst>
              </p:cNvPr>
              <p:cNvPicPr/>
              <p:nvPr/>
            </p:nvPicPr>
            <p:blipFill>
              <a:blip r:embed="rId188"/>
              <a:stretch>
                <a:fillRect/>
              </a:stretch>
            </p:blipFill>
            <p:spPr>
              <a:xfrm>
                <a:off x="2399620" y="3925500"/>
                <a:ext cx="456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91" name="Freihand 90">
                <a:extLst>
                  <a:ext uri="{FF2B5EF4-FFF2-40B4-BE49-F238E27FC236}">
                    <a16:creationId xmlns:a16="http://schemas.microsoft.com/office/drawing/2014/main" id="{0E1768A7-28E5-48C3-B6F1-6F6BF1770B8A}"/>
                  </a:ext>
                </a:extLst>
              </p14:cNvPr>
              <p14:cNvContentPartPr/>
              <p14:nvPr/>
            </p14:nvContentPartPr>
            <p14:xfrm>
              <a:off x="2566660" y="3986700"/>
              <a:ext cx="119880" cy="85680"/>
            </p14:xfrm>
          </p:contentPart>
        </mc:Choice>
        <mc:Fallback>
          <p:pic>
            <p:nvPicPr>
              <p:cNvPr id="91" name="Freihand 90">
                <a:extLst>
                  <a:ext uri="{FF2B5EF4-FFF2-40B4-BE49-F238E27FC236}">
                    <a16:creationId xmlns:a16="http://schemas.microsoft.com/office/drawing/2014/main" id="{0E1768A7-28E5-48C3-B6F1-6F6BF1770B8A}"/>
                  </a:ext>
                </a:extLst>
              </p:cNvPr>
              <p:cNvPicPr/>
              <p:nvPr/>
            </p:nvPicPr>
            <p:blipFill>
              <a:blip r:embed="rId190"/>
              <a:stretch>
                <a:fillRect/>
              </a:stretch>
            </p:blipFill>
            <p:spPr>
              <a:xfrm>
                <a:off x="2562340" y="3982380"/>
                <a:ext cx="128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92" name="Freihand 91">
                <a:extLst>
                  <a:ext uri="{FF2B5EF4-FFF2-40B4-BE49-F238E27FC236}">
                    <a16:creationId xmlns:a16="http://schemas.microsoft.com/office/drawing/2014/main" id="{3B9861DC-93C1-459F-ACB0-623E6EA0D743}"/>
                  </a:ext>
                </a:extLst>
              </p14:cNvPr>
              <p14:cNvContentPartPr/>
              <p14:nvPr/>
            </p14:nvContentPartPr>
            <p14:xfrm>
              <a:off x="3026380" y="3894540"/>
              <a:ext cx="360" cy="360"/>
            </p14:xfrm>
          </p:contentPart>
        </mc:Choice>
        <mc:Fallback>
          <p:pic>
            <p:nvPicPr>
              <p:cNvPr id="92" name="Freihand 91">
                <a:extLst>
                  <a:ext uri="{FF2B5EF4-FFF2-40B4-BE49-F238E27FC236}">
                    <a16:creationId xmlns:a16="http://schemas.microsoft.com/office/drawing/2014/main" id="{3B9861DC-93C1-459F-ACB0-623E6EA0D743}"/>
                  </a:ext>
                </a:extLst>
              </p:cNvPr>
              <p:cNvPicPr/>
              <p:nvPr/>
            </p:nvPicPr>
            <p:blipFill>
              <a:blip r:embed="rId192"/>
              <a:stretch>
                <a:fillRect/>
              </a:stretch>
            </p:blipFill>
            <p:spPr>
              <a:xfrm>
                <a:off x="3022060" y="38902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93" name="Freihand 92">
                <a:extLst>
                  <a:ext uri="{FF2B5EF4-FFF2-40B4-BE49-F238E27FC236}">
                    <a16:creationId xmlns:a16="http://schemas.microsoft.com/office/drawing/2014/main" id="{C2E0A3AB-4A83-43E7-81F8-F46A04F1E43F}"/>
                  </a:ext>
                </a:extLst>
              </p14:cNvPr>
              <p14:cNvContentPartPr/>
              <p14:nvPr/>
            </p14:nvContentPartPr>
            <p14:xfrm>
              <a:off x="3094060" y="3872940"/>
              <a:ext cx="97920" cy="96480"/>
            </p14:xfrm>
          </p:contentPart>
        </mc:Choice>
        <mc:Fallback>
          <p:pic>
            <p:nvPicPr>
              <p:cNvPr id="93" name="Freihand 92">
                <a:extLst>
                  <a:ext uri="{FF2B5EF4-FFF2-40B4-BE49-F238E27FC236}">
                    <a16:creationId xmlns:a16="http://schemas.microsoft.com/office/drawing/2014/main" id="{C2E0A3AB-4A83-43E7-81F8-F46A04F1E43F}"/>
                  </a:ext>
                </a:extLst>
              </p:cNvPr>
              <p:cNvPicPr/>
              <p:nvPr/>
            </p:nvPicPr>
            <p:blipFill>
              <a:blip r:embed="rId194"/>
              <a:stretch>
                <a:fillRect/>
              </a:stretch>
            </p:blipFill>
            <p:spPr>
              <a:xfrm>
                <a:off x="3089740" y="3868620"/>
                <a:ext cx="106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94" name="Freihand 93">
                <a:extLst>
                  <a:ext uri="{FF2B5EF4-FFF2-40B4-BE49-F238E27FC236}">
                    <a16:creationId xmlns:a16="http://schemas.microsoft.com/office/drawing/2014/main" id="{E444FF92-5063-4533-96FB-4970C6A92C3A}"/>
                  </a:ext>
                </a:extLst>
              </p14:cNvPr>
              <p14:cNvContentPartPr/>
              <p14:nvPr/>
            </p14:nvContentPartPr>
            <p14:xfrm>
              <a:off x="3219340" y="3873660"/>
              <a:ext cx="80640" cy="76320"/>
            </p14:xfrm>
          </p:contentPart>
        </mc:Choice>
        <mc:Fallback>
          <p:pic>
            <p:nvPicPr>
              <p:cNvPr id="94" name="Freihand 93">
                <a:extLst>
                  <a:ext uri="{FF2B5EF4-FFF2-40B4-BE49-F238E27FC236}">
                    <a16:creationId xmlns:a16="http://schemas.microsoft.com/office/drawing/2014/main" id="{E444FF92-5063-4533-96FB-4970C6A92C3A}"/>
                  </a:ext>
                </a:extLst>
              </p:cNvPr>
              <p:cNvPicPr/>
              <p:nvPr/>
            </p:nvPicPr>
            <p:blipFill>
              <a:blip r:embed="rId196"/>
              <a:stretch>
                <a:fillRect/>
              </a:stretch>
            </p:blipFill>
            <p:spPr>
              <a:xfrm>
                <a:off x="3215020" y="3869340"/>
                <a:ext cx="89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95" name="Freihand 94">
                <a:extLst>
                  <a:ext uri="{FF2B5EF4-FFF2-40B4-BE49-F238E27FC236}">
                    <a16:creationId xmlns:a16="http://schemas.microsoft.com/office/drawing/2014/main" id="{F90705EC-4AC4-4D7D-82BC-E2A68A206AB8}"/>
                  </a:ext>
                </a:extLst>
              </p14:cNvPr>
              <p14:cNvContentPartPr/>
              <p14:nvPr/>
            </p14:nvContentPartPr>
            <p14:xfrm>
              <a:off x="3330220" y="3869700"/>
              <a:ext cx="75600" cy="69840"/>
            </p14:xfrm>
          </p:contentPart>
        </mc:Choice>
        <mc:Fallback>
          <p:pic>
            <p:nvPicPr>
              <p:cNvPr id="95" name="Freihand 94">
                <a:extLst>
                  <a:ext uri="{FF2B5EF4-FFF2-40B4-BE49-F238E27FC236}">
                    <a16:creationId xmlns:a16="http://schemas.microsoft.com/office/drawing/2014/main" id="{F90705EC-4AC4-4D7D-82BC-E2A68A206AB8}"/>
                  </a:ext>
                </a:extLst>
              </p:cNvPr>
              <p:cNvPicPr/>
              <p:nvPr/>
            </p:nvPicPr>
            <p:blipFill>
              <a:blip r:embed="rId198"/>
              <a:stretch>
                <a:fillRect/>
              </a:stretch>
            </p:blipFill>
            <p:spPr>
              <a:xfrm>
                <a:off x="3325900" y="3865380"/>
                <a:ext cx="84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96" name="Freihand 95">
                <a:extLst>
                  <a:ext uri="{FF2B5EF4-FFF2-40B4-BE49-F238E27FC236}">
                    <a16:creationId xmlns:a16="http://schemas.microsoft.com/office/drawing/2014/main" id="{8DF92480-0D53-4ADC-9637-CAE5477AE031}"/>
                  </a:ext>
                </a:extLst>
              </p14:cNvPr>
              <p14:cNvContentPartPr/>
              <p14:nvPr/>
            </p14:nvContentPartPr>
            <p14:xfrm>
              <a:off x="3521740" y="3858540"/>
              <a:ext cx="94320" cy="57240"/>
            </p14:xfrm>
          </p:contentPart>
        </mc:Choice>
        <mc:Fallback>
          <p:pic>
            <p:nvPicPr>
              <p:cNvPr id="96" name="Freihand 95">
                <a:extLst>
                  <a:ext uri="{FF2B5EF4-FFF2-40B4-BE49-F238E27FC236}">
                    <a16:creationId xmlns:a16="http://schemas.microsoft.com/office/drawing/2014/main" id="{8DF92480-0D53-4ADC-9637-CAE5477AE031}"/>
                  </a:ext>
                </a:extLst>
              </p:cNvPr>
              <p:cNvPicPr/>
              <p:nvPr/>
            </p:nvPicPr>
            <p:blipFill>
              <a:blip r:embed="rId200"/>
              <a:stretch>
                <a:fillRect/>
              </a:stretch>
            </p:blipFill>
            <p:spPr>
              <a:xfrm>
                <a:off x="3517420" y="3854220"/>
                <a:ext cx="102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7" name="Freihand 96">
                <a:extLst>
                  <a:ext uri="{FF2B5EF4-FFF2-40B4-BE49-F238E27FC236}">
                    <a16:creationId xmlns:a16="http://schemas.microsoft.com/office/drawing/2014/main" id="{BF5E491D-DC83-47B9-8C44-F0E3CE48DE3E}"/>
                  </a:ext>
                </a:extLst>
              </p14:cNvPr>
              <p14:cNvContentPartPr/>
              <p14:nvPr/>
            </p14:nvContentPartPr>
            <p14:xfrm>
              <a:off x="3765100" y="3801660"/>
              <a:ext cx="115920" cy="104400"/>
            </p14:xfrm>
          </p:contentPart>
        </mc:Choice>
        <mc:Fallback>
          <p:pic>
            <p:nvPicPr>
              <p:cNvPr id="97" name="Freihand 96">
                <a:extLst>
                  <a:ext uri="{FF2B5EF4-FFF2-40B4-BE49-F238E27FC236}">
                    <a16:creationId xmlns:a16="http://schemas.microsoft.com/office/drawing/2014/main" id="{BF5E491D-DC83-47B9-8C44-F0E3CE48DE3E}"/>
                  </a:ext>
                </a:extLst>
              </p:cNvPr>
              <p:cNvPicPr/>
              <p:nvPr/>
            </p:nvPicPr>
            <p:blipFill>
              <a:blip r:embed="rId202"/>
              <a:stretch>
                <a:fillRect/>
              </a:stretch>
            </p:blipFill>
            <p:spPr>
              <a:xfrm>
                <a:off x="3760780" y="3797340"/>
                <a:ext cx="124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98" name="Freihand 97">
                <a:extLst>
                  <a:ext uri="{FF2B5EF4-FFF2-40B4-BE49-F238E27FC236}">
                    <a16:creationId xmlns:a16="http://schemas.microsoft.com/office/drawing/2014/main" id="{B7FE003E-A678-4395-882A-6438B7A13663}"/>
                  </a:ext>
                </a:extLst>
              </p14:cNvPr>
              <p14:cNvContentPartPr/>
              <p14:nvPr/>
            </p14:nvContentPartPr>
            <p14:xfrm>
              <a:off x="3908380" y="3813900"/>
              <a:ext cx="93240" cy="77040"/>
            </p14:xfrm>
          </p:contentPart>
        </mc:Choice>
        <mc:Fallback>
          <p:pic>
            <p:nvPicPr>
              <p:cNvPr id="98" name="Freihand 97">
                <a:extLst>
                  <a:ext uri="{FF2B5EF4-FFF2-40B4-BE49-F238E27FC236}">
                    <a16:creationId xmlns:a16="http://schemas.microsoft.com/office/drawing/2014/main" id="{B7FE003E-A678-4395-882A-6438B7A13663}"/>
                  </a:ext>
                </a:extLst>
              </p:cNvPr>
              <p:cNvPicPr/>
              <p:nvPr/>
            </p:nvPicPr>
            <p:blipFill>
              <a:blip r:embed="rId204"/>
              <a:stretch>
                <a:fillRect/>
              </a:stretch>
            </p:blipFill>
            <p:spPr>
              <a:xfrm>
                <a:off x="3904060" y="3809580"/>
                <a:ext cx="101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99" name="Freihand 98">
                <a:extLst>
                  <a:ext uri="{FF2B5EF4-FFF2-40B4-BE49-F238E27FC236}">
                    <a16:creationId xmlns:a16="http://schemas.microsoft.com/office/drawing/2014/main" id="{29825822-D876-4B21-A781-89BEBDD91DD0}"/>
                  </a:ext>
                </a:extLst>
              </p14:cNvPr>
              <p14:cNvContentPartPr/>
              <p14:nvPr/>
            </p14:nvContentPartPr>
            <p14:xfrm>
              <a:off x="4036540" y="3808860"/>
              <a:ext cx="74160" cy="68400"/>
            </p14:xfrm>
          </p:contentPart>
        </mc:Choice>
        <mc:Fallback>
          <p:pic>
            <p:nvPicPr>
              <p:cNvPr id="99" name="Freihand 98">
                <a:extLst>
                  <a:ext uri="{FF2B5EF4-FFF2-40B4-BE49-F238E27FC236}">
                    <a16:creationId xmlns:a16="http://schemas.microsoft.com/office/drawing/2014/main" id="{29825822-D876-4B21-A781-89BEBDD91DD0}"/>
                  </a:ext>
                </a:extLst>
              </p:cNvPr>
              <p:cNvPicPr/>
              <p:nvPr/>
            </p:nvPicPr>
            <p:blipFill>
              <a:blip r:embed="rId206"/>
              <a:stretch>
                <a:fillRect/>
              </a:stretch>
            </p:blipFill>
            <p:spPr>
              <a:xfrm>
                <a:off x="4032220" y="3804540"/>
                <a:ext cx="82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02" name="Freihand 101">
                <a:extLst>
                  <a:ext uri="{FF2B5EF4-FFF2-40B4-BE49-F238E27FC236}">
                    <a16:creationId xmlns:a16="http://schemas.microsoft.com/office/drawing/2014/main" id="{7CC79EAF-057C-46E6-BBA7-8BC63A391756}"/>
                  </a:ext>
                </a:extLst>
              </p14:cNvPr>
              <p14:cNvContentPartPr/>
              <p14:nvPr/>
            </p14:nvContentPartPr>
            <p14:xfrm>
              <a:off x="4148500" y="3872580"/>
              <a:ext cx="16560" cy="66960"/>
            </p14:xfrm>
          </p:contentPart>
        </mc:Choice>
        <mc:Fallback>
          <p:pic>
            <p:nvPicPr>
              <p:cNvPr id="102" name="Freihand 101">
                <a:extLst>
                  <a:ext uri="{FF2B5EF4-FFF2-40B4-BE49-F238E27FC236}">
                    <a16:creationId xmlns:a16="http://schemas.microsoft.com/office/drawing/2014/main" id="{7CC79EAF-057C-46E6-BBA7-8BC63A391756}"/>
                  </a:ext>
                </a:extLst>
              </p:cNvPr>
              <p:cNvPicPr/>
              <p:nvPr/>
            </p:nvPicPr>
            <p:blipFill>
              <a:blip r:embed="rId208"/>
              <a:stretch>
                <a:fillRect/>
              </a:stretch>
            </p:blipFill>
            <p:spPr>
              <a:xfrm>
                <a:off x="4144180" y="3868260"/>
                <a:ext cx="25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03" name="Freihand 102">
                <a:extLst>
                  <a:ext uri="{FF2B5EF4-FFF2-40B4-BE49-F238E27FC236}">
                    <a16:creationId xmlns:a16="http://schemas.microsoft.com/office/drawing/2014/main" id="{D3C67FAB-CB8A-40FD-A486-E867B70BDBF2}"/>
                  </a:ext>
                </a:extLst>
              </p14:cNvPr>
              <p14:cNvContentPartPr/>
              <p14:nvPr/>
            </p14:nvContentPartPr>
            <p14:xfrm>
              <a:off x="4214380" y="3791940"/>
              <a:ext cx="93600" cy="96120"/>
            </p14:xfrm>
          </p:contentPart>
        </mc:Choice>
        <mc:Fallback>
          <p:pic>
            <p:nvPicPr>
              <p:cNvPr id="103" name="Freihand 102">
                <a:extLst>
                  <a:ext uri="{FF2B5EF4-FFF2-40B4-BE49-F238E27FC236}">
                    <a16:creationId xmlns:a16="http://schemas.microsoft.com/office/drawing/2014/main" id="{D3C67FAB-CB8A-40FD-A486-E867B70BDBF2}"/>
                  </a:ext>
                </a:extLst>
              </p:cNvPr>
              <p:cNvPicPr/>
              <p:nvPr/>
            </p:nvPicPr>
            <p:blipFill>
              <a:blip r:embed="rId210"/>
              <a:stretch>
                <a:fillRect/>
              </a:stretch>
            </p:blipFill>
            <p:spPr>
              <a:xfrm>
                <a:off x="4210060" y="3787620"/>
                <a:ext cx="102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7" name="Freihand 116">
                <a:extLst>
                  <a:ext uri="{FF2B5EF4-FFF2-40B4-BE49-F238E27FC236}">
                    <a16:creationId xmlns:a16="http://schemas.microsoft.com/office/drawing/2014/main" id="{08D5AAE1-5576-4084-823F-F5F25C950436}"/>
                  </a:ext>
                </a:extLst>
              </p14:cNvPr>
              <p14:cNvContentPartPr/>
              <p14:nvPr/>
            </p14:nvContentPartPr>
            <p14:xfrm>
              <a:off x="2111980" y="4262820"/>
              <a:ext cx="123120" cy="9000"/>
            </p14:xfrm>
          </p:contentPart>
        </mc:Choice>
        <mc:Fallback>
          <p:pic>
            <p:nvPicPr>
              <p:cNvPr id="117" name="Freihand 116">
                <a:extLst>
                  <a:ext uri="{FF2B5EF4-FFF2-40B4-BE49-F238E27FC236}">
                    <a16:creationId xmlns:a16="http://schemas.microsoft.com/office/drawing/2014/main" id="{08D5AAE1-5576-4084-823F-F5F25C950436}"/>
                  </a:ext>
                </a:extLst>
              </p:cNvPr>
              <p:cNvPicPr/>
              <p:nvPr/>
            </p:nvPicPr>
            <p:blipFill>
              <a:blip r:embed="rId212"/>
              <a:stretch>
                <a:fillRect/>
              </a:stretch>
            </p:blipFill>
            <p:spPr>
              <a:xfrm>
                <a:off x="2107660" y="4258500"/>
                <a:ext cx="1317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8" name="Freihand 117">
                <a:extLst>
                  <a:ext uri="{FF2B5EF4-FFF2-40B4-BE49-F238E27FC236}">
                    <a16:creationId xmlns:a16="http://schemas.microsoft.com/office/drawing/2014/main" id="{FB3F8244-BEEC-4EBB-9603-4960E1C4A1B3}"/>
                  </a:ext>
                </a:extLst>
              </p14:cNvPr>
              <p14:cNvContentPartPr/>
              <p14:nvPr/>
            </p14:nvContentPartPr>
            <p14:xfrm>
              <a:off x="2141500" y="4298100"/>
              <a:ext cx="125640" cy="3960"/>
            </p14:xfrm>
          </p:contentPart>
        </mc:Choice>
        <mc:Fallback>
          <p:pic>
            <p:nvPicPr>
              <p:cNvPr id="118" name="Freihand 117">
                <a:extLst>
                  <a:ext uri="{FF2B5EF4-FFF2-40B4-BE49-F238E27FC236}">
                    <a16:creationId xmlns:a16="http://schemas.microsoft.com/office/drawing/2014/main" id="{FB3F8244-BEEC-4EBB-9603-4960E1C4A1B3}"/>
                  </a:ext>
                </a:extLst>
              </p:cNvPr>
              <p:cNvPicPr/>
              <p:nvPr/>
            </p:nvPicPr>
            <p:blipFill>
              <a:blip r:embed="rId214"/>
              <a:stretch>
                <a:fillRect/>
              </a:stretch>
            </p:blipFill>
            <p:spPr>
              <a:xfrm>
                <a:off x="2137180" y="4293780"/>
                <a:ext cx="1342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9" name="Freihand 118">
                <a:extLst>
                  <a:ext uri="{FF2B5EF4-FFF2-40B4-BE49-F238E27FC236}">
                    <a16:creationId xmlns:a16="http://schemas.microsoft.com/office/drawing/2014/main" id="{0BFD8B2D-84D0-4CDC-A777-9A9307983210}"/>
                  </a:ext>
                </a:extLst>
              </p14:cNvPr>
              <p14:cNvContentPartPr/>
              <p14:nvPr/>
            </p14:nvContentPartPr>
            <p14:xfrm>
              <a:off x="2380180" y="4186140"/>
              <a:ext cx="108000" cy="64440"/>
            </p14:xfrm>
          </p:contentPart>
        </mc:Choice>
        <mc:Fallback>
          <p:pic>
            <p:nvPicPr>
              <p:cNvPr id="119" name="Freihand 118">
                <a:extLst>
                  <a:ext uri="{FF2B5EF4-FFF2-40B4-BE49-F238E27FC236}">
                    <a16:creationId xmlns:a16="http://schemas.microsoft.com/office/drawing/2014/main" id="{0BFD8B2D-84D0-4CDC-A777-9A9307983210}"/>
                  </a:ext>
                </a:extLst>
              </p:cNvPr>
              <p:cNvPicPr/>
              <p:nvPr/>
            </p:nvPicPr>
            <p:blipFill>
              <a:blip r:embed="rId216"/>
              <a:stretch>
                <a:fillRect/>
              </a:stretch>
            </p:blipFill>
            <p:spPr>
              <a:xfrm>
                <a:off x="2375860" y="4181820"/>
                <a:ext cx="116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0" name="Freihand 119">
                <a:extLst>
                  <a:ext uri="{FF2B5EF4-FFF2-40B4-BE49-F238E27FC236}">
                    <a16:creationId xmlns:a16="http://schemas.microsoft.com/office/drawing/2014/main" id="{508BF780-6141-4763-91BF-3FE350447B38}"/>
                  </a:ext>
                </a:extLst>
              </p14:cNvPr>
              <p14:cNvContentPartPr/>
              <p14:nvPr/>
            </p14:nvContentPartPr>
            <p14:xfrm>
              <a:off x="2558740" y="4183620"/>
              <a:ext cx="3960" cy="67320"/>
            </p14:xfrm>
          </p:contentPart>
        </mc:Choice>
        <mc:Fallback>
          <p:pic>
            <p:nvPicPr>
              <p:cNvPr id="120" name="Freihand 119">
                <a:extLst>
                  <a:ext uri="{FF2B5EF4-FFF2-40B4-BE49-F238E27FC236}">
                    <a16:creationId xmlns:a16="http://schemas.microsoft.com/office/drawing/2014/main" id="{508BF780-6141-4763-91BF-3FE350447B38}"/>
                  </a:ext>
                </a:extLst>
              </p:cNvPr>
              <p:cNvPicPr/>
              <p:nvPr/>
            </p:nvPicPr>
            <p:blipFill>
              <a:blip r:embed="rId218"/>
              <a:stretch>
                <a:fillRect/>
              </a:stretch>
            </p:blipFill>
            <p:spPr>
              <a:xfrm>
                <a:off x="2554420" y="4179300"/>
                <a:ext cx="12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1" name="Freihand 120">
                <a:extLst>
                  <a:ext uri="{FF2B5EF4-FFF2-40B4-BE49-F238E27FC236}">
                    <a16:creationId xmlns:a16="http://schemas.microsoft.com/office/drawing/2014/main" id="{C7034837-5FA4-4F41-9454-5F197BB0FA64}"/>
                  </a:ext>
                </a:extLst>
              </p14:cNvPr>
              <p14:cNvContentPartPr/>
              <p14:nvPr/>
            </p14:nvContentPartPr>
            <p14:xfrm>
              <a:off x="2501500" y="4165620"/>
              <a:ext cx="99720" cy="39600"/>
            </p14:xfrm>
          </p:contentPart>
        </mc:Choice>
        <mc:Fallback>
          <p:pic>
            <p:nvPicPr>
              <p:cNvPr id="121" name="Freihand 120">
                <a:extLst>
                  <a:ext uri="{FF2B5EF4-FFF2-40B4-BE49-F238E27FC236}">
                    <a16:creationId xmlns:a16="http://schemas.microsoft.com/office/drawing/2014/main" id="{C7034837-5FA4-4F41-9454-5F197BB0FA64}"/>
                  </a:ext>
                </a:extLst>
              </p:cNvPr>
              <p:cNvPicPr/>
              <p:nvPr/>
            </p:nvPicPr>
            <p:blipFill>
              <a:blip r:embed="rId220"/>
              <a:stretch>
                <a:fillRect/>
              </a:stretch>
            </p:blipFill>
            <p:spPr>
              <a:xfrm>
                <a:off x="2497180" y="4161300"/>
                <a:ext cx="1083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2" name="Freihand 121">
                <a:extLst>
                  <a:ext uri="{FF2B5EF4-FFF2-40B4-BE49-F238E27FC236}">
                    <a16:creationId xmlns:a16="http://schemas.microsoft.com/office/drawing/2014/main" id="{252B7E7E-01B8-4035-93E7-88BCE4DDDD4F}"/>
                  </a:ext>
                </a:extLst>
              </p14:cNvPr>
              <p14:cNvContentPartPr/>
              <p14:nvPr/>
            </p14:nvContentPartPr>
            <p14:xfrm>
              <a:off x="2652700" y="4158780"/>
              <a:ext cx="11160" cy="84960"/>
            </p14:xfrm>
          </p:contentPart>
        </mc:Choice>
        <mc:Fallback>
          <p:pic>
            <p:nvPicPr>
              <p:cNvPr id="122" name="Freihand 121">
                <a:extLst>
                  <a:ext uri="{FF2B5EF4-FFF2-40B4-BE49-F238E27FC236}">
                    <a16:creationId xmlns:a16="http://schemas.microsoft.com/office/drawing/2014/main" id="{252B7E7E-01B8-4035-93E7-88BCE4DDDD4F}"/>
                  </a:ext>
                </a:extLst>
              </p:cNvPr>
              <p:cNvPicPr/>
              <p:nvPr/>
            </p:nvPicPr>
            <p:blipFill>
              <a:blip r:embed="rId222"/>
              <a:stretch>
                <a:fillRect/>
              </a:stretch>
            </p:blipFill>
            <p:spPr>
              <a:xfrm>
                <a:off x="2648380" y="4154460"/>
                <a:ext cx="19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3" name="Freihand 122">
                <a:extLst>
                  <a:ext uri="{FF2B5EF4-FFF2-40B4-BE49-F238E27FC236}">
                    <a16:creationId xmlns:a16="http://schemas.microsoft.com/office/drawing/2014/main" id="{3033BF26-AF63-40FF-8F13-65146A06DCBE}"/>
                  </a:ext>
                </a:extLst>
              </p14:cNvPr>
              <p14:cNvContentPartPr/>
              <p14:nvPr/>
            </p14:nvContentPartPr>
            <p14:xfrm>
              <a:off x="2739820" y="4123140"/>
              <a:ext cx="49680" cy="111600"/>
            </p14:xfrm>
          </p:contentPart>
        </mc:Choice>
        <mc:Fallback>
          <p:pic>
            <p:nvPicPr>
              <p:cNvPr id="123" name="Freihand 122">
                <a:extLst>
                  <a:ext uri="{FF2B5EF4-FFF2-40B4-BE49-F238E27FC236}">
                    <a16:creationId xmlns:a16="http://schemas.microsoft.com/office/drawing/2014/main" id="{3033BF26-AF63-40FF-8F13-65146A06DCBE}"/>
                  </a:ext>
                </a:extLst>
              </p:cNvPr>
              <p:cNvPicPr/>
              <p:nvPr/>
            </p:nvPicPr>
            <p:blipFill>
              <a:blip r:embed="rId224"/>
              <a:stretch>
                <a:fillRect/>
              </a:stretch>
            </p:blipFill>
            <p:spPr>
              <a:xfrm>
                <a:off x="2735500" y="4118820"/>
                <a:ext cx="58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5" name="Freihand 124">
                <a:extLst>
                  <a:ext uri="{FF2B5EF4-FFF2-40B4-BE49-F238E27FC236}">
                    <a16:creationId xmlns:a16="http://schemas.microsoft.com/office/drawing/2014/main" id="{CE6F8FC5-5939-4A5C-A071-BCA1AE1E11D5}"/>
                  </a:ext>
                </a:extLst>
              </p14:cNvPr>
              <p14:cNvContentPartPr/>
              <p14:nvPr/>
            </p14:nvContentPartPr>
            <p14:xfrm>
              <a:off x="2881660" y="4114860"/>
              <a:ext cx="111960" cy="71640"/>
            </p14:xfrm>
          </p:contentPart>
        </mc:Choice>
        <mc:Fallback>
          <p:pic>
            <p:nvPicPr>
              <p:cNvPr id="125" name="Freihand 124">
                <a:extLst>
                  <a:ext uri="{FF2B5EF4-FFF2-40B4-BE49-F238E27FC236}">
                    <a16:creationId xmlns:a16="http://schemas.microsoft.com/office/drawing/2014/main" id="{CE6F8FC5-5939-4A5C-A071-BCA1AE1E11D5}"/>
                  </a:ext>
                </a:extLst>
              </p:cNvPr>
              <p:cNvPicPr/>
              <p:nvPr/>
            </p:nvPicPr>
            <p:blipFill>
              <a:blip r:embed="rId226"/>
              <a:stretch>
                <a:fillRect/>
              </a:stretch>
            </p:blipFill>
            <p:spPr>
              <a:xfrm>
                <a:off x="2877340" y="4110540"/>
                <a:ext cx="120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6" name="Freihand 125">
                <a:extLst>
                  <a:ext uri="{FF2B5EF4-FFF2-40B4-BE49-F238E27FC236}">
                    <a16:creationId xmlns:a16="http://schemas.microsoft.com/office/drawing/2014/main" id="{D8414B08-B126-4F98-8C39-0CA9051AD105}"/>
                  </a:ext>
                </a:extLst>
              </p14:cNvPr>
              <p14:cNvContentPartPr/>
              <p14:nvPr/>
            </p14:nvContentPartPr>
            <p14:xfrm>
              <a:off x="2991820" y="4114860"/>
              <a:ext cx="90360" cy="57240"/>
            </p14:xfrm>
          </p:contentPart>
        </mc:Choice>
        <mc:Fallback>
          <p:pic>
            <p:nvPicPr>
              <p:cNvPr id="126" name="Freihand 125">
                <a:extLst>
                  <a:ext uri="{FF2B5EF4-FFF2-40B4-BE49-F238E27FC236}">
                    <a16:creationId xmlns:a16="http://schemas.microsoft.com/office/drawing/2014/main" id="{D8414B08-B126-4F98-8C39-0CA9051AD105}"/>
                  </a:ext>
                </a:extLst>
              </p:cNvPr>
              <p:cNvPicPr/>
              <p:nvPr/>
            </p:nvPicPr>
            <p:blipFill>
              <a:blip r:embed="rId228"/>
              <a:stretch>
                <a:fillRect/>
              </a:stretch>
            </p:blipFill>
            <p:spPr>
              <a:xfrm>
                <a:off x="2987500" y="4110540"/>
                <a:ext cx="99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7" name="Freihand 126">
                <a:extLst>
                  <a:ext uri="{FF2B5EF4-FFF2-40B4-BE49-F238E27FC236}">
                    <a16:creationId xmlns:a16="http://schemas.microsoft.com/office/drawing/2014/main" id="{0AE568B1-7092-4FB2-B376-C325328609DD}"/>
                  </a:ext>
                </a:extLst>
              </p14:cNvPr>
              <p14:cNvContentPartPr/>
              <p14:nvPr/>
            </p14:nvContentPartPr>
            <p14:xfrm>
              <a:off x="3119980" y="4108020"/>
              <a:ext cx="65520" cy="68760"/>
            </p14:xfrm>
          </p:contentPart>
        </mc:Choice>
        <mc:Fallback>
          <p:pic>
            <p:nvPicPr>
              <p:cNvPr id="127" name="Freihand 126">
                <a:extLst>
                  <a:ext uri="{FF2B5EF4-FFF2-40B4-BE49-F238E27FC236}">
                    <a16:creationId xmlns:a16="http://schemas.microsoft.com/office/drawing/2014/main" id="{0AE568B1-7092-4FB2-B376-C325328609DD}"/>
                  </a:ext>
                </a:extLst>
              </p:cNvPr>
              <p:cNvPicPr/>
              <p:nvPr/>
            </p:nvPicPr>
            <p:blipFill>
              <a:blip r:embed="rId230"/>
              <a:stretch>
                <a:fillRect/>
              </a:stretch>
            </p:blipFill>
            <p:spPr>
              <a:xfrm>
                <a:off x="3115660" y="4103700"/>
                <a:ext cx="74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8" name="Freihand 127">
                <a:extLst>
                  <a:ext uri="{FF2B5EF4-FFF2-40B4-BE49-F238E27FC236}">
                    <a16:creationId xmlns:a16="http://schemas.microsoft.com/office/drawing/2014/main" id="{4C8DD963-7678-4190-92E9-2D7E31A6768B}"/>
                  </a:ext>
                </a:extLst>
              </p14:cNvPr>
              <p14:cNvContentPartPr/>
              <p14:nvPr/>
            </p14:nvContentPartPr>
            <p14:xfrm>
              <a:off x="3200620" y="4099740"/>
              <a:ext cx="82800" cy="54000"/>
            </p14:xfrm>
          </p:contentPart>
        </mc:Choice>
        <mc:Fallback>
          <p:pic>
            <p:nvPicPr>
              <p:cNvPr id="128" name="Freihand 127">
                <a:extLst>
                  <a:ext uri="{FF2B5EF4-FFF2-40B4-BE49-F238E27FC236}">
                    <a16:creationId xmlns:a16="http://schemas.microsoft.com/office/drawing/2014/main" id="{4C8DD963-7678-4190-92E9-2D7E31A6768B}"/>
                  </a:ext>
                </a:extLst>
              </p:cNvPr>
              <p:cNvPicPr/>
              <p:nvPr/>
            </p:nvPicPr>
            <p:blipFill>
              <a:blip r:embed="rId232"/>
              <a:stretch>
                <a:fillRect/>
              </a:stretch>
            </p:blipFill>
            <p:spPr>
              <a:xfrm>
                <a:off x="3196300" y="4095420"/>
                <a:ext cx="91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9" name="Freihand 128">
                <a:extLst>
                  <a:ext uri="{FF2B5EF4-FFF2-40B4-BE49-F238E27FC236}">
                    <a16:creationId xmlns:a16="http://schemas.microsoft.com/office/drawing/2014/main" id="{D47AB6F2-F212-4398-B29B-AF7591959AE9}"/>
                  </a:ext>
                </a:extLst>
              </p14:cNvPr>
              <p14:cNvContentPartPr/>
              <p14:nvPr/>
            </p14:nvContentPartPr>
            <p14:xfrm>
              <a:off x="3270460" y="4055100"/>
              <a:ext cx="62280" cy="147240"/>
            </p14:xfrm>
          </p:contentPart>
        </mc:Choice>
        <mc:Fallback>
          <p:pic>
            <p:nvPicPr>
              <p:cNvPr id="129" name="Freihand 128">
                <a:extLst>
                  <a:ext uri="{FF2B5EF4-FFF2-40B4-BE49-F238E27FC236}">
                    <a16:creationId xmlns:a16="http://schemas.microsoft.com/office/drawing/2014/main" id="{D47AB6F2-F212-4398-B29B-AF7591959AE9}"/>
                  </a:ext>
                </a:extLst>
              </p:cNvPr>
              <p:cNvPicPr/>
              <p:nvPr/>
            </p:nvPicPr>
            <p:blipFill>
              <a:blip r:embed="rId234"/>
              <a:stretch>
                <a:fillRect/>
              </a:stretch>
            </p:blipFill>
            <p:spPr>
              <a:xfrm>
                <a:off x="3266140" y="4050780"/>
                <a:ext cx="70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0" name="Freihand 129">
                <a:extLst>
                  <a:ext uri="{FF2B5EF4-FFF2-40B4-BE49-F238E27FC236}">
                    <a16:creationId xmlns:a16="http://schemas.microsoft.com/office/drawing/2014/main" id="{C16F4DD4-8FAB-455F-8350-1405D8DDDCE5}"/>
                  </a:ext>
                </a:extLst>
              </p14:cNvPr>
              <p14:cNvContentPartPr/>
              <p14:nvPr/>
            </p14:nvContentPartPr>
            <p14:xfrm>
              <a:off x="3429580" y="4135380"/>
              <a:ext cx="131040" cy="15120"/>
            </p14:xfrm>
          </p:contentPart>
        </mc:Choice>
        <mc:Fallback>
          <p:pic>
            <p:nvPicPr>
              <p:cNvPr id="130" name="Freihand 129">
                <a:extLst>
                  <a:ext uri="{FF2B5EF4-FFF2-40B4-BE49-F238E27FC236}">
                    <a16:creationId xmlns:a16="http://schemas.microsoft.com/office/drawing/2014/main" id="{C16F4DD4-8FAB-455F-8350-1405D8DDDCE5}"/>
                  </a:ext>
                </a:extLst>
              </p:cNvPr>
              <p:cNvPicPr/>
              <p:nvPr/>
            </p:nvPicPr>
            <p:blipFill>
              <a:blip r:embed="rId236"/>
              <a:stretch>
                <a:fillRect/>
              </a:stretch>
            </p:blipFill>
            <p:spPr>
              <a:xfrm>
                <a:off x="3425260" y="4131060"/>
                <a:ext cx="139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1" name="Freihand 130">
                <a:extLst>
                  <a:ext uri="{FF2B5EF4-FFF2-40B4-BE49-F238E27FC236}">
                    <a16:creationId xmlns:a16="http://schemas.microsoft.com/office/drawing/2014/main" id="{DC03F565-6E96-49DE-807A-474B0B38FFEF}"/>
                  </a:ext>
                </a:extLst>
              </p14:cNvPr>
              <p14:cNvContentPartPr/>
              <p14:nvPr/>
            </p14:nvContentPartPr>
            <p14:xfrm>
              <a:off x="3613540" y="4072380"/>
              <a:ext cx="75600" cy="92160"/>
            </p14:xfrm>
          </p:contentPart>
        </mc:Choice>
        <mc:Fallback>
          <p:pic>
            <p:nvPicPr>
              <p:cNvPr id="131" name="Freihand 130">
                <a:extLst>
                  <a:ext uri="{FF2B5EF4-FFF2-40B4-BE49-F238E27FC236}">
                    <a16:creationId xmlns:a16="http://schemas.microsoft.com/office/drawing/2014/main" id="{DC03F565-6E96-49DE-807A-474B0B38FFEF}"/>
                  </a:ext>
                </a:extLst>
              </p:cNvPr>
              <p:cNvPicPr/>
              <p:nvPr/>
            </p:nvPicPr>
            <p:blipFill>
              <a:blip r:embed="rId238"/>
              <a:stretch>
                <a:fillRect/>
              </a:stretch>
            </p:blipFill>
            <p:spPr>
              <a:xfrm>
                <a:off x="3609220" y="4068060"/>
                <a:ext cx="84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2" name="Freihand 131">
                <a:extLst>
                  <a:ext uri="{FF2B5EF4-FFF2-40B4-BE49-F238E27FC236}">
                    <a16:creationId xmlns:a16="http://schemas.microsoft.com/office/drawing/2014/main" id="{98B0CF65-2037-4D0A-8218-8C94748C7385}"/>
                  </a:ext>
                </a:extLst>
              </p14:cNvPr>
              <p14:cNvContentPartPr/>
              <p14:nvPr/>
            </p14:nvContentPartPr>
            <p14:xfrm>
              <a:off x="3736660" y="4081020"/>
              <a:ext cx="16560" cy="91080"/>
            </p14:xfrm>
          </p:contentPart>
        </mc:Choice>
        <mc:Fallback>
          <p:pic>
            <p:nvPicPr>
              <p:cNvPr id="132" name="Freihand 131">
                <a:extLst>
                  <a:ext uri="{FF2B5EF4-FFF2-40B4-BE49-F238E27FC236}">
                    <a16:creationId xmlns:a16="http://schemas.microsoft.com/office/drawing/2014/main" id="{98B0CF65-2037-4D0A-8218-8C94748C7385}"/>
                  </a:ext>
                </a:extLst>
              </p:cNvPr>
              <p:cNvPicPr/>
              <p:nvPr/>
            </p:nvPicPr>
            <p:blipFill>
              <a:blip r:embed="rId240"/>
              <a:stretch>
                <a:fillRect/>
              </a:stretch>
            </p:blipFill>
            <p:spPr>
              <a:xfrm>
                <a:off x="3732340" y="4076700"/>
                <a:ext cx="25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3" name="Freihand 132">
                <a:extLst>
                  <a:ext uri="{FF2B5EF4-FFF2-40B4-BE49-F238E27FC236}">
                    <a16:creationId xmlns:a16="http://schemas.microsoft.com/office/drawing/2014/main" id="{A6CB126B-70E6-47BC-A946-F7BF57ABA061}"/>
                  </a:ext>
                </a:extLst>
              </p14:cNvPr>
              <p14:cNvContentPartPr/>
              <p14:nvPr/>
            </p14:nvContentPartPr>
            <p14:xfrm>
              <a:off x="3710020" y="4038900"/>
              <a:ext cx="155520" cy="116640"/>
            </p14:xfrm>
          </p:contentPart>
        </mc:Choice>
        <mc:Fallback>
          <p:pic>
            <p:nvPicPr>
              <p:cNvPr id="133" name="Freihand 132">
                <a:extLst>
                  <a:ext uri="{FF2B5EF4-FFF2-40B4-BE49-F238E27FC236}">
                    <a16:creationId xmlns:a16="http://schemas.microsoft.com/office/drawing/2014/main" id="{A6CB126B-70E6-47BC-A946-F7BF57ABA061}"/>
                  </a:ext>
                </a:extLst>
              </p:cNvPr>
              <p:cNvPicPr/>
              <p:nvPr/>
            </p:nvPicPr>
            <p:blipFill>
              <a:blip r:embed="rId242"/>
              <a:stretch>
                <a:fillRect/>
              </a:stretch>
            </p:blipFill>
            <p:spPr>
              <a:xfrm>
                <a:off x="3705700" y="4034580"/>
                <a:ext cx="164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4" name="Freihand 133">
                <a:extLst>
                  <a:ext uri="{FF2B5EF4-FFF2-40B4-BE49-F238E27FC236}">
                    <a16:creationId xmlns:a16="http://schemas.microsoft.com/office/drawing/2014/main" id="{ADA7F4AB-B401-45BA-8AAA-62CE81478363}"/>
                  </a:ext>
                </a:extLst>
              </p14:cNvPr>
              <p14:cNvContentPartPr/>
              <p14:nvPr/>
            </p14:nvContentPartPr>
            <p14:xfrm>
              <a:off x="3906220" y="4073820"/>
              <a:ext cx="57960" cy="57960"/>
            </p14:xfrm>
          </p:contentPart>
        </mc:Choice>
        <mc:Fallback>
          <p:pic>
            <p:nvPicPr>
              <p:cNvPr id="134" name="Freihand 133">
                <a:extLst>
                  <a:ext uri="{FF2B5EF4-FFF2-40B4-BE49-F238E27FC236}">
                    <a16:creationId xmlns:a16="http://schemas.microsoft.com/office/drawing/2014/main" id="{ADA7F4AB-B401-45BA-8AAA-62CE81478363}"/>
                  </a:ext>
                </a:extLst>
              </p:cNvPr>
              <p:cNvPicPr/>
              <p:nvPr/>
            </p:nvPicPr>
            <p:blipFill>
              <a:blip r:embed="rId244"/>
              <a:stretch>
                <a:fillRect/>
              </a:stretch>
            </p:blipFill>
            <p:spPr>
              <a:xfrm>
                <a:off x="3901900" y="4069500"/>
                <a:ext cx="66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5" name="Freihand 134">
                <a:extLst>
                  <a:ext uri="{FF2B5EF4-FFF2-40B4-BE49-F238E27FC236}">
                    <a16:creationId xmlns:a16="http://schemas.microsoft.com/office/drawing/2014/main" id="{DAE2EBFA-33A6-457C-8E50-80FBBFCA74CE}"/>
                  </a:ext>
                </a:extLst>
              </p14:cNvPr>
              <p14:cNvContentPartPr/>
              <p14:nvPr/>
            </p14:nvContentPartPr>
            <p14:xfrm>
              <a:off x="4002700" y="4068780"/>
              <a:ext cx="71640" cy="66240"/>
            </p14:xfrm>
          </p:contentPart>
        </mc:Choice>
        <mc:Fallback>
          <p:pic>
            <p:nvPicPr>
              <p:cNvPr id="135" name="Freihand 134">
                <a:extLst>
                  <a:ext uri="{FF2B5EF4-FFF2-40B4-BE49-F238E27FC236}">
                    <a16:creationId xmlns:a16="http://schemas.microsoft.com/office/drawing/2014/main" id="{DAE2EBFA-33A6-457C-8E50-80FBBFCA74CE}"/>
                  </a:ext>
                </a:extLst>
              </p:cNvPr>
              <p:cNvPicPr/>
              <p:nvPr/>
            </p:nvPicPr>
            <p:blipFill>
              <a:blip r:embed="rId246"/>
              <a:stretch>
                <a:fillRect/>
              </a:stretch>
            </p:blipFill>
            <p:spPr>
              <a:xfrm>
                <a:off x="3998380" y="4064460"/>
                <a:ext cx="80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6" name="Freihand 135">
                <a:extLst>
                  <a:ext uri="{FF2B5EF4-FFF2-40B4-BE49-F238E27FC236}">
                    <a16:creationId xmlns:a16="http://schemas.microsoft.com/office/drawing/2014/main" id="{3AC73402-91AB-4C43-95DE-930AD37699F5}"/>
                  </a:ext>
                </a:extLst>
              </p14:cNvPr>
              <p14:cNvContentPartPr/>
              <p14:nvPr/>
            </p14:nvContentPartPr>
            <p14:xfrm>
              <a:off x="4095940" y="4061580"/>
              <a:ext cx="102600" cy="57240"/>
            </p14:xfrm>
          </p:contentPart>
        </mc:Choice>
        <mc:Fallback>
          <p:pic>
            <p:nvPicPr>
              <p:cNvPr id="136" name="Freihand 135">
                <a:extLst>
                  <a:ext uri="{FF2B5EF4-FFF2-40B4-BE49-F238E27FC236}">
                    <a16:creationId xmlns:a16="http://schemas.microsoft.com/office/drawing/2014/main" id="{3AC73402-91AB-4C43-95DE-930AD37699F5}"/>
                  </a:ext>
                </a:extLst>
              </p:cNvPr>
              <p:cNvPicPr/>
              <p:nvPr/>
            </p:nvPicPr>
            <p:blipFill>
              <a:blip r:embed="rId248"/>
              <a:stretch>
                <a:fillRect/>
              </a:stretch>
            </p:blipFill>
            <p:spPr>
              <a:xfrm>
                <a:off x="4091620" y="4057260"/>
                <a:ext cx="111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7" name="Freihand 136">
                <a:extLst>
                  <a:ext uri="{FF2B5EF4-FFF2-40B4-BE49-F238E27FC236}">
                    <a16:creationId xmlns:a16="http://schemas.microsoft.com/office/drawing/2014/main" id="{E81BD38F-0209-4B46-8FAE-DD1BABF27AAE}"/>
                  </a:ext>
                </a:extLst>
              </p14:cNvPr>
              <p14:cNvContentPartPr/>
              <p14:nvPr/>
            </p14:nvContentPartPr>
            <p14:xfrm>
              <a:off x="4192060" y="4061940"/>
              <a:ext cx="71640" cy="50400"/>
            </p14:xfrm>
          </p:contentPart>
        </mc:Choice>
        <mc:Fallback>
          <p:pic>
            <p:nvPicPr>
              <p:cNvPr id="137" name="Freihand 136">
                <a:extLst>
                  <a:ext uri="{FF2B5EF4-FFF2-40B4-BE49-F238E27FC236}">
                    <a16:creationId xmlns:a16="http://schemas.microsoft.com/office/drawing/2014/main" id="{E81BD38F-0209-4B46-8FAE-DD1BABF27AAE}"/>
                  </a:ext>
                </a:extLst>
              </p:cNvPr>
              <p:cNvPicPr/>
              <p:nvPr/>
            </p:nvPicPr>
            <p:blipFill>
              <a:blip r:embed="rId250"/>
              <a:stretch>
                <a:fillRect/>
              </a:stretch>
            </p:blipFill>
            <p:spPr>
              <a:xfrm>
                <a:off x="4187740" y="4057620"/>
                <a:ext cx="802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8" name="Freihand 137">
                <a:extLst>
                  <a:ext uri="{FF2B5EF4-FFF2-40B4-BE49-F238E27FC236}">
                    <a16:creationId xmlns:a16="http://schemas.microsoft.com/office/drawing/2014/main" id="{2FBB691E-C77D-4D57-8392-DA1A74551AC0}"/>
                  </a:ext>
                </a:extLst>
              </p14:cNvPr>
              <p14:cNvContentPartPr/>
              <p14:nvPr/>
            </p14:nvContentPartPr>
            <p14:xfrm>
              <a:off x="4192780" y="4008300"/>
              <a:ext cx="107640" cy="151200"/>
            </p14:xfrm>
          </p:contentPart>
        </mc:Choice>
        <mc:Fallback>
          <p:pic>
            <p:nvPicPr>
              <p:cNvPr id="138" name="Freihand 137">
                <a:extLst>
                  <a:ext uri="{FF2B5EF4-FFF2-40B4-BE49-F238E27FC236}">
                    <a16:creationId xmlns:a16="http://schemas.microsoft.com/office/drawing/2014/main" id="{2FBB691E-C77D-4D57-8392-DA1A74551AC0}"/>
                  </a:ext>
                </a:extLst>
              </p:cNvPr>
              <p:cNvPicPr/>
              <p:nvPr/>
            </p:nvPicPr>
            <p:blipFill>
              <a:blip r:embed="rId252"/>
              <a:stretch>
                <a:fillRect/>
              </a:stretch>
            </p:blipFill>
            <p:spPr>
              <a:xfrm>
                <a:off x="4188460" y="4003980"/>
                <a:ext cx="116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9" name="Freihand 138">
                <a:extLst>
                  <a:ext uri="{FF2B5EF4-FFF2-40B4-BE49-F238E27FC236}">
                    <a16:creationId xmlns:a16="http://schemas.microsoft.com/office/drawing/2014/main" id="{E499652D-5BEF-4B20-ABCC-DC38E05FF3D2}"/>
                  </a:ext>
                </a:extLst>
              </p14:cNvPr>
              <p14:cNvContentPartPr/>
              <p14:nvPr/>
            </p14:nvContentPartPr>
            <p14:xfrm>
              <a:off x="2480260" y="4212780"/>
              <a:ext cx="1787400" cy="65160"/>
            </p14:xfrm>
          </p:contentPart>
        </mc:Choice>
        <mc:Fallback>
          <p:pic>
            <p:nvPicPr>
              <p:cNvPr id="139" name="Freihand 138">
                <a:extLst>
                  <a:ext uri="{FF2B5EF4-FFF2-40B4-BE49-F238E27FC236}">
                    <a16:creationId xmlns:a16="http://schemas.microsoft.com/office/drawing/2014/main" id="{E499652D-5BEF-4B20-ABCC-DC38E05FF3D2}"/>
                  </a:ext>
                </a:extLst>
              </p:cNvPr>
              <p:cNvPicPr/>
              <p:nvPr/>
            </p:nvPicPr>
            <p:blipFill>
              <a:blip r:embed="rId254"/>
              <a:stretch>
                <a:fillRect/>
              </a:stretch>
            </p:blipFill>
            <p:spPr>
              <a:xfrm>
                <a:off x="2475940" y="4208460"/>
                <a:ext cx="1796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0" name="Freihand 139">
                <a:extLst>
                  <a:ext uri="{FF2B5EF4-FFF2-40B4-BE49-F238E27FC236}">
                    <a16:creationId xmlns:a16="http://schemas.microsoft.com/office/drawing/2014/main" id="{47A1AD4B-C306-4057-B8BD-0A06904EAE08}"/>
                  </a:ext>
                </a:extLst>
              </p14:cNvPr>
              <p14:cNvContentPartPr/>
              <p14:nvPr/>
            </p14:nvContentPartPr>
            <p14:xfrm>
              <a:off x="3116380" y="4333380"/>
              <a:ext cx="90360" cy="108000"/>
            </p14:xfrm>
          </p:contentPart>
        </mc:Choice>
        <mc:Fallback>
          <p:pic>
            <p:nvPicPr>
              <p:cNvPr id="140" name="Freihand 139">
                <a:extLst>
                  <a:ext uri="{FF2B5EF4-FFF2-40B4-BE49-F238E27FC236}">
                    <a16:creationId xmlns:a16="http://schemas.microsoft.com/office/drawing/2014/main" id="{47A1AD4B-C306-4057-B8BD-0A06904EAE08}"/>
                  </a:ext>
                </a:extLst>
              </p:cNvPr>
              <p:cNvPicPr/>
              <p:nvPr/>
            </p:nvPicPr>
            <p:blipFill>
              <a:blip r:embed="rId256"/>
              <a:stretch>
                <a:fillRect/>
              </a:stretch>
            </p:blipFill>
            <p:spPr>
              <a:xfrm>
                <a:off x="3112060" y="4329060"/>
                <a:ext cx="99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1" name="Freihand 140">
                <a:extLst>
                  <a:ext uri="{FF2B5EF4-FFF2-40B4-BE49-F238E27FC236}">
                    <a16:creationId xmlns:a16="http://schemas.microsoft.com/office/drawing/2014/main" id="{9A3474FE-1887-4C0B-80E9-9F5572CAC9B1}"/>
                  </a:ext>
                </a:extLst>
              </p14:cNvPr>
              <p14:cNvContentPartPr/>
              <p14:nvPr/>
            </p14:nvContentPartPr>
            <p14:xfrm>
              <a:off x="3240580" y="4349580"/>
              <a:ext cx="11880" cy="71280"/>
            </p14:xfrm>
          </p:contentPart>
        </mc:Choice>
        <mc:Fallback>
          <p:pic>
            <p:nvPicPr>
              <p:cNvPr id="141" name="Freihand 140">
                <a:extLst>
                  <a:ext uri="{FF2B5EF4-FFF2-40B4-BE49-F238E27FC236}">
                    <a16:creationId xmlns:a16="http://schemas.microsoft.com/office/drawing/2014/main" id="{9A3474FE-1887-4C0B-80E9-9F5572CAC9B1}"/>
                  </a:ext>
                </a:extLst>
              </p:cNvPr>
              <p:cNvPicPr/>
              <p:nvPr/>
            </p:nvPicPr>
            <p:blipFill>
              <a:blip r:embed="rId258"/>
              <a:stretch>
                <a:fillRect/>
              </a:stretch>
            </p:blipFill>
            <p:spPr>
              <a:xfrm>
                <a:off x="3236260" y="4345260"/>
                <a:ext cx="20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2" name="Freihand 141">
                <a:extLst>
                  <a:ext uri="{FF2B5EF4-FFF2-40B4-BE49-F238E27FC236}">
                    <a16:creationId xmlns:a16="http://schemas.microsoft.com/office/drawing/2014/main" id="{EE67D035-9A86-4626-ADDB-D567C232C977}"/>
                  </a:ext>
                </a:extLst>
              </p14:cNvPr>
              <p14:cNvContentPartPr/>
              <p14:nvPr/>
            </p14:nvContentPartPr>
            <p14:xfrm>
              <a:off x="3194140" y="4317900"/>
              <a:ext cx="138600" cy="61560"/>
            </p14:xfrm>
          </p:contentPart>
        </mc:Choice>
        <mc:Fallback>
          <p:pic>
            <p:nvPicPr>
              <p:cNvPr id="142" name="Freihand 141">
                <a:extLst>
                  <a:ext uri="{FF2B5EF4-FFF2-40B4-BE49-F238E27FC236}">
                    <a16:creationId xmlns:a16="http://schemas.microsoft.com/office/drawing/2014/main" id="{EE67D035-9A86-4626-ADDB-D567C232C977}"/>
                  </a:ext>
                </a:extLst>
              </p:cNvPr>
              <p:cNvPicPr/>
              <p:nvPr/>
            </p:nvPicPr>
            <p:blipFill>
              <a:blip r:embed="rId260"/>
              <a:stretch>
                <a:fillRect/>
              </a:stretch>
            </p:blipFill>
            <p:spPr>
              <a:xfrm>
                <a:off x="3189820" y="4313580"/>
                <a:ext cx="147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3" name="Freihand 142">
                <a:extLst>
                  <a:ext uri="{FF2B5EF4-FFF2-40B4-BE49-F238E27FC236}">
                    <a16:creationId xmlns:a16="http://schemas.microsoft.com/office/drawing/2014/main" id="{29EBBAB8-DC97-4CF3-922C-2E437F3152E1}"/>
                  </a:ext>
                </a:extLst>
              </p14:cNvPr>
              <p14:cNvContentPartPr/>
              <p14:nvPr/>
            </p14:nvContentPartPr>
            <p14:xfrm>
              <a:off x="3346060" y="4307820"/>
              <a:ext cx="26280" cy="116640"/>
            </p14:xfrm>
          </p:contentPart>
        </mc:Choice>
        <mc:Fallback>
          <p:pic>
            <p:nvPicPr>
              <p:cNvPr id="143" name="Freihand 142">
                <a:extLst>
                  <a:ext uri="{FF2B5EF4-FFF2-40B4-BE49-F238E27FC236}">
                    <a16:creationId xmlns:a16="http://schemas.microsoft.com/office/drawing/2014/main" id="{29EBBAB8-DC97-4CF3-922C-2E437F3152E1}"/>
                  </a:ext>
                </a:extLst>
              </p:cNvPr>
              <p:cNvPicPr/>
              <p:nvPr/>
            </p:nvPicPr>
            <p:blipFill>
              <a:blip r:embed="rId262"/>
              <a:stretch>
                <a:fillRect/>
              </a:stretch>
            </p:blipFill>
            <p:spPr>
              <a:xfrm>
                <a:off x="3341740" y="4303500"/>
                <a:ext cx="34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4" name="Freihand 143">
                <a:extLst>
                  <a:ext uri="{FF2B5EF4-FFF2-40B4-BE49-F238E27FC236}">
                    <a16:creationId xmlns:a16="http://schemas.microsoft.com/office/drawing/2014/main" id="{D603C007-E329-4F81-8A0A-11273A6827C1}"/>
                  </a:ext>
                </a:extLst>
              </p14:cNvPr>
              <p14:cNvContentPartPr/>
              <p14:nvPr/>
            </p14:nvContentPartPr>
            <p14:xfrm>
              <a:off x="3436420" y="4301700"/>
              <a:ext cx="51480" cy="100440"/>
            </p14:xfrm>
          </p:contentPart>
        </mc:Choice>
        <mc:Fallback>
          <p:pic>
            <p:nvPicPr>
              <p:cNvPr id="144" name="Freihand 143">
                <a:extLst>
                  <a:ext uri="{FF2B5EF4-FFF2-40B4-BE49-F238E27FC236}">
                    <a16:creationId xmlns:a16="http://schemas.microsoft.com/office/drawing/2014/main" id="{D603C007-E329-4F81-8A0A-11273A6827C1}"/>
                  </a:ext>
                </a:extLst>
              </p:cNvPr>
              <p:cNvPicPr/>
              <p:nvPr/>
            </p:nvPicPr>
            <p:blipFill>
              <a:blip r:embed="rId264"/>
              <a:stretch>
                <a:fillRect/>
              </a:stretch>
            </p:blipFill>
            <p:spPr>
              <a:xfrm>
                <a:off x="3432100" y="4297380"/>
                <a:ext cx="60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5" name="Freihand 144">
                <a:extLst>
                  <a:ext uri="{FF2B5EF4-FFF2-40B4-BE49-F238E27FC236}">
                    <a16:creationId xmlns:a16="http://schemas.microsoft.com/office/drawing/2014/main" id="{713594C9-AAEA-45C6-B6A6-0AECAD21C366}"/>
                  </a:ext>
                </a:extLst>
              </p14:cNvPr>
              <p14:cNvContentPartPr/>
              <p14:nvPr/>
            </p14:nvContentPartPr>
            <p14:xfrm>
              <a:off x="3535060" y="4322940"/>
              <a:ext cx="68040" cy="66960"/>
            </p14:xfrm>
          </p:contentPart>
        </mc:Choice>
        <mc:Fallback>
          <p:pic>
            <p:nvPicPr>
              <p:cNvPr id="145" name="Freihand 144">
                <a:extLst>
                  <a:ext uri="{FF2B5EF4-FFF2-40B4-BE49-F238E27FC236}">
                    <a16:creationId xmlns:a16="http://schemas.microsoft.com/office/drawing/2014/main" id="{713594C9-AAEA-45C6-B6A6-0AECAD21C366}"/>
                  </a:ext>
                </a:extLst>
              </p:cNvPr>
              <p:cNvPicPr/>
              <p:nvPr/>
            </p:nvPicPr>
            <p:blipFill>
              <a:blip r:embed="rId266"/>
              <a:stretch>
                <a:fillRect/>
              </a:stretch>
            </p:blipFill>
            <p:spPr>
              <a:xfrm>
                <a:off x="3530740" y="4318620"/>
                <a:ext cx="76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6" name="Freihand 145">
                <a:extLst>
                  <a:ext uri="{FF2B5EF4-FFF2-40B4-BE49-F238E27FC236}">
                    <a16:creationId xmlns:a16="http://schemas.microsoft.com/office/drawing/2014/main" id="{F2DD51EC-A7A3-4EB2-B076-938C29F5894E}"/>
                  </a:ext>
                </a:extLst>
              </p14:cNvPr>
              <p14:cNvContentPartPr/>
              <p14:nvPr/>
            </p14:nvContentPartPr>
            <p14:xfrm>
              <a:off x="3625420" y="4326540"/>
              <a:ext cx="50040" cy="62640"/>
            </p14:xfrm>
          </p:contentPart>
        </mc:Choice>
        <mc:Fallback>
          <p:pic>
            <p:nvPicPr>
              <p:cNvPr id="146" name="Freihand 145">
                <a:extLst>
                  <a:ext uri="{FF2B5EF4-FFF2-40B4-BE49-F238E27FC236}">
                    <a16:creationId xmlns:a16="http://schemas.microsoft.com/office/drawing/2014/main" id="{F2DD51EC-A7A3-4EB2-B076-938C29F5894E}"/>
                  </a:ext>
                </a:extLst>
              </p:cNvPr>
              <p:cNvPicPr/>
              <p:nvPr/>
            </p:nvPicPr>
            <p:blipFill>
              <a:blip r:embed="rId268"/>
              <a:stretch>
                <a:fillRect/>
              </a:stretch>
            </p:blipFill>
            <p:spPr>
              <a:xfrm>
                <a:off x="3621100" y="4322220"/>
                <a:ext cx="586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7" name="Freihand 146">
                <a:extLst>
                  <a:ext uri="{FF2B5EF4-FFF2-40B4-BE49-F238E27FC236}">
                    <a16:creationId xmlns:a16="http://schemas.microsoft.com/office/drawing/2014/main" id="{6A873D7C-D479-4103-BFBC-C14F02922095}"/>
                  </a:ext>
                </a:extLst>
              </p14:cNvPr>
              <p14:cNvContentPartPr/>
              <p14:nvPr/>
            </p14:nvContentPartPr>
            <p14:xfrm>
              <a:off x="3724420" y="4320060"/>
              <a:ext cx="73080" cy="75600"/>
            </p14:xfrm>
          </p:contentPart>
        </mc:Choice>
        <mc:Fallback>
          <p:pic>
            <p:nvPicPr>
              <p:cNvPr id="147" name="Freihand 146">
                <a:extLst>
                  <a:ext uri="{FF2B5EF4-FFF2-40B4-BE49-F238E27FC236}">
                    <a16:creationId xmlns:a16="http://schemas.microsoft.com/office/drawing/2014/main" id="{6A873D7C-D479-4103-BFBC-C14F02922095}"/>
                  </a:ext>
                </a:extLst>
              </p:cNvPr>
              <p:cNvPicPr/>
              <p:nvPr/>
            </p:nvPicPr>
            <p:blipFill>
              <a:blip r:embed="rId270"/>
              <a:stretch>
                <a:fillRect/>
              </a:stretch>
            </p:blipFill>
            <p:spPr>
              <a:xfrm>
                <a:off x="3720100" y="4315740"/>
                <a:ext cx="81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8" name="Freihand 147">
                <a:extLst>
                  <a:ext uri="{FF2B5EF4-FFF2-40B4-BE49-F238E27FC236}">
                    <a16:creationId xmlns:a16="http://schemas.microsoft.com/office/drawing/2014/main" id="{6A859A0E-ED10-403A-85A8-012D2BD39E86}"/>
                  </a:ext>
                </a:extLst>
              </p14:cNvPr>
              <p14:cNvContentPartPr/>
              <p14:nvPr/>
            </p14:nvContentPartPr>
            <p14:xfrm>
              <a:off x="3804700" y="4321140"/>
              <a:ext cx="88560" cy="66240"/>
            </p14:xfrm>
          </p:contentPart>
        </mc:Choice>
        <mc:Fallback>
          <p:pic>
            <p:nvPicPr>
              <p:cNvPr id="148" name="Freihand 147">
                <a:extLst>
                  <a:ext uri="{FF2B5EF4-FFF2-40B4-BE49-F238E27FC236}">
                    <a16:creationId xmlns:a16="http://schemas.microsoft.com/office/drawing/2014/main" id="{6A859A0E-ED10-403A-85A8-012D2BD39E86}"/>
                  </a:ext>
                </a:extLst>
              </p:cNvPr>
              <p:cNvPicPr/>
              <p:nvPr/>
            </p:nvPicPr>
            <p:blipFill>
              <a:blip r:embed="rId272"/>
              <a:stretch>
                <a:fillRect/>
              </a:stretch>
            </p:blipFill>
            <p:spPr>
              <a:xfrm>
                <a:off x="3800380" y="4316820"/>
                <a:ext cx="97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9" name="Freihand 148">
                <a:extLst>
                  <a:ext uri="{FF2B5EF4-FFF2-40B4-BE49-F238E27FC236}">
                    <a16:creationId xmlns:a16="http://schemas.microsoft.com/office/drawing/2014/main" id="{58E92769-2038-4D0F-8360-74574A71D8DD}"/>
                  </a:ext>
                </a:extLst>
              </p14:cNvPr>
              <p14:cNvContentPartPr/>
              <p14:nvPr/>
            </p14:nvContentPartPr>
            <p14:xfrm>
              <a:off x="3866980" y="4274700"/>
              <a:ext cx="93600" cy="170280"/>
            </p14:xfrm>
          </p:contentPart>
        </mc:Choice>
        <mc:Fallback>
          <p:pic>
            <p:nvPicPr>
              <p:cNvPr id="149" name="Freihand 148">
                <a:extLst>
                  <a:ext uri="{FF2B5EF4-FFF2-40B4-BE49-F238E27FC236}">
                    <a16:creationId xmlns:a16="http://schemas.microsoft.com/office/drawing/2014/main" id="{58E92769-2038-4D0F-8360-74574A71D8DD}"/>
                  </a:ext>
                </a:extLst>
              </p:cNvPr>
              <p:cNvPicPr/>
              <p:nvPr/>
            </p:nvPicPr>
            <p:blipFill>
              <a:blip r:embed="rId274"/>
              <a:stretch>
                <a:fillRect/>
              </a:stretch>
            </p:blipFill>
            <p:spPr>
              <a:xfrm>
                <a:off x="3862660" y="4270380"/>
                <a:ext cx="1022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0" name="Freihand 149">
                <a:extLst>
                  <a:ext uri="{FF2B5EF4-FFF2-40B4-BE49-F238E27FC236}">
                    <a16:creationId xmlns:a16="http://schemas.microsoft.com/office/drawing/2014/main" id="{CF60F53A-58B0-460B-AF45-2EB3EE08525D}"/>
                  </a:ext>
                </a:extLst>
              </p14:cNvPr>
              <p14:cNvContentPartPr/>
              <p14:nvPr/>
            </p14:nvContentPartPr>
            <p14:xfrm>
              <a:off x="4436860" y="4247340"/>
              <a:ext cx="140400" cy="8640"/>
            </p14:xfrm>
          </p:contentPart>
        </mc:Choice>
        <mc:Fallback>
          <p:pic>
            <p:nvPicPr>
              <p:cNvPr id="150" name="Freihand 149">
                <a:extLst>
                  <a:ext uri="{FF2B5EF4-FFF2-40B4-BE49-F238E27FC236}">
                    <a16:creationId xmlns:a16="http://schemas.microsoft.com/office/drawing/2014/main" id="{CF60F53A-58B0-460B-AF45-2EB3EE08525D}"/>
                  </a:ext>
                </a:extLst>
              </p:cNvPr>
              <p:cNvPicPr/>
              <p:nvPr/>
            </p:nvPicPr>
            <p:blipFill>
              <a:blip r:embed="rId276"/>
              <a:stretch>
                <a:fillRect/>
              </a:stretch>
            </p:blipFill>
            <p:spPr>
              <a:xfrm>
                <a:off x="4432540" y="4243020"/>
                <a:ext cx="149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1" name="Freihand 150">
                <a:extLst>
                  <a:ext uri="{FF2B5EF4-FFF2-40B4-BE49-F238E27FC236}">
                    <a16:creationId xmlns:a16="http://schemas.microsoft.com/office/drawing/2014/main" id="{410F1A92-D910-462C-AD9C-3FA606E83E71}"/>
                  </a:ext>
                </a:extLst>
              </p14:cNvPr>
              <p14:cNvContentPartPr/>
              <p14:nvPr/>
            </p14:nvContentPartPr>
            <p14:xfrm>
              <a:off x="4462780" y="4266420"/>
              <a:ext cx="136080" cy="4320"/>
            </p14:xfrm>
          </p:contentPart>
        </mc:Choice>
        <mc:Fallback>
          <p:pic>
            <p:nvPicPr>
              <p:cNvPr id="151" name="Freihand 150">
                <a:extLst>
                  <a:ext uri="{FF2B5EF4-FFF2-40B4-BE49-F238E27FC236}">
                    <a16:creationId xmlns:a16="http://schemas.microsoft.com/office/drawing/2014/main" id="{410F1A92-D910-462C-AD9C-3FA606E83E71}"/>
                  </a:ext>
                </a:extLst>
              </p:cNvPr>
              <p:cNvPicPr/>
              <p:nvPr/>
            </p:nvPicPr>
            <p:blipFill>
              <a:blip r:embed="rId278"/>
              <a:stretch>
                <a:fillRect/>
              </a:stretch>
            </p:blipFill>
            <p:spPr>
              <a:xfrm>
                <a:off x="4458460" y="4262100"/>
                <a:ext cx="144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4" name="Freihand 153">
                <a:extLst>
                  <a:ext uri="{FF2B5EF4-FFF2-40B4-BE49-F238E27FC236}">
                    <a16:creationId xmlns:a16="http://schemas.microsoft.com/office/drawing/2014/main" id="{88C9E8C5-788C-4CCF-B275-0F6AA684257E}"/>
                  </a:ext>
                </a:extLst>
              </p14:cNvPr>
              <p14:cNvContentPartPr/>
              <p14:nvPr/>
            </p14:nvContentPartPr>
            <p14:xfrm>
              <a:off x="4736380" y="4160220"/>
              <a:ext cx="95400" cy="104400"/>
            </p14:xfrm>
          </p:contentPart>
        </mc:Choice>
        <mc:Fallback>
          <p:pic>
            <p:nvPicPr>
              <p:cNvPr id="154" name="Freihand 153">
                <a:extLst>
                  <a:ext uri="{FF2B5EF4-FFF2-40B4-BE49-F238E27FC236}">
                    <a16:creationId xmlns:a16="http://schemas.microsoft.com/office/drawing/2014/main" id="{88C9E8C5-788C-4CCF-B275-0F6AA684257E}"/>
                  </a:ext>
                </a:extLst>
              </p:cNvPr>
              <p:cNvPicPr/>
              <p:nvPr/>
            </p:nvPicPr>
            <p:blipFill>
              <a:blip r:embed="rId280"/>
              <a:stretch>
                <a:fillRect/>
              </a:stretch>
            </p:blipFill>
            <p:spPr>
              <a:xfrm>
                <a:off x="4732060" y="4155900"/>
                <a:ext cx="104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5" name="Freihand 154">
                <a:extLst>
                  <a:ext uri="{FF2B5EF4-FFF2-40B4-BE49-F238E27FC236}">
                    <a16:creationId xmlns:a16="http://schemas.microsoft.com/office/drawing/2014/main" id="{2EDE88AC-0B78-47EF-AD3A-2F025B354BA5}"/>
                  </a:ext>
                </a:extLst>
              </p14:cNvPr>
              <p14:cNvContentPartPr/>
              <p14:nvPr/>
            </p14:nvContentPartPr>
            <p14:xfrm>
              <a:off x="4863100" y="4228620"/>
              <a:ext cx="30600" cy="86760"/>
            </p14:xfrm>
          </p:contentPart>
        </mc:Choice>
        <mc:Fallback>
          <p:pic>
            <p:nvPicPr>
              <p:cNvPr id="155" name="Freihand 154">
                <a:extLst>
                  <a:ext uri="{FF2B5EF4-FFF2-40B4-BE49-F238E27FC236}">
                    <a16:creationId xmlns:a16="http://schemas.microsoft.com/office/drawing/2014/main" id="{2EDE88AC-0B78-47EF-AD3A-2F025B354BA5}"/>
                  </a:ext>
                </a:extLst>
              </p:cNvPr>
              <p:cNvPicPr/>
              <p:nvPr/>
            </p:nvPicPr>
            <p:blipFill>
              <a:blip r:embed="rId282"/>
              <a:stretch>
                <a:fillRect/>
              </a:stretch>
            </p:blipFill>
            <p:spPr>
              <a:xfrm>
                <a:off x="4858780" y="4224300"/>
                <a:ext cx="39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56" name="Freihand 155">
                <a:extLst>
                  <a:ext uri="{FF2B5EF4-FFF2-40B4-BE49-F238E27FC236}">
                    <a16:creationId xmlns:a16="http://schemas.microsoft.com/office/drawing/2014/main" id="{40631C54-7E63-48DC-B8C9-C88774FDB263}"/>
                  </a:ext>
                </a:extLst>
              </p14:cNvPr>
              <p14:cNvContentPartPr/>
              <p14:nvPr/>
            </p14:nvContentPartPr>
            <p14:xfrm>
              <a:off x="4931500" y="4137900"/>
              <a:ext cx="82800" cy="97560"/>
            </p14:xfrm>
          </p:contentPart>
        </mc:Choice>
        <mc:Fallback>
          <p:pic>
            <p:nvPicPr>
              <p:cNvPr id="156" name="Freihand 155">
                <a:extLst>
                  <a:ext uri="{FF2B5EF4-FFF2-40B4-BE49-F238E27FC236}">
                    <a16:creationId xmlns:a16="http://schemas.microsoft.com/office/drawing/2014/main" id="{40631C54-7E63-48DC-B8C9-C88774FDB263}"/>
                  </a:ext>
                </a:extLst>
              </p:cNvPr>
              <p:cNvPicPr/>
              <p:nvPr/>
            </p:nvPicPr>
            <p:blipFill>
              <a:blip r:embed="rId284"/>
              <a:stretch>
                <a:fillRect/>
              </a:stretch>
            </p:blipFill>
            <p:spPr>
              <a:xfrm>
                <a:off x="4927180" y="4133580"/>
                <a:ext cx="91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7" name="Freihand 156">
                <a:extLst>
                  <a:ext uri="{FF2B5EF4-FFF2-40B4-BE49-F238E27FC236}">
                    <a16:creationId xmlns:a16="http://schemas.microsoft.com/office/drawing/2014/main" id="{62E9253D-8B7A-4A4F-AA08-B995271D9630}"/>
                  </a:ext>
                </a:extLst>
              </p14:cNvPr>
              <p14:cNvContentPartPr/>
              <p14:nvPr/>
            </p14:nvContentPartPr>
            <p14:xfrm>
              <a:off x="5120500" y="4137900"/>
              <a:ext cx="91080" cy="101160"/>
            </p14:xfrm>
          </p:contentPart>
        </mc:Choice>
        <mc:Fallback>
          <p:pic>
            <p:nvPicPr>
              <p:cNvPr id="157" name="Freihand 156">
                <a:extLst>
                  <a:ext uri="{FF2B5EF4-FFF2-40B4-BE49-F238E27FC236}">
                    <a16:creationId xmlns:a16="http://schemas.microsoft.com/office/drawing/2014/main" id="{62E9253D-8B7A-4A4F-AA08-B995271D9630}"/>
                  </a:ext>
                </a:extLst>
              </p:cNvPr>
              <p:cNvPicPr/>
              <p:nvPr/>
            </p:nvPicPr>
            <p:blipFill>
              <a:blip r:embed="rId286"/>
              <a:stretch>
                <a:fillRect/>
              </a:stretch>
            </p:blipFill>
            <p:spPr>
              <a:xfrm>
                <a:off x="5116180" y="4133580"/>
                <a:ext cx="99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58" name="Freihand 157">
                <a:extLst>
                  <a:ext uri="{FF2B5EF4-FFF2-40B4-BE49-F238E27FC236}">
                    <a16:creationId xmlns:a16="http://schemas.microsoft.com/office/drawing/2014/main" id="{A96E580B-057A-437F-95AD-D486B216309B}"/>
                  </a:ext>
                </a:extLst>
              </p14:cNvPr>
              <p14:cNvContentPartPr/>
              <p14:nvPr/>
            </p14:nvContentPartPr>
            <p14:xfrm>
              <a:off x="5060020" y="4092540"/>
              <a:ext cx="76680" cy="62280"/>
            </p14:xfrm>
          </p:contentPart>
        </mc:Choice>
        <mc:Fallback>
          <p:pic>
            <p:nvPicPr>
              <p:cNvPr id="158" name="Freihand 157">
                <a:extLst>
                  <a:ext uri="{FF2B5EF4-FFF2-40B4-BE49-F238E27FC236}">
                    <a16:creationId xmlns:a16="http://schemas.microsoft.com/office/drawing/2014/main" id="{A96E580B-057A-437F-95AD-D486B216309B}"/>
                  </a:ext>
                </a:extLst>
              </p:cNvPr>
              <p:cNvPicPr/>
              <p:nvPr/>
            </p:nvPicPr>
            <p:blipFill>
              <a:blip r:embed="rId288"/>
              <a:stretch>
                <a:fillRect/>
              </a:stretch>
            </p:blipFill>
            <p:spPr>
              <a:xfrm>
                <a:off x="5055700" y="4088220"/>
                <a:ext cx="85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9" name="Freihand 158">
                <a:extLst>
                  <a:ext uri="{FF2B5EF4-FFF2-40B4-BE49-F238E27FC236}">
                    <a16:creationId xmlns:a16="http://schemas.microsoft.com/office/drawing/2014/main" id="{2C5CC324-7A01-4D68-9A7A-1159A2D4CBBE}"/>
                  </a:ext>
                </a:extLst>
              </p14:cNvPr>
              <p14:cNvContentPartPr/>
              <p14:nvPr/>
            </p14:nvContentPartPr>
            <p14:xfrm>
              <a:off x="5212300" y="4168140"/>
              <a:ext cx="56520" cy="75240"/>
            </p14:xfrm>
          </p:contentPart>
        </mc:Choice>
        <mc:Fallback>
          <p:pic>
            <p:nvPicPr>
              <p:cNvPr id="159" name="Freihand 158">
                <a:extLst>
                  <a:ext uri="{FF2B5EF4-FFF2-40B4-BE49-F238E27FC236}">
                    <a16:creationId xmlns:a16="http://schemas.microsoft.com/office/drawing/2014/main" id="{2C5CC324-7A01-4D68-9A7A-1159A2D4CBBE}"/>
                  </a:ext>
                </a:extLst>
              </p:cNvPr>
              <p:cNvPicPr/>
              <p:nvPr/>
            </p:nvPicPr>
            <p:blipFill>
              <a:blip r:embed="rId290"/>
              <a:stretch>
                <a:fillRect/>
              </a:stretch>
            </p:blipFill>
            <p:spPr>
              <a:xfrm>
                <a:off x="5207980" y="4163820"/>
                <a:ext cx="65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0" name="Freihand 159">
                <a:extLst>
                  <a:ext uri="{FF2B5EF4-FFF2-40B4-BE49-F238E27FC236}">
                    <a16:creationId xmlns:a16="http://schemas.microsoft.com/office/drawing/2014/main" id="{1A08AE5C-754B-488A-807B-8FF1A07AE41C}"/>
                  </a:ext>
                </a:extLst>
              </p14:cNvPr>
              <p14:cNvContentPartPr/>
              <p14:nvPr/>
            </p14:nvContentPartPr>
            <p14:xfrm>
              <a:off x="5456380" y="4145820"/>
              <a:ext cx="135360" cy="11520"/>
            </p14:xfrm>
          </p:contentPart>
        </mc:Choice>
        <mc:Fallback>
          <p:pic>
            <p:nvPicPr>
              <p:cNvPr id="160" name="Freihand 159">
                <a:extLst>
                  <a:ext uri="{FF2B5EF4-FFF2-40B4-BE49-F238E27FC236}">
                    <a16:creationId xmlns:a16="http://schemas.microsoft.com/office/drawing/2014/main" id="{1A08AE5C-754B-488A-807B-8FF1A07AE41C}"/>
                  </a:ext>
                </a:extLst>
              </p:cNvPr>
              <p:cNvPicPr/>
              <p:nvPr/>
            </p:nvPicPr>
            <p:blipFill>
              <a:blip r:embed="rId292"/>
              <a:stretch>
                <a:fillRect/>
              </a:stretch>
            </p:blipFill>
            <p:spPr>
              <a:xfrm>
                <a:off x="5452060" y="4141500"/>
                <a:ext cx="144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1" name="Freihand 160">
                <a:extLst>
                  <a:ext uri="{FF2B5EF4-FFF2-40B4-BE49-F238E27FC236}">
                    <a16:creationId xmlns:a16="http://schemas.microsoft.com/office/drawing/2014/main" id="{9D153C5E-9D41-4C63-ABFA-8BBEFBDE8489}"/>
                  </a:ext>
                </a:extLst>
              </p14:cNvPr>
              <p14:cNvContentPartPr/>
              <p14:nvPr/>
            </p14:nvContentPartPr>
            <p14:xfrm>
              <a:off x="5494180" y="4173180"/>
              <a:ext cx="127440" cy="24120"/>
            </p14:xfrm>
          </p:contentPart>
        </mc:Choice>
        <mc:Fallback>
          <p:pic>
            <p:nvPicPr>
              <p:cNvPr id="161" name="Freihand 160">
                <a:extLst>
                  <a:ext uri="{FF2B5EF4-FFF2-40B4-BE49-F238E27FC236}">
                    <a16:creationId xmlns:a16="http://schemas.microsoft.com/office/drawing/2014/main" id="{9D153C5E-9D41-4C63-ABFA-8BBEFBDE8489}"/>
                  </a:ext>
                </a:extLst>
              </p:cNvPr>
              <p:cNvPicPr/>
              <p:nvPr/>
            </p:nvPicPr>
            <p:blipFill>
              <a:blip r:embed="rId294"/>
              <a:stretch>
                <a:fillRect/>
              </a:stretch>
            </p:blipFill>
            <p:spPr>
              <a:xfrm>
                <a:off x="5489860" y="4168860"/>
                <a:ext cx="1360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2" name="Freihand 161">
                <a:extLst>
                  <a:ext uri="{FF2B5EF4-FFF2-40B4-BE49-F238E27FC236}">
                    <a16:creationId xmlns:a16="http://schemas.microsoft.com/office/drawing/2014/main" id="{494CFF63-9461-4ABA-BEF3-84F40A5F9C7B}"/>
                  </a:ext>
                </a:extLst>
              </p14:cNvPr>
              <p14:cNvContentPartPr/>
              <p14:nvPr/>
            </p14:nvContentPartPr>
            <p14:xfrm>
              <a:off x="5719900" y="3930900"/>
              <a:ext cx="133560" cy="114120"/>
            </p14:xfrm>
          </p:contentPart>
        </mc:Choice>
        <mc:Fallback>
          <p:pic>
            <p:nvPicPr>
              <p:cNvPr id="162" name="Freihand 161">
                <a:extLst>
                  <a:ext uri="{FF2B5EF4-FFF2-40B4-BE49-F238E27FC236}">
                    <a16:creationId xmlns:a16="http://schemas.microsoft.com/office/drawing/2014/main" id="{494CFF63-9461-4ABA-BEF3-84F40A5F9C7B}"/>
                  </a:ext>
                </a:extLst>
              </p:cNvPr>
              <p:cNvPicPr/>
              <p:nvPr/>
            </p:nvPicPr>
            <p:blipFill>
              <a:blip r:embed="rId296"/>
              <a:stretch>
                <a:fillRect/>
              </a:stretch>
            </p:blipFill>
            <p:spPr>
              <a:xfrm>
                <a:off x="5715580" y="3926580"/>
                <a:ext cx="142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3" name="Freihand 162">
                <a:extLst>
                  <a:ext uri="{FF2B5EF4-FFF2-40B4-BE49-F238E27FC236}">
                    <a16:creationId xmlns:a16="http://schemas.microsoft.com/office/drawing/2014/main" id="{5E133103-11F4-4D7C-AA38-2EEC7C1CF6AA}"/>
                  </a:ext>
                </a:extLst>
              </p14:cNvPr>
              <p14:cNvContentPartPr/>
              <p14:nvPr/>
            </p14:nvContentPartPr>
            <p14:xfrm>
              <a:off x="5904940" y="3925140"/>
              <a:ext cx="82080" cy="78840"/>
            </p14:xfrm>
          </p:contentPart>
        </mc:Choice>
        <mc:Fallback>
          <p:pic>
            <p:nvPicPr>
              <p:cNvPr id="163" name="Freihand 162">
                <a:extLst>
                  <a:ext uri="{FF2B5EF4-FFF2-40B4-BE49-F238E27FC236}">
                    <a16:creationId xmlns:a16="http://schemas.microsoft.com/office/drawing/2014/main" id="{5E133103-11F4-4D7C-AA38-2EEC7C1CF6AA}"/>
                  </a:ext>
                </a:extLst>
              </p:cNvPr>
              <p:cNvPicPr/>
              <p:nvPr/>
            </p:nvPicPr>
            <p:blipFill>
              <a:blip r:embed="rId298"/>
              <a:stretch>
                <a:fillRect/>
              </a:stretch>
            </p:blipFill>
            <p:spPr>
              <a:xfrm>
                <a:off x="5900620" y="3920820"/>
                <a:ext cx="907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4" name="Freihand 163">
                <a:extLst>
                  <a:ext uri="{FF2B5EF4-FFF2-40B4-BE49-F238E27FC236}">
                    <a16:creationId xmlns:a16="http://schemas.microsoft.com/office/drawing/2014/main" id="{88609E08-B72C-4DC4-AFAA-758C4EADBD10}"/>
                  </a:ext>
                </a:extLst>
              </p14:cNvPr>
              <p14:cNvContentPartPr/>
              <p14:nvPr/>
            </p14:nvContentPartPr>
            <p14:xfrm>
              <a:off x="6005740" y="3917580"/>
              <a:ext cx="71640" cy="87120"/>
            </p14:xfrm>
          </p:contentPart>
        </mc:Choice>
        <mc:Fallback>
          <p:pic>
            <p:nvPicPr>
              <p:cNvPr id="164" name="Freihand 163">
                <a:extLst>
                  <a:ext uri="{FF2B5EF4-FFF2-40B4-BE49-F238E27FC236}">
                    <a16:creationId xmlns:a16="http://schemas.microsoft.com/office/drawing/2014/main" id="{88609E08-B72C-4DC4-AFAA-758C4EADBD10}"/>
                  </a:ext>
                </a:extLst>
              </p:cNvPr>
              <p:cNvPicPr/>
              <p:nvPr/>
            </p:nvPicPr>
            <p:blipFill>
              <a:blip r:embed="rId300"/>
              <a:stretch>
                <a:fillRect/>
              </a:stretch>
            </p:blipFill>
            <p:spPr>
              <a:xfrm>
                <a:off x="6001420" y="3913260"/>
                <a:ext cx="80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5" name="Freihand 164">
                <a:extLst>
                  <a:ext uri="{FF2B5EF4-FFF2-40B4-BE49-F238E27FC236}">
                    <a16:creationId xmlns:a16="http://schemas.microsoft.com/office/drawing/2014/main" id="{8488E38F-C7EB-4623-9163-CE11792B4049}"/>
                  </a:ext>
                </a:extLst>
              </p14:cNvPr>
              <p14:cNvContentPartPr/>
              <p14:nvPr/>
            </p14:nvContentPartPr>
            <p14:xfrm>
              <a:off x="6078820" y="3989220"/>
              <a:ext cx="9000" cy="67320"/>
            </p14:xfrm>
          </p:contentPart>
        </mc:Choice>
        <mc:Fallback>
          <p:pic>
            <p:nvPicPr>
              <p:cNvPr id="165" name="Freihand 164">
                <a:extLst>
                  <a:ext uri="{FF2B5EF4-FFF2-40B4-BE49-F238E27FC236}">
                    <a16:creationId xmlns:a16="http://schemas.microsoft.com/office/drawing/2014/main" id="{8488E38F-C7EB-4623-9163-CE11792B4049}"/>
                  </a:ext>
                </a:extLst>
              </p:cNvPr>
              <p:cNvPicPr/>
              <p:nvPr/>
            </p:nvPicPr>
            <p:blipFill>
              <a:blip r:embed="rId302"/>
              <a:stretch>
                <a:fillRect/>
              </a:stretch>
            </p:blipFill>
            <p:spPr>
              <a:xfrm>
                <a:off x="6074500" y="3984900"/>
                <a:ext cx="17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66" name="Freihand 165">
                <a:extLst>
                  <a:ext uri="{FF2B5EF4-FFF2-40B4-BE49-F238E27FC236}">
                    <a16:creationId xmlns:a16="http://schemas.microsoft.com/office/drawing/2014/main" id="{CBB16982-1D60-40E0-A6EE-EBFF404D3AB7}"/>
                  </a:ext>
                </a:extLst>
              </p14:cNvPr>
              <p14:cNvContentPartPr/>
              <p14:nvPr/>
            </p14:nvContentPartPr>
            <p14:xfrm>
              <a:off x="6130300" y="3939180"/>
              <a:ext cx="360" cy="360"/>
            </p14:xfrm>
          </p:contentPart>
        </mc:Choice>
        <mc:Fallback>
          <p:pic>
            <p:nvPicPr>
              <p:cNvPr id="166" name="Freihand 165">
                <a:extLst>
                  <a:ext uri="{FF2B5EF4-FFF2-40B4-BE49-F238E27FC236}">
                    <a16:creationId xmlns:a16="http://schemas.microsoft.com/office/drawing/2014/main" id="{CBB16982-1D60-40E0-A6EE-EBFF404D3AB7}"/>
                  </a:ext>
                </a:extLst>
              </p:cNvPr>
              <p:cNvPicPr/>
              <p:nvPr/>
            </p:nvPicPr>
            <p:blipFill>
              <a:blip r:embed="rId192"/>
              <a:stretch>
                <a:fillRect/>
              </a:stretch>
            </p:blipFill>
            <p:spPr>
              <a:xfrm>
                <a:off x="6125980" y="39348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7" name="Freihand 166">
                <a:extLst>
                  <a:ext uri="{FF2B5EF4-FFF2-40B4-BE49-F238E27FC236}">
                    <a16:creationId xmlns:a16="http://schemas.microsoft.com/office/drawing/2014/main" id="{EF29F1F1-8BB0-4704-A05F-E763ACBBCD80}"/>
                  </a:ext>
                </a:extLst>
              </p14:cNvPr>
              <p14:cNvContentPartPr/>
              <p14:nvPr/>
            </p14:nvContentPartPr>
            <p14:xfrm>
              <a:off x="6130300" y="3915780"/>
              <a:ext cx="99000" cy="108360"/>
            </p14:xfrm>
          </p:contentPart>
        </mc:Choice>
        <mc:Fallback>
          <p:pic>
            <p:nvPicPr>
              <p:cNvPr id="167" name="Freihand 166">
                <a:extLst>
                  <a:ext uri="{FF2B5EF4-FFF2-40B4-BE49-F238E27FC236}">
                    <a16:creationId xmlns:a16="http://schemas.microsoft.com/office/drawing/2014/main" id="{EF29F1F1-8BB0-4704-A05F-E763ACBBCD80}"/>
                  </a:ext>
                </a:extLst>
              </p:cNvPr>
              <p:cNvPicPr/>
              <p:nvPr/>
            </p:nvPicPr>
            <p:blipFill>
              <a:blip r:embed="rId305"/>
              <a:stretch>
                <a:fillRect/>
              </a:stretch>
            </p:blipFill>
            <p:spPr>
              <a:xfrm>
                <a:off x="6125980" y="3911460"/>
                <a:ext cx="1076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8" name="Freihand 167">
                <a:extLst>
                  <a:ext uri="{FF2B5EF4-FFF2-40B4-BE49-F238E27FC236}">
                    <a16:creationId xmlns:a16="http://schemas.microsoft.com/office/drawing/2014/main" id="{D46B388A-005F-426D-A31C-FACE7E1DB2D3}"/>
                  </a:ext>
                </a:extLst>
              </p14:cNvPr>
              <p14:cNvContentPartPr/>
              <p14:nvPr/>
            </p14:nvContentPartPr>
            <p14:xfrm>
              <a:off x="6349180" y="3950700"/>
              <a:ext cx="120240" cy="14760"/>
            </p14:xfrm>
          </p:contentPart>
        </mc:Choice>
        <mc:Fallback>
          <p:pic>
            <p:nvPicPr>
              <p:cNvPr id="168" name="Freihand 167">
                <a:extLst>
                  <a:ext uri="{FF2B5EF4-FFF2-40B4-BE49-F238E27FC236}">
                    <a16:creationId xmlns:a16="http://schemas.microsoft.com/office/drawing/2014/main" id="{D46B388A-005F-426D-A31C-FACE7E1DB2D3}"/>
                  </a:ext>
                </a:extLst>
              </p:cNvPr>
              <p:cNvPicPr/>
              <p:nvPr/>
            </p:nvPicPr>
            <p:blipFill>
              <a:blip r:embed="rId307"/>
              <a:stretch>
                <a:fillRect/>
              </a:stretch>
            </p:blipFill>
            <p:spPr>
              <a:xfrm>
                <a:off x="6344860" y="3946380"/>
                <a:ext cx="1288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9" name="Freihand 168">
                <a:extLst>
                  <a:ext uri="{FF2B5EF4-FFF2-40B4-BE49-F238E27FC236}">
                    <a16:creationId xmlns:a16="http://schemas.microsoft.com/office/drawing/2014/main" id="{1B23A975-FC1C-4A41-A5BB-7BF93BAEC35C}"/>
                  </a:ext>
                </a:extLst>
              </p14:cNvPr>
              <p14:cNvContentPartPr/>
              <p14:nvPr/>
            </p14:nvContentPartPr>
            <p14:xfrm>
              <a:off x="6471220" y="3912900"/>
              <a:ext cx="122760" cy="93960"/>
            </p14:xfrm>
          </p:contentPart>
        </mc:Choice>
        <mc:Fallback>
          <p:pic>
            <p:nvPicPr>
              <p:cNvPr id="169" name="Freihand 168">
                <a:extLst>
                  <a:ext uri="{FF2B5EF4-FFF2-40B4-BE49-F238E27FC236}">
                    <a16:creationId xmlns:a16="http://schemas.microsoft.com/office/drawing/2014/main" id="{1B23A975-FC1C-4A41-A5BB-7BF93BAEC35C}"/>
                  </a:ext>
                </a:extLst>
              </p:cNvPr>
              <p:cNvPicPr/>
              <p:nvPr/>
            </p:nvPicPr>
            <p:blipFill>
              <a:blip r:embed="rId309"/>
              <a:stretch>
                <a:fillRect/>
              </a:stretch>
            </p:blipFill>
            <p:spPr>
              <a:xfrm>
                <a:off x="6466900" y="3908580"/>
                <a:ext cx="1314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0" name="Freihand 169">
                <a:extLst>
                  <a:ext uri="{FF2B5EF4-FFF2-40B4-BE49-F238E27FC236}">
                    <a16:creationId xmlns:a16="http://schemas.microsoft.com/office/drawing/2014/main" id="{A55E87D1-115D-4334-85F9-3958E996EB18}"/>
                  </a:ext>
                </a:extLst>
              </p14:cNvPr>
              <p14:cNvContentPartPr/>
              <p14:nvPr/>
            </p14:nvContentPartPr>
            <p14:xfrm>
              <a:off x="6603700" y="3903180"/>
              <a:ext cx="65880" cy="78840"/>
            </p14:xfrm>
          </p:contentPart>
        </mc:Choice>
        <mc:Fallback>
          <p:pic>
            <p:nvPicPr>
              <p:cNvPr id="170" name="Freihand 169">
                <a:extLst>
                  <a:ext uri="{FF2B5EF4-FFF2-40B4-BE49-F238E27FC236}">
                    <a16:creationId xmlns:a16="http://schemas.microsoft.com/office/drawing/2014/main" id="{A55E87D1-115D-4334-85F9-3958E996EB18}"/>
                  </a:ext>
                </a:extLst>
              </p:cNvPr>
              <p:cNvPicPr/>
              <p:nvPr/>
            </p:nvPicPr>
            <p:blipFill>
              <a:blip r:embed="rId311"/>
              <a:stretch>
                <a:fillRect/>
              </a:stretch>
            </p:blipFill>
            <p:spPr>
              <a:xfrm>
                <a:off x="6599380" y="3898860"/>
                <a:ext cx="74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1" name="Freihand 170">
                <a:extLst>
                  <a:ext uri="{FF2B5EF4-FFF2-40B4-BE49-F238E27FC236}">
                    <a16:creationId xmlns:a16="http://schemas.microsoft.com/office/drawing/2014/main" id="{5E203ED1-12A2-4904-8BF2-36AACF3EFBBC}"/>
                  </a:ext>
                </a:extLst>
              </p14:cNvPr>
              <p14:cNvContentPartPr/>
              <p14:nvPr/>
            </p14:nvContentPartPr>
            <p14:xfrm>
              <a:off x="6692620" y="3904980"/>
              <a:ext cx="81720" cy="82800"/>
            </p14:xfrm>
          </p:contentPart>
        </mc:Choice>
        <mc:Fallback>
          <p:pic>
            <p:nvPicPr>
              <p:cNvPr id="171" name="Freihand 170">
                <a:extLst>
                  <a:ext uri="{FF2B5EF4-FFF2-40B4-BE49-F238E27FC236}">
                    <a16:creationId xmlns:a16="http://schemas.microsoft.com/office/drawing/2014/main" id="{5E203ED1-12A2-4904-8BF2-36AACF3EFBBC}"/>
                  </a:ext>
                </a:extLst>
              </p:cNvPr>
              <p:cNvPicPr/>
              <p:nvPr/>
            </p:nvPicPr>
            <p:blipFill>
              <a:blip r:embed="rId313"/>
              <a:stretch>
                <a:fillRect/>
              </a:stretch>
            </p:blipFill>
            <p:spPr>
              <a:xfrm>
                <a:off x="6688300" y="3900660"/>
                <a:ext cx="90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2" name="Freihand 171">
                <a:extLst>
                  <a:ext uri="{FF2B5EF4-FFF2-40B4-BE49-F238E27FC236}">
                    <a16:creationId xmlns:a16="http://schemas.microsoft.com/office/drawing/2014/main" id="{28324DC0-BE7F-4588-9A6F-6E5183CD601B}"/>
                  </a:ext>
                </a:extLst>
              </p14:cNvPr>
              <p14:cNvContentPartPr/>
              <p14:nvPr/>
            </p14:nvContentPartPr>
            <p14:xfrm>
              <a:off x="5672020" y="4039260"/>
              <a:ext cx="1125000" cy="76680"/>
            </p14:xfrm>
          </p:contentPart>
        </mc:Choice>
        <mc:Fallback>
          <p:pic>
            <p:nvPicPr>
              <p:cNvPr id="172" name="Freihand 171">
                <a:extLst>
                  <a:ext uri="{FF2B5EF4-FFF2-40B4-BE49-F238E27FC236}">
                    <a16:creationId xmlns:a16="http://schemas.microsoft.com/office/drawing/2014/main" id="{28324DC0-BE7F-4588-9A6F-6E5183CD601B}"/>
                  </a:ext>
                </a:extLst>
              </p:cNvPr>
              <p:cNvPicPr/>
              <p:nvPr/>
            </p:nvPicPr>
            <p:blipFill>
              <a:blip r:embed="rId315"/>
              <a:stretch>
                <a:fillRect/>
              </a:stretch>
            </p:blipFill>
            <p:spPr>
              <a:xfrm>
                <a:off x="5667700" y="4034940"/>
                <a:ext cx="1133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5" name="Freihand 174">
                <a:extLst>
                  <a:ext uri="{FF2B5EF4-FFF2-40B4-BE49-F238E27FC236}">
                    <a16:creationId xmlns:a16="http://schemas.microsoft.com/office/drawing/2014/main" id="{C3A25394-4430-4FA2-82B3-9D1E616C6398}"/>
                  </a:ext>
                </a:extLst>
              </p14:cNvPr>
              <p14:cNvContentPartPr/>
              <p14:nvPr/>
            </p14:nvContentPartPr>
            <p14:xfrm>
              <a:off x="6033100" y="4203060"/>
              <a:ext cx="172440" cy="96480"/>
            </p14:xfrm>
          </p:contentPart>
        </mc:Choice>
        <mc:Fallback>
          <p:pic>
            <p:nvPicPr>
              <p:cNvPr id="175" name="Freihand 174">
                <a:extLst>
                  <a:ext uri="{FF2B5EF4-FFF2-40B4-BE49-F238E27FC236}">
                    <a16:creationId xmlns:a16="http://schemas.microsoft.com/office/drawing/2014/main" id="{C3A25394-4430-4FA2-82B3-9D1E616C6398}"/>
                  </a:ext>
                </a:extLst>
              </p:cNvPr>
              <p:cNvPicPr/>
              <p:nvPr/>
            </p:nvPicPr>
            <p:blipFill>
              <a:blip r:embed="rId317"/>
              <a:stretch>
                <a:fillRect/>
              </a:stretch>
            </p:blipFill>
            <p:spPr>
              <a:xfrm>
                <a:off x="6028780" y="4198740"/>
                <a:ext cx="181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6" name="Freihand 175">
                <a:extLst>
                  <a:ext uri="{FF2B5EF4-FFF2-40B4-BE49-F238E27FC236}">
                    <a16:creationId xmlns:a16="http://schemas.microsoft.com/office/drawing/2014/main" id="{DED6C1F4-65CE-43B3-B915-C06A02B834E0}"/>
                  </a:ext>
                </a:extLst>
              </p14:cNvPr>
              <p14:cNvContentPartPr/>
              <p14:nvPr/>
            </p14:nvContentPartPr>
            <p14:xfrm>
              <a:off x="6224260" y="4211700"/>
              <a:ext cx="58680" cy="70920"/>
            </p14:xfrm>
          </p:contentPart>
        </mc:Choice>
        <mc:Fallback>
          <p:pic>
            <p:nvPicPr>
              <p:cNvPr id="176" name="Freihand 175">
                <a:extLst>
                  <a:ext uri="{FF2B5EF4-FFF2-40B4-BE49-F238E27FC236}">
                    <a16:creationId xmlns:a16="http://schemas.microsoft.com/office/drawing/2014/main" id="{DED6C1F4-65CE-43B3-B915-C06A02B834E0}"/>
                  </a:ext>
                </a:extLst>
              </p:cNvPr>
              <p:cNvPicPr/>
              <p:nvPr/>
            </p:nvPicPr>
            <p:blipFill>
              <a:blip r:embed="rId319"/>
              <a:stretch>
                <a:fillRect/>
              </a:stretch>
            </p:blipFill>
            <p:spPr>
              <a:xfrm>
                <a:off x="6219940" y="4207380"/>
                <a:ext cx="67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7" name="Freihand 176">
                <a:extLst>
                  <a:ext uri="{FF2B5EF4-FFF2-40B4-BE49-F238E27FC236}">
                    <a16:creationId xmlns:a16="http://schemas.microsoft.com/office/drawing/2014/main" id="{5813BAB2-9953-4269-AC97-717E7E45838D}"/>
                  </a:ext>
                </a:extLst>
              </p14:cNvPr>
              <p14:cNvContentPartPr/>
              <p14:nvPr/>
            </p14:nvContentPartPr>
            <p14:xfrm>
              <a:off x="6318220" y="4191180"/>
              <a:ext cx="111240" cy="89640"/>
            </p14:xfrm>
          </p:contentPart>
        </mc:Choice>
        <mc:Fallback>
          <p:pic>
            <p:nvPicPr>
              <p:cNvPr id="177" name="Freihand 176">
                <a:extLst>
                  <a:ext uri="{FF2B5EF4-FFF2-40B4-BE49-F238E27FC236}">
                    <a16:creationId xmlns:a16="http://schemas.microsoft.com/office/drawing/2014/main" id="{5813BAB2-9953-4269-AC97-717E7E45838D}"/>
                  </a:ext>
                </a:extLst>
              </p:cNvPr>
              <p:cNvPicPr/>
              <p:nvPr/>
            </p:nvPicPr>
            <p:blipFill>
              <a:blip r:embed="rId321"/>
              <a:stretch>
                <a:fillRect/>
              </a:stretch>
            </p:blipFill>
            <p:spPr>
              <a:xfrm>
                <a:off x="6313900" y="4186860"/>
                <a:ext cx="119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1" name="Freihand 190">
                <a:extLst>
                  <a:ext uri="{FF2B5EF4-FFF2-40B4-BE49-F238E27FC236}">
                    <a16:creationId xmlns:a16="http://schemas.microsoft.com/office/drawing/2014/main" id="{F4A13CBF-98F3-48E8-828B-CE18465ABD99}"/>
                  </a:ext>
                </a:extLst>
              </p14:cNvPr>
              <p14:cNvContentPartPr/>
              <p14:nvPr/>
            </p14:nvContentPartPr>
            <p14:xfrm>
              <a:off x="2729740" y="1398660"/>
              <a:ext cx="505800" cy="275760"/>
            </p14:xfrm>
          </p:contentPart>
        </mc:Choice>
        <mc:Fallback>
          <p:pic>
            <p:nvPicPr>
              <p:cNvPr id="191" name="Freihand 190">
                <a:extLst>
                  <a:ext uri="{FF2B5EF4-FFF2-40B4-BE49-F238E27FC236}">
                    <a16:creationId xmlns:a16="http://schemas.microsoft.com/office/drawing/2014/main" id="{F4A13CBF-98F3-48E8-828B-CE18465ABD99}"/>
                  </a:ext>
                </a:extLst>
              </p:cNvPr>
              <p:cNvPicPr/>
              <p:nvPr/>
            </p:nvPicPr>
            <p:blipFill>
              <a:blip r:embed="rId323"/>
              <a:stretch>
                <a:fillRect/>
              </a:stretch>
            </p:blipFill>
            <p:spPr>
              <a:xfrm>
                <a:off x="2725420" y="1394340"/>
                <a:ext cx="5144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2" name="Freihand 191">
                <a:extLst>
                  <a:ext uri="{FF2B5EF4-FFF2-40B4-BE49-F238E27FC236}">
                    <a16:creationId xmlns:a16="http://schemas.microsoft.com/office/drawing/2014/main" id="{D5E681BE-156D-4155-81F5-34490E7FEF4D}"/>
                  </a:ext>
                </a:extLst>
              </p14:cNvPr>
              <p14:cNvContentPartPr/>
              <p14:nvPr/>
            </p14:nvContentPartPr>
            <p14:xfrm>
              <a:off x="2466580" y="2083020"/>
              <a:ext cx="375840" cy="254880"/>
            </p14:xfrm>
          </p:contentPart>
        </mc:Choice>
        <mc:Fallback>
          <p:pic>
            <p:nvPicPr>
              <p:cNvPr id="192" name="Freihand 191">
                <a:extLst>
                  <a:ext uri="{FF2B5EF4-FFF2-40B4-BE49-F238E27FC236}">
                    <a16:creationId xmlns:a16="http://schemas.microsoft.com/office/drawing/2014/main" id="{D5E681BE-156D-4155-81F5-34490E7FEF4D}"/>
                  </a:ext>
                </a:extLst>
              </p:cNvPr>
              <p:cNvPicPr/>
              <p:nvPr/>
            </p:nvPicPr>
            <p:blipFill>
              <a:blip r:embed="rId325"/>
              <a:stretch>
                <a:fillRect/>
              </a:stretch>
            </p:blipFill>
            <p:spPr>
              <a:xfrm>
                <a:off x="2462260" y="2078700"/>
                <a:ext cx="3844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3" name="Freihand 192">
                <a:extLst>
                  <a:ext uri="{FF2B5EF4-FFF2-40B4-BE49-F238E27FC236}">
                    <a16:creationId xmlns:a16="http://schemas.microsoft.com/office/drawing/2014/main" id="{2287F5F2-595A-4013-8212-3799C92327A7}"/>
                  </a:ext>
                </a:extLst>
              </p14:cNvPr>
              <p14:cNvContentPartPr/>
              <p14:nvPr/>
            </p14:nvContentPartPr>
            <p14:xfrm>
              <a:off x="865300" y="4807860"/>
              <a:ext cx="136440" cy="43560"/>
            </p14:xfrm>
          </p:contentPart>
        </mc:Choice>
        <mc:Fallback>
          <p:pic>
            <p:nvPicPr>
              <p:cNvPr id="193" name="Freihand 192">
                <a:extLst>
                  <a:ext uri="{FF2B5EF4-FFF2-40B4-BE49-F238E27FC236}">
                    <a16:creationId xmlns:a16="http://schemas.microsoft.com/office/drawing/2014/main" id="{2287F5F2-595A-4013-8212-3799C92327A7}"/>
                  </a:ext>
                </a:extLst>
              </p:cNvPr>
              <p:cNvPicPr/>
              <p:nvPr/>
            </p:nvPicPr>
            <p:blipFill>
              <a:blip r:embed="rId327"/>
              <a:stretch>
                <a:fillRect/>
              </a:stretch>
            </p:blipFill>
            <p:spPr>
              <a:xfrm>
                <a:off x="860980" y="4803540"/>
                <a:ext cx="1450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4" name="Freihand 193">
                <a:extLst>
                  <a:ext uri="{FF2B5EF4-FFF2-40B4-BE49-F238E27FC236}">
                    <a16:creationId xmlns:a16="http://schemas.microsoft.com/office/drawing/2014/main" id="{7C87F68C-3663-428B-BBC7-1475C61097ED}"/>
                  </a:ext>
                </a:extLst>
              </p14:cNvPr>
              <p14:cNvContentPartPr/>
              <p14:nvPr/>
            </p14:nvContentPartPr>
            <p14:xfrm>
              <a:off x="1015420" y="4755660"/>
              <a:ext cx="114480" cy="152280"/>
            </p14:xfrm>
          </p:contentPart>
        </mc:Choice>
        <mc:Fallback>
          <p:pic>
            <p:nvPicPr>
              <p:cNvPr id="194" name="Freihand 193">
                <a:extLst>
                  <a:ext uri="{FF2B5EF4-FFF2-40B4-BE49-F238E27FC236}">
                    <a16:creationId xmlns:a16="http://schemas.microsoft.com/office/drawing/2014/main" id="{7C87F68C-3663-428B-BBC7-1475C61097ED}"/>
                  </a:ext>
                </a:extLst>
              </p:cNvPr>
              <p:cNvPicPr/>
              <p:nvPr/>
            </p:nvPicPr>
            <p:blipFill>
              <a:blip r:embed="rId329"/>
              <a:stretch>
                <a:fillRect/>
              </a:stretch>
            </p:blipFill>
            <p:spPr>
              <a:xfrm>
                <a:off x="1011100" y="4751340"/>
                <a:ext cx="123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6" name="Freihand 195">
                <a:extLst>
                  <a:ext uri="{FF2B5EF4-FFF2-40B4-BE49-F238E27FC236}">
                    <a16:creationId xmlns:a16="http://schemas.microsoft.com/office/drawing/2014/main" id="{753C64A1-FD7C-4F95-A245-47F352750A26}"/>
                  </a:ext>
                </a:extLst>
              </p14:cNvPr>
              <p14:cNvContentPartPr/>
              <p14:nvPr/>
            </p14:nvContentPartPr>
            <p14:xfrm>
              <a:off x="1353820" y="4683300"/>
              <a:ext cx="96480" cy="125280"/>
            </p14:xfrm>
          </p:contentPart>
        </mc:Choice>
        <mc:Fallback>
          <p:pic>
            <p:nvPicPr>
              <p:cNvPr id="196" name="Freihand 195">
                <a:extLst>
                  <a:ext uri="{FF2B5EF4-FFF2-40B4-BE49-F238E27FC236}">
                    <a16:creationId xmlns:a16="http://schemas.microsoft.com/office/drawing/2014/main" id="{753C64A1-FD7C-4F95-A245-47F352750A26}"/>
                  </a:ext>
                </a:extLst>
              </p:cNvPr>
              <p:cNvPicPr/>
              <p:nvPr/>
            </p:nvPicPr>
            <p:blipFill>
              <a:blip r:embed="rId331"/>
              <a:stretch>
                <a:fillRect/>
              </a:stretch>
            </p:blipFill>
            <p:spPr>
              <a:xfrm>
                <a:off x="1349500" y="4678980"/>
                <a:ext cx="105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7" name="Freihand 196">
                <a:extLst>
                  <a:ext uri="{FF2B5EF4-FFF2-40B4-BE49-F238E27FC236}">
                    <a16:creationId xmlns:a16="http://schemas.microsoft.com/office/drawing/2014/main" id="{90C0B93A-1D72-4CA2-9B1A-A3C9B6392F58}"/>
                  </a:ext>
                </a:extLst>
              </p14:cNvPr>
              <p14:cNvContentPartPr/>
              <p14:nvPr/>
            </p14:nvContentPartPr>
            <p14:xfrm>
              <a:off x="1457500" y="4750260"/>
              <a:ext cx="147960" cy="77400"/>
            </p14:xfrm>
          </p:contentPart>
        </mc:Choice>
        <mc:Fallback>
          <p:pic>
            <p:nvPicPr>
              <p:cNvPr id="197" name="Freihand 196">
                <a:extLst>
                  <a:ext uri="{FF2B5EF4-FFF2-40B4-BE49-F238E27FC236}">
                    <a16:creationId xmlns:a16="http://schemas.microsoft.com/office/drawing/2014/main" id="{90C0B93A-1D72-4CA2-9B1A-A3C9B6392F58}"/>
                  </a:ext>
                </a:extLst>
              </p:cNvPr>
              <p:cNvPicPr/>
              <p:nvPr/>
            </p:nvPicPr>
            <p:blipFill>
              <a:blip r:embed="rId333"/>
              <a:stretch>
                <a:fillRect/>
              </a:stretch>
            </p:blipFill>
            <p:spPr>
              <a:xfrm>
                <a:off x="1453180" y="4745940"/>
                <a:ext cx="156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8" name="Freihand 197">
                <a:extLst>
                  <a:ext uri="{FF2B5EF4-FFF2-40B4-BE49-F238E27FC236}">
                    <a16:creationId xmlns:a16="http://schemas.microsoft.com/office/drawing/2014/main" id="{D293D357-F820-4533-BAD4-6B81E6570AD4}"/>
                  </a:ext>
                </a:extLst>
              </p14:cNvPr>
              <p14:cNvContentPartPr/>
              <p14:nvPr/>
            </p14:nvContentPartPr>
            <p14:xfrm>
              <a:off x="1645420" y="4655580"/>
              <a:ext cx="150840" cy="159840"/>
            </p14:xfrm>
          </p:contentPart>
        </mc:Choice>
        <mc:Fallback>
          <p:pic>
            <p:nvPicPr>
              <p:cNvPr id="198" name="Freihand 197">
                <a:extLst>
                  <a:ext uri="{FF2B5EF4-FFF2-40B4-BE49-F238E27FC236}">
                    <a16:creationId xmlns:a16="http://schemas.microsoft.com/office/drawing/2014/main" id="{D293D357-F820-4533-BAD4-6B81E6570AD4}"/>
                  </a:ext>
                </a:extLst>
              </p:cNvPr>
              <p:cNvPicPr/>
              <p:nvPr/>
            </p:nvPicPr>
            <p:blipFill>
              <a:blip r:embed="rId335"/>
              <a:stretch>
                <a:fillRect/>
              </a:stretch>
            </p:blipFill>
            <p:spPr>
              <a:xfrm>
                <a:off x="1641100" y="4651260"/>
                <a:ext cx="159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9" name="Freihand 198">
                <a:extLst>
                  <a:ext uri="{FF2B5EF4-FFF2-40B4-BE49-F238E27FC236}">
                    <a16:creationId xmlns:a16="http://schemas.microsoft.com/office/drawing/2014/main" id="{E3EB4AF7-BECA-439B-A9CB-B0D207B30C8B}"/>
                  </a:ext>
                </a:extLst>
              </p14:cNvPr>
              <p14:cNvContentPartPr/>
              <p14:nvPr/>
            </p14:nvContentPartPr>
            <p14:xfrm>
              <a:off x="1573780" y="4635780"/>
              <a:ext cx="24480" cy="1800"/>
            </p14:xfrm>
          </p:contentPart>
        </mc:Choice>
        <mc:Fallback>
          <p:pic>
            <p:nvPicPr>
              <p:cNvPr id="199" name="Freihand 198">
                <a:extLst>
                  <a:ext uri="{FF2B5EF4-FFF2-40B4-BE49-F238E27FC236}">
                    <a16:creationId xmlns:a16="http://schemas.microsoft.com/office/drawing/2014/main" id="{E3EB4AF7-BECA-439B-A9CB-B0D207B30C8B}"/>
                  </a:ext>
                </a:extLst>
              </p:cNvPr>
              <p:cNvPicPr/>
              <p:nvPr/>
            </p:nvPicPr>
            <p:blipFill>
              <a:blip r:embed="rId337"/>
              <a:stretch>
                <a:fillRect/>
              </a:stretch>
            </p:blipFill>
            <p:spPr>
              <a:xfrm>
                <a:off x="1569460" y="4631460"/>
                <a:ext cx="331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0" name="Freihand 199">
                <a:extLst>
                  <a:ext uri="{FF2B5EF4-FFF2-40B4-BE49-F238E27FC236}">
                    <a16:creationId xmlns:a16="http://schemas.microsoft.com/office/drawing/2014/main" id="{C3081701-CBA2-43CC-8840-95EA61982CC4}"/>
                  </a:ext>
                </a:extLst>
              </p14:cNvPr>
              <p14:cNvContentPartPr/>
              <p14:nvPr/>
            </p14:nvContentPartPr>
            <p14:xfrm>
              <a:off x="1962220" y="4603020"/>
              <a:ext cx="155160" cy="144720"/>
            </p14:xfrm>
          </p:contentPart>
        </mc:Choice>
        <mc:Fallback>
          <p:pic>
            <p:nvPicPr>
              <p:cNvPr id="200" name="Freihand 199">
                <a:extLst>
                  <a:ext uri="{FF2B5EF4-FFF2-40B4-BE49-F238E27FC236}">
                    <a16:creationId xmlns:a16="http://schemas.microsoft.com/office/drawing/2014/main" id="{C3081701-CBA2-43CC-8840-95EA61982CC4}"/>
                  </a:ext>
                </a:extLst>
              </p:cNvPr>
              <p:cNvPicPr/>
              <p:nvPr/>
            </p:nvPicPr>
            <p:blipFill>
              <a:blip r:embed="rId339"/>
              <a:stretch>
                <a:fillRect/>
              </a:stretch>
            </p:blipFill>
            <p:spPr>
              <a:xfrm>
                <a:off x="1957900" y="4598700"/>
                <a:ext cx="163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1" name="Freihand 200">
                <a:extLst>
                  <a:ext uri="{FF2B5EF4-FFF2-40B4-BE49-F238E27FC236}">
                    <a16:creationId xmlns:a16="http://schemas.microsoft.com/office/drawing/2014/main" id="{6C6BD5BC-AFE2-4AB7-8C24-DEBDCBA551D8}"/>
                  </a:ext>
                </a:extLst>
              </p14:cNvPr>
              <p14:cNvContentPartPr/>
              <p14:nvPr/>
            </p14:nvContentPartPr>
            <p14:xfrm>
              <a:off x="2029540" y="4690500"/>
              <a:ext cx="92880" cy="25200"/>
            </p14:xfrm>
          </p:contentPart>
        </mc:Choice>
        <mc:Fallback>
          <p:pic>
            <p:nvPicPr>
              <p:cNvPr id="201" name="Freihand 200">
                <a:extLst>
                  <a:ext uri="{FF2B5EF4-FFF2-40B4-BE49-F238E27FC236}">
                    <a16:creationId xmlns:a16="http://schemas.microsoft.com/office/drawing/2014/main" id="{6C6BD5BC-AFE2-4AB7-8C24-DEBDCBA551D8}"/>
                  </a:ext>
                </a:extLst>
              </p:cNvPr>
              <p:cNvPicPr/>
              <p:nvPr/>
            </p:nvPicPr>
            <p:blipFill>
              <a:blip r:embed="rId341"/>
              <a:stretch>
                <a:fillRect/>
              </a:stretch>
            </p:blipFill>
            <p:spPr>
              <a:xfrm>
                <a:off x="2025220" y="4686180"/>
                <a:ext cx="1015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2" name="Freihand 201">
                <a:extLst>
                  <a:ext uri="{FF2B5EF4-FFF2-40B4-BE49-F238E27FC236}">
                    <a16:creationId xmlns:a16="http://schemas.microsoft.com/office/drawing/2014/main" id="{F44C979F-BABC-46CC-8354-6602A129DE48}"/>
                  </a:ext>
                </a:extLst>
              </p14:cNvPr>
              <p14:cNvContentPartPr/>
              <p14:nvPr/>
            </p14:nvContentPartPr>
            <p14:xfrm>
              <a:off x="2119900" y="4669620"/>
              <a:ext cx="374040" cy="153000"/>
            </p14:xfrm>
          </p:contentPart>
        </mc:Choice>
        <mc:Fallback>
          <p:pic>
            <p:nvPicPr>
              <p:cNvPr id="202" name="Freihand 201">
                <a:extLst>
                  <a:ext uri="{FF2B5EF4-FFF2-40B4-BE49-F238E27FC236}">
                    <a16:creationId xmlns:a16="http://schemas.microsoft.com/office/drawing/2014/main" id="{F44C979F-BABC-46CC-8354-6602A129DE48}"/>
                  </a:ext>
                </a:extLst>
              </p:cNvPr>
              <p:cNvPicPr/>
              <p:nvPr/>
            </p:nvPicPr>
            <p:blipFill>
              <a:blip r:embed="rId343"/>
              <a:stretch>
                <a:fillRect/>
              </a:stretch>
            </p:blipFill>
            <p:spPr>
              <a:xfrm>
                <a:off x="2115580" y="4665300"/>
                <a:ext cx="3826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3" name="Freihand 202">
                <a:extLst>
                  <a:ext uri="{FF2B5EF4-FFF2-40B4-BE49-F238E27FC236}">
                    <a16:creationId xmlns:a16="http://schemas.microsoft.com/office/drawing/2014/main" id="{C0ED4FF7-9B5A-4648-88A2-1E555A37F35F}"/>
                  </a:ext>
                </a:extLst>
              </p14:cNvPr>
              <p14:cNvContentPartPr/>
              <p14:nvPr/>
            </p14:nvContentPartPr>
            <p14:xfrm>
              <a:off x="2541820" y="4686900"/>
              <a:ext cx="210240" cy="52200"/>
            </p14:xfrm>
          </p:contentPart>
        </mc:Choice>
        <mc:Fallback>
          <p:pic>
            <p:nvPicPr>
              <p:cNvPr id="203" name="Freihand 202">
                <a:extLst>
                  <a:ext uri="{FF2B5EF4-FFF2-40B4-BE49-F238E27FC236}">
                    <a16:creationId xmlns:a16="http://schemas.microsoft.com/office/drawing/2014/main" id="{C0ED4FF7-9B5A-4648-88A2-1E555A37F35F}"/>
                  </a:ext>
                </a:extLst>
              </p:cNvPr>
              <p:cNvPicPr/>
              <p:nvPr/>
            </p:nvPicPr>
            <p:blipFill>
              <a:blip r:embed="rId345"/>
              <a:stretch>
                <a:fillRect/>
              </a:stretch>
            </p:blipFill>
            <p:spPr>
              <a:xfrm>
                <a:off x="2537500" y="4682580"/>
                <a:ext cx="218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4" name="Freihand 203">
                <a:extLst>
                  <a:ext uri="{FF2B5EF4-FFF2-40B4-BE49-F238E27FC236}">
                    <a16:creationId xmlns:a16="http://schemas.microsoft.com/office/drawing/2014/main" id="{34829792-AD6F-4D9C-9802-E5A47FBEEF38}"/>
                  </a:ext>
                </a:extLst>
              </p14:cNvPr>
              <p14:cNvContentPartPr/>
              <p14:nvPr/>
            </p14:nvContentPartPr>
            <p14:xfrm>
              <a:off x="2795620" y="4624620"/>
              <a:ext cx="273960" cy="121680"/>
            </p14:xfrm>
          </p:contentPart>
        </mc:Choice>
        <mc:Fallback>
          <p:pic>
            <p:nvPicPr>
              <p:cNvPr id="204" name="Freihand 203">
                <a:extLst>
                  <a:ext uri="{FF2B5EF4-FFF2-40B4-BE49-F238E27FC236}">
                    <a16:creationId xmlns:a16="http://schemas.microsoft.com/office/drawing/2014/main" id="{34829792-AD6F-4D9C-9802-E5A47FBEEF38}"/>
                  </a:ext>
                </a:extLst>
              </p:cNvPr>
              <p:cNvPicPr/>
              <p:nvPr/>
            </p:nvPicPr>
            <p:blipFill>
              <a:blip r:embed="rId347"/>
              <a:stretch>
                <a:fillRect/>
              </a:stretch>
            </p:blipFill>
            <p:spPr>
              <a:xfrm>
                <a:off x="2791300" y="4620300"/>
                <a:ext cx="282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5" name="Freihand 204">
                <a:extLst>
                  <a:ext uri="{FF2B5EF4-FFF2-40B4-BE49-F238E27FC236}">
                    <a16:creationId xmlns:a16="http://schemas.microsoft.com/office/drawing/2014/main" id="{273BA7F7-30BF-47A7-8FE7-1C5DE302A240}"/>
                  </a:ext>
                </a:extLst>
              </p14:cNvPr>
              <p14:cNvContentPartPr/>
              <p14:nvPr/>
            </p14:nvContentPartPr>
            <p14:xfrm>
              <a:off x="3113860" y="4642980"/>
              <a:ext cx="180000" cy="96480"/>
            </p14:xfrm>
          </p:contentPart>
        </mc:Choice>
        <mc:Fallback>
          <p:pic>
            <p:nvPicPr>
              <p:cNvPr id="205" name="Freihand 204">
                <a:extLst>
                  <a:ext uri="{FF2B5EF4-FFF2-40B4-BE49-F238E27FC236}">
                    <a16:creationId xmlns:a16="http://schemas.microsoft.com/office/drawing/2014/main" id="{273BA7F7-30BF-47A7-8FE7-1C5DE302A240}"/>
                  </a:ext>
                </a:extLst>
              </p:cNvPr>
              <p:cNvPicPr/>
              <p:nvPr/>
            </p:nvPicPr>
            <p:blipFill>
              <a:blip r:embed="rId349"/>
              <a:stretch>
                <a:fillRect/>
              </a:stretch>
            </p:blipFill>
            <p:spPr>
              <a:xfrm>
                <a:off x="3109540" y="4638660"/>
                <a:ext cx="1886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7" name="Freihand 206">
                <a:extLst>
                  <a:ext uri="{FF2B5EF4-FFF2-40B4-BE49-F238E27FC236}">
                    <a16:creationId xmlns:a16="http://schemas.microsoft.com/office/drawing/2014/main" id="{5671C5FB-5A97-4E5F-8C8B-88FCDAE09DA5}"/>
                  </a:ext>
                </a:extLst>
              </p14:cNvPr>
              <p14:cNvContentPartPr/>
              <p14:nvPr/>
            </p14:nvContentPartPr>
            <p14:xfrm>
              <a:off x="3476380" y="4588980"/>
              <a:ext cx="148680" cy="155160"/>
            </p14:xfrm>
          </p:contentPart>
        </mc:Choice>
        <mc:Fallback>
          <p:pic>
            <p:nvPicPr>
              <p:cNvPr id="207" name="Freihand 206">
                <a:extLst>
                  <a:ext uri="{FF2B5EF4-FFF2-40B4-BE49-F238E27FC236}">
                    <a16:creationId xmlns:a16="http://schemas.microsoft.com/office/drawing/2014/main" id="{5671C5FB-5A97-4E5F-8C8B-88FCDAE09DA5}"/>
                  </a:ext>
                </a:extLst>
              </p:cNvPr>
              <p:cNvPicPr/>
              <p:nvPr/>
            </p:nvPicPr>
            <p:blipFill>
              <a:blip r:embed="rId351"/>
              <a:stretch>
                <a:fillRect/>
              </a:stretch>
            </p:blipFill>
            <p:spPr>
              <a:xfrm>
                <a:off x="3472060" y="4584660"/>
                <a:ext cx="157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8" name="Freihand 207">
                <a:extLst>
                  <a:ext uri="{FF2B5EF4-FFF2-40B4-BE49-F238E27FC236}">
                    <a16:creationId xmlns:a16="http://schemas.microsoft.com/office/drawing/2014/main" id="{9314EABA-1B2F-4189-A8D7-63CC356DD9FE}"/>
                  </a:ext>
                </a:extLst>
              </p14:cNvPr>
              <p14:cNvContentPartPr/>
              <p14:nvPr/>
            </p14:nvContentPartPr>
            <p14:xfrm>
              <a:off x="3700660" y="4583940"/>
              <a:ext cx="99720" cy="166320"/>
            </p14:xfrm>
          </p:contentPart>
        </mc:Choice>
        <mc:Fallback>
          <p:pic>
            <p:nvPicPr>
              <p:cNvPr id="208" name="Freihand 207">
                <a:extLst>
                  <a:ext uri="{FF2B5EF4-FFF2-40B4-BE49-F238E27FC236}">
                    <a16:creationId xmlns:a16="http://schemas.microsoft.com/office/drawing/2014/main" id="{9314EABA-1B2F-4189-A8D7-63CC356DD9FE}"/>
                  </a:ext>
                </a:extLst>
              </p:cNvPr>
              <p:cNvPicPr/>
              <p:nvPr/>
            </p:nvPicPr>
            <p:blipFill>
              <a:blip r:embed="rId353"/>
              <a:stretch>
                <a:fillRect/>
              </a:stretch>
            </p:blipFill>
            <p:spPr>
              <a:xfrm>
                <a:off x="3696340" y="4579620"/>
                <a:ext cx="1083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0" name="Freihand 209">
                <a:extLst>
                  <a:ext uri="{FF2B5EF4-FFF2-40B4-BE49-F238E27FC236}">
                    <a16:creationId xmlns:a16="http://schemas.microsoft.com/office/drawing/2014/main" id="{5B162D0B-6821-49F3-95D9-0752E82267EF}"/>
                  </a:ext>
                </a:extLst>
              </p14:cNvPr>
              <p14:cNvContentPartPr/>
              <p14:nvPr/>
            </p14:nvContentPartPr>
            <p14:xfrm>
              <a:off x="3874900" y="4595100"/>
              <a:ext cx="144000" cy="120600"/>
            </p14:xfrm>
          </p:contentPart>
        </mc:Choice>
        <mc:Fallback>
          <p:pic>
            <p:nvPicPr>
              <p:cNvPr id="210" name="Freihand 209">
                <a:extLst>
                  <a:ext uri="{FF2B5EF4-FFF2-40B4-BE49-F238E27FC236}">
                    <a16:creationId xmlns:a16="http://schemas.microsoft.com/office/drawing/2014/main" id="{5B162D0B-6821-49F3-95D9-0752E82267EF}"/>
                  </a:ext>
                </a:extLst>
              </p:cNvPr>
              <p:cNvPicPr/>
              <p:nvPr/>
            </p:nvPicPr>
            <p:blipFill>
              <a:blip r:embed="rId355"/>
              <a:stretch>
                <a:fillRect/>
              </a:stretch>
            </p:blipFill>
            <p:spPr>
              <a:xfrm>
                <a:off x="3870580" y="4590780"/>
                <a:ext cx="152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2" name="Freihand 211">
                <a:extLst>
                  <a:ext uri="{FF2B5EF4-FFF2-40B4-BE49-F238E27FC236}">
                    <a16:creationId xmlns:a16="http://schemas.microsoft.com/office/drawing/2014/main" id="{5CF0EAA8-6DB6-466B-AD3B-0B171D348335}"/>
                  </a:ext>
                </a:extLst>
              </p14:cNvPr>
              <p14:cNvContentPartPr/>
              <p14:nvPr/>
            </p14:nvContentPartPr>
            <p14:xfrm>
              <a:off x="4230940" y="4624980"/>
              <a:ext cx="235800" cy="73800"/>
            </p14:xfrm>
          </p:contentPart>
        </mc:Choice>
        <mc:Fallback>
          <p:pic>
            <p:nvPicPr>
              <p:cNvPr id="212" name="Freihand 211">
                <a:extLst>
                  <a:ext uri="{FF2B5EF4-FFF2-40B4-BE49-F238E27FC236}">
                    <a16:creationId xmlns:a16="http://schemas.microsoft.com/office/drawing/2014/main" id="{5CF0EAA8-6DB6-466B-AD3B-0B171D348335}"/>
                  </a:ext>
                </a:extLst>
              </p:cNvPr>
              <p:cNvPicPr/>
              <p:nvPr/>
            </p:nvPicPr>
            <p:blipFill>
              <a:blip r:embed="rId357"/>
              <a:stretch>
                <a:fillRect/>
              </a:stretch>
            </p:blipFill>
            <p:spPr>
              <a:xfrm>
                <a:off x="4226620" y="4620660"/>
                <a:ext cx="2444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3" name="Freihand 212">
                <a:extLst>
                  <a:ext uri="{FF2B5EF4-FFF2-40B4-BE49-F238E27FC236}">
                    <a16:creationId xmlns:a16="http://schemas.microsoft.com/office/drawing/2014/main" id="{2BCFCF82-D7F0-4F97-A3E3-0C7D730F3EF4}"/>
                  </a:ext>
                </a:extLst>
              </p14:cNvPr>
              <p14:cNvContentPartPr/>
              <p14:nvPr/>
            </p14:nvContentPartPr>
            <p14:xfrm>
              <a:off x="4464580" y="4573140"/>
              <a:ext cx="72360" cy="124200"/>
            </p14:xfrm>
          </p:contentPart>
        </mc:Choice>
        <mc:Fallback>
          <p:pic>
            <p:nvPicPr>
              <p:cNvPr id="213" name="Freihand 212">
                <a:extLst>
                  <a:ext uri="{FF2B5EF4-FFF2-40B4-BE49-F238E27FC236}">
                    <a16:creationId xmlns:a16="http://schemas.microsoft.com/office/drawing/2014/main" id="{2BCFCF82-D7F0-4F97-A3E3-0C7D730F3EF4}"/>
                  </a:ext>
                </a:extLst>
              </p:cNvPr>
              <p:cNvPicPr/>
              <p:nvPr/>
            </p:nvPicPr>
            <p:blipFill>
              <a:blip r:embed="rId359"/>
              <a:stretch>
                <a:fillRect/>
              </a:stretch>
            </p:blipFill>
            <p:spPr>
              <a:xfrm>
                <a:off x="4460260" y="4568820"/>
                <a:ext cx="81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4" name="Freihand 213">
                <a:extLst>
                  <a:ext uri="{FF2B5EF4-FFF2-40B4-BE49-F238E27FC236}">
                    <a16:creationId xmlns:a16="http://schemas.microsoft.com/office/drawing/2014/main" id="{25CDB198-1C55-452A-A551-52A82BE3ED1E}"/>
                  </a:ext>
                </a:extLst>
              </p14:cNvPr>
              <p14:cNvContentPartPr/>
              <p14:nvPr/>
            </p14:nvContentPartPr>
            <p14:xfrm>
              <a:off x="4440820" y="4527780"/>
              <a:ext cx="8280" cy="16200"/>
            </p14:xfrm>
          </p:contentPart>
        </mc:Choice>
        <mc:Fallback>
          <p:pic>
            <p:nvPicPr>
              <p:cNvPr id="214" name="Freihand 213">
                <a:extLst>
                  <a:ext uri="{FF2B5EF4-FFF2-40B4-BE49-F238E27FC236}">
                    <a16:creationId xmlns:a16="http://schemas.microsoft.com/office/drawing/2014/main" id="{25CDB198-1C55-452A-A551-52A82BE3ED1E}"/>
                  </a:ext>
                </a:extLst>
              </p:cNvPr>
              <p:cNvPicPr/>
              <p:nvPr/>
            </p:nvPicPr>
            <p:blipFill>
              <a:blip r:embed="rId361"/>
              <a:stretch>
                <a:fillRect/>
              </a:stretch>
            </p:blipFill>
            <p:spPr>
              <a:xfrm>
                <a:off x="4436500" y="4523460"/>
                <a:ext cx="16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5" name="Freihand 214">
                <a:extLst>
                  <a:ext uri="{FF2B5EF4-FFF2-40B4-BE49-F238E27FC236}">
                    <a16:creationId xmlns:a16="http://schemas.microsoft.com/office/drawing/2014/main" id="{17FD12F6-8B4F-47DB-A6A4-97ECFB5EE8D6}"/>
                  </a:ext>
                </a:extLst>
              </p14:cNvPr>
              <p14:cNvContentPartPr/>
              <p14:nvPr/>
            </p14:nvContentPartPr>
            <p14:xfrm>
              <a:off x="4714420" y="4561620"/>
              <a:ext cx="152640" cy="155520"/>
            </p14:xfrm>
          </p:contentPart>
        </mc:Choice>
        <mc:Fallback>
          <p:pic>
            <p:nvPicPr>
              <p:cNvPr id="215" name="Freihand 214">
                <a:extLst>
                  <a:ext uri="{FF2B5EF4-FFF2-40B4-BE49-F238E27FC236}">
                    <a16:creationId xmlns:a16="http://schemas.microsoft.com/office/drawing/2014/main" id="{17FD12F6-8B4F-47DB-A6A4-97ECFB5EE8D6}"/>
                  </a:ext>
                </a:extLst>
              </p:cNvPr>
              <p:cNvPicPr/>
              <p:nvPr/>
            </p:nvPicPr>
            <p:blipFill>
              <a:blip r:embed="rId363"/>
              <a:stretch>
                <a:fillRect/>
              </a:stretch>
            </p:blipFill>
            <p:spPr>
              <a:xfrm>
                <a:off x="4710100" y="4557300"/>
                <a:ext cx="161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6" name="Freihand 215">
                <a:extLst>
                  <a:ext uri="{FF2B5EF4-FFF2-40B4-BE49-F238E27FC236}">
                    <a16:creationId xmlns:a16="http://schemas.microsoft.com/office/drawing/2014/main" id="{8DEB2547-CC96-4191-A811-9B0C922DFB9F}"/>
                  </a:ext>
                </a:extLst>
              </p14:cNvPr>
              <p14:cNvContentPartPr/>
              <p14:nvPr/>
            </p14:nvContentPartPr>
            <p14:xfrm>
              <a:off x="4887580" y="4590060"/>
              <a:ext cx="267840" cy="84960"/>
            </p14:xfrm>
          </p:contentPart>
        </mc:Choice>
        <mc:Fallback>
          <p:pic>
            <p:nvPicPr>
              <p:cNvPr id="216" name="Freihand 215">
                <a:extLst>
                  <a:ext uri="{FF2B5EF4-FFF2-40B4-BE49-F238E27FC236}">
                    <a16:creationId xmlns:a16="http://schemas.microsoft.com/office/drawing/2014/main" id="{8DEB2547-CC96-4191-A811-9B0C922DFB9F}"/>
                  </a:ext>
                </a:extLst>
              </p:cNvPr>
              <p:cNvPicPr/>
              <p:nvPr/>
            </p:nvPicPr>
            <p:blipFill>
              <a:blip r:embed="rId365"/>
              <a:stretch>
                <a:fillRect/>
              </a:stretch>
            </p:blipFill>
            <p:spPr>
              <a:xfrm>
                <a:off x="4883260" y="4585740"/>
                <a:ext cx="276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7" name="Freihand 216">
                <a:extLst>
                  <a:ext uri="{FF2B5EF4-FFF2-40B4-BE49-F238E27FC236}">
                    <a16:creationId xmlns:a16="http://schemas.microsoft.com/office/drawing/2014/main" id="{F570DB6C-E659-4D18-8BCE-CAE125125B19}"/>
                  </a:ext>
                </a:extLst>
              </p14:cNvPr>
              <p14:cNvContentPartPr/>
              <p14:nvPr/>
            </p14:nvContentPartPr>
            <p14:xfrm>
              <a:off x="5146420" y="4551540"/>
              <a:ext cx="360" cy="360"/>
            </p14:xfrm>
          </p:contentPart>
        </mc:Choice>
        <mc:Fallback>
          <p:pic>
            <p:nvPicPr>
              <p:cNvPr id="217" name="Freihand 216">
                <a:extLst>
                  <a:ext uri="{FF2B5EF4-FFF2-40B4-BE49-F238E27FC236}">
                    <a16:creationId xmlns:a16="http://schemas.microsoft.com/office/drawing/2014/main" id="{F570DB6C-E659-4D18-8BCE-CAE125125B19}"/>
                  </a:ext>
                </a:extLst>
              </p:cNvPr>
              <p:cNvPicPr/>
              <p:nvPr/>
            </p:nvPicPr>
            <p:blipFill>
              <a:blip r:embed="rId192"/>
              <a:stretch>
                <a:fillRect/>
              </a:stretch>
            </p:blipFill>
            <p:spPr>
              <a:xfrm>
                <a:off x="5142100" y="45472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8" name="Freihand 217">
                <a:extLst>
                  <a:ext uri="{FF2B5EF4-FFF2-40B4-BE49-F238E27FC236}">
                    <a16:creationId xmlns:a16="http://schemas.microsoft.com/office/drawing/2014/main" id="{B354B482-90A9-48E2-8389-AA29BBA57A6E}"/>
                  </a:ext>
                </a:extLst>
              </p14:cNvPr>
              <p14:cNvContentPartPr/>
              <p14:nvPr/>
            </p14:nvContentPartPr>
            <p14:xfrm>
              <a:off x="5174500" y="4510140"/>
              <a:ext cx="133920" cy="133920"/>
            </p14:xfrm>
          </p:contentPart>
        </mc:Choice>
        <mc:Fallback>
          <p:pic>
            <p:nvPicPr>
              <p:cNvPr id="218" name="Freihand 217">
                <a:extLst>
                  <a:ext uri="{FF2B5EF4-FFF2-40B4-BE49-F238E27FC236}">
                    <a16:creationId xmlns:a16="http://schemas.microsoft.com/office/drawing/2014/main" id="{B354B482-90A9-48E2-8389-AA29BBA57A6E}"/>
                  </a:ext>
                </a:extLst>
              </p:cNvPr>
              <p:cNvPicPr/>
              <p:nvPr/>
            </p:nvPicPr>
            <p:blipFill>
              <a:blip r:embed="rId368"/>
              <a:stretch>
                <a:fillRect/>
              </a:stretch>
            </p:blipFill>
            <p:spPr>
              <a:xfrm>
                <a:off x="5170180" y="4505820"/>
                <a:ext cx="142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9" name="Freihand 218">
                <a:extLst>
                  <a:ext uri="{FF2B5EF4-FFF2-40B4-BE49-F238E27FC236}">
                    <a16:creationId xmlns:a16="http://schemas.microsoft.com/office/drawing/2014/main" id="{99BAFB94-73D6-4AA7-A3E1-4A883FFB2E89}"/>
                  </a:ext>
                </a:extLst>
              </p14:cNvPr>
              <p14:cNvContentPartPr/>
              <p14:nvPr/>
            </p14:nvContentPartPr>
            <p14:xfrm>
              <a:off x="5309140" y="4512660"/>
              <a:ext cx="105480" cy="135360"/>
            </p14:xfrm>
          </p:contentPart>
        </mc:Choice>
        <mc:Fallback>
          <p:pic>
            <p:nvPicPr>
              <p:cNvPr id="219" name="Freihand 218">
                <a:extLst>
                  <a:ext uri="{FF2B5EF4-FFF2-40B4-BE49-F238E27FC236}">
                    <a16:creationId xmlns:a16="http://schemas.microsoft.com/office/drawing/2014/main" id="{99BAFB94-73D6-4AA7-A3E1-4A883FFB2E89}"/>
                  </a:ext>
                </a:extLst>
              </p:cNvPr>
              <p:cNvPicPr/>
              <p:nvPr/>
            </p:nvPicPr>
            <p:blipFill>
              <a:blip r:embed="rId370"/>
              <a:stretch>
                <a:fillRect/>
              </a:stretch>
            </p:blipFill>
            <p:spPr>
              <a:xfrm>
                <a:off x="5304820" y="4508340"/>
                <a:ext cx="114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0" name="Freihand 219">
                <a:extLst>
                  <a:ext uri="{FF2B5EF4-FFF2-40B4-BE49-F238E27FC236}">
                    <a16:creationId xmlns:a16="http://schemas.microsoft.com/office/drawing/2014/main" id="{E41FA776-AA07-4ED8-9D59-0B53011B59E5}"/>
                  </a:ext>
                </a:extLst>
              </p14:cNvPr>
              <p14:cNvContentPartPr/>
              <p14:nvPr/>
            </p14:nvContentPartPr>
            <p14:xfrm>
              <a:off x="5614780" y="4549380"/>
              <a:ext cx="169560" cy="87840"/>
            </p14:xfrm>
          </p:contentPart>
        </mc:Choice>
        <mc:Fallback>
          <p:pic>
            <p:nvPicPr>
              <p:cNvPr id="220" name="Freihand 219">
                <a:extLst>
                  <a:ext uri="{FF2B5EF4-FFF2-40B4-BE49-F238E27FC236}">
                    <a16:creationId xmlns:a16="http://schemas.microsoft.com/office/drawing/2014/main" id="{E41FA776-AA07-4ED8-9D59-0B53011B59E5}"/>
                  </a:ext>
                </a:extLst>
              </p:cNvPr>
              <p:cNvPicPr/>
              <p:nvPr/>
            </p:nvPicPr>
            <p:blipFill>
              <a:blip r:embed="rId372"/>
              <a:stretch>
                <a:fillRect/>
              </a:stretch>
            </p:blipFill>
            <p:spPr>
              <a:xfrm>
                <a:off x="5610460" y="4545060"/>
                <a:ext cx="178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1" name="Freihand 220">
                <a:extLst>
                  <a:ext uri="{FF2B5EF4-FFF2-40B4-BE49-F238E27FC236}">
                    <a16:creationId xmlns:a16="http://schemas.microsoft.com/office/drawing/2014/main" id="{36F75DB3-3670-44EA-976E-A01F236B2918}"/>
                  </a:ext>
                </a:extLst>
              </p14:cNvPr>
              <p14:cNvContentPartPr/>
              <p14:nvPr/>
            </p14:nvContentPartPr>
            <p14:xfrm>
              <a:off x="5787220" y="4552260"/>
              <a:ext cx="180720" cy="54720"/>
            </p14:xfrm>
          </p:contentPart>
        </mc:Choice>
        <mc:Fallback>
          <p:pic>
            <p:nvPicPr>
              <p:cNvPr id="221" name="Freihand 220">
                <a:extLst>
                  <a:ext uri="{FF2B5EF4-FFF2-40B4-BE49-F238E27FC236}">
                    <a16:creationId xmlns:a16="http://schemas.microsoft.com/office/drawing/2014/main" id="{36F75DB3-3670-44EA-976E-A01F236B2918}"/>
                  </a:ext>
                </a:extLst>
              </p:cNvPr>
              <p:cNvPicPr/>
              <p:nvPr/>
            </p:nvPicPr>
            <p:blipFill>
              <a:blip r:embed="rId374"/>
              <a:stretch>
                <a:fillRect/>
              </a:stretch>
            </p:blipFill>
            <p:spPr>
              <a:xfrm>
                <a:off x="5782900" y="4547940"/>
                <a:ext cx="189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4" name="Freihand 223">
                <a:extLst>
                  <a:ext uri="{FF2B5EF4-FFF2-40B4-BE49-F238E27FC236}">
                    <a16:creationId xmlns:a16="http://schemas.microsoft.com/office/drawing/2014/main" id="{ED264213-690F-4D4A-9B69-FA5C703E7600}"/>
                  </a:ext>
                </a:extLst>
              </p14:cNvPr>
              <p14:cNvContentPartPr/>
              <p14:nvPr/>
            </p14:nvContentPartPr>
            <p14:xfrm>
              <a:off x="6192580" y="4510140"/>
              <a:ext cx="75960" cy="111960"/>
            </p14:xfrm>
          </p:contentPart>
        </mc:Choice>
        <mc:Fallback>
          <p:pic>
            <p:nvPicPr>
              <p:cNvPr id="224" name="Freihand 223">
                <a:extLst>
                  <a:ext uri="{FF2B5EF4-FFF2-40B4-BE49-F238E27FC236}">
                    <a16:creationId xmlns:a16="http://schemas.microsoft.com/office/drawing/2014/main" id="{ED264213-690F-4D4A-9B69-FA5C703E7600}"/>
                  </a:ext>
                </a:extLst>
              </p:cNvPr>
              <p:cNvPicPr/>
              <p:nvPr/>
            </p:nvPicPr>
            <p:blipFill>
              <a:blip r:embed="rId376"/>
              <a:stretch>
                <a:fillRect/>
              </a:stretch>
            </p:blipFill>
            <p:spPr>
              <a:xfrm>
                <a:off x="6188260" y="4505820"/>
                <a:ext cx="84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5" name="Freihand 224">
                <a:extLst>
                  <a:ext uri="{FF2B5EF4-FFF2-40B4-BE49-F238E27FC236}">
                    <a16:creationId xmlns:a16="http://schemas.microsoft.com/office/drawing/2014/main" id="{ACBD2CC7-BFB9-4819-A319-7C588C609069}"/>
                  </a:ext>
                </a:extLst>
              </p14:cNvPr>
              <p14:cNvContentPartPr/>
              <p14:nvPr/>
            </p14:nvContentPartPr>
            <p14:xfrm>
              <a:off x="6212740" y="4484940"/>
              <a:ext cx="97920" cy="16200"/>
            </p14:xfrm>
          </p:contentPart>
        </mc:Choice>
        <mc:Fallback>
          <p:pic>
            <p:nvPicPr>
              <p:cNvPr id="225" name="Freihand 224">
                <a:extLst>
                  <a:ext uri="{FF2B5EF4-FFF2-40B4-BE49-F238E27FC236}">
                    <a16:creationId xmlns:a16="http://schemas.microsoft.com/office/drawing/2014/main" id="{ACBD2CC7-BFB9-4819-A319-7C588C609069}"/>
                  </a:ext>
                </a:extLst>
              </p:cNvPr>
              <p:cNvPicPr/>
              <p:nvPr/>
            </p:nvPicPr>
            <p:blipFill>
              <a:blip r:embed="rId378"/>
              <a:stretch>
                <a:fillRect/>
              </a:stretch>
            </p:blipFill>
            <p:spPr>
              <a:xfrm>
                <a:off x="6208420" y="4480620"/>
                <a:ext cx="106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6" name="Freihand 225">
                <a:extLst>
                  <a:ext uri="{FF2B5EF4-FFF2-40B4-BE49-F238E27FC236}">
                    <a16:creationId xmlns:a16="http://schemas.microsoft.com/office/drawing/2014/main" id="{0C7B69C1-0BCF-430A-8DE9-151F3C70F3C2}"/>
                  </a:ext>
                </a:extLst>
              </p14:cNvPr>
              <p14:cNvContentPartPr/>
              <p14:nvPr/>
            </p14:nvContentPartPr>
            <p14:xfrm>
              <a:off x="6414340" y="4500780"/>
              <a:ext cx="69120" cy="109080"/>
            </p14:xfrm>
          </p:contentPart>
        </mc:Choice>
        <mc:Fallback>
          <p:pic>
            <p:nvPicPr>
              <p:cNvPr id="226" name="Freihand 225">
                <a:extLst>
                  <a:ext uri="{FF2B5EF4-FFF2-40B4-BE49-F238E27FC236}">
                    <a16:creationId xmlns:a16="http://schemas.microsoft.com/office/drawing/2014/main" id="{0C7B69C1-0BCF-430A-8DE9-151F3C70F3C2}"/>
                  </a:ext>
                </a:extLst>
              </p:cNvPr>
              <p:cNvPicPr/>
              <p:nvPr/>
            </p:nvPicPr>
            <p:blipFill>
              <a:blip r:embed="rId380"/>
              <a:stretch>
                <a:fillRect/>
              </a:stretch>
            </p:blipFill>
            <p:spPr>
              <a:xfrm>
                <a:off x="6410020" y="4496460"/>
                <a:ext cx="77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7" name="Freihand 226">
                <a:extLst>
                  <a:ext uri="{FF2B5EF4-FFF2-40B4-BE49-F238E27FC236}">
                    <a16:creationId xmlns:a16="http://schemas.microsoft.com/office/drawing/2014/main" id="{B3D596A0-9F2A-4043-84AB-6E98F01B64ED}"/>
                  </a:ext>
                </a:extLst>
              </p14:cNvPr>
              <p14:cNvContentPartPr/>
              <p14:nvPr/>
            </p14:nvContentPartPr>
            <p14:xfrm>
              <a:off x="6342340" y="4449300"/>
              <a:ext cx="84600" cy="56880"/>
            </p14:xfrm>
          </p:contentPart>
        </mc:Choice>
        <mc:Fallback>
          <p:pic>
            <p:nvPicPr>
              <p:cNvPr id="227" name="Freihand 226">
                <a:extLst>
                  <a:ext uri="{FF2B5EF4-FFF2-40B4-BE49-F238E27FC236}">
                    <a16:creationId xmlns:a16="http://schemas.microsoft.com/office/drawing/2014/main" id="{B3D596A0-9F2A-4043-84AB-6E98F01B64ED}"/>
                  </a:ext>
                </a:extLst>
              </p:cNvPr>
              <p:cNvPicPr/>
              <p:nvPr/>
            </p:nvPicPr>
            <p:blipFill>
              <a:blip r:embed="rId382"/>
              <a:stretch>
                <a:fillRect/>
              </a:stretch>
            </p:blipFill>
            <p:spPr>
              <a:xfrm>
                <a:off x="6338020" y="4444980"/>
                <a:ext cx="93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8" name="Freihand 227">
                <a:extLst>
                  <a:ext uri="{FF2B5EF4-FFF2-40B4-BE49-F238E27FC236}">
                    <a16:creationId xmlns:a16="http://schemas.microsoft.com/office/drawing/2014/main" id="{CE0C0097-E65D-4A9B-800D-4D23CA136F49}"/>
                  </a:ext>
                </a:extLst>
              </p14:cNvPr>
              <p14:cNvContentPartPr/>
              <p14:nvPr/>
            </p14:nvContentPartPr>
            <p14:xfrm>
              <a:off x="6465820" y="4546860"/>
              <a:ext cx="81720" cy="71280"/>
            </p14:xfrm>
          </p:contentPart>
        </mc:Choice>
        <mc:Fallback>
          <p:pic>
            <p:nvPicPr>
              <p:cNvPr id="228" name="Freihand 227">
                <a:extLst>
                  <a:ext uri="{FF2B5EF4-FFF2-40B4-BE49-F238E27FC236}">
                    <a16:creationId xmlns:a16="http://schemas.microsoft.com/office/drawing/2014/main" id="{CE0C0097-E65D-4A9B-800D-4D23CA136F49}"/>
                  </a:ext>
                </a:extLst>
              </p:cNvPr>
              <p:cNvPicPr/>
              <p:nvPr/>
            </p:nvPicPr>
            <p:blipFill>
              <a:blip r:embed="rId384"/>
              <a:stretch>
                <a:fillRect/>
              </a:stretch>
            </p:blipFill>
            <p:spPr>
              <a:xfrm>
                <a:off x="6461500" y="4542540"/>
                <a:ext cx="90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0" name="Freihand 229">
                <a:extLst>
                  <a:ext uri="{FF2B5EF4-FFF2-40B4-BE49-F238E27FC236}">
                    <a16:creationId xmlns:a16="http://schemas.microsoft.com/office/drawing/2014/main" id="{50F89B0F-9FC5-4EB4-9B58-6211727B55B0}"/>
                  </a:ext>
                </a:extLst>
              </p14:cNvPr>
              <p14:cNvContentPartPr/>
              <p14:nvPr/>
            </p14:nvContentPartPr>
            <p14:xfrm>
              <a:off x="6672460" y="4487820"/>
              <a:ext cx="182160" cy="10800"/>
            </p14:xfrm>
          </p:contentPart>
        </mc:Choice>
        <mc:Fallback>
          <p:pic>
            <p:nvPicPr>
              <p:cNvPr id="230" name="Freihand 229">
                <a:extLst>
                  <a:ext uri="{FF2B5EF4-FFF2-40B4-BE49-F238E27FC236}">
                    <a16:creationId xmlns:a16="http://schemas.microsoft.com/office/drawing/2014/main" id="{50F89B0F-9FC5-4EB4-9B58-6211727B55B0}"/>
                  </a:ext>
                </a:extLst>
              </p:cNvPr>
              <p:cNvPicPr/>
              <p:nvPr/>
            </p:nvPicPr>
            <p:blipFill>
              <a:blip r:embed="rId386"/>
              <a:stretch>
                <a:fillRect/>
              </a:stretch>
            </p:blipFill>
            <p:spPr>
              <a:xfrm>
                <a:off x="6668140" y="4483500"/>
                <a:ext cx="1908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1" name="Freihand 230">
                <a:extLst>
                  <a:ext uri="{FF2B5EF4-FFF2-40B4-BE49-F238E27FC236}">
                    <a16:creationId xmlns:a16="http://schemas.microsoft.com/office/drawing/2014/main" id="{A187E0D7-0E7E-48C3-8F22-B695F07CA37E}"/>
                  </a:ext>
                </a:extLst>
              </p14:cNvPr>
              <p14:cNvContentPartPr/>
              <p14:nvPr/>
            </p14:nvContentPartPr>
            <p14:xfrm>
              <a:off x="6713140" y="4522380"/>
              <a:ext cx="198360" cy="15120"/>
            </p14:xfrm>
          </p:contentPart>
        </mc:Choice>
        <mc:Fallback>
          <p:pic>
            <p:nvPicPr>
              <p:cNvPr id="231" name="Freihand 230">
                <a:extLst>
                  <a:ext uri="{FF2B5EF4-FFF2-40B4-BE49-F238E27FC236}">
                    <a16:creationId xmlns:a16="http://schemas.microsoft.com/office/drawing/2014/main" id="{A187E0D7-0E7E-48C3-8F22-B695F07CA37E}"/>
                  </a:ext>
                </a:extLst>
              </p:cNvPr>
              <p:cNvPicPr/>
              <p:nvPr/>
            </p:nvPicPr>
            <p:blipFill>
              <a:blip r:embed="rId388"/>
              <a:stretch>
                <a:fillRect/>
              </a:stretch>
            </p:blipFill>
            <p:spPr>
              <a:xfrm>
                <a:off x="6708820" y="4518060"/>
                <a:ext cx="2070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2" name="Freihand 231">
                <a:extLst>
                  <a:ext uri="{FF2B5EF4-FFF2-40B4-BE49-F238E27FC236}">
                    <a16:creationId xmlns:a16="http://schemas.microsoft.com/office/drawing/2014/main" id="{EB215F74-6CB8-40B9-AAFC-497F3C6A3A3A}"/>
                  </a:ext>
                </a:extLst>
              </p14:cNvPr>
              <p14:cNvContentPartPr/>
              <p14:nvPr/>
            </p14:nvContentPartPr>
            <p14:xfrm>
              <a:off x="6934540" y="4445700"/>
              <a:ext cx="163440" cy="183240"/>
            </p14:xfrm>
          </p:contentPart>
        </mc:Choice>
        <mc:Fallback>
          <p:pic>
            <p:nvPicPr>
              <p:cNvPr id="232" name="Freihand 231">
                <a:extLst>
                  <a:ext uri="{FF2B5EF4-FFF2-40B4-BE49-F238E27FC236}">
                    <a16:creationId xmlns:a16="http://schemas.microsoft.com/office/drawing/2014/main" id="{EB215F74-6CB8-40B9-AAFC-497F3C6A3A3A}"/>
                  </a:ext>
                </a:extLst>
              </p:cNvPr>
              <p:cNvPicPr/>
              <p:nvPr/>
            </p:nvPicPr>
            <p:blipFill>
              <a:blip r:embed="rId390"/>
              <a:stretch>
                <a:fillRect/>
              </a:stretch>
            </p:blipFill>
            <p:spPr>
              <a:xfrm>
                <a:off x="6930220" y="4441380"/>
                <a:ext cx="1720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3" name="Freihand 232">
                <a:extLst>
                  <a:ext uri="{FF2B5EF4-FFF2-40B4-BE49-F238E27FC236}">
                    <a16:creationId xmlns:a16="http://schemas.microsoft.com/office/drawing/2014/main" id="{671D1902-0E9A-42D3-A43A-0FBBAABDA7CB}"/>
                  </a:ext>
                </a:extLst>
              </p14:cNvPr>
              <p14:cNvContentPartPr/>
              <p14:nvPr/>
            </p14:nvContentPartPr>
            <p14:xfrm>
              <a:off x="7157740" y="4445340"/>
              <a:ext cx="89280" cy="111960"/>
            </p14:xfrm>
          </p:contentPart>
        </mc:Choice>
        <mc:Fallback>
          <p:pic>
            <p:nvPicPr>
              <p:cNvPr id="233" name="Freihand 232">
                <a:extLst>
                  <a:ext uri="{FF2B5EF4-FFF2-40B4-BE49-F238E27FC236}">
                    <a16:creationId xmlns:a16="http://schemas.microsoft.com/office/drawing/2014/main" id="{671D1902-0E9A-42D3-A43A-0FBBAABDA7CB}"/>
                  </a:ext>
                </a:extLst>
              </p:cNvPr>
              <p:cNvPicPr/>
              <p:nvPr/>
            </p:nvPicPr>
            <p:blipFill>
              <a:blip r:embed="rId392"/>
              <a:stretch>
                <a:fillRect/>
              </a:stretch>
            </p:blipFill>
            <p:spPr>
              <a:xfrm>
                <a:off x="7153420" y="4441020"/>
                <a:ext cx="97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4" name="Freihand 233">
                <a:extLst>
                  <a:ext uri="{FF2B5EF4-FFF2-40B4-BE49-F238E27FC236}">
                    <a16:creationId xmlns:a16="http://schemas.microsoft.com/office/drawing/2014/main" id="{8BDBF1EC-901F-4D73-8BC1-1592E2F3E56F}"/>
                  </a:ext>
                </a:extLst>
              </p14:cNvPr>
              <p14:cNvContentPartPr/>
              <p14:nvPr/>
            </p14:nvContentPartPr>
            <p14:xfrm>
              <a:off x="7254940" y="4434180"/>
              <a:ext cx="99720" cy="144720"/>
            </p14:xfrm>
          </p:contentPart>
        </mc:Choice>
        <mc:Fallback>
          <p:pic>
            <p:nvPicPr>
              <p:cNvPr id="234" name="Freihand 233">
                <a:extLst>
                  <a:ext uri="{FF2B5EF4-FFF2-40B4-BE49-F238E27FC236}">
                    <a16:creationId xmlns:a16="http://schemas.microsoft.com/office/drawing/2014/main" id="{8BDBF1EC-901F-4D73-8BC1-1592E2F3E56F}"/>
                  </a:ext>
                </a:extLst>
              </p:cNvPr>
              <p:cNvPicPr/>
              <p:nvPr/>
            </p:nvPicPr>
            <p:blipFill>
              <a:blip r:embed="rId394"/>
              <a:stretch>
                <a:fillRect/>
              </a:stretch>
            </p:blipFill>
            <p:spPr>
              <a:xfrm>
                <a:off x="7250620" y="4429860"/>
                <a:ext cx="108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5" name="Freihand 234">
                <a:extLst>
                  <a:ext uri="{FF2B5EF4-FFF2-40B4-BE49-F238E27FC236}">
                    <a16:creationId xmlns:a16="http://schemas.microsoft.com/office/drawing/2014/main" id="{0704111B-7712-47D7-ADE1-A337296606B6}"/>
                  </a:ext>
                </a:extLst>
              </p14:cNvPr>
              <p14:cNvContentPartPr/>
              <p14:nvPr/>
            </p14:nvContentPartPr>
            <p14:xfrm>
              <a:off x="7302100" y="4398180"/>
              <a:ext cx="201960" cy="34200"/>
            </p14:xfrm>
          </p:contentPart>
        </mc:Choice>
        <mc:Fallback>
          <p:pic>
            <p:nvPicPr>
              <p:cNvPr id="235" name="Freihand 234">
                <a:extLst>
                  <a:ext uri="{FF2B5EF4-FFF2-40B4-BE49-F238E27FC236}">
                    <a16:creationId xmlns:a16="http://schemas.microsoft.com/office/drawing/2014/main" id="{0704111B-7712-47D7-ADE1-A337296606B6}"/>
                  </a:ext>
                </a:extLst>
              </p:cNvPr>
              <p:cNvPicPr/>
              <p:nvPr/>
            </p:nvPicPr>
            <p:blipFill>
              <a:blip r:embed="rId396"/>
              <a:stretch>
                <a:fillRect/>
              </a:stretch>
            </p:blipFill>
            <p:spPr>
              <a:xfrm>
                <a:off x="7297780" y="4393860"/>
                <a:ext cx="210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8" name="Freihand 247">
                <a:extLst>
                  <a:ext uri="{FF2B5EF4-FFF2-40B4-BE49-F238E27FC236}">
                    <a16:creationId xmlns:a16="http://schemas.microsoft.com/office/drawing/2014/main" id="{E65E9265-8364-45E2-92FA-68155712F0A5}"/>
                  </a:ext>
                </a:extLst>
              </p14:cNvPr>
              <p14:cNvContentPartPr/>
              <p14:nvPr/>
            </p14:nvContentPartPr>
            <p14:xfrm>
              <a:off x="6678940" y="885660"/>
              <a:ext cx="1071720" cy="4959000"/>
            </p14:xfrm>
          </p:contentPart>
        </mc:Choice>
        <mc:Fallback>
          <p:pic>
            <p:nvPicPr>
              <p:cNvPr id="248" name="Freihand 247">
                <a:extLst>
                  <a:ext uri="{FF2B5EF4-FFF2-40B4-BE49-F238E27FC236}">
                    <a16:creationId xmlns:a16="http://schemas.microsoft.com/office/drawing/2014/main" id="{E65E9265-8364-45E2-92FA-68155712F0A5}"/>
                  </a:ext>
                </a:extLst>
              </p:cNvPr>
              <p:cNvPicPr/>
              <p:nvPr/>
            </p:nvPicPr>
            <p:blipFill>
              <a:blip r:embed="rId398"/>
              <a:stretch>
                <a:fillRect/>
              </a:stretch>
            </p:blipFill>
            <p:spPr>
              <a:xfrm>
                <a:off x="6674620" y="881340"/>
                <a:ext cx="1080360" cy="49676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9" name="Freihand 248">
                <a:extLst>
                  <a:ext uri="{FF2B5EF4-FFF2-40B4-BE49-F238E27FC236}">
                    <a16:creationId xmlns:a16="http://schemas.microsoft.com/office/drawing/2014/main" id="{263F5970-EFF8-40C0-89E4-0C588BFA1CFA}"/>
                  </a:ext>
                </a:extLst>
              </p14:cNvPr>
              <p14:cNvContentPartPr/>
              <p14:nvPr/>
            </p14:nvContentPartPr>
            <p14:xfrm>
              <a:off x="7250620" y="786660"/>
              <a:ext cx="334080" cy="333720"/>
            </p14:xfrm>
          </p:contentPart>
        </mc:Choice>
        <mc:Fallback>
          <p:pic>
            <p:nvPicPr>
              <p:cNvPr id="249" name="Freihand 248">
                <a:extLst>
                  <a:ext uri="{FF2B5EF4-FFF2-40B4-BE49-F238E27FC236}">
                    <a16:creationId xmlns:a16="http://schemas.microsoft.com/office/drawing/2014/main" id="{263F5970-EFF8-40C0-89E4-0C588BFA1CFA}"/>
                  </a:ext>
                </a:extLst>
              </p:cNvPr>
              <p:cNvPicPr/>
              <p:nvPr/>
            </p:nvPicPr>
            <p:blipFill>
              <a:blip r:embed="rId400"/>
              <a:stretch>
                <a:fillRect/>
              </a:stretch>
            </p:blipFill>
            <p:spPr>
              <a:xfrm>
                <a:off x="7246300" y="782340"/>
                <a:ext cx="34272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1" name="Freihand 250">
                <a:extLst>
                  <a:ext uri="{FF2B5EF4-FFF2-40B4-BE49-F238E27FC236}">
                    <a16:creationId xmlns:a16="http://schemas.microsoft.com/office/drawing/2014/main" id="{D74FDDDD-FFF6-4E75-A1A5-A574A16E925E}"/>
                  </a:ext>
                </a:extLst>
              </p14:cNvPr>
              <p14:cNvContentPartPr/>
              <p14:nvPr/>
            </p14:nvContentPartPr>
            <p14:xfrm>
              <a:off x="7800340" y="688740"/>
              <a:ext cx="272160" cy="213840"/>
            </p14:xfrm>
          </p:contentPart>
        </mc:Choice>
        <mc:Fallback>
          <p:pic>
            <p:nvPicPr>
              <p:cNvPr id="251" name="Freihand 250">
                <a:extLst>
                  <a:ext uri="{FF2B5EF4-FFF2-40B4-BE49-F238E27FC236}">
                    <a16:creationId xmlns:a16="http://schemas.microsoft.com/office/drawing/2014/main" id="{D74FDDDD-FFF6-4E75-A1A5-A574A16E925E}"/>
                  </a:ext>
                </a:extLst>
              </p:cNvPr>
              <p:cNvPicPr/>
              <p:nvPr/>
            </p:nvPicPr>
            <p:blipFill>
              <a:blip r:embed="rId402"/>
              <a:stretch>
                <a:fillRect/>
              </a:stretch>
            </p:blipFill>
            <p:spPr>
              <a:xfrm>
                <a:off x="7796020" y="684420"/>
                <a:ext cx="2808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2" name="Freihand 251">
                <a:extLst>
                  <a:ext uri="{FF2B5EF4-FFF2-40B4-BE49-F238E27FC236}">
                    <a16:creationId xmlns:a16="http://schemas.microsoft.com/office/drawing/2014/main" id="{B89FC8C4-4FA8-405F-9EC9-0DFB25D22F19}"/>
                  </a:ext>
                </a:extLst>
              </p14:cNvPr>
              <p14:cNvContentPartPr/>
              <p14:nvPr/>
            </p14:nvContentPartPr>
            <p14:xfrm>
              <a:off x="8158540" y="684060"/>
              <a:ext cx="150840" cy="120240"/>
            </p14:xfrm>
          </p:contentPart>
        </mc:Choice>
        <mc:Fallback>
          <p:pic>
            <p:nvPicPr>
              <p:cNvPr id="252" name="Freihand 251">
                <a:extLst>
                  <a:ext uri="{FF2B5EF4-FFF2-40B4-BE49-F238E27FC236}">
                    <a16:creationId xmlns:a16="http://schemas.microsoft.com/office/drawing/2014/main" id="{B89FC8C4-4FA8-405F-9EC9-0DFB25D22F19}"/>
                  </a:ext>
                </a:extLst>
              </p:cNvPr>
              <p:cNvPicPr/>
              <p:nvPr/>
            </p:nvPicPr>
            <p:blipFill>
              <a:blip r:embed="rId404"/>
              <a:stretch>
                <a:fillRect/>
              </a:stretch>
            </p:blipFill>
            <p:spPr>
              <a:xfrm>
                <a:off x="8154220" y="679740"/>
                <a:ext cx="159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3" name="Freihand 252">
                <a:extLst>
                  <a:ext uri="{FF2B5EF4-FFF2-40B4-BE49-F238E27FC236}">
                    <a16:creationId xmlns:a16="http://schemas.microsoft.com/office/drawing/2014/main" id="{C4F6DC23-76AA-4E9E-B98C-09A7954D3127}"/>
                  </a:ext>
                </a:extLst>
              </p14:cNvPr>
              <p14:cNvContentPartPr/>
              <p14:nvPr/>
            </p14:nvContentPartPr>
            <p14:xfrm>
              <a:off x="8219020" y="753900"/>
              <a:ext cx="114120" cy="42480"/>
            </p14:xfrm>
          </p:contentPart>
        </mc:Choice>
        <mc:Fallback>
          <p:pic>
            <p:nvPicPr>
              <p:cNvPr id="253" name="Freihand 252">
                <a:extLst>
                  <a:ext uri="{FF2B5EF4-FFF2-40B4-BE49-F238E27FC236}">
                    <a16:creationId xmlns:a16="http://schemas.microsoft.com/office/drawing/2014/main" id="{C4F6DC23-76AA-4E9E-B98C-09A7954D3127}"/>
                  </a:ext>
                </a:extLst>
              </p:cNvPr>
              <p:cNvPicPr/>
              <p:nvPr/>
            </p:nvPicPr>
            <p:blipFill>
              <a:blip r:embed="rId406"/>
              <a:stretch>
                <a:fillRect/>
              </a:stretch>
            </p:blipFill>
            <p:spPr>
              <a:xfrm>
                <a:off x="8214700" y="749580"/>
                <a:ext cx="122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4" name="Freihand 253">
                <a:extLst>
                  <a:ext uri="{FF2B5EF4-FFF2-40B4-BE49-F238E27FC236}">
                    <a16:creationId xmlns:a16="http://schemas.microsoft.com/office/drawing/2014/main" id="{A557A62D-D485-452E-A27C-EA57AD288890}"/>
                  </a:ext>
                </a:extLst>
              </p14:cNvPr>
              <p14:cNvContentPartPr/>
              <p14:nvPr/>
            </p14:nvContentPartPr>
            <p14:xfrm>
              <a:off x="8391460" y="578220"/>
              <a:ext cx="115920" cy="234000"/>
            </p14:xfrm>
          </p:contentPart>
        </mc:Choice>
        <mc:Fallback>
          <p:pic>
            <p:nvPicPr>
              <p:cNvPr id="254" name="Freihand 253">
                <a:extLst>
                  <a:ext uri="{FF2B5EF4-FFF2-40B4-BE49-F238E27FC236}">
                    <a16:creationId xmlns:a16="http://schemas.microsoft.com/office/drawing/2014/main" id="{A557A62D-D485-452E-A27C-EA57AD288890}"/>
                  </a:ext>
                </a:extLst>
              </p:cNvPr>
              <p:cNvPicPr/>
              <p:nvPr/>
            </p:nvPicPr>
            <p:blipFill>
              <a:blip r:embed="rId408"/>
              <a:stretch>
                <a:fillRect/>
              </a:stretch>
            </p:blipFill>
            <p:spPr>
              <a:xfrm>
                <a:off x="8387140" y="573900"/>
                <a:ext cx="1245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5" name="Freihand 254">
                <a:extLst>
                  <a:ext uri="{FF2B5EF4-FFF2-40B4-BE49-F238E27FC236}">
                    <a16:creationId xmlns:a16="http://schemas.microsoft.com/office/drawing/2014/main" id="{5E62897E-FAF1-4740-ABEE-E173830FD212}"/>
                  </a:ext>
                </a:extLst>
              </p14:cNvPr>
              <p14:cNvContentPartPr/>
              <p14:nvPr/>
            </p14:nvContentPartPr>
            <p14:xfrm>
              <a:off x="8530420" y="616740"/>
              <a:ext cx="147600" cy="126000"/>
            </p14:xfrm>
          </p:contentPart>
        </mc:Choice>
        <mc:Fallback>
          <p:pic>
            <p:nvPicPr>
              <p:cNvPr id="255" name="Freihand 254">
                <a:extLst>
                  <a:ext uri="{FF2B5EF4-FFF2-40B4-BE49-F238E27FC236}">
                    <a16:creationId xmlns:a16="http://schemas.microsoft.com/office/drawing/2014/main" id="{5E62897E-FAF1-4740-ABEE-E173830FD212}"/>
                  </a:ext>
                </a:extLst>
              </p:cNvPr>
              <p:cNvPicPr/>
              <p:nvPr/>
            </p:nvPicPr>
            <p:blipFill>
              <a:blip r:embed="rId410"/>
              <a:stretch>
                <a:fillRect/>
              </a:stretch>
            </p:blipFill>
            <p:spPr>
              <a:xfrm>
                <a:off x="8526100" y="612420"/>
                <a:ext cx="156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6" name="Freihand 255">
                <a:extLst>
                  <a:ext uri="{FF2B5EF4-FFF2-40B4-BE49-F238E27FC236}">
                    <a16:creationId xmlns:a16="http://schemas.microsoft.com/office/drawing/2014/main" id="{009EE35B-D94D-4753-9673-A2C169C9A185}"/>
                  </a:ext>
                </a:extLst>
              </p14:cNvPr>
              <p14:cNvContentPartPr/>
              <p14:nvPr/>
            </p14:nvContentPartPr>
            <p14:xfrm>
              <a:off x="8682340" y="588300"/>
              <a:ext cx="327960" cy="131040"/>
            </p14:xfrm>
          </p:contentPart>
        </mc:Choice>
        <mc:Fallback>
          <p:pic>
            <p:nvPicPr>
              <p:cNvPr id="256" name="Freihand 255">
                <a:extLst>
                  <a:ext uri="{FF2B5EF4-FFF2-40B4-BE49-F238E27FC236}">
                    <a16:creationId xmlns:a16="http://schemas.microsoft.com/office/drawing/2014/main" id="{009EE35B-D94D-4753-9673-A2C169C9A185}"/>
                  </a:ext>
                </a:extLst>
              </p:cNvPr>
              <p:cNvPicPr/>
              <p:nvPr/>
            </p:nvPicPr>
            <p:blipFill>
              <a:blip r:embed="rId412"/>
              <a:stretch>
                <a:fillRect/>
              </a:stretch>
            </p:blipFill>
            <p:spPr>
              <a:xfrm>
                <a:off x="8678020" y="583980"/>
                <a:ext cx="336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7" name="Freihand 256">
                <a:extLst>
                  <a:ext uri="{FF2B5EF4-FFF2-40B4-BE49-F238E27FC236}">
                    <a16:creationId xmlns:a16="http://schemas.microsoft.com/office/drawing/2014/main" id="{E450A996-CE58-4D49-9760-AE19C1AEDB30}"/>
                  </a:ext>
                </a:extLst>
              </p14:cNvPr>
              <p14:cNvContentPartPr/>
              <p14:nvPr/>
            </p14:nvContentPartPr>
            <p14:xfrm>
              <a:off x="8987980" y="569940"/>
              <a:ext cx="127800" cy="127080"/>
            </p14:xfrm>
          </p:contentPart>
        </mc:Choice>
        <mc:Fallback>
          <p:pic>
            <p:nvPicPr>
              <p:cNvPr id="257" name="Freihand 256">
                <a:extLst>
                  <a:ext uri="{FF2B5EF4-FFF2-40B4-BE49-F238E27FC236}">
                    <a16:creationId xmlns:a16="http://schemas.microsoft.com/office/drawing/2014/main" id="{E450A996-CE58-4D49-9760-AE19C1AEDB30}"/>
                  </a:ext>
                </a:extLst>
              </p:cNvPr>
              <p:cNvPicPr/>
              <p:nvPr/>
            </p:nvPicPr>
            <p:blipFill>
              <a:blip r:embed="rId414"/>
              <a:stretch>
                <a:fillRect/>
              </a:stretch>
            </p:blipFill>
            <p:spPr>
              <a:xfrm>
                <a:off x="8983660" y="565620"/>
                <a:ext cx="136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8" name="Freihand 257">
                <a:extLst>
                  <a:ext uri="{FF2B5EF4-FFF2-40B4-BE49-F238E27FC236}">
                    <a16:creationId xmlns:a16="http://schemas.microsoft.com/office/drawing/2014/main" id="{03FF2114-C338-4A5B-9F6C-5F7FFF228582}"/>
                  </a:ext>
                </a:extLst>
              </p14:cNvPr>
              <p14:cNvContentPartPr/>
              <p14:nvPr/>
            </p14:nvContentPartPr>
            <p14:xfrm>
              <a:off x="9115420" y="494700"/>
              <a:ext cx="153720" cy="314280"/>
            </p14:xfrm>
          </p:contentPart>
        </mc:Choice>
        <mc:Fallback>
          <p:pic>
            <p:nvPicPr>
              <p:cNvPr id="258" name="Freihand 257">
                <a:extLst>
                  <a:ext uri="{FF2B5EF4-FFF2-40B4-BE49-F238E27FC236}">
                    <a16:creationId xmlns:a16="http://schemas.microsoft.com/office/drawing/2014/main" id="{03FF2114-C338-4A5B-9F6C-5F7FFF228582}"/>
                  </a:ext>
                </a:extLst>
              </p:cNvPr>
              <p:cNvPicPr/>
              <p:nvPr/>
            </p:nvPicPr>
            <p:blipFill>
              <a:blip r:embed="rId416"/>
              <a:stretch>
                <a:fillRect/>
              </a:stretch>
            </p:blipFill>
            <p:spPr>
              <a:xfrm>
                <a:off x="9111100" y="490380"/>
                <a:ext cx="16236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0" name="Freihand 259">
                <a:extLst>
                  <a:ext uri="{FF2B5EF4-FFF2-40B4-BE49-F238E27FC236}">
                    <a16:creationId xmlns:a16="http://schemas.microsoft.com/office/drawing/2014/main" id="{C0058F44-B420-487F-A4EE-DAEEC4660BED}"/>
                  </a:ext>
                </a:extLst>
              </p14:cNvPr>
              <p14:cNvContentPartPr/>
              <p14:nvPr/>
            </p14:nvContentPartPr>
            <p14:xfrm>
              <a:off x="9437980" y="618900"/>
              <a:ext cx="199440" cy="21240"/>
            </p14:xfrm>
          </p:contentPart>
        </mc:Choice>
        <mc:Fallback>
          <p:pic>
            <p:nvPicPr>
              <p:cNvPr id="260" name="Freihand 259">
                <a:extLst>
                  <a:ext uri="{FF2B5EF4-FFF2-40B4-BE49-F238E27FC236}">
                    <a16:creationId xmlns:a16="http://schemas.microsoft.com/office/drawing/2014/main" id="{C0058F44-B420-487F-A4EE-DAEEC4660BED}"/>
                  </a:ext>
                </a:extLst>
              </p:cNvPr>
              <p:cNvPicPr/>
              <p:nvPr/>
            </p:nvPicPr>
            <p:blipFill>
              <a:blip r:embed="rId418"/>
              <a:stretch>
                <a:fillRect/>
              </a:stretch>
            </p:blipFill>
            <p:spPr>
              <a:xfrm>
                <a:off x="9433660" y="614580"/>
                <a:ext cx="208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1" name="Freihand 260">
                <a:extLst>
                  <a:ext uri="{FF2B5EF4-FFF2-40B4-BE49-F238E27FC236}">
                    <a16:creationId xmlns:a16="http://schemas.microsoft.com/office/drawing/2014/main" id="{18C325DD-BEB6-4A6A-98AC-64FF13F0F95A}"/>
                  </a:ext>
                </a:extLst>
              </p14:cNvPr>
              <p14:cNvContentPartPr/>
              <p14:nvPr/>
            </p14:nvContentPartPr>
            <p14:xfrm>
              <a:off x="9715540" y="471660"/>
              <a:ext cx="182160" cy="169920"/>
            </p14:xfrm>
          </p:contentPart>
        </mc:Choice>
        <mc:Fallback>
          <p:pic>
            <p:nvPicPr>
              <p:cNvPr id="261" name="Freihand 260">
                <a:extLst>
                  <a:ext uri="{FF2B5EF4-FFF2-40B4-BE49-F238E27FC236}">
                    <a16:creationId xmlns:a16="http://schemas.microsoft.com/office/drawing/2014/main" id="{18C325DD-BEB6-4A6A-98AC-64FF13F0F95A}"/>
                  </a:ext>
                </a:extLst>
              </p:cNvPr>
              <p:cNvPicPr/>
              <p:nvPr/>
            </p:nvPicPr>
            <p:blipFill>
              <a:blip r:embed="rId420"/>
              <a:stretch>
                <a:fillRect/>
              </a:stretch>
            </p:blipFill>
            <p:spPr>
              <a:xfrm>
                <a:off x="9711220" y="467340"/>
                <a:ext cx="190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2" name="Freihand 261">
                <a:extLst>
                  <a:ext uri="{FF2B5EF4-FFF2-40B4-BE49-F238E27FC236}">
                    <a16:creationId xmlns:a16="http://schemas.microsoft.com/office/drawing/2014/main" id="{D950B75B-2ADE-4F56-83E9-D86F27FE2923}"/>
                  </a:ext>
                </a:extLst>
              </p14:cNvPr>
              <p14:cNvContentPartPr/>
              <p14:nvPr/>
            </p14:nvContentPartPr>
            <p14:xfrm>
              <a:off x="9952060" y="447180"/>
              <a:ext cx="110520" cy="146880"/>
            </p14:xfrm>
          </p:contentPart>
        </mc:Choice>
        <mc:Fallback>
          <p:pic>
            <p:nvPicPr>
              <p:cNvPr id="262" name="Freihand 261">
                <a:extLst>
                  <a:ext uri="{FF2B5EF4-FFF2-40B4-BE49-F238E27FC236}">
                    <a16:creationId xmlns:a16="http://schemas.microsoft.com/office/drawing/2014/main" id="{D950B75B-2ADE-4F56-83E9-D86F27FE2923}"/>
                  </a:ext>
                </a:extLst>
              </p:cNvPr>
              <p:cNvPicPr/>
              <p:nvPr/>
            </p:nvPicPr>
            <p:blipFill>
              <a:blip r:embed="rId422"/>
              <a:stretch>
                <a:fillRect/>
              </a:stretch>
            </p:blipFill>
            <p:spPr>
              <a:xfrm>
                <a:off x="9947740" y="442860"/>
                <a:ext cx="119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3" name="Freihand 262">
                <a:extLst>
                  <a:ext uri="{FF2B5EF4-FFF2-40B4-BE49-F238E27FC236}">
                    <a16:creationId xmlns:a16="http://schemas.microsoft.com/office/drawing/2014/main" id="{BD4BC315-CE2C-43BB-AFFC-1CA5410D2B1F}"/>
                  </a:ext>
                </a:extLst>
              </p14:cNvPr>
              <p14:cNvContentPartPr/>
              <p14:nvPr/>
            </p14:nvContentPartPr>
            <p14:xfrm>
              <a:off x="9989860" y="574620"/>
              <a:ext cx="66960" cy="27000"/>
            </p14:xfrm>
          </p:contentPart>
        </mc:Choice>
        <mc:Fallback>
          <p:pic>
            <p:nvPicPr>
              <p:cNvPr id="263" name="Freihand 262">
                <a:extLst>
                  <a:ext uri="{FF2B5EF4-FFF2-40B4-BE49-F238E27FC236}">
                    <a16:creationId xmlns:a16="http://schemas.microsoft.com/office/drawing/2014/main" id="{BD4BC315-CE2C-43BB-AFFC-1CA5410D2B1F}"/>
                  </a:ext>
                </a:extLst>
              </p:cNvPr>
              <p:cNvPicPr/>
              <p:nvPr/>
            </p:nvPicPr>
            <p:blipFill>
              <a:blip r:embed="rId424"/>
              <a:stretch>
                <a:fillRect/>
              </a:stretch>
            </p:blipFill>
            <p:spPr>
              <a:xfrm>
                <a:off x="9985540" y="570300"/>
                <a:ext cx="756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4" name="Freihand 263">
                <a:extLst>
                  <a:ext uri="{FF2B5EF4-FFF2-40B4-BE49-F238E27FC236}">
                    <a16:creationId xmlns:a16="http://schemas.microsoft.com/office/drawing/2014/main" id="{BB1DFC93-6001-4989-B618-0850C534CDB2}"/>
                  </a:ext>
                </a:extLst>
              </p14:cNvPr>
              <p14:cNvContentPartPr/>
              <p14:nvPr/>
            </p14:nvContentPartPr>
            <p14:xfrm>
              <a:off x="10099300" y="414060"/>
              <a:ext cx="221400" cy="181080"/>
            </p14:xfrm>
          </p:contentPart>
        </mc:Choice>
        <mc:Fallback>
          <p:pic>
            <p:nvPicPr>
              <p:cNvPr id="264" name="Freihand 263">
                <a:extLst>
                  <a:ext uri="{FF2B5EF4-FFF2-40B4-BE49-F238E27FC236}">
                    <a16:creationId xmlns:a16="http://schemas.microsoft.com/office/drawing/2014/main" id="{BB1DFC93-6001-4989-B618-0850C534CDB2}"/>
                  </a:ext>
                </a:extLst>
              </p:cNvPr>
              <p:cNvPicPr/>
              <p:nvPr/>
            </p:nvPicPr>
            <p:blipFill>
              <a:blip r:embed="rId426"/>
              <a:stretch>
                <a:fillRect/>
              </a:stretch>
            </p:blipFill>
            <p:spPr>
              <a:xfrm>
                <a:off x="10094980" y="409740"/>
                <a:ext cx="2300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5" name="Freihand 264">
                <a:extLst>
                  <a:ext uri="{FF2B5EF4-FFF2-40B4-BE49-F238E27FC236}">
                    <a16:creationId xmlns:a16="http://schemas.microsoft.com/office/drawing/2014/main" id="{91745D0F-3B57-4559-9865-69F3D4043ECC}"/>
                  </a:ext>
                </a:extLst>
              </p14:cNvPr>
              <p14:cNvContentPartPr/>
              <p14:nvPr/>
            </p14:nvContentPartPr>
            <p14:xfrm>
              <a:off x="10359220" y="433140"/>
              <a:ext cx="66240" cy="69840"/>
            </p14:xfrm>
          </p:contentPart>
        </mc:Choice>
        <mc:Fallback>
          <p:pic>
            <p:nvPicPr>
              <p:cNvPr id="265" name="Freihand 264">
                <a:extLst>
                  <a:ext uri="{FF2B5EF4-FFF2-40B4-BE49-F238E27FC236}">
                    <a16:creationId xmlns:a16="http://schemas.microsoft.com/office/drawing/2014/main" id="{91745D0F-3B57-4559-9865-69F3D4043ECC}"/>
                  </a:ext>
                </a:extLst>
              </p:cNvPr>
              <p:cNvPicPr/>
              <p:nvPr/>
            </p:nvPicPr>
            <p:blipFill>
              <a:blip r:embed="rId428"/>
              <a:stretch>
                <a:fillRect/>
              </a:stretch>
            </p:blipFill>
            <p:spPr>
              <a:xfrm>
                <a:off x="10354900" y="428820"/>
                <a:ext cx="74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6" name="Freihand 265">
                <a:extLst>
                  <a:ext uri="{FF2B5EF4-FFF2-40B4-BE49-F238E27FC236}">
                    <a16:creationId xmlns:a16="http://schemas.microsoft.com/office/drawing/2014/main" id="{CDDE7511-4A42-4812-9795-E9FAA138DA0E}"/>
                  </a:ext>
                </a:extLst>
              </p14:cNvPr>
              <p14:cNvContentPartPr/>
              <p14:nvPr/>
            </p14:nvContentPartPr>
            <p14:xfrm>
              <a:off x="10466860" y="416940"/>
              <a:ext cx="100080" cy="99720"/>
            </p14:xfrm>
          </p:contentPart>
        </mc:Choice>
        <mc:Fallback>
          <p:pic>
            <p:nvPicPr>
              <p:cNvPr id="266" name="Freihand 265">
                <a:extLst>
                  <a:ext uri="{FF2B5EF4-FFF2-40B4-BE49-F238E27FC236}">
                    <a16:creationId xmlns:a16="http://schemas.microsoft.com/office/drawing/2014/main" id="{CDDE7511-4A42-4812-9795-E9FAA138DA0E}"/>
                  </a:ext>
                </a:extLst>
              </p:cNvPr>
              <p:cNvPicPr/>
              <p:nvPr/>
            </p:nvPicPr>
            <p:blipFill>
              <a:blip r:embed="rId430"/>
              <a:stretch>
                <a:fillRect/>
              </a:stretch>
            </p:blipFill>
            <p:spPr>
              <a:xfrm>
                <a:off x="10462540" y="412620"/>
                <a:ext cx="108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7" name="Freihand 266">
                <a:extLst>
                  <a:ext uri="{FF2B5EF4-FFF2-40B4-BE49-F238E27FC236}">
                    <a16:creationId xmlns:a16="http://schemas.microsoft.com/office/drawing/2014/main" id="{1A91EC09-3697-4D2B-A6A6-43BFF3F7B17E}"/>
                  </a:ext>
                </a:extLst>
              </p14:cNvPr>
              <p14:cNvContentPartPr/>
              <p14:nvPr/>
            </p14:nvContentPartPr>
            <p14:xfrm>
              <a:off x="10582060" y="427380"/>
              <a:ext cx="88200" cy="67320"/>
            </p14:xfrm>
          </p:contentPart>
        </mc:Choice>
        <mc:Fallback>
          <p:pic>
            <p:nvPicPr>
              <p:cNvPr id="267" name="Freihand 266">
                <a:extLst>
                  <a:ext uri="{FF2B5EF4-FFF2-40B4-BE49-F238E27FC236}">
                    <a16:creationId xmlns:a16="http://schemas.microsoft.com/office/drawing/2014/main" id="{1A91EC09-3697-4D2B-A6A6-43BFF3F7B17E}"/>
                  </a:ext>
                </a:extLst>
              </p:cNvPr>
              <p:cNvPicPr/>
              <p:nvPr/>
            </p:nvPicPr>
            <p:blipFill>
              <a:blip r:embed="rId432"/>
              <a:stretch>
                <a:fillRect/>
              </a:stretch>
            </p:blipFill>
            <p:spPr>
              <a:xfrm>
                <a:off x="10577740" y="423060"/>
                <a:ext cx="968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8" name="Freihand 267">
                <a:extLst>
                  <a:ext uri="{FF2B5EF4-FFF2-40B4-BE49-F238E27FC236}">
                    <a16:creationId xmlns:a16="http://schemas.microsoft.com/office/drawing/2014/main" id="{33B9624D-8964-4DB5-8EF6-6B7D5ED75095}"/>
                  </a:ext>
                </a:extLst>
              </p14:cNvPr>
              <p14:cNvContentPartPr/>
              <p14:nvPr/>
            </p14:nvContentPartPr>
            <p14:xfrm>
              <a:off x="10653340" y="355740"/>
              <a:ext cx="90000" cy="223560"/>
            </p14:xfrm>
          </p:contentPart>
        </mc:Choice>
        <mc:Fallback>
          <p:pic>
            <p:nvPicPr>
              <p:cNvPr id="268" name="Freihand 267">
                <a:extLst>
                  <a:ext uri="{FF2B5EF4-FFF2-40B4-BE49-F238E27FC236}">
                    <a16:creationId xmlns:a16="http://schemas.microsoft.com/office/drawing/2014/main" id="{33B9624D-8964-4DB5-8EF6-6B7D5ED75095}"/>
                  </a:ext>
                </a:extLst>
              </p:cNvPr>
              <p:cNvPicPr/>
              <p:nvPr/>
            </p:nvPicPr>
            <p:blipFill>
              <a:blip r:embed="rId434"/>
              <a:stretch>
                <a:fillRect/>
              </a:stretch>
            </p:blipFill>
            <p:spPr>
              <a:xfrm>
                <a:off x="10649020" y="351420"/>
                <a:ext cx="986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9" name="Freihand 268">
                <a:extLst>
                  <a:ext uri="{FF2B5EF4-FFF2-40B4-BE49-F238E27FC236}">
                    <a16:creationId xmlns:a16="http://schemas.microsoft.com/office/drawing/2014/main" id="{C68B21EE-36DA-4E29-9D73-50664434C907}"/>
                  </a:ext>
                </a:extLst>
              </p14:cNvPr>
              <p14:cNvContentPartPr/>
              <p14:nvPr/>
            </p14:nvContentPartPr>
            <p14:xfrm>
              <a:off x="7898260" y="795300"/>
              <a:ext cx="2741040" cy="270000"/>
            </p14:xfrm>
          </p:contentPart>
        </mc:Choice>
        <mc:Fallback>
          <p:pic>
            <p:nvPicPr>
              <p:cNvPr id="269" name="Freihand 268">
                <a:extLst>
                  <a:ext uri="{FF2B5EF4-FFF2-40B4-BE49-F238E27FC236}">
                    <a16:creationId xmlns:a16="http://schemas.microsoft.com/office/drawing/2014/main" id="{C68B21EE-36DA-4E29-9D73-50664434C907}"/>
                  </a:ext>
                </a:extLst>
              </p:cNvPr>
              <p:cNvPicPr/>
              <p:nvPr/>
            </p:nvPicPr>
            <p:blipFill>
              <a:blip r:embed="rId436"/>
              <a:stretch>
                <a:fillRect/>
              </a:stretch>
            </p:blipFill>
            <p:spPr>
              <a:xfrm>
                <a:off x="7893940" y="790980"/>
                <a:ext cx="27496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0" name="Freihand 269">
                <a:extLst>
                  <a:ext uri="{FF2B5EF4-FFF2-40B4-BE49-F238E27FC236}">
                    <a16:creationId xmlns:a16="http://schemas.microsoft.com/office/drawing/2014/main" id="{AD4ADD20-CB3F-447F-8E28-47DC9DFD409F}"/>
                  </a:ext>
                </a:extLst>
              </p14:cNvPr>
              <p14:cNvContentPartPr/>
              <p14:nvPr/>
            </p14:nvContentPartPr>
            <p14:xfrm>
              <a:off x="8801500" y="1079700"/>
              <a:ext cx="203040" cy="104760"/>
            </p14:xfrm>
          </p:contentPart>
        </mc:Choice>
        <mc:Fallback>
          <p:pic>
            <p:nvPicPr>
              <p:cNvPr id="270" name="Freihand 269">
                <a:extLst>
                  <a:ext uri="{FF2B5EF4-FFF2-40B4-BE49-F238E27FC236}">
                    <a16:creationId xmlns:a16="http://schemas.microsoft.com/office/drawing/2014/main" id="{AD4ADD20-CB3F-447F-8E28-47DC9DFD409F}"/>
                  </a:ext>
                </a:extLst>
              </p:cNvPr>
              <p:cNvPicPr/>
              <p:nvPr/>
            </p:nvPicPr>
            <p:blipFill>
              <a:blip r:embed="rId438"/>
              <a:stretch>
                <a:fillRect/>
              </a:stretch>
            </p:blipFill>
            <p:spPr>
              <a:xfrm>
                <a:off x="8797180" y="1075380"/>
                <a:ext cx="211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1" name="Freihand 270">
                <a:extLst>
                  <a:ext uri="{FF2B5EF4-FFF2-40B4-BE49-F238E27FC236}">
                    <a16:creationId xmlns:a16="http://schemas.microsoft.com/office/drawing/2014/main" id="{7730E4B3-966C-40D8-891C-FA32B18D96C0}"/>
                  </a:ext>
                </a:extLst>
              </p14:cNvPr>
              <p14:cNvContentPartPr/>
              <p14:nvPr/>
            </p14:nvContentPartPr>
            <p14:xfrm>
              <a:off x="9047020" y="1011660"/>
              <a:ext cx="94680" cy="147960"/>
            </p14:xfrm>
          </p:contentPart>
        </mc:Choice>
        <mc:Fallback>
          <p:pic>
            <p:nvPicPr>
              <p:cNvPr id="271" name="Freihand 270">
                <a:extLst>
                  <a:ext uri="{FF2B5EF4-FFF2-40B4-BE49-F238E27FC236}">
                    <a16:creationId xmlns:a16="http://schemas.microsoft.com/office/drawing/2014/main" id="{7730E4B3-966C-40D8-891C-FA32B18D96C0}"/>
                  </a:ext>
                </a:extLst>
              </p:cNvPr>
              <p:cNvPicPr/>
              <p:nvPr/>
            </p:nvPicPr>
            <p:blipFill>
              <a:blip r:embed="rId440"/>
              <a:stretch>
                <a:fillRect/>
              </a:stretch>
            </p:blipFill>
            <p:spPr>
              <a:xfrm>
                <a:off x="9042700" y="1007340"/>
                <a:ext cx="103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2" name="Freihand 271">
                <a:extLst>
                  <a:ext uri="{FF2B5EF4-FFF2-40B4-BE49-F238E27FC236}">
                    <a16:creationId xmlns:a16="http://schemas.microsoft.com/office/drawing/2014/main" id="{DA4191C2-3FF0-4E39-89CE-720D5C5A532D}"/>
                  </a:ext>
                </a:extLst>
              </p14:cNvPr>
              <p14:cNvContentPartPr/>
              <p14:nvPr/>
            </p14:nvContentPartPr>
            <p14:xfrm>
              <a:off x="9033340" y="1010220"/>
              <a:ext cx="169560" cy="143280"/>
            </p14:xfrm>
          </p:contentPart>
        </mc:Choice>
        <mc:Fallback>
          <p:pic>
            <p:nvPicPr>
              <p:cNvPr id="272" name="Freihand 271">
                <a:extLst>
                  <a:ext uri="{FF2B5EF4-FFF2-40B4-BE49-F238E27FC236}">
                    <a16:creationId xmlns:a16="http://schemas.microsoft.com/office/drawing/2014/main" id="{DA4191C2-3FF0-4E39-89CE-720D5C5A532D}"/>
                  </a:ext>
                </a:extLst>
              </p:cNvPr>
              <p:cNvPicPr/>
              <p:nvPr/>
            </p:nvPicPr>
            <p:blipFill>
              <a:blip r:embed="rId442"/>
              <a:stretch>
                <a:fillRect/>
              </a:stretch>
            </p:blipFill>
            <p:spPr>
              <a:xfrm>
                <a:off x="9029020" y="1005900"/>
                <a:ext cx="1782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3" name="Freihand 272">
                <a:extLst>
                  <a:ext uri="{FF2B5EF4-FFF2-40B4-BE49-F238E27FC236}">
                    <a16:creationId xmlns:a16="http://schemas.microsoft.com/office/drawing/2014/main" id="{2C1D9726-5066-4574-8982-CB7548B1AF4A}"/>
                  </a:ext>
                </a:extLst>
              </p14:cNvPr>
              <p14:cNvContentPartPr/>
              <p14:nvPr/>
            </p14:nvContentPartPr>
            <p14:xfrm>
              <a:off x="9095260" y="1069620"/>
              <a:ext cx="82800" cy="68400"/>
            </p14:xfrm>
          </p:contentPart>
        </mc:Choice>
        <mc:Fallback>
          <p:pic>
            <p:nvPicPr>
              <p:cNvPr id="273" name="Freihand 272">
                <a:extLst>
                  <a:ext uri="{FF2B5EF4-FFF2-40B4-BE49-F238E27FC236}">
                    <a16:creationId xmlns:a16="http://schemas.microsoft.com/office/drawing/2014/main" id="{2C1D9726-5066-4574-8982-CB7548B1AF4A}"/>
                  </a:ext>
                </a:extLst>
              </p:cNvPr>
              <p:cNvPicPr/>
              <p:nvPr/>
            </p:nvPicPr>
            <p:blipFill>
              <a:blip r:embed="rId444"/>
              <a:stretch>
                <a:fillRect/>
              </a:stretch>
            </p:blipFill>
            <p:spPr>
              <a:xfrm>
                <a:off x="9090940" y="1065300"/>
                <a:ext cx="91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4" name="Freihand 273">
                <a:extLst>
                  <a:ext uri="{FF2B5EF4-FFF2-40B4-BE49-F238E27FC236}">
                    <a16:creationId xmlns:a16="http://schemas.microsoft.com/office/drawing/2014/main" id="{F3B10406-7BEB-4182-9A6A-362CFD2D38B4}"/>
                  </a:ext>
                </a:extLst>
              </p14:cNvPr>
              <p14:cNvContentPartPr/>
              <p14:nvPr/>
            </p14:nvContentPartPr>
            <p14:xfrm>
              <a:off x="9211180" y="996540"/>
              <a:ext cx="75600" cy="147960"/>
            </p14:xfrm>
          </p:contentPart>
        </mc:Choice>
        <mc:Fallback>
          <p:pic>
            <p:nvPicPr>
              <p:cNvPr id="274" name="Freihand 273">
                <a:extLst>
                  <a:ext uri="{FF2B5EF4-FFF2-40B4-BE49-F238E27FC236}">
                    <a16:creationId xmlns:a16="http://schemas.microsoft.com/office/drawing/2014/main" id="{F3B10406-7BEB-4182-9A6A-362CFD2D38B4}"/>
                  </a:ext>
                </a:extLst>
              </p:cNvPr>
              <p:cNvPicPr/>
              <p:nvPr/>
            </p:nvPicPr>
            <p:blipFill>
              <a:blip r:embed="rId446"/>
              <a:stretch>
                <a:fillRect/>
              </a:stretch>
            </p:blipFill>
            <p:spPr>
              <a:xfrm>
                <a:off x="9206860" y="992220"/>
                <a:ext cx="84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5" name="Freihand 274">
                <a:extLst>
                  <a:ext uri="{FF2B5EF4-FFF2-40B4-BE49-F238E27FC236}">
                    <a16:creationId xmlns:a16="http://schemas.microsoft.com/office/drawing/2014/main" id="{08C3E977-A38B-4A89-9E36-CAB5BFB3622C}"/>
                  </a:ext>
                </a:extLst>
              </p14:cNvPr>
              <p14:cNvContentPartPr/>
              <p14:nvPr/>
            </p14:nvContentPartPr>
            <p14:xfrm>
              <a:off x="9323140" y="1012020"/>
              <a:ext cx="177120" cy="83520"/>
            </p14:xfrm>
          </p:contentPart>
        </mc:Choice>
        <mc:Fallback>
          <p:pic>
            <p:nvPicPr>
              <p:cNvPr id="275" name="Freihand 274">
                <a:extLst>
                  <a:ext uri="{FF2B5EF4-FFF2-40B4-BE49-F238E27FC236}">
                    <a16:creationId xmlns:a16="http://schemas.microsoft.com/office/drawing/2014/main" id="{08C3E977-A38B-4A89-9E36-CAB5BFB3622C}"/>
                  </a:ext>
                </a:extLst>
              </p:cNvPr>
              <p:cNvPicPr/>
              <p:nvPr/>
            </p:nvPicPr>
            <p:blipFill>
              <a:blip r:embed="rId448"/>
              <a:stretch>
                <a:fillRect/>
              </a:stretch>
            </p:blipFill>
            <p:spPr>
              <a:xfrm>
                <a:off x="9318820" y="1007700"/>
                <a:ext cx="185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6" name="Freihand 275">
                <a:extLst>
                  <a:ext uri="{FF2B5EF4-FFF2-40B4-BE49-F238E27FC236}">
                    <a16:creationId xmlns:a16="http://schemas.microsoft.com/office/drawing/2014/main" id="{FDA14F2D-579E-4347-8BC3-5889229DD32C}"/>
                  </a:ext>
                </a:extLst>
              </p14:cNvPr>
              <p14:cNvContentPartPr/>
              <p14:nvPr/>
            </p14:nvContentPartPr>
            <p14:xfrm>
              <a:off x="9528700" y="1005900"/>
              <a:ext cx="120240" cy="70560"/>
            </p14:xfrm>
          </p:contentPart>
        </mc:Choice>
        <mc:Fallback>
          <p:pic>
            <p:nvPicPr>
              <p:cNvPr id="276" name="Freihand 275">
                <a:extLst>
                  <a:ext uri="{FF2B5EF4-FFF2-40B4-BE49-F238E27FC236}">
                    <a16:creationId xmlns:a16="http://schemas.microsoft.com/office/drawing/2014/main" id="{FDA14F2D-579E-4347-8BC3-5889229DD32C}"/>
                  </a:ext>
                </a:extLst>
              </p:cNvPr>
              <p:cNvPicPr/>
              <p:nvPr/>
            </p:nvPicPr>
            <p:blipFill>
              <a:blip r:embed="rId450"/>
              <a:stretch>
                <a:fillRect/>
              </a:stretch>
            </p:blipFill>
            <p:spPr>
              <a:xfrm>
                <a:off x="9524380" y="1001580"/>
                <a:ext cx="128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7" name="Freihand 276">
                <a:extLst>
                  <a:ext uri="{FF2B5EF4-FFF2-40B4-BE49-F238E27FC236}">
                    <a16:creationId xmlns:a16="http://schemas.microsoft.com/office/drawing/2014/main" id="{24EA839C-C7DB-4A1F-BECF-C155B137D1FF}"/>
                  </a:ext>
                </a:extLst>
              </p14:cNvPr>
              <p14:cNvContentPartPr/>
              <p14:nvPr/>
            </p14:nvContentPartPr>
            <p14:xfrm>
              <a:off x="9625180" y="1004460"/>
              <a:ext cx="57600" cy="54000"/>
            </p14:xfrm>
          </p:contentPart>
        </mc:Choice>
        <mc:Fallback>
          <p:pic>
            <p:nvPicPr>
              <p:cNvPr id="277" name="Freihand 276">
                <a:extLst>
                  <a:ext uri="{FF2B5EF4-FFF2-40B4-BE49-F238E27FC236}">
                    <a16:creationId xmlns:a16="http://schemas.microsoft.com/office/drawing/2014/main" id="{24EA839C-C7DB-4A1F-BECF-C155B137D1FF}"/>
                  </a:ext>
                </a:extLst>
              </p:cNvPr>
              <p:cNvPicPr/>
              <p:nvPr/>
            </p:nvPicPr>
            <p:blipFill>
              <a:blip r:embed="rId452"/>
              <a:stretch>
                <a:fillRect/>
              </a:stretch>
            </p:blipFill>
            <p:spPr>
              <a:xfrm>
                <a:off x="9620860" y="1000140"/>
                <a:ext cx="66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8" name="Freihand 277">
                <a:extLst>
                  <a:ext uri="{FF2B5EF4-FFF2-40B4-BE49-F238E27FC236}">
                    <a16:creationId xmlns:a16="http://schemas.microsoft.com/office/drawing/2014/main" id="{8536A30A-24A8-40FE-A5EA-2DC45E7DBEDB}"/>
                  </a:ext>
                </a:extLst>
              </p14:cNvPr>
              <p14:cNvContentPartPr/>
              <p14:nvPr/>
            </p14:nvContentPartPr>
            <p14:xfrm>
              <a:off x="9726700" y="981060"/>
              <a:ext cx="74880" cy="187560"/>
            </p14:xfrm>
          </p:contentPart>
        </mc:Choice>
        <mc:Fallback>
          <p:pic>
            <p:nvPicPr>
              <p:cNvPr id="278" name="Freihand 277">
                <a:extLst>
                  <a:ext uri="{FF2B5EF4-FFF2-40B4-BE49-F238E27FC236}">
                    <a16:creationId xmlns:a16="http://schemas.microsoft.com/office/drawing/2014/main" id="{8536A30A-24A8-40FE-A5EA-2DC45E7DBEDB}"/>
                  </a:ext>
                </a:extLst>
              </p:cNvPr>
              <p:cNvPicPr/>
              <p:nvPr/>
            </p:nvPicPr>
            <p:blipFill>
              <a:blip r:embed="rId454"/>
              <a:stretch>
                <a:fillRect/>
              </a:stretch>
            </p:blipFill>
            <p:spPr>
              <a:xfrm>
                <a:off x="9722380" y="976740"/>
                <a:ext cx="83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9" name="Freihand 278">
                <a:extLst>
                  <a:ext uri="{FF2B5EF4-FFF2-40B4-BE49-F238E27FC236}">
                    <a16:creationId xmlns:a16="http://schemas.microsoft.com/office/drawing/2014/main" id="{D873F3F3-2824-4550-8532-2B0E03714A9D}"/>
                  </a:ext>
                </a:extLst>
              </p14:cNvPr>
              <p14:cNvContentPartPr/>
              <p14:nvPr/>
            </p14:nvContentPartPr>
            <p14:xfrm>
              <a:off x="10881580" y="768300"/>
              <a:ext cx="189720" cy="11520"/>
            </p14:xfrm>
          </p:contentPart>
        </mc:Choice>
        <mc:Fallback>
          <p:pic>
            <p:nvPicPr>
              <p:cNvPr id="279" name="Freihand 278">
                <a:extLst>
                  <a:ext uri="{FF2B5EF4-FFF2-40B4-BE49-F238E27FC236}">
                    <a16:creationId xmlns:a16="http://schemas.microsoft.com/office/drawing/2014/main" id="{D873F3F3-2824-4550-8532-2B0E03714A9D}"/>
                  </a:ext>
                </a:extLst>
              </p:cNvPr>
              <p:cNvPicPr/>
              <p:nvPr/>
            </p:nvPicPr>
            <p:blipFill>
              <a:blip r:embed="rId456"/>
              <a:stretch>
                <a:fillRect/>
              </a:stretch>
            </p:blipFill>
            <p:spPr>
              <a:xfrm>
                <a:off x="10877260" y="763980"/>
                <a:ext cx="198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0" name="Freihand 279">
                <a:extLst>
                  <a:ext uri="{FF2B5EF4-FFF2-40B4-BE49-F238E27FC236}">
                    <a16:creationId xmlns:a16="http://schemas.microsoft.com/office/drawing/2014/main" id="{A41631BC-399E-434A-B0DC-164540C4E84F}"/>
                  </a:ext>
                </a:extLst>
              </p14:cNvPr>
              <p14:cNvContentPartPr/>
              <p14:nvPr/>
            </p14:nvContentPartPr>
            <p14:xfrm>
              <a:off x="10914340" y="820500"/>
              <a:ext cx="172800" cy="14760"/>
            </p14:xfrm>
          </p:contentPart>
        </mc:Choice>
        <mc:Fallback>
          <p:pic>
            <p:nvPicPr>
              <p:cNvPr id="280" name="Freihand 279">
                <a:extLst>
                  <a:ext uri="{FF2B5EF4-FFF2-40B4-BE49-F238E27FC236}">
                    <a16:creationId xmlns:a16="http://schemas.microsoft.com/office/drawing/2014/main" id="{A41631BC-399E-434A-B0DC-164540C4E84F}"/>
                  </a:ext>
                </a:extLst>
              </p:cNvPr>
              <p:cNvPicPr/>
              <p:nvPr/>
            </p:nvPicPr>
            <p:blipFill>
              <a:blip r:embed="rId458"/>
              <a:stretch>
                <a:fillRect/>
              </a:stretch>
            </p:blipFill>
            <p:spPr>
              <a:xfrm>
                <a:off x="10910020" y="816180"/>
                <a:ext cx="181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1" name="Freihand 280">
                <a:extLst>
                  <a:ext uri="{FF2B5EF4-FFF2-40B4-BE49-F238E27FC236}">
                    <a16:creationId xmlns:a16="http://schemas.microsoft.com/office/drawing/2014/main" id="{617BB7DE-DCAE-4A14-8DE1-5204C827C3F6}"/>
                  </a:ext>
                </a:extLst>
              </p14:cNvPr>
              <p14:cNvContentPartPr/>
              <p14:nvPr/>
            </p14:nvContentPartPr>
            <p14:xfrm>
              <a:off x="11193700" y="637620"/>
              <a:ext cx="151200" cy="181800"/>
            </p14:xfrm>
          </p:contentPart>
        </mc:Choice>
        <mc:Fallback>
          <p:pic>
            <p:nvPicPr>
              <p:cNvPr id="281" name="Freihand 280">
                <a:extLst>
                  <a:ext uri="{FF2B5EF4-FFF2-40B4-BE49-F238E27FC236}">
                    <a16:creationId xmlns:a16="http://schemas.microsoft.com/office/drawing/2014/main" id="{617BB7DE-DCAE-4A14-8DE1-5204C827C3F6}"/>
                  </a:ext>
                </a:extLst>
              </p:cNvPr>
              <p:cNvPicPr/>
              <p:nvPr/>
            </p:nvPicPr>
            <p:blipFill>
              <a:blip r:embed="rId460"/>
              <a:stretch>
                <a:fillRect/>
              </a:stretch>
            </p:blipFill>
            <p:spPr>
              <a:xfrm>
                <a:off x="11189380" y="633300"/>
                <a:ext cx="159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2" name="Freihand 281">
                <a:extLst>
                  <a:ext uri="{FF2B5EF4-FFF2-40B4-BE49-F238E27FC236}">
                    <a16:creationId xmlns:a16="http://schemas.microsoft.com/office/drawing/2014/main" id="{65C47C0A-E20D-4A43-82EA-69252E3ACFBB}"/>
                  </a:ext>
                </a:extLst>
              </p14:cNvPr>
              <p14:cNvContentPartPr/>
              <p14:nvPr/>
            </p14:nvContentPartPr>
            <p14:xfrm>
              <a:off x="11367220" y="776580"/>
              <a:ext cx="14760" cy="86040"/>
            </p14:xfrm>
          </p:contentPart>
        </mc:Choice>
        <mc:Fallback>
          <p:pic>
            <p:nvPicPr>
              <p:cNvPr id="282" name="Freihand 281">
                <a:extLst>
                  <a:ext uri="{FF2B5EF4-FFF2-40B4-BE49-F238E27FC236}">
                    <a16:creationId xmlns:a16="http://schemas.microsoft.com/office/drawing/2014/main" id="{65C47C0A-E20D-4A43-82EA-69252E3ACFBB}"/>
                  </a:ext>
                </a:extLst>
              </p:cNvPr>
              <p:cNvPicPr/>
              <p:nvPr/>
            </p:nvPicPr>
            <p:blipFill>
              <a:blip r:embed="rId462"/>
              <a:stretch>
                <a:fillRect/>
              </a:stretch>
            </p:blipFill>
            <p:spPr>
              <a:xfrm>
                <a:off x="11362900" y="772260"/>
                <a:ext cx="23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5" name="Freihand 284">
                <a:extLst>
                  <a:ext uri="{FF2B5EF4-FFF2-40B4-BE49-F238E27FC236}">
                    <a16:creationId xmlns:a16="http://schemas.microsoft.com/office/drawing/2014/main" id="{90E44981-C3BF-4D76-80E2-4BA49C80D265}"/>
                  </a:ext>
                </a:extLst>
              </p14:cNvPr>
              <p14:cNvContentPartPr/>
              <p14:nvPr/>
            </p14:nvContentPartPr>
            <p14:xfrm>
              <a:off x="11429860" y="639780"/>
              <a:ext cx="106920" cy="111600"/>
            </p14:xfrm>
          </p:contentPart>
        </mc:Choice>
        <mc:Fallback>
          <p:pic>
            <p:nvPicPr>
              <p:cNvPr id="285" name="Freihand 284">
                <a:extLst>
                  <a:ext uri="{FF2B5EF4-FFF2-40B4-BE49-F238E27FC236}">
                    <a16:creationId xmlns:a16="http://schemas.microsoft.com/office/drawing/2014/main" id="{90E44981-C3BF-4D76-80E2-4BA49C80D265}"/>
                  </a:ext>
                </a:extLst>
              </p:cNvPr>
              <p:cNvPicPr/>
              <p:nvPr/>
            </p:nvPicPr>
            <p:blipFill>
              <a:blip r:embed="rId464"/>
              <a:stretch>
                <a:fillRect/>
              </a:stretch>
            </p:blipFill>
            <p:spPr>
              <a:xfrm>
                <a:off x="11425540" y="635460"/>
                <a:ext cx="115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6" name="Freihand 285">
                <a:extLst>
                  <a:ext uri="{FF2B5EF4-FFF2-40B4-BE49-F238E27FC236}">
                    <a16:creationId xmlns:a16="http://schemas.microsoft.com/office/drawing/2014/main" id="{56853EE5-FA37-4938-B980-A7B653C47076}"/>
                  </a:ext>
                </a:extLst>
              </p14:cNvPr>
              <p14:cNvContentPartPr/>
              <p14:nvPr/>
            </p14:nvContentPartPr>
            <p14:xfrm>
              <a:off x="11628220" y="642660"/>
              <a:ext cx="64080" cy="109800"/>
            </p14:xfrm>
          </p:contentPart>
        </mc:Choice>
        <mc:Fallback>
          <p:pic>
            <p:nvPicPr>
              <p:cNvPr id="286" name="Freihand 285">
                <a:extLst>
                  <a:ext uri="{FF2B5EF4-FFF2-40B4-BE49-F238E27FC236}">
                    <a16:creationId xmlns:a16="http://schemas.microsoft.com/office/drawing/2014/main" id="{56853EE5-FA37-4938-B980-A7B653C47076}"/>
                  </a:ext>
                </a:extLst>
              </p:cNvPr>
              <p:cNvPicPr/>
              <p:nvPr/>
            </p:nvPicPr>
            <p:blipFill>
              <a:blip r:embed="rId466"/>
              <a:stretch>
                <a:fillRect/>
              </a:stretch>
            </p:blipFill>
            <p:spPr>
              <a:xfrm>
                <a:off x="11623900" y="638340"/>
                <a:ext cx="72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7" name="Freihand 286">
                <a:extLst>
                  <a:ext uri="{FF2B5EF4-FFF2-40B4-BE49-F238E27FC236}">
                    <a16:creationId xmlns:a16="http://schemas.microsoft.com/office/drawing/2014/main" id="{8FDF05EA-C4F7-40FE-B8C5-7FCD8F1825BB}"/>
                  </a:ext>
                </a:extLst>
              </p14:cNvPr>
              <p14:cNvContentPartPr/>
              <p14:nvPr/>
            </p14:nvContentPartPr>
            <p14:xfrm>
              <a:off x="11547940" y="590460"/>
              <a:ext cx="107280" cy="50760"/>
            </p14:xfrm>
          </p:contentPart>
        </mc:Choice>
        <mc:Fallback>
          <p:pic>
            <p:nvPicPr>
              <p:cNvPr id="287" name="Freihand 286">
                <a:extLst>
                  <a:ext uri="{FF2B5EF4-FFF2-40B4-BE49-F238E27FC236}">
                    <a16:creationId xmlns:a16="http://schemas.microsoft.com/office/drawing/2014/main" id="{8FDF05EA-C4F7-40FE-B8C5-7FCD8F1825BB}"/>
                  </a:ext>
                </a:extLst>
              </p:cNvPr>
              <p:cNvPicPr/>
              <p:nvPr/>
            </p:nvPicPr>
            <p:blipFill>
              <a:blip r:embed="rId468"/>
              <a:stretch>
                <a:fillRect/>
              </a:stretch>
            </p:blipFill>
            <p:spPr>
              <a:xfrm>
                <a:off x="11543620" y="586140"/>
                <a:ext cx="115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8" name="Freihand 287">
                <a:extLst>
                  <a:ext uri="{FF2B5EF4-FFF2-40B4-BE49-F238E27FC236}">
                    <a16:creationId xmlns:a16="http://schemas.microsoft.com/office/drawing/2014/main" id="{E863D2FD-331F-48BB-AF46-90B4430CFD69}"/>
                  </a:ext>
                </a:extLst>
              </p14:cNvPr>
              <p14:cNvContentPartPr/>
              <p14:nvPr/>
            </p14:nvContentPartPr>
            <p14:xfrm>
              <a:off x="11698780" y="710340"/>
              <a:ext cx="92520" cy="54000"/>
            </p14:xfrm>
          </p:contentPart>
        </mc:Choice>
        <mc:Fallback>
          <p:pic>
            <p:nvPicPr>
              <p:cNvPr id="288" name="Freihand 287">
                <a:extLst>
                  <a:ext uri="{FF2B5EF4-FFF2-40B4-BE49-F238E27FC236}">
                    <a16:creationId xmlns:a16="http://schemas.microsoft.com/office/drawing/2014/main" id="{E863D2FD-331F-48BB-AF46-90B4430CFD69}"/>
                  </a:ext>
                </a:extLst>
              </p:cNvPr>
              <p:cNvPicPr/>
              <p:nvPr/>
            </p:nvPicPr>
            <p:blipFill>
              <a:blip r:embed="rId470"/>
              <a:stretch>
                <a:fillRect/>
              </a:stretch>
            </p:blipFill>
            <p:spPr>
              <a:xfrm>
                <a:off x="11694460" y="706020"/>
                <a:ext cx="1011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0" name="Freihand 289">
                <a:extLst>
                  <a:ext uri="{FF2B5EF4-FFF2-40B4-BE49-F238E27FC236}">
                    <a16:creationId xmlns:a16="http://schemas.microsoft.com/office/drawing/2014/main" id="{075527B9-984F-4050-B144-BBB46CC75E90}"/>
                  </a:ext>
                </a:extLst>
              </p14:cNvPr>
              <p14:cNvContentPartPr/>
              <p14:nvPr/>
            </p14:nvContentPartPr>
            <p14:xfrm>
              <a:off x="7932100" y="1625100"/>
              <a:ext cx="201960" cy="9360"/>
            </p14:xfrm>
          </p:contentPart>
        </mc:Choice>
        <mc:Fallback>
          <p:pic>
            <p:nvPicPr>
              <p:cNvPr id="290" name="Freihand 289">
                <a:extLst>
                  <a:ext uri="{FF2B5EF4-FFF2-40B4-BE49-F238E27FC236}">
                    <a16:creationId xmlns:a16="http://schemas.microsoft.com/office/drawing/2014/main" id="{075527B9-984F-4050-B144-BBB46CC75E90}"/>
                  </a:ext>
                </a:extLst>
              </p:cNvPr>
              <p:cNvPicPr/>
              <p:nvPr/>
            </p:nvPicPr>
            <p:blipFill>
              <a:blip r:embed="rId472"/>
              <a:stretch>
                <a:fillRect/>
              </a:stretch>
            </p:blipFill>
            <p:spPr>
              <a:xfrm>
                <a:off x="7927780" y="1620780"/>
                <a:ext cx="2106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1" name="Freihand 290">
                <a:extLst>
                  <a:ext uri="{FF2B5EF4-FFF2-40B4-BE49-F238E27FC236}">
                    <a16:creationId xmlns:a16="http://schemas.microsoft.com/office/drawing/2014/main" id="{BB73D701-C021-4AE2-A65A-7FCD2C1B8C96}"/>
                  </a:ext>
                </a:extLst>
              </p14:cNvPr>
              <p14:cNvContentPartPr/>
              <p14:nvPr/>
            </p14:nvContentPartPr>
            <p14:xfrm>
              <a:off x="7943980" y="1661460"/>
              <a:ext cx="176040" cy="15840"/>
            </p14:xfrm>
          </p:contentPart>
        </mc:Choice>
        <mc:Fallback>
          <p:pic>
            <p:nvPicPr>
              <p:cNvPr id="291" name="Freihand 290">
                <a:extLst>
                  <a:ext uri="{FF2B5EF4-FFF2-40B4-BE49-F238E27FC236}">
                    <a16:creationId xmlns:a16="http://schemas.microsoft.com/office/drawing/2014/main" id="{BB73D701-C021-4AE2-A65A-7FCD2C1B8C96}"/>
                  </a:ext>
                </a:extLst>
              </p:cNvPr>
              <p:cNvPicPr/>
              <p:nvPr/>
            </p:nvPicPr>
            <p:blipFill>
              <a:blip r:embed="rId474"/>
              <a:stretch>
                <a:fillRect/>
              </a:stretch>
            </p:blipFill>
            <p:spPr>
              <a:xfrm>
                <a:off x="7939660" y="1657140"/>
                <a:ext cx="184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2" name="Freihand 291">
                <a:extLst>
                  <a:ext uri="{FF2B5EF4-FFF2-40B4-BE49-F238E27FC236}">
                    <a16:creationId xmlns:a16="http://schemas.microsoft.com/office/drawing/2014/main" id="{AE937FCB-EE10-4D6A-AA8B-F06A95998677}"/>
                  </a:ext>
                </a:extLst>
              </p14:cNvPr>
              <p14:cNvContentPartPr/>
              <p14:nvPr/>
            </p14:nvContentPartPr>
            <p14:xfrm>
              <a:off x="8176180" y="1559940"/>
              <a:ext cx="122040" cy="141120"/>
            </p14:xfrm>
          </p:contentPart>
        </mc:Choice>
        <mc:Fallback>
          <p:pic>
            <p:nvPicPr>
              <p:cNvPr id="292" name="Freihand 291">
                <a:extLst>
                  <a:ext uri="{FF2B5EF4-FFF2-40B4-BE49-F238E27FC236}">
                    <a16:creationId xmlns:a16="http://schemas.microsoft.com/office/drawing/2014/main" id="{AE937FCB-EE10-4D6A-AA8B-F06A95998677}"/>
                  </a:ext>
                </a:extLst>
              </p:cNvPr>
              <p:cNvPicPr/>
              <p:nvPr/>
            </p:nvPicPr>
            <p:blipFill>
              <a:blip r:embed="rId476"/>
              <a:stretch>
                <a:fillRect/>
              </a:stretch>
            </p:blipFill>
            <p:spPr>
              <a:xfrm>
                <a:off x="8171860" y="1555620"/>
                <a:ext cx="1306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4" name="Freihand 293">
                <a:extLst>
                  <a:ext uri="{FF2B5EF4-FFF2-40B4-BE49-F238E27FC236}">
                    <a16:creationId xmlns:a16="http://schemas.microsoft.com/office/drawing/2014/main" id="{54A9DD3B-C710-4B14-AAF7-A862CD553073}"/>
                  </a:ext>
                </a:extLst>
              </p14:cNvPr>
              <p14:cNvContentPartPr/>
              <p14:nvPr/>
            </p14:nvContentPartPr>
            <p14:xfrm>
              <a:off x="8446180" y="1536180"/>
              <a:ext cx="184680" cy="117360"/>
            </p14:xfrm>
          </p:contentPart>
        </mc:Choice>
        <mc:Fallback>
          <p:pic>
            <p:nvPicPr>
              <p:cNvPr id="294" name="Freihand 293">
                <a:extLst>
                  <a:ext uri="{FF2B5EF4-FFF2-40B4-BE49-F238E27FC236}">
                    <a16:creationId xmlns:a16="http://schemas.microsoft.com/office/drawing/2014/main" id="{54A9DD3B-C710-4B14-AAF7-A862CD553073}"/>
                  </a:ext>
                </a:extLst>
              </p:cNvPr>
              <p:cNvPicPr/>
              <p:nvPr/>
            </p:nvPicPr>
            <p:blipFill>
              <a:blip r:embed="rId478"/>
              <a:stretch>
                <a:fillRect/>
              </a:stretch>
            </p:blipFill>
            <p:spPr>
              <a:xfrm>
                <a:off x="8441860" y="1531860"/>
                <a:ext cx="193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6" name="Freihand 295">
                <a:extLst>
                  <a:ext uri="{FF2B5EF4-FFF2-40B4-BE49-F238E27FC236}">
                    <a16:creationId xmlns:a16="http://schemas.microsoft.com/office/drawing/2014/main" id="{B50EECFB-EF2E-4673-89D8-211F4FE38ED4}"/>
                  </a:ext>
                </a:extLst>
              </p14:cNvPr>
              <p14:cNvContentPartPr/>
              <p14:nvPr/>
            </p14:nvContentPartPr>
            <p14:xfrm>
              <a:off x="8681620" y="1528980"/>
              <a:ext cx="86400" cy="85320"/>
            </p14:xfrm>
          </p:contentPart>
        </mc:Choice>
        <mc:Fallback>
          <p:pic>
            <p:nvPicPr>
              <p:cNvPr id="296" name="Freihand 295">
                <a:extLst>
                  <a:ext uri="{FF2B5EF4-FFF2-40B4-BE49-F238E27FC236}">
                    <a16:creationId xmlns:a16="http://schemas.microsoft.com/office/drawing/2014/main" id="{B50EECFB-EF2E-4673-89D8-211F4FE38ED4}"/>
                  </a:ext>
                </a:extLst>
              </p:cNvPr>
              <p:cNvPicPr/>
              <p:nvPr/>
            </p:nvPicPr>
            <p:blipFill>
              <a:blip r:embed="rId480"/>
              <a:stretch>
                <a:fillRect/>
              </a:stretch>
            </p:blipFill>
            <p:spPr>
              <a:xfrm>
                <a:off x="8677300" y="1524660"/>
                <a:ext cx="95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7" name="Freihand 296">
                <a:extLst>
                  <a:ext uri="{FF2B5EF4-FFF2-40B4-BE49-F238E27FC236}">
                    <a16:creationId xmlns:a16="http://schemas.microsoft.com/office/drawing/2014/main" id="{9E146561-E0B4-4E9C-9452-D0573275A48A}"/>
                  </a:ext>
                </a:extLst>
              </p14:cNvPr>
              <p14:cNvContentPartPr/>
              <p14:nvPr/>
            </p14:nvContentPartPr>
            <p14:xfrm>
              <a:off x="8711860" y="1567860"/>
              <a:ext cx="69480" cy="50400"/>
            </p14:xfrm>
          </p:contentPart>
        </mc:Choice>
        <mc:Fallback>
          <p:pic>
            <p:nvPicPr>
              <p:cNvPr id="297" name="Freihand 296">
                <a:extLst>
                  <a:ext uri="{FF2B5EF4-FFF2-40B4-BE49-F238E27FC236}">
                    <a16:creationId xmlns:a16="http://schemas.microsoft.com/office/drawing/2014/main" id="{9E146561-E0B4-4E9C-9452-D0573275A48A}"/>
                  </a:ext>
                </a:extLst>
              </p:cNvPr>
              <p:cNvPicPr/>
              <p:nvPr/>
            </p:nvPicPr>
            <p:blipFill>
              <a:blip r:embed="rId482"/>
              <a:stretch>
                <a:fillRect/>
              </a:stretch>
            </p:blipFill>
            <p:spPr>
              <a:xfrm>
                <a:off x="8707540" y="1563540"/>
                <a:ext cx="781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8" name="Freihand 297">
                <a:extLst>
                  <a:ext uri="{FF2B5EF4-FFF2-40B4-BE49-F238E27FC236}">
                    <a16:creationId xmlns:a16="http://schemas.microsoft.com/office/drawing/2014/main" id="{A0E60140-A93D-4977-B8D1-57BA45E05D88}"/>
                  </a:ext>
                </a:extLst>
              </p14:cNvPr>
              <p14:cNvContentPartPr/>
              <p14:nvPr/>
            </p14:nvContentPartPr>
            <p14:xfrm>
              <a:off x="8816980" y="1484700"/>
              <a:ext cx="45000" cy="137880"/>
            </p14:xfrm>
          </p:contentPart>
        </mc:Choice>
        <mc:Fallback>
          <p:pic>
            <p:nvPicPr>
              <p:cNvPr id="298" name="Freihand 297">
                <a:extLst>
                  <a:ext uri="{FF2B5EF4-FFF2-40B4-BE49-F238E27FC236}">
                    <a16:creationId xmlns:a16="http://schemas.microsoft.com/office/drawing/2014/main" id="{A0E60140-A93D-4977-B8D1-57BA45E05D88}"/>
                  </a:ext>
                </a:extLst>
              </p:cNvPr>
              <p:cNvPicPr/>
              <p:nvPr/>
            </p:nvPicPr>
            <p:blipFill>
              <a:blip r:embed="rId484"/>
              <a:stretch>
                <a:fillRect/>
              </a:stretch>
            </p:blipFill>
            <p:spPr>
              <a:xfrm>
                <a:off x="8812660" y="1480380"/>
                <a:ext cx="53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9" name="Freihand 298">
                <a:extLst>
                  <a:ext uri="{FF2B5EF4-FFF2-40B4-BE49-F238E27FC236}">
                    <a16:creationId xmlns:a16="http://schemas.microsoft.com/office/drawing/2014/main" id="{6ACB5AD2-17A2-40AD-8800-0AF145B3BA6D}"/>
                  </a:ext>
                </a:extLst>
              </p14:cNvPr>
              <p14:cNvContentPartPr/>
              <p14:nvPr/>
            </p14:nvContentPartPr>
            <p14:xfrm>
              <a:off x="8895460" y="1506660"/>
              <a:ext cx="118800" cy="80280"/>
            </p14:xfrm>
          </p:contentPart>
        </mc:Choice>
        <mc:Fallback>
          <p:pic>
            <p:nvPicPr>
              <p:cNvPr id="299" name="Freihand 298">
                <a:extLst>
                  <a:ext uri="{FF2B5EF4-FFF2-40B4-BE49-F238E27FC236}">
                    <a16:creationId xmlns:a16="http://schemas.microsoft.com/office/drawing/2014/main" id="{6ACB5AD2-17A2-40AD-8800-0AF145B3BA6D}"/>
                  </a:ext>
                </a:extLst>
              </p:cNvPr>
              <p:cNvPicPr/>
              <p:nvPr/>
            </p:nvPicPr>
            <p:blipFill>
              <a:blip r:embed="rId486"/>
              <a:stretch>
                <a:fillRect/>
              </a:stretch>
            </p:blipFill>
            <p:spPr>
              <a:xfrm>
                <a:off x="8891140" y="1502340"/>
                <a:ext cx="127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0" name="Freihand 299">
                <a:extLst>
                  <a:ext uri="{FF2B5EF4-FFF2-40B4-BE49-F238E27FC236}">
                    <a16:creationId xmlns:a16="http://schemas.microsoft.com/office/drawing/2014/main" id="{1D4EB85E-9A78-4342-B2DF-BC2ACF7C03E2}"/>
                  </a:ext>
                </a:extLst>
              </p14:cNvPr>
              <p14:cNvContentPartPr/>
              <p14:nvPr/>
            </p14:nvContentPartPr>
            <p14:xfrm>
              <a:off x="9031900" y="1507380"/>
              <a:ext cx="84240" cy="71280"/>
            </p14:xfrm>
          </p:contentPart>
        </mc:Choice>
        <mc:Fallback>
          <p:pic>
            <p:nvPicPr>
              <p:cNvPr id="300" name="Freihand 299">
                <a:extLst>
                  <a:ext uri="{FF2B5EF4-FFF2-40B4-BE49-F238E27FC236}">
                    <a16:creationId xmlns:a16="http://schemas.microsoft.com/office/drawing/2014/main" id="{1D4EB85E-9A78-4342-B2DF-BC2ACF7C03E2}"/>
                  </a:ext>
                </a:extLst>
              </p:cNvPr>
              <p:cNvPicPr/>
              <p:nvPr/>
            </p:nvPicPr>
            <p:blipFill>
              <a:blip r:embed="rId488"/>
              <a:stretch>
                <a:fillRect/>
              </a:stretch>
            </p:blipFill>
            <p:spPr>
              <a:xfrm>
                <a:off x="9027580" y="1503060"/>
                <a:ext cx="92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1" name="Freihand 300">
                <a:extLst>
                  <a:ext uri="{FF2B5EF4-FFF2-40B4-BE49-F238E27FC236}">
                    <a16:creationId xmlns:a16="http://schemas.microsoft.com/office/drawing/2014/main" id="{B34DAF74-4EDA-4FEA-9D81-B75BD58DC016}"/>
                  </a:ext>
                </a:extLst>
              </p14:cNvPr>
              <p14:cNvContentPartPr/>
              <p14:nvPr/>
            </p14:nvContentPartPr>
            <p14:xfrm>
              <a:off x="9142420" y="1492260"/>
              <a:ext cx="52560" cy="74880"/>
            </p14:xfrm>
          </p:contentPart>
        </mc:Choice>
        <mc:Fallback>
          <p:pic>
            <p:nvPicPr>
              <p:cNvPr id="301" name="Freihand 300">
                <a:extLst>
                  <a:ext uri="{FF2B5EF4-FFF2-40B4-BE49-F238E27FC236}">
                    <a16:creationId xmlns:a16="http://schemas.microsoft.com/office/drawing/2014/main" id="{B34DAF74-4EDA-4FEA-9D81-B75BD58DC016}"/>
                  </a:ext>
                </a:extLst>
              </p:cNvPr>
              <p:cNvPicPr/>
              <p:nvPr/>
            </p:nvPicPr>
            <p:blipFill>
              <a:blip r:embed="rId490"/>
              <a:stretch>
                <a:fillRect/>
              </a:stretch>
            </p:blipFill>
            <p:spPr>
              <a:xfrm>
                <a:off x="9138100" y="1487940"/>
                <a:ext cx="61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2" name="Freihand 301">
                <a:extLst>
                  <a:ext uri="{FF2B5EF4-FFF2-40B4-BE49-F238E27FC236}">
                    <a16:creationId xmlns:a16="http://schemas.microsoft.com/office/drawing/2014/main" id="{1D568116-80B7-47A6-A0B2-C07273C91E65}"/>
                  </a:ext>
                </a:extLst>
              </p14:cNvPr>
              <p14:cNvContentPartPr/>
              <p14:nvPr/>
            </p14:nvContentPartPr>
            <p14:xfrm>
              <a:off x="9230980" y="1440420"/>
              <a:ext cx="57960" cy="166320"/>
            </p14:xfrm>
          </p:contentPart>
        </mc:Choice>
        <mc:Fallback>
          <p:pic>
            <p:nvPicPr>
              <p:cNvPr id="302" name="Freihand 301">
                <a:extLst>
                  <a:ext uri="{FF2B5EF4-FFF2-40B4-BE49-F238E27FC236}">
                    <a16:creationId xmlns:a16="http://schemas.microsoft.com/office/drawing/2014/main" id="{1D568116-80B7-47A6-A0B2-C07273C91E65}"/>
                  </a:ext>
                </a:extLst>
              </p:cNvPr>
              <p:cNvPicPr/>
              <p:nvPr/>
            </p:nvPicPr>
            <p:blipFill>
              <a:blip r:embed="rId492"/>
              <a:stretch>
                <a:fillRect/>
              </a:stretch>
            </p:blipFill>
            <p:spPr>
              <a:xfrm>
                <a:off x="9226660" y="1436100"/>
                <a:ext cx="66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3" name="Freihand 302">
                <a:extLst>
                  <a:ext uri="{FF2B5EF4-FFF2-40B4-BE49-F238E27FC236}">
                    <a16:creationId xmlns:a16="http://schemas.microsoft.com/office/drawing/2014/main" id="{B797691B-5057-488A-9715-7C2461C30BFA}"/>
                  </a:ext>
                </a:extLst>
              </p14:cNvPr>
              <p14:cNvContentPartPr/>
              <p14:nvPr/>
            </p14:nvContentPartPr>
            <p14:xfrm>
              <a:off x="9385780" y="1505220"/>
              <a:ext cx="167400" cy="3240"/>
            </p14:xfrm>
          </p:contentPart>
        </mc:Choice>
        <mc:Fallback>
          <p:pic>
            <p:nvPicPr>
              <p:cNvPr id="303" name="Freihand 302">
                <a:extLst>
                  <a:ext uri="{FF2B5EF4-FFF2-40B4-BE49-F238E27FC236}">
                    <a16:creationId xmlns:a16="http://schemas.microsoft.com/office/drawing/2014/main" id="{B797691B-5057-488A-9715-7C2461C30BFA}"/>
                  </a:ext>
                </a:extLst>
              </p:cNvPr>
              <p:cNvPicPr/>
              <p:nvPr/>
            </p:nvPicPr>
            <p:blipFill>
              <a:blip r:embed="rId494"/>
              <a:stretch>
                <a:fillRect/>
              </a:stretch>
            </p:blipFill>
            <p:spPr>
              <a:xfrm>
                <a:off x="9381460" y="1500900"/>
                <a:ext cx="1760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4" name="Freihand 303">
                <a:extLst>
                  <a:ext uri="{FF2B5EF4-FFF2-40B4-BE49-F238E27FC236}">
                    <a16:creationId xmlns:a16="http://schemas.microsoft.com/office/drawing/2014/main" id="{5149E5FB-3388-412C-B2C7-3B31F7821388}"/>
                  </a:ext>
                </a:extLst>
              </p14:cNvPr>
              <p14:cNvContentPartPr/>
              <p14:nvPr/>
            </p14:nvContentPartPr>
            <p14:xfrm>
              <a:off x="9408820" y="1548780"/>
              <a:ext cx="146160" cy="11160"/>
            </p14:xfrm>
          </p:contentPart>
        </mc:Choice>
        <mc:Fallback>
          <p:pic>
            <p:nvPicPr>
              <p:cNvPr id="304" name="Freihand 303">
                <a:extLst>
                  <a:ext uri="{FF2B5EF4-FFF2-40B4-BE49-F238E27FC236}">
                    <a16:creationId xmlns:a16="http://schemas.microsoft.com/office/drawing/2014/main" id="{5149E5FB-3388-412C-B2C7-3B31F7821388}"/>
                  </a:ext>
                </a:extLst>
              </p:cNvPr>
              <p:cNvPicPr/>
              <p:nvPr/>
            </p:nvPicPr>
            <p:blipFill>
              <a:blip r:embed="rId496"/>
              <a:stretch>
                <a:fillRect/>
              </a:stretch>
            </p:blipFill>
            <p:spPr>
              <a:xfrm>
                <a:off x="9404500" y="1544460"/>
                <a:ext cx="154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6" name="Freihand 305">
                <a:extLst>
                  <a:ext uri="{FF2B5EF4-FFF2-40B4-BE49-F238E27FC236}">
                    <a16:creationId xmlns:a16="http://schemas.microsoft.com/office/drawing/2014/main" id="{8C7C33FC-7711-4D57-BC23-A3AB42774DC0}"/>
                  </a:ext>
                </a:extLst>
              </p14:cNvPr>
              <p14:cNvContentPartPr/>
              <p14:nvPr/>
            </p14:nvContentPartPr>
            <p14:xfrm>
              <a:off x="9690700" y="1460580"/>
              <a:ext cx="147600" cy="115920"/>
            </p14:xfrm>
          </p:contentPart>
        </mc:Choice>
        <mc:Fallback>
          <p:pic>
            <p:nvPicPr>
              <p:cNvPr id="306" name="Freihand 305">
                <a:extLst>
                  <a:ext uri="{FF2B5EF4-FFF2-40B4-BE49-F238E27FC236}">
                    <a16:creationId xmlns:a16="http://schemas.microsoft.com/office/drawing/2014/main" id="{8C7C33FC-7711-4D57-BC23-A3AB42774DC0}"/>
                  </a:ext>
                </a:extLst>
              </p:cNvPr>
              <p:cNvPicPr/>
              <p:nvPr/>
            </p:nvPicPr>
            <p:blipFill>
              <a:blip r:embed="rId498"/>
              <a:stretch>
                <a:fillRect/>
              </a:stretch>
            </p:blipFill>
            <p:spPr>
              <a:xfrm>
                <a:off x="9686380" y="1456260"/>
                <a:ext cx="156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8" name="Freihand 307">
                <a:extLst>
                  <a:ext uri="{FF2B5EF4-FFF2-40B4-BE49-F238E27FC236}">
                    <a16:creationId xmlns:a16="http://schemas.microsoft.com/office/drawing/2014/main" id="{C9AB599C-8FE6-4014-B0E8-F756A9CCAC91}"/>
                  </a:ext>
                </a:extLst>
              </p14:cNvPr>
              <p14:cNvContentPartPr/>
              <p14:nvPr/>
            </p14:nvContentPartPr>
            <p14:xfrm>
              <a:off x="9968620" y="1463100"/>
              <a:ext cx="6480" cy="91440"/>
            </p14:xfrm>
          </p:contentPart>
        </mc:Choice>
        <mc:Fallback>
          <p:pic>
            <p:nvPicPr>
              <p:cNvPr id="308" name="Freihand 307">
                <a:extLst>
                  <a:ext uri="{FF2B5EF4-FFF2-40B4-BE49-F238E27FC236}">
                    <a16:creationId xmlns:a16="http://schemas.microsoft.com/office/drawing/2014/main" id="{C9AB599C-8FE6-4014-B0E8-F756A9CCAC91}"/>
                  </a:ext>
                </a:extLst>
              </p:cNvPr>
              <p:cNvPicPr/>
              <p:nvPr/>
            </p:nvPicPr>
            <p:blipFill>
              <a:blip r:embed="rId500"/>
              <a:stretch>
                <a:fillRect/>
              </a:stretch>
            </p:blipFill>
            <p:spPr>
              <a:xfrm>
                <a:off x="9964300" y="1458780"/>
                <a:ext cx="15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9" name="Freihand 308">
                <a:extLst>
                  <a:ext uri="{FF2B5EF4-FFF2-40B4-BE49-F238E27FC236}">
                    <a16:creationId xmlns:a16="http://schemas.microsoft.com/office/drawing/2014/main" id="{0D0D63A3-A758-407C-B144-36354E6E8F98}"/>
                  </a:ext>
                </a:extLst>
              </p14:cNvPr>
              <p14:cNvContentPartPr/>
              <p14:nvPr/>
            </p14:nvContentPartPr>
            <p14:xfrm>
              <a:off x="9920020" y="1504860"/>
              <a:ext cx="103320" cy="15120"/>
            </p14:xfrm>
          </p:contentPart>
        </mc:Choice>
        <mc:Fallback>
          <p:pic>
            <p:nvPicPr>
              <p:cNvPr id="309" name="Freihand 308">
                <a:extLst>
                  <a:ext uri="{FF2B5EF4-FFF2-40B4-BE49-F238E27FC236}">
                    <a16:creationId xmlns:a16="http://schemas.microsoft.com/office/drawing/2014/main" id="{0D0D63A3-A758-407C-B144-36354E6E8F98}"/>
                  </a:ext>
                </a:extLst>
              </p:cNvPr>
              <p:cNvPicPr/>
              <p:nvPr/>
            </p:nvPicPr>
            <p:blipFill>
              <a:blip r:embed="rId502"/>
              <a:stretch>
                <a:fillRect/>
              </a:stretch>
            </p:blipFill>
            <p:spPr>
              <a:xfrm>
                <a:off x="9915700" y="1500540"/>
                <a:ext cx="111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0" name="Freihand 309">
                <a:extLst>
                  <a:ext uri="{FF2B5EF4-FFF2-40B4-BE49-F238E27FC236}">
                    <a16:creationId xmlns:a16="http://schemas.microsoft.com/office/drawing/2014/main" id="{DE268DAD-61EB-40E7-BD5F-61C7CFBDB4E1}"/>
                  </a:ext>
                </a:extLst>
              </p14:cNvPr>
              <p14:cNvContentPartPr/>
              <p14:nvPr/>
            </p14:nvContentPartPr>
            <p14:xfrm>
              <a:off x="10118740" y="1387140"/>
              <a:ext cx="101160" cy="135000"/>
            </p14:xfrm>
          </p:contentPart>
        </mc:Choice>
        <mc:Fallback>
          <p:pic>
            <p:nvPicPr>
              <p:cNvPr id="310" name="Freihand 309">
                <a:extLst>
                  <a:ext uri="{FF2B5EF4-FFF2-40B4-BE49-F238E27FC236}">
                    <a16:creationId xmlns:a16="http://schemas.microsoft.com/office/drawing/2014/main" id="{DE268DAD-61EB-40E7-BD5F-61C7CFBDB4E1}"/>
                  </a:ext>
                </a:extLst>
              </p:cNvPr>
              <p:cNvPicPr/>
              <p:nvPr/>
            </p:nvPicPr>
            <p:blipFill>
              <a:blip r:embed="rId504"/>
              <a:stretch>
                <a:fillRect/>
              </a:stretch>
            </p:blipFill>
            <p:spPr>
              <a:xfrm>
                <a:off x="10114420" y="1382820"/>
                <a:ext cx="109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2" name="Freihand 311">
                <a:extLst>
                  <a:ext uri="{FF2B5EF4-FFF2-40B4-BE49-F238E27FC236}">
                    <a16:creationId xmlns:a16="http://schemas.microsoft.com/office/drawing/2014/main" id="{E31136BE-5CC3-4284-BE86-DD0360A5EB77}"/>
                  </a:ext>
                </a:extLst>
              </p14:cNvPr>
              <p14:cNvContentPartPr/>
              <p14:nvPr/>
            </p14:nvContentPartPr>
            <p14:xfrm>
              <a:off x="10252660" y="1486860"/>
              <a:ext cx="12600" cy="84240"/>
            </p14:xfrm>
          </p:contentPart>
        </mc:Choice>
        <mc:Fallback>
          <p:pic>
            <p:nvPicPr>
              <p:cNvPr id="312" name="Freihand 311">
                <a:extLst>
                  <a:ext uri="{FF2B5EF4-FFF2-40B4-BE49-F238E27FC236}">
                    <a16:creationId xmlns:a16="http://schemas.microsoft.com/office/drawing/2014/main" id="{E31136BE-5CC3-4284-BE86-DD0360A5EB77}"/>
                  </a:ext>
                </a:extLst>
              </p:cNvPr>
              <p:cNvPicPr/>
              <p:nvPr/>
            </p:nvPicPr>
            <p:blipFill>
              <a:blip r:embed="rId506"/>
              <a:stretch>
                <a:fillRect/>
              </a:stretch>
            </p:blipFill>
            <p:spPr>
              <a:xfrm>
                <a:off x="10248340" y="1482540"/>
                <a:ext cx="21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3" name="Freihand 312">
                <a:extLst>
                  <a:ext uri="{FF2B5EF4-FFF2-40B4-BE49-F238E27FC236}">
                    <a16:creationId xmlns:a16="http://schemas.microsoft.com/office/drawing/2014/main" id="{DBE18810-F4D4-4C66-BA4E-CA4D04F0ADD2}"/>
                  </a:ext>
                </a:extLst>
              </p14:cNvPr>
              <p14:cNvContentPartPr/>
              <p14:nvPr/>
            </p14:nvContentPartPr>
            <p14:xfrm>
              <a:off x="10191100" y="1380660"/>
              <a:ext cx="91080" cy="167400"/>
            </p14:xfrm>
          </p:contentPart>
        </mc:Choice>
        <mc:Fallback>
          <p:pic>
            <p:nvPicPr>
              <p:cNvPr id="313" name="Freihand 312">
                <a:extLst>
                  <a:ext uri="{FF2B5EF4-FFF2-40B4-BE49-F238E27FC236}">
                    <a16:creationId xmlns:a16="http://schemas.microsoft.com/office/drawing/2014/main" id="{DBE18810-F4D4-4C66-BA4E-CA4D04F0ADD2}"/>
                  </a:ext>
                </a:extLst>
              </p:cNvPr>
              <p:cNvPicPr/>
              <p:nvPr/>
            </p:nvPicPr>
            <p:blipFill>
              <a:blip r:embed="rId508"/>
              <a:stretch>
                <a:fillRect/>
              </a:stretch>
            </p:blipFill>
            <p:spPr>
              <a:xfrm>
                <a:off x="10186780" y="1376340"/>
                <a:ext cx="99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5" name="Freihand 314">
                <a:extLst>
                  <a:ext uri="{FF2B5EF4-FFF2-40B4-BE49-F238E27FC236}">
                    <a16:creationId xmlns:a16="http://schemas.microsoft.com/office/drawing/2014/main" id="{E6D03E6A-8F75-4E1C-B0AD-982A3317559E}"/>
                  </a:ext>
                </a:extLst>
              </p14:cNvPr>
              <p14:cNvContentPartPr/>
              <p14:nvPr/>
            </p14:nvContentPartPr>
            <p14:xfrm>
              <a:off x="10226380" y="1426740"/>
              <a:ext cx="23760" cy="171720"/>
            </p14:xfrm>
          </p:contentPart>
        </mc:Choice>
        <mc:Fallback>
          <p:pic>
            <p:nvPicPr>
              <p:cNvPr id="315" name="Freihand 314">
                <a:extLst>
                  <a:ext uri="{FF2B5EF4-FFF2-40B4-BE49-F238E27FC236}">
                    <a16:creationId xmlns:a16="http://schemas.microsoft.com/office/drawing/2014/main" id="{E6D03E6A-8F75-4E1C-B0AD-982A3317559E}"/>
                  </a:ext>
                </a:extLst>
              </p:cNvPr>
              <p:cNvPicPr/>
              <p:nvPr/>
            </p:nvPicPr>
            <p:blipFill>
              <a:blip r:embed="rId510"/>
              <a:stretch>
                <a:fillRect/>
              </a:stretch>
            </p:blipFill>
            <p:spPr>
              <a:xfrm>
                <a:off x="10222060" y="1422420"/>
                <a:ext cx="324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6" name="Freihand 315">
                <a:extLst>
                  <a:ext uri="{FF2B5EF4-FFF2-40B4-BE49-F238E27FC236}">
                    <a16:creationId xmlns:a16="http://schemas.microsoft.com/office/drawing/2014/main" id="{C2513B95-B3CB-4754-9D2F-5F34106AD988}"/>
                  </a:ext>
                </a:extLst>
              </p14:cNvPr>
              <p14:cNvContentPartPr/>
              <p14:nvPr/>
            </p14:nvContentPartPr>
            <p14:xfrm>
              <a:off x="10286500" y="1370940"/>
              <a:ext cx="116280" cy="119520"/>
            </p14:xfrm>
          </p:contentPart>
        </mc:Choice>
        <mc:Fallback>
          <p:pic>
            <p:nvPicPr>
              <p:cNvPr id="316" name="Freihand 315">
                <a:extLst>
                  <a:ext uri="{FF2B5EF4-FFF2-40B4-BE49-F238E27FC236}">
                    <a16:creationId xmlns:a16="http://schemas.microsoft.com/office/drawing/2014/main" id="{C2513B95-B3CB-4754-9D2F-5F34106AD988}"/>
                  </a:ext>
                </a:extLst>
              </p:cNvPr>
              <p:cNvPicPr/>
              <p:nvPr/>
            </p:nvPicPr>
            <p:blipFill>
              <a:blip r:embed="rId512"/>
              <a:stretch>
                <a:fillRect/>
              </a:stretch>
            </p:blipFill>
            <p:spPr>
              <a:xfrm>
                <a:off x="10282180" y="1366620"/>
                <a:ext cx="124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7" name="Freihand 316">
                <a:extLst>
                  <a:ext uri="{FF2B5EF4-FFF2-40B4-BE49-F238E27FC236}">
                    <a16:creationId xmlns:a16="http://schemas.microsoft.com/office/drawing/2014/main" id="{ACE667B0-D9CE-412A-8D23-AB7DE0C660E5}"/>
                  </a:ext>
                </a:extLst>
              </p14:cNvPr>
              <p14:cNvContentPartPr/>
              <p14:nvPr/>
            </p14:nvContentPartPr>
            <p14:xfrm>
              <a:off x="10474420" y="1354020"/>
              <a:ext cx="64440" cy="122040"/>
            </p14:xfrm>
          </p:contentPart>
        </mc:Choice>
        <mc:Fallback>
          <p:pic>
            <p:nvPicPr>
              <p:cNvPr id="317" name="Freihand 316">
                <a:extLst>
                  <a:ext uri="{FF2B5EF4-FFF2-40B4-BE49-F238E27FC236}">
                    <a16:creationId xmlns:a16="http://schemas.microsoft.com/office/drawing/2014/main" id="{ACE667B0-D9CE-412A-8D23-AB7DE0C660E5}"/>
                  </a:ext>
                </a:extLst>
              </p:cNvPr>
              <p:cNvPicPr/>
              <p:nvPr/>
            </p:nvPicPr>
            <p:blipFill>
              <a:blip r:embed="rId514"/>
              <a:stretch>
                <a:fillRect/>
              </a:stretch>
            </p:blipFill>
            <p:spPr>
              <a:xfrm>
                <a:off x="10470100" y="1349700"/>
                <a:ext cx="73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8" name="Freihand 317">
                <a:extLst>
                  <a:ext uri="{FF2B5EF4-FFF2-40B4-BE49-F238E27FC236}">
                    <a16:creationId xmlns:a16="http://schemas.microsoft.com/office/drawing/2014/main" id="{5DBD5D17-50E9-4BF6-A305-1CB34B6B98B0}"/>
                  </a:ext>
                </a:extLst>
              </p14:cNvPr>
              <p14:cNvContentPartPr/>
              <p14:nvPr/>
            </p14:nvContentPartPr>
            <p14:xfrm>
              <a:off x="10402780" y="1319820"/>
              <a:ext cx="86400" cy="69840"/>
            </p14:xfrm>
          </p:contentPart>
        </mc:Choice>
        <mc:Fallback>
          <p:pic>
            <p:nvPicPr>
              <p:cNvPr id="318" name="Freihand 317">
                <a:extLst>
                  <a:ext uri="{FF2B5EF4-FFF2-40B4-BE49-F238E27FC236}">
                    <a16:creationId xmlns:a16="http://schemas.microsoft.com/office/drawing/2014/main" id="{5DBD5D17-50E9-4BF6-A305-1CB34B6B98B0}"/>
                  </a:ext>
                </a:extLst>
              </p:cNvPr>
              <p:cNvPicPr/>
              <p:nvPr/>
            </p:nvPicPr>
            <p:blipFill>
              <a:blip r:embed="rId516"/>
              <a:stretch>
                <a:fillRect/>
              </a:stretch>
            </p:blipFill>
            <p:spPr>
              <a:xfrm>
                <a:off x="10398460" y="1315500"/>
                <a:ext cx="95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9" name="Freihand 318">
                <a:extLst>
                  <a:ext uri="{FF2B5EF4-FFF2-40B4-BE49-F238E27FC236}">
                    <a16:creationId xmlns:a16="http://schemas.microsoft.com/office/drawing/2014/main" id="{DF84BD10-29C5-4796-B661-D0B5BC14AA3C}"/>
                  </a:ext>
                </a:extLst>
              </p14:cNvPr>
              <p14:cNvContentPartPr/>
              <p14:nvPr/>
            </p14:nvContentPartPr>
            <p14:xfrm>
              <a:off x="10516540" y="1421340"/>
              <a:ext cx="62640" cy="60120"/>
            </p14:xfrm>
          </p:contentPart>
        </mc:Choice>
        <mc:Fallback>
          <p:pic>
            <p:nvPicPr>
              <p:cNvPr id="319" name="Freihand 318">
                <a:extLst>
                  <a:ext uri="{FF2B5EF4-FFF2-40B4-BE49-F238E27FC236}">
                    <a16:creationId xmlns:a16="http://schemas.microsoft.com/office/drawing/2014/main" id="{DF84BD10-29C5-4796-B661-D0B5BC14AA3C}"/>
                  </a:ext>
                </a:extLst>
              </p:cNvPr>
              <p:cNvPicPr/>
              <p:nvPr/>
            </p:nvPicPr>
            <p:blipFill>
              <a:blip r:embed="rId518"/>
              <a:stretch>
                <a:fillRect/>
              </a:stretch>
            </p:blipFill>
            <p:spPr>
              <a:xfrm>
                <a:off x="10512220" y="1417020"/>
                <a:ext cx="71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0" name="Freihand 319">
                <a:extLst>
                  <a:ext uri="{FF2B5EF4-FFF2-40B4-BE49-F238E27FC236}">
                    <a16:creationId xmlns:a16="http://schemas.microsoft.com/office/drawing/2014/main" id="{C3E414DF-72FF-44AD-A2D0-994979D4F96B}"/>
                  </a:ext>
                </a:extLst>
              </p14:cNvPr>
              <p14:cNvContentPartPr/>
              <p14:nvPr/>
            </p14:nvContentPartPr>
            <p14:xfrm>
              <a:off x="10568020" y="1293900"/>
              <a:ext cx="102600" cy="262800"/>
            </p14:xfrm>
          </p:contentPart>
        </mc:Choice>
        <mc:Fallback>
          <p:pic>
            <p:nvPicPr>
              <p:cNvPr id="320" name="Freihand 319">
                <a:extLst>
                  <a:ext uri="{FF2B5EF4-FFF2-40B4-BE49-F238E27FC236}">
                    <a16:creationId xmlns:a16="http://schemas.microsoft.com/office/drawing/2014/main" id="{C3E414DF-72FF-44AD-A2D0-994979D4F96B}"/>
                  </a:ext>
                </a:extLst>
              </p:cNvPr>
              <p:cNvPicPr/>
              <p:nvPr/>
            </p:nvPicPr>
            <p:blipFill>
              <a:blip r:embed="rId520"/>
              <a:stretch>
                <a:fillRect/>
              </a:stretch>
            </p:blipFill>
            <p:spPr>
              <a:xfrm>
                <a:off x="10563700" y="1289580"/>
                <a:ext cx="1112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1" name="Freihand 320">
                <a:extLst>
                  <a:ext uri="{FF2B5EF4-FFF2-40B4-BE49-F238E27FC236}">
                    <a16:creationId xmlns:a16="http://schemas.microsoft.com/office/drawing/2014/main" id="{D7B62AB9-26CD-4B6F-BF3A-11796C842C72}"/>
                  </a:ext>
                </a:extLst>
              </p14:cNvPr>
              <p14:cNvContentPartPr/>
              <p14:nvPr/>
            </p14:nvContentPartPr>
            <p14:xfrm>
              <a:off x="9641380" y="1378140"/>
              <a:ext cx="99000" cy="252000"/>
            </p14:xfrm>
          </p:contentPart>
        </mc:Choice>
        <mc:Fallback>
          <p:pic>
            <p:nvPicPr>
              <p:cNvPr id="321" name="Freihand 320">
                <a:extLst>
                  <a:ext uri="{FF2B5EF4-FFF2-40B4-BE49-F238E27FC236}">
                    <a16:creationId xmlns:a16="http://schemas.microsoft.com/office/drawing/2014/main" id="{D7B62AB9-26CD-4B6F-BF3A-11796C842C72}"/>
                  </a:ext>
                </a:extLst>
              </p:cNvPr>
              <p:cNvPicPr/>
              <p:nvPr/>
            </p:nvPicPr>
            <p:blipFill>
              <a:blip r:embed="rId522"/>
              <a:stretch>
                <a:fillRect/>
              </a:stretch>
            </p:blipFill>
            <p:spPr>
              <a:xfrm>
                <a:off x="9637060" y="1373820"/>
                <a:ext cx="1076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2" name="Freihand 321">
                <a:extLst>
                  <a:ext uri="{FF2B5EF4-FFF2-40B4-BE49-F238E27FC236}">
                    <a16:creationId xmlns:a16="http://schemas.microsoft.com/office/drawing/2014/main" id="{D320819C-378A-4147-BBC9-ABCCE88A6ECB}"/>
                  </a:ext>
                </a:extLst>
              </p14:cNvPr>
              <p14:cNvContentPartPr/>
              <p14:nvPr/>
            </p14:nvContentPartPr>
            <p14:xfrm>
              <a:off x="10751620" y="1318380"/>
              <a:ext cx="203040" cy="119520"/>
            </p14:xfrm>
          </p:contentPart>
        </mc:Choice>
        <mc:Fallback>
          <p:pic>
            <p:nvPicPr>
              <p:cNvPr id="322" name="Freihand 321">
                <a:extLst>
                  <a:ext uri="{FF2B5EF4-FFF2-40B4-BE49-F238E27FC236}">
                    <a16:creationId xmlns:a16="http://schemas.microsoft.com/office/drawing/2014/main" id="{D320819C-378A-4147-BBC9-ABCCE88A6ECB}"/>
                  </a:ext>
                </a:extLst>
              </p:cNvPr>
              <p:cNvPicPr/>
              <p:nvPr/>
            </p:nvPicPr>
            <p:blipFill>
              <a:blip r:embed="rId524"/>
              <a:stretch>
                <a:fillRect/>
              </a:stretch>
            </p:blipFill>
            <p:spPr>
              <a:xfrm>
                <a:off x="10747300" y="1314060"/>
                <a:ext cx="2116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3" name="Freihand 322">
                <a:extLst>
                  <a:ext uri="{FF2B5EF4-FFF2-40B4-BE49-F238E27FC236}">
                    <a16:creationId xmlns:a16="http://schemas.microsoft.com/office/drawing/2014/main" id="{F2070B50-7D7F-4EE6-ADC9-36CC430ABF86}"/>
                  </a:ext>
                </a:extLst>
              </p14:cNvPr>
              <p14:cNvContentPartPr/>
              <p14:nvPr/>
            </p14:nvContentPartPr>
            <p14:xfrm>
              <a:off x="10997860" y="1304700"/>
              <a:ext cx="112320" cy="114120"/>
            </p14:xfrm>
          </p:contentPart>
        </mc:Choice>
        <mc:Fallback>
          <p:pic>
            <p:nvPicPr>
              <p:cNvPr id="323" name="Freihand 322">
                <a:extLst>
                  <a:ext uri="{FF2B5EF4-FFF2-40B4-BE49-F238E27FC236}">
                    <a16:creationId xmlns:a16="http://schemas.microsoft.com/office/drawing/2014/main" id="{F2070B50-7D7F-4EE6-ADC9-36CC430ABF86}"/>
                  </a:ext>
                </a:extLst>
              </p:cNvPr>
              <p:cNvPicPr/>
              <p:nvPr/>
            </p:nvPicPr>
            <p:blipFill>
              <a:blip r:embed="rId526"/>
              <a:stretch>
                <a:fillRect/>
              </a:stretch>
            </p:blipFill>
            <p:spPr>
              <a:xfrm>
                <a:off x="10993540" y="1300380"/>
                <a:ext cx="120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4" name="Freihand 323">
                <a:extLst>
                  <a:ext uri="{FF2B5EF4-FFF2-40B4-BE49-F238E27FC236}">
                    <a16:creationId xmlns:a16="http://schemas.microsoft.com/office/drawing/2014/main" id="{866B0C2C-6D8D-468D-B732-FC36A9C9F1A2}"/>
                  </a:ext>
                </a:extLst>
              </p14:cNvPr>
              <p14:cNvContentPartPr/>
              <p14:nvPr/>
            </p14:nvContentPartPr>
            <p14:xfrm>
              <a:off x="11046460" y="1385340"/>
              <a:ext cx="62640" cy="27000"/>
            </p14:xfrm>
          </p:contentPart>
        </mc:Choice>
        <mc:Fallback>
          <p:pic>
            <p:nvPicPr>
              <p:cNvPr id="324" name="Freihand 323">
                <a:extLst>
                  <a:ext uri="{FF2B5EF4-FFF2-40B4-BE49-F238E27FC236}">
                    <a16:creationId xmlns:a16="http://schemas.microsoft.com/office/drawing/2014/main" id="{866B0C2C-6D8D-468D-B732-FC36A9C9F1A2}"/>
                  </a:ext>
                </a:extLst>
              </p:cNvPr>
              <p:cNvPicPr/>
              <p:nvPr/>
            </p:nvPicPr>
            <p:blipFill>
              <a:blip r:embed="rId528"/>
              <a:stretch>
                <a:fillRect/>
              </a:stretch>
            </p:blipFill>
            <p:spPr>
              <a:xfrm>
                <a:off x="11042140" y="1381020"/>
                <a:ext cx="71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5" name="Freihand 324">
                <a:extLst>
                  <a:ext uri="{FF2B5EF4-FFF2-40B4-BE49-F238E27FC236}">
                    <a16:creationId xmlns:a16="http://schemas.microsoft.com/office/drawing/2014/main" id="{A4DFC193-F564-485C-9282-AB0D642E9E04}"/>
                  </a:ext>
                </a:extLst>
              </p14:cNvPr>
              <p14:cNvContentPartPr/>
              <p14:nvPr/>
            </p14:nvContentPartPr>
            <p14:xfrm>
              <a:off x="11181460" y="1228740"/>
              <a:ext cx="114120" cy="190440"/>
            </p14:xfrm>
          </p:contentPart>
        </mc:Choice>
        <mc:Fallback>
          <p:pic>
            <p:nvPicPr>
              <p:cNvPr id="325" name="Freihand 324">
                <a:extLst>
                  <a:ext uri="{FF2B5EF4-FFF2-40B4-BE49-F238E27FC236}">
                    <a16:creationId xmlns:a16="http://schemas.microsoft.com/office/drawing/2014/main" id="{A4DFC193-F564-485C-9282-AB0D642E9E04}"/>
                  </a:ext>
                </a:extLst>
              </p:cNvPr>
              <p:cNvPicPr/>
              <p:nvPr/>
            </p:nvPicPr>
            <p:blipFill>
              <a:blip r:embed="rId530"/>
              <a:stretch>
                <a:fillRect/>
              </a:stretch>
            </p:blipFill>
            <p:spPr>
              <a:xfrm>
                <a:off x="11177140" y="1224420"/>
                <a:ext cx="1227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26" name="Freihand 325">
                <a:extLst>
                  <a:ext uri="{FF2B5EF4-FFF2-40B4-BE49-F238E27FC236}">
                    <a16:creationId xmlns:a16="http://schemas.microsoft.com/office/drawing/2014/main" id="{AC69BDA7-558D-4BC0-A25B-3348EBE5EAF5}"/>
                  </a:ext>
                </a:extLst>
              </p14:cNvPr>
              <p14:cNvContentPartPr/>
              <p14:nvPr/>
            </p14:nvContentPartPr>
            <p14:xfrm>
              <a:off x="11291620" y="1254300"/>
              <a:ext cx="113760" cy="102600"/>
            </p14:xfrm>
          </p:contentPart>
        </mc:Choice>
        <mc:Fallback>
          <p:pic>
            <p:nvPicPr>
              <p:cNvPr id="326" name="Freihand 325">
                <a:extLst>
                  <a:ext uri="{FF2B5EF4-FFF2-40B4-BE49-F238E27FC236}">
                    <a16:creationId xmlns:a16="http://schemas.microsoft.com/office/drawing/2014/main" id="{AC69BDA7-558D-4BC0-A25B-3348EBE5EAF5}"/>
                  </a:ext>
                </a:extLst>
              </p:cNvPr>
              <p:cNvPicPr/>
              <p:nvPr/>
            </p:nvPicPr>
            <p:blipFill>
              <a:blip r:embed="rId532"/>
              <a:stretch>
                <a:fillRect/>
              </a:stretch>
            </p:blipFill>
            <p:spPr>
              <a:xfrm>
                <a:off x="11287300" y="1249980"/>
                <a:ext cx="122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27" name="Freihand 326">
                <a:extLst>
                  <a:ext uri="{FF2B5EF4-FFF2-40B4-BE49-F238E27FC236}">
                    <a16:creationId xmlns:a16="http://schemas.microsoft.com/office/drawing/2014/main" id="{26C794EC-F74F-4015-9EFF-7CC1E56891FC}"/>
                  </a:ext>
                </a:extLst>
              </p14:cNvPr>
              <p14:cNvContentPartPr/>
              <p14:nvPr/>
            </p14:nvContentPartPr>
            <p14:xfrm>
              <a:off x="11413300" y="1256100"/>
              <a:ext cx="73080" cy="86400"/>
            </p14:xfrm>
          </p:contentPart>
        </mc:Choice>
        <mc:Fallback>
          <p:pic>
            <p:nvPicPr>
              <p:cNvPr id="327" name="Freihand 326">
                <a:extLst>
                  <a:ext uri="{FF2B5EF4-FFF2-40B4-BE49-F238E27FC236}">
                    <a16:creationId xmlns:a16="http://schemas.microsoft.com/office/drawing/2014/main" id="{26C794EC-F74F-4015-9EFF-7CC1E56891FC}"/>
                  </a:ext>
                </a:extLst>
              </p:cNvPr>
              <p:cNvPicPr/>
              <p:nvPr/>
            </p:nvPicPr>
            <p:blipFill>
              <a:blip r:embed="rId534"/>
              <a:stretch>
                <a:fillRect/>
              </a:stretch>
            </p:blipFill>
            <p:spPr>
              <a:xfrm>
                <a:off x="11408980" y="1251780"/>
                <a:ext cx="81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28" name="Freihand 327">
                <a:extLst>
                  <a:ext uri="{FF2B5EF4-FFF2-40B4-BE49-F238E27FC236}">
                    <a16:creationId xmlns:a16="http://schemas.microsoft.com/office/drawing/2014/main" id="{5A6A0AAA-7343-4453-82A5-F10E11E441D3}"/>
                  </a:ext>
                </a:extLst>
              </p14:cNvPr>
              <p14:cNvContentPartPr/>
              <p14:nvPr/>
            </p14:nvContentPartPr>
            <p14:xfrm>
              <a:off x="11525260" y="1232700"/>
              <a:ext cx="138600" cy="97200"/>
            </p14:xfrm>
          </p:contentPart>
        </mc:Choice>
        <mc:Fallback>
          <p:pic>
            <p:nvPicPr>
              <p:cNvPr id="328" name="Freihand 327">
                <a:extLst>
                  <a:ext uri="{FF2B5EF4-FFF2-40B4-BE49-F238E27FC236}">
                    <a16:creationId xmlns:a16="http://schemas.microsoft.com/office/drawing/2014/main" id="{5A6A0AAA-7343-4453-82A5-F10E11E441D3}"/>
                  </a:ext>
                </a:extLst>
              </p:cNvPr>
              <p:cNvPicPr/>
              <p:nvPr/>
            </p:nvPicPr>
            <p:blipFill>
              <a:blip r:embed="rId536"/>
              <a:stretch>
                <a:fillRect/>
              </a:stretch>
            </p:blipFill>
            <p:spPr>
              <a:xfrm>
                <a:off x="11520940" y="1228380"/>
                <a:ext cx="147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29" name="Freihand 328">
                <a:extLst>
                  <a:ext uri="{FF2B5EF4-FFF2-40B4-BE49-F238E27FC236}">
                    <a16:creationId xmlns:a16="http://schemas.microsoft.com/office/drawing/2014/main" id="{1C353AE0-30C2-444C-83A9-992B2B57084D}"/>
                  </a:ext>
                </a:extLst>
              </p14:cNvPr>
              <p14:cNvContentPartPr/>
              <p14:nvPr/>
            </p14:nvContentPartPr>
            <p14:xfrm>
              <a:off x="11664220" y="1226220"/>
              <a:ext cx="101160" cy="80280"/>
            </p14:xfrm>
          </p:contentPart>
        </mc:Choice>
        <mc:Fallback>
          <p:pic>
            <p:nvPicPr>
              <p:cNvPr id="329" name="Freihand 328">
                <a:extLst>
                  <a:ext uri="{FF2B5EF4-FFF2-40B4-BE49-F238E27FC236}">
                    <a16:creationId xmlns:a16="http://schemas.microsoft.com/office/drawing/2014/main" id="{1C353AE0-30C2-444C-83A9-992B2B57084D}"/>
                  </a:ext>
                </a:extLst>
              </p:cNvPr>
              <p:cNvPicPr/>
              <p:nvPr/>
            </p:nvPicPr>
            <p:blipFill>
              <a:blip r:embed="rId538"/>
              <a:stretch>
                <a:fillRect/>
              </a:stretch>
            </p:blipFill>
            <p:spPr>
              <a:xfrm>
                <a:off x="11659900" y="1221900"/>
                <a:ext cx="109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0" name="Freihand 329">
                <a:extLst>
                  <a:ext uri="{FF2B5EF4-FFF2-40B4-BE49-F238E27FC236}">
                    <a16:creationId xmlns:a16="http://schemas.microsoft.com/office/drawing/2014/main" id="{47D2F741-778D-4C97-89AE-2BC8146FBDDA}"/>
                  </a:ext>
                </a:extLst>
              </p14:cNvPr>
              <p14:cNvContentPartPr/>
              <p14:nvPr/>
            </p14:nvContentPartPr>
            <p14:xfrm>
              <a:off x="11743420" y="1149180"/>
              <a:ext cx="109080" cy="201600"/>
            </p14:xfrm>
          </p:contentPart>
        </mc:Choice>
        <mc:Fallback>
          <p:pic>
            <p:nvPicPr>
              <p:cNvPr id="330" name="Freihand 329">
                <a:extLst>
                  <a:ext uri="{FF2B5EF4-FFF2-40B4-BE49-F238E27FC236}">
                    <a16:creationId xmlns:a16="http://schemas.microsoft.com/office/drawing/2014/main" id="{47D2F741-778D-4C97-89AE-2BC8146FBDDA}"/>
                  </a:ext>
                </a:extLst>
              </p:cNvPr>
              <p:cNvPicPr/>
              <p:nvPr/>
            </p:nvPicPr>
            <p:blipFill>
              <a:blip r:embed="rId540"/>
              <a:stretch>
                <a:fillRect/>
              </a:stretch>
            </p:blipFill>
            <p:spPr>
              <a:xfrm>
                <a:off x="11739100" y="1144860"/>
                <a:ext cx="1177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1" name="Freihand 330">
                <a:extLst>
                  <a:ext uri="{FF2B5EF4-FFF2-40B4-BE49-F238E27FC236}">
                    <a16:creationId xmlns:a16="http://schemas.microsoft.com/office/drawing/2014/main" id="{3AC81C8B-C007-4B42-BE04-023C96D514CB}"/>
                  </a:ext>
                </a:extLst>
              </p14:cNvPr>
              <p14:cNvContentPartPr/>
              <p14:nvPr/>
            </p14:nvContentPartPr>
            <p14:xfrm>
              <a:off x="9401620" y="1987980"/>
              <a:ext cx="162720" cy="12240"/>
            </p14:xfrm>
          </p:contentPart>
        </mc:Choice>
        <mc:Fallback>
          <p:pic>
            <p:nvPicPr>
              <p:cNvPr id="331" name="Freihand 330">
                <a:extLst>
                  <a:ext uri="{FF2B5EF4-FFF2-40B4-BE49-F238E27FC236}">
                    <a16:creationId xmlns:a16="http://schemas.microsoft.com/office/drawing/2014/main" id="{3AC81C8B-C007-4B42-BE04-023C96D514CB}"/>
                  </a:ext>
                </a:extLst>
              </p:cNvPr>
              <p:cNvPicPr/>
              <p:nvPr/>
            </p:nvPicPr>
            <p:blipFill>
              <a:blip r:embed="rId542"/>
              <a:stretch>
                <a:fillRect/>
              </a:stretch>
            </p:blipFill>
            <p:spPr>
              <a:xfrm>
                <a:off x="9397300" y="1983660"/>
                <a:ext cx="1713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2" name="Freihand 331">
                <a:extLst>
                  <a:ext uri="{FF2B5EF4-FFF2-40B4-BE49-F238E27FC236}">
                    <a16:creationId xmlns:a16="http://schemas.microsoft.com/office/drawing/2014/main" id="{65199B25-C78C-41A6-BA82-D08B664C9A96}"/>
                  </a:ext>
                </a:extLst>
              </p14:cNvPr>
              <p14:cNvContentPartPr/>
              <p14:nvPr/>
            </p14:nvContentPartPr>
            <p14:xfrm>
              <a:off x="9439780" y="2024700"/>
              <a:ext cx="113760" cy="15120"/>
            </p14:xfrm>
          </p:contentPart>
        </mc:Choice>
        <mc:Fallback>
          <p:pic>
            <p:nvPicPr>
              <p:cNvPr id="332" name="Freihand 331">
                <a:extLst>
                  <a:ext uri="{FF2B5EF4-FFF2-40B4-BE49-F238E27FC236}">
                    <a16:creationId xmlns:a16="http://schemas.microsoft.com/office/drawing/2014/main" id="{65199B25-C78C-41A6-BA82-D08B664C9A96}"/>
                  </a:ext>
                </a:extLst>
              </p:cNvPr>
              <p:cNvPicPr/>
              <p:nvPr/>
            </p:nvPicPr>
            <p:blipFill>
              <a:blip r:embed="rId544"/>
              <a:stretch>
                <a:fillRect/>
              </a:stretch>
            </p:blipFill>
            <p:spPr>
              <a:xfrm>
                <a:off x="9435460" y="2020380"/>
                <a:ext cx="1224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8" name="Freihand 337">
                <a:extLst>
                  <a:ext uri="{FF2B5EF4-FFF2-40B4-BE49-F238E27FC236}">
                    <a16:creationId xmlns:a16="http://schemas.microsoft.com/office/drawing/2014/main" id="{FD5CE4B2-0AB9-4536-8083-C671291FAE51}"/>
                  </a:ext>
                </a:extLst>
              </p14:cNvPr>
              <p14:cNvContentPartPr/>
              <p14:nvPr/>
            </p14:nvContentPartPr>
            <p14:xfrm>
              <a:off x="10748740" y="1435740"/>
              <a:ext cx="1134360" cy="130320"/>
            </p14:xfrm>
          </p:contentPart>
        </mc:Choice>
        <mc:Fallback>
          <p:pic>
            <p:nvPicPr>
              <p:cNvPr id="338" name="Freihand 337">
                <a:extLst>
                  <a:ext uri="{FF2B5EF4-FFF2-40B4-BE49-F238E27FC236}">
                    <a16:creationId xmlns:a16="http://schemas.microsoft.com/office/drawing/2014/main" id="{FD5CE4B2-0AB9-4536-8083-C671291FAE51}"/>
                  </a:ext>
                </a:extLst>
              </p:cNvPr>
              <p:cNvPicPr/>
              <p:nvPr/>
            </p:nvPicPr>
            <p:blipFill>
              <a:blip r:embed="rId546"/>
              <a:stretch>
                <a:fillRect/>
              </a:stretch>
            </p:blipFill>
            <p:spPr>
              <a:xfrm>
                <a:off x="10744420" y="1431420"/>
                <a:ext cx="1143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0" name="Freihand 339">
                <a:extLst>
                  <a:ext uri="{FF2B5EF4-FFF2-40B4-BE49-F238E27FC236}">
                    <a16:creationId xmlns:a16="http://schemas.microsoft.com/office/drawing/2014/main" id="{66636921-2FB5-43A4-BF45-F2E2C674FBFD}"/>
                  </a:ext>
                </a:extLst>
              </p14:cNvPr>
              <p14:cNvContentPartPr/>
              <p14:nvPr/>
            </p14:nvContentPartPr>
            <p14:xfrm>
              <a:off x="11237620" y="1577940"/>
              <a:ext cx="129240" cy="118800"/>
            </p14:xfrm>
          </p:contentPart>
        </mc:Choice>
        <mc:Fallback>
          <p:pic>
            <p:nvPicPr>
              <p:cNvPr id="340" name="Freihand 339">
                <a:extLst>
                  <a:ext uri="{FF2B5EF4-FFF2-40B4-BE49-F238E27FC236}">
                    <a16:creationId xmlns:a16="http://schemas.microsoft.com/office/drawing/2014/main" id="{66636921-2FB5-43A4-BF45-F2E2C674FBFD}"/>
                  </a:ext>
                </a:extLst>
              </p:cNvPr>
              <p:cNvPicPr/>
              <p:nvPr/>
            </p:nvPicPr>
            <p:blipFill>
              <a:blip r:embed="rId548"/>
              <a:stretch>
                <a:fillRect/>
              </a:stretch>
            </p:blipFill>
            <p:spPr>
              <a:xfrm>
                <a:off x="11233300" y="1573620"/>
                <a:ext cx="137880" cy="127440"/>
              </a:xfrm>
              <a:prstGeom prst="rect">
                <a:avLst/>
              </a:prstGeom>
            </p:spPr>
          </p:pic>
        </mc:Fallback>
      </mc:AlternateContent>
      <p:grpSp>
        <p:nvGrpSpPr>
          <p:cNvPr id="345" name="Gruppieren 344">
            <a:extLst>
              <a:ext uri="{FF2B5EF4-FFF2-40B4-BE49-F238E27FC236}">
                <a16:creationId xmlns:a16="http://schemas.microsoft.com/office/drawing/2014/main" id="{D72E35EA-5CF5-46D5-A45E-FF64BAF1A3F4}"/>
              </a:ext>
            </a:extLst>
          </p:cNvPr>
          <p:cNvGrpSpPr/>
          <p:nvPr/>
        </p:nvGrpSpPr>
        <p:grpSpPr>
          <a:xfrm>
            <a:off x="9812380" y="1808340"/>
            <a:ext cx="644400" cy="296280"/>
            <a:chOff x="9812380" y="1808340"/>
            <a:chExt cx="644400" cy="296280"/>
          </a:xfrm>
        </p:grpSpPr>
        <mc:AlternateContent xmlns:mc="http://schemas.openxmlformats.org/markup-compatibility/2006">
          <mc:Choice xmlns:p14="http://schemas.microsoft.com/office/powerpoint/2010/main" Requires="p14">
            <p:contentPart p14:bwMode="auto" r:id="rId549">
              <p14:nvContentPartPr>
                <p14:cNvPr id="335" name="Freihand 334">
                  <a:extLst>
                    <a:ext uri="{FF2B5EF4-FFF2-40B4-BE49-F238E27FC236}">
                      <a16:creationId xmlns:a16="http://schemas.microsoft.com/office/drawing/2014/main" id="{CAC64026-FD3E-4293-BC53-191B5D898B5A}"/>
                    </a:ext>
                  </a:extLst>
                </p14:cNvPr>
                <p14:cNvContentPartPr/>
                <p14:nvPr/>
              </p14:nvContentPartPr>
              <p14:xfrm>
                <a:off x="9812380" y="1859100"/>
                <a:ext cx="140760" cy="174600"/>
              </p14:xfrm>
            </p:contentPart>
          </mc:Choice>
          <mc:Fallback>
            <p:pic>
              <p:nvPicPr>
                <p:cNvPr id="335" name="Freihand 334">
                  <a:extLst>
                    <a:ext uri="{FF2B5EF4-FFF2-40B4-BE49-F238E27FC236}">
                      <a16:creationId xmlns:a16="http://schemas.microsoft.com/office/drawing/2014/main" id="{CAC64026-FD3E-4293-BC53-191B5D898B5A}"/>
                    </a:ext>
                  </a:extLst>
                </p:cNvPr>
                <p:cNvPicPr/>
                <p:nvPr/>
              </p:nvPicPr>
              <p:blipFill>
                <a:blip r:embed="rId550"/>
                <a:stretch>
                  <a:fillRect/>
                </a:stretch>
              </p:blipFill>
              <p:spPr>
                <a:xfrm>
                  <a:off x="9808060" y="1854780"/>
                  <a:ext cx="1494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36" name="Freihand 335">
                  <a:extLst>
                    <a:ext uri="{FF2B5EF4-FFF2-40B4-BE49-F238E27FC236}">
                      <a16:creationId xmlns:a16="http://schemas.microsoft.com/office/drawing/2014/main" id="{06806AD5-5DE5-435C-99CB-8F59E838AE62}"/>
                    </a:ext>
                  </a:extLst>
                </p14:cNvPr>
                <p14:cNvContentPartPr/>
                <p14:nvPr/>
              </p14:nvContentPartPr>
              <p14:xfrm>
                <a:off x="9998140" y="1987260"/>
                <a:ext cx="11880" cy="117360"/>
              </p14:xfrm>
            </p:contentPart>
          </mc:Choice>
          <mc:Fallback>
            <p:pic>
              <p:nvPicPr>
                <p:cNvPr id="336" name="Freihand 335">
                  <a:extLst>
                    <a:ext uri="{FF2B5EF4-FFF2-40B4-BE49-F238E27FC236}">
                      <a16:creationId xmlns:a16="http://schemas.microsoft.com/office/drawing/2014/main" id="{06806AD5-5DE5-435C-99CB-8F59E838AE62}"/>
                    </a:ext>
                  </a:extLst>
                </p:cNvPr>
                <p:cNvPicPr/>
                <p:nvPr/>
              </p:nvPicPr>
              <p:blipFill>
                <a:blip r:embed="rId552"/>
                <a:stretch>
                  <a:fillRect/>
                </a:stretch>
              </p:blipFill>
              <p:spPr>
                <a:xfrm>
                  <a:off x="9993820" y="1982940"/>
                  <a:ext cx="20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42" name="Freihand 341">
                  <a:extLst>
                    <a:ext uri="{FF2B5EF4-FFF2-40B4-BE49-F238E27FC236}">
                      <a16:creationId xmlns:a16="http://schemas.microsoft.com/office/drawing/2014/main" id="{DE36CE89-34EF-4124-8607-D4A71E014378}"/>
                    </a:ext>
                  </a:extLst>
                </p14:cNvPr>
                <p14:cNvContentPartPr/>
                <p14:nvPr/>
              </p14:nvContentPartPr>
              <p14:xfrm>
                <a:off x="10060060" y="1869900"/>
                <a:ext cx="97920" cy="93240"/>
              </p14:xfrm>
            </p:contentPart>
          </mc:Choice>
          <mc:Fallback>
            <p:pic>
              <p:nvPicPr>
                <p:cNvPr id="342" name="Freihand 341">
                  <a:extLst>
                    <a:ext uri="{FF2B5EF4-FFF2-40B4-BE49-F238E27FC236}">
                      <a16:creationId xmlns:a16="http://schemas.microsoft.com/office/drawing/2014/main" id="{DE36CE89-34EF-4124-8607-D4A71E014378}"/>
                    </a:ext>
                  </a:extLst>
                </p:cNvPr>
                <p:cNvPicPr/>
                <p:nvPr/>
              </p:nvPicPr>
              <p:blipFill>
                <a:blip r:embed="rId554"/>
                <a:stretch>
                  <a:fillRect/>
                </a:stretch>
              </p:blipFill>
              <p:spPr>
                <a:xfrm>
                  <a:off x="10055740" y="1865580"/>
                  <a:ext cx="106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43" name="Freihand 342">
                  <a:extLst>
                    <a:ext uri="{FF2B5EF4-FFF2-40B4-BE49-F238E27FC236}">
                      <a16:creationId xmlns:a16="http://schemas.microsoft.com/office/drawing/2014/main" id="{E8E53EA3-5F2E-413B-900B-52499EBAD925}"/>
                    </a:ext>
                  </a:extLst>
                </p14:cNvPr>
                <p14:cNvContentPartPr/>
                <p14:nvPr/>
              </p14:nvContentPartPr>
              <p14:xfrm>
                <a:off x="10205860" y="1834980"/>
                <a:ext cx="97200" cy="131040"/>
              </p14:xfrm>
            </p:contentPart>
          </mc:Choice>
          <mc:Fallback>
            <p:pic>
              <p:nvPicPr>
                <p:cNvPr id="343" name="Freihand 342">
                  <a:extLst>
                    <a:ext uri="{FF2B5EF4-FFF2-40B4-BE49-F238E27FC236}">
                      <a16:creationId xmlns:a16="http://schemas.microsoft.com/office/drawing/2014/main" id="{E8E53EA3-5F2E-413B-900B-52499EBAD925}"/>
                    </a:ext>
                  </a:extLst>
                </p:cNvPr>
                <p:cNvPicPr/>
                <p:nvPr/>
              </p:nvPicPr>
              <p:blipFill>
                <a:blip r:embed="rId556"/>
                <a:stretch>
                  <a:fillRect/>
                </a:stretch>
              </p:blipFill>
              <p:spPr>
                <a:xfrm>
                  <a:off x="10201540" y="1830660"/>
                  <a:ext cx="105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4" name="Freihand 343">
                  <a:extLst>
                    <a:ext uri="{FF2B5EF4-FFF2-40B4-BE49-F238E27FC236}">
                      <a16:creationId xmlns:a16="http://schemas.microsoft.com/office/drawing/2014/main" id="{51217ABA-BC5C-4F12-8A80-9E0682657827}"/>
                    </a:ext>
                  </a:extLst>
                </p14:cNvPr>
                <p14:cNvContentPartPr/>
                <p14:nvPr/>
              </p14:nvContentPartPr>
              <p14:xfrm>
                <a:off x="10340860" y="1808340"/>
                <a:ext cx="115920" cy="142560"/>
              </p14:xfrm>
            </p:contentPart>
          </mc:Choice>
          <mc:Fallback>
            <p:pic>
              <p:nvPicPr>
                <p:cNvPr id="344" name="Freihand 343">
                  <a:extLst>
                    <a:ext uri="{FF2B5EF4-FFF2-40B4-BE49-F238E27FC236}">
                      <a16:creationId xmlns:a16="http://schemas.microsoft.com/office/drawing/2014/main" id="{51217ABA-BC5C-4F12-8A80-9E0682657827}"/>
                    </a:ext>
                  </a:extLst>
                </p:cNvPr>
                <p:cNvPicPr/>
                <p:nvPr/>
              </p:nvPicPr>
              <p:blipFill>
                <a:blip r:embed="rId558"/>
                <a:stretch>
                  <a:fillRect/>
                </a:stretch>
              </p:blipFill>
              <p:spPr>
                <a:xfrm>
                  <a:off x="10336540" y="1804020"/>
                  <a:ext cx="124560" cy="15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9">
            <p14:nvContentPartPr>
              <p14:cNvPr id="352" name="Freihand 351">
                <a:extLst>
                  <a:ext uri="{FF2B5EF4-FFF2-40B4-BE49-F238E27FC236}">
                    <a16:creationId xmlns:a16="http://schemas.microsoft.com/office/drawing/2014/main" id="{DD693F19-B5D5-4860-876B-DA78A0CD1D2A}"/>
                  </a:ext>
                </a:extLst>
              </p14:cNvPr>
              <p14:cNvContentPartPr/>
              <p14:nvPr/>
            </p14:nvContentPartPr>
            <p14:xfrm>
              <a:off x="1192900" y="6211140"/>
              <a:ext cx="307440" cy="20520"/>
            </p14:xfrm>
          </p:contentPart>
        </mc:Choice>
        <mc:Fallback>
          <p:pic>
            <p:nvPicPr>
              <p:cNvPr id="352" name="Freihand 351">
                <a:extLst>
                  <a:ext uri="{FF2B5EF4-FFF2-40B4-BE49-F238E27FC236}">
                    <a16:creationId xmlns:a16="http://schemas.microsoft.com/office/drawing/2014/main" id="{DD693F19-B5D5-4860-876B-DA78A0CD1D2A}"/>
                  </a:ext>
                </a:extLst>
              </p:cNvPr>
              <p:cNvPicPr/>
              <p:nvPr/>
            </p:nvPicPr>
            <p:blipFill>
              <a:blip r:embed="rId560"/>
              <a:stretch>
                <a:fillRect/>
              </a:stretch>
            </p:blipFill>
            <p:spPr>
              <a:xfrm>
                <a:off x="1188580" y="6206820"/>
                <a:ext cx="3160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60" name="Freihand 359">
                <a:extLst>
                  <a:ext uri="{FF2B5EF4-FFF2-40B4-BE49-F238E27FC236}">
                    <a16:creationId xmlns:a16="http://schemas.microsoft.com/office/drawing/2014/main" id="{BD0F2D7B-DF52-4F49-9FC9-7D06550D9402}"/>
                  </a:ext>
                </a:extLst>
              </p14:cNvPr>
              <p14:cNvContentPartPr/>
              <p14:nvPr/>
            </p14:nvContentPartPr>
            <p14:xfrm>
              <a:off x="7639420" y="2426460"/>
              <a:ext cx="184680" cy="19440"/>
            </p14:xfrm>
          </p:contentPart>
        </mc:Choice>
        <mc:Fallback>
          <p:pic>
            <p:nvPicPr>
              <p:cNvPr id="360" name="Freihand 359">
                <a:extLst>
                  <a:ext uri="{FF2B5EF4-FFF2-40B4-BE49-F238E27FC236}">
                    <a16:creationId xmlns:a16="http://schemas.microsoft.com/office/drawing/2014/main" id="{BD0F2D7B-DF52-4F49-9FC9-7D06550D9402}"/>
                  </a:ext>
                </a:extLst>
              </p:cNvPr>
              <p:cNvPicPr/>
              <p:nvPr/>
            </p:nvPicPr>
            <p:blipFill>
              <a:blip r:embed="rId562"/>
              <a:stretch>
                <a:fillRect/>
              </a:stretch>
            </p:blipFill>
            <p:spPr>
              <a:xfrm>
                <a:off x="7635100" y="2422140"/>
                <a:ext cx="193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61" name="Freihand 360">
                <a:extLst>
                  <a:ext uri="{FF2B5EF4-FFF2-40B4-BE49-F238E27FC236}">
                    <a16:creationId xmlns:a16="http://schemas.microsoft.com/office/drawing/2014/main" id="{C99C753A-36E5-4D54-BE8C-FF77AE1D4068}"/>
                  </a:ext>
                </a:extLst>
              </p14:cNvPr>
              <p14:cNvContentPartPr/>
              <p14:nvPr/>
            </p14:nvContentPartPr>
            <p14:xfrm>
              <a:off x="7650940" y="2462100"/>
              <a:ext cx="199080" cy="19800"/>
            </p14:xfrm>
          </p:contentPart>
        </mc:Choice>
        <mc:Fallback>
          <p:pic>
            <p:nvPicPr>
              <p:cNvPr id="361" name="Freihand 360">
                <a:extLst>
                  <a:ext uri="{FF2B5EF4-FFF2-40B4-BE49-F238E27FC236}">
                    <a16:creationId xmlns:a16="http://schemas.microsoft.com/office/drawing/2014/main" id="{C99C753A-36E5-4D54-BE8C-FF77AE1D4068}"/>
                  </a:ext>
                </a:extLst>
              </p:cNvPr>
              <p:cNvPicPr/>
              <p:nvPr/>
            </p:nvPicPr>
            <p:blipFill>
              <a:blip r:embed="rId564"/>
              <a:stretch>
                <a:fillRect/>
              </a:stretch>
            </p:blipFill>
            <p:spPr>
              <a:xfrm>
                <a:off x="7646620" y="2457780"/>
                <a:ext cx="207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62" name="Freihand 361">
                <a:extLst>
                  <a:ext uri="{FF2B5EF4-FFF2-40B4-BE49-F238E27FC236}">
                    <a16:creationId xmlns:a16="http://schemas.microsoft.com/office/drawing/2014/main" id="{5C7D7D9A-0871-4A6D-9491-890965D66E53}"/>
                  </a:ext>
                </a:extLst>
              </p14:cNvPr>
              <p14:cNvContentPartPr/>
              <p14:nvPr/>
            </p14:nvContentPartPr>
            <p14:xfrm>
              <a:off x="7813300" y="2368500"/>
              <a:ext cx="127080" cy="205200"/>
            </p14:xfrm>
          </p:contentPart>
        </mc:Choice>
        <mc:Fallback>
          <p:pic>
            <p:nvPicPr>
              <p:cNvPr id="362" name="Freihand 361">
                <a:extLst>
                  <a:ext uri="{FF2B5EF4-FFF2-40B4-BE49-F238E27FC236}">
                    <a16:creationId xmlns:a16="http://schemas.microsoft.com/office/drawing/2014/main" id="{5C7D7D9A-0871-4A6D-9491-890965D66E53}"/>
                  </a:ext>
                </a:extLst>
              </p:cNvPr>
              <p:cNvPicPr/>
              <p:nvPr/>
            </p:nvPicPr>
            <p:blipFill>
              <a:blip r:embed="rId566"/>
              <a:stretch>
                <a:fillRect/>
              </a:stretch>
            </p:blipFill>
            <p:spPr>
              <a:xfrm>
                <a:off x="7808980" y="2364180"/>
                <a:ext cx="1357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64" name="Freihand 363">
                <a:extLst>
                  <a:ext uri="{FF2B5EF4-FFF2-40B4-BE49-F238E27FC236}">
                    <a16:creationId xmlns:a16="http://schemas.microsoft.com/office/drawing/2014/main" id="{893B57B5-8FCC-4994-9952-0B0CC8D34545}"/>
                  </a:ext>
                </a:extLst>
              </p14:cNvPr>
              <p14:cNvContentPartPr/>
              <p14:nvPr/>
            </p14:nvContentPartPr>
            <p14:xfrm>
              <a:off x="8092300" y="2396580"/>
              <a:ext cx="142920" cy="119160"/>
            </p14:xfrm>
          </p:contentPart>
        </mc:Choice>
        <mc:Fallback>
          <p:pic>
            <p:nvPicPr>
              <p:cNvPr id="364" name="Freihand 363">
                <a:extLst>
                  <a:ext uri="{FF2B5EF4-FFF2-40B4-BE49-F238E27FC236}">
                    <a16:creationId xmlns:a16="http://schemas.microsoft.com/office/drawing/2014/main" id="{893B57B5-8FCC-4994-9952-0B0CC8D34545}"/>
                  </a:ext>
                </a:extLst>
              </p:cNvPr>
              <p:cNvPicPr/>
              <p:nvPr/>
            </p:nvPicPr>
            <p:blipFill>
              <a:blip r:embed="rId568"/>
              <a:stretch>
                <a:fillRect/>
              </a:stretch>
            </p:blipFill>
            <p:spPr>
              <a:xfrm>
                <a:off x="8087980" y="2392260"/>
                <a:ext cx="151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65" name="Freihand 364">
                <a:extLst>
                  <a:ext uri="{FF2B5EF4-FFF2-40B4-BE49-F238E27FC236}">
                    <a16:creationId xmlns:a16="http://schemas.microsoft.com/office/drawing/2014/main" id="{6D9AF79B-80C3-4B4D-9121-C40D05E3B109}"/>
                  </a:ext>
                </a:extLst>
              </p14:cNvPr>
              <p14:cNvContentPartPr/>
              <p14:nvPr/>
            </p14:nvContentPartPr>
            <p14:xfrm>
              <a:off x="8233060" y="2473980"/>
              <a:ext cx="39240" cy="83880"/>
            </p14:xfrm>
          </p:contentPart>
        </mc:Choice>
        <mc:Fallback>
          <p:pic>
            <p:nvPicPr>
              <p:cNvPr id="365" name="Freihand 364">
                <a:extLst>
                  <a:ext uri="{FF2B5EF4-FFF2-40B4-BE49-F238E27FC236}">
                    <a16:creationId xmlns:a16="http://schemas.microsoft.com/office/drawing/2014/main" id="{6D9AF79B-80C3-4B4D-9121-C40D05E3B109}"/>
                  </a:ext>
                </a:extLst>
              </p:cNvPr>
              <p:cNvPicPr/>
              <p:nvPr/>
            </p:nvPicPr>
            <p:blipFill>
              <a:blip r:embed="rId570"/>
              <a:stretch>
                <a:fillRect/>
              </a:stretch>
            </p:blipFill>
            <p:spPr>
              <a:xfrm>
                <a:off x="8228740" y="2469660"/>
                <a:ext cx="478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66" name="Freihand 365">
                <a:extLst>
                  <a:ext uri="{FF2B5EF4-FFF2-40B4-BE49-F238E27FC236}">
                    <a16:creationId xmlns:a16="http://schemas.microsoft.com/office/drawing/2014/main" id="{1A6D066D-0EFC-43AB-87A0-B380B9087F77}"/>
                  </a:ext>
                </a:extLst>
              </p14:cNvPr>
              <p14:cNvContentPartPr/>
              <p14:nvPr/>
            </p14:nvContentPartPr>
            <p14:xfrm>
              <a:off x="8348260" y="2378220"/>
              <a:ext cx="117720" cy="110880"/>
            </p14:xfrm>
          </p:contentPart>
        </mc:Choice>
        <mc:Fallback>
          <p:pic>
            <p:nvPicPr>
              <p:cNvPr id="366" name="Freihand 365">
                <a:extLst>
                  <a:ext uri="{FF2B5EF4-FFF2-40B4-BE49-F238E27FC236}">
                    <a16:creationId xmlns:a16="http://schemas.microsoft.com/office/drawing/2014/main" id="{1A6D066D-0EFC-43AB-87A0-B380B9087F77}"/>
                  </a:ext>
                </a:extLst>
              </p:cNvPr>
              <p:cNvPicPr/>
              <p:nvPr/>
            </p:nvPicPr>
            <p:blipFill>
              <a:blip r:embed="rId572"/>
              <a:stretch>
                <a:fillRect/>
              </a:stretch>
            </p:blipFill>
            <p:spPr>
              <a:xfrm>
                <a:off x="8343940" y="2373900"/>
                <a:ext cx="126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7" name="Freihand 366">
                <a:extLst>
                  <a:ext uri="{FF2B5EF4-FFF2-40B4-BE49-F238E27FC236}">
                    <a16:creationId xmlns:a16="http://schemas.microsoft.com/office/drawing/2014/main" id="{C58762F0-B395-4E78-87FB-961CF73F41B9}"/>
                  </a:ext>
                </a:extLst>
              </p14:cNvPr>
              <p14:cNvContentPartPr/>
              <p14:nvPr/>
            </p14:nvContentPartPr>
            <p14:xfrm>
              <a:off x="8475700" y="2371740"/>
              <a:ext cx="97920" cy="93240"/>
            </p14:xfrm>
          </p:contentPart>
        </mc:Choice>
        <mc:Fallback>
          <p:pic>
            <p:nvPicPr>
              <p:cNvPr id="367" name="Freihand 366">
                <a:extLst>
                  <a:ext uri="{FF2B5EF4-FFF2-40B4-BE49-F238E27FC236}">
                    <a16:creationId xmlns:a16="http://schemas.microsoft.com/office/drawing/2014/main" id="{C58762F0-B395-4E78-87FB-961CF73F41B9}"/>
                  </a:ext>
                </a:extLst>
              </p:cNvPr>
              <p:cNvPicPr/>
              <p:nvPr/>
            </p:nvPicPr>
            <p:blipFill>
              <a:blip r:embed="rId574"/>
              <a:stretch>
                <a:fillRect/>
              </a:stretch>
            </p:blipFill>
            <p:spPr>
              <a:xfrm>
                <a:off x="8471380" y="2367420"/>
                <a:ext cx="106560" cy="101880"/>
              </a:xfrm>
              <a:prstGeom prst="rect">
                <a:avLst/>
              </a:prstGeom>
            </p:spPr>
          </p:pic>
        </mc:Fallback>
      </mc:AlternateContent>
      <p:grpSp>
        <p:nvGrpSpPr>
          <p:cNvPr id="398" name="Gruppieren 397">
            <a:extLst>
              <a:ext uri="{FF2B5EF4-FFF2-40B4-BE49-F238E27FC236}">
                <a16:creationId xmlns:a16="http://schemas.microsoft.com/office/drawing/2014/main" id="{952488C1-E788-4B1B-A38E-E4407A1EB841}"/>
              </a:ext>
            </a:extLst>
          </p:cNvPr>
          <p:cNvGrpSpPr/>
          <p:nvPr/>
        </p:nvGrpSpPr>
        <p:grpSpPr>
          <a:xfrm>
            <a:off x="8769460" y="2173740"/>
            <a:ext cx="3209760" cy="338040"/>
            <a:chOff x="8769460" y="2173740"/>
            <a:chExt cx="3209760" cy="338040"/>
          </a:xfrm>
        </p:grpSpPr>
        <mc:AlternateContent xmlns:mc="http://schemas.openxmlformats.org/markup-compatibility/2006">
          <mc:Choice xmlns:p14="http://schemas.microsoft.com/office/powerpoint/2010/main" Requires="p14">
            <p:contentPart p14:bwMode="auto" r:id="rId575">
              <p14:nvContentPartPr>
                <p14:cNvPr id="368" name="Freihand 367">
                  <a:extLst>
                    <a:ext uri="{FF2B5EF4-FFF2-40B4-BE49-F238E27FC236}">
                      <a16:creationId xmlns:a16="http://schemas.microsoft.com/office/drawing/2014/main" id="{51ED9146-1057-489F-903C-DEEE29E08E82}"/>
                    </a:ext>
                  </a:extLst>
                </p14:cNvPr>
                <p14:cNvContentPartPr/>
                <p14:nvPr/>
              </p14:nvContentPartPr>
              <p14:xfrm>
                <a:off x="8769460" y="2367780"/>
                <a:ext cx="47520" cy="39960"/>
              </p14:xfrm>
            </p:contentPart>
          </mc:Choice>
          <mc:Fallback>
            <p:pic>
              <p:nvPicPr>
                <p:cNvPr id="368" name="Freihand 367">
                  <a:extLst>
                    <a:ext uri="{FF2B5EF4-FFF2-40B4-BE49-F238E27FC236}">
                      <a16:creationId xmlns:a16="http://schemas.microsoft.com/office/drawing/2014/main" id="{51ED9146-1057-489F-903C-DEEE29E08E82}"/>
                    </a:ext>
                  </a:extLst>
                </p:cNvPr>
                <p:cNvPicPr/>
                <p:nvPr/>
              </p:nvPicPr>
              <p:blipFill>
                <a:blip r:embed="rId576"/>
                <a:stretch>
                  <a:fillRect/>
                </a:stretch>
              </p:blipFill>
              <p:spPr>
                <a:xfrm>
                  <a:off x="8765140" y="2363460"/>
                  <a:ext cx="56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69" name="Freihand 368">
                  <a:extLst>
                    <a:ext uri="{FF2B5EF4-FFF2-40B4-BE49-F238E27FC236}">
                      <a16:creationId xmlns:a16="http://schemas.microsoft.com/office/drawing/2014/main" id="{3BF41355-101E-4C3B-A493-4467F4C23F9A}"/>
                    </a:ext>
                  </a:extLst>
                </p14:cNvPr>
                <p14:cNvContentPartPr/>
                <p14:nvPr/>
              </p14:nvContentPartPr>
              <p14:xfrm>
                <a:off x="8905180" y="2350860"/>
                <a:ext cx="98640" cy="80280"/>
              </p14:xfrm>
            </p:contentPart>
          </mc:Choice>
          <mc:Fallback>
            <p:pic>
              <p:nvPicPr>
                <p:cNvPr id="369" name="Freihand 368">
                  <a:extLst>
                    <a:ext uri="{FF2B5EF4-FFF2-40B4-BE49-F238E27FC236}">
                      <a16:creationId xmlns:a16="http://schemas.microsoft.com/office/drawing/2014/main" id="{3BF41355-101E-4C3B-A493-4467F4C23F9A}"/>
                    </a:ext>
                  </a:extLst>
                </p:cNvPr>
                <p:cNvPicPr/>
                <p:nvPr/>
              </p:nvPicPr>
              <p:blipFill>
                <a:blip r:embed="rId578"/>
                <a:stretch>
                  <a:fillRect/>
                </a:stretch>
              </p:blipFill>
              <p:spPr>
                <a:xfrm>
                  <a:off x="8900860" y="2346540"/>
                  <a:ext cx="107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70" name="Freihand 369">
                  <a:extLst>
                    <a:ext uri="{FF2B5EF4-FFF2-40B4-BE49-F238E27FC236}">
                      <a16:creationId xmlns:a16="http://schemas.microsoft.com/office/drawing/2014/main" id="{99EF51FF-7C36-4D6C-A8E2-E68CCD58F135}"/>
                    </a:ext>
                  </a:extLst>
                </p14:cNvPr>
                <p14:cNvContentPartPr/>
                <p14:nvPr/>
              </p14:nvContentPartPr>
              <p14:xfrm>
                <a:off x="9004900" y="2447700"/>
                <a:ext cx="17280" cy="64080"/>
              </p14:xfrm>
            </p:contentPart>
          </mc:Choice>
          <mc:Fallback>
            <p:pic>
              <p:nvPicPr>
                <p:cNvPr id="370" name="Freihand 369">
                  <a:extLst>
                    <a:ext uri="{FF2B5EF4-FFF2-40B4-BE49-F238E27FC236}">
                      <a16:creationId xmlns:a16="http://schemas.microsoft.com/office/drawing/2014/main" id="{99EF51FF-7C36-4D6C-A8E2-E68CCD58F135}"/>
                    </a:ext>
                  </a:extLst>
                </p:cNvPr>
                <p:cNvPicPr/>
                <p:nvPr/>
              </p:nvPicPr>
              <p:blipFill>
                <a:blip r:embed="rId580"/>
                <a:stretch>
                  <a:fillRect/>
                </a:stretch>
              </p:blipFill>
              <p:spPr>
                <a:xfrm>
                  <a:off x="9000580" y="2443380"/>
                  <a:ext cx="25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71" name="Freihand 370">
                  <a:extLst>
                    <a:ext uri="{FF2B5EF4-FFF2-40B4-BE49-F238E27FC236}">
                      <a16:creationId xmlns:a16="http://schemas.microsoft.com/office/drawing/2014/main" id="{9A4AAE15-0B9D-48AD-8164-594551A5A62E}"/>
                    </a:ext>
                  </a:extLst>
                </p14:cNvPr>
                <p14:cNvContentPartPr/>
                <p14:nvPr/>
              </p14:nvContentPartPr>
              <p14:xfrm>
                <a:off x="9084820" y="2358060"/>
                <a:ext cx="81720" cy="113040"/>
              </p14:xfrm>
            </p:contentPart>
          </mc:Choice>
          <mc:Fallback>
            <p:pic>
              <p:nvPicPr>
                <p:cNvPr id="371" name="Freihand 370">
                  <a:extLst>
                    <a:ext uri="{FF2B5EF4-FFF2-40B4-BE49-F238E27FC236}">
                      <a16:creationId xmlns:a16="http://schemas.microsoft.com/office/drawing/2014/main" id="{9A4AAE15-0B9D-48AD-8164-594551A5A62E}"/>
                    </a:ext>
                  </a:extLst>
                </p:cNvPr>
                <p:cNvPicPr/>
                <p:nvPr/>
              </p:nvPicPr>
              <p:blipFill>
                <a:blip r:embed="rId582"/>
                <a:stretch>
                  <a:fillRect/>
                </a:stretch>
              </p:blipFill>
              <p:spPr>
                <a:xfrm>
                  <a:off x="9080500" y="2353740"/>
                  <a:ext cx="90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72" name="Freihand 371">
                  <a:extLst>
                    <a:ext uri="{FF2B5EF4-FFF2-40B4-BE49-F238E27FC236}">
                      <a16:creationId xmlns:a16="http://schemas.microsoft.com/office/drawing/2014/main" id="{A3CB61E2-0E58-4953-B3EB-A48149A0F9F4}"/>
                    </a:ext>
                  </a:extLst>
                </p14:cNvPr>
                <p14:cNvContentPartPr/>
                <p14:nvPr/>
              </p14:nvContentPartPr>
              <p14:xfrm>
                <a:off x="9370300" y="2379660"/>
                <a:ext cx="8280" cy="100080"/>
              </p14:xfrm>
            </p:contentPart>
          </mc:Choice>
          <mc:Fallback>
            <p:pic>
              <p:nvPicPr>
                <p:cNvPr id="372" name="Freihand 371">
                  <a:extLst>
                    <a:ext uri="{FF2B5EF4-FFF2-40B4-BE49-F238E27FC236}">
                      <a16:creationId xmlns:a16="http://schemas.microsoft.com/office/drawing/2014/main" id="{A3CB61E2-0E58-4953-B3EB-A48149A0F9F4}"/>
                    </a:ext>
                  </a:extLst>
                </p:cNvPr>
                <p:cNvPicPr/>
                <p:nvPr/>
              </p:nvPicPr>
              <p:blipFill>
                <a:blip r:embed="rId584"/>
                <a:stretch>
                  <a:fillRect/>
                </a:stretch>
              </p:blipFill>
              <p:spPr>
                <a:xfrm>
                  <a:off x="9365980" y="2375340"/>
                  <a:ext cx="16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73" name="Freihand 372">
                  <a:extLst>
                    <a:ext uri="{FF2B5EF4-FFF2-40B4-BE49-F238E27FC236}">
                      <a16:creationId xmlns:a16="http://schemas.microsoft.com/office/drawing/2014/main" id="{E8CFCA7C-4826-4DCF-8E5F-32F9AB8D28DB}"/>
                    </a:ext>
                  </a:extLst>
                </p14:cNvPr>
                <p14:cNvContentPartPr/>
                <p14:nvPr/>
              </p14:nvContentPartPr>
              <p14:xfrm>
                <a:off x="9309100" y="2394420"/>
                <a:ext cx="140400" cy="30600"/>
              </p14:xfrm>
            </p:contentPart>
          </mc:Choice>
          <mc:Fallback>
            <p:pic>
              <p:nvPicPr>
                <p:cNvPr id="373" name="Freihand 372">
                  <a:extLst>
                    <a:ext uri="{FF2B5EF4-FFF2-40B4-BE49-F238E27FC236}">
                      <a16:creationId xmlns:a16="http://schemas.microsoft.com/office/drawing/2014/main" id="{E8CFCA7C-4826-4DCF-8E5F-32F9AB8D28DB}"/>
                    </a:ext>
                  </a:extLst>
                </p:cNvPr>
                <p:cNvPicPr/>
                <p:nvPr/>
              </p:nvPicPr>
              <p:blipFill>
                <a:blip r:embed="rId586"/>
                <a:stretch>
                  <a:fillRect/>
                </a:stretch>
              </p:blipFill>
              <p:spPr>
                <a:xfrm>
                  <a:off x="9304780" y="2390100"/>
                  <a:ext cx="149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75" name="Freihand 374">
                  <a:extLst>
                    <a:ext uri="{FF2B5EF4-FFF2-40B4-BE49-F238E27FC236}">
                      <a16:creationId xmlns:a16="http://schemas.microsoft.com/office/drawing/2014/main" id="{9EC5F282-BA64-49D1-BE07-5E8659DDF5A5}"/>
                    </a:ext>
                  </a:extLst>
                </p14:cNvPr>
                <p14:cNvContentPartPr/>
                <p14:nvPr/>
              </p14:nvContentPartPr>
              <p14:xfrm>
                <a:off x="9582700" y="2347980"/>
                <a:ext cx="89280" cy="130680"/>
              </p14:xfrm>
            </p:contentPart>
          </mc:Choice>
          <mc:Fallback>
            <p:pic>
              <p:nvPicPr>
                <p:cNvPr id="375" name="Freihand 374">
                  <a:extLst>
                    <a:ext uri="{FF2B5EF4-FFF2-40B4-BE49-F238E27FC236}">
                      <a16:creationId xmlns:a16="http://schemas.microsoft.com/office/drawing/2014/main" id="{9EC5F282-BA64-49D1-BE07-5E8659DDF5A5}"/>
                    </a:ext>
                  </a:extLst>
                </p:cNvPr>
                <p:cNvPicPr/>
                <p:nvPr/>
              </p:nvPicPr>
              <p:blipFill>
                <a:blip r:embed="rId588"/>
                <a:stretch>
                  <a:fillRect/>
                </a:stretch>
              </p:blipFill>
              <p:spPr>
                <a:xfrm>
                  <a:off x="9578380" y="2343660"/>
                  <a:ext cx="97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6" name="Freihand 375">
                  <a:extLst>
                    <a:ext uri="{FF2B5EF4-FFF2-40B4-BE49-F238E27FC236}">
                      <a16:creationId xmlns:a16="http://schemas.microsoft.com/office/drawing/2014/main" id="{B83E2157-0FDB-48AC-82E1-77190CF6BF4F}"/>
                    </a:ext>
                  </a:extLst>
                </p14:cNvPr>
                <p14:cNvContentPartPr/>
                <p14:nvPr/>
              </p14:nvContentPartPr>
              <p14:xfrm>
                <a:off x="9569380" y="2362020"/>
                <a:ext cx="134280" cy="81720"/>
              </p14:xfrm>
            </p:contentPart>
          </mc:Choice>
          <mc:Fallback>
            <p:pic>
              <p:nvPicPr>
                <p:cNvPr id="376" name="Freihand 375">
                  <a:extLst>
                    <a:ext uri="{FF2B5EF4-FFF2-40B4-BE49-F238E27FC236}">
                      <a16:creationId xmlns:a16="http://schemas.microsoft.com/office/drawing/2014/main" id="{B83E2157-0FDB-48AC-82E1-77190CF6BF4F}"/>
                    </a:ext>
                  </a:extLst>
                </p:cNvPr>
                <p:cNvPicPr/>
                <p:nvPr/>
              </p:nvPicPr>
              <p:blipFill>
                <a:blip r:embed="rId590"/>
                <a:stretch>
                  <a:fillRect/>
                </a:stretch>
              </p:blipFill>
              <p:spPr>
                <a:xfrm>
                  <a:off x="9565060" y="2357700"/>
                  <a:ext cx="142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77" name="Freihand 376">
                  <a:extLst>
                    <a:ext uri="{FF2B5EF4-FFF2-40B4-BE49-F238E27FC236}">
                      <a16:creationId xmlns:a16="http://schemas.microsoft.com/office/drawing/2014/main" id="{21DA6618-712C-4A3F-87D6-F5E445C6812C}"/>
                    </a:ext>
                  </a:extLst>
                </p14:cNvPr>
                <p14:cNvContentPartPr/>
                <p14:nvPr/>
              </p14:nvContentPartPr>
              <p14:xfrm>
                <a:off x="9778900" y="2369940"/>
                <a:ext cx="14760" cy="11880"/>
              </p14:xfrm>
            </p:contentPart>
          </mc:Choice>
          <mc:Fallback>
            <p:pic>
              <p:nvPicPr>
                <p:cNvPr id="377" name="Freihand 376">
                  <a:extLst>
                    <a:ext uri="{FF2B5EF4-FFF2-40B4-BE49-F238E27FC236}">
                      <a16:creationId xmlns:a16="http://schemas.microsoft.com/office/drawing/2014/main" id="{21DA6618-712C-4A3F-87D6-F5E445C6812C}"/>
                    </a:ext>
                  </a:extLst>
                </p:cNvPr>
                <p:cNvPicPr/>
                <p:nvPr/>
              </p:nvPicPr>
              <p:blipFill>
                <a:blip r:embed="rId592"/>
                <a:stretch>
                  <a:fillRect/>
                </a:stretch>
              </p:blipFill>
              <p:spPr>
                <a:xfrm>
                  <a:off x="9774580" y="2365620"/>
                  <a:ext cx="23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8" name="Freihand 377">
                  <a:extLst>
                    <a:ext uri="{FF2B5EF4-FFF2-40B4-BE49-F238E27FC236}">
                      <a16:creationId xmlns:a16="http://schemas.microsoft.com/office/drawing/2014/main" id="{D771FC4F-F265-4C1A-9CC3-B2BEF1D72743}"/>
                    </a:ext>
                  </a:extLst>
                </p14:cNvPr>
                <p14:cNvContentPartPr/>
                <p14:nvPr/>
              </p14:nvContentPartPr>
              <p14:xfrm>
                <a:off x="9831460" y="2321340"/>
                <a:ext cx="90720" cy="78840"/>
              </p14:xfrm>
            </p:contentPart>
          </mc:Choice>
          <mc:Fallback>
            <p:pic>
              <p:nvPicPr>
                <p:cNvPr id="378" name="Freihand 377">
                  <a:extLst>
                    <a:ext uri="{FF2B5EF4-FFF2-40B4-BE49-F238E27FC236}">
                      <a16:creationId xmlns:a16="http://schemas.microsoft.com/office/drawing/2014/main" id="{D771FC4F-F265-4C1A-9CC3-B2BEF1D72743}"/>
                    </a:ext>
                  </a:extLst>
                </p:cNvPr>
                <p:cNvPicPr/>
                <p:nvPr/>
              </p:nvPicPr>
              <p:blipFill>
                <a:blip r:embed="rId594"/>
                <a:stretch>
                  <a:fillRect/>
                </a:stretch>
              </p:blipFill>
              <p:spPr>
                <a:xfrm>
                  <a:off x="9827140" y="2317020"/>
                  <a:ext cx="99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79" name="Freihand 378">
                  <a:extLst>
                    <a:ext uri="{FF2B5EF4-FFF2-40B4-BE49-F238E27FC236}">
                      <a16:creationId xmlns:a16="http://schemas.microsoft.com/office/drawing/2014/main" id="{EBE64ED2-1C01-47B6-9151-2E7E49C1AFD0}"/>
                    </a:ext>
                  </a:extLst>
                </p14:cNvPr>
                <p14:cNvContentPartPr/>
                <p14:nvPr/>
              </p14:nvContentPartPr>
              <p14:xfrm>
                <a:off x="9938740" y="2414580"/>
                <a:ext cx="7200" cy="73800"/>
              </p14:xfrm>
            </p:contentPart>
          </mc:Choice>
          <mc:Fallback>
            <p:pic>
              <p:nvPicPr>
                <p:cNvPr id="379" name="Freihand 378">
                  <a:extLst>
                    <a:ext uri="{FF2B5EF4-FFF2-40B4-BE49-F238E27FC236}">
                      <a16:creationId xmlns:a16="http://schemas.microsoft.com/office/drawing/2014/main" id="{EBE64ED2-1C01-47B6-9151-2E7E49C1AFD0}"/>
                    </a:ext>
                  </a:extLst>
                </p:cNvPr>
                <p:cNvPicPr/>
                <p:nvPr/>
              </p:nvPicPr>
              <p:blipFill>
                <a:blip r:embed="rId596"/>
                <a:stretch>
                  <a:fillRect/>
                </a:stretch>
              </p:blipFill>
              <p:spPr>
                <a:xfrm>
                  <a:off x="9934420" y="2410260"/>
                  <a:ext cx="15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80" name="Freihand 379">
                  <a:extLst>
                    <a:ext uri="{FF2B5EF4-FFF2-40B4-BE49-F238E27FC236}">
                      <a16:creationId xmlns:a16="http://schemas.microsoft.com/office/drawing/2014/main" id="{4E396E01-F64E-4651-BE8B-BCEB346FB101}"/>
                    </a:ext>
                  </a:extLst>
                </p14:cNvPr>
                <p14:cNvContentPartPr/>
                <p14:nvPr/>
              </p14:nvContentPartPr>
              <p14:xfrm>
                <a:off x="10018300" y="2308380"/>
                <a:ext cx="61560" cy="74520"/>
              </p14:xfrm>
            </p:contentPart>
          </mc:Choice>
          <mc:Fallback>
            <p:pic>
              <p:nvPicPr>
                <p:cNvPr id="380" name="Freihand 379">
                  <a:extLst>
                    <a:ext uri="{FF2B5EF4-FFF2-40B4-BE49-F238E27FC236}">
                      <a16:creationId xmlns:a16="http://schemas.microsoft.com/office/drawing/2014/main" id="{4E396E01-F64E-4651-BE8B-BCEB346FB101}"/>
                    </a:ext>
                  </a:extLst>
                </p:cNvPr>
                <p:cNvPicPr/>
                <p:nvPr/>
              </p:nvPicPr>
              <p:blipFill>
                <a:blip r:embed="rId598"/>
                <a:stretch>
                  <a:fillRect/>
                </a:stretch>
              </p:blipFill>
              <p:spPr>
                <a:xfrm>
                  <a:off x="10013980" y="2304060"/>
                  <a:ext cx="70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81" name="Freihand 380">
                  <a:extLst>
                    <a:ext uri="{FF2B5EF4-FFF2-40B4-BE49-F238E27FC236}">
                      <a16:creationId xmlns:a16="http://schemas.microsoft.com/office/drawing/2014/main" id="{698A8E08-C22D-4BC6-AF11-6438832A4ADA}"/>
                    </a:ext>
                  </a:extLst>
                </p14:cNvPr>
                <p14:cNvContentPartPr/>
                <p14:nvPr/>
              </p14:nvContentPartPr>
              <p14:xfrm>
                <a:off x="10087060" y="2279220"/>
                <a:ext cx="119160" cy="138600"/>
              </p14:xfrm>
            </p:contentPart>
          </mc:Choice>
          <mc:Fallback>
            <p:pic>
              <p:nvPicPr>
                <p:cNvPr id="381" name="Freihand 380">
                  <a:extLst>
                    <a:ext uri="{FF2B5EF4-FFF2-40B4-BE49-F238E27FC236}">
                      <a16:creationId xmlns:a16="http://schemas.microsoft.com/office/drawing/2014/main" id="{698A8E08-C22D-4BC6-AF11-6438832A4ADA}"/>
                    </a:ext>
                  </a:extLst>
                </p:cNvPr>
                <p:cNvPicPr/>
                <p:nvPr/>
              </p:nvPicPr>
              <p:blipFill>
                <a:blip r:embed="rId600"/>
                <a:stretch>
                  <a:fillRect/>
                </a:stretch>
              </p:blipFill>
              <p:spPr>
                <a:xfrm>
                  <a:off x="10082740" y="2274900"/>
                  <a:ext cx="127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83" name="Freihand 382">
                  <a:extLst>
                    <a:ext uri="{FF2B5EF4-FFF2-40B4-BE49-F238E27FC236}">
                      <a16:creationId xmlns:a16="http://schemas.microsoft.com/office/drawing/2014/main" id="{32D78173-04A7-4C85-ACFB-0659928347C4}"/>
                    </a:ext>
                  </a:extLst>
                </p14:cNvPr>
                <p14:cNvContentPartPr/>
                <p14:nvPr/>
              </p14:nvContentPartPr>
              <p14:xfrm>
                <a:off x="10353460" y="2299740"/>
                <a:ext cx="28800" cy="124920"/>
              </p14:xfrm>
            </p:contentPart>
          </mc:Choice>
          <mc:Fallback>
            <p:pic>
              <p:nvPicPr>
                <p:cNvPr id="383" name="Freihand 382">
                  <a:extLst>
                    <a:ext uri="{FF2B5EF4-FFF2-40B4-BE49-F238E27FC236}">
                      <a16:creationId xmlns:a16="http://schemas.microsoft.com/office/drawing/2014/main" id="{32D78173-04A7-4C85-ACFB-0659928347C4}"/>
                    </a:ext>
                  </a:extLst>
                </p:cNvPr>
                <p:cNvPicPr/>
                <p:nvPr/>
              </p:nvPicPr>
              <p:blipFill>
                <a:blip r:embed="rId602"/>
                <a:stretch>
                  <a:fillRect/>
                </a:stretch>
              </p:blipFill>
              <p:spPr>
                <a:xfrm>
                  <a:off x="10349140" y="2295420"/>
                  <a:ext cx="37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84" name="Freihand 383">
                  <a:extLst>
                    <a:ext uri="{FF2B5EF4-FFF2-40B4-BE49-F238E27FC236}">
                      <a16:creationId xmlns:a16="http://schemas.microsoft.com/office/drawing/2014/main" id="{2978423F-5D5B-45C3-9245-B713A7B49BDF}"/>
                    </a:ext>
                  </a:extLst>
                </p14:cNvPr>
                <p14:cNvContentPartPr/>
                <p14:nvPr/>
              </p14:nvContentPartPr>
              <p14:xfrm>
                <a:off x="10314220" y="2316300"/>
                <a:ext cx="144000" cy="32400"/>
              </p14:xfrm>
            </p:contentPart>
          </mc:Choice>
          <mc:Fallback>
            <p:pic>
              <p:nvPicPr>
                <p:cNvPr id="384" name="Freihand 383">
                  <a:extLst>
                    <a:ext uri="{FF2B5EF4-FFF2-40B4-BE49-F238E27FC236}">
                      <a16:creationId xmlns:a16="http://schemas.microsoft.com/office/drawing/2014/main" id="{2978423F-5D5B-45C3-9245-B713A7B49BDF}"/>
                    </a:ext>
                  </a:extLst>
                </p:cNvPr>
                <p:cNvPicPr/>
                <p:nvPr/>
              </p:nvPicPr>
              <p:blipFill>
                <a:blip r:embed="rId604"/>
                <a:stretch>
                  <a:fillRect/>
                </a:stretch>
              </p:blipFill>
              <p:spPr>
                <a:xfrm>
                  <a:off x="10309900" y="2311980"/>
                  <a:ext cx="1526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85" name="Freihand 384">
                  <a:extLst>
                    <a:ext uri="{FF2B5EF4-FFF2-40B4-BE49-F238E27FC236}">
                      <a16:creationId xmlns:a16="http://schemas.microsoft.com/office/drawing/2014/main" id="{4C3912D8-2954-483A-91E0-EB4932714AD4}"/>
                    </a:ext>
                  </a:extLst>
                </p14:cNvPr>
                <p14:cNvContentPartPr/>
                <p14:nvPr/>
              </p14:nvContentPartPr>
              <p14:xfrm>
                <a:off x="10507540" y="2261940"/>
                <a:ext cx="127080" cy="138600"/>
              </p14:xfrm>
            </p:contentPart>
          </mc:Choice>
          <mc:Fallback>
            <p:pic>
              <p:nvPicPr>
                <p:cNvPr id="385" name="Freihand 384">
                  <a:extLst>
                    <a:ext uri="{FF2B5EF4-FFF2-40B4-BE49-F238E27FC236}">
                      <a16:creationId xmlns:a16="http://schemas.microsoft.com/office/drawing/2014/main" id="{4C3912D8-2954-483A-91E0-EB4932714AD4}"/>
                    </a:ext>
                  </a:extLst>
                </p:cNvPr>
                <p:cNvPicPr/>
                <p:nvPr/>
              </p:nvPicPr>
              <p:blipFill>
                <a:blip r:embed="rId606"/>
                <a:stretch>
                  <a:fillRect/>
                </a:stretch>
              </p:blipFill>
              <p:spPr>
                <a:xfrm>
                  <a:off x="10503220" y="2257620"/>
                  <a:ext cx="135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86" name="Freihand 385">
                  <a:extLst>
                    <a:ext uri="{FF2B5EF4-FFF2-40B4-BE49-F238E27FC236}">
                      <a16:creationId xmlns:a16="http://schemas.microsoft.com/office/drawing/2014/main" id="{9EAE936B-EE28-4AAC-86E1-392BF635118A}"/>
                    </a:ext>
                  </a:extLst>
                </p14:cNvPr>
                <p14:cNvContentPartPr/>
                <p14:nvPr/>
              </p14:nvContentPartPr>
              <p14:xfrm>
                <a:off x="10701940" y="2340780"/>
                <a:ext cx="25200" cy="6120"/>
              </p14:xfrm>
            </p:contentPart>
          </mc:Choice>
          <mc:Fallback>
            <p:pic>
              <p:nvPicPr>
                <p:cNvPr id="386" name="Freihand 385">
                  <a:extLst>
                    <a:ext uri="{FF2B5EF4-FFF2-40B4-BE49-F238E27FC236}">
                      <a16:creationId xmlns:a16="http://schemas.microsoft.com/office/drawing/2014/main" id="{9EAE936B-EE28-4AAC-86E1-392BF635118A}"/>
                    </a:ext>
                  </a:extLst>
                </p:cNvPr>
                <p:cNvPicPr/>
                <p:nvPr/>
              </p:nvPicPr>
              <p:blipFill>
                <a:blip r:embed="rId608"/>
                <a:stretch>
                  <a:fillRect/>
                </a:stretch>
              </p:blipFill>
              <p:spPr>
                <a:xfrm>
                  <a:off x="10697620" y="2336460"/>
                  <a:ext cx="338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87" name="Freihand 386">
                  <a:extLst>
                    <a:ext uri="{FF2B5EF4-FFF2-40B4-BE49-F238E27FC236}">
                      <a16:creationId xmlns:a16="http://schemas.microsoft.com/office/drawing/2014/main" id="{F820FC32-4A77-441B-9206-7E062619789C}"/>
                    </a:ext>
                  </a:extLst>
                </p14:cNvPr>
                <p14:cNvContentPartPr/>
                <p14:nvPr/>
              </p14:nvContentPartPr>
              <p14:xfrm>
                <a:off x="10780420" y="2259780"/>
                <a:ext cx="93960" cy="103320"/>
              </p14:xfrm>
            </p:contentPart>
          </mc:Choice>
          <mc:Fallback>
            <p:pic>
              <p:nvPicPr>
                <p:cNvPr id="387" name="Freihand 386">
                  <a:extLst>
                    <a:ext uri="{FF2B5EF4-FFF2-40B4-BE49-F238E27FC236}">
                      <a16:creationId xmlns:a16="http://schemas.microsoft.com/office/drawing/2014/main" id="{F820FC32-4A77-441B-9206-7E062619789C}"/>
                    </a:ext>
                  </a:extLst>
                </p:cNvPr>
                <p:cNvPicPr/>
                <p:nvPr/>
              </p:nvPicPr>
              <p:blipFill>
                <a:blip r:embed="rId610"/>
                <a:stretch>
                  <a:fillRect/>
                </a:stretch>
              </p:blipFill>
              <p:spPr>
                <a:xfrm>
                  <a:off x="10776100" y="2255460"/>
                  <a:ext cx="102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88" name="Freihand 387">
                  <a:extLst>
                    <a:ext uri="{FF2B5EF4-FFF2-40B4-BE49-F238E27FC236}">
                      <a16:creationId xmlns:a16="http://schemas.microsoft.com/office/drawing/2014/main" id="{EDAD6B77-CBF2-49E5-A76C-93E93183084D}"/>
                    </a:ext>
                  </a:extLst>
                </p14:cNvPr>
                <p14:cNvContentPartPr/>
                <p14:nvPr/>
              </p14:nvContentPartPr>
              <p14:xfrm>
                <a:off x="10868260" y="2358060"/>
                <a:ext cx="19800" cy="53640"/>
              </p14:xfrm>
            </p:contentPart>
          </mc:Choice>
          <mc:Fallback>
            <p:pic>
              <p:nvPicPr>
                <p:cNvPr id="388" name="Freihand 387">
                  <a:extLst>
                    <a:ext uri="{FF2B5EF4-FFF2-40B4-BE49-F238E27FC236}">
                      <a16:creationId xmlns:a16="http://schemas.microsoft.com/office/drawing/2014/main" id="{EDAD6B77-CBF2-49E5-A76C-93E93183084D}"/>
                    </a:ext>
                  </a:extLst>
                </p:cNvPr>
                <p:cNvPicPr/>
                <p:nvPr/>
              </p:nvPicPr>
              <p:blipFill>
                <a:blip r:embed="rId612"/>
                <a:stretch>
                  <a:fillRect/>
                </a:stretch>
              </p:blipFill>
              <p:spPr>
                <a:xfrm>
                  <a:off x="10863940" y="2353740"/>
                  <a:ext cx="284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89" name="Freihand 388">
                  <a:extLst>
                    <a:ext uri="{FF2B5EF4-FFF2-40B4-BE49-F238E27FC236}">
                      <a16:creationId xmlns:a16="http://schemas.microsoft.com/office/drawing/2014/main" id="{6ABFE6BF-C790-464D-BCC6-0BE15F094A21}"/>
                    </a:ext>
                  </a:extLst>
                </p14:cNvPr>
                <p14:cNvContentPartPr/>
                <p14:nvPr/>
              </p14:nvContentPartPr>
              <p14:xfrm>
                <a:off x="10930180" y="2223780"/>
                <a:ext cx="109080" cy="159840"/>
              </p14:xfrm>
            </p:contentPart>
          </mc:Choice>
          <mc:Fallback>
            <p:pic>
              <p:nvPicPr>
                <p:cNvPr id="389" name="Freihand 388">
                  <a:extLst>
                    <a:ext uri="{FF2B5EF4-FFF2-40B4-BE49-F238E27FC236}">
                      <a16:creationId xmlns:a16="http://schemas.microsoft.com/office/drawing/2014/main" id="{6ABFE6BF-C790-464D-BCC6-0BE15F094A21}"/>
                    </a:ext>
                  </a:extLst>
                </p:cNvPr>
                <p:cNvPicPr/>
                <p:nvPr/>
              </p:nvPicPr>
              <p:blipFill>
                <a:blip r:embed="rId614"/>
                <a:stretch>
                  <a:fillRect/>
                </a:stretch>
              </p:blipFill>
              <p:spPr>
                <a:xfrm>
                  <a:off x="10925860" y="2219460"/>
                  <a:ext cx="1177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90" name="Freihand 389">
                  <a:extLst>
                    <a:ext uri="{FF2B5EF4-FFF2-40B4-BE49-F238E27FC236}">
                      <a16:creationId xmlns:a16="http://schemas.microsoft.com/office/drawing/2014/main" id="{78BFEF1B-A433-4232-BCDF-F6536C76669C}"/>
                    </a:ext>
                  </a:extLst>
                </p14:cNvPr>
                <p14:cNvContentPartPr/>
                <p14:nvPr/>
              </p14:nvContentPartPr>
              <p14:xfrm>
                <a:off x="11049700" y="2229900"/>
                <a:ext cx="77040" cy="113400"/>
              </p14:xfrm>
            </p:contentPart>
          </mc:Choice>
          <mc:Fallback>
            <p:pic>
              <p:nvPicPr>
                <p:cNvPr id="390" name="Freihand 389">
                  <a:extLst>
                    <a:ext uri="{FF2B5EF4-FFF2-40B4-BE49-F238E27FC236}">
                      <a16:creationId xmlns:a16="http://schemas.microsoft.com/office/drawing/2014/main" id="{78BFEF1B-A433-4232-BCDF-F6536C76669C}"/>
                    </a:ext>
                  </a:extLst>
                </p:cNvPr>
                <p:cNvPicPr/>
                <p:nvPr/>
              </p:nvPicPr>
              <p:blipFill>
                <a:blip r:embed="rId616"/>
                <a:stretch>
                  <a:fillRect/>
                </a:stretch>
              </p:blipFill>
              <p:spPr>
                <a:xfrm>
                  <a:off x="11045380" y="2225580"/>
                  <a:ext cx="85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91" name="Freihand 390">
                  <a:extLst>
                    <a:ext uri="{FF2B5EF4-FFF2-40B4-BE49-F238E27FC236}">
                      <a16:creationId xmlns:a16="http://schemas.microsoft.com/office/drawing/2014/main" id="{9FBB5DAC-A781-494F-839F-8FE2AC10B6D0}"/>
                    </a:ext>
                  </a:extLst>
                </p14:cNvPr>
                <p14:cNvContentPartPr/>
                <p14:nvPr/>
              </p14:nvContentPartPr>
              <p14:xfrm>
                <a:off x="11082100" y="2227740"/>
                <a:ext cx="292320" cy="19080"/>
              </p14:xfrm>
            </p:contentPart>
          </mc:Choice>
          <mc:Fallback>
            <p:pic>
              <p:nvPicPr>
                <p:cNvPr id="391" name="Freihand 390">
                  <a:extLst>
                    <a:ext uri="{FF2B5EF4-FFF2-40B4-BE49-F238E27FC236}">
                      <a16:creationId xmlns:a16="http://schemas.microsoft.com/office/drawing/2014/main" id="{9FBB5DAC-A781-494F-839F-8FE2AC10B6D0}"/>
                    </a:ext>
                  </a:extLst>
                </p:cNvPr>
                <p:cNvPicPr/>
                <p:nvPr/>
              </p:nvPicPr>
              <p:blipFill>
                <a:blip r:embed="rId618"/>
                <a:stretch>
                  <a:fillRect/>
                </a:stretch>
              </p:blipFill>
              <p:spPr>
                <a:xfrm>
                  <a:off x="11077780" y="2223420"/>
                  <a:ext cx="300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92" name="Freihand 391">
                  <a:extLst>
                    <a:ext uri="{FF2B5EF4-FFF2-40B4-BE49-F238E27FC236}">
                      <a16:creationId xmlns:a16="http://schemas.microsoft.com/office/drawing/2014/main" id="{E16978F4-ADAF-4A7C-A0B4-AED76AB9FFB7}"/>
                    </a:ext>
                  </a:extLst>
                </p14:cNvPr>
                <p14:cNvContentPartPr/>
                <p14:nvPr/>
              </p14:nvContentPartPr>
              <p14:xfrm>
                <a:off x="11268580" y="2290020"/>
                <a:ext cx="105120" cy="14760"/>
              </p14:xfrm>
            </p:contentPart>
          </mc:Choice>
          <mc:Fallback>
            <p:pic>
              <p:nvPicPr>
                <p:cNvPr id="392" name="Freihand 391">
                  <a:extLst>
                    <a:ext uri="{FF2B5EF4-FFF2-40B4-BE49-F238E27FC236}">
                      <a16:creationId xmlns:a16="http://schemas.microsoft.com/office/drawing/2014/main" id="{E16978F4-ADAF-4A7C-A0B4-AED76AB9FFB7}"/>
                    </a:ext>
                  </a:extLst>
                </p:cNvPr>
                <p:cNvPicPr/>
                <p:nvPr/>
              </p:nvPicPr>
              <p:blipFill>
                <a:blip r:embed="rId620"/>
                <a:stretch>
                  <a:fillRect/>
                </a:stretch>
              </p:blipFill>
              <p:spPr>
                <a:xfrm>
                  <a:off x="11264260" y="2285700"/>
                  <a:ext cx="1137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93" name="Freihand 392">
                  <a:extLst>
                    <a:ext uri="{FF2B5EF4-FFF2-40B4-BE49-F238E27FC236}">
                      <a16:creationId xmlns:a16="http://schemas.microsoft.com/office/drawing/2014/main" id="{3F3BC4C2-E000-4991-B3AB-F810AB718F78}"/>
                    </a:ext>
                  </a:extLst>
                </p14:cNvPr>
                <p14:cNvContentPartPr/>
                <p14:nvPr/>
              </p14:nvContentPartPr>
              <p14:xfrm>
                <a:off x="11423740" y="2184900"/>
                <a:ext cx="117000" cy="150120"/>
              </p14:xfrm>
            </p:contentPart>
          </mc:Choice>
          <mc:Fallback>
            <p:pic>
              <p:nvPicPr>
                <p:cNvPr id="393" name="Freihand 392">
                  <a:extLst>
                    <a:ext uri="{FF2B5EF4-FFF2-40B4-BE49-F238E27FC236}">
                      <a16:creationId xmlns:a16="http://schemas.microsoft.com/office/drawing/2014/main" id="{3F3BC4C2-E000-4991-B3AB-F810AB718F78}"/>
                    </a:ext>
                  </a:extLst>
                </p:cNvPr>
                <p:cNvPicPr/>
                <p:nvPr/>
              </p:nvPicPr>
              <p:blipFill>
                <a:blip r:embed="rId622"/>
                <a:stretch>
                  <a:fillRect/>
                </a:stretch>
              </p:blipFill>
              <p:spPr>
                <a:xfrm>
                  <a:off x="11419420" y="2180580"/>
                  <a:ext cx="125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94" name="Freihand 393">
                  <a:extLst>
                    <a:ext uri="{FF2B5EF4-FFF2-40B4-BE49-F238E27FC236}">
                      <a16:creationId xmlns:a16="http://schemas.microsoft.com/office/drawing/2014/main" id="{EE443188-B491-4AB9-B636-B0CB6AEEC5DD}"/>
                    </a:ext>
                  </a:extLst>
                </p14:cNvPr>
                <p14:cNvContentPartPr/>
                <p14:nvPr/>
              </p14:nvContentPartPr>
              <p14:xfrm>
                <a:off x="11574940" y="2311980"/>
                <a:ext cx="5760" cy="72720"/>
              </p14:xfrm>
            </p:contentPart>
          </mc:Choice>
          <mc:Fallback>
            <p:pic>
              <p:nvPicPr>
                <p:cNvPr id="394" name="Freihand 393">
                  <a:extLst>
                    <a:ext uri="{FF2B5EF4-FFF2-40B4-BE49-F238E27FC236}">
                      <a16:creationId xmlns:a16="http://schemas.microsoft.com/office/drawing/2014/main" id="{EE443188-B491-4AB9-B636-B0CB6AEEC5DD}"/>
                    </a:ext>
                  </a:extLst>
                </p:cNvPr>
                <p:cNvPicPr/>
                <p:nvPr/>
              </p:nvPicPr>
              <p:blipFill>
                <a:blip r:embed="rId624"/>
                <a:stretch>
                  <a:fillRect/>
                </a:stretch>
              </p:blipFill>
              <p:spPr>
                <a:xfrm>
                  <a:off x="11570620" y="2307660"/>
                  <a:ext cx="14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95" name="Freihand 394">
                  <a:extLst>
                    <a:ext uri="{FF2B5EF4-FFF2-40B4-BE49-F238E27FC236}">
                      <a16:creationId xmlns:a16="http://schemas.microsoft.com/office/drawing/2014/main" id="{E5E169C3-B0FA-4927-B188-F03B6D8C8DFB}"/>
                    </a:ext>
                  </a:extLst>
                </p14:cNvPr>
                <p14:cNvContentPartPr/>
                <p14:nvPr/>
              </p14:nvContentPartPr>
              <p14:xfrm>
                <a:off x="11642620" y="2191020"/>
                <a:ext cx="74880" cy="100440"/>
              </p14:xfrm>
            </p:contentPart>
          </mc:Choice>
          <mc:Fallback>
            <p:pic>
              <p:nvPicPr>
                <p:cNvPr id="395" name="Freihand 394">
                  <a:extLst>
                    <a:ext uri="{FF2B5EF4-FFF2-40B4-BE49-F238E27FC236}">
                      <a16:creationId xmlns:a16="http://schemas.microsoft.com/office/drawing/2014/main" id="{E5E169C3-B0FA-4927-B188-F03B6D8C8DFB}"/>
                    </a:ext>
                  </a:extLst>
                </p:cNvPr>
                <p:cNvPicPr/>
                <p:nvPr/>
              </p:nvPicPr>
              <p:blipFill>
                <a:blip r:embed="rId626"/>
                <a:stretch>
                  <a:fillRect/>
                </a:stretch>
              </p:blipFill>
              <p:spPr>
                <a:xfrm>
                  <a:off x="11638300" y="2186700"/>
                  <a:ext cx="83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6" name="Freihand 395">
                  <a:extLst>
                    <a:ext uri="{FF2B5EF4-FFF2-40B4-BE49-F238E27FC236}">
                      <a16:creationId xmlns:a16="http://schemas.microsoft.com/office/drawing/2014/main" id="{B002B146-A254-497C-B20D-C1EF10CC3CF7}"/>
                    </a:ext>
                  </a:extLst>
                </p14:cNvPr>
                <p14:cNvContentPartPr/>
                <p14:nvPr/>
              </p14:nvContentPartPr>
              <p14:xfrm>
                <a:off x="11759260" y="2173740"/>
                <a:ext cx="86760" cy="117720"/>
              </p14:xfrm>
            </p:contentPart>
          </mc:Choice>
          <mc:Fallback>
            <p:pic>
              <p:nvPicPr>
                <p:cNvPr id="396" name="Freihand 395">
                  <a:extLst>
                    <a:ext uri="{FF2B5EF4-FFF2-40B4-BE49-F238E27FC236}">
                      <a16:creationId xmlns:a16="http://schemas.microsoft.com/office/drawing/2014/main" id="{B002B146-A254-497C-B20D-C1EF10CC3CF7}"/>
                    </a:ext>
                  </a:extLst>
                </p:cNvPr>
                <p:cNvPicPr/>
                <p:nvPr/>
              </p:nvPicPr>
              <p:blipFill>
                <a:blip r:embed="rId628"/>
                <a:stretch>
                  <a:fillRect/>
                </a:stretch>
              </p:blipFill>
              <p:spPr>
                <a:xfrm>
                  <a:off x="11754940" y="2169420"/>
                  <a:ext cx="95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97" name="Freihand 396">
                  <a:extLst>
                    <a:ext uri="{FF2B5EF4-FFF2-40B4-BE49-F238E27FC236}">
                      <a16:creationId xmlns:a16="http://schemas.microsoft.com/office/drawing/2014/main" id="{D91C1A55-0B88-4F14-AA3E-96E244F347C6}"/>
                    </a:ext>
                  </a:extLst>
                </p14:cNvPr>
                <p14:cNvContentPartPr/>
                <p14:nvPr/>
              </p14:nvContentPartPr>
              <p14:xfrm>
                <a:off x="11892820" y="2177340"/>
                <a:ext cx="86400" cy="136800"/>
              </p14:xfrm>
            </p:contentPart>
          </mc:Choice>
          <mc:Fallback>
            <p:pic>
              <p:nvPicPr>
                <p:cNvPr id="397" name="Freihand 396">
                  <a:extLst>
                    <a:ext uri="{FF2B5EF4-FFF2-40B4-BE49-F238E27FC236}">
                      <a16:creationId xmlns:a16="http://schemas.microsoft.com/office/drawing/2014/main" id="{D91C1A55-0B88-4F14-AA3E-96E244F347C6}"/>
                    </a:ext>
                  </a:extLst>
                </p:cNvPr>
                <p:cNvPicPr/>
                <p:nvPr/>
              </p:nvPicPr>
              <p:blipFill>
                <a:blip r:embed="rId630"/>
                <a:stretch>
                  <a:fillRect/>
                </a:stretch>
              </p:blipFill>
              <p:spPr>
                <a:xfrm>
                  <a:off x="11888500" y="2173020"/>
                  <a:ext cx="95040" cy="145440"/>
                </a:xfrm>
                <a:prstGeom prst="rect">
                  <a:avLst/>
                </a:prstGeom>
              </p:spPr>
            </p:pic>
          </mc:Fallback>
        </mc:AlternateContent>
      </p:grpSp>
      <p:grpSp>
        <p:nvGrpSpPr>
          <p:cNvPr id="431" name="Gruppieren 430">
            <a:extLst>
              <a:ext uri="{FF2B5EF4-FFF2-40B4-BE49-F238E27FC236}">
                <a16:creationId xmlns:a16="http://schemas.microsoft.com/office/drawing/2014/main" id="{95D10262-29C2-491E-BB27-7BA9E5E4E41D}"/>
              </a:ext>
            </a:extLst>
          </p:cNvPr>
          <p:cNvGrpSpPr/>
          <p:nvPr/>
        </p:nvGrpSpPr>
        <p:grpSpPr>
          <a:xfrm>
            <a:off x="7733380" y="2687820"/>
            <a:ext cx="3146400" cy="661320"/>
            <a:chOff x="7733380" y="2687820"/>
            <a:chExt cx="3146400" cy="661320"/>
          </a:xfrm>
        </p:grpSpPr>
        <mc:AlternateContent xmlns:mc="http://schemas.openxmlformats.org/markup-compatibility/2006">
          <mc:Choice xmlns:p14="http://schemas.microsoft.com/office/powerpoint/2010/main" Requires="p14">
            <p:contentPart p14:bwMode="auto" r:id="rId631">
              <p14:nvContentPartPr>
                <p14:cNvPr id="399" name="Freihand 398">
                  <a:extLst>
                    <a:ext uri="{FF2B5EF4-FFF2-40B4-BE49-F238E27FC236}">
                      <a16:creationId xmlns:a16="http://schemas.microsoft.com/office/drawing/2014/main" id="{AB0A484A-316D-4169-AA21-449F09B3C099}"/>
                    </a:ext>
                  </a:extLst>
                </p14:cNvPr>
                <p14:cNvContentPartPr/>
                <p14:nvPr/>
              </p14:nvContentPartPr>
              <p14:xfrm>
                <a:off x="8058460" y="2862780"/>
                <a:ext cx="153000" cy="148320"/>
              </p14:xfrm>
            </p:contentPart>
          </mc:Choice>
          <mc:Fallback>
            <p:pic>
              <p:nvPicPr>
                <p:cNvPr id="399" name="Freihand 398">
                  <a:extLst>
                    <a:ext uri="{FF2B5EF4-FFF2-40B4-BE49-F238E27FC236}">
                      <a16:creationId xmlns:a16="http://schemas.microsoft.com/office/drawing/2014/main" id="{AB0A484A-316D-4169-AA21-449F09B3C099}"/>
                    </a:ext>
                  </a:extLst>
                </p:cNvPr>
                <p:cNvPicPr/>
                <p:nvPr/>
              </p:nvPicPr>
              <p:blipFill>
                <a:blip r:embed="rId632"/>
                <a:stretch>
                  <a:fillRect/>
                </a:stretch>
              </p:blipFill>
              <p:spPr>
                <a:xfrm>
                  <a:off x="8054140" y="2858460"/>
                  <a:ext cx="161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00" name="Freihand 399">
                  <a:extLst>
                    <a:ext uri="{FF2B5EF4-FFF2-40B4-BE49-F238E27FC236}">
                      <a16:creationId xmlns:a16="http://schemas.microsoft.com/office/drawing/2014/main" id="{B1116471-01D8-4A27-862D-BCF6F4BD9D04}"/>
                    </a:ext>
                  </a:extLst>
                </p14:cNvPr>
                <p14:cNvContentPartPr/>
                <p14:nvPr/>
              </p14:nvContentPartPr>
              <p14:xfrm>
                <a:off x="8255380" y="2947380"/>
                <a:ext cx="22320" cy="122040"/>
              </p14:xfrm>
            </p:contentPart>
          </mc:Choice>
          <mc:Fallback>
            <p:pic>
              <p:nvPicPr>
                <p:cNvPr id="400" name="Freihand 399">
                  <a:extLst>
                    <a:ext uri="{FF2B5EF4-FFF2-40B4-BE49-F238E27FC236}">
                      <a16:creationId xmlns:a16="http://schemas.microsoft.com/office/drawing/2014/main" id="{B1116471-01D8-4A27-862D-BCF6F4BD9D04}"/>
                    </a:ext>
                  </a:extLst>
                </p:cNvPr>
                <p:cNvPicPr/>
                <p:nvPr/>
              </p:nvPicPr>
              <p:blipFill>
                <a:blip r:embed="rId634"/>
                <a:stretch>
                  <a:fillRect/>
                </a:stretch>
              </p:blipFill>
              <p:spPr>
                <a:xfrm>
                  <a:off x="8251060" y="2943060"/>
                  <a:ext cx="30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01" name="Freihand 400">
                  <a:extLst>
                    <a:ext uri="{FF2B5EF4-FFF2-40B4-BE49-F238E27FC236}">
                      <a16:creationId xmlns:a16="http://schemas.microsoft.com/office/drawing/2014/main" id="{21689FEA-0C50-4BAD-A9B4-F456CA4761F2}"/>
                    </a:ext>
                  </a:extLst>
                </p14:cNvPr>
                <p14:cNvContentPartPr/>
                <p14:nvPr/>
              </p14:nvContentPartPr>
              <p14:xfrm>
                <a:off x="8327740" y="2853420"/>
                <a:ext cx="62640" cy="114480"/>
              </p14:xfrm>
            </p:contentPart>
          </mc:Choice>
          <mc:Fallback>
            <p:pic>
              <p:nvPicPr>
                <p:cNvPr id="401" name="Freihand 400">
                  <a:extLst>
                    <a:ext uri="{FF2B5EF4-FFF2-40B4-BE49-F238E27FC236}">
                      <a16:creationId xmlns:a16="http://schemas.microsoft.com/office/drawing/2014/main" id="{21689FEA-0C50-4BAD-A9B4-F456CA4761F2}"/>
                    </a:ext>
                  </a:extLst>
                </p:cNvPr>
                <p:cNvPicPr/>
                <p:nvPr/>
              </p:nvPicPr>
              <p:blipFill>
                <a:blip r:embed="rId636"/>
                <a:stretch>
                  <a:fillRect/>
                </a:stretch>
              </p:blipFill>
              <p:spPr>
                <a:xfrm>
                  <a:off x="8323420" y="2849100"/>
                  <a:ext cx="71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02" name="Freihand 401">
                  <a:extLst>
                    <a:ext uri="{FF2B5EF4-FFF2-40B4-BE49-F238E27FC236}">
                      <a16:creationId xmlns:a16="http://schemas.microsoft.com/office/drawing/2014/main" id="{CB0012FB-F2A9-4EAD-9826-45A8837D5B5D}"/>
                    </a:ext>
                  </a:extLst>
                </p14:cNvPr>
                <p14:cNvContentPartPr/>
                <p14:nvPr/>
              </p14:nvContentPartPr>
              <p14:xfrm>
                <a:off x="8437540" y="2847300"/>
                <a:ext cx="78840" cy="129240"/>
              </p14:xfrm>
            </p:contentPart>
          </mc:Choice>
          <mc:Fallback>
            <p:pic>
              <p:nvPicPr>
                <p:cNvPr id="402" name="Freihand 401">
                  <a:extLst>
                    <a:ext uri="{FF2B5EF4-FFF2-40B4-BE49-F238E27FC236}">
                      <a16:creationId xmlns:a16="http://schemas.microsoft.com/office/drawing/2014/main" id="{CB0012FB-F2A9-4EAD-9826-45A8837D5B5D}"/>
                    </a:ext>
                  </a:extLst>
                </p:cNvPr>
                <p:cNvPicPr/>
                <p:nvPr/>
              </p:nvPicPr>
              <p:blipFill>
                <a:blip r:embed="rId638"/>
                <a:stretch>
                  <a:fillRect/>
                </a:stretch>
              </p:blipFill>
              <p:spPr>
                <a:xfrm>
                  <a:off x="8433220" y="2842980"/>
                  <a:ext cx="87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03" name="Freihand 402">
                  <a:extLst>
                    <a:ext uri="{FF2B5EF4-FFF2-40B4-BE49-F238E27FC236}">
                      <a16:creationId xmlns:a16="http://schemas.microsoft.com/office/drawing/2014/main" id="{DBF677DC-9698-4D45-B53D-E7AF570663F9}"/>
                    </a:ext>
                  </a:extLst>
                </p14:cNvPr>
                <p14:cNvContentPartPr/>
                <p14:nvPr/>
              </p14:nvContentPartPr>
              <p14:xfrm>
                <a:off x="8531500" y="2859180"/>
                <a:ext cx="84960" cy="83160"/>
              </p14:xfrm>
            </p:contentPart>
          </mc:Choice>
          <mc:Fallback>
            <p:pic>
              <p:nvPicPr>
                <p:cNvPr id="403" name="Freihand 402">
                  <a:extLst>
                    <a:ext uri="{FF2B5EF4-FFF2-40B4-BE49-F238E27FC236}">
                      <a16:creationId xmlns:a16="http://schemas.microsoft.com/office/drawing/2014/main" id="{DBF677DC-9698-4D45-B53D-E7AF570663F9}"/>
                    </a:ext>
                  </a:extLst>
                </p:cNvPr>
                <p:cNvPicPr/>
                <p:nvPr/>
              </p:nvPicPr>
              <p:blipFill>
                <a:blip r:embed="rId640"/>
                <a:stretch>
                  <a:fillRect/>
                </a:stretch>
              </p:blipFill>
              <p:spPr>
                <a:xfrm>
                  <a:off x="8527180" y="2854860"/>
                  <a:ext cx="93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04" name="Freihand 403">
                  <a:extLst>
                    <a:ext uri="{FF2B5EF4-FFF2-40B4-BE49-F238E27FC236}">
                      <a16:creationId xmlns:a16="http://schemas.microsoft.com/office/drawing/2014/main" id="{258F52DB-006C-48E1-812E-0B77F842A37D}"/>
                    </a:ext>
                  </a:extLst>
                </p14:cNvPr>
                <p14:cNvContentPartPr/>
                <p14:nvPr/>
              </p14:nvContentPartPr>
              <p14:xfrm>
                <a:off x="7733380" y="2914260"/>
                <a:ext cx="149760" cy="14040"/>
              </p14:xfrm>
            </p:contentPart>
          </mc:Choice>
          <mc:Fallback>
            <p:pic>
              <p:nvPicPr>
                <p:cNvPr id="404" name="Freihand 403">
                  <a:extLst>
                    <a:ext uri="{FF2B5EF4-FFF2-40B4-BE49-F238E27FC236}">
                      <a16:creationId xmlns:a16="http://schemas.microsoft.com/office/drawing/2014/main" id="{258F52DB-006C-48E1-812E-0B77F842A37D}"/>
                    </a:ext>
                  </a:extLst>
                </p:cNvPr>
                <p:cNvPicPr/>
                <p:nvPr/>
              </p:nvPicPr>
              <p:blipFill>
                <a:blip r:embed="rId642"/>
                <a:stretch>
                  <a:fillRect/>
                </a:stretch>
              </p:blipFill>
              <p:spPr>
                <a:xfrm>
                  <a:off x="7729060" y="2909940"/>
                  <a:ext cx="1584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05" name="Freihand 404">
                  <a:extLst>
                    <a:ext uri="{FF2B5EF4-FFF2-40B4-BE49-F238E27FC236}">
                      <a16:creationId xmlns:a16="http://schemas.microsoft.com/office/drawing/2014/main" id="{B26165A5-3790-44CB-A1BA-CBB29E964E1F}"/>
                    </a:ext>
                  </a:extLst>
                </p14:cNvPr>
                <p14:cNvContentPartPr/>
                <p14:nvPr/>
              </p14:nvContentPartPr>
              <p14:xfrm>
                <a:off x="7754620" y="2970060"/>
                <a:ext cx="97920" cy="15480"/>
              </p14:xfrm>
            </p:contentPart>
          </mc:Choice>
          <mc:Fallback>
            <p:pic>
              <p:nvPicPr>
                <p:cNvPr id="405" name="Freihand 404">
                  <a:extLst>
                    <a:ext uri="{FF2B5EF4-FFF2-40B4-BE49-F238E27FC236}">
                      <a16:creationId xmlns:a16="http://schemas.microsoft.com/office/drawing/2014/main" id="{B26165A5-3790-44CB-A1BA-CBB29E964E1F}"/>
                    </a:ext>
                  </a:extLst>
                </p:cNvPr>
                <p:cNvPicPr/>
                <p:nvPr/>
              </p:nvPicPr>
              <p:blipFill>
                <a:blip r:embed="rId644"/>
                <a:stretch>
                  <a:fillRect/>
                </a:stretch>
              </p:blipFill>
              <p:spPr>
                <a:xfrm>
                  <a:off x="7750300" y="2965740"/>
                  <a:ext cx="106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06" name="Freihand 405">
                  <a:extLst>
                    <a:ext uri="{FF2B5EF4-FFF2-40B4-BE49-F238E27FC236}">
                      <a16:creationId xmlns:a16="http://schemas.microsoft.com/office/drawing/2014/main" id="{58B336D2-CE93-4C6B-9D6A-2DD02F1A81E6}"/>
                    </a:ext>
                  </a:extLst>
                </p14:cNvPr>
                <p14:cNvContentPartPr/>
                <p14:nvPr/>
              </p14:nvContentPartPr>
              <p14:xfrm>
                <a:off x="7884940" y="2863500"/>
                <a:ext cx="47160" cy="136440"/>
              </p14:xfrm>
            </p:contentPart>
          </mc:Choice>
          <mc:Fallback>
            <p:pic>
              <p:nvPicPr>
                <p:cNvPr id="406" name="Freihand 405">
                  <a:extLst>
                    <a:ext uri="{FF2B5EF4-FFF2-40B4-BE49-F238E27FC236}">
                      <a16:creationId xmlns:a16="http://schemas.microsoft.com/office/drawing/2014/main" id="{58B336D2-CE93-4C6B-9D6A-2DD02F1A81E6}"/>
                    </a:ext>
                  </a:extLst>
                </p:cNvPr>
                <p:cNvPicPr/>
                <p:nvPr/>
              </p:nvPicPr>
              <p:blipFill>
                <a:blip r:embed="rId646"/>
                <a:stretch>
                  <a:fillRect/>
                </a:stretch>
              </p:blipFill>
              <p:spPr>
                <a:xfrm>
                  <a:off x="7880620" y="2859180"/>
                  <a:ext cx="55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07" name="Freihand 406">
                  <a:extLst>
                    <a:ext uri="{FF2B5EF4-FFF2-40B4-BE49-F238E27FC236}">
                      <a16:creationId xmlns:a16="http://schemas.microsoft.com/office/drawing/2014/main" id="{AB6FB5E4-EBE9-44E8-A909-C4F22BFA8AD0}"/>
                    </a:ext>
                  </a:extLst>
                </p14:cNvPr>
                <p14:cNvContentPartPr/>
                <p14:nvPr/>
              </p14:nvContentPartPr>
              <p14:xfrm>
                <a:off x="8764060" y="2918220"/>
                <a:ext cx="111240" cy="16200"/>
              </p14:xfrm>
            </p:contentPart>
          </mc:Choice>
          <mc:Fallback>
            <p:pic>
              <p:nvPicPr>
                <p:cNvPr id="407" name="Freihand 406">
                  <a:extLst>
                    <a:ext uri="{FF2B5EF4-FFF2-40B4-BE49-F238E27FC236}">
                      <a16:creationId xmlns:a16="http://schemas.microsoft.com/office/drawing/2014/main" id="{AB6FB5E4-EBE9-44E8-A909-C4F22BFA8AD0}"/>
                    </a:ext>
                  </a:extLst>
                </p:cNvPr>
                <p:cNvPicPr/>
                <p:nvPr/>
              </p:nvPicPr>
              <p:blipFill>
                <a:blip r:embed="rId648"/>
                <a:stretch>
                  <a:fillRect/>
                </a:stretch>
              </p:blipFill>
              <p:spPr>
                <a:xfrm>
                  <a:off x="8759740" y="2913900"/>
                  <a:ext cx="1198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09" name="Freihand 408">
                  <a:extLst>
                    <a:ext uri="{FF2B5EF4-FFF2-40B4-BE49-F238E27FC236}">
                      <a16:creationId xmlns:a16="http://schemas.microsoft.com/office/drawing/2014/main" id="{24375A4B-4BA9-4D3F-8125-B6BA185890BD}"/>
                    </a:ext>
                  </a:extLst>
                </p14:cNvPr>
                <p14:cNvContentPartPr/>
                <p14:nvPr/>
              </p14:nvContentPartPr>
              <p14:xfrm>
                <a:off x="8993740" y="2848380"/>
                <a:ext cx="135000" cy="105480"/>
              </p14:xfrm>
            </p:contentPart>
          </mc:Choice>
          <mc:Fallback>
            <p:pic>
              <p:nvPicPr>
                <p:cNvPr id="409" name="Freihand 408">
                  <a:extLst>
                    <a:ext uri="{FF2B5EF4-FFF2-40B4-BE49-F238E27FC236}">
                      <a16:creationId xmlns:a16="http://schemas.microsoft.com/office/drawing/2014/main" id="{24375A4B-4BA9-4D3F-8125-B6BA185890BD}"/>
                    </a:ext>
                  </a:extLst>
                </p:cNvPr>
                <p:cNvPicPr/>
                <p:nvPr/>
              </p:nvPicPr>
              <p:blipFill>
                <a:blip r:embed="rId650"/>
                <a:stretch>
                  <a:fillRect/>
                </a:stretch>
              </p:blipFill>
              <p:spPr>
                <a:xfrm>
                  <a:off x="8989420" y="2844060"/>
                  <a:ext cx="143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10" name="Freihand 409">
                  <a:extLst>
                    <a:ext uri="{FF2B5EF4-FFF2-40B4-BE49-F238E27FC236}">
                      <a16:creationId xmlns:a16="http://schemas.microsoft.com/office/drawing/2014/main" id="{2FC7FC5C-D9D6-4C60-90B6-99DCA91391D3}"/>
                    </a:ext>
                  </a:extLst>
                </p14:cNvPr>
                <p14:cNvContentPartPr/>
                <p14:nvPr/>
              </p14:nvContentPartPr>
              <p14:xfrm>
                <a:off x="9113980" y="2909940"/>
                <a:ext cx="22680" cy="90000"/>
              </p14:xfrm>
            </p:contentPart>
          </mc:Choice>
          <mc:Fallback>
            <p:pic>
              <p:nvPicPr>
                <p:cNvPr id="410" name="Freihand 409">
                  <a:extLst>
                    <a:ext uri="{FF2B5EF4-FFF2-40B4-BE49-F238E27FC236}">
                      <a16:creationId xmlns:a16="http://schemas.microsoft.com/office/drawing/2014/main" id="{2FC7FC5C-D9D6-4C60-90B6-99DCA91391D3}"/>
                    </a:ext>
                  </a:extLst>
                </p:cNvPr>
                <p:cNvPicPr/>
                <p:nvPr/>
              </p:nvPicPr>
              <p:blipFill>
                <a:blip r:embed="rId652"/>
                <a:stretch>
                  <a:fillRect/>
                </a:stretch>
              </p:blipFill>
              <p:spPr>
                <a:xfrm>
                  <a:off x="9109660" y="2905620"/>
                  <a:ext cx="31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11" name="Freihand 410">
                  <a:extLst>
                    <a:ext uri="{FF2B5EF4-FFF2-40B4-BE49-F238E27FC236}">
                      <a16:creationId xmlns:a16="http://schemas.microsoft.com/office/drawing/2014/main" id="{07D5999A-3CF4-4237-80CF-4E124315C7C0}"/>
                    </a:ext>
                  </a:extLst>
                </p14:cNvPr>
                <p14:cNvContentPartPr/>
                <p14:nvPr/>
              </p14:nvContentPartPr>
              <p14:xfrm>
                <a:off x="9197500" y="2819940"/>
                <a:ext cx="80280" cy="104040"/>
              </p14:xfrm>
            </p:contentPart>
          </mc:Choice>
          <mc:Fallback>
            <p:pic>
              <p:nvPicPr>
                <p:cNvPr id="411" name="Freihand 410">
                  <a:extLst>
                    <a:ext uri="{FF2B5EF4-FFF2-40B4-BE49-F238E27FC236}">
                      <a16:creationId xmlns:a16="http://schemas.microsoft.com/office/drawing/2014/main" id="{07D5999A-3CF4-4237-80CF-4E124315C7C0}"/>
                    </a:ext>
                  </a:extLst>
                </p:cNvPr>
                <p:cNvPicPr/>
                <p:nvPr/>
              </p:nvPicPr>
              <p:blipFill>
                <a:blip r:embed="rId654"/>
                <a:stretch>
                  <a:fillRect/>
                </a:stretch>
              </p:blipFill>
              <p:spPr>
                <a:xfrm>
                  <a:off x="9193180" y="2815620"/>
                  <a:ext cx="88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12" name="Freihand 411">
                  <a:extLst>
                    <a:ext uri="{FF2B5EF4-FFF2-40B4-BE49-F238E27FC236}">
                      <a16:creationId xmlns:a16="http://schemas.microsoft.com/office/drawing/2014/main" id="{74D9F0B8-0815-428F-A7FB-916796186FAA}"/>
                    </a:ext>
                  </a:extLst>
                </p14:cNvPr>
                <p14:cNvContentPartPr/>
                <p14:nvPr/>
              </p14:nvContentPartPr>
              <p14:xfrm>
                <a:off x="9308020" y="2818500"/>
                <a:ext cx="69480" cy="70560"/>
              </p14:xfrm>
            </p:contentPart>
          </mc:Choice>
          <mc:Fallback>
            <p:pic>
              <p:nvPicPr>
                <p:cNvPr id="412" name="Freihand 411">
                  <a:extLst>
                    <a:ext uri="{FF2B5EF4-FFF2-40B4-BE49-F238E27FC236}">
                      <a16:creationId xmlns:a16="http://schemas.microsoft.com/office/drawing/2014/main" id="{74D9F0B8-0815-428F-A7FB-916796186FAA}"/>
                    </a:ext>
                  </a:extLst>
                </p:cNvPr>
                <p:cNvPicPr/>
                <p:nvPr/>
              </p:nvPicPr>
              <p:blipFill>
                <a:blip r:embed="rId656"/>
                <a:stretch>
                  <a:fillRect/>
                </a:stretch>
              </p:blipFill>
              <p:spPr>
                <a:xfrm>
                  <a:off x="9303700" y="2814180"/>
                  <a:ext cx="781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13" name="Freihand 412">
                  <a:extLst>
                    <a:ext uri="{FF2B5EF4-FFF2-40B4-BE49-F238E27FC236}">
                      <a16:creationId xmlns:a16="http://schemas.microsoft.com/office/drawing/2014/main" id="{D809CCDE-A929-493F-97C2-4A7BC2F366CA}"/>
                    </a:ext>
                  </a:extLst>
                </p14:cNvPr>
                <p14:cNvContentPartPr/>
                <p14:nvPr/>
              </p14:nvContentPartPr>
              <p14:xfrm>
                <a:off x="9424660" y="2811660"/>
                <a:ext cx="109440" cy="105480"/>
              </p14:xfrm>
            </p:contentPart>
          </mc:Choice>
          <mc:Fallback>
            <p:pic>
              <p:nvPicPr>
                <p:cNvPr id="413" name="Freihand 412">
                  <a:extLst>
                    <a:ext uri="{FF2B5EF4-FFF2-40B4-BE49-F238E27FC236}">
                      <a16:creationId xmlns:a16="http://schemas.microsoft.com/office/drawing/2014/main" id="{D809CCDE-A929-493F-97C2-4A7BC2F366CA}"/>
                    </a:ext>
                  </a:extLst>
                </p:cNvPr>
                <p:cNvPicPr/>
                <p:nvPr/>
              </p:nvPicPr>
              <p:blipFill>
                <a:blip r:embed="rId658"/>
                <a:stretch>
                  <a:fillRect/>
                </a:stretch>
              </p:blipFill>
              <p:spPr>
                <a:xfrm>
                  <a:off x="9420340" y="2807340"/>
                  <a:ext cx="118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15" name="Freihand 414">
                  <a:extLst>
                    <a:ext uri="{FF2B5EF4-FFF2-40B4-BE49-F238E27FC236}">
                      <a16:creationId xmlns:a16="http://schemas.microsoft.com/office/drawing/2014/main" id="{E03260BD-9E7B-43EE-8A3A-3E3F9253B6AE}"/>
                    </a:ext>
                  </a:extLst>
                </p14:cNvPr>
                <p14:cNvContentPartPr/>
                <p14:nvPr/>
              </p14:nvContentPartPr>
              <p14:xfrm>
                <a:off x="9617980" y="2841900"/>
                <a:ext cx="123840" cy="10080"/>
              </p14:xfrm>
            </p:contentPart>
          </mc:Choice>
          <mc:Fallback>
            <p:pic>
              <p:nvPicPr>
                <p:cNvPr id="415" name="Freihand 414">
                  <a:extLst>
                    <a:ext uri="{FF2B5EF4-FFF2-40B4-BE49-F238E27FC236}">
                      <a16:creationId xmlns:a16="http://schemas.microsoft.com/office/drawing/2014/main" id="{E03260BD-9E7B-43EE-8A3A-3E3F9253B6AE}"/>
                    </a:ext>
                  </a:extLst>
                </p:cNvPr>
                <p:cNvPicPr/>
                <p:nvPr/>
              </p:nvPicPr>
              <p:blipFill>
                <a:blip r:embed="rId660"/>
                <a:stretch>
                  <a:fillRect/>
                </a:stretch>
              </p:blipFill>
              <p:spPr>
                <a:xfrm>
                  <a:off x="9613660" y="2837580"/>
                  <a:ext cx="132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16" name="Freihand 415">
                  <a:extLst>
                    <a:ext uri="{FF2B5EF4-FFF2-40B4-BE49-F238E27FC236}">
                      <a16:creationId xmlns:a16="http://schemas.microsoft.com/office/drawing/2014/main" id="{1209EC21-511F-4D7E-9062-8147B04C4BDE}"/>
                    </a:ext>
                  </a:extLst>
                </p14:cNvPr>
                <p14:cNvContentPartPr/>
                <p14:nvPr/>
              </p14:nvContentPartPr>
              <p14:xfrm>
                <a:off x="9817420" y="2781060"/>
                <a:ext cx="119520" cy="102240"/>
              </p14:xfrm>
            </p:contentPart>
          </mc:Choice>
          <mc:Fallback>
            <p:pic>
              <p:nvPicPr>
                <p:cNvPr id="416" name="Freihand 415">
                  <a:extLst>
                    <a:ext uri="{FF2B5EF4-FFF2-40B4-BE49-F238E27FC236}">
                      <a16:creationId xmlns:a16="http://schemas.microsoft.com/office/drawing/2014/main" id="{1209EC21-511F-4D7E-9062-8147B04C4BDE}"/>
                    </a:ext>
                  </a:extLst>
                </p:cNvPr>
                <p:cNvPicPr/>
                <p:nvPr/>
              </p:nvPicPr>
              <p:blipFill>
                <a:blip r:embed="rId662"/>
                <a:stretch>
                  <a:fillRect/>
                </a:stretch>
              </p:blipFill>
              <p:spPr>
                <a:xfrm>
                  <a:off x="9813100" y="2776740"/>
                  <a:ext cx="1281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17" name="Freihand 416">
                  <a:extLst>
                    <a:ext uri="{FF2B5EF4-FFF2-40B4-BE49-F238E27FC236}">
                      <a16:creationId xmlns:a16="http://schemas.microsoft.com/office/drawing/2014/main" id="{8A308C0E-B9E1-4617-BA32-2AA0FFCD5FFA}"/>
                    </a:ext>
                  </a:extLst>
                </p14:cNvPr>
                <p14:cNvContentPartPr/>
                <p14:nvPr/>
              </p14:nvContentPartPr>
              <p14:xfrm>
                <a:off x="9929020" y="2851980"/>
                <a:ext cx="19800" cy="96480"/>
              </p14:xfrm>
            </p:contentPart>
          </mc:Choice>
          <mc:Fallback>
            <p:pic>
              <p:nvPicPr>
                <p:cNvPr id="417" name="Freihand 416">
                  <a:extLst>
                    <a:ext uri="{FF2B5EF4-FFF2-40B4-BE49-F238E27FC236}">
                      <a16:creationId xmlns:a16="http://schemas.microsoft.com/office/drawing/2014/main" id="{8A308C0E-B9E1-4617-BA32-2AA0FFCD5FFA}"/>
                    </a:ext>
                  </a:extLst>
                </p:cNvPr>
                <p:cNvPicPr/>
                <p:nvPr/>
              </p:nvPicPr>
              <p:blipFill>
                <a:blip r:embed="rId664"/>
                <a:stretch>
                  <a:fillRect/>
                </a:stretch>
              </p:blipFill>
              <p:spPr>
                <a:xfrm>
                  <a:off x="9924700" y="2847660"/>
                  <a:ext cx="28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19" name="Freihand 418">
                  <a:extLst>
                    <a:ext uri="{FF2B5EF4-FFF2-40B4-BE49-F238E27FC236}">
                      <a16:creationId xmlns:a16="http://schemas.microsoft.com/office/drawing/2014/main" id="{96603A22-6962-4272-B250-3D0F51AE98F0}"/>
                    </a:ext>
                  </a:extLst>
                </p14:cNvPr>
                <p14:cNvContentPartPr/>
                <p14:nvPr/>
              </p14:nvContentPartPr>
              <p14:xfrm>
                <a:off x="10038820" y="2741460"/>
                <a:ext cx="119880" cy="142560"/>
              </p14:xfrm>
            </p:contentPart>
          </mc:Choice>
          <mc:Fallback>
            <p:pic>
              <p:nvPicPr>
                <p:cNvPr id="419" name="Freihand 418">
                  <a:extLst>
                    <a:ext uri="{FF2B5EF4-FFF2-40B4-BE49-F238E27FC236}">
                      <a16:creationId xmlns:a16="http://schemas.microsoft.com/office/drawing/2014/main" id="{96603A22-6962-4272-B250-3D0F51AE98F0}"/>
                    </a:ext>
                  </a:extLst>
                </p:cNvPr>
                <p:cNvPicPr/>
                <p:nvPr/>
              </p:nvPicPr>
              <p:blipFill>
                <a:blip r:embed="rId666"/>
                <a:stretch>
                  <a:fillRect/>
                </a:stretch>
              </p:blipFill>
              <p:spPr>
                <a:xfrm>
                  <a:off x="10034500" y="2737140"/>
                  <a:ext cx="128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20" name="Freihand 419">
                  <a:extLst>
                    <a:ext uri="{FF2B5EF4-FFF2-40B4-BE49-F238E27FC236}">
                      <a16:creationId xmlns:a16="http://schemas.microsoft.com/office/drawing/2014/main" id="{FA8F4D86-73D1-463D-BCD9-7D262F212F89}"/>
                    </a:ext>
                  </a:extLst>
                </p14:cNvPr>
                <p14:cNvContentPartPr/>
                <p14:nvPr/>
              </p14:nvContentPartPr>
              <p14:xfrm>
                <a:off x="10176340" y="2736780"/>
                <a:ext cx="94680" cy="115560"/>
              </p14:xfrm>
            </p:contentPart>
          </mc:Choice>
          <mc:Fallback>
            <p:pic>
              <p:nvPicPr>
                <p:cNvPr id="420" name="Freihand 419">
                  <a:extLst>
                    <a:ext uri="{FF2B5EF4-FFF2-40B4-BE49-F238E27FC236}">
                      <a16:creationId xmlns:a16="http://schemas.microsoft.com/office/drawing/2014/main" id="{FA8F4D86-73D1-463D-BCD9-7D262F212F89}"/>
                    </a:ext>
                  </a:extLst>
                </p:cNvPr>
                <p:cNvPicPr/>
                <p:nvPr/>
              </p:nvPicPr>
              <p:blipFill>
                <a:blip r:embed="rId668"/>
                <a:stretch>
                  <a:fillRect/>
                </a:stretch>
              </p:blipFill>
              <p:spPr>
                <a:xfrm>
                  <a:off x="10172020" y="2732460"/>
                  <a:ext cx="103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21" name="Freihand 420">
                  <a:extLst>
                    <a:ext uri="{FF2B5EF4-FFF2-40B4-BE49-F238E27FC236}">
                      <a16:creationId xmlns:a16="http://schemas.microsoft.com/office/drawing/2014/main" id="{5B0DED6F-B88C-452E-B11E-383A491AE8D1}"/>
                    </a:ext>
                  </a:extLst>
                </p14:cNvPr>
                <p14:cNvContentPartPr/>
                <p14:nvPr/>
              </p14:nvContentPartPr>
              <p14:xfrm>
                <a:off x="10196140" y="2687820"/>
                <a:ext cx="125280" cy="41040"/>
              </p14:xfrm>
            </p:contentPart>
          </mc:Choice>
          <mc:Fallback>
            <p:pic>
              <p:nvPicPr>
                <p:cNvPr id="421" name="Freihand 420">
                  <a:extLst>
                    <a:ext uri="{FF2B5EF4-FFF2-40B4-BE49-F238E27FC236}">
                      <a16:creationId xmlns:a16="http://schemas.microsoft.com/office/drawing/2014/main" id="{5B0DED6F-B88C-452E-B11E-383A491AE8D1}"/>
                    </a:ext>
                  </a:extLst>
                </p:cNvPr>
                <p:cNvPicPr/>
                <p:nvPr/>
              </p:nvPicPr>
              <p:blipFill>
                <a:blip r:embed="rId670"/>
                <a:stretch>
                  <a:fillRect/>
                </a:stretch>
              </p:blipFill>
              <p:spPr>
                <a:xfrm>
                  <a:off x="10191820" y="2683500"/>
                  <a:ext cx="133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23" name="Freihand 422">
                  <a:extLst>
                    <a:ext uri="{FF2B5EF4-FFF2-40B4-BE49-F238E27FC236}">
                      <a16:creationId xmlns:a16="http://schemas.microsoft.com/office/drawing/2014/main" id="{AF63E9F2-3420-45A2-8A86-70DFFA6B0D91}"/>
                    </a:ext>
                  </a:extLst>
                </p14:cNvPr>
                <p14:cNvContentPartPr/>
                <p14:nvPr/>
              </p14:nvContentPartPr>
              <p14:xfrm>
                <a:off x="8105260" y="3020100"/>
                <a:ext cx="2193840" cy="97920"/>
              </p14:xfrm>
            </p:contentPart>
          </mc:Choice>
          <mc:Fallback>
            <p:pic>
              <p:nvPicPr>
                <p:cNvPr id="423" name="Freihand 422">
                  <a:extLst>
                    <a:ext uri="{FF2B5EF4-FFF2-40B4-BE49-F238E27FC236}">
                      <a16:creationId xmlns:a16="http://schemas.microsoft.com/office/drawing/2014/main" id="{AF63E9F2-3420-45A2-8A86-70DFFA6B0D91}"/>
                    </a:ext>
                  </a:extLst>
                </p:cNvPr>
                <p:cNvPicPr/>
                <p:nvPr/>
              </p:nvPicPr>
              <p:blipFill>
                <a:blip r:embed="rId672"/>
                <a:stretch>
                  <a:fillRect/>
                </a:stretch>
              </p:blipFill>
              <p:spPr>
                <a:xfrm>
                  <a:off x="8100940" y="3015780"/>
                  <a:ext cx="2202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24" name="Freihand 423">
                  <a:extLst>
                    <a:ext uri="{FF2B5EF4-FFF2-40B4-BE49-F238E27FC236}">
                      <a16:creationId xmlns:a16="http://schemas.microsoft.com/office/drawing/2014/main" id="{A4D1EC5F-AFDB-42B6-AC20-41727B3495A6}"/>
                    </a:ext>
                  </a:extLst>
                </p14:cNvPr>
                <p14:cNvContentPartPr/>
                <p14:nvPr/>
              </p14:nvContentPartPr>
              <p14:xfrm>
                <a:off x="8983300" y="3196500"/>
                <a:ext cx="100800" cy="70920"/>
              </p14:xfrm>
            </p:contentPart>
          </mc:Choice>
          <mc:Fallback>
            <p:pic>
              <p:nvPicPr>
                <p:cNvPr id="424" name="Freihand 423">
                  <a:extLst>
                    <a:ext uri="{FF2B5EF4-FFF2-40B4-BE49-F238E27FC236}">
                      <a16:creationId xmlns:a16="http://schemas.microsoft.com/office/drawing/2014/main" id="{A4D1EC5F-AFDB-42B6-AC20-41727B3495A6}"/>
                    </a:ext>
                  </a:extLst>
                </p:cNvPr>
                <p:cNvPicPr/>
                <p:nvPr/>
              </p:nvPicPr>
              <p:blipFill>
                <a:blip r:embed="rId674"/>
                <a:stretch>
                  <a:fillRect/>
                </a:stretch>
              </p:blipFill>
              <p:spPr>
                <a:xfrm>
                  <a:off x="8978980" y="3192180"/>
                  <a:ext cx="109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25" name="Freihand 424">
                  <a:extLst>
                    <a:ext uri="{FF2B5EF4-FFF2-40B4-BE49-F238E27FC236}">
                      <a16:creationId xmlns:a16="http://schemas.microsoft.com/office/drawing/2014/main" id="{3B7C42B7-B0CB-44A7-BAD1-BDDC12416556}"/>
                    </a:ext>
                  </a:extLst>
                </p14:cNvPr>
                <p14:cNvContentPartPr/>
                <p14:nvPr/>
              </p14:nvContentPartPr>
              <p14:xfrm>
                <a:off x="9097060" y="3280020"/>
                <a:ext cx="14760" cy="69120"/>
              </p14:xfrm>
            </p:contentPart>
          </mc:Choice>
          <mc:Fallback>
            <p:pic>
              <p:nvPicPr>
                <p:cNvPr id="425" name="Freihand 424">
                  <a:extLst>
                    <a:ext uri="{FF2B5EF4-FFF2-40B4-BE49-F238E27FC236}">
                      <a16:creationId xmlns:a16="http://schemas.microsoft.com/office/drawing/2014/main" id="{3B7C42B7-B0CB-44A7-BAD1-BDDC12416556}"/>
                    </a:ext>
                  </a:extLst>
                </p:cNvPr>
                <p:cNvPicPr/>
                <p:nvPr/>
              </p:nvPicPr>
              <p:blipFill>
                <a:blip r:embed="rId676"/>
                <a:stretch>
                  <a:fillRect/>
                </a:stretch>
              </p:blipFill>
              <p:spPr>
                <a:xfrm>
                  <a:off x="9092740" y="3275700"/>
                  <a:ext cx="23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26" name="Freihand 425">
                  <a:extLst>
                    <a:ext uri="{FF2B5EF4-FFF2-40B4-BE49-F238E27FC236}">
                      <a16:creationId xmlns:a16="http://schemas.microsoft.com/office/drawing/2014/main" id="{8495CB55-E446-4C64-A17B-6B4288CC608D}"/>
                    </a:ext>
                  </a:extLst>
                </p14:cNvPr>
                <p14:cNvContentPartPr/>
                <p14:nvPr/>
              </p14:nvContentPartPr>
              <p14:xfrm>
                <a:off x="9171220" y="3184620"/>
                <a:ext cx="64080" cy="76320"/>
              </p14:xfrm>
            </p:contentPart>
          </mc:Choice>
          <mc:Fallback>
            <p:pic>
              <p:nvPicPr>
                <p:cNvPr id="426" name="Freihand 425">
                  <a:extLst>
                    <a:ext uri="{FF2B5EF4-FFF2-40B4-BE49-F238E27FC236}">
                      <a16:creationId xmlns:a16="http://schemas.microsoft.com/office/drawing/2014/main" id="{8495CB55-E446-4C64-A17B-6B4288CC608D}"/>
                    </a:ext>
                  </a:extLst>
                </p:cNvPr>
                <p:cNvPicPr/>
                <p:nvPr/>
              </p:nvPicPr>
              <p:blipFill>
                <a:blip r:embed="rId678"/>
                <a:stretch>
                  <a:fillRect/>
                </a:stretch>
              </p:blipFill>
              <p:spPr>
                <a:xfrm>
                  <a:off x="9166900" y="3180300"/>
                  <a:ext cx="72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27" name="Freihand 426">
                  <a:extLst>
                    <a:ext uri="{FF2B5EF4-FFF2-40B4-BE49-F238E27FC236}">
                      <a16:creationId xmlns:a16="http://schemas.microsoft.com/office/drawing/2014/main" id="{DC580763-E77A-46D3-91E7-168777436029}"/>
                    </a:ext>
                  </a:extLst>
                </p14:cNvPr>
                <p14:cNvContentPartPr/>
                <p14:nvPr/>
              </p14:nvContentPartPr>
              <p14:xfrm>
                <a:off x="9270940" y="3149700"/>
                <a:ext cx="121320" cy="125280"/>
              </p14:xfrm>
            </p:contentPart>
          </mc:Choice>
          <mc:Fallback>
            <p:pic>
              <p:nvPicPr>
                <p:cNvPr id="427" name="Freihand 426">
                  <a:extLst>
                    <a:ext uri="{FF2B5EF4-FFF2-40B4-BE49-F238E27FC236}">
                      <a16:creationId xmlns:a16="http://schemas.microsoft.com/office/drawing/2014/main" id="{DC580763-E77A-46D3-91E7-168777436029}"/>
                    </a:ext>
                  </a:extLst>
                </p:cNvPr>
                <p:cNvPicPr/>
                <p:nvPr/>
              </p:nvPicPr>
              <p:blipFill>
                <a:blip r:embed="rId680"/>
                <a:stretch>
                  <a:fillRect/>
                </a:stretch>
              </p:blipFill>
              <p:spPr>
                <a:xfrm>
                  <a:off x="9266620" y="3145380"/>
                  <a:ext cx="129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28" name="Freihand 427">
                  <a:extLst>
                    <a:ext uri="{FF2B5EF4-FFF2-40B4-BE49-F238E27FC236}">
                      <a16:creationId xmlns:a16="http://schemas.microsoft.com/office/drawing/2014/main" id="{CA54881D-0BE5-4781-B574-AACF66BC7022}"/>
                    </a:ext>
                  </a:extLst>
                </p14:cNvPr>
                <p14:cNvContentPartPr/>
                <p14:nvPr/>
              </p14:nvContentPartPr>
              <p14:xfrm>
                <a:off x="10416100" y="2948820"/>
                <a:ext cx="165240" cy="23400"/>
              </p14:xfrm>
            </p:contentPart>
          </mc:Choice>
          <mc:Fallback>
            <p:pic>
              <p:nvPicPr>
                <p:cNvPr id="428" name="Freihand 427">
                  <a:extLst>
                    <a:ext uri="{FF2B5EF4-FFF2-40B4-BE49-F238E27FC236}">
                      <a16:creationId xmlns:a16="http://schemas.microsoft.com/office/drawing/2014/main" id="{CA54881D-0BE5-4781-B574-AACF66BC7022}"/>
                    </a:ext>
                  </a:extLst>
                </p:cNvPr>
                <p:cNvPicPr/>
                <p:nvPr/>
              </p:nvPicPr>
              <p:blipFill>
                <a:blip r:embed="rId682"/>
                <a:stretch>
                  <a:fillRect/>
                </a:stretch>
              </p:blipFill>
              <p:spPr>
                <a:xfrm>
                  <a:off x="10411780" y="2944500"/>
                  <a:ext cx="173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29" name="Freihand 428">
                  <a:extLst>
                    <a:ext uri="{FF2B5EF4-FFF2-40B4-BE49-F238E27FC236}">
                      <a16:creationId xmlns:a16="http://schemas.microsoft.com/office/drawing/2014/main" id="{E7943BB8-A6CF-4F71-8750-D6880A561FD8}"/>
                    </a:ext>
                  </a:extLst>
                </p14:cNvPr>
                <p14:cNvContentPartPr/>
                <p14:nvPr/>
              </p14:nvContentPartPr>
              <p14:xfrm>
                <a:off x="10433740" y="2993100"/>
                <a:ext cx="178560" cy="36360"/>
              </p14:xfrm>
            </p:contentPart>
          </mc:Choice>
          <mc:Fallback>
            <p:pic>
              <p:nvPicPr>
                <p:cNvPr id="429" name="Freihand 428">
                  <a:extLst>
                    <a:ext uri="{FF2B5EF4-FFF2-40B4-BE49-F238E27FC236}">
                      <a16:creationId xmlns:a16="http://schemas.microsoft.com/office/drawing/2014/main" id="{E7943BB8-A6CF-4F71-8750-D6880A561FD8}"/>
                    </a:ext>
                  </a:extLst>
                </p:cNvPr>
                <p:cNvPicPr/>
                <p:nvPr/>
              </p:nvPicPr>
              <p:blipFill>
                <a:blip r:embed="rId684"/>
                <a:stretch>
                  <a:fillRect/>
                </a:stretch>
              </p:blipFill>
              <p:spPr>
                <a:xfrm>
                  <a:off x="10429420" y="2988780"/>
                  <a:ext cx="1872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30" name="Freihand 429">
                  <a:extLst>
                    <a:ext uri="{FF2B5EF4-FFF2-40B4-BE49-F238E27FC236}">
                      <a16:creationId xmlns:a16="http://schemas.microsoft.com/office/drawing/2014/main" id="{1DEF86A1-3CC3-432D-BBEF-16385E977342}"/>
                    </a:ext>
                  </a:extLst>
                </p14:cNvPr>
                <p14:cNvContentPartPr/>
                <p14:nvPr/>
              </p14:nvContentPartPr>
              <p14:xfrm>
                <a:off x="10707340" y="2878620"/>
                <a:ext cx="172440" cy="149040"/>
              </p14:xfrm>
            </p:contentPart>
          </mc:Choice>
          <mc:Fallback>
            <p:pic>
              <p:nvPicPr>
                <p:cNvPr id="430" name="Freihand 429">
                  <a:extLst>
                    <a:ext uri="{FF2B5EF4-FFF2-40B4-BE49-F238E27FC236}">
                      <a16:creationId xmlns:a16="http://schemas.microsoft.com/office/drawing/2014/main" id="{1DEF86A1-3CC3-432D-BBEF-16385E977342}"/>
                    </a:ext>
                  </a:extLst>
                </p:cNvPr>
                <p:cNvPicPr/>
                <p:nvPr/>
              </p:nvPicPr>
              <p:blipFill>
                <a:blip r:embed="rId686"/>
                <a:stretch>
                  <a:fillRect/>
                </a:stretch>
              </p:blipFill>
              <p:spPr>
                <a:xfrm>
                  <a:off x="10703020" y="2874300"/>
                  <a:ext cx="181080" cy="15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7">
            <p14:nvContentPartPr>
              <p14:cNvPr id="438" name="Freihand 437">
                <a:extLst>
                  <a:ext uri="{FF2B5EF4-FFF2-40B4-BE49-F238E27FC236}">
                    <a16:creationId xmlns:a16="http://schemas.microsoft.com/office/drawing/2014/main" id="{B125E7DE-2838-4F92-AB08-323168FDF06E}"/>
                  </a:ext>
                </a:extLst>
              </p14:cNvPr>
              <p14:cNvContentPartPr/>
              <p14:nvPr/>
            </p14:nvContentPartPr>
            <p14:xfrm>
              <a:off x="1105060" y="3438420"/>
              <a:ext cx="386280" cy="34200"/>
            </p14:xfrm>
          </p:contentPart>
        </mc:Choice>
        <mc:Fallback>
          <p:pic>
            <p:nvPicPr>
              <p:cNvPr id="438" name="Freihand 437">
                <a:extLst>
                  <a:ext uri="{FF2B5EF4-FFF2-40B4-BE49-F238E27FC236}">
                    <a16:creationId xmlns:a16="http://schemas.microsoft.com/office/drawing/2014/main" id="{B125E7DE-2838-4F92-AB08-323168FDF06E}"/>
                  </a:ext>
                </a:extLst>
              </p:cNvPr>
              <p:cNvPicPr/>
              <p:nvPr/>
            </p:nvPicPr>
            <p:blipFill>
              <a:blip r:embed="rId688"/>
              <a:stretch>
                <a:fillRect/>
              </a:stretch>
            </p:blipFill>
            <p:spPr>
              <a:xfrm>
                <a:off x="1100740" y="3434100"/>
                <a:ext cx="394920" cy="42840"/>
              </a:xfrm>
              <a:prstGeom prst="rect">
                <a:avLst/>
              </a:prstGeom>
            </p:spPr>
          </p:pic>
        </mc:Fallback>
      </mc:AlternateContent>
      <p:grpSp>
        <p:nvGrpSpPr>
          <p:cNvPr id="442" name="Gruppieren 441">
            <a:extLst>
              <a:ext uri="{FF2B5EF4-FFF2-40B4-BE49-F238E27FC236}">
                <a16:creationId xmlns:a16="http://schemas.microsoft.com/office/drawing/2014/main" id="{65EBB4D2-2FA6-4C68-A871-42E21C923685}"/>
              </a:ext>
            </a:extLst>
          </p:cNvPr>
          <p:cNvGrpSpPr/>
          <p:nvPr/>
        </p:nvGrpSpPr>
        <p:grpSpPr>
          <a:xfrm>
            <a:off x="2834500" y="5510220"/>
            <a:ext cx="102240" cy="127440"/>
            <a:chOff x="2834500" y="5510220"/>
            <a:chExt cx="102240" cy="127440"/>
          </a:xfrm>
        </p:grpSpPr>
        <mc:AlternateContent xmlns:mc="http://schemas.openxmlformats.org/markup-compatibility/2006">
          <mc:Choice xmlns:p14="http://schemas.microsoft.com/office/powerpoint/2010/main" Requires="p14">
            <p:contentPart p14:bwMode="auto" r:id="rId689">
              <p14:nvContentPartPr>
                <p14:cNvPr id="439" name="Freihand 438">
                  <a:extLst>
                    <a:ext uri="{FF2B5EF4-FFF2-40B4-BE49-F238E27FC236}">
                      <a16:creationId xmlns:a16="http://schemas.microsoft.com/office/drawing/2014/main" id="{6214482C-EF2C-493A-BE19-8B9711606DFF}"/>
                    </a:ext>
                  </a:extLst>
                </p14:cNvPr>
                <p14:cNvContentPartPr/>
                <p14:nvPr/>
              </p14:nvContentPartPr>
              <p14:xfrm>
                <a:off x="2842420" y="5546940"/>
                <a:ext cx="20880" cy="90720"/>
              </p14:xfrm>
            </p:contentPart>
          </mc:Choice>
          <mc:Fallback>
            <p:pic>
              <p:nvPicPr>
                <p:cNvPr id="439" name="Freihand 438">
                  <a:extLst>
                    <a:ext uri="{FF2B5EF4-FFF2-40B4-BE49-F238E27FC236}">
                      <a16:creationId xmlns:a16="http://schemas.microsoft.com/office/drawing/2014/main" id="{6214482C-EF2C-493A-BE19-8B9711606DFF}"/>
                    </a:ext>
                  </a:extLst>
                </p:cNvPr>
                <p:cNvPicPr/>
                <p:nvPr/>
              </p:nvPicPr>
              <p:blipFill>
                <a:blip r:embed="rId690"/>
                <a:stretch>
                  <a:fillRect/>
                </a:stretch>
              </p:blipFill>
              <p:spPr>
                <a:xfrm>
                  <a:off x="2838100" y="5542620"/>
                  <a:ext cx="29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40" name="Freihand 439">
                  <a:extLst>
                    <a:ext uri="{FF2B5EF4-FFF2-40B4-BE49-F238E27FC236}">
                      <a16:creationId xmlns:a16="http://schemas.microsoft.com/office/drawing/2014/main" id="{0C031749-0CB7-4BCF-9B14-6FE8517BDB36}"/>
                    </a:ext>
                  </a:extLst>
                </p14:cNvPr>
                <p14:cNvContentPartPr/>
                <p14:nvPr/>
              </p14:nvContentPartPr>
              <p14:xfrm>
                <a:off x="2838820" y="5510220"/>
                <a:ext cx="90360" cy="14040"/>
              </p14:xfrm>
            </p:contentPart>
          </mc:Choice>
          <mc:Fallback>
            <p:pic>
              <p:nvPicPr>
                <p:cNvPr id="440" name="Freihand 439">
                  <a:extLst>
                    <a:ext uri="{FF2B5EF4-FFF2-40B4-BE49-F238E27FC236}">
                      <a16:creationId xmlns:a16="http://schemas.microsoft.com/office/drawing/2014/main" id="{0C031749-0CB7-4BCF-9B14-6FE8517BDB36}"/>
                    </a:ext>
                  </a:extLst>
                </p:cNvPr>
                <p:cNvPicPr/>
                <p:nvPr/>
              </p:nvPicPr>
              <p:blipFill>
                <a:blip r:embed="rId692"/>
                <a:stretch>
                  <a:fillRect/>
                </a:stretch>
              </p:blipFill>
              <p:spPr>
                <a:xfrm>
                  <a:off x="2834500" y="5505900"/>
                  <a:ext cx="990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41" name="Freihand 440">
                  <a:extLst>
                    <a:ext uri="{FF2B5EF4-FFF2-40B4-BE49-F238E27FC236}">
                      <a16:creationId xmlns:a16="http://schemas.microsoft.com/office/drawing/2014/main" id="{2CA08CC3-5092-4675-8F7A-45A52D29915A}"/>
                    </a:ext>
                  </a:extLst>
                </p14:cNvPr>
                <p14:cNvContentPartPr/>
                <p14:nvPr/>
              </p14:nvContentPartPr>
              <p14:xfrm>
                <a:off x="2834500" y="5540460"/>
                <a:ext cx="102240" cy="72000"/>
              </p14:xfrm>
            </p:contentPart>
          </mc:Choice>
          <mc:Fallback>
            <p:pic>
              <p:nvPicPr>
                <p:cNvPr id="441" name="Freihand 440">
                  <a:extLst>
                    <a:ext uri="{FF2B5EF4-FFF2-40B4-BE49-F238E27FC236}">
                      <a16:creationId xmlns:a16="http://schemas.microsoft.com/office/drawing/2014/main" id="{2CA08CC3-5092-4675-8F7A-45A52D29915A}"/>
                    </a:ext>
                  </a:extLst>
                </p:cNvPr>
                <p:cNvPicPr/>
                <p:nvPr/>
              </p:nvPicPr>
              <p:blipFill>
                <a:blip r:embed="rId694"/>
                <a:stretch>
                  <a:fillRect/>
                </a:stretch>
              </p:blipFill>
              <p:spPr>
                <a:xfrm>
                  <a:off x="2830180" y="5536140"/>
                  <a:ext cx="110880" cy="80640"/>
                </a:xfrm>
                <a:prstGeom prst="rect">
                  <a:avLst/>
                </a:prstGeom>
              </p:spPr>
            </p:pic>
          </mc:Fallback>
        </mc:AlternateContent>
      </p:grpSp>
      <p:grpSp>
        <p:nvGrpSpPr>
          <p:cNvPr id="471" name="Gruppieren 470">
            <a:extLst>
              <a:ext uri="{FF2B5EF4-FFF2-40B4-BE49-F238E27FC236}">
                <a16:creationId xmlns:a16="http://schemas.microsoft.com/office/drawing/2014/main" id="{4C9D98D4-B40B-45DC-B479-C5E6A170087C}"/>
              </a:ext>
            </a:extLst>
          </p:cNvPr>
          <p:cNvGrpSpPr/>
          <p:nvPr/>
        </p:nvGrpSpPr>
        <p:grpSpPr>
          <a:xfrm>
            <a:off x="1898140" y="5994780"/>
            <a:ext cx="4493160" cy="703440"/>
            <a:chOff x="1898140" y="5994780"/>
            <a:chExt cx="4493160" cy="703440"/>
          </a:xfrm>
        </p:grpSpPr>
        <mc:AlternateContent xmlns:mc="http://schemas.openxmlformats.org/markup-compatibility/2006">
          <mc:Choice xmlns:p14="http://schemas.microsoft.com/office/powerpoint/2010/main" Requires="p14">
            <p:contentPart p14:bwMode="auto" r:id="rId695">
              <p14:nvContentPartPr>
                <p14:cNvPr id="355" name="Freihand 354">
                  <a:extLst>
                    <a:ext uri="{FF2B5EF4-FFF2-40B4-BE49-F238E27FC236}">
                      <a16:creationId xmlns:a16="http://schemas.microsoft.com/office/drawing/2014/main" id="{8315594E-C9FB-4CD1-812D-6BC28146730A}"/>
                    </a:ext>
                  </a:extLst>
                </p14:cNvPr>
                <p14:cNvContentPartPr/>
                <p14:nvPr/>
              </p14:nvContentPartPr>
              <p14:xfrm>
                <a:off x="3189100" y="6227700"/>
                <a:ext cx="203760" cy="8640"/>
              </p14:xfrm>
            </p:contentPart>
          </mc:Choice>
          <mc:Fallback>
            <p:pic>
              <p:nvPicPr>
                <p:cNvPr id="355" name="Freihand 354">
                  <a:extLst>
                    <a:ext uri="{FF2B5EF4-FFF2-40B4-BE49-F238E27FC236}">
                      <a16:creationId xmlns:a16="http://schemas.microsoft.com/office/drawing/2014/main" id="{8315594E-C9FB-4CD1-812D-6BC28146730A}"/>
                    </a:ext>
                  </a:extLst>
                </p:cNvPr>
                <p:cNvPicPr/>
                <p:nvPr/>
              </p:nvPicPr>
              <p:blipFill>
                <a:blip r:embed="rId696"/>
                <a:stretch>
                  <a:fillRect/>
                </a:stretch>
              </p:blipFill>
              <p:spPr>
                <a:xfrm>
                  <a:off x="3184780" y="6223380"/>
                  <a:ext cx="2124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56" name="Freihand 355">
                  <a:extLst>
                    <a:ext uri="{FF2B5EF4-FFF2-40B4-BE49-F238E27FC236}">
                      <a16:creationId xmlns:a16="http://schemas.microsoft.com/office/drawing/2014/main" id="{DAD96083-BECC-430F-8680-4779F475873F}"/>
                    </a:ext>
                  </a:extLst>
                </p14:cNvPr>
                <p14:cNvContentPartPr/>
                <p14:nvPr/>
              </p14:nvContentPartPr>
              <p14:xfrm>
                <a:off x="3816580" y="6203940"/>
                <a:ext cx="243000" cy="14400"/>
              </p14:xfrm>
            </p:contentPart>
          </mc:Choice>
          <mc:Fallback>
            <p:pic>
              <p:nvPicPr>
                <p:cNvPr id="356" name="Freihand 355">
                  <a:extLst>
                    <a:ext uri="{FF2B5EF4-FFF2-40B4-BE49-F238E27FC236}">
                      <a16:creationId xmlns:a16="http://schemas.microsoft.com/office/drawing/2014/main" id="{DAD96083-BECC-430F-8680-4779F475873F}"/>
                    </a:ext>
                  </a:extLst>
                </p:cNvPr>
                <p:cNvPicPr/>
                <p:nvPr/>
              </p:nvPicPr>
              <p:blipFill>
                <a:blip r:embed="rId698"/>
                <a:stretch>
                  <a:fillRect/>
                </a:stretch>
              </p:blipFill>
              <p:spPr>
                <a:xfrm>
                  <a:off x="3812260" y="6199620"/>
                  <a:ext cx="2516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242" name="Freihand 241">
                  <a:extLst>
                    <a:ext uri="{FF2B5EF4-FFF2-40B4-BE49-F238E27FC236}">
                      <a16:creationId xmlns:a16="http://schemas.microsoft.com/office/drawing/2014/main" id="{31417C4D-961F-4A50-92BF-E6097CFEE85B}"/>
                    </a:ext>
                  </a:extLst>
                </p14:cNvPr>
                <p14:cNvContentPartPr/>
                <p14:nvPr/>
              </p14:nvContentPartPr>
              <p14:xfrm>
                <a:off x="4842940" y="6109260"/>
                <a:ext cx="82800" cy="197640"/>
              </p14:xfrm>
            </p:contentPart>
          </mc:Choice>
          <mc:Fallback>
            <p:pic>
              <p:nvPicPr>
                <p:cNvPr id="242" name="Freihand 241">
                  <a:extLst>
                    <a:ext uri="{FF2B5EF4-FFF2-40B4-BE49-F238E27FC236}">
                      <a16:creationId xmlns:a16="http://schemas.microsoft.com/office/drawing/2014/main" id="{31417C4D-961F-4A50-92BF-E6097CFEE85B}"/>
                    </a:ext>
                  </a:extLst>
                </p:cNvPr>
                <p:cNvPicPr/>
                <p:nvPr/>
              </p:nvPicPr>
              <p:blipFill>
                <a:blip r:embed="rId700"/>
                <a:stretch>
                  <a:fillRect/>
                </a:stretch>
              </p:blipFill>
              <p:spPr>
                <a:xfrm>
                  <a:off x="4838620" y="6104940"/>
                  <a:ext cx="914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243" name="Freihand 242">
                  <a:extLst>
                    <a:ext uri="{FF2B5EF4-FFF2-40B4-BE49-F238E27FC236}">
                      <a16:creationId xmlns:a16="http://schemas.microsoft.com/office/drawing/2014/main" id="{50A708B0-C09F-4CA0-A756-CB7B977A64D2}"/>
                    </a:ext>
                  </a:extLst>
                </p14:cNvPr>
                <p14:cNvContentPartPr/>
                <p14:nvPr/>
              </p14:nvContentPartPr>
              <p14:xfrm>
                <a:off x="4818100" y="6068940"/>
                <a:ext cx="157680" cy="153360"/>
              </p14:xfrm>
            </p:contentPart>
          </mc:Choice>
          <mc:Fallback>
            <p:pic>
              <p:nvPicPr>
                <p:cNvPr id="243" name="Freihand 242">
                  <a:extLst>
                    <a:ext uri="{FF2B5EF4-FFF2-40B4-BE49-F238E27FC236}">
                      <a16:creationId xmlns:a16="http://schemas.microsoft.com/office/drawing/2014/main" id="{50A708B0-C09F-4CA0-A756-CB7B977A64D2}"/>
                    </a:ext>
                  </a:extLst>
                </p:cNvPr>
                <p:cNvPicPr/>
                <p:nvPr/>
              </p:nvPicPr>
              <p:blipFill>
                <a:blip r:embed="rId702"/>
                <a:stretch>
                  <a:fillRect/>
                </a:stretch>
              </p:blipFill>
              <p:spPr>
                <a:xfrm>
                  <a:off x="4813780" y="6064620"/>
                  <a:ext cx="166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245" name="Freihand 244">
                  <a:extLst>
                    <a:ext uri="{FF2B5EF4-FFF2-40B4-BE49-F238E27FC236}">
                      <a16:creationId xmlns:a16="http://schemas.microsoft.com/office/drawing/2014/main" id="{7B3C2673-624D-4C31-8CA3-B7DCBB558320}"/>
                    </a:ext>
                  </a:extLst>
                </p14:cNvPr>
                <p14:cNvContentPartPr/>
                <p14:nvPr/>
              </p14:nvContentPartPr>
              <p14:xfrm>
                <a:off x="5036260" y="6129780"/>
                <a:ext cx="1355040" cy="271440"/>
              </p14:xfrm>
            </p:contentPart>
          </mc:Choice>
          <mc:Fallback>
            <p:pic>
              <p:nvPicPr>
                <p:cNvPr id="245" name="Freihand 244">
                  <a:extLst>
                    <a:ext uri="{FF2B5EF4-FFF2-40B4-BE49-F238E27FC236}">
                      <a16:creationId xmlns:a16="http://schemas.microsoft.com/office/drawing/2014/main" id="{7B3C2673-624D-4C31-8CA3-B7DCBB558320}"/>
                    </a:ext>
                  </a:extLst>
                </p:cNvPr>
                <p:cNvPicPr/>
                <p:nvPr/>
              </p:nvPicPr>
              <p:blipFill>
                <a:blip r:embed="rId704"/>
                <a:stretch>
                  <a:fillRect/>
                </a:stretch>
              </p:blipFill>
              <p:spPr>
                <a:xfrm>
                  <a:off x="5031940" y="6125460"/>
                  <a:ext cx="136368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246" name="Freihand 245">
                  <a:extLst>
                    <a:ext uri="{FF2B5EF4-FFF2-40B4-BE49-F238E27FC236}">
                      <a16:creationId xmlns:a16="http://schemas.microsoft.com/office/drawing/2014/main" id="{1AB47E88-F6AE-424C-8BF9-B9DBD4934747}"/>
                    </a:ext>
                  </a:extLst>
                </p14:cNvPr>
                <p14:cNvContentPartPr/>
                <p14:nvPr/>
              </p14:nvContentPartPr>
              <p14:xfrm>
                <a:off x="4985860" y="6296460"/>
                <a:ext cx="167760" cy="124200"/>
              </p14:xfrm>
            </p:contentPart>
          </mc:Choice>
          <mc:Fallback>
            <p:pic>
              <p:nvPicPr>
                <p:cNvPr id="246" name="Freihand 245">
                  <a:extLst>
                    <a:ext uri="{FF2B5EF4-FFF2-40B4-BE49-F238E27FC236}">
                      <a16:creationId xmlns:a16="http://schemas.microsoft.com/office/drawing/2014/main" id="{1AB47E88-F6AE-424C-8BF9-B9DBD4934747}"/>
                    </a:ext>
                  </a:extLst>
                </p:cNvPr>
                <p:cNvPicPr/>
                <p:nvPr/>
              </p:nvPicPr>
              <p:blipFill>
                <a:blip r:embed="rId706"/>
                <a:stretch>
                  <a:fillRect/>
                </a:stretch>
              </p:blipFill>
              <p:spPr>
                <a:xfrm>
                  <a:off x="4981540" y="6292140"/>
                  <a:ext cx="176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46" name="Freihand 345">
                  <a:extLst>
                    <a:ext uri="{FF2B5EF4-FFF2-40B4-BE49-F238E27FC236}">
                      <a16:creationId xmlns:a16="http://schemas.microsoft.com/office/drawing/2014/main" id="{C7196A47-6F06-45ED-A904-CCB4A0755DEF}"/>
                    </a:ext>
                  </a:extLst>
                </p14:cNvPr>
                <p14:cNvContentPartPr/>
                <p14:nvPr/>
              </p14:nvContentPartPr>
              <p14:xfrm>
                <a:off x="4967140" y="6017100"/>
                <a:ext cx="86760" cy="99000"/>
              </p14:xfrm>
            </p:contentPart>
          </mc:Choice>
          <mc:Fallback>
            <p:pic>
              <p:nvPicPr>
                <p:cNvPr id="346" name="Freihand 345">
                  <a:extLst>
                    <a:ext uri="{FF2B5EF4-FFF2-40B4-BE49-F238E27FC236}">
                      <a16:creationId xmlns:a16="http://schemas.microsoft.com/office/drawing/2014/main" id="{C7196A47-6F06-45ED-A904-CCB4A0755DEF}"/>
                    </a:ext>
                  </a:extLst>
                </p:cNvPr>
                <p:cNvPicPr/>
                <p:nvPr/>
              </p:nvPicPr>
              <p:blipFill>
                <a:blip r:embed="rId708"/>
                <a:stretch>
                  <a:fillRect/>
                </a:stretch>
              </p:blipFill>
              <p:spPr>
                <a:xfrm>
                  <a:off x="4962820" y="6012780"/>
                  <a:ext cx="95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47" name="Freihand 346">
                  <a:extLst>
                    <a:ext uri="{FF2B5EF4-FFF2-40B4-BE49-F238E27FC236}">
                      <a16:creationId xmlns:a16="http://schemas.microsoft.com/office/drawing/2014/main" id="{FFE82880-DB47-4867-8E8B-E611F9EC6C5D}"/>
                    </a:ext>
                  </a:extLst>
                </p14:cNvPr>
                <p14:cNvContentPartPr/>
                <p14:nvPr/>
              </p14:nvContentPartPr>
              <p14:xfrm>
                <a:off x="5049580" y="6083340"/>
                <a:ext cx="16200" cy="93960"/>
              </p14:xfrm>
            </p:contentPart>
          </mc:Choice>
          <mc:Fallback>
            <p:pic>
              <p:nvPicPr>
                <p:cNvPr id="347" name="Freihand 346">
                  <a:extLst>
                    <a:ext uri="{FF2B5EF4-FFF2-40B4-BE49-F238E27FC236}">
                      <a16:creationId xmlns:a16="http://schemas.microsoft.com/office/drawing/2014/main" id="{FFE82880-DB47-4867-8E8B-E611F9EC6C5D}"/>
                    </a:ext>
                  </a:extLst>
                </p:cNvPr>
                <p:cNvPicPr/>
                <p:nvPr/>
              </p:nvPicPr>
              <p:blipFill>
                <a:blip r:embed="rId710"/>
                <a:stretch>
                  <a:fillRect/>
                </a:stretch>
              </p:blipFill>
              <p:spPr>
                <a:xfrm>
                  <a:off x="5045260" y="6079020"/>
                  <a:ext cx="24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48" name="Freihand 347">
                  <a:extLst>
                    <a:ext uri="{FF2B5EF4-FFF2-40B4-BE49-F238E27FC236}">
                      <a16:creationId xmlns:a16="http://schemas.microsoft.com/office/drawing/2014/main" id="{43C68995-86BE-44F7-ACAC-9D3A60578F95}"/>
                    </a:ext>
                  </a:extLst>
                </p14:cNvPr>
                <p14:cNvContentPartPr/>
                <p14:nvPr/>
              </p14:nvContentPartPr>
              <p14:xfrm>
                <a:off x="5077300" y="6030780"/>
                <a:ext cx="67680" cy="65160"/>
              </p14:xfrm>
            </p:contentPart>
          </mc:Choice>
          <mc:Fallback>
            <p:pic>
              <p:nvPicPr>
                <p:cNvPr id="348" name="Freihand 347">
                  <a:extLst>
                    <a:ext uri="{FF2B5EF4-FFF2-40B4-BE49-F238E27FC236}">
                      <a16:creationId xmlns:a16="http://schemas.microsoft.com/office/drawing/2014/main" id="{43C68995-86BE-44F7-ACAC-9D3A60578F95}"/>
                    </a:ext>
                  </a:extLst>
                </p:cNvPr>
                <p:cNvPicPr/>
                <p:nvPr/>
              </p:nvPicPr>
              <p:blipFill>
                <a:blip r:embed="rId712"/>
                <a:stretch>
                  <a:fillRect/>
                </a:stretch>
              </p:blipFill>
              <p:spPr>
                <a:xfrm>
                  <a:off x="5072980" y="6026460"/>
                  <a:ext cx="76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49" name="Freihand 348">
                  <a:extLst>
                    <a:ext uri="{FF2B5EF4-FFF2-40B4-BE49-F238E27FC236}">
                      <a16:creationId xmlns:a16="http://schemas.microsoft.com/office/drawing/2014/main" id="{D2AB6403-A59C-47FD-8A43-729D1BF1AC6E}"/>
                    </a:ext>
                  </a:extLst>
                </p14:cNvPr>
                <p14:cNvContentPartPr/>
                <p14:nvPr/>
              </p14:nvContentPartPr>
              <p14:xfrm>
                <a:off x="5147500" y="6019980"/>
                <a:ext cx="74880" cy="90360"/>
              </p14:xfrm>
            </p:contentPart>
          </mc:Choice>
          <mc:Fallback>
            <p:pic>
              <p:nvPicPr>
                <p:cNvPr id="349" name="Freihand 348">
                  <a:extLst>
                    <a:ext uri="{FF2B5EF4-FFF2-40B4-BE49-F238E27FC236}">
                      <a16:creationId xmlns:a16="http://schemas.microsoft.com/office/drawing/2014/main" id="{D2AB6403-A59C-47FD-8A43-729D1BF1AC6E}"/>
                    </a:ext>
                  </a:extLst>
                </p:cNvPr>
                <p:cNvPicPr/>
                <p:nvPr/>
              </p:nvPicPr>
              <p:blipFill>
                <a:blip r:embed="rId714"/>
                <a:stretch>
                  <a:fillRect/>
                </a:stretch>
              </p:blipFill>
              <p:spPr>
                <a:xfrm>
                  <a:off x="5143180" y="6015660"/>
                  <a:ext cx="83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50" name="Freihand 349">
                  <a:extLst>
                    <a:ext uri="{FF2B5EF4-FFF2-40B4-BE49-F238E27FC236}">
                      <a16:creationId xmlns:a16="http://schemas.microsoft.com/office/drawing/2014/main" id="{10C2FDED-6ED9-49B0-856F-6BA52F82D99E}"/>
                    </a:ext>
                  </a:extLst>
                </p14:cNvPr>
                <p14:cNvContentPartPr/>
                <p14:nvPr/>
              </p14:nvContentPartPr>
              <p14:xfrm>
                <a:off x="5228860" y="6008460"/>
                <a:ext cx="52920" cy="110160"/>
              </p14:xfrm>
            </p:contentPart>
          </mc:Choice>
          <mc:Fallback>
            <p:pic>
              <p:nvPicPr>
                <p:cNvPr id="350" name="Freihand 349">
                  <a:extLst>
                    <a:ext uri="{FF2B5EF4-FFF2-40B4-BE49-F238E27FC236}">
                      <a16:creationId xmlns:a16="http://schemas.microsoft.com/office/drawing/2014/main" id="{10C2FDED-6ED9-49B0-856F-6BA52F82D99E}"/>
                    </a:ext>
                  </a:extLst>
                </p:cNvPr>
                <p:cNvPicPr/>
                <p:nvPr/>
              </p:nvPicPr>
              <p:blipFill>
                <a:blip r:embed="rId716"/>
                <a:stretch>
                  <a:fillRect/>
                </a:stretch>
              </p:blipFill>
              <p:spPr>
                <a:xfrm>
                  <a:off x="5224540" y="6004140"/>
                  <a:ext cx="61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57" name="Freihand 356">
                  <a:extLst>
                    <a:ext uri="{FF2B5EF4-FFF2-40B4-BE49-F238E27FC236}">
                      <a16:creationId xmlns:a16="http://schemas.microsoft.com/office/drawing/2014/main" id="{90200272-B0F8-4F24-BDBB-4E3E5752A98F}"/>
                    </a:ext>
                  </a:extLst>
                </p14:cNvPr>
                <p14:cNvContentPartPr/>
                <p14:nvPr/>
              </p14:nvContentPartPr>
              <p14:xfrm>
                <a:off x="4548100" y="6235260"/>
                <a:ext cx="360" cy="360"/>
              </p14:xfrm>
            </p:contentPart>
          </mc:Choice>
          <mc:Fallback>
            <p:pic>
              <p:nvPicPr>
                <p:cNvPr id="357" name="Freihand 356">
                  <a:extLst>
                    <a:ext uri="{FF2B5EF4-FFF2-40B4-BE49-F238E27FC236}">
                      <a16:creationId xmlns:a16="http://schemas.microsoft.com/office/drawing/2014/main" id="{90200272-B0F8-4F24-BDBB-4E3E5752A98F}"/>
                    </a:ext>
                  </a:extLst>
                </p:cNvPr>
                <p:cNvPicPr/>
                <p:nvPr/>
              </p:nvPicPr>
              <p:blipFill>
                <a:blip r:embed="rId192"/>
                <a:stretch>
                  <a:fillRect/>
                </a:stretch>
              </p:blipFill>
              <p:spPr>
                <a:xfrm>
                  <a:off x="4543780" y="62309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58" name="Freihand 357">
                  <a:extLst>
                    <a:ext uri="{FF2B5EF4-FFF2-40B4-BE49-F238E27FC236}">
                      <a16:creationId xmlns:a16="http://schemas.microsoft.com/office/drawing/2014/main" id="{29B9ECAD-4F53-40BE-999D-45F5E4C6F219}"/>
                    </a:ext>
                  </a:extLst>
                </p14:cNvPr>
                <p14:cNvContentPartPr/>
                <p14:nvPr/>
              </p14:nvContentPartPr>
              <p14:xfrm>
                <a:off x="4429300" y="6228060"/>
                <a:ext cx="245160" cy="7200"/>
              </p14:xfrm>
            </p:contentPart>
          </mc:Choice>
          <mc:Fallback>
            <p:pic>
              <p:nvPicPr>
                <p:cNvPr id="358" name="Freihand 357">
                  <a:extLst>
                    <a:ext uri="{FF2B5EF4-FFF2-40B4-BE49-F238E27FC236}">
                      <a16:creationId xmlns:a16="http://schemas.microsoft.com/office/drawing/2014/main" id="{29B9ECAD-4F53-40BE-999D-45F5E4C6F219}"/>
                    </a:ext>
                  </a:extLst>
                </p:cNvPr>
                <p:cNvPicPr/>
                <p:nvPr/>
              </p:nvPicPr>
              <p:blipFill>
                <a:blip r:embed="rId719"/>
                <a:stretch>
                  <a:fillRect/>
                </a:stretch>
              </p:blipFill>
              <p:spPr>
                <a:xfrm>
                  <a:off x="4424980" y="6223740"/>
                  <a:ext cx="253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239" name="Freihand 238">
                  <a:extLst>
                    <a:ext uri="{FF2B5EF4-FFF2-40B4-BE49-F238E27FC236}">
                      <a16:creationId xmlns:a16="http://schemas.microsoft.com/office/drawing/2014/main" id="{B1408587-4D6F-4EC7-8F88-1BC53FAB9B81}"/>
                    </a:ext>
                  </a:extLst>
                </p14:cNvPr>
                <p14:cNvContentPartPr/>
                <p14:nvPr/>
              </p14:nvContentPartPr>
              <p14:xfrm>
                <a:off x="2230780" y="6035820"/>
                <a:ext cx="79200" cy="82440"/>
              </p14:xfrm>
            </p:contentPart>
          </mc:Choice>
          <mc:Fallback>
            <p:pic>
              <p:nvPicPr>
                <p:cNvPr id="239" name="Freihand 238">
                  <a:extLst>
                    <a:ext uri="{FF2B5EF4-FFF2-40B4-BE49-F238E27FC236}">
                      <a16:creationId xmlns:a16="http://schemas.microsoft.com/office/drawing/2014/main" id="{B1408587-4D6F-4EC7-8F88-1BC53FAB9B81}"/>
                    </a:ext>
                  </a:extLst>
                </p:cNvPr>
                <p:cNvPicPr/>
                <p:nvPr/>
              </p:nvPicPr>
              <p:blipFill>
                <a:blip r:embed="rId721"/>
                <a:stretch>
                  <a:fillRect/>
                </a:stretch>
              </p:blipFill>
              <p:spPr>
                <a:xfrm>
                  <a:off x="2226460" y="6031500"/>
                  <a:ext cx="87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240" name="Freihand 239">
                  <a:extLst>
                    <a:ext uri="{FF2B5EF4-FFF2-40B4-BE49-F238E27FC236}">
                      <a16:creationId xmlns:a16="http://schemas.microsoft.com/office/drawing/2014/main" id="{360A85DB-0F3E-4230-AAE6-5680205C834D}"/>
                    </a:ext>
                  </a:extLst>
                </p14:cNvPr>
                <p14:cNvContentPartPr/>
                <p14:nvPr/>
              </p14:nvContentPartPr>
              <p14:xfrm>
                <a:off x="2233660" y="6005220"/>
                <a:ext cx="111240" cy="92160"/>
              </p14:xfrm>
            </p:contentPart>
          </mc:Choice>
          <mc:Fallback>
            <p:pic>
              <p:nvPicPr>
                <p:cNvPr id="240" name="Freihand 239">
                  <a:extLst>
                    <a:ext uri="{FF2B5EF4-FFF2-40B4-BE49-F238E27FC236}">
                      <a16:creationId xmlns:a16="http://schemas.microsoft.com/office/drawing/2014/main" id="{360A85DB-0F3E-4230-AAE6-5680205C834D}"/>
                    </a:ext>
                  </a:extLst>
                </p:cNvPr>
                <p:cNvPicPr/>
                <p:nvPr/>
              </p:nvPicPr>
              <p:blipFill>
                <a:blip r:embed="rId723"/>
                <a:stretch>
                  <a:fillRect/>
                </a:stretch>
              </p:blipFill>
              <p:spPr>
                <a:xfrm>
                  <a:off x="2229340" y="6000900"/>
                  <a:ext cx="119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353" name="Freihand 352">
                  <a:extLst>
                    <a:ext uri="{FF2B5EF4-FFF2-40B4-BE49-F238E27FC236}">
                      <a16:creationId xmlns:a16="http://schemas.microsoft.com/office/drawing/2014/main" id="{AB7AA10D-CA73-491E-8359-E9D5CBEEB4C6}"/>
                    </a:ext>
                  </a:extLst>
                </p14:cNvPr>
                <p14:cNvContentPartPr/>
                <p14:nvPr/>
              </p14:nvContentPartPr>
              <p14:xfrm>
                <a:off x="1898140" y="6225180"/>
                <a:ext cx="185760" cy="25920"/>
              </p14:xfrm>
            </p:contentPart>
          </mc:Choice>
          <mc:Fallback>
            <p:pic>
              <p:nvPicPr>
                <p:cNvPr id="353" name="Freihand 352">
                  <a:extLst>
                    <a:ext uri="{FF2B5EF4-FFF2-40B4-BE49-F238E27FC236}">
                      <a16:creationId xmlns:a16="http://schemas.microsoft.com/office/drawing/2014/main" id="{AB7AA10D-CA73-491E-8359-E9D5CBEEB4C6}"/>
                    </a:ext>
                  </a:extLst>
                </p:cNvPr>
                <p:cNvPicPr/>
                <p:nvPr/>
              </p:nvPicPr>
              <p:blipFill>
                <a:blip r:embed="rId725"/>
                <a:stretch>
                  <a:fillRect/>
                </a:stretch>
              </p:blipFill>
              <p:spPr>
                <a:xfrm>
                  <a:off x="1893820" y="6220860"/>
                  <a:ext cx="1944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54" name="Freihand 353">
                  <a:extLst>
                    <a:ext uri="{FF2B5EF4-FFF2-40B4-BE49-F238E27FC236}">
                      <a16:creationId xmlns:a16="http://schemas.microsoft.com/office/drawing/2014/main" id="{E2FEBE75-39E6-4DC7-8ACC-12E6ACFE707E}"/>
                    </a:ext>
                  </a:extLst>
                </p14:cNvPr>
                <p14:cNvContentPartPr/>
                <p14:nvPr/>
              </p14:nvContentPartPr>
              <p14:xfrm>
                <a:off x="2380900" y="6221580"/>
                <a:ext cx="291240" cy="14760"/>
              </p14:xfrm>
            </p:contentPart>
          </mc:Choice>
          <mc:Fallback>
            <p:pic>
              <p:nvPicPr>
                <p:cNvPr id="354" name="Freihand 353">
                  <a:extLst>
                    <a:ext uri="{FF2B5EF4-FFF2-40B4-BE49-F238E27FC236}">
                      <a16:creationId xmlns:a16="http://schemas.microsoft.com/office/drawing/2014/main" id="{E2FEBE75-39E6-4DC7-8ACC-12E6ACFE707E}"/>
                    </a:ext>
                  </a:extLst>
                </p:cNvPr>
                <p:cNvPicPr/>
                <p:nvPr/>
              </p:nvPicPr>
              <p:blipFill>
                <a:blip r:embed="rId727"/>
                <a:stretch>
                  <a:fillRect/>
                </a:stretch>
              </p:blipFill>
              <p:spPr>
                <a:xfrm>
                  <a:off x="2376580" y="6217260"/>
                  <a:ext cx="2998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32" name="Freihand 431">
                  <a:extLst>
                    <a:ext uri="{FF2B5EF4-FFF2-40B4-BE49-F238E27FC236}">
                      <a16:creationId xmlns:a16="http://schemas.microsoft.com/office/drawing/2014/main" id="{2A0A9EE5-EE5E-4038-BB73-D66FFB2B6B9B}"/>
                    </a:ext>
                  </a:extLst>
                </p14:cNvPr>
                <p14:cNvContentPartPr/>
                <p14:nvPr/>
              </p14:nvContentPartPr>
              <p14:xfrm>
                <a:off x="2358940" y="6024660"/>
                <a:ext cx="79200" cy="109080"/>
              </p14:xfrm>
            </p:contentPart>
          </mc:Choice>
          <mc:Fallback>
            <p:pic>
              <p:nvPicPr>
                <p:cNvPr id="432" name="Freihand 431">
                  <a:extLst>
                    <a:ext uri="{FF2B5EF4-FFF2-40B4-BE49-F238E27FC236}">
                      <a16:creationId xmlns:a16="http://schemas.microsoft.com/office/drawing/2014/main" id="{2A0A9EE5-EE5E-4038-BB73-D66FFB2B6B9B}"/>
                    </a:ext>
                  </a:extLst>
                </p:cNvPr>
                <p:cNvPicPr/>
                <p:nvPr/>
              </p:nvPicPr>
              <p:blipFill>
                <a:blip r:embed="rId729"/>
                <a:stretch>
                  <a:fillRect/>
                </a:stretch>
              </p:blipFill>
              <p:spPr>
                <a:xfrm>
                  <a:off x="2354620" y="6020340"/>
                  <a:ext cx="87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33" name="Freihand 432">
                  <a:extLst>
                    <a:ext uri="{FF2B5EF4-FFF2-40B4-BE49-F238E27FC236}">
                      <a16:creationId xmlns:a16="http://schemas.microsoft.com/office/drawing/2014/main" id="{993AE398-0F16-4696-8954-4B513C27F3B3}"/>
                    </a:ext>
                  </a:extLst>
                </p14:cNvPr>
                <p14:cNvContentPartPr/>
                <p14:nvPr/>
              </p14:nvContentPartPr>
              <p14:xfrm>
                <a:off x="2448220" y="6082620"/>
                <a:ext cx="20520" cy="86400"/>
              </p14:xfrm>
            </p:contentPart>
          </mc:Choice>
          <mc:Fallback>
            <p:pic>
              <p:nvPicPr>
                <p:cNvPr id="433" name="Freihand 432">
                  <a:extLst>
                    <a:ext uri="{FF2B5EF4-FFF2-40B4-BE49-F238E27FC236}">
                      <a16:creationId xmlns:a16="http://schemas.microsoft.com/office/drawing/2014/main" id="{993AE398-0F16-4696-8954-4B513C27F3B3}"/>
                    </a:ext>
                  </a:extLst>
                </p:cNvPr>
                <p:cNvPicPr/>
                <p:nvPr/>
              </p:nvPicPr>
              <p:blipFill>
                <a:blip r:embed="rId731"/>
                <a:stretch>
                  <a:fillRect/>
                </a:stretch>
              </p:blipFill>
              <p:spPr>
                <a:xfrm>
                  <a:off x="2443900" y="6078300"/>
                  <a:ext cx="29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34" name="Freihand 433">
                  <a:extLst>
                    <a:ext uri="{FF2B5EF4-FFF2-40B4-BE49-F238E27FC236}">
                      <a16:creationId xmlns:a16="http://schemas.microsoft.com/office/drawing/2014/main" id="{3E5BCED7-CEA2-4BAF-B737-5315972CAD45}"/>
                    </a:ext>
                  </a:extLst>
                </p14:cNvPr>
                <p14:cNvContentPartPr/>
                <p14:nvPr/>
              </p14:nvContentPartPr>
              <p14:xfrm>
                <a:off x="2497180" y="6037260"/>
                <a:ext cx="68400" cy="89280"/>
              </p14:xfrm>
            </p:contentPart>
          </mc:Choice>
          <mc:Fallback>
            <p:pic>
              <p:nvPicPr>
                <p:cNvPr id="434" name="Freihand 433">
                  <a:extLst>
                    <a:ext uri="{FF2B5EF4-FFF2-40B4-BE49-F238E27FC236}">
                      <a16:creationId xmlns:a16="http://schemas.microsoft.com/office/drawing/2014/main" id="{3E5BCED7-CEA2-4BAF-B737-5315972CAD45}"/>
                    </a:ext>
                  </a:extLst>
                </p:cNvPr>
                <p:cNvPicPr/>
                <p:nvPr/>
              </p:nvPicPr>
              <p:blipFill>
                <a:blip r:embed="rId733"/>
                <a:stretch>
                  <a:fillRect/>
                </a:stretch>
              </p:blipFill>
              <p:spPr>
                <a:xfrm>
                  <a:off x="2492860" y="6032940"/>
                  <a:ext cx="77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35" name="Freihand 434">
                  <a:extLst>
                    <a:ext uri="{FF2B5EF4-FFF2-40B4-BE49-F238E27FC236}">
                      <a16:creationId xmlns:a16="http://schemas.microsoft.com/office/drawing/2014/main" id="{0286E359-390E-400B-8825-1097EFDB19C3}"/>
                    </a:ext>
                  </a:extLst>
                </p14:cNvPr>
                <p14:cNvContentPartPr/>
                <p14:nvPr/>
              </p14:nvContentPartPr>
              <p14:xfrm>
                <a:off x="2505100" y="6014580"/>
                <a:ext cx="107640" cy="28080"/>
              </p14:xfrm>
            </p:contentPart>
          </mc:Choice>
          <mc:Fallback>
            <p:pic>
              <p:nvPicPr>
                <p:cNvPr id="435" name="Freihand 434">
                  <a:extLst>
                    <a:ext uri="{FF2B5EF4-FFF2-40B4-BE49-F238E27FC236}">
                      <a16:creationId xmlns:a16="http://schemas.microsoft.com/office/drawing/2014/main" id="{0286E359-390E-400B-8825-1097EFDB19C3}"/>
                    </a:ext>
                  </a:extLst>
                </p:cNvPr>
                <p:cNvPicPr/>
                <p:nvPr/>
              </p:nvPicPr>
              <p:blipFill>
                <a:blip r:embed="rId735"/>
                <a:stretch>
                  <a:fillRect/>
                </a:stretch>
              </p:blipFill>
              <p:spPr>
                <a:xfrm>
                  <a:off x="2500780" y="6010260"/>
                  <a:ext cx="116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36" name="Freihand 435">
                  <a:extLst>
                    <a:ext uri="{FF2B5EF4-FFF2-40B4-BE49-F238E27FC236}">
                      <a16:creationId xmlns:a16="http://schemas.microsoft.com/office/drawing/2014/main" id="{648EF539-7EA6-4ED5-BC83-00804FC053F8}"/>
                    </a:ext>
                  </a:extLst>
                </p14:cNvPr>
                <p14:cNvContentPartPr/>
                <p14:nvPr/>
              </p14:nvContentPartPr>
              <p14:xfrm>
                <a:off x="2582140" y="5994780"/>
                <a:ext cx="119160" cy="128880"/>
              </p14:xfrm>
            </p:contentPart>
          </mc:Choice>
          <mc:Fallback>
            <p:pic>
              <p:nvPicPr>
                <p:cNvPr id="436" name="Freihand 435">
                  <a:extLst>
                    <a:ext uri="{FF2B5EF4-FFF2-40B4-BE49-F238E27FC236}">
                      <a16:creationId xmlns:a16="http://schemas.microsoft.com/office/drawing/2014/main" id="{648EF539-7EA6-4ED5-BC83-00804FC053F8}"/>
                    </a:ext>
                  </a:extLst>
                </p:cNvPr>
                <p:cNvPicPr/>
                <p:nvPr/>
              </p:nvPicPr>
              <p:blipFill>
                <a:blip r:embed="rId737"/>
                <a:stretch>
                  <a:fillRect/>
                </a:stretch>
              </p:blipFill>
              <p:spPr>
                <a:xfrm>
                  <a:off x="2577820" y="5990460"/>
                  <a:ext cx="127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43" name="Freihand 442">
                  <a:extLst>
                    <a:ext uri="{FF2B5EF4-FFF2-40B4-BE49-F238E27FC236}">
                      <a16:creationId xmlns:a16="http://schemas.microsoft.com/office/drawing/2014/main" id="{0EA75E7A-3F6D-4B44-A0AB-DC0AF813066C}"/>
                    </a:ext>
                  </a:extLst>
                </p14:cNvPr>
                <p14:cNvContentPartPr/>
                <p14:nvPr/>
              </p14:nvContentPartPr>
              <p14:xfrm>
                <a:off x="2307460" y="6294660"/>
                <a:ext cx="283680" cy="204480"/>
              </p14:xfrm>
            </p:contentPart>
          </mc:Choice>
          <mc:Fallback>
            <p:pic>
              <p:nvPicPr>
                <p:cNvPr id="443" name="Freihand 442">
                  <a:extLst>
                    <a:ext uri="{FF2B5EF4-FFF2-40B4-BE49-F238E27FC236}">
                      <a16:creationId xmlns:a16="http://schemas.microsoft.com/office/drawing/2014/main" id="{0EA75E7A-3F6D-4B44-A0AB-DC0AF813066C}"/>
                    </a:ext>
                  </a:extLst>
                </p:cNvPr>
                <p:cNvPicPr/>
                <p:nvPr/>
              </p:nvPicPr>
              <p:blipFill>
                <a:blip r:embed="rId739"/>
                <a:stretch>
                  <a:fillRect/>
                </a:stretch>
              </p:blipFill>
              <p:spPr>
                <a:xfrm>
                  <a:off x="2303140" y="6290340"/>
                  <a:ext cx="2923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44" name="Freihand 443">
                  <a:extLst>
                    <a:ext uri="{FF2B5EF4-FFF2-40B4-BE49-F238E27FC236}">
                      <a16:creationId xmlns:a16="http://schemas.microsoft.com/office/drawing/2014/main" id="{39389608-1841-45CF-8CDD-ACC43D82A0EF}"/>
                    </a:ext>
                  </a:extLst>
                </p14:cNvPr>
                <p14:cNvContentPartPr/>
                <p14:nvPr/>
              </p14:nvContentPartPr>
              <p14:xfrm>
                <a:off x="2551540" y="6399420"/>
                <a:ext cx="108000" cy="137160"/>
              </p14:xfrm>
            </p:contentPart>
          </mc:Choice>
          <mc:Fallback>
            <p:pic>
              <p:nvPicPr>
                <p:cNvPr id="444" name="Freihand 443">
                  <a:extLst>
                    <a:ext uri="{FF2B5EF4-FFF2-40B4-BE49-F238E27FC236}">
                      <a16:creationId xmlns:a16="http://schemas.microsoft.com/office/drawing/2014/main" id="{39389608-1841-45CF-8CDD-ACC43D82A0EF}"/>
                    </a:ext>
                  </a:extLst>
                </p:cNvPr>
                <p:cNvPicPr/>
                <p:nvPr/>
              </p:nvPicPr>
              <p:blipFill>
                <a:blip r:embed="rId741"/>
                <a:stretch>
                  <a:fillRect/>
                </a:stretch>
              </p:blipFill>
              <p:spPr>
                <a:xfrm>
                  <a:off x="2547220" y="6395100"/>
                  <a:ext cx="116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46" name="Freihand 445">
                  <a:extLst>
                    <a:ext uri="{FF2B5EF4-FFF2-40B4-BE49-F238E27FC236}">
                      <a16:creationId xmlns:a16="http://schemas.microsoft.com/office/drawing/2014/main" id="{3F8C6C78-B24F-48F5-BC4C-BF7625CA6C6B}"/>
                    </a:ext>
                  </a:extLst>
                </p14:cNvPr>
                <p14:cNvContentPartPr/>
                <p14:nvPr/>
              </p14:nvContentPartPr>
              <p14:xfrm>
                <a:off x="2807140" y="6386820"/>
                <a:ext cx="153720" cy="144360"/>
              </p14:xfrm>
            </p:contentPart>
          </mc:Choice>
          <mc:Fallback>
            <p:pic>
              <p:nvPicPr>
                <p:cNvPr id="446" name="Freihand 445">
                  <a:extLst>
                    <a:ext uri="{FF2B5EF4-FFF2-40B4-BE49-F238E27FC236}">
                      <a16:creationId xmlns:a16="http://schemas.microsoft.com/office/drawing/2014/main" id="{3F8C6C78-B24F-48F5-BC4C-BF7625CA6C6B}"/>
                    </a:ext>
                  </a:extLst>
                </p:cNvPr>
                <p:cNvPicPr/>
                <p:nvPr/>
              </p:nvPicPr>
              <p:blipFill>
                <a:blip r:embed="rId743"/>
                <a:stretch>
                  <a:fillRect/>
                </a:stretch>
              </p:blipFill>
              <p:spPr>
                <a:xfrm>
                  <a:off x="2802820" y="6382500"/>
                  <a:ext cx="162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47" name="Freihand 446">
                  <a:extLst>
                    <a:ext uri="{FF2B5EF4-FFF2-40B4-BE49-F238E27FC236}">
                      <a16:creationId xmlns:a16="http://schemas.microsoft.com/office/drawing/2014/main" id="{6693E055-C2FA-4C50-82DA-EB591DC29C3F}"/>
                    </a:ext>
                  </a:extLst>
                </p14:cNvPr>
                <p14:cNvContentPartPr/>
                <p14:nvPr/>
              </p14:nvContentPartPr>
              <p14:xfrm>
                <a:off x="3023140" y="6382500"/>
                <a:ext cx="123840" cy="142920"/>
              </p14:xfrm>
            </p:contentPart>
          </mc:Choice>
          <mc:Fallback>
            <p:pic>
              <p:nvPicPr>
                <p:cNvPr id="447" name="Freihand 446">
                  <a:extLst>
                    <a:ext uri="{FF2B5EF4-FFF2-40B4-BE49-F238E27FC236}">
                      <a16:creationId xmlns:a16="http://schemas.microsoft.com/office/drawing/2014/main" id="{6693E055-C2FA-4C50-82DA-EB591DC29C3F}"/>
                    </a:ext>
                  </a:extLst>
                </p:cNvPr>
                <p:cNvPicPr/>
                <p:nvPr/>
              </p:nvPicPr>
              <p:blipFill>
                <a:blip r:embed="rId745"/>
                <a:stretch>
                  <a:fillRect/>
                </a:stretch>
              </p:blipFill>
              <p:spPr>
                <a:xfrm>
                  <a:off x="3018820" y="6378180"/>
                  <a:ext cx="132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48" name="Freihand 447">
                  <a:extLst>
                    <a:ext uri="{FF2B5EF4-FFF2-40B4-BE49-F238E27FC236}">
                      <a16:creationId xmlns:a16="http://schemas.microsoft.com/office/drawing/2014/main" id="{F5F0C877-CDF1-4DF4-BC44-112258EADE35}"/>
                    </a:ext>
                  </a:extLst>
                </p14:cNvPr>
                <p14:cNvContentPartPr/>
                <p14:nvPr/>
              </p14:nvContentPartPr>
              <p14:xfrm>
                <a:off x="3205300" y="6400140"/>
                <a:ext cx="29520" cy="98640"/>
              </p14:xfrm>
            </p:contentPart>
          </mc:Choice>
          <mc:Fallback>
            <p:pic>
              <p:nvPicPr>
                <p:cNvPr id="448" name="Freihand 447">
                  <a:extLst>
                    <a:ext uri="{FF2B5EF4-FFF2-40B4-BE49-F238E27FC236}">
                      <a16:creationId xmlns:a16="http://schemas.microsoft.com/office/drawing/2014/main" id="{F5F0C877-CDF1-4DF4-BC44-112258EADE35}"/>
                    </a:ext>
                  </a:extLst>
                </p:cNvPr>
                <p:cNvPicPr/>
                <p:nvPr/>
              </p:nvPicPr>
              <p:blipFill>
                <a:blip r:embed="rId747"/>
                <a:stretch>
                  <a:fillRect/>
                </a:stretch>
              </p:blipFill>
              <p:spPr>
                <a:xfrm>
                  <a:off x="3200980" y="6395820"/>
                  <a:ext cx="38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49" name="Freihand 448">
                  <a:extLst>
                    <a:ext uri="{FF2B5EF4-FFF2-40B4-BE49-F238E27FC236}">
                      <a16:creationId xmlns:a16="http://schemas.microsoft.com/office/drawing/2014/main" id="{E17B6109-C88A-4EE4-83EF-98720124079E}"/>
                    </a:ext>
                  </a:extLst>
                </p14:cNvPr>
                <p14:cNvContentPartPr/>
                <p14:nvPr/>
              </p14:nvContentPartPr>
              <p14:xfrm>
                <a:off x="3215380" y="6397260"/>
                <a:ext cx="120960" cy="49320"/>
              </p14:xfrm>
            </p:contentPart>
          </mc:Choice>
          <mc:Fallback>
            <p:pic>
              <p:nvPicPr>
                <p:cNvPr id="449" name="Freihand 448">
                  <a:extLst>
                    <a:ext uri="{FF2B5EF4-FFF2-40B4-BE49-F238E27FC236}">
                      <a16:creationId xmlns:a16="http://schemas.microsoft.com/office/drawing/2014/main" id="{E17B6109-C88A-4EE4-83EF-98720124079E}"/>
                    </a:ext>
                  </a:extLst>
                </p:cNvPr>
                <p:cNvPicPr/>
                <p:nvPr/>
              </p:nvPicPr>
              <p:blipFill>
                <a:blip r:embed="rId749"/>
                <a:stretch>
                  <a:fillRect/>
                </a:stretch>
              </p:blipFill>
              <p:spPr>
                <a:xfrm>
                  <a:off x="3211060" y="6392940"/>
                  <a:ext cx="1296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50" name="Freihand 449">
                  <a:extLst>
                    <a:ext uri="{FF2B5EF4-FFF2-40B4-BE49-F238E27FC236}">
                      <a16:creationId xmlns:a16="http://schemas.microsoft.com/office/drawing/2014/main" id="{F1507AE1-9CB3-49AF-A38F-F8ABD9F0DC63}"/>
                    </a:ext>
                  </a:extLst>
                </p14:cNvPr>
                <p14:cNvContentPartPr/>
                <p14:nvPr/>
              </p14:nvContentPartPr>
              <p14:xfrm>
                <a:off x="3202420" y="6471420"/>
                <a:ext cx="138960" cy="22320"/>
              </p14:xfrm>
            </p:contentPart>
          </mc:Choice>
          <mc:Fallback>
            <p:pic>
              <p:nvPicPr>
                <p:cNvPr id="450" name="Freihand 449">
                  <a:extLst>
                    <a:ext uri="{FF2B5EF4-FFF2-40B4-BE49-F238E27FC236}">
                      <a16:creationId xmlns:a16="http://schemas.microsoft.com/office/drawing/2014/main" id="{F1507AE1-9CB3-49AF-A38F-F8ABD9F0DC63}"/>
                    </a:ext>
                  </a:extLst>
                </p:cNvPr>
                <p:cNvPicPr/>
                <p:nvPr/>
              </p:nvPicPr>
              <p:blipFill>
                <a:blip r:embed="rId751"/>
                <a:stretch>
                  <a:fillRect/>
                </a:stretch>
              </p:blipFill>
              <p:spPr>
                <a:xfrm>
                  <a:off x="3198100" y="6467100"/>
                  <a:ext cx="1476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51" name="Freihand 450">
                  <a:extLst>
                    <a:ext uri="{FF2B5EF4-FFF2-40B4-BE49-F238E27FC236}">
                      <a16:creationId xmlns:a16="http://schemas.microsoft.com/office/drawing/2014/main" id="{70BF7777-0D90-45A7-BE73-D0AC0107D770}"/>
                    </a:ext>
                  </a:extLst>
                </p14:cNvPr>
                <p14:cNvContentPartPr/>
                <p14:nvPr/>
              </p14:nvContentPartPr>
              <p14:xfrm>
                <a:off x="3535780" y="6449460"/>
                <a:ext cx="3240" cy="52560"/>
              </p14:xfrm>
            </p:contentPart>
          </mc:Choice>
          <mc:Fallback>
            <p:pic>
              <p:nvPicPr>
                <p:cNvPr id="451" name="Freihand 450">
                  <a:extLst>
                    <a:ext uri="{FF2B5EF4-FFF2-40B4-BE49-F238E27FC236}">
                      <a16:creationId xmlns:a16="http://schemas.microsoft.com/office/drawing/2014/main" id="{70BF7777-0D90-45A7-BE73-D0AC0107D770}"/>
                    </a:ext>
                  </a:extLst>
                </p:cNvPr>
                <p:cNvPicPr/>
                <p:nvPr/>
              </p:nvPicPr>
              <p:blipFill>
                <a:blip r:embed="rId753"/>
                <a:stretch>
                  <a:fillRect/>
                </a:stretch>
              </p:blipFill>
              <p:spPr>
                <a:xfrm>
                  <a:off x="3531460" y="6445140"/>
                  <a:ext cx="118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52" name="Freihand 451">
                  <a:extLst>
                    <a:ext uri="{FF2B5EF4-FFF2-40B4-BE49-F238E27FC236}">
                      <a16:creationId xmlns:a16="http://schemas.microsoft.com/office/drawing/2014/main" id="{3DF163C1-7006-4341-A2FC-8F90513FA73C}"/>
                    </a:ext>
                  </a:extLst>
                </p14:cNvPr>
                <p14:cNvContentPartPr/>
                <p14:nvPr/>
              </p14:nvContentPartPr>
              <p14:xfrm>
                <a:off x="3535780" y="6400140"/>
                <a:ext cx="40320" cy="15840"/>
              </p14:xfrm>
            </p:contentPart>
          </mc:Choice>
          <mc:Fallback>
            <p:pic>
              <p:nvPicPr>
                <p:cNvPr id="452" name="Freihand 451">
                  <a:extLst>
                    <a:ext uri="{FF2B5EF4-FFF2-40B4-BE49-F238E27FC236}">
                      <a16:creationId xmlns:a16="http://schemas.microsoft.com/office/drawing/2014/main" id="{3DF163C1-7006-4341-A2FC-8F90513FA73C}"/>
                    </a:ext>
                  </a:extLst>
                </p:cNvPr>
                <p:cNvPicPr/>
                <p:nvPr/>
              </p:nvPicPr>
              <p:blipFill>
                <a:blip r:embed="rId755"/>
                <a:stretch>
                  <a:fillRect/>
                </a:stretch>
              </p:blipFill>
              <p:spPr>
                <a:xfrm>
                  <a:off x="3531460" y="6395820"/>
                  <a:ext cx="48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53" name="Freihand 452">
                  <a:extLst>
                    <a:ext uri="{FF2B5EF4-FFF2-40B4-BE49-F238E27FC236}">
                      <a16:creationId xmlns:a16="http://schemas.microsoft.com/office/drawing/2014/main" id="{253A5E48-7F48-4580-AB00-942E75D5F8C0}"/>
                    </a:ext>
                  </a:extLst>
                </p14:cNvPr>
                <p14:cNvContentPartPr/>
                <p14:nvPr/>
              </p14:nvContentPartPr>
              <p14:xfrm>
                <a:off x="3571420" y="6390060"/>
                <a:ext cx="127440" cy="135360"/>
              </p14:xfrm>
            </p:contentPart>
          </mc:Choice>
          <mc:Fallback>
            <p:pic>
              <p:nvPicPr>
                <p:cNvPr id="453" name="Freihand 452">
                  <a:extLst>
                    <a:ext uri="{FF2B5EF4-FFF2-40B4-BE49-F238E27FC236}">
                      <a16:creationId xmlns:a16="http://schemas.microsoft.com/office/drawing/2014/main" id="{253A5E48-7F48-4580-AB00-942E75D5F8C0}"/>
                    </a:ext>
                  </a:extLst>
                </p:cNvPr>
                <p:cNvPicPr/>
                <p:nvPr/>
              </p:nvPicPr>
              <p:blipFill>
                <a:blip r:embed="rId757"/>
                <a:stretch>
                  <a:fillRect/>
                </a:stretch>
              </p:blipFill>
              <p:spPr>
                <a:xfrm>
                  <a:off x="3567100" y="6385740"/>
                  <a:ext cx="1360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54" name="Freihand 453">
                  <a:extLst>
                    <a:ext uri="{FF2B5EF4-FFF2-40B4-BE49-F238E27FC236}">
                      <a16:creationId xmlns:a16="http://schemas.microsoft.com/office/drawing/2014/main" id="{02688B12-C0D0-4373-8CAC-9661F5FA3578}"/>
                    </a:ext>
                  </a:extLst>
                </p14:cNvPr>
                <p14:cNvContentPartPr/>
                <p14:nvPr/>
              </p14:nvContentPartPr>
              <p14:xfrm>
                <a:off x="3638740" y="6424260"/>
                <a:ext cx="130680" cy="21960"/>
              </p14:xfrm>
            </p:contentPart>
          </mc:Choice>
          <mc:Fallback>
            <p:pic>
              <p:nvPicPr>
                <p:cNvPr id="454" name="Freihand 453">
                  <a:extLst>
                    <a:ext uri="{FF2B5EF4-FFF2-40B4-BE49-F238E27FC236}">
                      <a16:creationId xmlns:a16="http://schemas.microsoft.com/office/drawing/2014/main" id="{02688B12-C0D0-4373-8CAC-9661F5FA3578}"/>
                    </a:ext>
                  </a:extLst>
                </p:cNvPr>
                <p:cNvPicPr/>
                <p:nvPr/>
              </p:nvPicPr>
              <p:blipFill>
                <a:blip r:embed="rId759"/>
                <a:stretch>
                  <a:fillRect/>
                </a:stretch>
              </p:blipFill>
              <p:spPr>
                <a:xfrm>
                  <a:off x="3634420" y="6419940"/>
                  <a:ext cx="139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55" name="Freihand 454">
                  <a:extLst>
                    <a:ext uri="{FF2B5EF4-FFF2-40B4-BE49-F238E27FC236}">
                      <a16:creationId xmlns:a16="http://schemas.microsoft.com/office/drawing/2014/main" id="{E5C2B471-E242-4827-9AD7-686E2B905505}"/>
                    </a:ext>
                  </a:extLst>
                </p14:cNvPr>
                <p14:cNvContentPartPr/>
                <p14:nvPr/>
              </p14:nvContentPartPr>
              <p14:xfrm>
                <a:off x="3845380" y="6458460"/>
                <a:ext cx="301680" cy="47520"/>
              </p14:xfrm>
            </p:contentPart>
          </mc:Choice>
          <mc:Fallback>
            <p:pic>
              <p:nvPicPr>
                <p:cNvPr id="455" name="Freihand 454">
                  <a:extLst>
                    <a:ext uri="{FF2B5EF4-FFF2-40B4-BE49-F238E27FC236}">
                      <a16:creationId xmlns:a16="http://schemas.microsoft.com/office/drawing/2014/main" id="{E5C2B471-E242-4827-9AD7-686E2B905505}"/>
                    </a:ext>
                  </a:extLst>
                </p:cNvPr>
                <p:cNvPicPr/>
                <p:nvPr/>
              </p:nvPicPr>
              <p:blipFill>
                <a:blip r:embed="rId761"/>
                <a:stretch>
                  <a:fillRect/>
                </a:stretch>
              </p:blipFill>
              <p:spPr>
                <a:xfrm>
                  <a:off x="3841060" y="6454140"/>
                  <a:ext cx="3103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56" name="Freihand 455">
                  <a:extLst>
                    <a:ext uri="{FF2B5EF4-FFF2-40B4-BE49-F238E27FC236}">
                      <a16:creationId xmlns:a16="http://schemas.microsoft.com/office/drawing/2014/main" id="{ADA40BE3-EAD6-498B-A2EB-B90979CDD85D}"/>
                    </a:ext>
                  </a:extLst>
                </p14:cNvPr>
                <p14:cNvContentPartPr/>
                <p14:nvPr/>
              </p14:nvContentPartPr>
              <p14:xfrm>
                <a:off x="4367020" y="6392220"/>
                <a:ext cx="170280" cy="129600"/>
              </p14:xfrm>
            </p:contentPart>
          </mc:Choice>
          <mc:Fallback>
            <p:pic>
              <p:nvPicPr>
                <p:cNvPr id="456" name="Freihand 455">
                  <a:extLst>
                    <a:ext uri="{FF2B5EF4-FFF2-40B4-BE49-F238E27FC236}">
                      <a16:creationId xmlns:a16="http://schemas.microsoft.com/office/drawing/2014/main" id="{ADA40BE3-EAD6-498B-A2EB-B90979CDD85D}"/>
                    </a:ext>
                  </a:extLst>
                </p:cNvPr>
                <p:cNvPicPr/>
                <p:nvPr/>
              </p:nvPicPr>
              <p:blipFill>
                <a:blip r:embed="rId763"/>
                <a:stretch>
                  <a:fillRect/>
                </a:stretch>
              </p:blipFill>
              <p:spPr>
                <a:xfrm>
                  <a:off x="4362700" y="6387900"/>
                  <a:ext cx="178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57" name="Freihand 456">
                  <a:extLst>
                    <a:ext uri="{FF2B5EF4-FFF2-40B4-BE49-F238E27FC236}">
                      <a16:creationId xmlns:a16="http://schemas.microsoft.com/office/drawing/2014/main" id="{97589695-6648-4BBC-B6AC-F780AE0079B9}"/>
                    </a:ext>
                  </a:extLst>
                </p14:cNvPr>
                <p14:cNvContentPartPr/>
                <p14:nvPr/>
              </p14:nvContentPartPr>
              <p14:xfrm>
                <a:off x="4533700" y="6502740"/>
                <a:ext cx="28800" cy="46080"/>
              </p14:xfrm>
            </p:contentPart>
          </mc:Choice>
          <mc:Fallback>
            <p:pic>
              <p:nvPicPr>
                <p:cNvPr id="457" name="Freihand 456">
                  <a:extLst>
                    <a:ext uri="{FF2B5EF4-FFF2-40B4-BE49-F238E27FC236}">
                      <a16:creationId xmlns:a16="http://schemas.microsoft.com/office/drawing/2014/main" id="{97589695-6648-4BBC-B6AC-F780AE0079B9}"/>
                    </a:ext>
                  </a:extLst>
                </p:cNvPr>
                <p:cNvPicPr/>
                <p:nvPr/>
              </p:nvPicPr>
              <p:blipFill>
                <a:blip r:embed="rId765"/>
                <a:stretch>
                  <a:fillRect/>
                </a:stretch>
              </p:blipFill>
              <p:spPr>
                <a:xfrm>
                  <a:off x="4529380" y="6498420"/>
                  <a:ext cx="374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58" name="Freihand 457">
                  <a:extLst>
                    <a:ext uri="{FF2B5EF4-FFF2-40B4-BE49-F238E27FC236}">
                      <a16:creationId xmlns:a16="http://schemas.microsoft.com/office/drawing/2014/main" id="{CA9FDCD4-FAE8-4394-A187-9266A5AB7BB9}"/>
                    </a:ext>
                  </a:extLst>
                </p14:cNvPr>
                <p14:cNvContentPartPr/>
                <p14:nvPr/>
              </p14:nvContentPartPr>
              <p14:xfrm>
                <a:off x="4614700" y="6433260"/>
                <a:ext cx="73800" cy="84600"/>
              </p14:xfrm>
            </p:contentPart>
          </mc:Choice>
          <mc:Fallback>
            <p:pic>
              <p:nvPicPr>
                <p:cNvPr id="458" name="Freihand 457">
                  <a:extLst>
                    <a:ext uri="{FF2B5EF4-FFF2-40B4-BE49-F238E27FC236}">
                      <a16:creationId xmlns:a16="http://schemas.microsoft.com/office/drawing/2014/main" id="{CA9FDCD4-FAE8-4394-A187-9266A5AB7BB9}"/>
                    </a:ext>
                  </a:extLst>
                </p:cNvPr>
                <p:cNvPicPr/>
                <p:nvPr/>
              </p:nvPicPr>
              <p:blipFill>
                <a:blip r:embed="rId767"/>
                <a:stretch>
                  <a:fillRect/>
                </a:stretch>
              </p:blipFill>
              <p:spPr>
                <a:xfrm>
                  <a:off x="4610380" y="6428940"/>
                  <a:ext cx="82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59" name="Freihand 458">
                  <a:extLst>
                    <a:ext uri="{FF2B5EF4-FFF2-40B4-BE49-F238E27FC236}">
                      <a16:creationId xmlns:a16="http://schemas.microsoft.com/office/drawing/2014/main" id="{A2550DB0-2D77-4363-BFA7-9A80DF5681D1}"/>
                    </a:ext>
                  </a:extLst>
                </p14:cNvPr>
                <p14:cNvContentPartPr/>
                <p14:nvPr/>
              </p14:nvContentPartPr>
              <p14:xfrm>
                <a:off x="4656100" y="6428580"/>
                <a:ext cx="57240" cy="360"/>
              </p14:xfrm>
            </p:contentPart>
          </mc:Choice>
          <mc:Fallback>
            <p:pic>
              <p:nvPicPr>
                <p:cNvPr id="459" name="Freihand 458">
                  <a:extLst>
                    <a:ext uri="{FF2B5EF4-FFF2-40B4-BE49-F238E27FC236}">
                      <a16:creationId xmlns:a16="http://schemas.microsoft.com/office/drawing/2014/main" id="{A2550DB0-2D77-4363-BFA7-9A80DF5681D1}"/>
                    </a:ext>
                  </a:extLst>
                </p:cNvPr>
                <p:cNvPicPr/>
                <p:nvPr/>
              </p:nvPicPr>
              <p:blipFill>
                <a:blip r:embed="rId769"/>
                <a:stretch>
                  <a:fillRect/>
                </a:stretch>
              </p:blipFill>
              <p:spPr>
                <a:xfrm>
                  <a:off x="4651780" y="6424260"/>
                  <a:ext cx="658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60" name="Freihand 459">
                  <a:extLst>
                    <a:ext uri="{FF2B5EF4-FFF2-40B4-BE49-F238E27FC236}">
                      <a16:creationId xmlns:a16="http://schemas.microsoft.com/office/drawing/2014/main" id="{545E373A-4860-4C39-9C06-BBFAB2B357CF}"/>
                    </a:ext>
                  </a:extLst>
                </p14:cNvPr>
                <p14:cNvContentPartPr/>
                <p14:nvPr/>
              </p14:nvContentPartPr>
              <p14:xfrm>
                <a:off x="4722340" y="6418860"/>
                <a:ext cx="230040" cy="108720"/>
              </p14:xfrm>
            </p:contentPart>
          </mc:Choice>
          <mc:Fallback>
            <p:pic>
              <p:nvPicPr>
                <p:cNvPr id="460" name="Freihand 459">
                  <a:extLst>
                    <a:ext uri="{FF2B5EF4-FFF2-40B4-BE49-F238E27FC236}">
                      <a16:creationId xmlns:a16="http://schemas.microsoft.com/office/drawing/2014/main" id="{545E373A-4860-4C39-9C06-BBFAB2B357CF}"/>
                    </a:ext>
                  </a:extLst>
                </p:cNvPr>
                <p:cNvPicPr/>
                <p:nvPr/>
              </p:nvPicPr>
              <p:blipFill>
                <a:blip r:embed="rId771"/>
                <a:stretch>
                  <a:fillRect/>
                </a:stretch>
              </p:blipFill>
              <p:spPr>
                <a:xfrm>
                  <a:off x="4718020" y="6414540"/>
                  <a:ext cx="238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61" name="Freihand 460">
                  <a:extLst>
                    <a:ext uri="{FF2B5EF4-FFF2-40B4-BE49-F238E27FC236}">
                      <a16:creationId xmlns:a16="http://schemas.microsoft.com/office/drawing/2014/main" id="{23A7C532-EA21-4B6E-954D-E9E567776F74}"/>
                    </a:ext>
                  </a:extLst>
                </p14:cNvPr>
                <p14:cNvContentPartPr/>
                <p14:nvPr/>
              </p14:nvContentPartPr>
              <p14:xfrm>
                <a:off x="4981180" y="6442260"/>
                <a:ext cx="99360" cy="96120"/>
              </p14:xfrm>
            </p:contentPart>
          </mc:Choice>
          <mc:Fallback>
            <p:pic>
              <p:nvPicPr>
                <p:cNvPr id="461" name="Freihand 460">
                  <a:extLst>
                    <a:ext uri="{FF2B5EF4-FFF2-40B4-BE49-F238E27FC236}">
                      <a16:creationId xmlns:a16="http://schemas.microsoft.com/office/drawing/2014/main" id="{23A7C532-EA21-4B6E-954D-E9E567776F74}"/>
                    </a:ext>
                  </a:extLst>
                </p:cNvPr>
                <p:cNvPicPr/>
                <p:nvPr/>
              </p:nvPicPr>
              <p:blipFill>
                <a:blip r:embed="rId773"/>
                <a:stretch>
                  <a:fillRect/>
                </a:stretch>
              </p:blipFill>
              <p:spPr>
                <a:xfrm>
                  <a:off x="4976860" y="6437940"/>
                  <a:ext cx="1080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62" name="Freihand 461">
                  <a:extLst>
                    <a:ext uri="{FF2B5EF4-FFF2-40B4-BE49-F238E27FC236}">
                      <a16:creationId xmlns:a16="http://schemas.microsoft.com/office/drawing/2014/main" id="{62E35878-6D46-4A61-B0E6-4B3772E720FE}"/>
                    </a:ext>
                  </a:extLst>
                </p14:cNvPr>
                <p14:cNvContentPartPr/>
                <p14:nvPr/>
              </p14:nvContentPartPr>
              <p14:xfrm>
                <a:off x="4345420" y="6565740"/>
                <a:ext cx="775080" cy="26640"/>
              </p14:xfrm>
            </p:contentPart>
          </mc:Choice>
          <mc:Fallback>
            <p:pic>
              <p:nvPicPr>
                <p:cNvPr id="462" name="Freihand 461">
                  <a:extLst>
                    <a:ext uri="{FF2B5EF4-FFF2-40B4-BE49-F238E27FC236}">
                      <a16:creationId xmlns:a16="http://schemas.microsoft.com/office/drawing/2014/main" id="{62E35878-6D46-4A61-B0E6-4B3772E720FE}"/>
                    </a:ext>
                  </a:extLst>
                </p:cNvPr>
                <p:cNvPicPr/>
                <p:nvPr/>
              </p:nvPicPr>
              <p:blipFill>
                <a:blip r:embed="rId775"/>
                <a:stretch>
                  <a:fillRect/>
                </a:stretch>
              </p:blipFill>
              <p:spPr>
                <a:xfrm>
                  <a:off x="4341100" y="6561420"/>
                  <a:ext cx="7837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63" name="Freihand 462">
                  <a:extLst>
                    <a:ext uri="{FF2B5EF4-FFF2-40B4-BE49-F238E27FC236}">
                      <a16:creationId xmlns:a16="http://schemas.microsoft.com/office/drawing/2014/main" id="{45E5C5E3-F55D-4204-9767-4AC6C512015F}"/>
                    </a:ext>
                  </a:extLst>
                </p14:cNvPr>
                <p14:cNvContentPartPr/>
                <p14:nvPr/>
              </p14:nvContentPartPr>
              <p14:xfrm>
                <a:off x="4661860" y="6631260"/>
                <a:ext cx="181800" cy="66960"/>
              </p14:xfrm>
            </p:contentPart>
          </mc:Choice>
          <mc:Fallback>
            <p:pic>
              <p:nvPicPr>
                <p:cNvPr id="463" name="Freihand 462">
                  <a:extLst>
                    <a:ext uri="{FF2B5EF4-FFF2-40B4-BE49-F238E27FC236}">
                      <a16:creationId xmlns:a16="http://schemas.microsoft.com/office/drawing/2014/main" id="{45E5C5E3-F55D-4204-9767-4AC6C512015F}"/>
                    </a:ext>
                  </a:extLst>
                </p:cNvPr>
                <p:cNvPicPr/>
                <p:nvPr/>
              </p:nvPicPr>
              <p:blipFill>
                <a:blip r:embed="rId777"/>
                <a:stretch>
                  <a:fillRect/>
                </a:stretch>
              </p:blipFill>
              <p:spPr>
                <a:xfrm>
                  <a:off x="4657540" y="6626940"/>
                  <a:ext cx="1904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64" name="Freihand 463">
                  <a:extLst>
                    <a:ext uri="{FF2B5EF4-FFF2-40B4-BE49-F238E27FC236}">
                      <a16:creationId xmlns:a16="http://schemas.microsoft.com/office/drawing/2014/main" id="{4FA54E53-9A64-4B64-8C7E-738985AE58DE}"/>
                    </a:ext>
                  </a:extLst>
                </p14:cNvPr>
                <p14:cNvContentPartPr/>
                <p14:nvPr/>
              </p14:nvContentPartPr>
              <p14:xfrm>
                <a:off x="5260900" y="6562860"/>
                <a:ext cx="200880" cy="9720"/>
              </p14:xfrm>
            </p:contentPart>
          </mc:Choice>
          <mc:Fallback>
            <p:pic>
              <p:nvPicPr>
                <p:cNvPr id="464" name="Freihand 463">
                  <a:extLst>
                    <a:ext uri="{FF2B5EF4-FFF2-40B4-BE49-F238E27FC236}">
                      <a16:creationId xmlns:a16="http://schemas.microsoft.com/office/drawing/2014/main" id="{4FA54E53-9A64-4B64-8C7E-738985AE58DE}"/>
                    </a:ext>
                  </a:extLst>
                </p:cNvPr>
                <p:cNvPicPr/>
                <p:nvPr/>
              </p:nvPicPr>
              <p:blipFill>
                <a:blip r:embed="rId779"/>
                <a:stretch>
                  <a:fillRect/>
                </a:stretch>
              </p:blipFill>
              <p:spPr>
                <a:xfrm>
                  <a:off x="5256580" y="6558540"/>
                  <a:ext cx="2095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65" name="Freihand 464">
                  <a:extLst>
                    <a:ext uri="{FF2B5EF4-FFF2-40B4-BE49-F238E27FC236}">
                      <a16:creationId xmlns:a16="http://schemas.microsoft.com/office/drawing/2014/main" id="{D408066D-24E7-4505-8254-1A8F5F979C1B}"/>
                    </a:ext>
                  </a:extLst>
                </p14:cNvPr>
                <p14:cNvContentPartPr/>
                <p14:nvPr/>
              </p14:nvContentPartPr>
              <p14:xfrm>
                <a:off x="5249380" y="6591660"/>
                <a:ext cx="214200" cy="36720"/>
              </p14:xfrm>
            </p:contentPart>
          </mc:Choice>
          <mc:Fallback>
            <p:pic>
              <p:nvPicPr>
                <p:cNvPr id="465" name="Freihand 464">
                  <a:extLst>
                    <a:ext uri="{FF2B5EF4-FFF2-40B4-BE49-F238E27FC236}">
                      <a16:creationId xmlns:a16="http://schemas.microsoft.com/office/drawing/2014/main" id="{D408066D-24E7-4505-8254-1A8F5F979C1B}"/>
                    </a:ext>
                  </a:extLst>
                </p:cNvPr>
                <p:cNvPicPr/>
                <p:nvPr/>
              </p:nvPicPr>
              <p:blipFill>
                <a:blip r:embed="rId781"/>
                <a:stretch>
                  <a:fillRect/>
                </a:stretch>
              </p:blipFill>
              <p:spPr>
                <a:xfrm>
                  <a:off x="5245060" y="6587340"/>
                  <a:ext cx="2228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66" name="Freihand 465">
                  <a:extLst>
                    <a:ext uri="{FF2B5EF4-FFF2-40B4-BE49-F238E27FC236}">
                      <a16:creationId xmlns:a16="http://schemas.microsoft.com/office/drawing/2014/main" id="{5763317C-817F-473B-B0ED-674013FACD28}"/>
                    </a:ext>
                  </a:extLst>
                </p14:cNvPr>
                <p14:cNvContentPartPr/>
                <p14:nvPr/>
              </p14:nvContentPartPr>
              <p14:xfrm>
                <a:off x="5503540" y="6497340"/>
                <a:ext cx="144360" cy="122760"/>
              </p14:xfrm>
            </p:contentPart>
          </mc:Choice>
          <mc:Fallback>
            <p:pic>
              <p:nvPicPr>
                <p:cNvPr id="466" name="Freihand 465">
                  <a:extLst>
                    <a:ext uri="{FF2B5EF4-FFF2-40B4-BE49-F238E27FC236}">
                      <a16:creationId xmlns:a16="http://schemas.microsoft.com/office/drawing/2014/main" id="{5763317C-817F-473B-B0ED-674013FACD28}"/>
                    </a:ext>
                  </a:extLst>
                </p:cNvPr>
                <p:cNvPicPr/>
                <p:nvPr/>
              </p:nvPicPr>
              <p:blipFill>
                <a:blip r:embed="rId783"/>
                <a:stretch>
                  <a:fillRect/>
                </a:stretch>
              </p:blipFill>
              <p:spPr>
                <a:xfrm>
                  <a:off x="5499220" y="6493020"/>
                  <a:ext cx="1530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67" name="Freihand 466">
                  <a:extLst>
                    <a:ext uri="{FF2B5EF4-FFF2-40B4-BE49-F238E27FC236}">
                      <a16:creationId xmlns:a16="http://schemas.microsoft.com/office/drawing/2014/main" id="{EB8E4CA4-ABCA-4674-80A4-FC1F6D3B6DB7}"/>
                    </a:ext>
                  </a:extLst>
                </p14:cNvPr>
                <p14:cNvContentPartPr/>
                <p14:nvPr/>
              </p14:nvContentPartPr>
              <p14:xfrm>
                <a:off x="5658340" y="6477540"/>
                <a:ext cx="156960" cy="127440"/>
              </p14:xfrm>
            </p:contentPart>
          </mc:Choice>
          <mc:Fallback>
            <p:pic>
              <p:nvPicPr>
                <p:cNvPr id="467" name="Freihand 466">
                  <a:extLst>
                    <a:ext uri="{FF2B5EF4-FFF2-40B4-BE49-F238E27FC236}">
                      <a16:creationId xmlns:a16="http://schemas.microsoft.com/office/drawing/2014/main" id="{EB8E4CA4-ABCA-4674-80A4-FC1F6D3B6DB7}"/>
                    </a:ext>
                  </a:extLst>
                </p:cNvPr>
                <p:cNvPicPr/>
                <p:nvPr/>
              </p:nvPicPr>
              <p:blipFill>
                <a:blip r:embed="rId785"/>
                <a:stretch>
                  <a:fillRect/>
                </a:stretch>
              </p:blipFill>
              <p:spPr>
                <a:xfrm>
                  <a:off x="5654020" y="6473220"/>
                  <a:ext cx="165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68" name="Freihand 467">
                  <a:extLst>
                    <a:ext uri="{FF2B5EF4-FFF2-40B4-BE49-F238E27FC236}">
                      <a16:creationId xmlns:a16="http://schemas.microsoft.com/office/drawing/2014/main" id="{EB38E7D9-E41C-48CB-8B41-88EA232D753D}"/>
                    </a:ext>
                  </a:extLst>
                </p14:cNvPr>
                <p14:cNvContentPartPr/>
                <p14:nvPr/>
              </p14:nvContentPartPr>
              <p14:xfrm>
                <a:off x="5879740" y="6500580"/>
                <a:ext cx="88200" cy="88920"/>
              </p14:xfrm>
            </p:contentPart>
          </mc:Choice>
          <mc:Fallback>
            <p:pic>
              <p:nvPicPr>
                <p:cNvPr id="468" name="Freihand 467">
                  <a:extLst>
                    <a:ext uri="{FF2B5EF4-FFF2-40B4-BE49-F238E27FC236}">
                      <a16:creationId xmlns:a16="http://schemas.microsoft.com/office/drawing/2014/main" id="{EB38E7D9-E41C-48CB-8B41-88EA232D753D}"/>
                    </a:ext>
                  </a:extLst>
                </p:cNvPr>
                <p:cNvPicPr/>
                <p:nvPr/>
              </p:nvPicPr>
              <p:blipFill>
                <a:blip r:embed="rId787"/>
                <a:stretch>
                  <a:fillRect/>
                </a:stretch>
              </p:blipFill>
              <p:spPr>
                <a:xfrm>
                  <a:off x="5875420" y="6496260"/>
                  <a:ext cx="96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69" name="Freihand 468">
                  <a:extLst>
                    <a:ext uri="{FF2B5EF4-FFF2-40B4-BE49-F238E27FC236}">
                      <a16:creationId xmlns:a16="http://schemas.microsoft.com/office/drawing/2014/main" id="{DF373FFC-5B49-440A-B20F-971B231C6D3C}"/>
                    </a:ext>
                  </a:extLst>
                </p14:cNvPr>
                <p14:cNvContentPartPr/>
                <p14:nvPr/>
              </p14:nvContentPartPr>
              <p14:xfrm>
                <a:off x="5805940" y="6424260"/>
                <a:ext cx="134280" cy="80280"/>
              </p14:xfrm>
            </p:contentPart>
          </mc:Choice>
          <mc:Fallback>
            <p:pic>
              <p:nvPicPr>
                <p:cNvPr id="469" name="Freihand 468">
                  <a:extLst>
                    <a:ext uri="{FF2B5EF4-FFF2-40B4-BE49-F238E27FC236}">
                      <a16:creationId xmlns:a16="http://schemas.microsoft.com/office/drawing/2014/main" id="{DF373FFC-5B49-440A-B20F-971B231C6D3C}"/>
                    </a:ext>
                  </a:extLst>
                </p:cNvPr>
                <p:cNvPicPr/>
                <p:nvPr/>
              </p:nvPicPr>
              <p:blipFill>
                <a:blip r:embed="rId789"/>
                <a:stretch>
                  <a:fillRect/>
                </a:stretch>
              </p:blipFill>
              <p:spPr>
                <a:xfrm>
                  <a:off x="5801620" y="6419940"/>
                  <a:ext cx="142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70" name="Freihand 469">
                  <a:extLst>
                    <a:ext uri="{FF2B5EF4-FFF2-40B4-BE49-F238E27FC236}">
                      <a16:creationId xmlns:a16="http://schemas.microsoft.com/office/drawing/2014/main" id="{7ACDBDF2-3C16-4AF6-92EB-9D18BF38680B}"/>
                    </a:ext>
                  </a:extLst>
                </p14:cNvPr>
                <p14:cNvContentPartPr/>
                <p14:nvPr/>
              </p14:nvContentPartPr>
              <p14:xfrm>
                <a:off x="5955340" y="6561060"/>
                <a:ext cx="69120" cy="39600"/>
              </p14:xfrm>
            </p:contentPart>
          </mc:Choice>
          <mc:Fallback>
            <p:pic>
              <p:nvPicPr>
                <p:cNvPr id="470" name="Freihand 469">
                  <a:extLst>
                    <a:ext uri="{FF2B5EF4-FFF2-40B4-BE49-F238E27FC236}">
                      <a16:creationId xmlns:a16="http://schemas.microsoft.com/office/drawing/2014/main" id="{7ACDBDF2-3C16-4AF6-92EB-9D18BF38680B}"/>
                    </a:ext>
                  </a:extLst>
                </p:cNvPr>
                <p:cNvPicPr/>
                <p:nvPr/>
              </p:nvPicPr>
              <p:blipFill>
                <a:blip r:embed="rId791"/>
                <a:stretch>
                  <a:fillRect/>
                </a:stretch>
              </p:blipFill>
              <p:spPr>
                <a:xfrm>
                  <a:off x="5951020" y="6556740"/>
                  <a:ext cx="77760" cy="48240"/>
                </a:xfrm>
                <a:prstGeom prst="rect">
                  <a:avLst/>
                </a:prstGeom>
              </p:spPr>
            </p:pic>
          </mc:Fallback>
        </mc:AlternateContent>
      </p:grpSp>
      <p:grpSp>
        <p:nvGrpSpPr>
          <p:cNvPr id="478" name="Gruppieren 477">
            <a:extLst>
              <a:ext uri="{FF2B5EF4-FFF2-40B4-BE49-F238E27FC236}">
                <a16:creationId xmlns:a16="http://schemas.microsoft.com/office/drawing/2014/main" id="{0D039FEA-1EF6-4277-98BD-A6A510900170}"/>
              </a:ext>
            </a:extLst>
          </p:cNvPr>
          <p:cNvGrpSpPr/>
          <p:nvPr/>
        </p:nvGrpSpPr>
        <p:grpSpPr>
          <a:xfrm>
            <a:off x="6223900" y="6325260"/>
            <a:ext cx="993960" cy="390960"/>
            <a:chOff x="6223900" y="6325260"/>
            <a:chExt cx="993960" cy="390960"/>
          </a:xfrm>
        </p:grpSpPr>
        <mc:AlternateContent xmlns:mc="http://schemas.openxmlformats.org/markup-compatibility/2006">
          <mc:Choice xmlns:p14="http://schemas.microsoft.com/office/powerpoint/2010/main" Requires="p14">
            <p:contentPart p14:bwMode="auto" r:id="rId792">
              <p14:nvContentPartPr>
                <p14:cNvPr id="472" name="Freihand 471">
                  <a:extLst>
                    <a:ext uri="{FF2B5EF4-FFF2-40B4-BE49-F238E27FC236}">
                      <a16:creationId xmlns:a16="http://schemas.microsoft.com/office/drawing/2014/main" id="{C4DE6406-04D4-4B06-B243-AAAB49013102}"/>
                    </a:ext>
                  </a:extLst>
                </p14:cNvPr>
                <p14:cNvContentPartPr/>
                <p14:nvPr/>
              </p14:nvContentPartPr>
              <p14:xfrm>
                <a:off x="6223900" y="6507780"/>
                <a:ext cx="176040" cy="208440"/>
              </p14:xfrm>
            </p:contentPart>
          </mc:Choice>
          <mc:Fallback>
            <p:pic>
              <p:nvPicPr>
                <p:cNvPr id="472" name="Freihand 471">
                  <a:extLst>
                    <a:ext uri="{FF2B5EF4-FFF2-40B4-BE49-F238E27FC236}">
                      <a16:creationId xmlns:a16="http://schemas.microsoft.com/office/drawing/2014/main" id="{C4DE6406-04D4-4B06-B243-AAAB49013102}"/>
                    </a:ext>
                  </a:extLst>
                </p:cNvPr>
                <p:cNvPicPr/>
                <p:nvPr/>
              </p:nvPicPr>
              <p:blipFill>
                <a:blip r:embed="rId793"/>
                <a:stretch>
                  <a:fillRect/>
                </a:stretch>
              </p:blipFill>
              <p:spPr>
                <a:xfrm>
                  <a:off x="6219580" y="6503460"/>
                  <a:ext cx="1846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73" name="Freihand 472">
                  <a:extLst>
                    <a:ext uri="{FF2B5EF4-FFF2-40B4-BE49-F238E27FC236}">
                      <a16:creationId xmlns:a16="http://schemas.microsoft.com/office/drawing/2014/main" id="{10EFD869-436E-481A-A599-D2EAEE21F962}"/>
                    </a:ext>
                  </a:extLst>
                </p14:cNvPr>
                <p14:cNvContentPartPr/>
                <p14:nvPr/>
              </p14:nvContentPartPr>
              <p14:xfrm>
                <a:off x="6425860" y="6498780"/>
                <a:ext cx="105120" cy="106200"/>
              </p14:xfrm>
            </p:contentPart>
          </mc:Choice>
          <mc:Fallback>
            <p:pic>
              <p:nvPicPr>
                <p:cNvPr id="473" name="Freihand 472">
                  <a:extLst>
                    <a:ext uri="{FF2B5EF4-FFF2-40B4-BE49-F238E27FC236}">
                      <a16:creationId xmlns:a16="http://schemas.microsoft.com/office/drawing/2014/main" id="{10EFD869-436E-481A-A599-D2EAEE21F962}"/>
                    </a:ext>
                  </a:extLst>
                </p:cNvPr>
                <p:cNvPicPr/>
                <p:nvPr/>
              </p:nvPicPr>
              <p:blipFill>
                <a:blip r:embed="rId795"/>
                <a:stretch>
                  <a:fillRect/>
                </a:stretch>
              </p:blipFill>
              <p:spPr>
                <a:xfrm>
                  <a:off x="6421540" y="6494460"/>
                  <a:ext cx="113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74" name="Freihand 473">
                  <a:extLst>
                    <a:ext uri="{FF2B5EF4-FFF2-40B4-BE49-F238E27FC236}">
                      <a16:creationId xmlns:a16="http://schemas.microsoft.com/office/drawing/2014/main" id="{12B7D590-FC55-4E6A-A375-66ED6A2B5EB2}"/>
                    </a:ext>
                  </a:extLst>
                </p14:cNvPr>
                <p14:cNvContentPartPr/>
                <p14:nvPr/>
              </p14:nvContentPartPr>
              <p14:xfrm>
                <a:off x="6548260" y="6413100"/>
                <a:ext cx="212400" cy="174240"/>
              </p14:xfrm>
            </p:contentPart>
          </mc:Choice>
          <mc:Fallback>
            <p:pic>
              <p:nvPicPr>
                <p:cNvPr id="474" name="Freihand 473">
                  <a:extLst>
                    <a:ext uri="{FF2B5EF4-FFF2-40B4-BE49-F238E27FC236}">
                      <a16:creationId xmlns:a16="http://schemas.microsoft.com/office/drawing/2014/main" id="{12B7D590-FC55-4E6A-A375-66ED6A2B5EB2}"/>
                    </a:ext>
                  </a:extLst>
                </p:cNvPr>
                <p:cNvPicPr/>
                <p:nvPr/>
              </p:nvPicPr>
              <p:blipFill>
                <a:blip r:embed="rId797"/>
                <a:stretch>
                  <a:fillRect/>
                </a:stretch>
              </p:blipFill>
              <p:spPr>
                <a:xfrm>
                  <a:off x="6543940" y="6408780"/>
                  <a:ext cx="2210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75" name="Freihand 474">
                  <a:extLst>
                    <a:ext uri="{FF2B5EF4-FFF2-40B4-BE49-F238E27FC236}">
                      <a16:creationId xmlns:a16="http://schemas.microsoft.com/office/drawing/2014/main" id="{6F0C2396-9C34-4B28-B17F-F46AF1DC8E65}"/>
                    </a:ext>
                  </a:extLst>
                </p14:cNvPr>
                <p14:cNvContentPartPr/>
                <p14:nvPr/>
              </p14:nvContentPartPr>
              <p14:xfrm>
                <a:off x="6714940" y="6427860"/>
                <a:ext cx="59040" cy="36000"/>
              </p14:xfrm>
            </p:contentPart>
          </mc:Choice>
          <mc:Fallback>
            <p:pic>
              <p:nvPicPr>
                <p:cNvPr id="475" name="Freihand 474">
                  <a:extLst>
                    <a:ext uri="{FF2B5EF4-FFF2-40B4-BE49-F238E27FC236}">
                      <a16:creationId xmlns:a16="http://schemas.microsoft.com/office/drawing/2014/main" id="{6F0C2396-9C34-4B28-B17F-F46AF1DC8E65}"/>
                    </a:ext>
                  </a:extLst>
                </p:cNvPr>
                <p:cNvPicPr/>
                <p:nvPr/>
              </p:nvPicPr>
              <p:blipFill>
                <a:blip r:embed="rId799"/>
                <a:stretch>
                  <a:fillRect/>
                </a:stretch>
              </p:blipFill>
              <p:spPr>
                <a:xfrm>
                  <a:off x="6710620" y="6423540"/>
                  <a:ext cx="67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76" name="Freihand 475">
                  <a:extLst>
                    <a:ext uri="{FF2B5EF4-FFF2-40B4-BE49-F238E27FC236}">
                      <a16:creationId xmlns:a16="http://schemas.microsoft.com/office/drawing/2014/main" id="{F06161B8-42F2-46D2-A51F-61CC243B422C}"/>
                    </a:ext>
                  </a:extLst>
                </p14:cNvPr>
                <p14:cNvContentPartPr/>
                <p14:nvPr/>
              </p14:nvContentPartPr>
              <p14:xfrm>
                <a:off x="6750220" y="6477180"/>
                <a:ext cx="385200" cy="182880"/>
              </p14:xfrm>
            </p:contentPart>
          </mc:Choice>
          <mc:Fallback>
            <p:pic>
              <p:nvPicPr>
                <p:cNvPr id="476" name="Freihand 475">
                  <a:extLst>
                    <a:ext uri="{FF2B5EF4-FFF2-40B4-BE49-F238E27FC236}">
                      <a16:creationId xmlns:a16="http://schemas.microsoft.com/office/drawing/2014/main" id="{F06161B8-42F2-46D2-A51F-61CC243B422C}"/>
                    </a:ext>
                  </a:extLst>
                </p:cNvPr>
                <p:cNvPicPr/>
                <p:nvPr/>
              </p:nvPicPr>
              <p:blipFill>
                <a:blip r:embed="rId801"/>
                <a:stretch>
                  <a:fillRect/>
                </a:stretch>
              </p:blipFill>
              <p:spPr>
                <a:xfrm>
                  <a:off x="6745900" y="6472860"/>
                  <a:ext cx="393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77" name="Freihand 476">
                  <a:extLst>
                    <a:ext uri="{FF2B5EF4-FFF2-40B4-BE49-F238E27FC236}">
                      <a16:creationId xmlns:a16="http://schemas.microsoft.com/office/drawing/2014/main" id="{18CF96E1-6809-4B52-9923-5B5167D9D25C}"/>
                    </a:ext>
                  </a:extLst>
                </p14:cNvPr>
                <p14:cNvContentPartPr/>
                <p14:nvPr/>
              </p14:nvContentPartPr>
              <p14:xfrm>
                <a:off x="7180060" y="6325260"/>
                <a:ext cx="37800" cy="209520"/>
              </p14:xfrm>
            </p:contentPart>
          </mc:Choice>
          <mc:Fallback>
            <p:pic>
              <p:nvPicPr>
                <p:cNvPr id="477" name="Freihand 476">
                  <a:extLst>
                    <a:ext uri="{FF2B5EF4-FFF2-40B4-BE49-F238E27FC236}">
                      <a16:creationId xmlns:a16="http://schemas.microsoft.com/office/drawing/2014/main" id="{18CF96E1-6809-4B52-9923-5B5167D9D25C}"/>
                    </a:ext>
                  </a:extLst>
                </p:cNvPr>
                <p:cNvPicPr/>
                <p:nvPr/>
              </p:nvPicPr>
              <p:blipFill>
                <a:blip r:embed="rId803"/>
                <a:stretch>
                  <a:fillRect/>
                </a:stretch>
              </p:blipFill>
              <p:spPr>
                <a:xfrm>
                  <a:off x="7175740" y="6320940"/>
                  <a:ext cx="46440" cy="218160"/>
                </a:xfrm>
                <a:prstGeom prst="rect">
                  <a:avLst/>
                </a:prstGeom>
              </p:spPr>
            </p:pic>
          </mc:Fallback>
        </mc:AlternateContent>
      </p:grpSp>
    </p:spTree>
    <p:extLst>
      <p:ext uri="{BB962C8B-B14F-4D97-AF65-F5344CB8AC3E}">
        <p14:creationId xmlns:p14="http://schemas.microsoft.com/office/powerpoint/2010/main" val="419856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24F0512-AA08-400B-9BFA-10BB0E91F2AE}"/>
                  </a:ext>
                </a:extLst>
              </p14:cNvPr>
              <p14:cNvContentPartPr/>
              <p14:nvPr/>
            </p14:nvContentPartPr>
            <p14:xfrm>
              <a:off x="307660" y="1078620"/>
              <a:ext cx="8635680" cy="1153080"/>
            </p14:xfrm>
          </p:contentPart>
        </mc:Choice>
        <mc:Fallback>
          <p:pic>
            <p:nvPicPr>
              <p:cNvPr id="2" name="Freihand 1">
                <a:extLst>
                  <a:ext uri="{FF2B5EF4-FFF2-40B4-BE49-F238E27FC236}">
                    <a16:creationId xmlns:a16="http://schemas.microsoft.com/office/drawing/2014/main" id="{824F0512-AA08-400B-9BFA-10BB0E91F2AE}"/>
                  </a:ext>
                </a:extLst>
              </p:cNvPr>
              <p:cNvPicPr/>
              <p:nvPr/>
            </p:nvPicPr>
            <p:blipFill>
              <a:blip r:embed="rId4"/>
              <a:stretch>
                <a:fillRect/>
              </a:stretch>
            </p:blipFill>
            <p:spPr>
              <a:xfrm>
                <a:off x="303340" y="1074300"/>
                <a:ext cx="8644320" cy="1161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66E9C43-60F9-440D-9745-2C34F9DCEFCC}"/>
                  </a:ext>
                </a:extLst>
              </p14:cNvPr>
              <p14:cNvContentPartPr/>
              <p14:nvPr/>
            </p14:nvContentPartPr>
            <p14:xfrm>
              <a:off x="5197180" y="3457140"/>
              <a:ext cx="3520080" cy="189360"/>
            </p14:xfrm>
          </p:contentPart>
        </mc:Choice>
        <mc:Fallback>
          <p:pic>
            <p:nvPicPr>
              <p:cNvPr id="3" name="Freihand 2">
                <a:extLst>
                  <a:ext uri="{FF2B5EF4-FFF2-40B4-BE49-F238E27FC236}">
                    <a16:creationId xmlns:a16="http://schemas.microsoft.com/office/drawing/2014/main" id="{066E9C43-60F9-440D-9745-2C34F9DCEFCC}"/>
                  </a:ext>
                </a:extLst>
              </p:cNvPr>
              <p:cNvPicPr/>
              <p:nvPr/>
            </p:nvPicPr>
            <p:blipFill>
              <a:blip r:embed="rId6"/>
              <a:stretch>
                <a:fillRect/>
              </a:stretch>
            </p:blipFill>
            <p:spPr>
              <a:xfrm>
                <a:off x="5192860" y="3452820"/>
                <a:ext cx="3528720" cy="19800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F5594B0-4EB7-42FD-A69A-690F5382CD70}"/>
                  </a:ext>
                </a:extLst>
              </p14:cNvPr>
              <p14:cNvContentPartPr/>
              <p14:nvPr/>
            </p14:nvContentPartPr>
            <p14:xfrm>
              <a:off x="4111420" y="3012180"/>
              <a:ext cx="461880" cy="26640"/>
            </p14:xfrm>
          </p:contentPart>
        </mc:Choice>
        <mc:Fallback>
          <p:pic>
            <p:nvPicPr>
              <p:cNvPr id="2" name="Freihand 1">
                <a:extLst>
                  <a:ext uri="{FF2B5EF4-FFF2-40B4-BE49-F238E27FC236}">
                    <a16:creationId xmlns:a16="http://schemas.microsoft.com/office/drawing/2014/main" id="{EF5594B0-4EB7-42FD-A69A-690F5382CD70}"/>
                  </a:ext>
                </a:extLst>
              </p:cNvPr>
              <p:cNvPicPr/>
              <p:nvPr/>
            </p:nvPicPr>
            <p:blipFill>
              <a:blip r:embed="rId4"/>
              <a:stretch>
                <a:fillRect/>
              </a:stretch>
            </p:blipFill>
            <p:spPr>
              <a:xfrm>
                <a:off x="4107100" y="3007860"/>
                <a:ext cx="4705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35509E9-44A3-4B27-BF17-7ABEB2B3BE11}"/>
                  </a:ext>
                </a:extLst>
              </p14:cNvPr>
              <p14:cNvContentPartPr/>
              <p14:nvPr/>
            </p14:nvContentPartPr>
            <p14:xfrm>
              <a:off x="4201780" y="3600420"/>
              <a:ext cx="420120" cy="78480"/>
            </p14:xfrm>
          </p:contentPart>
        </mc:Choice>
        <mc:Fallback>
          <p:pic>
            <p:nvPicPr>
              <p:cNvPr id="3" name="Freihand 2">
                <a:extLst>
                  <a:ext uri="{FF2B5EF4-FFF2-40B4-BE49-F238E27FC236}">
                    <a16:creationId xmlns:a16="http://schemas.microsoft.com/office/drawing/2014/main" id="{E35509E9-44A3-4B27-BF17-7ABEB2B3BE11}"/>
                  </a:ext>
                </a:extLst>
              </p:cNvPr>
              <p:cNvPicPr/>
              <p:nvPr/>
            </p:nvPicPr>
            <p:blipFill>
              <a:blip r:embed="rId6"/>
              <a:stretch>
                <a:fillRect/>
              </a:stretch>
            </p:blipFill>
            <p:spPr>
              <a:xfrm>
                <a:off x="4197460" y="3596100"/>
                <a:ext cx="428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2EB5344B-F181-40BC-A933-CD8044C21402}"/>
                  </a:ext>
                </a:extLst>
              </p14:cNvPr>
              <p14:cNvContentPartPr/>
              <p14:nvPr/>
            </p14:nvContentPartPr>
            <p14:xfrm>
              <a:off x="3658540" y="2693940"/>
              <a:ext cx="2561040" cy="420840"/>
            </p14:xfrm>
          </p:contentPart>
        </mc:Choice>
        <mc:Fallback>
          <p:pic>
            <p:nvPicPr>
              <p:cNvPr id="5" name="Freihand 4">
                <a:extLst>
                  <a:ext uri="{FF2B5EF4-FFF2-40B4-BE49-F238E27FC236}">
                    <a16:creationId xmlns:a16="http://schemas.microsoft.com/office/drawing/2014/main" id="{2EB5344B-F181-40BC-A933-CD8044C21402}"/>
                  </a:ext>
                </a:extLst>
              </p:cNvPr>
              <p:cNvPicPr/>
              <p:nvPr/>
            </p:nvPicPr>
            <p:blipFill>
              <a:blip r:embed="rId8"/>
              <a:stretch>
                <a:fillRect/>
              </a:stretch>
            </p:blipFill>
            <p:spPr>
              <a:xfrm>
                <a:off x="3654220" y="2689620"/>
                <a:ext cx="2569680" cy="429480"/>
              </a:xfrm>
              <a:prstGeom prst="rect">
                <a:avLst/>
              </a:prstGeom>
            </p:spPr>
          </p:pic>
        </mc:Fallback>
      </mc:AlternateContent>
    </p:spTree>
    <p:extLst>
      <p:ext uri="{BB962C8B-B14F-4D97-AF65-F5344CB8AC3E}">
        <p14:creationId xmlns:p14="http://schemas.microsoft.com/office/powerpoint/2010/main" val="194707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98EFE48-05D9-4C72-9169-E03971AEDDD1}"/>
                  </a:ext>
                </a:extLst>
              </p14:cNvPr>
              <p14:cNvContentPartPr/>
              <p14:nvPr/>
            </p14:nvContentPartPr>
            <p14:xfrm>
              <a:off x="3826660" y="1235580"/>
              <a:ext cx="5046120" cy="1948320"/>
            </p14:xfrm>
          </p:contentPart>
        </mc:Choice>
        <mc:Fallback>
          <p:pic>
            <p:nvPicPr>
              <p:cNvPr id="2" name="Freihand 1">
                <a:extLst>
                  <a:ext uri="{FF2B5EF4-FFF2-40B4-BE49-F238E27FC236}">
                    <a16:creationId xmlns:a16="http://schemas.microsoft.com/office/drawing/2014/main" id="{298EFE48-05D9-4C72-9169-E03971AEDDD1}"/>
                  </a:ext>
                </a:extLst>
              </p:cNvPr>
              <p:cNvPicPr/>
              <p:nvPr/>
            </p:nvPicPr>
            <p:blipFill>
              <a:blip r:embed="rId4"/>
              <a:stretch>
                <a:fillRect/>
              </a:stretch>
            </p:blipFill>
            <p:spPr>
              <a:xfrm>
                <a:off x="3822340" y="1231260"/>
                <a:ext cx="5054760" cy="1956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9998165-03FF-4029-B801-11DBC440A9ED}"/>
                  </a:ext>
                </a:extLst>
              </p14:cNvPr>
              <p14:cNvContentPartPr/>
              <p14:nvPr/>
            </p14:nvContentPartPr>
            <p14:xfrm>
              <a:off x="4270180" y="3568740"/>
              <a:ext cx="1814040" cy="64080"/>
            </p14:xfrm>
          </p:contentPart>
        </mc:Choice>
        <mc:Fallback>
          <p:pic>
            <p:nvPicPr>
              <p:cNvPr id="3" name="Freihand 2">
                <a:extLst>
                  <a:ext uri="{FF2B5EF4-FFF2-40B4-BE49-F238E27FC236}">
                    <a16:creationId xmlns:a16="http://schemas.microsoft.com/office/drawing/2014/main" id="{D9998165-03FF-4029-B801-11DBC440A9ED}"/>
                  </a:ext>
                </a:extLst>
              </p:cNvPr>
              <p:cNvPicPr/>
              <p:nvPr/>
            </p:nvPicPr>
            <p:blipFill>
              <a:blip r:embed="rId6"/>
              <a:stretch>
                <a:fillRect/>
              </a:stretch>
            </p:blipFill>
            <p:spPr>
              <a:xfrm>
                <a:off x="4265860" y="3564420"/>
                <a:ext cx="1822680" cy="72720"/>
              </a:xfrm>
              <a:prstGeom prst="rect">
                <a:avLst/>
              </a:prstGeom>
            </p:spPr>
          </p:pic>
        </mc:Fallback>
      </mc:AlternateContent>
      <p:grpSp>
        <p:nvGrpSpPr>
          <p:cNvPr id="9" name="Gruppieren 8">
            <a:extLst>
              <a:ext uri="{FF2B5EF4-FFF2-40B4-BE49-F238E27FC236}">
                <a16:creationId xmlns:a16="http://schemas.microsoft.com/office/drawing/2014/main" id="{B7FD5F49-A58D-449C-9FBC-8BF85691F85A}"/>
              </a:ext>
            </a:extLst>
          </p:cNvPr>
          <p:cNvGrpSpPr/>
          <p:nvPr/>
        </p:nvGrpSpPr>
        <p:grpSpPr>
          <a:xfrm>
            <a:off x="4380700" y="3008580"/>
            <a:ext cx="367560" cy="212040"/>
            <a:chOff x="4380700" y="3008580"/>
            <a:chExt cx="367560" cy="21204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E379DEBB-A342-4807-8B88-24277FFD66DA}"/>
                    </a:ext>
                  </a:extLst>
                </p14:cNvPr>
                <p14:cNvContentPartPr/>
                <p14:nvPr/>
              </p14:nvContentPartPr>
              <p14:xfrm>
                <a:off x="4380700" y="3026580"/>
                <a:ext cx="142200" cy="194040"/>
              </p14:xfrm>
            </p:contentPart>
          </mc:Choice>
          <mc:Fallback>
            <p:pic>
              <p:nvPicPr>
                <p:cNvPr id="5" name="Freihand 4">
                  <a:extLst>
                    <a:ext uri="{FF2B5EF4-FFF2-40B4-BE49-F238E27FC236}">
                      <a16:creationId xmlns:a16="http://schemas.microsoft.com/office/drawing/2014/main" id="{E379DEBB-A342-4807-8B88-24277FFD66DA}"/>
                    </a:ext>
                  </a:extLst>
                </p:cNvPr>
                <p:cNvPicPr/>
                <p:nvPr/>
              </p:nvPicPr>
              <p:blipFill>
                <a:blip r:embed="rId8"/>
                <a:stretch>
                  <a:fillRect/>
                </a:stretch>
              </p:blipFill>
              <p:spPr>
                <a:xfrm>
                  <a:off x="4376380" y="3022260"/>
                  <a:ext cx="1508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4EA501FB-AC1A-4D5A-9008-0D248E05E73F}"/>
                    </a:ext>
                  </a:extLst>
                </p14:cNvPr>
                <p14:cNvContentPartPr/>
                <p14:nvPr/>
              </p14:nvContentPartPr>
              <p14:xfrm>
                <a:off x="4577620" y="3008580"/>
                <a:ext cx="170640" cy="167040"/>
              </p14:xfrm>
            </p:contentPart>
          </mc:Choice>
          <mc:Fallback>
            <p:pic>
              <p:nvPicPr>
                <p:cNvPr id="8" name="Freihand 7">
                  <a:extLst>
                    <a:ext uri="{FF2B5EF4-FFF2-40B4-BE49-F238E27FC236}">
                      <a16:creationId xmlns:a16="http://schemas.microsoft.com/office/drawing/2014/main" id="{4EA501FB-AC1A-4D5A-9008-0D248E05E73F}"/>
                    </a:ext>
                  </a:extLst>
                </p:cNvPr>
                <p:cNvPicPr/>
                <p:nvPr/>
              </p:nvPicPr>
              <p:blipFill>
                <a:blip r:embed="rId10"/>
                <a:stretch>
                  <a:fillRect/>
                </a:stretch>
              </p:blipFill>
              <p:spPr>
                <a:xfrm>
                  <a:off x="4573300" y="3004260"/>
                  <a:ext cx="179280" cy="17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B4F24C55-3270-4FA6-BCFC-CB8D19F00036}"/>
                  </a:ext>
                </a:extLst>
              </p14:cNvPr>
              <p14:cNvContentPartPr/>
              <p14:nvPr/>
            </p14:nvContentPartPr>
            <p14:xfrm>
              <a:off x="197140" y="3920460"/>
              <a:ext cx="1836360" cy="104400"/>
            </p14:xfrm>
          </p:contentPart>
        </mc:Choice>
        <mc:Fallback>
          <p:pic>
            <p:nvPicPr>
              <p:cNvPr id="10" name="Freihand 9">
                <a:extLst>
                  <a:ext uri="{FF2B5EF4-FFF2-40B4-BE49-F238E27FC236}">
                    <a16:creationId xmlns:a16="http://schemas.microsoft.com/office/drawing/2014/main" id="{B4F24C55-3270-4FA6-BCFC-CB8D19F00036}"/>
                  </a:ext>
                </a:extLst>
              </p:cNvPr>
              <p:cNvPicPr/>
              <p:nvPr/>
            </p:nvPicPr>
            <p:blipFill>
              <a:blip r:embed="rId12"/>
              <a:stretch>
                <a:fillRect/>
              </a:stretch>
            </p:blipFill>
            <p:spPr>
              <a:xfrm>
                <a:off x="192820" y="3916140"/>
                <a:ext cx="1845000" cy="113040"/>
              </a:xfrm>
              <a:prstGeom prst="rect">
                <a:avLst/>
              </a:prstGeom>
            </p:spPr>
          </p:pic>
        </mc:Fallback>
      </mc:AlternateContent>
      <p:grpSp>
        <p:nvGrpSpPr>
          <p:cNvPr id="16" name="Gruppieren 15">
            <a:extLst>
              <a:ext uri="{FF2B5EF4-FFF2-40B4-BE49-F238E27FC236}">
                <a16:creationId xmlns:a16="http://schemas.microsoft.com/office/drawing/2014/main" id="{A0595FBC-427D-44DA-BA01-E35EAB13D334}"/>
              </a:ext>
            </a:extLst>
          </p:cNvPr>
          <p:cNvGrpSpPr/>
          <p:nvPr/>
        </p:nvGrpSpPr>
        <p:grpSpPr>
          <a:xfrm>
            <a:off x="689980" y="3283260"/>
            <a:ext cx="617040" cy="211680"/>
            <a:chOff x="689980" y="3283260"/>
            <a:chExt cx="617040" cy="211680"/>
          </a:xfrm>
        </p:grpSpPr>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CDC84EED-DAF0-4D3C-8073-7D16F415C459}"/>
                    </a:ext>
                  </a:extLst>
                </p14:cNvPr>
                <p14:cNvContentPartPr/>
                <p14:nvPr/>
              </p14:nvContentPartPr>
              <p14:xfrm>
                <a:off x="689980" y="3361020"/>
                <a:ext cx="205200" cy="133920"/>
              </p14:xfrm>
            </p:contentPart>
          </mc:Choice>
          <mc:Fallback>
            <p:pic>
              <p:nvPicPr>
                <p:cNvPr id="12" name="Freihand 11">
                  <a:extLst>
                    <a:ext uri="{FF2B5EF4-FFF2-40B4-BE49-F238E27FC236}">
                      <a16:creationId xmlns:a16="http://schemas.microsoft.com/office/drawing/2014/main" id="{CDC84EED-DAF0-4D3C-8073-7D16F415C459}"/>
                    </a:ext>
                  </a:extLst>
                </p:cNvPr>
                <p:cNvPicPr/>
                <p:nvPr/>
              </p:nvPicPr>
              <p:blipFill>
                <a:blip r:embed="rId14"/>
                <a:stretch>
                  <a:fillRect/>
                </a:stretch>
              </p:blipFill>
              <p:spPr>
                <a:xfrm>
                  <a:off x="685660" y="3356700"/>
                  <a:ext cx="213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016578F4-FE94-4104-8A53-4252BDA78A89}"/>
                    </a:ext>
                  </a:extLst>
                </p14:cNvPr>
                <p14:cNvContentPartPr/>
                <p14:nvPr/>
              </p14:nvContentPartPr>
              <p14:xfrm>
                <a:off x="995980" y="3328260"/>
                <a:ext cx="75240" cy="102600"/>
              </p14:xfrm>
            </p:contentPart>
          </mc:Choice>
          <mc:Fallback>
            <p:pic>
              <p:nvPicPr>
                <p:cNvPr id="14" name="Freihand 13">
                  <a:extLst>
                    <a:ext uri="{FF2B5EF4-FFF2-40B4-BE49-F238E27FC236}">
                      <a16:creationId xmlns:a16="http://schemas.microsoft.com/office/drawing/2014/main" id="{016578F4-FE94-4104-8A53-4252BDA78A89}"/>
                    </a:ext>
                  </a:extLst>
                </p:cNvPr>
                <p:cNvPicPr/>
                <p:nvPr/>
              </p:nvPicPr>
              <p:blipFill>
                <a:blip r:embed="rId16"/>
                <a:stretch>
                  <a:fillRect/>
                </a:stretch>
              </p:blipFill>
              <p:spPr>
                <a:xfrm>
                  <a:off x="991660" y="3323940"/>
                  <a:ext cx="83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1AAE0065-8BD1-4124-B2B8-AB89A3FC1CB7}"/>
                    </a:ext>
                  </a:extLst>
                </p14:cNvPr>
                <p14:cNvContentPartPr/>
                <p14:nvPr/>
              </p14:nvContentPartPr>
              <p14:xfrm>
                <a:off x="1160140" y="3283260"/>
                <a:ext cx="146880" cy="126360"/>
              </p14:xfrm>
            </p:contentPart>
          </mc:Choice>
          <mc:Fallback>
            <p:pic>
              <p:nvPicPr>
                <p:cNvPr id="15" name="Freihand 14">
                  <a:extLst>
                    <a:ext uri="{FF2B5EF4-FFF2-40B4-BE49-F238E27FC236}">
                      <a16:creationId xmlns:a16="http://schemas.microsoft.com/office/drawing/2014/main" id="{1AAE0065-8BD1-4124-B2B8-AB89A3FC1CB7}"/>
                    </a:ext>
                  </a:extLst>
                </p:cNvPr>
                <p:cNvPicPr/>
                <p:nvPr/>
              </p:nvPicPr>
              <p:blipFill>
                <a:blip r:embed="rId18"/>
                <a:stretch>
                  <a:fillRect/>
                </a:stretch>
              </p:blipFill>
              <p:spPr>
                <a:xfrm>
                  <a:off x="1155820" y="3278940"/>
                  <a:ext cx="155520" cy="135000"/>
                </a:xfrm>
                <a:prstGeom prst="rect">
                  <a:avLst/>
                </a:prstGeom>
              </p:spPr>
            </p:pic>
          </mc:Fallback>
        </mc:AlternateContent>
      </p:grpSp>
      <p:grpSp>
        <p:nvGrpSpPr>
          <p:cNvPr id="20" name="Gruppieren 19">
            <a:extLst>
              <a:ext uri="{FF2B5EF4-FFF2-40B4-BE49-F238E27FC236}">
                <a16:creationId xmlns:a16="http://schemas.microsoft.com/office/drawing/2014/main" id="{3BD9B0EE-8CC4-412D-9E15-84662DB6922C}"/>
              </a:ext>
            </a:extLst>
          </p:cNvPr>
          <p:cNvGrpSpPr/>
          <p:nvPr/>
        </p:nvGrpSpPr>
        <p:grpSpPr>
          <a:xfrm>
            <a:off x="6730060" y="3540300"/>
            <a:ext cx="447480" cy="206280"/>
            <a:chOff x="6730060" y="3540300"/>
            <a:chExt cx="447480" cy="206280"/>
          </a:xfrm>
        </p:grpSpPr>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AB775A9A-2B75-45AD-8648-767A8D27F948}"/>
                    </a:ext>
                  </a:extLst>
                </p14:cNvPr>
                <p14:cNvContentPartPr/>
                <p14:nvPr/>
              </p14:nvContentPartPr>
              <p14:xfrm>
                <a:off x="6730060" y="3629220"/>
                <a:ext cx="249840" cy="16200"/>
              </p14:xfrm>
            </p:contentPart>
          </mc:Choice>
          <mc:Fallback>
            <p:pic>
              <p:nvPicPr>
                <p:cNvPr id="17" name="Freihand 16">
                  <a:extLst>
                    <a:ext uri="{FF2B5EF4-FFF2-40B4-BE49-F238E27FC236}">
                      <a16:creationId xmlns:a16="http://schemas.microsoft.com/office/drawing/2014/main" id="{AB775A9A-2B75-45AD-8648-767A8D27F948}"/>
                    </a:ext>
                  </a:extLst>
                </p:cNvPr>
                <p:cNvPicPr/>
                <p:nvPr/>
              </p:nvPicPr>
              <p:blipFill>
                <a:blip r:embed="rId20"/>
                <a:stretch>
                  <a:fillRect/>
                </a:stretch>
              </p:blipFill>
              <p:spPr>
                <a:xfrm>
                  <a:off x="6725740" y="3624900"/>
                  <a:ext cx="258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73FB1689-9D70-4581-9C9D-6805FE15B4C7}"/>
                    </a:ext>
                  </a:extLst>
                </p14:cNvPr>
                <p14:cNvContentPartPr/>
                <p14:nvPr/>
              </p14:nvContentPartPr>
              <p14:xfrm>
                <a:off x="6783340" y="3639660"/>
                <a:ext cx="235440" cy="49680"/>
              </p14:xfrm>
            </p:contentPart>
          </mc:Choice>
          <mc:Fallback>
            <p:pic>
              <p:nvPicPr>
                <p:cNvPr id="18" name="Freihand 17">
                  <a:extLst>
                    <a:ext uri="{FF2B5EF4-FFF2-40B4-BE49-F238E27FC236}">
                      <a16:creationId xmlns:a16="http://schemas.microsoft.com/office/drawing/2014/main" id="{73FB1689-9D70-4581-9C9D-6805FE15B4C7}"/>
                    </a:ext>
                  </a:extLst>
                </p:cNvPr>
                <p:cNvPicPr/>
                <p:nvPr/>
              </p:nvPicPr>
              <p:blipFill>
                <a:blip r:embed="rId22"/>
                <a:stretch>
                  <a:fillRect/>
                </a:stretch>
              </p:blipFill>
              <p:spPr>
                <a:xfrm>
                  <a:off x="6779020" y="3635340"/>
                  <a:ext cx="2440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F5122651-5919-4AE9-A3A3-CD4417331F40}"/>
                    </a:ext>
                  </a:extLst>
                </p14:cNvPr>
                <p14:cNvContentPartPr/>
                <p14:nvPr/>
              </p14:nvContentPartPr>
              <p14:xfrm>
                <a:off x="7016980" y="3540300"/>
                <a:ext cx="160560" cy="206280"/>
              </p14:xfrm>
            </p:contentPart>
          </mc:Choice>
          <mc:Fallback>
            <p:pic>
              <p:nvPicPr>
                <p:cNvPr id="19" name="Freihand 18">
                  <a:extLst>
                    <a:ext uri="{FF2B5EF4-FFF2-40B4-BE49-F238E27FC236}">
                      <a16:creationId xmlns:a16="http://schemas.microsoft.com/office/drawing/2014/main" id="{F5122651-5919-4AE9-A3A3-CD4417331F40}"/>
                    </a:ext>
                  </a:extLst>
                </p:cNvPr>
                <p:cNvPicPr/>
                <p:nvPr/>
              </p:nvPicPr>
              <p:blipFill>
                <a:blip r:embed="rId24"/>
                <a:stretch>
                  <a:fillRect/>
                </a:stretch>
              </p:blipFill>
              <p:spPr>
                <a:xfrm>
                  <a:off x="7012660" y="3535980"/>
                  <a:ext cx="169200" cy="214920"/>
                </a:xfrm>
                <a:prstGeom prst="rect">
                  <a:avLst/>
                </a:prstGeom>
              </p:spPr>
            </p:pic>
          </mc:Fallback>
        </mc:AlternateContent>
      </p:grpSp>
      <p:grpSp>
        <p:nvGrpSpPr>
          <p:cNvPr id="23" name="Gruppieren 22">
            <a:extLst>
              <a:ext uri="{FF2B5EF4-FFF2-40B4-BE49-F238E27FC236}">
                <a16:creationId xmlns:a16="http://schemas.microsoft.com/office/drawing/2014/main" id="{99249F96-2963-4B47-91E1-F8FA84DFC638}"/>
              </a:ext>
            </a:extLst>
          </p:cNvPr>
          <p:cNvGrpSpPr/>
          <p:nvPr/>
        </p:nvGrpSpPr>
        <p:grpSpPr>
          <a:xfrm>
            <a:off x="7434940" y="3398100"/>
            <a:ext cx="183600" cy="185760"/>
            <a:chOff x="7434940" y="3398100"/>
            <a:chExt cx="183600" cy="185760"/>
          </a:xfrm>
        </p:grpSpPr>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1EED37EF-3A0D-472C-A24B-58AA69A7D260}"/>
                    </a:ext>
                  </a:extLst>
                </p14:cNvPr>
                <p14:cNvContentPartPr/>
                <p14:nvPr/>
              </p14:nvContentPartPr>
              <p14:xfrm>
                <a:off x="7537900" y="3431940"/>
                <a:ext cx="13680" cy="116640"/>
              </p14:xfrm>
            </p:contentPart>
          </mc:Choice>
          <mc:Fallback>
            <p:pic>
              <p:nvPicPr>
                <p:cNvPr id="21" name="Freihand 20">
                  <a:extLst>
                    <a:ext uri="{FF2B5EF4-FFF2-40B4-BE49-F238E27FC236}">
                      <a16:creationId xmlns:a16="http://schemas.microsoft.com/office/drawing/2014/main" id="{1EED37EF-3A0D-472C-A24B-58AA69A7D260}"/>
                    </a:ext>
                  </a:extLst>
                </p:cNvPr>
                <p:cNvPicPr/>
                <p:nvPr/>
              </p:nvPicPr>
              <p:blipFill>
                <a:blip r:embed="rId26"/>
                <a:stretch>
                  <a:fillRect/>
                </a:stretch>
              </p:blipFill>
              <p:spPr>
                <a:xfrm>
                  <a:off x="7533580" y="3427620"/>
                  <a:ext cx="22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F3506959-0F0B-45FE-AB44-6FB2AF66A74E}"/>
                    </a:ext>
                  </a:extLst>
                </p14:cNvPr>
                <p14:cNvContentPartPr/>
                <p14:nvPr/>
              </p14:nvContentPartPr>
              <p14:xfrm>
                <a:off x="7434940" y="3398100"/>
                <a:ext cx="183600" cy="185760"/>
              </p14:xfrm>
            </p:contentPart>
          </mc:Choice>
          <mc:Fallback>
            <p:pic>
              <p:nvPicPr>
                <p:cNvPr id="22" name="Freihand 21">
                  <a:extLst>
                    <a:ext uri="{FF2B5EF4-FFF2-40B4-BE49-F238E27FC236}">
                      <a16:creationId xmlns:a16="http://schemas.microsoft.com/office/drawing/2014/main" id="{F3506959-0F0B-45FE-AB44-6FB2AF66A74E}"/>
                    </a:ext>
                  </a:extLst>
                </p:cNvPr>
                <p:cNvPicPr/>
                <p:nvPr/>
              </p:nvPicPr>
              <p:blipFill>
                <a:blip r:embed="rId28"/>
                <a:stretch>
                  <a:fillRect/>
                </a:stretch>
              </p:blipFill>
              <p:spPr>
                <a:xfrm>
                  <a:off x="7430620" y="3393780"/>
                  <a:ext cx="192240" cy="19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CF510CE7-3E31-466D-961A-A70A984C7269}"/>
                  </a:ext>
                </a:extLst>
              </p14:cNvPr>
              <p14:cNvContentPartPr/>
              <p14:nvPr/>
            </p14:nvContentPartPr>
            <p14:xfrm>
              <a:off x="5698660" y="3525180"/>
              <a:ext cx="393480" cy="57600"/>
            </p14:xfrm>
          </p:contentPart>
        </mc:Choice>
        <mc:Fallback>
          <p:pic>
            <p:nvPicPr>
              <p:cNvPr id="24" name="Freihand 23">
                <a:extLst>
                  <a:ext uri="{FF2B5EF4-FFF2-40B4-BE49-F238E27FC236}">
                    <a16:creationId xmlns:a16="http://schemas.microsoft.com/office/drawing/2014/main" id="{CF510CE7-3E31-466D-961A-A70A984C7269}"/>
                  </a:ext>
                </a:extLst>
              </p:cNvPr>
              <p:cNvPicPr/>
              <p:nvPr/>
            </p:nvPicPr>
            <p:blipFill>
              <a:blip r:embed="rId30"/>
              <a:stretch>
                <a:fillRect/>
              </a:stretch>
            </p:blipFill>
            <p:spPr>
              <a:xfrm>
                <a:off x="5694340" y="3520860"/>
                <a:ext cx="4021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E9DACEE5-F3B0-4B9C-989B-E060A4904B7A}"/>
                  </a:ext>
                </a:extLst>
              </p14:cNvPr>
              <p14:cNvContentPartPr/>
              <p14:nvPr/>
            </p14:nvContentPartPr>
            <p14:xfrm>
              <a:off x="5695780" y="4207740"/>
              <a:ext cx="322560" cy="41040"/>
            </p14:xfrm>
          </p:contentPart>
        </mc:Choice>
        <mc:Fallback>
          <p:pic>
            <p:nvPicPr>
              <p:cNvPr id="25" name="Freihand 24">
                <a:extLst>
                  <a:ext uri="{FF2B5EF4-FFF2-40B4-BE49-F238E27FC236}">
                    <a16:creationId xmlns:a16="http://schemas.microsoft.com/office/drawing/2014/main" id="{E9DACEE5-F3B0-4B9C-989B-E060A4904B7A}"/>
                  </a:ext>
                </a:extLst>
              </p:cNvPr>
              <p:cNvPicPr/>
              <p:nvPr/>
            </p:nvPicPr>
            <p:blipFill>
              <a:blip r:embed="rId32"/>
              <a:stretch>
                <a:fillRect/>
              </a:stretch>
            </p:blipFill>
            <p:spPr>
              <a:xfrm>
                <a:off x="5691460" y="4203420"/>
                <a:ext cx="331200" cy="49680"/>
              </a:xfrm>
              <a:prstGeom prst="rect">
                <a:avLst/>
              </a:prstGeom>
            </p:spPr>
          </p:pic>
        </mc:Fallback>
      </mc:AlternateContent>
      <p:grpSp>
        <p:nvGrpSpPr>
          <p:cNvPr id="28" name="Gruppieren 27">
            <a:extLst>
              <a:ext uri="{FF2B5EF4-FFF2-40B4-BE49-F238E27FC236}">
                <a16:creationId xmlns:a16="http://schemas.microsoft.com/office/drawing/2014/main" id="{CD02D9CE-A0E5-4CA5-A371-075DF51A4ADD}"/>
              </a:ext>
            </a:extLst>
          </p:cNvPr>
          <p:cNvGrpSpPr/>
          <p:nvPr/>
        </p:nvGrpSpPr>
        <p:grpSpPr>
          <a:xfrm>
            <a:off x="131620" y="1654620"/>
            <a:ext cx="3286080" cy="1141560"/>
            <a:chOff x="131620" y="1654620"/>
            <a:chExt cx="3286080" cy="1141560"/>
          </a:xfrm>
        </p:grpSpPr>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290743B4-579E-4F9C-990C-C13DD7DDF680}"/>
                    </a:ext>
                  </a:extLst>
                </p14:cNvPr>
                <p14:cNvContentPartPr/>
                <p14:nvPr/>
              </p14:nvContentPartPr>
              <p14:xfrm>
                <a:off x="983740" y="1752540"/>
                <a:ext cx="150480" cy="2160"/>
              </p14:xfrm>
            </p:contentPart>
          </mc:Choice>
          <mc:Fallback>
            <p:pic>
              <p:nvPicPr>
                <p:cNvPr id="26" name="Freihand 25">
                  <a:extLst>
                    <a:ext uri="{FF2B5EF4-FFF2-40B4-BE49-F238E27FC236}">
                      <a16:creationId xmlns:a16="http://schemas.microsoft.com/office/drawing/2014/main" id="{290743B4-579E-4F9C-990C-C13DD7DDF680}"/>
                    </a:ext>
                  </a:extLst>
                </p:cNvPr>
                <p:cNvPicPr/>
                <p:nvPr/>
              </p:nvPicPr>
              <p:blipFill>
                <a:blip r:embed="rId34"/>
                <a:stretch>
                  <a:fillRect/>
                </a:stretch>
              </p:blipFill>
              <p:spPr>
                <a:xfrm>
                  <a:off x="979420" y="1748220"/>
                  <a:ext cx="1591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03CB2656-EC75-4932-BB50-11DB3FDAC3EF}"/>
                    </a:ext>
                  </a:extLst>
                </p14:cNvPr>
                <p14:cNvContentPartPr/>
                <p14:nvPr/>
              </p14:nvContentPartPr>
              <p14:xfrm>
                <a:off x="131620" y="1654620"/>
                <a:ext cx="3286080" cy="1141560"/>
              </p14:xfrm>
            </p:contentPart>
          </mc:Choice>
          <mc:Fallback>
            <p:pic>
              <p:nvPicPr>
                <p:cNvPr id="27" name="Freihand 26">
                  <a:extLst>
                    <a:ext uri="{FF2B5EF4-FFF2-40B4-BE49-F238E27FC236}">
                      <a16:creationId xmlns:a16="http://schemas.microsoft.com/office/drawing/2014/main" id="{03CB2656-EC75-4932-BB50-11DB3FDAC3EF}"/>
                    </a:ext>
                  </a:extLst>
                </p:cNvPr>
                <p:cNvPicPr/>
                <p:nvPr/>
              </p:nvPicPr>
              <p:blipFill>
                <a:blip r:embed="rId36"/>
                <a:stretch>
                  <a:fillRect/>
                </a:stretch>
              </p:blipFill>
              <p:spPr>
                <a:xfrm>
                  <a:off x="127300" y="1650300"/>
                  <a:ext cx="3294720" cy="1150200"/>
                </a:xfrm>
                <a:prstGeom prst="rect">
                  <a:avLst/>
                </a:prstGeom>
              </p:spPr>
            </p:pic>
          </mc:Fallback>
        </mc:AlternateContent>
      </p:grpSp>
      <p:grpSp>
        <p:nvGrpSpPr>
          <p:cNvPr id="32" name="Gruppieren 31">
            <a:extLst>
              <a:ext uri="{FF2B5EF4-FFF2-40B4-BE49-F238E27FC236}">
                <a16:creationId xmlns:a16="http://schemas.microsoft.com/office/drawing/2014/main" id="{5CC52725-CBE6-4FEB-8300-094C64DDC18D}"/>
              </a:ext>
            </a:extLst>
          </p:cNvPr>
          <p:cNvGrpSpPr/>
          <p:nvPr/>
        </p:nvGrpSpPr>
        <p:grpSpPr>
          <a:xfrm>
            <a:off x="4278460" y="2080140"/>
            <a:ext cx="3691800" cy="110520"/>
            <a:chOff x="4278460" y="2080140"/>
            <a:chExt cx="3691800" cy="110520"/>
          </a:xfrm>
        </p:grpSpPr>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0ACAB121-B018-4816-988D-BD2045CF2474}"/>
                    </a:ext>
                  </a:extLst>
                </p14:cNvPr>
                <p14:cNvContentPartPr/>
                <p14:nvPr/>
              </p14:nvContentPartPr>
              <p14:xfrm>
                <a:off x="4278460" y="2087700"/>
                <a:ext cx="1807920" cy="102960"/>
              </p14:xfrm>
            </p:contentPart>
          </mc:Choice>
          <mc:Fallback>
            <p:pic>
              <p:nvPicPr>
                <p:cNvPr id="29" name="Freihand 28">
                  <a:extLst>
                    <a:ext uri="{FF2B5EF4-FFF2-40B4-BE49-F238E27FC236}">
                      <a16:creationId xmlns:a16="http://schemas.microsoft.com/office/drawing/2014/main" id="{0ACAB121-B018-4816-988D-BD2045CF2474}"/>
                    </a:ext>
                  </a:extLst>
                </p:cNvPr>
                <p:cNvPicPr/>
                <p:nvPr/>
              </p:nvPicPr>
              <p:blipFill>
                <a:blip r:embed="rId38"/>
                <a:stretch>
                  <a:fillRect/>
                </a:stretch>
              </p:blipFill>
              <p:spPr>
                <a:xfrm>
                  <a:off x="4274140" y="2083380"/>
                  <a:ext cx="1816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DAB4F434-C5DD-4CFF-ADB6-7541E6D12B2E}"/>
                    </a:ext>
                  </a:extLst>
                </p14:cNvPr>
                <p14:cNvContentPartPr/>
                <p14:nvPr/>
              </p14:nvContentPartPr>
              <p14:xfrm>
                <a:off x="6217780" y="2080140"/>
                <a:ext cx="1752480" cy="33480"/>
              </p14:xfrm>
            </p:contentPart>
          </mc:Choice>
          <mc:Fallback>
            <p:pic>
              <p:nvPicPr>
                <p:cNvPr id="30" name="Freihand 29">
                  <a:extLst>
                    <a:ext uri="{FF2B5EF4-FFF2-40B4-BE49-F238E27FC236}">
                      <a16:creationId xmlns:a16="http://schemas.microsoft.com/office/drawing/2014/main" id="{DAB4F434-C5DD-4CFF-ADB6-7541E6D12B2E}"/>
                    </a:ext>
                  </a:extLst>
                </p:cNvPr>
                <p:cNvPicPr/>
                <p:nvPr/>
              </p:nvPicPr>
              <p:blipFill>
                <a:blip r:embed="rId40"/>
                <a:stretch>
                  <a:fillRect/>
                </a:stretch>
              </p:blipFill>
              <p:spPr>
                <a:xfrm>
                  <a:off x="6213460" y="2075820"/>
                  <a:ext cx="1761120" cy="4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D4E708D1-BAA4-4608-8047-9FCD47E78CE7}"/>
                  </a:ext>
                </a:extLst>
              </p14:cNvPr>
              <p14:cNvContentPartPr/>
              <p14:nvPr/>
            </p14:nvContentPartPr>
            <p14:xfrm>
              <a:off x="5316700" y="2761620"/>
              <a:ext cx="2390040" cy="83880"/>
            </p14:xfrm>
          </p:contentPart>
        </mc:Choice>
        <mc:Fallback>
          <p:pic>
            <p:nvPicPr>
              <p:cNvPr id="31" name="Freihand 30">
                <a:extLst>
                  <a:ext uri="{FF2B5EF4-FFF2-40B4-BE49-F238E27FC236}">
                    <a16:creationId xmlns:a16="http://schemas.microsoft.com/office/drawing/2014/main" id="{D4E708D1-BAA4-4608-8047-9FCD47E78CE7}"/>
                  </a:ext>
                </a:extLst>
              </p:cNvPr>
              <p:cNvPicPr/>
              <p:nvPr/>
            </p:nvPicPr>
            <p:blipFill>
              <a:blip r:embed="rId42"/>
              <a:stretch>
                <a:fillRect/>
              </a:stretch>
            </p:blipFill>
            <p:spPr>
              <a:xfrm>
                <a:off x="5312380" y="2757300"/>
                <a:ext cx="2398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5222C0FC-E736-4C7F-8C75-30BA5215C9D7}"/>
                  </a:ext>
                </a:extLst>
              </p14:cNvPr>
              <p14:cNvContentPartPr/>
              <p14:nvPr/>
            </p14:nvContentPartPr>
            <p14:xfrm>
              <a:off x="8690620" y="2182740"/>
              <a:ext cx="197640" cy="28080"/>
            </p14:xfrm>
          </p:contentPart>
        </mc:Choice>
        <mc:Fallback>
          <p:pic>
            <p:nvPicPr>
              <p:cNvPr id="33" name="Freihand 32">
                <a:extLst>
                  <a:ext uri="{FF2B5EF4-FFF2-40B4-BE49-F238E27FC236}">
                    <a16:creationId xmlns:a16="http://schemas.microsoft.com/office/drawing/2014/main" id="{5222C0FC-E736-4C7F-8C75-30BA5215C9D7}"/>
                  </a:ext>
                </a:extLst>
              </p:cNvPr>
              <p:cNvPicPr/>
              <p:nvPr/>
            </p:nvPicPr>
            <p:blipFill>
              <a:blip r:embed="rId44"/>
              <a:stretch>
                <a:fillRect/>
              </a:stretch>
            </p:blipFill>
            <p:spPr>
              <a:xfrm>
                <a:off x="8686300" y="2178420"/>
                <a:ext cx="206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3C531D56-B7CC-4977-A676-B78E0D348596}"/>
                  </a:ext>
                </a:extLst>
              </p14:cNvPr>
              <p14:cNvContentPartPr/>
              <p14:nvPr/>
            </p14:nvContentPartPr>
            <p14:xfrm>
              <a:off x="8749660" y="2245020"/>
              <a:ext cx="153720" cy="14040"/>
            </p14:xfrm>
          </p:contentPart>
        </mc:Choice>
        <mc:Fallback>
          <p:pic>
            <p:nvPicPr>
              <p:cNvPr id="34" name="Freihand 33">
                <a:extLst>
                  <a:ext uri="{FF2B5EF4-FFF2-40B4-BE49-F238E27FC236}">
                    <a16:creationId xmlns:a16="http://schemas.microsoft.com/office/drawing/2014/main" id="{3C531D56-B7CC-4977-A676-B78E0D348596}"/>
                  </a:ext>
                </a:extLst>
              </p:cNvPr>
              <p:cNvPicPr/>
              <p:nvPr/>
            </p:nvPicPr>
            <p:blipFill>
              <a:blip r:embed="rId46"/>
              <a:stretch>
                <a:fillRect/>
              </a:stretch>
            </p:blipFill>
            <p:spPr>
              <a:xfrm>
                <a:off x="8745340" y="2240700"/>
                <a:ext cx="162360" cy="22680"/>
              </a:xfrm>
              <a:prstGeom prst="rect">
                <a:avLst/>
              </a:prstGeom>
            </p:spPr>
          </p:pic>
        </mc:Fallback>
      </mc:AlternateContent>
      <p:grpSp>
        <p:nvGrpSpPr>
          <p:cNvPr id="74" name="Gruppieren 73">
            <a:extLst>
              <a:ext uri="{FF2B5EF4-FFF2-40B4-BE49-F238E27FC236}">
                <a16:creationId xmlns:a16="http://schemas.microsoft.com/office/drawing/2014/main" id="{C928C81E-D333-499B-BC3E-1DDC9C0CC82B}"/>
              </a:ext>
            </a:extLst>
          </p:cNvPr>
          <p:cNvGrpSpPr/>
          <p:nvPr/>
        </p:nvGrpSpPr>
        <p:grpSpPr>
          <a:xfrm>
            <a:off x="9111820" y="1813020"/>
            <a:ext cx="1185840" cy="673200"/>
            <a:chOff x="9111820" y="1813020"/>
            <a:chExt cx="1185840" cy="673200"/>
          </a:xfrm>
        </p:grpSpPr>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256EE1DA-C36E-4FE2-9AF5-795EDABA8DF9}"/>
                    </a:ext>
                  </a:extLst>
                </p14:cNvPr>
                <p14:cNvContentPartPr/>
                <p14:nvPr/>
              </p14:nvContentPartPr>
              <p14:xfrm>
                <a:off x="9199300" y="1930380"/>
                <a:ext cx="16200" cy="124200"/>
              </p14:xfrm>
            </p:contentPart>
          </mc:Choice>
          <mc:Fallback>
            <p:pic>
              <p:nvPicPr>
                <p:cNvPr id="36" name="Freihand 35">
                  <a:extLst>
                    <a:ext uri="{FF2B5EF4-FFF2-40B4-BE49-F238E27FC236}">
                      <a16:creationId xmlns:a16="http://schemas.microsoft.com/office/drawing/2014/main" id="{256EE1DA-C36E-4FE2-9AF5-795EDABA8DF9}"/>
                    </a:ext>
                  </a:extLst>
                </p:cNvPr>
                <p:cNvPicPr/>
                <p:nvPr/>
              </p:nvPicPr>
              <p:blipFill>
                <a:blip r:embed="rId48"/>
                <a:stretch>
                  <a:fillRect/>
                </a:stretch>
              </p:blipFill>
              <p:spPr>
                <a:xfrm>
                  <a:off x="9194980" y="1926060"/>
                  <a:ext cx="24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8EA6D700-D2E3-43FB-A89F-7EC1EC04A746}"/>
                    </a:ext>
                  </a:extLst>
                </p14:cNvPr>
                <p14:cNvContentPartPr/>
                <p14:nvPr/>
              </p14:nvContentPartPr>
              <p14:xfrm>
                <a:off x="9111820" y="1893660"/>
                <a:ext cx="166320" cy="195840"/>
              </p14:xfrm>
            </p:contentPart>
          </mc:Choice>
          <mc:Fallback>
            <p:pic>
              <p:nvPicPr>
                <p:cNvPr id="37" name="Freihand 36">
                  <a:extLst>
                    <a:ext uri="{FF2B5EF4-FFF2-40B4-BE49-F238E27FC236}">
                      <a16:creationId xmlns:a16="http://schemas.microsoft.com/office/drawing/2014/main" id="{8EA6D700-D2E3-43FB-A89F-7EC1EC04A746}"/>
                    </a:ext>
                  </a:extLst>
                </p:cNvPr>
                <p:cNvPicPr/>
                <p:nvPr/>
              </p:nvPicPr>
              <p:blipFill>
                <a:blip r:embed="rId50"/>
                <a:stretch>
                  <a:fillRect/>
                </a:stretch>
              </p:blipFill>
              <p:spPr>
                <a:xfrm>
                  <a:off x="9107500" y="1889340"/>
                  <a:ext cx="1749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8300FC9B-D3F1-447F-8C6D-59BA892BF9A0}"/>
                    </a:ext>
                  </a:extLst>
                </p14:cNvPr>
                <p14:cNvContentPartPr/>
                <p14:nvPr/>
              </p14:nvContentPartPr>
              <p14:xfrm>
                <a:off x="9341140" y="1915980"/>
                <a:ext cx="7200" cy="119880"/>
              </p14:xfrm>
            </p:contentPart>
          </mc:Choice>
          <mc:Fallback>
            <p:pic>
              <p:nvPicPr>
                <p:cNvPr id="38" name="Freihand 37">
                  <a:extLst>
                    <a:ext uri="{FF2B5EF4-FFF2-40B4-BE49-F238E27FC236}">
                      <a16:creationId xmlns:a16="http://schemas.microsoft.com/office/drawing/2014/main" id="{8300FC9B-D3F1-447F-8C6D-59BA892BF9A0}"/>
                    </a:ext>
                  </a:extLst>
                </p:cNvPr>
                <p:cNvPicPr/>
                <p:nvPr/>
              </p:nvPicPr>
              <p:blipFill>
                <a:blip r:embed="rId52"/>
                <a:stretch>
                  <a:fillRect/>
                </a:stretch>
              </p:blipFill>
              <p:spPr>
                <a:xfrm>
                  <a:off x="9336820" y="1911660"/>
                  <a:ext cx="15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DCE45D5A-8F80-4D49-95BB-B5FB9E7393C2}"/>
                    </a:ext>
                  </a:extLst>
                </p14:cNvPr>
                <p14:cNvContentPartPr/>
                <p14:nvPr/>
              </p14:nvContentPartPr>
              <p14:xfrm>
                <a:off x="9330700" y="1888260"/>
                <a:ext cx="147240" cy="139320"/>
              </p14:xfrm>
            </p:contentPart>
          </mc:Choice>
          <mc:Fallback>
            <p:pic>
              <p:nvPicPr>
                <p:cNvPr id="39" name="Freihand 38">
                  <a:extLst>
                    <a:ext uri="{FF2B5EF4-FFF2-40B4-BE49-F238E27FC236}">
                      <a16:creationId xmlns:a16="http://schemas.microsoft.com/office/drawing/2014/main" id="{DCE45D5A-8F80-4D49-95BB-B5FB9E7393C2}"/>
                    </a:ext>
                  </a:extLst>
                </p:cNvPr>
                <p:cNvPicPr/>
                <p:nvPr/>
              </p:nvPicPr>
              <p:blipFill>
                <a:blip r:embed="rId54"/>
                <a:stretch>
                  <a:fillRect/>
                </a:stretch>
              </p:blipFill>
              <p:spPr>
                <a:xfrm>
                  <a:off x="9326380" y="1883940"/>
                  <a:ext cx="1558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6BF67BF5-2F96-4CC4-8FD4-87BFF6AF4384}"/>
                    </a:ext>
                  </a:extLst>
                </p14:cNvPr>
                <p14:cNvContentPartPr/>
                <p14:nvPr/>
              </p14:nvContentPartPr>
              <p14:xfrm>
                <a:off x="9530140" y="1959540"/>
                <a:ext cx="74160" cy="18360"/>
              </p14:xfrm>
            </p:contentPart>
          </mc:Choice>
          <mc:Fallback>
            <p:pic>
              <p:nvPicPr>
                <p:cNvPr id="40" name="Freihand 39">
                  <a:extLst>
                    <a:ext uri="{FF2B5EF4-FFF2-40B4-BE49-F238E27FC236}">
                      <a16:creationId xmlns:a16="http://schemas.microsoft.com/office/drawing/2014/main" id="{6BF67BF5-2F96-4CC4-8FD4-87BFF6AF4384}"/>
                    </a:ext>
                  </a:extLst>
                </p:cNvPr>
                <p:cNvPicPr/>
                <p:nvPr/>
              </p:nvPicPr>
              <p:blipFill>
                <a:blip r:embed="rId56"/>
                <a:stretch>
                  <a:fillRect/>
                </a:stretch>
              </p:blipFill>
              <p:spPr>
                <a:xfrm>
                  <a:off x="9525820" y="1955220"/>
                  <a:ext cx="82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CFDC5FBA-6F71-40AF-8F28-741B13F381A0}"/>
                    </a:ext>
                  </a:extLst>
                </p14:cNvPr>
                <p14:cNvContentPartPr/>
                <p14:nvPr/>
              </p14:nvContentPartPr>
              <p14:xfrm>
                <a:off x="9622660" y="1894380"/>
                <a:ext cx="132840" cy="139680"/>
              </p14:xfrm>
            </p:contentPart>
          </mc:Choice>
          <mc:Fallback>
            <p:pic>
              <p:nvPicPr>
                <p:cNvPr id="41" name="Freihand 40">
                  <a:extLst>
                    <a:ext uri="{FF2B5EF4-FFF2-40B4-BE49-F238E27FC236}">
                      <a16:creationId xmlns:a16="http://schemas.microsoft.com/office/drawing/2014/main" id="{CFDC5FBA-6F71-40AF-8F28-741B13F381A0}"/>
                    </a:ext>
                  </a:extLst>
                </p:cNvPr>
                <p:cNvPicPr/>
                <p:nvPr/>
              </p:nvPicPr>
              <p:blipFill>
                <a:blip r:embed="rId58"/>
                <a:stretch>
                  <a:fillRect/>
                </a:stretch>
              </p:blipFill>
              <p:spPr>
                <a:xfrm>
                  <a:off x="9618340" y="1890060"/>
                  <a:ext cx="1414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F2864570-D7B9-44C7-B3F5-B502EE33CC81}"/>
                    </a:ext>
                  </a:extLst>
                </p14:cNvPr>
                <p14:cNvContentPartPr/>
                <p14:nvPr/>
              </p14:nvContentPartPr>
              <p14:xfrm>
                <a:off x="9588820" y="1892220"/>
                <a:ext cx="157680" cy="16200"/>
              </p14:xfrm>
            </p:contentPart>
          </mc:Choice>
          <mc:Fallback>
            <p:pic>
              <p:nvPicPr>
                <p:cNvPr id="42" name="Freihand 41">
                  <a:extLst>
                    <a:ext uri="{FF2B5EF4-FFF2-40B4-BE49-F238E27FC236}">
                      <a16:creationId xmlns:a16="http://schemas.microsoft.com/office/drawing/2014/main" id="{F2864570-D7B9-44C7-B3F5-B502EE33CC81}"/>
                    </a:ext>
                  </a:extLst>
                </p:cNvPr>
                <p:cNvPicPr/>
                <p:nvPr/>
              </p:nvPicPr>
              <p:blipFill>
                <a:blip r:embed="rId60"/>
                <a:stretch>
                  <a:fillRect/>
                </a:stretch>
              </p:blipFill>
              <p:spPr>
                <a:xfrm>
                  <a:off x="9584500" y="1887900"/>
                  <a:ext cx="166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Freihand 42">
                  <a:extLst>
                    <a:ext uri="{FF2B5EF4-FFF2-40B4-BE49-F238E27FC236}">
                      <a16:creationId xmlns:a16="http://schemas.microsoft.com/office/drawing/2014/main" id="{6E5A47D0-B8E0-4034-BF35-4F156B829F07}"/>
                    </a:ext>
                  </a:extLst>
                </p14:cNvPr>
                <p14:cNvContentPartPr/>
                <p14:nvPr/>
              </p14:nvContentPartPr>
              <p14:xfrm>
                <a:off x="9793300" y="1918140"/>
                <a:ext cx="110160" cy="65880"/>
              </p14:xfrm>
            </p:contentPart>
          </mc:Choice>
          <mc:Fallback>
            <p:pic>
              <p:nvPicPr>
                <p:cNvPr id="43" name="Freihand 42">
                  <a:extLst>
                    <a:ext uri="{FF2B5EF4-FFF2-40B4-BE49-F238E27FC236}">
                      <a16:creationId xmlns:a16="http://schemas.microsoft.com/office/drawing/2014/main" id="{6E5A47D0-B8E0-4034-BF35-4F156B829F07}"/>
                    </a:ext>
                  </a:extLst>
                </p:cNvPr>
                <p:cNvPicPr/>
                <p:nvPr/>
              </p:nvPicPr>
              <p:blipFill>
                <a:blip r:embed="rId62"/>
                <a:stretch>
                  <a:fillRect/>
                </a:stretch>
              </p:blipFill>
              <p:spPr>
                <a:xfrm>
                  <a:off x="9788980" y="1913820"/>
                  <a:ext cx="118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Freihand 43">
                  <a:extLst>
                    <a:ext uri="{FF2B5EF4-FFF2-40B4-BE49-F238E27FC236}">
                      <a16:creationId xmlns:a16="http://schemas.microsoft.com/office/drawing/2014/main" id="{0F40BAD1-A854-4999-B9D5-BF41448A4B8B}"/>
                    </a:ext>
                  </a:extLst>
                </p14:cNvPr>
                <p14:cNvContentPartPr/>
                <p14:nvPr/>
              </p14:nvContentPartPr>
              <p14:xfrm>
                <a:off x="9902380" y="1930380"/>
                <a:ext cx="64440" cy="42840"/>
              </p14:xfrm>
            </p:contentPart>
          </mc:Choice>
          <mc:Fallback>
            <p:pic>
              <p:nvPicPr>
                <p:cNvPr id="44" name="Freihand 43">
                  <a:extLst>
                    <a:ext uri="{FF2B5EF4-FFF2-40B4-BE49-F238E27FC236}">
                      <a16:creationId xmlns:a16="http://schemas.microsoft.com/office/drawing/2014/main" id="{0F40BAD1-A854-4999-B9D5-BF41448A4B8B}"/>
                    </a:ext>
                  </a:extLst>
                </p:cNvPr>
                <p:cNvPicPr/>
                <p:nvPr/>
              </p:nvPicPr>
              <p:blipFill>
                <a:blip r:embed="rId64"/>
                <a:stretch>
                  <a:fillRect/>
                </a:stretch>
              </p:blipFill>
              <p:spPr>
                <a:xfrm>
                  <a:off x="9898060" y="1926060"/>
                  <a:ext cx="730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F0EE279F-441D-446B-A7B5-49FB41917236}"/>
                    </a:ext>
                  </a:extLst>
                </p14:cNvPr>
                <p14:cNvContentPartPr/>
                <p14:nvPr/>
              </p14:nvContentPartPr>
              <p14:xfrm>
                <a:off x="9988420" y="1840020"/>
                <a:ext cx="20520" cy="143640"/>
              </p14:xfrm>
            </p:contentPart>
          </mc:Choice>
          <mc:Fallback>
            <p:pic>
              <p:nvPicPr>
                <p:cNvPr id="45" name="Freihand 44">
                  <a:extLst>
                    <a:ext uri="{FF2B5EF4-FFF2-40B4-BE49-F238E27FC236}">
                      <a16:creationId xmlns:a16="http://schemas.microsoft.com/office/drawing/2014/main" id="{F0EE279F-441D-446B-A7B5-49FB41917236}"/>
                    </a:ext>
                  </a:extLst>
                </p:cNvPr>
                <p:cNvPicPr/>
                <p:nvPr/>
              </p:nvPicPr>
              <p:blipFill>
                <a:blip r:embed="rId66"/>
                <a:stretch>
                  <a:fillRect/>
                </a:stretch>
              </p:blipFill>
              <p:spPr>
                <a:xfrm>
                  <a:off x="9984100" y="1835700"/>
                  <a:ext cx="29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D19BCD15-3778-40DF-9F2D-34991A7D7559}"/>
                    </a:ext>
                  </a:extLst>
                </p14:cNvPr>
                <p14:cNvContentPartPr/>
                <p14:nvPr/>
              </p14:nvContentPartPr>
              <p14:xfrm>
                <a:off x="9143140" y="2122980"/>
                <a:ext cx="827640" cy="69840"/>
              </p14:xfrm>
            </p:contentPart>
          </mc:Choice>
          <mc:Fallback>
            <p:pic>
              <p:nvPicPr>
                <p:cNvPr id="46" name="Freihand 45">
                  <a:extLst>
                    <a:ext uri="{FF2B5EF4-FFF2-40B4-BE49-F238E27FC236}">
                      <a16:creationId xmlns:a16="http://schemas.microsoft.com/office/drawing/2014/main" id="{D19BCD15-3778-40DF-9F2D-34991A7D7559}"/>
                    </a:ext>
                  </a:extLst>
                </p:cNvPr>
                <p:cNvPicPr/>
                <p:nvPr/>
              </p:nvPicPr>
              <p:blipFill>
                <a:blip r:embed="rId68"/>
                <a:stretch>
                  <a:fillRect/>
                </a:stretch>
              </p:blipFill>
              <p:spPr>
                <a:xfrm>
                  <a:off x="9138820" y="2118660"/>
                  <a:ext cx="836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7CDCD141-7D63-4DEC-A4F9-84AA76E4C595}"/>
                    </a:ext>
                  </a:extLst>
                </p14:cNvPr>
                <p14:cNvContentPartPr/>
                <p14:nvPr/>
              </p14:nvContentPartPr>
              <p14:xfrm>
                <a:off x="10040260" y="1820580"/>
                <a:ext cx="84600" cy="150480"/>
              </p14:xfrm>
            </p:contentPart>
          </mc:Choice>
          <mc:Fallback>
            <p:pic>
              <p:nvPicPr>
                <p:cNvPr id="48" name="Freihand 47">
                  <a:extLst>
                    <a:ext uri="{FF2B5EF4-FFF2-40B4-BE49-F238E27FC236}">
                      <a16:creationId xmlns:a16="http://schemas.microsoft.com/office/drawing/2014/main" id="{7CDCD141-7D63-4DEC-A4F9-84AA76E4C595}"/>
                    </a:ext>
                  </a:extLst>
                </p:cNvPr>
                <p:cNvPicPr/>
                <p:nvPr/>
              </p:nvPicPr>
              <p:blipFill>
                <a:blip r:embed="rId70"/>
                <a:stretch>
                  <a:fillRect/>
                </a:stretch>
              </p:blipFill>
              <p:spPr>
                <a:xfrm>
                  <a:off x="10035940" y="1816260"/>
                  <a:ext cx="93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FFEC652D-568C-48AB-BB11-5F582922301D}"/>
                    </a:ext>
                  </a:extLst>
                </p14:cNvPr>
                <p14:cNvContentPartPr/>
                <p14:nvPr/>
              </p14:nvContentPartPr>
              <p14:xfrm>
                <a:off x="10140340" y="1852260"/>
                <a:ext cx="87120" cy="119520"/>
              </p14:xfrm>
            </p:contentPart>
          </mc:Choice>
          <mc:Fallback>
            <p:pic>
              <p:nvPicPr>
                <p:cNvPr id="49" name="Freihand 48">
                  <a:extLst>
                    <a:ext uri="{FF2B5EF4-FFF2-40B4-BE49-F238E27FC236}">
                      <a16:creationId xmlns:a16="http://schemas.microsoft.com/office/drawing/2014/main" id="{FFEC652D-568C-48AB-BB11-5F582922301D}"/>
                    </a:ext>
                  </a:extLst>
                </p:cNvPr>
                <p:cNvPicPr/>
                <p:nvPr/>
              </p:nvPicPr>
              <p:blipFill>
                <a:blip r:embed="rId72"/>
                <a:stretch>
                  <a:fillRect/>
                </a:stretch>
              </p:blipFill>
              <p:spPr>
                <a:xfrm>
                  <a:off x="10136020" y="1847940"/>
                  <a:ext cx="95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218BA20D-47D7-4BB6-8BB5-6603BAD62C72}"/>
                    </a:ext>
                  </a:extLst>
                </p14:cNvPr>
                <p14:cNvContentPartPr/>
                <p14:nvPr/>
              </p14:nvContentPartPr>
              <p14:xfrm>
                <a:off x="10205140" y="1813020"/>
                <a:ext cx="84960" cy="204120"/>
              </p14:xfrm>
            </p:contentPart>
          </mc:Choice>
          <mc:Fallback>
            <p:pic>
              <p:nvPicPr>
                <p:cNvPr id="50" name="Freihand 49">
                  <a:extLst>
                    <a:ext uri="{FF2B5EF4-FFF2-40B4-BE49-F238E27FC236}">
                      <a16:creationId xmlns:a16="http://schemas.microsoft.com/office/drawing/2014/main" id="{218BA20D-47D7-4BB6-8BB5-6603BAD62C72}"/>
                    </a:ext>
                  </a:extLst>
                </p:cNvPr>
                <p:cNvPicPr/>
                <p:nvPr/>
              </p:nvPicPr>
              <p:blipFill>
                <a:blip r:embed="rId74"/>
                <a:stretch>
                  <a:fillRect/>
                </a:stretch>
              </p:blipFill>
              <p:spPr>
                <a:xfrm>
                  <a:off x="10200820" y="1808700"/>
                  <a:ext cx="936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3C66779D-E792-4104-8121-04E2694E644A}"/>
                    </a:ext>
                  </a:extLst>
                </p14:cNvPr>
                <p14:cNvContentPartPr/>
                <p14:nvPr/>
              </p14:nvContentPartPr>
              <p14:xfrm>
                <a:off x="9209020" y="2332140"/>
                <a:ext cx="18360" cy="144360"/>
              </p14:xfrm>
            </p:contentPart>
          </mc:Choice>
          <mc:Fallback>
            <p:pic>
              <p:nvPicPr>
                <p:cNvPr id="51" name="Freihand 50">
                  <a:extLst>
                    <a:ext uri="{FF2B5EF4-FFF2-40B4-BE49-F238E27FC236}">
                      <a16:creationId xmlns:a16="http://schemas.microsoft.com/office/drawing/2014/main" id="{3C66779D-E792-4104-8121-04E2694E644A}"/>
                    </a:ext>
                  </a:extLst>
                </p:cNvPr>
                <p:cNvPicPr/>
                <p:nvPr/>
              </p:nvPicPr>
              <p:blipFill>
                <a:blip r:embed="rId76"/>
                <a:stretch>
                  <a:fillRect/>
                </a:stretch>
              </p:blipFill>
              <p:spPr>
                <a:xfrm>
                  <a:off x="9204700" y="2327820"/>
                  <a:ext cx="27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Freihand 51">
                  <a:extLst>
                    <a:ext uri="{FF2B5EF4-FFF2-40B4-BE49-F238E27FC236}">
                      <a16:creationId xmlns:a16="http://schemas.microsoft.com/office/drawing/2014/main" id="{1DE296F0-4479-4FC6-8EAF-0C33C8B4781B}"/>
                    </a:ext>
                  </a:extLst>
                </p14:cNvPr>
                <p14:cNvContentPartPr/>
                <p14:nvPr/>
              </p14:nvContentPartPr>
              <p14:xfrm>
                <a:off x="9156460" y="2316660"/>
                <a:ext cx="157320" cy="169560"/>
              </p14:xfrm>
            </p:contentPart>
          </mc:Choice>
          <mc:Fallback>
            <p:pic>
              <p:nvPicPr>
                <p:cNvPr id="52" name="Freihand 51">
                  <a:extLst>
                    <a:ext uri="{FF2B5EF4-FFF2-40B4-BE49-F238E27FC236}">
                      <a16:creationId xmlns:a16="http://schemas.microsoft.com/office/drawing/2014/main" id="{1DE296F0-4479-4FC6-8EAF-0C33C8B4781B}"/>
                    </a:ext>
                  </a:extLst>
                </p:cNvPr>
                <p:cNvPicPr/>
                <p:nvPr/>
              </p:nvPicPr>
              <p:blipFill>
                <a:blip r:embed="rId78"/>
                <a:stretch>
                  <a:fillRect/>
                </a:stretch>
              </p:blipFill>
              <p:spPr>
                <a:xfrm>
                  <a:off x="9152140" y="2312340"/>
                  <a:ext cx="1659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Freihand 52">
                  <a:extLst>
                    <a:ext uri="{FF2B5EF4-FFF2-40B4-BE49-F238E27FC236}">
                      <a16:creationId xmlns:a16="http://schemas.microsoft.com/office/drawing/2014/main" id="{A9BB9031-174D-4D81-8D6B-131CEEFBE74B}"/>
                    </a:ext>
                  </a:extLst>
                </p14:cNvPr>
                <p14:cNvContentPartPr/>
                <p14:nvPr/>
              </p14:nvContentPartPr>
              <p14:xfrm>
                <a:off x="9359140" y="2343300"/>
                <a:ext cx="14760" cy="106560"/>
              </p14:xfrm>
            </p:contentPart>
          </mc:Choice>
          <mc:Fallback>
            <p:pic>
              <p:nvPicPr>
                <p:cNvPr id="53" name="Freihand 52">
                  <a:extLst>
                    <a:ext uri="{FF2B5EF4-FFF2-40B4-BE49-F238E27FC236}">
                      <a16:creationId xmlns:a16="http://schemas.microsoft.com/office/drawing/2014/main" id="{A9BB9031-174D-4D81-8D6B-131CEEFBE74B}"/>
                    </a:ext>
                  </a:extLst>
                </p:cNvPr>
                <p:cNvPicPr/>
                <p:nvPr/>
              </p:nvPicPr>
              <p:blipFill>
                <a:blip r:embed="rId80"/>
                <a:stretch>
                  <a:fillRect/>
                </a:stretch>
              </p:blipFill>
              <p:spPr>
                <a:xfrm>
                  <a:off x="9354820" y="2338980"/>
                  <a:ext cx="23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4" name="Freihand 53">
                  <a:extLst>
                    <a:ext uri="{FF2B5EF4-FFF2-40B4-BE49-F238E27FC236}">
                      <a16:creationId xmlns:a16="http://schemas.microsoft.com/office/drawing/2014/main" id="{71369FE9-56A0-4743-A7F3-5556004630AD}"/>
                    </a:ext>
                  </a:extLst>
                </p14:cNvPr>
                <p14:cNvContentPartPr/>
                <p14:nvPr/>
              </p14:nvContentPartPr>
              <p14:xfrm>
                <a:off x="9364180" y="2314140"/>
                <a:ext cx="149400" cy="159840"/>
              </p14:xfrm>
            </p:contentPart>
          </mc:Choice>
          <mc:Fallback>
            <p:pic>
              <p:nvPicPr>
                <p:cNvPr id="54" name="Freihand 53">
                  <a:extLst>
                    <a:ext uri="{FF2B5EF4-FFF2-40B4-BE49-F238E27FC236}">
                      <a16:creationId xmlns:a16="http://schemas.microsoft.com/office/drawing/2014/main" id="{71369FE9-56A0-4743-A7F3-5556004630AD}"/>
                    </a:ext>
                  </a:extLst>
                </p:cNvPr>
                <p:cNvPicPr/>
                <p:nvPr/>
              </p:nvPicPr>
              <p:blipFill>
                <a:blip r:embed="rId82"/>
                <a:stretch>
                  <a:fillRect/>
                </a:stretch>
              </p:blipFill>
              <p:spPr>
                <a:xfrm>
                  <a:off x="9359860" y="2309820"/>
                  <a:ext cx="158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FCD67D62-6B0B-4C36-8209-33EC4261DDD3}"/>
                    </a:ext>
                  </a:extLst>
                </p14:cNvPr>
                <p14:cNvContentPartPr/>
                <p14:nvPr/>
              </p14:nvContentPartPr>
              <p14:xfrm>
                <a:off x="9515380" y="2379660"/>
                <a:ext cx="108720" cy="19440"/>
              </p14:xfrm>
            </p:contentPart>
          </mc:Choice>
          <mc:Fallback>
            <p:pic>
              <p:nvPicPr>
                <p:cNvPr id="55" name="Freihand 54">
                  <a:extLst>
                    <a:ext uri="{FF2B5EF4-FFF2-40B4-BE49-F238E27FC236}">
                      <a16:creationId xmlns:a16="http://schemas.microsoft.com/office/drawing/2014/main" id="{FCD67D62-6B0B-4C36-8209-33EC4261DDD3}"/>
                    </a:ext>
                  </a:extLst>
                </p:cNvPr>
                <p:cNvPicPr/>
                <p:nvPr/>
              </p:nvPicPr>
              <p:blipFill>
                <a:blip r:embed="rId84"/>
                <a:stretch>
                  <a:fillRect/>
                </a:stretch>
              </p:blipFill>
              <p:spPr>
                <a:xfrm>
                  <a:off x="9511060" y="2375340"/>
                  <a:ext cx="1173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8B344FF6-E7CD-4C9D-B71E-5E8E19379760}"/>
                    </a:ext>
                  </a:extLst>
                </p14:cNvPr>
                <p14:cNvContentPartPr/>
                <p14:nvPr/>
              </p14:nvContentPartPr>
              <p14:xfrm>
                <a:off x="9670540" y="2327460"/>
                <a:ext cx="22320" cy="93240"/>
              </p14:xfrm>
            </p:contentPart>
          </mc:Choice>
          <mc:Fallback>
            <p:pic>
              <p:nvPicPr>
                <p:cNvPr id="56" name="Freihand 55">
                  <a:extLst>
                    <a:ext uri="{FF2B5EF4-FFF2-40B4-BE49-F238E27FC236}">
                      <a16:creationId xmlns:a16="http://schemas.microsoft.com/office/drawing/2014/main" id="{8B344FF6-E7CD-4C9D-B71E-5E8E19379760}"/>
                    </a:ext>
                  </a:extLst>
                </p:cNvPr>
                <p:cNvPicPr/>
                <p:nvPr/>
              </p:nvPicPr>
              <p:blipFill>
                <a:blip r:embed="rId86"/>
                <a:stretch>
                  <a:fillRect/>
                </a:stretch>
              </p:blipFill>
              <p:spPr>
                <a:xfrm>
                  <a:off x="9666220" y="2323140"/>
                  <a:ext cx="30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4D76E1D5-13C1-433A-B3C2-1B328717742D}"/>
                    </a:ext>
                  </a:extLst>
                </p14:cNvPr>
                <p14:cNvContentPartPr/>
                <p14:nvPr/>
              </p14:nvContentPartPr>
              <p14:xfrm>
                <a:off x="9601060" y="2317740"/>
                <a:ext cx="132480" cy="146160"/>
              </p14:xfrm>
            </p:contentPart>
          </mc:Choice>
          <mc:Fallback>
            <p:pic>
              <p:nvPicPr>
                <p:cNvPr id="57" name="Freihand 56">
                  <a:extLst>
                    <a:ext uri="{FF2B5EF4-FFF2-40B4-BE49-F238E27FC236}">
                      <a16:creationId xmlns:a16="http://schemas.microsoft.com/office/drawing/2014/main" id="{4D76E1D5-13C1-433A-B3C2-1B328717742D}"/>
                    </a:ext>
                  </a:extLst>
                </p:cNvPr>
                <p:cNvPicPr/>
                <p:nvPr/>
              </p:nvPicPr>
              <p:blipFill>
                <a:blip r:embed="rId88"/>
                <a:stretch>
                  <a:fillRect/>
                </a:stretch>
              </p:blipFill>
              <p:spPr>
                <a:xfrm>
                  <a:off x="9596740" y="2313420"/>
                  <a:ext cx="141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3" name="Freihand 62">
                  <a:extLst>
                    <a:ext uri="{FF2B5EF4-FFF2-40B4-BE49-F238E27FC236}">
                      <a16:creationId xmlns:a16="http://schemas.microsoft.com/office/drawing/2014/main" id="{043E2D2F-4DF3-4BFA-8728-544A339694E2}"/>
                    </a:ext>
                  </a:extLst>
                </p14:cNvPr>
                <p14:cNvContentPartPr/>
                <p14:nvPr/>
              </p14:nvContentPartPr>
              <p14:xfrm>
                <a:off x="9772780" y="2355540"/>
                <a:ext cx="85680" cy="92880"/>
              </p14:xfrm>
            </p:contentPart>
          </mc:Choice>
          <mc:Fallback>
            <p:pic>
              <p:nvPicPr>
                <p:cNvPr id="63" name="Freihand 62">
                  <a:extLst>
                    <a:ext uri="{FF2B5EF4-FFF2-40B4-BE49-F238E27FC236}">
                      <a16:creationId xmlns:a16="http://schemas.microsoft.com/office/drawing/2014/main" id="{043E2D2F-4DF3-4BFA-8728-544A339694E2}"/>
                    </a:ext>
                  </a:extLst>
                </p:cNvPr>
                <p:cNvPicPr/>
                <p:nvPr/>
              </p:nvPicPr>
              <p:blipFill>
                <a:blip r:embed="rId90"/>
                <a:stretch>
                  <a:fillRect/>
                </a:stretch>
              </p:blipFill>
              <p:spPr>
                <a:xfrm>
                  <a:off x="9768460" y="2351220"/>
                  <a:ext cx="94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4" name="Freihand 63">
                  <a:extLst>
                    <a:ext uri="{FF2B5EF4-FFF2-40B4-BE49-F238E27FC236}">
                      <a16:creationId xmlns:a16="http://schemas.microsoft.com/office/drawing/2014/main" id="{978D7E18-D18E-470B-AAB8-51E68139153D}"/>
                    </a:ext>
                  </a:extLst>
                </p14:cNvPr>
                <p14:cNvContentPartPr/>
                <p14:nvPr/>
              </p14:nvContentPartPr>
              <p14:xfrm>
                <a:off x="9864220" y="2356620"/>
                <a:ext cx="69840" cy="78120"/>
              </p14:xfrm>
            </p:contentPart>
          </mc:Choice>
          <mc:Fallback>
            <p:pic>
              <p:nvPicPr>
                <p:cNvPr id="64" name="Freihand 63">
                  <a:extLst>
                    <a:ext uri="{FF2B5EF4-FFF2-40B4-BE49-F238E27FC236}">
                      <a16:creationId xmlns:a16="http://schemas.microsoft.com/office/drawing/2014/main" id="{978D7E18-D18E-470B-AAB8-51E68139153D}"/>
                    </a:ext>
                  </a:extLst>
                </p:cNvPr>
                <p:cNvPicPr/>
                <p:nvPr/>
              </p:nvPicPr>
              <p:blipFill>
                <a:blip r:embed="rId92"/>
                <a:stretch>
                  <a:fillRect/>
                </a:stretch>
              </p:blipFill>
              <p:spPr>
                <a:xfrm>
                  <a:off x="9859900" y="2352300"/>
                  <a:ext cx="78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5" name="Freihand 64">
                  <a:extLst>
                    <a:ext uri="{FF2B5EF4-FFF2-40B4-BE49-F238E27FC236}">
                      <a16:creationId xmlns:a16="http://schemas.microsoft.com/office/drawing/2014/main" id="{0C8822D7-F208-4E05-9708-0FD023FCB8AE}"/>
                    </a:ext>
                  </a:extLst>
                </p14:cNvPr>
                <p14:cNvContentPartPr/>
                <p14:nvPr/>
              </p14:nvContentPartPr>
              <p14:xfrm>
                <a:off x="9941980" y="2257980"/>
                <a:ext cx="35280" cy="174960"/>
              </p14:xfrm>
            </p:contentPart>
          </mc:Choice>
          <mc:Fallback>
            <p:pic>
              <p:nvPicPr>
                <p:cNvPr id="65" name="Freihand 64">
                  <a:extLst>
                    <a:ext uri="{FF2B5EF4-FFF2-40B4-BE49-F238E27FC236}">
                      <a16:creationId xmlns:a16="http://schemas.microsoft.com/office/drawing/2014/main" id="{0C8822D7-F208-4E05-9708-0FD023FCB8AE}"/>
                    </a:ext>
                  </a:extLst>
                </p:cNvPr>
                <p:cNvPicPr/>
                <p:nvPr/>
              </p:nvPicPr>
              <p:blipFill>
                <a:blip r:embed="rId94"/>
                <a:stretch>
                  <a:fillRect/>
                </a:stretch>
              </p:blipFill>
              <p:spPr>
                <a:xfrm>
                  <a:off x="9937660" y="2253660"/>
                  <a:ext cx="439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6" name="Freihand 65">
                  <a:extLst>
                    <a:ext uri="{FF2B5EF4-FFF2-40B4-BE49-F238E27FC236}">
                      <a16:creationId xmlns:a16="http://schemas.microsoft.com/office/drawing/2014/main" id="{3092A090-6EA0-475A-8ACD-60693991AAB7}"/>
                    </a:ext>
                  </a:extLst>
                </p14:cNvPr>
                <p14:cNvContentPartPr/>
                <p14:nvPr/>
              </p14:nvContentPartPr>
              <p14:xfrm>
                <a:off x="9981220" y="2230980"/>
                <a:ext cx="61560" cy="194040"/>
              </p14:xfrm>
            </p:contentPart>
          </mc:Choice>
          <mc:Fallback>
            <p:pic>
              <p:nvPicPr>
                <p:cNvPr id="66" name="Freihand 65">
                  <a:extLst>
                    <a:ext uri="{FF2B5EF4-FFF2-40B4-BE49-F238E27FC236}">
                      <a16:creationId xmlns:a16="http://schemas.microsoft.com/office/drawing/2014/main" id="{3092A090-6EA0-475A-8ACD-60693991AAB7}"/>
                    </a:ext>
                  </a:extLst>
                </p:cNvPr>
                <p:cNvPicPr/>
                <p:nvPr/>
              </p:nvPicPr>
              <p:blipFill>
                <a:blip r:embed="rId96"/>
                <a:stretch>
                  <a:fillRect/>
                </a:stretch>
              </p:blipFill>
              <p:spPr>
                <a:xfrm>
                  <a:off x="9976900" y="2226660"/>
                  <a:ext cx="702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7" name="Freihand 66">
                  <a:extLst>
                    <a:ext uri="{FF2B5EF4-FFF2-40B4-BE49-F238E27FC236}">
                      <a16:creationId xmlns:a16="http://schemas.microsoft.com/office/drawing/2014/main" id="{757E5C3B-36DE-44EF-A95C-A19844972228}"/>
                    </a:ext>
                  </a:extLst>
                </p14:cNvPr>
                <p14:cNvContentPartPr/>
                <p14:nvPr/>
              </p14:nvContentPartPr>
              <p14:xfrm>
                <a:off x="10069420" y="2272020"/>
                <a:ext cx="28080" cy="114840"/>
              </p14:xfrm>
            </p:contentPart>
          </mc:Choice>
          <mc:Fallback>
            <p:pic>
              <p:nvPicPr>
                <p:cNvPr id="67" name="Freihand 66">
                  <a:extLst>
                    <a:ext uri="{FF2B5EF4-FFF2-40B4-BE49-F238E27FC236}">
                      <a16:creationId xmlns:a16="http://schemas.microsoft.com/office/drawing/2014/main" id="{757E5C3B-36DE-44EF-A95C-A19844972228}"/>
                    </a:ext>
                  </a:extLst>
                </p:cNvPr>
                <p:cNvPicPr/>
                <p:nvPr/>
              </p:nvPicPr>
              <p:blipFill>
                <a:blip r:embed="rId98"/>
                <a:stretch>
                  <a:fillRect/>
                </a:stretch>
              </p:blipFill>
              <p:spPr>
                <a:xfrm>
                  <a:off x="10065100" y="2267700"/>
                  <a:ext cx="36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8" name="Freihand 67">
                  <a:extLst>
                    <a:ext uri="{FF2B5EF4-FFF2-40B4-BE49-F238E27FC236}">
                      <a16:creationId xmlns:a16="http://schemas.microsoft.com/office/drawing/2014/main" id="{75D04A13-32ED-4F5D-A1A2-4CAC2AE637E4}"/>
                    </a:ext>
                  </a:extLst>
                </p14:cNvPr>
                <p14:cNvContentPartPr/>
                <p14:nvPr/>
              </p14:nvContentPartPr>
              <p14:xfrm>
                <a:off x="10039180" y="2313060"/>
                <a:ext cx="127080" cy="28080"/>
              </p14:xfrm>
            </p:contentPart>
          </mc:Choice>
          <mc:Fallback>
            <p:pic>
              <p:nvPicPr>
                <p:cNvPr id="68" name="Freihand 67">
                  <a:extLst>
                    <a:ext uri="{FF2B5EF4-FFF2-40B4-BE49-F238E27FC236}">
                      <a16:creationId xmlns:a16="http://schemas.microsoft.com/office/drawing/2014/main" id="{75D04A13-32ED-4F5D-A1A2-4CAC2AE637E4}"/>
                    </a:ext>
                  </a:extLst>
                </p:cNvPr>
                <p:cNvPicPr/>
                <p:nvPr/>
              </p:nvPicPr>
              <p:blipFill>
                <a:blip r:embed="rId100"/>
                <a:stretch>
                  <a:fillRect/>
                </a:stretch>
              </p:blipFill>
              <p:spPr>
                <a:xfrm>
                  <a:off x="10034860" y="2308740"/>
                  <a:ext cx="135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9" name="Freihand 68">
                  <a:extLst>
                    <a:ext uri="{FF2B5EF4-FFF2-40B4-BE49-F238E27FC236}">
                      <a16:creationId xmlns:a16="http://schemas.microsoft.com/office/drawing/2014/main" id="{AF357579-781F-42D7-9FA1-C732C87F6472}"/>
                    </a:ext>
                  </a:extLst>
                </p14:cNvPr>
                <p14:cNvContentPartPr/>
                <p14:nvPr/>
              </p14:nvContentPartPr>
              <p14:xfrm>
                <a:off x="10195420" y="2286420"/>
                <a:ext cx="54720" cy="96480"/>
              </p14:xfrm>
            </p:contentPart>
          </mc:Choice>
          <mc:Fallback>
            <p:pic>
              <p:nvPicPr>
                <p:cNvPr id="69" name="Freihand 68">
                  <a:extLst>
                    <a:ext uri="{FF2B5EF4-FFF2-40B4-BE49-F238E27FC236}">
                      <a16:creationId xmlns:a16="http://schemas.microsoft.com/office/drawing/2014/main" id="{AF357579-781F-42D7-9FA1-C732C87F6472}"/>
                    </a:ext>
                  </a:extLst>
                </p:cNvPr>
                <p:cNvPicPr/>
                <p:nvPr/>
              </p:nvPicPr>
              <p:blipFill>
                <a:blip r:embed="rId102"/>
                <a:stretch>
                  <a:fillRect/>
                </a:stretch>
              </p:blipFill>
              <p:spPr>
                <a:xfrm>
                  <a:off x="10191100" y="2282100"/>
                  <a:ext cx="63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0" name="Freihand 69">
                  <a:extLst>
                    <a:ext uri="{FF2B5EF4-FFF2-40B4-BE49-F238E27FC236}">
                      <a16:creationId xmlns:a16="http://schemas.microsoft.com/office/drawing/2014/main" id="{065BDCBE-9578-43AF-A075-CDC7EF6BE7EB}"/>
                    </a:ext>
                  </a:extLst>
                </p14:cNvPr>
                <p14:cNvContentPartPr/>
                <p14:nvPr/>
              </p14:nvContentPartPr>
              <p14:xfrm>
                <a:off x="10253020" y="2239260"/>
                <a:ext cx="44640" cy="182880"/>
              </p14:xfrm>
            </p:contentPart>
          </mc:Choice>
          <mc:Fallback>
            <p:pic>
              <p:nvPicPr>
                <p:cNvPr id="70" name="Freihand 69">
                  <a:extLst>
                    <a:ext uri="{FF2B5EF4-FFF2-40B4-BE49-F238E27FC236}">
                      <a16:creationId xmlns:a16="http://schemas.microsoft.com/office/drawing/2014/main" id="{065BDCBE-9578-43AF-A075-CDC7EF6BE7EB}"/>
                    </a:ext>
                  </a:extLst>
                </p:cNvPr>
                <p:cNvPicPr/>
                <p:nvPr/>
              </p:nvPicPr>
              <p:blipFill>
                <a:blip r:embed="rId104"/>
                <a:stretch>
                  <a:fillRect/>
                </a:stretch>
              </p:blipFill>
              <p:spPr>
                <a:xfrm>
                  <a:off x="10248700" y="2234940"/>
                  <a:ext cx="53280" cy="191520"/>
                </a:xfrm>
                <a:prstGeom prst="rect">
                  <a:avLst/>
                </a:prstGeom>
              </p:spPr>
            </p:pic>
          </mc:Fallback>
        </mc:AlternateContent>
      </p:grpSp>
      <p:grpSp>
        <p:nvGrpSpPr>
          <p:cNvPr id="73" name="Gruppieren 72">
            <a:extLst>
              <a:ext uri="{FF2B5EF4-FFF2-40B4-BE49-F238E27FC236}">
                <a16:creationId xmlns:a16="http://schemas.microsoft.com/office/drawing/2014/main" id="{EF8147EE-6946-443C-ADB9-670DD454610C}"/>
              </a:ext>
            </a:extLst>
          </p:cNvPr>
          <p:cNvGrpSpPr/>
          <p:nvPr/>
        </p:nvGrpSpPr>
        <p:grpSpPr>
          <a:xfrm>
            <a:off x="10569100" y="1960620"/>
            <a:ext cx="459000" cy="180720"/>
            <a:chOff x="10569100" y="1960620"/>
            <a:chExt cx="459000" cy="180720"/>
          </a:xfrm>
        </p:grpSpPr>
        <mc:AlternateContent xmlns:mc="http://schemas.openxmlformats.org/markup-compatibility/2006">
          <mc:Choice xmlns:p14="http://schemas.microsoft.com/office/powerpoint/2010/main" Requires="p14">
            <p:contentPart p14:bwMode="auto" r:id="rId105">
              <p14:nvContentPartPr>
                <p14:cNvPr id="71" name="Freihand 70">
                  <a:extLst>
                    <a:ext uri="{FF2B5EF4-FFF2-40B4-BE49-F238E27FC236}">
                      <a16:creationId xmlns:a16="http://schemas.microsoft.com/office/drawing/2014/main" id="{702893D4-8E02-4575-9574-41A7A16F83DE}"/>
                    </a:ext>
                  </a:extLst>
                </p14:cNvPr>
                <p14:cNvContentPartPr/>
                <p14:nvPr/>
              </p14:nvContentPartPr>
              <p14:xfrm>
                <a:off x="10569100" y="2088420"/>
                <a:ext cx="192240" cy="33480"/>
              </p14:xfrm>
            </p:contentPart>
          </mc:Choice>
          <mc:Fallback>
            <p:pic>
              <p:nvPicPr>
                <p:cNvPr id="71" name="Freihand 70">
                  <a:extLst>
                    <a:ext uri="{FF2B5EF4-FFF2-40B4-BE49-F238E27FC236}">
                      <a16:creationId xmlns:a16="http://schemas.microsoft.com/office/drawing/2014/main" id="{702893D4-8E02-4575-9574-41A7A16F83DE}"/>
                    </a:ext>
                  </a:extLst>
                </p:cNvPr>
                <p:cNvPicPr/>
                <p:nvPr/>
              </p:nvPicPr>
              <p:blipFill>
                <a:blip r:embed="rId106"/>
                <a:stretch>
                  <a:fillRect/>
                </a:stretch>
              </p:blipFill>
              <p:spPr>
                <a:xfrm>
                  <a:off x="10564780" y="2084100"/>
                  <a:ext cx="2008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2" name="Freihand 71">
                  <a:extLst>
                    <a:ext uri="{FF2B5EF4-FFF2-40B4-BE49-F238E27FC236}">
                      <a16:creationId xmlns:a16="http://schemas.microsoft.com/office/drawing/2014/main" id="{D6D040EC-1A75-4ECC-8B8C-0F2CD2BCE88F}"/>
                    </a:ext>
                  </a:extLst>
                </p14:cNvPr>
                <p14:cNvContentPartPr/>
                <p14:nvPr/>
              </p14:nvContentPartPr>
              <p14:xfrm>
                <a:off x="10836940" y="1960620"/>
                <a:ext cx="191160" cy="180720"/>
              </p14:xfrm>
            </p:contentPart>
          </mc:Choice>
          <mc:Fallback>
            <p:pic>
              <p:nvPicPr>
                <p:cNvPr id="72" name="Freihand 71">
                  <a:extLst>
                    <a:ext uri="{FF2B5EF4-FFF2-40B4-BE49-F238E27FC236}">
                      <a16:creationId xmlns:a16="http://schemas.microsoft.com/office/drawing/2014/main" id="{D6D040EC-1A75-4ECC-8B8C-0F2CD2BCE88F}"/>
                    </a:ext>
                  </a:extLst>
                </p:cNvPr>
                <p:cNvPicPr/>
                <p:nvPr/>
              </p:nvPicPr>
              <p:blipFill>
                <a:blip r:embed="rId108"/>
                <a:stretch>
                  <a:fillRect/>
                </a:stretch>
              </p:blipFill>
              <p:spPr>
                <a:xfrm>
                  <a:off x="10832620" y="1956300"/>
                  <a:ext cx="199800" cy="189360"/>
                </a:xfrm>
                <a:prstGeom prst="rect">
                  <a:avLst/>
                </a:prstGeom>
              </p:spPr>
            </p:pic>
          </mc:Fallback>
        </mc:AlternateContent>
      </p:grpSp>
    </p:spTree>
    <p:extLst>
      <p:ext uri="{BB962C8B-B14F-4D97-AF65-F5344CB8AC3E}">
        <p14:creationId xmlns:p14="http://schemas.microsoft.com/office/powerpoint/2010/main" val="229907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04113668-32A4-466E-9427-CB77F29B7BA1}"/>
              </a:ext>
            </a:extLst>
          </p:cNvPr>
          <p:cNvPicPr>
            <a:picLocks noChangeAspect="1"/>
          </p:cNvPicPr>
          <p:nvPr/>
        </p:nvPicPr>
        <p:blipFill>
          <a:blip r:embed="rId3"/>
          <a:stretch>
            <a:fillRect/>
          </a:stretch>
        </p:blipFill>
        <p:spPr>
          <a:xfrm>
            <a:off x="609600" y="371007"/>
            <a:ext cx="6433547" cy="3585912"/>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547EC8D2-B200-4F63-B4B1-602CDD514724}"/>
                  </a:ext>
                </a:extLst>
              </p14:cNvPr>
              <p14:cNvContentPartPr/>
              <p14:nvPr/>
            </p14:nvContentPartPr>
            <p14:xfrm>
              <a:off x="854860" y="2836860"/>
              <a:ext cx="211680" cy="14040"/>
            </p14:xfrm>
          </p:contentPart>
        </mc:Choice>
        <mc:Fallback>
          <p:pic>
            <p:nvPicPr>
              <p:cNvPr id="5" name="Freihand 4">
                <a:extLst>
                  <a:ext uri="{FF2B5EF4-FFF2-40B4-BE49-F238E27FC236}">
                    <a16:creationId xmlns:a16="http://schemas.microsoft.com/office/drawing/2014/main" id="{547EC8D2-B200-4F63-B4B1-602CDD514724}"/>
                  </a:ext>
                </a:extLst>
              </p:cNvPr>
              <p:cNvPicPr/>
              <p:nvPr/>
            </p:nvPicPr>
            <p:blipFill>
              <a:blip r:embed="rId5"/>
              <a:stretch>
                <a:fillRect/>
              </a:stretch>
            </p:blipFill>
            <p:spPr>
              <a:xfrm>
                <a:off x="850540" y="2832540"/>
                <a:ext cx="220320" cy="22680"/>
              </a:xfrm>
              <a:prstGeom prst="rect">
                <a:avLst/>
              </a:prstGeom>
            </p:spPr>
          </p:pic>
        </mc:Fallback>
      </mc:AlternateContent>
      <p:grpSp>
        <p:nvGrpSpPr>
          <p:cNvPr id="18" name="Gruppieren 17">
            <a:extLst>
              <a:ext uri="{FF2B5EF4-FFF2-40B4-BE49-F238E27FC236}">
                <a16:creationId xmlns:a16="http://schemas.microsoft.com/office/drawing/2014/main" id="{F79275EB-1758-4677-ADB8-9F281B761ECC}"/>
              </a:ext>
            </a:extLst>
          </p:cNvPr>
          <p:cNvGrpSpPr/>
          <p:nvPr/>
        </p:nvGrpSpPr>
        <p:grpSpPr>
          <a:xfrm>
            <a:off x="5448100" y="2708700"/>
            <a:ext cx="321480" cy="88920"/>
            <a:chOff x="5448100" y="2708700"/>
            <a:chExt cx="321480" cy="88920"/>
          </a:xfrm>
        </p:grpSpPr>
        <mc:AlternateContent xmlns:mc="http://schemas.openxmlformats.org/markup-compatibility/2006">
          <mc:Choice xmlns:p14="http://schemas.microsoft.com/office/powerpoint/2010/main" Requires="p14">
            <p:contentPart p14:bwMode="auto" r:id="rId6">
              <p14:nvContentPartPr>
                <p14:cNvPr id="15" name="Freihand 14">
                  <a:extLst>
                    <a:ext uri="{FF2B5EF4-FFF2-40B4-BE49-F238E27FC236}">
                      <a16:creationId xmlns:a16="http://schemas.microsoft.com/office/drawing/2014/main" id="{6A59A199-AD3B-41C5-893F-00D840C4357A}"/>
                    </a:ext>
                  </a:extLst>
                </p14:cNvPr>
                <p14:cNvContentPartPr/>
                <p14:nvPr/>
              </p14:nvContentPartPr>
              <p14:xfrm>
                <a:off x="5448100" y="2708700"/>
                <a:ext cx="96120" cy="70920"/>
              </p14:xfrm>
            </p:contentPart>
          </mc:Choice>
          <mc:Fallback>
            <p:pic>
              <p:nvPicPr>
                <p:cNvPr id="15" name="Freihand 14">
                  <a:extLst>
                    <a:ext uri="{FF2B5EF4-FFF2-40B4-BE49-F238E27FC236}">
                      <a16:creationId xmlns:a16="http://schemas.microsoft.com/office/drawing/2014/main" id="{6A59A199-AD3B-41C5-893F-00D840C4357A}"/>
                    </a:ext>
                  </a:extLst>
                </p:cNvPr>
                <p:cNvPicPr/>
                <p:nvPr/>
              </p:nvPicPr>
              <p:blipFill>
                <a:blip r:embed="rId7"/>
                <a:stretch>
                  <a:fillRect/>
                </a:stretch>
              </p:blipFill>
              <p:spPr>
                <a:xfrm>
                  <a:off x="5443780" y="2704380"/>
                  <a:ext cx="104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 name="Freihand 15">
                  <a:extLst>
                    <a:ext uri="{FF2B5EF4-FFF2-40B4-BE49-F238E27FC236}">
                      <a16:creationId xmlns:a16="http://schemas.microsoft.com/office/drawing/2014/main" id="{4EE5B790-D111-4A90-8E47-7792CC48B3EB}"/>
                    </a:ext>
                  </a:extLst>
                </p14:cNvPr>
                <p14:cNvContentPartPr/>
                <p14:nvPr/>
              </p14:nvContentPartPr>
              <p14:xfrm>
                <a:off x="5580580" y="2728140"/>
                <a:ext cx="64080" cy="69480"/>
              </p14:xfrm>
            </p:contentPart>
          </mc:Choice>
          <mc:Fallback>
            <p:pic>
              <p:nvPicPr>
                <p:cNvPr id="16" name="Freihand 15">
                  <a:extLst>
                    <a:ext uri="{FF2B5EF4-FFF2-40B4-BE49-F238E27FC236}">
                      <a16:creationId xmlns:a16="http://schemas.microsoft.com/office/drawing/2014/main" id="{4EE5B790-D111-4A90-8E47-7792CC48B3EB}"/>
                    </a:ext>
                  </a:extLst>
                </p:cNvPr>
                <p:cNvPicPr/>
                <p:nvPr/>
              </p:nvPicPr>
              <p:blipFill>
                <a:blip r:embed="rId9"/>
                <a:stretch>
                  <a:fillRect/>
                </a:stretch>
              </p:blipFill>
              <p:spPr>
                <a:xfrm>
                  <a:off x="5576260" y="2723820"/>
                  <a:ext cx="727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Freihand 16">
                  <a:extLst>
                    <a:ext uri="{FF2B5EF4-FFF2-40B4-BE49-F238E27FC236}">
                      <a16:creationId xmlns:a16="http://schemas.microsoft.com/office/drawing/2014/main" id="{682C8598-555A-4A84-B278-E3F1F1A0F29B}"/>
                    </a:ext>
                  </a:extLst>
                </p14:cNvPr>
                <p14:cNvContentPartPr/>
                <p14:nvPr/>
              </p14:nvContentPartPr>
              <p14:xfrm>
                <a:off x="5695780" y="2713380"/>
                <a:ext cx="73800" cy="80280"/>
              </p14:xfrm>
            </p:contentPart>
          </mc:Choice>
          <mc:Fallback>
            <p:pic>
              <p:nvPicPr>
                <p:cNvPr id="17" name="Freihand 16">
                  <a:extLst>
                    <a:ext uri="{FF2B5EF4-FFF2-40B4-BE49-F238E27FC236}">
                      <a16:creationId xmlns:a16="http://schemas.microsoft.com/office/drawing/2014/main" id="{682C8598-555A-4A84-B278-E3F1F1A0F29B}"/>
                    </a:ext>
                  </a:extLst>
                </p:cNvPr>
                <p:cNvPicPr/>
                <p:nvPr/>
              </p:nvPicPr>
              <p:blipFill>
                <a:blip r:embed="rId11"/>
                <a:stretch>
                  <a:fillRect/>
                </a:stretch>
              </p:blipFill>
              <p:spPr>
                <a:xfrm>
                  <a:off x="5691460" y="2709060"/>
                  <a:ext cx="8244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9" name="Freihand 18">
                <a:extLst>
                  <a:ext uri="{FF2B5EF4-FFF2-40B4-BE49-F238E27FC236}">
                    <a16:creationId xmlns:a16="http://schemas.microsoft.com/office/drawing/2014/main" id="{014F22D2-188C-4B8E-974C-2FA40051026F}"/>
                  </a:ext>
                </a:extLst>
              </p14:cNvPr>
              <p14:cNvContentPartPr/>
              <p14:nvPr/>
            </p14:nvContentPartPr>
            <p14:xfrm>
              <a:off x="2799220" y="2776740"/>
              <a:ext cx="43560" cy="14040"/>
            </p14:xfrm>
          </p:contentPart>
        </mc:Choice>
        <mc:Fallback>
          <p:pic>
            <p:nvPicPr>
              <p:cNvPr id="19" name="Freihand 18">
                <a:extLst>
                  <a:ext uri="{FF2B5EF4-FFF2-40B4-BE49-F238E27FC236}">
                    <a16:creationId xmlns:a16="http://schemas.microsoft.com/office/drawing/2014/main" id="{014F22D2-188C-4B8E-974C-2FA40051026F}"/>
                  </a:ext>
                </a:extLst>
              </p:cNvPr>
              <p:cNvPicPr/>
              <p:nvPr/>
            </p:nvPicPr>
            <p:blipFill>
              <a:blip r:embed="rId13"/>
              <a:stretch>
                <a:fillRect/>
              </a:stretch>
            </p:blipFill>
            <p:spPr>
              <a:xfrm>
                <a:off x="2794900" y="2772420"/>
                <a:ext cx="52200" cy="22680"/>
              </a:xfrm>
              <a:prstGeom prst="rect">
                <a:avLst/>
              </a:prstGeom>
            </p:spPr>
          </p:pic>
        </mc:Fallback>
      </mc:AlternateContent>
      <p:grpSp>
        <p:nvGrpSpPr>
          <p:cNvPr id="25" name="Gruppieren 24">
            <a:extLst>
              <a:ext uri="{FF2B5EF4-FFF2-40B4-BE49-F238E27FC236}">
                <a16:creationId xmlns:a16="http://schemas.microsoft.com/office/drawing/2014/main" id="{2E22D373-C80A-4C9A-B9FC-67BD7648ABCB}"/>
              </a:ext>
            </a:extLst>
          </p:cNvPr>
          <p:cNvGrpSpPr/>
          <p:nvPr/>
        </p:nvGrpSpPr>
        <p:grpSpPr>
          <a:xfrm>
            <a:off x="1243300" y="2700060"/>
            <a:ext cx="475200" cy="156240"/>
            <a:chOff x="1243300" y="2700060"/>
            <a:chExt cx="475200" cy="156240"/>
          </a:xfrm>
        </p:grpSpPr>
        <mc:AlternateContent xmlns:mc="http://schemas.openxmlformats.org/markup-compatibility/2006">
          <mc:Choice xmlns:p14="http://schemas.microsoft.com/office/powerpoint/2010/main" Requires="p14">
            <p:contentPart p14:bwMode="auto" r:id="rId14">
              <p14:nvContentPartPr>
                <p14:cNvPr id="20" name="Freihand 19">
                  <a:extLst>
                    <a:ext uri="{FF2B5EF4-FFF2-40B4-BE49-F238E27FC236}">
                      <a16:creationId xmlns:a16="http://schemas.microsoft.com/office/drawing/2014/main" id="{F6AF63A4-5E53-46FB-B548-16CED46A6052}"/>
                    </a:ext>
                  </a:extLst>
                </p14:cNvPr>
                <p14:cNvContentPartPr/>
                <p14:nvPr/>
              </p14:nvContentPartPr>
              <p14:xfrm>
                <a:off x="1243300" y="2727060"/>
                <a:ext cx="133920" cy="111960"/>
              </p14:xfrm>
            </p:contentPart>
          </mc:Choice>
          <mc:Fallback>
            <p:pic>
              <p:nvPicPr>
                <p:cNvPr id="20" name="Freihand 19">
                  <a:extLst>
                    <a:ext uri="{FF2B5EF4-FFF2-40B4-BE49-F238E27FC236}">
                      <a16:creationId xmlns:a16="http://schemas.microsoft.com/office/drawing/2014/main" id="{F6AF63A4-5E53-46FB-B548-16CED46A6052}"/>
                    </a:ext>
                  </a:extLst>
                </p:cNvPr>
                <p:cNvPicPr/>
                <p:nvPr/>
              </p:nvPicPr>
              <p:blipFill>
                <a:blip r:embed="rId15"/>
                <a:stretch>
                  <a:fillRect/>
                </a:stretch>
              </p:blipFill>
              <p:spPr>
                <a:xfrm>
                  <a:off x="1238980" y="2722740"/>
                  <a:ext cx="142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 name="Freihand 20">
                  <a:extLst>
                    <a:ext uri="{FF2B5EF4-FFF2-40B4-BE49-F238E27FC236}">
                      <a16:creationId xmlns:a16="http://schemas.microsoft.com/office/drawing/2014/main" id="{C200D7A9-CE50-45C7-B942-43234438B929}"/>
                    </a:ext>
                  </a:extLst>
                </p14:cNvPr>
                <p14:cNvContentPartPr/>
                <p14:nvPr/>
              </p14:nvContentPartPr>
              <p14:xfrm>
                <a:off x="1403500" y="2808060"/>
                <a:ext cx="21960" cy="48240"/>
              </p14:xfrm>
            </p:contentPart>
          </mc:Choice>
          <mc:Fallback>
            <p:pic>
              <p:nvPicPr>
                <p:cNvPr id="21" name="Freihand 20">
                  <a:extLst>
                    <a:ext uri="{FF2B5EF4-FFF2-40B4-BE49-F238E27FC236}">
                      <a16:creationId xmlns:a16="http://schemas.microsoft.com/office/drawing/2014/main" id="{C200D7A9-CE50-45C7-B942-43234438B929}"/>
                    </a:ext>
                  </a:extLst>
                </p:cNvPr>
                <p:cNvPicPr/>
                <p:nvPr/>
              </p:nvPicPr>
              <p:blipFill>
                <a:blip r:embed="rId17"/>
                <a:stretch>
                  <a:fillRect/>
                </a:stretch>
              </p:blipFill>
              <p:spPr>
                <a:xfrm>
                  <a:off x="1399180" y="2803740"/>
                  <a:ext cx="306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 name="Freihand 21">
                  <a:extLst>
                    <a:ext uri="{FF2B5EF4-FFF2-40B4-BE49-F238E27FC236}">
                      <a16:creationId xmlns:a16="http://schemas.microsoft.com/office/drawing/2014/main" id="{80D3E689-DCA8-41E7-A68D-F7EFD8B60C4C}"/>
                    </a:ext>
                  </a:extLst>
                </p14:cNvPr>
                <p14:cNvContentPartPr/>
                <p14:nvPr/>
              </p14:nvContentPartPr>
              <p14:xfrm>
                <a:off x="1477660" y="2745060"/>
                <a:ext cx="51480" cy="84600"/>
              </p14:xfrm>
            </p:contentPart>
          </mc:Choice>
          <mc:Fallback>
            <p:pic>
              <p:nvPicPr>
                <p:cNvPr id="22" name="Freihand 21">
                  <a:extLst>
                    <a:ext uri="{FF2B5EF4-FFF2-40B4-BE49-F238E27FC236}">
                      <a16:creationId xmlns:a16="http://schemas.microsoft.com/office/drawing/2014/main" id="{80D3E689-DCA8-41E7-A68D-F7EFD8B60C4C}"/>
                    </a:ext>
                  </a:extLst>
                </p:cNvPr>
                <p:cNvPicPr/>
                <p:nvPr/>
              </p:nvPicPr>
              <p:blipFill>
                <a:blip r:embed="rId19"/>
                <a:stretch>
                  <a:fillRect/>
                </a:stretch>
              </p:blipFill>
              <p:spPr>
                <a:xfrm>
                  <a:off x="1473340" y="2740740"/>
                  <a:ext cx="60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3" name="Freihand 22">
                  <a:extLst>
                    <a:ext uri="{FF2B5EF4-FFF2-40B4-BE49-F238E27FC236}">
                      <a16:creationId xmlns:a16="http://schemas.microsoft.com/office/drawing/2014/main" id="{DBBD71E2-B650-4D88-9F1B-68670C00A1B2}"/>
                    </a:ext>
                  </a:extLst>
                </p14:cNvPr>
                <p14:cNvContentPartPr/>
                <p14:nvPr/>
              </p14:nvContentPartPr>
              <p14:xfrm>
                <a:off x="1594660" y="2748300"/>
                <a:ext cx="77760" cy="84600"/>
              </p14:xfrm>
            </p:contentPart>
          </mc:Choice>
          <mc:Fallback>
            <p:pic>
              <p:nvPicPr>
                <p:cNvPr id="23" name="Freihand 22">
                  <a:extLst>
                    <a:ext uri="{FF2B5EF4-FFF2-40B4-BE49-F238E27FC236}">
                      <a16:creationId xmlns:a16="http://schemas.microsoft.com/office/drawing/2014/main" id="{DBBD71E2-B650-4D88-9F1B-68670C00A1B2}"/>
                    </a:ext>
                  </a:extLst>
                </p:cNvPr>
                <p:cNvPicPr/>
                <p:nvPr/>
              </p:nvPicPr>
              <p:blipFill>
                <a:blip r:embed="rId21"/>
                <a:stretch>
                  <a:fillRect/>
                </a:stretch>
              </p:blipFill>
              <p:spPr>
                <a:xfrm>
                  <a:off x="1590340" y="2743980"/>
                  <a:ext cx="86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 name="Freihand 23">
                  <a:extLst>
                    <a:ext uri="{FF2B5EF4-FFF2-40B4-BE49-F238E27FC236}">
                      <a16:creationId xmlns:a16="http://schemas.microsoft.com/office/drawing/2014/main" id="{B9F3132A-07E4-49D2-9A04-9D9499238650}"/>
                    </a:ext>
                  </a:extLst>
                </p14:cNvPr>
                <p14:cNvContentPartPr/>
                <p14:nvPr/>
              </p14:nvContentPartPr>
              <p14:xfrm>
                <a:off x="1615900" y="2700060"/>
                <a:ext cx="102600" cy="23400"/>
              </p14:xfrm>
            </p:contentPart>
          </mc:Choice>
          <mc:Fallback>
            <p:pic>
              <p:nvPicPr>
                <p:cNvPr id="24" name="Freihand 23">
                  <a:extLst>
                    <a:ext uri="{FF2B5EF4-FFF2-40B4-BE49-F238E27FC236}">
                      <a16:creationId xmlns:a16="http://schemas.microsoft.com/office/drawing/2014/main" id="{B9F3132A-07E4-49D2-9A04-9D9499238650}"/>
                    </a:ext>
                  </a:extLst>
                </p:cNvPr>
                <p:cNvPicPr/>
                <p:nvPr/>
              </p:nvPicPr>
              <p:blipFill>
                <a:blip r:embed="rId23"/>
                <a:stretch>
                  <a:fillRect/>
                </a:stretch>
              </p:blipFill>
              <p:spPr>
                <a:xfrm>
                  <a:off x="1611580" y="2695740"/>
                  <a:ext cx="111240" cy="32040"/>
                </a:xfrm>
                <a:prstGeom prst="rect">
                  <a:avLst/>
                </a:prstGeom>
              </p:spPr>
            </p:pic>
          </mc:Fallback>
        </mc:AlternateContent>
      </p:grpSp>
      <p:grpSp>
        <p:nvGrpSpPr>
          <p:cNvPr id="28" name="Gruppieren 27">
            <a:extLst>
              <a:ext uri="{FF2B5EF4-FFF2-40B4-BE49-F238E27FC236}">
                <a16:creationId xmlns:a16="http://schemas.microsoft.com/office/drawing/2014/main" id="{364D78C4-6353-48A5-9B62-B25486DF59BD}"/>
              </a:ext>
            </a:extLst>
          </p:cNvPr>
          <p:cNvGrpSpPr/>
          <p:nvPr/>
        </p:nvGrpSpPr>
        <p:grpSpPr>
          <a:xfrm>
            <a:off x="2229340" y="2693220"/>
            <a:ext cx="255240" cy="121320"/>
            <a:chOff x="2229340" y="2693220"/>
            <a:chExt cx="255240" cy="121320"/>
          </a:xfrm>
        </p:grpSpPr>
        <mc:AlternateContent xmlns:mc="http://schemas.openxmlformats.org/markup-compatibility/2006">
          <mc:Choice xmlns:p14="http://schemas.microsoft.com/office/powerpoint/2010/main" Requires="p14">
            <p:contentPart p14:bwMode="auto" r:id="rId24">
              <p14:nvContentPartPr>
                <p14:cNvPr id="26" name="Freihand 25">
                  <a:extLst>
                    <a:ext uri="{FF2B5EF4-FFF2-40B4-BE49-F238E27FC236}">
                      <a16:creationId xmlns:a16="http://schemas.microsoft.com/office/drawing/2014/main" id="{F8DC1D6E-61FD-407C-9A91-3D4AF1A3259B}"/>
                    </a:ext>
                  </a:extLst>
                </p14:cNvPr>
                <p14:cNvContentPartPr/>
                <p14:nvPr/>
              </p14:nvContentPartPr>
              <p14:xfrm>
                <a:off x="2229340" y="2693220"/>
                <a:ext cx="93600" cy="121320"/>
              </p14:xfrm>
            </p:contentPart>
          </mc:Choice>
          <mc:Fallback>
            <p:pic>
              <p:nvPicPr>
                <p:cNvPr id="26" name="Freihand 25">
                  <a:extLst>
                    <a:ext uri="{FF2B5EF4-FFF2-40B4-BE49-F238E27FC236}">
                      <a16:creationId xmlns:a16="http://schemas.microsoft.com/office/drawing/2014/main" id="{F8DC1D6E-61FD-407C-9A91-3D4AF1A3259B}"/>
                    </a:ext>
                  </a:extLst>
                </p:cNvPr>
                <p:cNvPicPr/>
                <p:nvPr/>
              </p:nvPicPr>
              <p:blipFill>
                <a:blip r:embed="rId25"/>
                <a:stretch>
                  <a:fillRect/>
                </a:stretch>
              </p:blipFill>
              <p:spPr>
                <a:xfrm>
                  <a:off x="2225020" y="2688900"/>
                  <a:ext cx="102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 name="Freihand 26">
                  <a:extLst>
                    <a:ext uri="{FF2B5EF4-FFF2-40B4-BE49-F238E27FC236}">
                      <a16:creationId xmlns:a16="http://schemas.microsoft.com/office/drawing/2014/main" id="{526A17A3-B70C-4CE4-B40C-CCB7222322E8}"/>
                    </a:ext>
                  </a:extLst>
                </p14:cNvPr>
                <p14:cNvContentPartPr/>
                <p14:nvPr/>
              </p14:nvContentPartPr>
              <p14:xfrm>
                <a:off x="2356420" y="2706540"/>
                <a:ext cx="128160" cy="100080"/>
              </p14:xfrm>
            </p:contentPart>
          </mc:Choice>
          <mc:Fallback>
            <p:pic>
              <p:nvPicPr>
                <p:cNvPr id="27" name="Freihand 26">
                  <a:extLst>
                    <a:ext uri="{FF2B5EF4-FFF2-40B4-BE49-F238E27FC236}">
                      <a16:creationId xmlns:a16="http://schemas.microsoft.com/office/drawing/2014/main" id="{526A17A3-B70C-4CE4-B40C-CCB7222322E8}"/>
                    </a:ext>
                  </a:extLst>
                </p:cNvPr>
                <p:cNvPicPr/>
                <p:nvPr/>
              </p:nvPicPr>
              <p:blipFill>
                <a:blip r:embed="rId27"/>
                <a:stretch>
                  <a:fillRect/>
                </a:stretch>
              </p:blipFill>
              <p:spPr>
                <a:xfrm>
                  <a:off x="2352100" y="2702220"/>
                  <a:ext cx="136800" cy="108720"/>
                </a:xfrm>
                <a:prstGeom prst="rect">
                  <a:avLst/>
                </a:prstGeom>
              </p:spPr>
            </p:pic>
          </mc:Fallback>
        </mc:AlternateContent>
      </p:grpSp>
      <p:grpSp>
        <p:nvGrpSpPr>
          <p:cNvPr id="41" name="Gruppieren 40">
            <a:extLst>
              <a:ext uri="{FF2B5EF4-FFF2-40B4-BE49-F238E27FC236}">
                <a16:creationId xmlns:a16="http://schemas.microsoft.com/office/drawing/2014/main" id="{F9E3DB55-DEF5-429D-B0A3-A6BC526C3047}"/>
              </a:ext>
            </a:extLst>
          </p:cNvPr>
          <p:cNvGrpSpPr/>
          <p:nvPr/>
        </p:nvGrpSpPr>
        <p:grpSpPr>
          <a:xfrm>
            <a:off x="8113540" y="238740"/>
            <a:ext cx="1420560" cy="185400"/>
            <a:chOff x="8113540" y="238740"/>
            <a:chExt cx="1420560" cy="185400"/>
          </a:xfrm>
        </p:grpSpPr>
        <mc:AlternateContent xmlns:mc="http://schemas.openxmlformats.org/markup-compatibility/2006">
          <mc:Choice xmlns:p14="http://schemas.microsoft.com/office/powerpoint/2010/main" Requires="p14">
            <p:contentPart p14:bwMode="auto" r:id="rId28">
              <p14:nvContentPartPr>
                <p14:cNvPr id="29" name="Freihand 28">
                  <a:extLst>
                    <a:ext uri="{FF2B5EF4-FFF2-40B4-BE49-F238E27FC236}">
                      <a16:creationId xmlns:a16="http://schemas.microsoft.com/office/drawing/2014/main" id="{0A22311F-0D51-44FD-B9B8-E8097D379D32}"/>
                    </a:ext>
                  </a:extLst>
                </p14:cNvPr>
                <p14:cNvContentPartPr/>
                <p14:nvPr/>
              </p14:nvContentPartPr>
              <p14:xfrm>
                <a:off x="8186980" y="283380"/>
                <a:ext cx="20880" cy="128880"/>
              </p14:xfrm>
            </p:contentPart>
          </mc:Choice>
          <mc:Fallback>
            <p:pic>
              <p:nvPicPr>
                <p:cNvPr id="29" name="Freihand 28">
                  <a:extLst>
                    <a:ext uri="{FF2B5EF4-FFF2-40B4-BE49-F238E27FC236}">
                      <a16:creationId xmlns:a16="http://schemas.microsoft.com/office/drawing/2014/main" id="{0A22311F-0D51-44FD-B9B8-E8097D379D32}"/>
                    </a:ext>
                  </a:extLst>
                </p:cNvPr>
                <p:cNvPicPr/>
                <p:nvPr/>
              </p:nvPicPr>
              <p:blipFill>
                <a:blip r:embed="rId29"/>
                <a:stretch>
                  <a:fillRect/>
                </a:stretch>
              </p:blipFill>
              <p:spPr>
                <a:xfrm>
                  <a:off x="8182660" y="279060"/>
                  <a:ext cx="29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0" name="Freihand 29">
                  <a:extLst>
                    <a:ext uri="{FF2B5EF4-FFF2-40B4-BE49-F238E27FC236}">
                      <a16:creationId xmlns:a16="http://schemas.microsoft.com/office/drawing/2014/main" id="{2FC71EC6-E96B-4ED6-84FF-D1636D89531C}"/>
                    </a:ext>
                  </a:extLst>
                </p14:cNvPr>
                <p14:cNvContentPartPr/>
                <p14:nvPr/>
              </p14:nvContentPartPr>
              <p14:xfrm>
                <a:off x="8113540" y="238740"/>
                <a:ext cx="141120" cy="185400"/>
              </p14:xfrm>
            </p:contentPart>
          </mc:Choice>
          <mc:Fallback>
            <p:pic>
              <p:nvPicPr>
                <p:cNvPr id="30" name="Freihand 29">
                  <a:extLst>
                    <a:ext uri="{FF2B5EF4-FFF2-40B4-BE49-F238E27FC236}">
                      <a16:creationId xmlns:a16="http://schemas.microsoft.com/office/drawing/2014/main" id="{2FC71EC6-E96B-4ED6-84FF-D1636D89531C}"/>
                    </a:ext>
                  </a:extLst>
                </p:cNvPr>
                <p:cNvPicPr/>
                <p:nvPr/>
              </p:nvPicPr>
              <p:blipFill>
                <a:blip r:embed="rId31"/>
                <a:stretch>
                  <a:fillRect/>
                </a:stretch>
              </p:blipFill>
              <p:spPr>
                <a:xfrm>
                  <a:off x="8109220" y="234420"/>
                  <a:ext cx="1497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 name="Freihand 30">
                  <a:extLst>
                    <a:ext uri="{FF2B5EF4-FFF2-40B4-BE49-F238E27FC236}">
                      <a16:creationId xmlns:a16="http://schemas.microsoft.com/office/drawing/2014/main" id="{5E57977E-A017-4A26-9661-6414404AF578}"/>
                    </a:ext>
                  </a:extLst>
                </p14:cNvPr>
                <p14:cNvContentPartPr/>
                <p14:nvPr/>
              </p14:nvContentPartPr>
              <p14:xfrm>
                <a:off x="8307580" y="276180"/>
                <a:ext cx="46440" cy="115920"/>
              </p14:xfrm>
            </p:contentPart>
          </mc:Choice>
          <mc:Fallback>
            <p:pic>
              <p:nvPicPr>
                <p:cNvPr id="31" name="Freihand 30">
                  <a:extLst>
                    <a:ext uri="{FF2B5EF4-FFF2-40B4-BE49-F238E27FC236}">
                      <a16:creationId xmlns:a16="http://schemas.microsoft.com/office/drawing/2014/main" id="{5E57977E-A017-4A26-9661-6414404AF578}"/>
                    </a:ext>
                  </a:extLst>
                </p:cNvPr>
                <p:cNvPicPr/>
                <p:nvPr/>
              </p:nvPicPr>
              <p:blipFill>
                <a:blip r:embed="rId33"/>
                <a:stretch>
                  <a:fillRect/>
                </a:stretch>
              </p:blipFill>
              <p:spPr>
                <a:xfrm>
                  <a:off x="8303260" y="271860"/>
                  <a:ext cx="550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2" name="Freihand 31">
                  <a:extLst>
                    <a:ext uri="{FF2B5EF4-FFF2-40B4-BE49-F238E27FC236}">
                      <a16:creationId xmlns:a16="http://schemas.microsoft.com/office/drawing/2014/main" id="{83E45B39-1298-462D-B95E-EDBBC6806D13}"/>
                    </a:ext>
                  </a:extLst>
                </p14:cNvPr>
                <p14:cNvContentPartPr/>
                <p14:nvPr/>
              </p14:nvContentPartPr>
              <p14:xfrm>
                <a:off x="8405500" y="299580"/>
                <a:ext cx="23400" cy="94680"/>
              </p14:xfrm>
            </p:contentPart>
          </mc:Choice>
          <mc:Fallback>
            <p:pic>
              <p:nvPicPr>
                <p:cNvPr id="32" name="Freihand 31">
                  <a:extLst>
                    <a:ext uri="{FF2B5EF4-FFF2-40B4-BE49-F238E27FC236}">
                      <a16:creationId xmlns:a16="http://schemas.microsoft.com/office/drawing/2014/main" id="{83E45B39-1298-462D-B95E-EDBBC6806D13}"/>
                    </a:ext>
                  </a:extLst>
                </p:cNvPr>
                <p:cNvPicPr/>
                <p:nvPr/>
              </p:nvPicPr>
              <p:blipFill>
                <a:blip r:embed="rId35"/>
                <a:stretch>
                  <a:fillRect/>
                </a:stretch>
              </p:blipFill>
              <p:spPr>
                <a:xfrm>
                  <a:off x="8401180" y="295260"/>
                  <a:ext cx="320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 name="Freihand 32">
                  <a:extLst>
                    <a:ext uri="{FF2B5EF4-FFF2-40B4-BE49-F238E27FC236}">
                      <a16:creationId xmlns:a16="http://schemas.microsoft.com/office/drawing/2014/main" id="{37AD5693-10EA-4615-BFA8-3448DEF4BE4D}"/>
                    </a:ext>
                  </a:extLst>
                </p14:cNvPr>
                <p14:cNvContentPartPr/>
                <p14:nvPr/>
              </p14:nvContentPartPr>
              <p14:xfrm>
                <a:off x="8367340" y="268980"/>
                <a:ext cx="121680" cy="54000"/>
              </p14:xfrm>
            </p:contentPart>
          </mc:Choice>
          <mc:Fallback>
            <p:pic>
              <p:nvPicPr>
                <p:cNvPr id="33" name="Freihand 32">
                  <a:extLst>
                    <a:ext uri="{FF2B5EF4-FFF2-40B4-BE49-F238E27FC236}">
                      <a16:creationId xmlns:a16="http://schemas.microsoft.com/office/drawing/2014/main" id="{37AD5693-10EA-4615-BFA8-3448DEF4BE4D}"/>
                    </a:ext>
                  </a:extLst>
                </p:cNvPr>
                <p:cNvPicPr/>
                <p:nvPr/>
              </p:nvPicPr>
              <p:blipFill>
                <a:blip r:embed="rId37"/>
                <a:stretch>
                  <a:fillRect/>
                </a:stretch>
              </p:blipFill>
              <p:spPr>
                <a:xfrm>
                  <a:off x="8363020" y="264660"/>
                  <a:ext cx="1303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4" name="Freihand 33">
                  <a:extLst>
                    <a:ext uri="{FF2B5EF4-FFF2-40B4-BE49-F238E27FC236}">
                      <a16:creationId xmlns:a16="http://schemas.microsoft.com/office/drawing/2014/main" id="{A21D51A5-4CA0-466E-8B0E-BC29A2BEFDF8}"/>
                    </a:ext>
                  </a:extLst>
                </p14:cNvPr>
                <p14:cNvContentPartPr/>
                <p14:nvPr/>
              </p14:nvContentPartPr>
              <p14:xfrm>
                <a:off x="8532220" y="360060"/>
                <a:ext cx="113760" cy="19440"/>
              </p14:xfrm>
            </p:contentPart>
          </mc:Choice>
          <mc:Fallback>
            <p:pic>
              <p:nvPicPr>
                <p:cNvPr id="34" name="Freihand 33">
                  <a:extLst>
                    <a:ext uri="{FF2B5EF4-FFF2-40B4-BE49-F238E27FC236}">
                      <a16:creationId xmlns:a16="http://schemas.microsoft.com/office/drawing/2014/main" id="{A21D51A5-4CA0-466E-8B0E-BC29A2BEFDF8}"/>
                    </a:ext>
                  </a:extLst>
                </p:cNvPr>
                <p:cNvPicPr/>
                <p:nvPr/>
              </p:nvPicPr>
              <p:blipFill>
                <a:blip r:embed="rId39"/>
                <a:stretch>
                  <a:fillRect/>
                </a:stretch>
              </p:blipFill>
              <p:spPr>
                <a:xfrm>
                  <a:off x="8527900" y="355740"/>
                  <a:ext cx="1224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5" name="Freihand 34">
                  <a:extLst>
                    <a:ext uri="{FF2B5EF4-FFF2-40B4-BE49-F238E27FC236}">
                      <a16:creationId xmlns:a16="http://schemas.microsoft.com/office/drawing/2014/main" id="{E8EC89F2-4017-4C16-A59C-DF327E88F2E3}"/>
                    </a:ext>
                  </a:extLst>
                </p14:cNvPr>
                <p14:cNvContentPartPr/>
                <p14:nvPr/>
              </p14:nvContentPartPr>
              <p14:xfrm>
                <a:off x="8724820" y="293460"/>
                <a:ext cx="8280" cy="81720"/>
              </p14:xfrm>
            </p:contentPart>
          </mc:Choice>
          <mc:Fallback>
            <p:pic>
              <p:nvPicPr>
                <p:cNvPr id="35" name="Freihand 34">
                  <a:extLst>
                    <a:ext uri="{FF2B5EF4-FFF2-40B4-BE49-F238E27FC236}">
                      <a16:creationId xmlns:a16="http://schemas.microsoft.com/office/drawing/2014/main" id="{E8EC89F2-4017-4C16-A59C-DF327E88F2E3}"/>
                    </a:ext>
                  </a:extLst>
                </p:cNvPr>
                <p:cNvPicPr/>
                <p:nvPr/>
              </p:nvPicPr>
              <p:blipFill>
                <a:blip r:embed="rId41"/>
                <a:stretch>
                  <a:fillRect/>
                </a:stretch>
              </p:blipFill>
              <p:spPr>
                <a:xfrm>
                  <a:off x="8720500" y="289140"/>
                  <a:ext cx="16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6" name="Freihand 35">
                  <a:extLst>
                    <a:ext uri="{FF2B5EF4-FFF2-40B4-BE49-F238E27FC236}">
                      <a16:creationId xmlns:a16="http://schemas.microsoft.com/office/drawing/2014/main" id="{93FEDA7A-26E6-4867-9B09-0E2B3AC81474}"/>
                    </a:ext>
                  </a:extLst>
                </p14:cNvPr>
                <p14:cNvContentPartPr/>
                <p14:nvPr/>
              </p14:nvContentPartPr>
              <p14:xfrm>
                <a:off x="8629060" y="285900"/>
                <a:ext cx="149040" cy="113760"/>
              </p14:xfrm>
            </p:contentPart>
          </mc:Choice>
          <mc:Fallback>
            <p:pic>
              <p:nvPicPr>
                <p:cNvPr id="36" name="Freihand 35">
                  <a:extLst>
                    <a:ext uri="{FF2B5EF4-FFF2-40B4-BE49-F238E27FC236}">
                      <a16:creationId xmlns:a16="http://schemas.microsoft.com/office/drawing/2014/main" id="{93FEDA7A-26E6-4867-9B09-0E2B3AC81474}"/>
                    </a:ext>
                  </a:extLst>
                </p:cNvPr>
                <p:cNvPicPr/>
                <p:nvPr/>
              </p:nvPicPr>
              <p:blipFill>
                <a:blip r:embed="rId43"/>
                <a:stretch>
                  <a:fillRect/>
                </a:stretch>
              </p:blipFill>
              <p:spPr>
                <a:xfrm>
                  <a:off x="8624740" y="281580"/>
                  <a:ext cx="157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7" name="Freihand 36">
                  <a:extLst>
                    <a:ext uri="{FF2B5EF4-FFF2-40B4-BE49-F238E27FC236}">
                      <a16:creationId xmlns:a16="http://schemas.microsoft.com/office/drawing/2014/main" id="{62BD632E-77D1-43C3-8B43-2330FD33EBB3}"/>
                    </a:ext>
                  </a:extLst>
                </p14:cNvPr>
                <p14:cNvContentPartPr/>
                <p14:nvPr/>
              </p14:nvContentPartPr>
              <p14:xfrm>
                <a:off x="8851180" y="322980"/>
                <a:ext cx="169200" cy="62280"/>
              </p14:xfrm>
            </p:contentPart>
          </mc:Choice>
          <mc:Fallback>
            <p:pic>
              <p:nvPicPr>
                <p:cNvPr id="37" name="Freihand 36">
                  <a:extLst>
                    <a:ext uri="{FF2B5EF4-FFF2-40B4-BE49-F238E27FC236}">
                      <a16:creationId xmlns:a16="http://schemas.microsoft.com/office/drawing/2014/main" id="{62BD632E-77D1-43C3-8B43-2330FD33EBB3}"/>
                    </a:ext>
                  </a:extLst>
                </p:cNvPr>
                <p:cNvPicPr/>
                <p:nvPr/>
              </p:nvPicPr>
              <p:blipFill>
                <a:blip r:embed="rId45"/>
                <a:stretch>
                  <a:fillRect/>
                </a:stretch>
              </p:blipFill>
              <p:spPr>
                <a:xfrm>
                  <a:off x="8846860" y="318660"/>
                  <a:ext cx="177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Freihand 37">
                  <a:extLst>
                    <a:ext uri="{FF2B5EF4-FFF2-40B4-BE49-F238E27FC236}">
                      <a16:creationId xmlns:a16="http://schemas.microsoft.com/office/drawing/2014/main" id="{C8E9A8B2-2D19-4C6B-8C63-B49947EF66F3}"/>
                    </a:ext>
                  </a:extLst>
                </p14:cNvPr>
                <p14:cNvContentPartPr/>
                <p14:nvPr/>
              </p14:nvContentPartPr>
              <p14:xfrm>
                <a:off x="9147820" y="275100"/>
                <a:ext cx="131400" cy="129240"/>
              </p14:xfrm>
            </p:contentPart>
          </mc:Choice>
          <mc:Fallback>
            <p:pic>
              <p:nvPicPr>
                <p:cNvPr id="38" name="Freihand 37">
                  <a:extLst>
                    <a:ext uri="{FF2B5EF4-FFF2-40B4-BE49-F238E27FC236}">
                      <a16:creationId xmlns:a16="http://schemas.microsoft.com/office/drawing/2014/main" id="{C8E9A8B2-2D19-4C6B-8C63-B49947EF66F3}"/>
                    </a:ext>
                  </a:extLst>
                </p:cNvPr>
                <p:cNvPicPr/>
                <p:nvPr/>
              </p:nvPicPr>
              <p:blipFill>
                <a:blip r:embed="rId47"/>
                <a:stretch>
                  <a:fillRect/>
                </a:stretch>
              </p:blipFill>
              <p:spPr>
                <a:xfrm>
                  <a:off x="9143500" y="270780"/>
                  <a:ext cx="140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Freihand 38">
                  <a:extLst>
                    <a:ext uri="{FF2B5EF4-FFF2-40B4-BE49-F238E27FC236}">
                      <a16:creationId xmlns:a16="http://schemas.microsoft.com/office/drawing/2014/main" id="{7672D927-4000-47DA-A455-F0708E7BC8A7}"/>
                    </a:ext>
                  </a:extLst>
                </p14:cNvPr>
                <p14:cNvContentPartPr/>
                <p14:nvPr/>
              </p14:nvContentPartPr>
              <p14:xfrm>
                <a:off x="9313780" y="293100"/>
                <a:ext cx="85320" cy="102600"/>
              </p14:xfrm>
            </p:contentPart>
          </mc:Choice>
          <mc:Fallback>
            <p:pic>
              <p:nvPicPr>
                <p:cNvPr id="39" name="Freihand 38">
                  <a:extLst>
                    <a:ext uri="{FF2B5EF4-FFF2-40B4-BE49-F238E27FC236}">
                      <a16:creationId xmlns:a16="http://schemas.microsoft.com/office/drawing/2014/main" id="{7672D927-4000-47DA-A455-F0708E7BC8A7}"/>
                    </a:ext>
                  </a:extLst>
                </p:cNvPr>
                <p:cNvPicPr/>
                <p:nvPr/>
              </p:nvPicPr>
              <p:blipFill>
                <a:blip r:embed="rId49"/>
                <a:stretch>
                  <a:fillRect/>
                </a:stretch>
              </p:blipFill>
              <p:spPr>
                <a:xfrm>
                  <a:off x="9309460" y="288780"/>
                  <a:ext cx="93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Freihand 39">
                  <a:extLst>
                    <a:ext uri="{FF2B5EF4-FFF2-40B4-BE49-F238E27FC236}">
                      <a16:creationId xmlns:a16="http://schemas.microsoft.com/office/drawing/2014/main" id="{0AE6A3A1-043D-4103-8084-4B4EC2791FEB}"/>
                    </a:ext>
                  </a:extLst>
                </p14:cNvPr>
                <p14:cNvContentPartPr/>
                <p14:nvPr/>
              </p14:nvContentPartPr>
              <p14:xfrm>
                <a:off x="9441940" y="294180"/>
                <a:ext cx="92160" cy="76680"/>
              </p14:xfrm>
            </p:contentPart>
          </mc:Choice>
          <mc:Fallback>
            <p:pic>
              <p:nvPicPr>
                <p:cNvPr id="40" name="Freihand 39">
                  <a:extLst>
                    <a:ext uri="{FF2B5EF4-FFF2-40B4-BE49-F238E27FC236}">
                      <a16:creationId xmlns:a16="http://schemas.microsoft.com/office/drawing/2014/main" id="{0AE6A3A1-043D-4103-8084-4B4EC2791FEB}"/>
                    </a:ext>
                  </a:extLst>
                </p:cNvPr>
                <p:cNvPicPr/>
                <p:nvPr/>
              </p:nvPicPr>
              <p:blipFill>
                <a:blip r:embed="rId51"/>
                <a:stretch>
                  <a:fillRect/>
                </a:stretch>
              </p:blipFill>
              <p:spPr>
                <a:xfrm>
                  <a:off x="9437620" y="289860"/>
                  <a:ext cx="100800" cy="8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42" name="Freihand 41">
                <a:extLst>
                  <a:ext uri="{FF2B5EF4-FFF2-40B4-BE49-F238E27FC236}">
                    <a16:creationId xmlns:a16="http://schemas.microsoft.com/office/drawing/2014/main" id="{7D88CC65-3317-4E19-BC27-127CA705BA3F}"/>
                  </a:ext>
                </a:extLst>
              </p14:cNvPr>
              <p14:cNvContentPartPr/>
              <p14:nvPr/>
            </p14:nvContentPartPr>
            <p14:xfrm>
              <a:off x="9750820" y="323700"/>
              <a:ext cx="29520" cy="20520"/>
            </p14:xfrm>
          </p:contentPart>
        </mc:Choice>
        <mc:Fallback>
          <p:pic>
            <p:nvPicPr>
              <p:cNvPr id="42" name="Freihand 41">
                <a:extLst>
                  <a:ext uri="{FF2B5EF4-FFF2-40B4-BE49-F238E27FC236}">
                    <a16:creationId xmlns:a16="http://schemas.microsoft.com/office/drawing/2014/main" id="{7D88CC65-3317-4E19-BC27-127CA705BA3F}"/>
                  </a:ext>
                </a:extLst>
              </p:cNvPr>
              <p:cNvPicPr/>
              <p:nvPr/>
            </p:nvPicPr>
            <p:blipFill>
              <a:blip r:embed="rId53"/>
              <a:stretch>
                <a:fillRect/>
              </a:stretch>
            </p:blipFill>
            <p:spPr>
              <a:xfrm>
                <a:off x="9746500" y="319380"/>
                <a:ext cx="38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4" name="Freihand 53">
                <a:extLst>
                  <a:ext uri="{FF2B5EF4-FFF2-40B4-BE49-F238E27FC236}">
                    <a16:creationId xmlns:a16="http://schemas.microsoft.com/office/drawing/2014/main" id="{88FA8636-1953-43E5-82CF-1906279AD01F}"/>
                  </a:ext>
                </a:extLst>
              </p14:cNvPr>
              <p14:cNvContentPartPr/>
              <p14:nvPr/>
            </p14:nvContentPartPr>
            <p14:xfrm>
              <a:off x="9944860" y="787380"/>
              <a:ext cx="360" cy="360"/>
            </p14:xfrm>
          </p:contentPart>
        </mc:Choice>
        <mc:Fallback>
          <p:pic>
            <p:nvPicPr>
              <p:cNvPr id="54" name="Freihand 53">
                <a:extLst>
                  <a:ext uri="{FF2B5EF4-FFF2-40B4-BE49-F238E27FC236}">
                    <a16:creationId xmlns:a16="http://schemas.microsoft.com/office/drawing/2014/main" id="{88FA8636-1953-43E5-82CF-1906279AD01F}"/>
                  </a:ext>
                </a:extLst>
              </p:cNvPr>
              <p:cNvPicPr/>
              <p:nvPr/>
            </p:nvPicPr>
            <p:blipFill>
              <a:blip r:embed="rId55"/>
              <a:stretch>
                <a:fillRect/>
              </a:stretch>
            </p:blipFill>
            <p:spPr>
              <a:xfrm>
                <a:off x="9940540" y="783060"/>
                <a:ext cx="9000" cy="9000"/>
              </a:xfrm>
              <a:prstGeom prst="rect">
                <a:avLst/>
              </a:prstGeom>
            </p:spPr>
          </p:pic>
        </mc:Fallback>
      </mc:AlternateContent>
      <p:grpSp>
        <p:nvGrpSpPr>
          <p:cNvPr id="68" name="Gruppieren 67">
            <a:extLst>
              <a:ext uri="{FF2B5EF4-FFF2-40B4-BE49-F238E27FC236}">
                <a16:creationId xmlns:a16="http://schemas.microsoft.com/office/drawing/2014/main" id="{44E9E335-BA06-4371-9319-99F8AA095E43}"/>
              </a:ext>
            </a:extLst>
          </p:cNvPr>
          <p:cNvGrpSpPr/>
          <p:nvPr/>
        </p:nvGrpSpPr>
        <p:grpSpPr>
          <a:xfrm>
            <a:off x="9960700" y="132180"/>
            <a:ext cx="887760" cy="140400"/>
            <a:chOff x="9960700" y="132180"/>
            <a:chExt cx="887760" cy="140400"/>
          </a:xfrm>
        </p:grpSpPr>
        <mc:AlternateContent xmlns:mc="http://schemas.openxmlformats.org/markup-compatibility/2006">
          <mc:Choice xmlns:p14="http://schemas.microsoft.com/office/powerpoint/2010/main" Requires="p14">
            <p:contentPart p14:bwMode="auto" r:id="rId56">
              <p14:nvContentPartPr>
                <p14:cNvPr id="43" name="Freihand 42">
                  <a:extLst>
                    <a:ext uri="{FF2B5EF4-FFF2-40B4-BE49-F238E27FC236}">
                      <a16:creationId xmlns:a16="http://schemas.microsoft.com/office/drawing/2014/main" id="{E50C5E13-E691-4FDF-8E2D-AE3D53ED433A}"/>
                    </a:ext>
                  </a:extLst>
                </p14:cNvPr>
                <p14:cNvContentPartPr/>
                <p14:nvPr/>
              </p14:nvContentPartPr>
              <p14:xfrm>
                <a:off x="10027300" y="173580"/>
                <a:ext cx="2880" cy="79920"/>
              </p14:xfrm>
            </p:contentPart>
          </mc:Choice>
          <mc:Fallback>
            <p:pic>
              <p:nvPicPr>
                <p:cNvPr id="43" name="Freihand 42">
                  <a:extLst>
                    <a:ext uri="{FF2B5EF4-FFF2-40B4-BE49-F238E27FC236}">
                      <a16:creationId xmlns:a16="http://schemas.microsoft.com/office/drawing/2014/main" id="{E50C5E13-E691-4FDF-8E2D-AE3D53ED433A}"/>
                    </a:ext>
                  </a:extLst>
                </p:cNvPr>
                <p:cNvPicPr/>
                <p:nvPr/>
              </p:nvPicPr>
              <p:blipFill>
                <a:blip r:embed="rId57"/>
                <a:stretch>
                  <a:fillRect/>
                </a:stretch>
              </p:blipFill>
              <p:spPr>
                <a:xfrm>
                  <a:off x="10022980" y="169260"/>
                  <a:ext cx="11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4" name="Freihand 43">
                  <a:extLst>
                    <a:ext uri="{FF2B5EF4-FFF2-40B4-BE49-F238E27FC236}">
                      <a16:creationId xmlns:a16="http://schemas.microsoft.com/office/drawing/2014/main" id="{14907593-061C-490B-8AD3-C6D2FAECFF50}"/>
                    </a:ext>
                  </a:extLst>
                </p14:cNvPr>
                <p14:cNvContentPartPr/>
                <p14:nvPr/>
              </p14:nvContentPartPr>
              <p14:xfrm>
                <a:off x="9960700" y="142620"/>
                <a:ext cx="136800" cy="129960"/>
              </p14:xfrm>
            </p:contentPart>
          </mc:Choice>
          <mc:Fallback>
            <p:pic>
              <p:nvPicPr>
                <p:cNvPr id="44" name="Freihand 43">
                  <a:extLst>
                    <a:ext uri="{FF2B5EF4-FFF2-40B4-BE49-F238E27FC236}">
                      <a16:creationId xmlns:a16="http://schemas.microsoft.com/office/drawing/2014/main" id="{14907593-061C-490B-8AD3-C6D2FAECFF50}"/>
                    </a:ext>
                  </a:extLst>
                </p:cNvPr>
                <p:cNvPicPr/>
                <p:nvPr/>
              </p:nvPicPr>
              <p:blipFill>
                <a:blip r:embed="rId59"/>
                <a:stretch>
                  <a:fillRect/>
                </a:stretch>
              </p:blipFill>
              <p:spPr>
                <a:xfrm>
                  <a:off x="9956380" y="138300"/>
                  <a:ext cx="145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Freihand 44">
                  <a:extLst>
                    <a:ext uri="{FF2B5EF4-FFF2-40B4-BE49-F238E27FC236}">
                      <a16:creationId xmlns:a16="http://schemas.microsoft.com/office/drawing/2014/main" id="{F5967BD0-2018-4E10-BE67-C748A76F9CFF}"/>
                    </a:ext>
                  </a:extLst>
                </p14:cNvPr>
                <p14:cNvContentPartPr/>
                <p14:nvPr/>
              </p14:nvContentPartPr>
              <p14:xfrm>
                <a:off x="10138540" y="173580"/>
                <a:ext cx="17280" cy="69120"/>
              </p14:xfrm>
            </p:contentPart>
          </mc:Choice>
          <mc:Fallback>
            <p:pic>
              <p:nvPicPr>
                <p:cNvPr id="45" name="Freihand 44">
                  <a:extLst>
                    <a:ext uri="{FF2B5EF4-FFF2-40B4-BE49-F238E27FC236}">
                      <a16:creationId xmlns:a16="http://schemas.microsoft.com/office/drawing/2014/main" id="{F5967BD0-2018-4E10-BE67-C748A76F9CFF}"/>
                    </a:ext>
                  </a:extLst>
                </p:cNvPr>
                <p:cNvPicPr/>
                <p:nvPr/>
              </p:nvPicPr>
              <p:blipFill>
                <a:blip r:embed="rId61"/>
                <a:stretch>
                  <a:fillRect/>
                </a:stretch>
              </p:blipFill>
              <p:spPr>
                <a:xfrm>
                  <a:off x="10134220" y="169260"/>
                  <a:ext cx="25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Freihand 45">
                  <a:extLst>
                    <a:ext uri="{FF2B5EF4-FFF2-40B4-BE49-F238E27FC236}">
                      <a16:creationId xmlns:a16="http://schemas.microsoft.com/office/drawing/2014/main" id="{3E0B22F3-4EF3-4885-B0F0-EA76DCC6BCD1}"/>
                    </a:ext>
                  </a:extLst>
                </p14:cNvPr>
                <p14:cNvContentPartPr/>
                <p14:nvPr/>
              </p14:nvContentPartPr>
              <p14:xfrm>
                <a:off x="10146460" y="132180"/>
                <a:ext cx="133920" cy="129600"/>
              </p14:xfrm>
            </p:contentPart>
          </mc:Choice>
          <mc:Fallback>
            <p:pic>
              <p:nvPicPr>
                <p:cNvPr id="46" name="Freihand 45">
                  <a:extLst>
                    <a:ext uri="{FF2B5EF4-FFF2-40B4-BE49-F238E27FC236}">
                      <a16:creationId xmlns:a16="http://schemas.microsoft.com/office/drawing/2014/main" id="{3E0B22F3-4EF3-4885-B0F0-EA76DCC6BCD1}"/>
                    </a:ext>
                  </a:extLst>
                </p:cNvPr>
                <p:cNvPicPr/>
                <p:nvPr/>
              </p:nvPicPr>
              <p:blipFill>
                <a:blip r:embed="rId63"/>
                <a:stretch>
                  <a:fillRect/>
                </a:stretch>
              </p:blipFill>
              <p:spPr>
                <a:xfrm>
                  <a:off x="10142140" y="127860"/>
                  <a:ext cx="142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Freihand 46">
                  <a:extLst>
                    <a:ext uri="{FF2B5EF4-FFF2-40B4-BE49-F238E27FC236}">
                      <a16:creationId xmlns:a16="http://schemas.microsoft.com/office/drawing/2014/main" id="{DEC28BEB-662D-4D13-8538-A9DF99AF8F16}"/>
                    </a:ext>
                  </a:extLst>
                </p14:cNvPr>
                <p14:cNvContentPartPr/>
                <p14:nvPr/>
              </p14:nvContentPartPr>
              <p14:xfrm>
                <a:off x="10314940" y="207420"/>
                <a:ext cx="74160" cy="6840"/>
              </p14:xfrm>
            </p:contentPart>
          </mc:Choice>
          <mc:Fallback>
            <p:pic>
              <p:nvPicPr>
                <p:cNvPr id="47" name="Freihand 46">
                  <a:extLst>
                    <a:ext uri="{FF2B5EF4-FFF2-40B4-BE49-F238E27FC236}">
                      <a16:creationId xmlns:a16="http://schemas.microsoft.com/office/drawing/2014/main" id="{DEC28BEB-662D-4D13-8538-A9DF99AF8F16}"/>
                    </a:ext>
                  </a:extLst>
                </p:cNvPr>
                <p:cNvPicPr/>
                <p:nvPr/>
              </p:nvPicPr>
              <p:blipFill>
                <a:blip r:embed="rId65"/>
                <a:stretch>
                  <a:fillRect/>
                </a:stretch>
              </p:blipFill>
              <p:spPr>
                <a:xfrm>
                  <a:off x="10310620" y="203100"/>
                  <a:ext cx="82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Freihand 47">
                  <a:extLst>
                    <a:ext uri="{FF2B5EF4-FFF2-40B4-BE49-F238E27FC236}">
                      <a16:creationId xmlns:a16="http://schemas.microsoft.com/office/drawing/2014/main" id="{1BEE47B5-6F6E-4486-904A-D7092CA324AD}"/>
                    </a:ext>
                  </a:extLst>
                </p14:cNvPr>
                <p14:cNvContentPartPr/>
                <p14:nvPr/>
              </p14:nvContentPartPr>
              <p14:xfrm>
                <a:off x="10384060" y="158820"/>
                <a:ext cx="122040" cy="106200"/>
              </p14:xfrm>
            </p:contentPart>
          </mc:Choice>
          <mc:Fallback>
            <p:pic>
              <p:nvPicPr>
                <p:cNvPr id="48" name="Freihand 47">
                  <a:extLst>
                    <a:ext uri="{FF2B5EF4-FFF2-40B4-BE49-F238E27FC236}">
                      <a16:creationId xmlns:a16="http://schemas.microsoft.com/office/drawing/2014/main" id="{1BEE47B5-6F6E-4486-904A-D7092CA324AD}"/>
                    </a:ext>
                  </a:extLst>
                </p:cNvPr>
                <p:cNvPicPr/>
                <p:nvPr/>
              </p:nvPicPr>
              <p:blipFill>
                <a:blip r:embed="rId67"/>
                <a:stretch>
                  <a:fillRect/>
                </a:stretch>
              </p:blipFill>
              <p:spPr>
                <a:xfrm>
                  <a:off x="10379740" y="154500"/>
                  <a:ext cx="130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Freihand 48">
                  <a:extLst>
                    <a:ext uri="{FF2B5EF4-FFF2-40B4-BE49-F238E27FC236}">
                      <a16:creationId xmlns:a16="http://schemas.microsoft.com/office/drawing/2014/main" id="{019341BF-7CAF-4F78-A0C1-FEC7E17BDC4F}"/>
                    </a:ext>
                  </a:extLst>
                </p14:cNvPr>
                <p14:cNvContentPartPr/>
                <p14:nvPr/>
              </p14:nvContentPartPr>
              <p14:xfrm>
                <a:off x="10377940" y="147300"/>
                <a:ext cx="142560" cy="20520"/>
              </p14:xfrm>
            </p:contentPart>
          </mc:Choice>
          <mc:Fallback>
            <p:pic>
              <p:nvPicPr>
                <p:cNvPr id="49" name="Freihand 48">
                  <a:extLst>
                    <a:ext uri="{FF2B5EF4-FFF2-40B4-BE49-F238E27FC236}">
                      <a16:creationId xmlns:a16="http://schemas.microsoft.com/office/drawing/2014/main" id="{019341BF-7CAF-4F78-A0C1-FEC7E17BDC4F}"/>
                    </a:ext>
                  </a:extLst>
                </p:cNvPr>
                <p:cNvPicPr/>
                <p:nvPr/>
              </p:nvPicPr>
              <p:blipFill>
                <a:blip r:embed="rId69"/>
                <a:stretch>
                  <a:fillRect/>
                </a:stretch>
              </p:blipFill>
              <p:spPr>
                <a:xfrm>
                  <a:off x="10373620" y="142980"/>
                  <a:ext cx="1512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5" name="Freihand 54">
                  <a:extLst>
                    <a:ext uri="{FF2B5EF4-FFF2-40B4-BE49-F238E27FC236}">
                      <a16:creationId xmlns:a16="http://schemas.microsoft.com/office/drawing/2014/main" id="{FE6DC64F-C499-42CF-9577-988C484B39F9}"/>
                    </a:ext>
                  </a:extLst>
                </p14:cNvPr>
                <p14:cNvContentPartPr/>
                <p14:nvPr/>
              </p14:nvContentPartPr>
              <p14:xfrm>
                <a:off x="10546060" y="203820"/>
                <a:ext cx="82800" cy="34200"/>
              </p14:xfrm>
            </p:contentPart>
          </mc:Choice>
          <mc:Fallback>
            <p:pic>
              <p:nvPicPr>
                <p:cNvPr id="55" name="Freihand 54">
                  <a:extLst>
                    <a:ext uri="{FF2B5EF4-FFF2-40B4-BE49-F238E27FC236}">
                      <a16:creationId xmlns:a16="http://schemas.microsoft.com/office/drawing/2014/main" id="{FE6DC64F-C499-42CF-9577-988C484B39F9}"/>
                    </a:ext>
                  </a:extLst>
                </p:cNvPr>
                <p:cNvPicPr/>
                <p:nvPr/>
              </p:nvPicPr>
              <p:blipFill>
                <a:blip r:embed="rId71"/>
                <a:stretch>
                  <a:fillRect/>
                </a:stretch>
              </p:blipFill>
              <p:spPr>
                <a:xfrm>
                  <a:off x="10541740" y="199500"/>
                  <a:ext cx="91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6" name="Freihand 55">
                  <a:extLst>
                    <a:ext uri="{FF2B5EF4-FFF2-40B4-BE49-F238E27FC236}">
                      <a16:creationId xmlns:a16="http://schemas.microsoft.com/office/drawing/2014/main" id="{622978B8-66FD-487B-A2FE-E673F8696200}"/>
                    </a:ext>
                  </a:extLst>
                </p14:cNvPr>
                <p14:cNvContentPartPr/>
                <p14:nvPr/>
              </p14:nvContentPartPr>
              <p14:xfrm>
                <a:off x="10638220" y="193380"/>
                <a:ext cx="210240" cy="52920"/>
              </p14:xfrm>
            </p:contentPart>
          </mc:Choice>
          <mc:Fallback>
            <p:pic>
              <p:nvPicPr>
                <p:cNvPr id="56" name="Freihand 55">
                  <a:extLst>
                    <a:ext uri="{FF2B5EF4-FFF2-40B4-BE49-F238E27FC236}">
                      <a16:creationId xmlns:a16="http://schemas.microsoft.com/office/drawing/2014/main" id="{622978B8-66FD-487B-A2FE-E673F8696200}"/>
                    </a:ext>
                  </a:extLst>
                </p:cNvPr>
                <p:cNvPicPr/>
                <p:nvPr/>
              </p:nvPicPr>
              <p:blipFill>
                <a:blip r:embed="rId73"/>
                <a:stretch>
                  <a:fillRect/>
                </a:stretch>
              </p:blipFill>
              <p:spPr>
                <a:xfrm>
                  <a:off x="10633900" y="189060"/>
                  <a:ext cx="218880" cy="6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57" name="Freihand 56">
                <a:extLst>
                  <a:ext uri="{FF2B5EF4-FFF2-40B4-BE49-F238E27FC236}">
                    <a16:creationId xmlns:a16="http://schemas.microsoft.com/office/drawing/2014/main" id="{10E70665-83D5-4528-B887-C966BD8B64E8}"/>
                  </a:ext>
                </a:extLst>
              </p14:cNvPr>
              <p14:cNvContentPartPr/>
              <p14:nvPr/>
            </p14:nvContentPartPr>
            <p14:xfrm>
              <a:off x="10007140" y="351060"/>
              <a:ext cx="852840" cy="33840"/>
            </p14:xfrm>
          </p:contentPart>
        </mc:Choice>
        <mc:Fallback>
          <p:pic>
            <p:nvPicPr>
              <p:cNvPr id="57" name="Freihand 56">
                <a:extLst>
                  <a:ext uri="{FF2B5EF4-FFF2-40B4-BE49-F238E27FC236}">
                    <a16:creationId xmlns:a16="http://schemas.microsoft.com/office/drawing/2014/main" id="{10E70665-83D5-4528-B887-C966BD8B64E8}"/>
                  </a:ext>
                </a:extLst>
              </p:cNvPr>
              <p:cNvPicPr/>
              <p:nvPr/>
            </p:nvPicPr>
            <p:blipFill>
              <a:blip r:embed="rId75"/>
              <a:stretch>
                <a:fillRect/>
              </a:stretch>
            </p:blipFill>
            <p:spPr>
              <a:xfrm>
                <a:off x="10002820" y="346740"/>
                <a:ext cx="861480" cy="42480"/>
              </a:xfrm>
              <a:prstGeom prst="rect">
                <a:avLst/>
              </a:prstGeom>
            </p:spPr>
          </p:pic>
        </mc:Fallback>
      </mc:AlternateContent>
      <p:grpSp>
        <p:nvGrpSpPr>
          <p:cNvPr id="67" name="Gruppieren 66">
            <a:extLst>
              <a:ext uri="{FF2B5EF4-FFF2-40B4-BE49-F238E27FC236}">
                <a16:creationId xmlns:a16="http://schemas.microsoft.com/office/drawing/2014/main" id="{E18EDB02-681A-48D0-AACE-920CE0CCF44A}"/>
              </a:ext>
            </a:extLst>
          </p:cNvPr>
          <p:cNvGrpSpPr/>
          <p:nvPr/>
        </p:nvGrpSpPr>
        <p:grpSpPr>
          <a:xfrm>
            <a:off x="9969700" y="460860"/>
            <a:ext cx="793800" cy="142200"/>
            <a:chOff x="9969700" y="460860"/>
            <a:chExt cx="793800" cy="142200"/>
          </a:xfrm>
        </p:grpSpPr>
        <mc:AlternateContent xmlns:mc="http://schemas.openxmlformats.org/markup-compatibility/2006">
          <mc:Choice xmlns:p14="http://schemas.microsoft.com/office/powerpoint/2010/main" Requires="p14">
            <p:contentPart p14:bwMode="auto" r:id="rId76">
              <p14:nvContentPartPr>
                <p14:cNvPr id="58" name="Freihand 57">
                  <a:extLst>
                    <a:ext uri="{FF2B5EF4-FFF2-40B4-BE49-F238E27FC236}">
                      <a16:creationId xmlns:a16="http://schemas.microsoft.com/office/drawing/2014/main" id="{6233DE44-2202-40EE-8AD6-C40197FCF9B2}"/>
                    </a:ext>
                  </a:extLst>
                </p14:cNvPr>
                <p14:cNvContentPartPr/>
                <p14:nvPr/>
              </p14:nvContentPartPr>
              <p14:xfrm>
                <a:off x="10042420" y="504780"/>
                <a:ext cx="12600" cy="96120"/>
              </p14:xfrm>
            </p:contentPart>
          </mc:Choice>
          <mc:Fallback>
            <p:pic>
              <p:nvPicPr>
                <p:cNvPr id="58" name="Freihand 57">
                  <a:extLst>
                    <a:ext uri="{FF2B5EF4-FFF2-40B4-BE49-F238E27FC236}">
                      <a16:creationId xmlns:a16="http://schemas.microsoft.com/office/drawing/2014/main" id="{6233DE44-2202-40EE-8AD6-C40197FCF9B2}"/>
                    </a:ext>
                  </a:extLst>
                </p:cNvPr>
                <p:cNvPicPr/>
                <p:nvPr/>
              </p:nvPicPr>
              <p:blipFill>
                <a:blip r:embed="rId77"/>
                <a:stretch>
                  <a:fillRect/>
                </a:stretch>
              </p:blipFill>
              <p:spPr>
                <a:xfrm>
                  <a:off x="10038100" y="500460"/>
                  <a:ext cx="21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9" name="Freihand 58">
                  <a:extLst>
                    <a:ext uri="{FF2B5EF4-FFF2-40B4-BE49-F238E27FC236}">
                      <a16:creationId xmlns:a16="http://schemas.microsoft.com/office/drawing/2014/main" id="{785DEF45-CD0B-4BDC-8856-A239CD342F2A}"/>
                    </a:ext>
                  </a:extLst>
                </p14:cNvPr>
                <p14:cNvContentPartPr/>
                <p14:nvPr/>
              </p14:nvContentPartPr>
              <p14:xfrm>
                <a:off x="9969700" y="465540"/>
                <a:ext cx="138240" cy="137520"/>
              </p14:xfrm>
            </p:contentPart>
          </mc:Choice>
          <mc:Fallback>
            <p:pic>
              <p:nvPicPr>
                <p:cNvPr id="59" name="Freihand 58">
                  <a:extLst>
                    <a:ext uri="{FF2B5EF4-FFF2-40B4-BE49-F238E27FC236}">
                      <a16:creationId xmlns:a16="http://schemas.microsoft.com/office/drawing/2014/main" id="{785DEF45-CD0B-4BDC-8856-A239CD342F2A}"/>
                    </a:ext>
                  </a:extLst>
                </p:cNvPr>
                <p:cNvPicPr/>
                <p:nvPr/>
              </p:nvPicPr>
              <p:blipFill>
                <a:blip r:embed="rId79"/>
                <a:stretch>
                  <a:fillRect/>
                </a:stretch>
              </p:blipFill>
              <p:spPr>
                <a:xfrm>
                  <a:off x="9965380" y="461220"/>
                  <a:ext cx="146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0" name="Freihand 59">
                  <a:extLst>
                    <a:ext uri="{FF2B5EF4-FFF2-40B4-BE49-F238E27FC236}">
                      <a16:creationId xmlns:a16="http://schemas.microsoft.com/office/drawing/2014/main" id="{472044E7-5F5C-47FF-9B71-EF2B293D906C}"/>
                    </a:ext>
                  </a:extLst>
                </p14:cNvPr>
                <p14:cNvContentPartPr/>
                <p14:nvPr/>
              </p14:nvContentPartPr>
              <p14:xfrm>
                <a:off x="10141780" y="508740"/>
                <a:ext cx="9000" cy="67320"/>
              </p14:xfrm>
            </p:contentPart>
          </mc:Choice>
          <mc:Fallback>
            <p:pic>
              <p:nvPicPr>
                <p:cNvPr id="60" name="Freihand 59">
                  <a:extLst>
                    <a:ext uri="{FF2B5EF4-FFF2-40B4-BE49-F238E27FC236}">
                      <a16:creationId xmlns:a16="http://schemas.microsoft.com/office/drawing/2014/main" id="{472044E7-5F5C-47FF-9B71-EF2B293D906C}"/>
                    </a:ext>
                  </a:extLst>
                </p:cNvPr>
                <p:cNvPicPr/>
                <p:nvPr/>
              </p:nvPicPr>
              <p:blipFill>
                <a:blip r:embed="rId81"/>
                <a:stretch>
                  <a:fillRect/>
                </a:stretch>
              </p:blipFill>
              <p:spPr>
                <a:xfrm>
                  <a:off x="10137460" y="504420"/>
                  <a:ext cx="17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1" name="Freihand 60">
                  <a:extLst>
                    <a:ext uri="{FF2B5EF4-FFF2-40B4-BE49-F238E27FC236}">
                      <a16:creationId xmlns:a16="http://schemas.microsoft.com/office/drawing/2014/main" id="{BBDA0AC2-A11C-4965-858A-D03D629076E3}"/>
                    </a:ext>
                  </a:extLst>
                </p14:cNvPr>
                <p14:cNvContentPartPr/>
                <p14:nvPr/>
              </p14:nvContentPartPr>
              <p14:xfrm>
                <a:off x="10164820" y="478140"/>
                <a:ext cx="88920" cy="110880"/>
              </p14:xfrm>
            </p:contentPart>
          </mc:Choice>
          <mc:Fallback>
            <p:pic>
              <p:nvPicPr>
                <p:cNvPr id="61" name="Freihand 60">
                  <a:extLst>
                    <a:ext uri="{FF2B5EF4-FFF2-40B4-BE49-F238E27FC236}">
                      <a16:creationId xmlns:a16="http://schemas.microsoft.com/office/drawing/2014/main" id="{BBDA0AC2-A11C-4965-858A-D03D629076E3}"/>
                    </a:ext>
                  </a:extLst>
                </p:cNvPr>
                <p:cNvPicPr/>
                <p:nvPr/>
              </p:nvPicPr>
              <p:blipFill>
                <a:blip r:embed="rId83"/>
                <a:stretch>
                  <a:fillRect/>
                </a:stretch>
              </p:blipFill>
              <p:spPr>
                <a:xfrm>
                  <a:off x="10160500" y="473820"/>
                  <a:ext cx="97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2" name="Freihand 61">
                  <a:extLst>
                    <a:ext uri="{FF2B5EF4-FFF2-40B4-BE49-F238E27FC236}">
                      <a16:creationId xmlns:a16="http://schemas.microsoft.com/office/drawing/2014/main" id="{30B3B3E7-FA8B-4341-B656-8E81CC4EB133}"/>
                    </a:ext>
                  </a:extLst>
                </p14:cNvPr>
                <p14:cNvContentPartPr/>
                <p14:nvPr/>
              </p14:nvContentPartPr>
              <p14:xfrm>
                <a:off x="10331860" y="532500"/>
                <a:ext cx="52560" cy="7200"/>
              </p14:xfrm>
            </p:contentPart>
          </mc:Choice>
          <mc:Fallback>
            <p:pic>
              <p:nvPicPr>
                <p:cNvPr id="62" name="Freihand 61">
                  <a:extLst>
                    <a:ext uri="{FF2B5EF4-FFF2-40B4-BE49-F238E27FC236}">
                      <a16:creationId xmlns:a16="http://schemas.microsoft.com/office/drawing/2014/main" id="{30B3B3E7-FA8B-4341-B656-8E81CC4EB133}"/>
                    </a:ext>
                  </a:extLst>
                </p:cNvPr>
                <p:cNvPicPr/>
                <p:nvPr/>
              </p:nvPicPr>
              <p:blipFill>
                <a:blip r:embed="rId85"/>
                <a:stretch>
                  <a:fillRect/>
                </a:stretch>
              </p:blipFill>
              <p:spPr>
                <a:xfrm>
                  <a:off x="10327540" y="528180"/>
                  <a:ext cx="612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Freihand 62">
                  <a:extLst>
                    <a:ext uri="{FF2B5EF4-FFF2-40B4-BE49-F238E27FC236}">
                      <a16:creationId xmlns:a16="http://schemas.microsoft.com/office/drawing/2014/main" id="{C344EB80-C76A-4CA9-B30D-A547197C8AB2}"/>
                    </a:ext>
                  </a:extLst>
                </p14:cNvPr>
                <p14:cNvContentPartPr/>
                <p14:nvPr/>
              </p14:nvContentPartPr>
              <p14:xfrm>
                <a:off x="10399180" y="482460"/>
                <a:ext cx="102240" cy="111960"/>
              </p14:xfrm>
            </p:contentPart>
          </mc:Choice>
          <mc:Fallback>
            <p:pic>
              <p:nvPicPr>
                <p:cNvPr id="63" name="Freihand 62">
                  <a:extLst>
                    <a:ext uri="{FF2B5EF4-FFF2-40B4-BE49-F238E27FC236}">
                      <a16:creationId xmlns:a16="http://schemas.microsoft.com/office/drawing/2014/main" id="{C344EB80-C76A-4CA9-B30D-A547197C8AB2}"/>
                    </a:ext>
                  </a:extLst>
                </p:cNvPr>
                <p:cNvPicPr/>
                <p:nvPr/>
              </p:nvPicPr>
              <p:blipFill>
                <a:blip r:embed="rId87"/>
                <a:stretch>
                  <a:fillRect/>
                </a:stretch>
              </p:blipFill>
              <p:spPr>
                <a:xfrm>
                  <a:off x="10394860" y="478140"/>
                  <a:ext cx="110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4" name="Freihand 63">
                  <a:extLst>
                    <a:ext uri="{FF2B5EF4-FFF2-40B4-BE49-F238E27FC236}">
                      <a16:creationId xmlns:a16="http://schemas.microsoft.com/office/drawing/2014/main" id="{96CC951A-A776-426A-87D7-7C32D4BC9BCF}"/>
                    </a:ext>
                  </a:extLst>
                </p14:cNvPr>
                <p14:cNvContentPartPr/>
                <p14:nvPr/>
              </p14:nvContentPartPr>
              <p14:xfrm>
                <a:off x="10426180" y="480300"/>
                <a:ext cx="96120" cy="9360"/>
              </p14:xfrm>
            </p:contentPart>
          </mc:Choice>
          <mc:Fallback>
            <p:pic>
              <p:nvPicPr>
                <p:cNvPr id="64" name="Freihand 63">
                  <a:extLst>
                    <a:ext uri="{FF2B5EF4-FFF2-40B4-BE49-F238E27FC236}">
                      <a16:creationId xmlns:a16="http://schemas.microsoft.com/office/drawing/2014/main" id="{96CC951A-A776-426A-87D7-7C32D4BC9BCF}"/>
                    </a:ext>
                  </a:extLst>
                </p:cNvPr>
                <p:cNvPicPr/>
                <p:nvPr/>
              </p:nvPicPr>
              <p:blipFill>
                <a:blip r:embed="rId89"/>
                <a:stretch>
                  <a:fillRect/>
                </a:stretch>
              </p:blipFill>
              <p:spPr>
                <a:xfrm>
                  <a:off x="10421860" y="475980"/>
                  <a:ext cx="1047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5" name="Freihand 64">
                  <a:extLst>
                    <a:ext uri="{FF2B5EF4-FFF2-40B4-BE49-F238E27FC236}">
                      <a16:creationId xmlns:a16="http://schemas.microsoft.com/office/drawing/2014/main" id="{EBEAD1D9-91D9-479C-81A1-2CC7564BC15C}"/>
                    </a:ext>
                  </a:extLst>
                </p14:cNvPr>
                <p14:cNvContentPartPr/>
                <p14:nvPr/>
              </p14:nvContentPartPr>
              <p14:xfrm>
                <a:off x="10537060" y="508740"/>
                <a:ext cx="99000" cy="59400"/>
              </p14:xfrm>
            </p:contentPart>
          </mc:Choice>
          <mc:Fallback>
            <p:pic>
              <p:nvPicPr>
                <p:cNvPr id="65" name="Freihand 64">
                  <a:extLst>
                    <a:ext uri="{FF2B5EF4-FFF2-40B4-BE49-F238E27FC236}">
                      <a16:creationId xmlns:a16="http://schemas.microsoft.com/office/drawing/2014/main" id="{EBEAD1D9-91D9-479C-81A1-2CC7564BC15C}"/>
                    </a:ext>
                  </a:extLst>
                </p:cNvPr>
                <p:cNvPicPr/>
                <p:nvPr/>
              </p:nvPicPr>
              <p:blipFill>
                <a:blip r:embed="rId91"/>
                <a:stretch>
                  <a:fillRect/>
                </a:stretch>
              </p:blipFill>
              <p:spPr>
                <a:xfrm>
                  <a:off x="10532740" y="504420"/>
                  <a:ext cx="1076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6" name="Freihand 65">
                  <a:extLst>
                    <a:ext uri="{FF2B5EF4-FFF2-40B4-BE49-F238E27FC236}">
                      <a16:creationId xmlns:a16="http://schemas.microsoft.com/office/drawing/2014/main" id="{C452FF3D-D965-483B-B013-E0C56412AE77}"/>
                    </a:ext>
                  </a:extLst>
                </p14:cNvPr>
                <p14:cNvContentPartPr/>
                <p14:nvPr/>
              </p14:nvContentPartPr>
              <p14:xfrm>
                <a:off x="10644340" y="460860"/>
                <a:ext cx="119160" cy="122040"/>
              </p14:xfrm>
            </p:contentPart>
          </mc:Choice>
          <mc:Fallback>
            <p:pic>
              <p:nvPicPr>
                <p:cNvPr id="66" name="Freihand 65">
                  <a:extLst>
                    <a:ext uri="{FF2B5EF4-FFF2-40B4-BE49-F238E27FC236}">
                      <a16:creationId xmlns:a16="http://schemas.microsoft.com/office/drawing/2014/main" id="{C452FF3D-D965-483B-B013-E0C56412AE77}"/>
                    </a:ext>
                  </a:extLst>
                </p:cNvPr>
                <p:cNvPicPr/>
                <p:nvPr/>
              </p:nvPicPr>
              <p:blipFill>
                <a:blip r:embed="rId93"/>
                <a:stretch>
                  <a:fillRect/>
                </a:stretch>
              </p:blipFill>
              <p:spPr>
                <a:xfrm>
                  <a:off x="10640020" y="456540"/>
                  <a:ext cx="127800" cy="130680"/>
                </a:xfrm>
                <a:prstGeom prst="rect">
                  <a:avLst/>
                </a:prstGeom>
              </p:spPr>
            </p:pic>
          </mc:Fallback>
        </mc:AlternateContent>
      </p:grpSp>
      <p:grpSp>
        <p:nvGrpSpPr>
          <p:cNvPr id="142" name="Gruppieren 141">
            <a:extLst>
              <a:ext uri="{FF2B5EF4-FFF2-40B4-BE49-F238E27FC236}">
                <a16:creationId xmlns:a16="http://schemas.microsoft.com/office/drawing/2014/main" id="{CF8BB531-9609-4381-8126-6FD0BB383426}"/>
              </a:ext>
            </a:extLst>
          </p:cNvPr>
          <p:cNvGrpSpPr/>
          <p:nvPr/>
        </p:nvGrpSpPr>
        <p:grpSpPr>
          <a:xfrm>
            <a:off x="3831700" y="2689620"/>
            <a:ext cx="412560" cy="151200"/>
            <a:chOff x="3831700" y="2689620"/>
            <a:chExt cx="412560" cy="151200"/>
          </a:xfrm>
        </p:grpSpPr>
        <mc:AlternateContent xmlns:mc="http://schemas.openxmlformats.org/markup-compatibility/2006">
          <mc:Choice xmlns:p14="http://schemas.microsoft.com/office/powerpoint/2010/main" Requires="p14">
            <p:contentPart p14:bwMode="auto" r:id="rId94">
              <p14:nvContentPartPr>
                <p14:cNvPr id="136" name="Freihand 135">
                  <a:extLst>
                    <a:ext uri="{FF2B5EF4-FFF2-40B4-BE49-F238E27FC236}">
                      <a16:creationId xmlns:a16="http://schemas.microsoft.com/office/drawing/2014/main" id="{4C144D03-522C-4D07-A1A1-F8952EF87AD1}"/>
                    </a:ext>
                  </a:extLst>
                </p14:cNvPr>
                <p14:cNvContentPartPr/>
                <p14:nvPr/>
              </p14:nvContentPartPr>
              <p14:xfrm>
                <a:off x="3831700" y="2689620"/>
                <a:ext cx="84600" cy="119160"/>
              </p14:xfrm>
            </p:contentPart>
          </mc:Choice>
          <mc:Fallback>
            <p:pic>
              <p:nvPicPr>
                <p:cNvPr id="136" name="Freihand 135">
                  <a:extLst>
                    <a:ext uri="{FF2B5EF4-FFF2-40B4-BE49-F238E27FC236}">
                      <a16:creationId xmlns:a16="http://schemas.microsoft.com/office/drawing/2014/main" id="{4C144D03-522C-4D07-A1A1-F8952EF87AD1}"/>
                    </a:ext>
                  </a:extLst>
                </p:cNvPr>
                <p:cNvPicPr/>
                <p:nvPr/>
              </p:nvPicPr>
              <p:blipFill>
                <a:blip r:embed="rId95"/>
                <a:stretch>
                  <a:fillRect/>
                </a:stretch>
              </p:blipFill>
              <p:spPr>
                <a:xfrm>
                  <a:off x="3827380" y="2685300"/>
                  <a:ext cx="93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37" name="Freihand 136">
                  <a:extLst>
                    <a:ext uri="{FF2B5EF4-FFF2-40B4-BE49-F238E27FC236}">
                      <a16:creationId xmlns:a16="http://schemas.microsoft.com/office/drawing/2014/main" id="{15CD57AB-4F16-45D3-B558-FF21D533F163}"/>
                    </a:ext>
                  </a:extLst>
                </p14:cNvPr>
                <p14:cNvContentPartPr/>
                <p14:nvPr/>
              </p14:nvContentPartPr>
              <p14:xfrm>
                <a:off x="3932140" y="2714460"/>
                <a:ext cx="85680" cy="90000"/>
              </p14:xfrm>
            </p:contentPart>
          </mc:Choice>
          <mc:Fallback>
            <p:pic>
              <p:nvPicPr>
                <p:cNvPr id="137" name="Freihand 136">
                  <a:extLst>
                    <a:ext uri="{FF2B5EF4-FFF2-40B4-BE49-F238E27FC236}">
                      <a16:creationId xmlns:a16="http://schemas.microsoft.com/office/drawing/2014/main" id="{15CD57AB-4F16-45D3-B558-FF21D533F163}"/>
                    </a:ext>
                  </a:extLst>
                </p:cNvPr>
                <p:cNvPicPr/>
                <p:nvPr/>
              </p:nvPicPr>
              <p:blipFill>
                <a:blip r:embed="rId97"/>
                <a:stretch>
                  <a:fillRect/>
                </a:stretch>
              </p:blipFill>
              <p:spPr>
                <a:xfrm>
                  <a:off x="3927820" y="2710140"/>
                  <a:ext cx="94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39" name="Freihand 138">
                  <a:extLst>
                    <a:ext uri="{FF2B5EF4-FFF2-40B4-BE49-F238E27FC236}">
                      <a16:creationId xmlns:a16="http://schemas.microsoft.com/office/drawing/2014/main" id="{F3714EBD-4BFA-4430-B20B-8A23F84E8A48}"/>
                    </a:ext>
                  </a:extLst>
                </p14:cNvPr>
                <p14:cNvContentPartPr/>
                <p14:nvPr/>
              </p14:nvContentPartPr>
              <p14:xfrm>
                <a:off x="4023220" y="2796540"/>
                <a:ext cx="13680" cy="44280"/>
              </p14:xfrm>
            </p:contentPart>
          </mc:Choice>
          <mc:Fallback>
            <p:pic>
              <p:nvPicPr>
                <p:cNvPr id="139" name="Freihand 138">
                  <a:extLst>
                    <a:ext uri="{FF2B5EF4-FFF2-40B4-BE49-F238E27FC236}">
                      <a16:creationId xmlns:a16="http://schemas.microsoft.com/office/drawing/2014/main" id="{F3714EBD-4BFA-4430-B20B-8A23F84E8A48}"/>
                    </a:ext>
                  </a:extLst>
                </p:cNvPr>
                <p:cNvPicPr/>
                <p:nvPr/>
              </p:nvPicPr>
              <p:blipFill>
                <a:blip r:embed="rId99"/>
                <a:stretch>
                  <a:fillRect/>
                </a:stretch>
              </p:blipFill>
              <p:spPr>
                <a:xfrm>
                  <a:off x="4018900" y="2792220"/>
                  <a:ext cx="223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40" name="Freihand 139">
                  <a:extLst>
                    <a:ext uri="{FF2B5EF4-FFF2-40B4-BE49-F238E27FC236}">
                      <a16:creationId xmlns:a16="http://schemas.microsoft.com/office/drawing/2014/main" id="{4C53CF04-CEED-490A-B41C-B74C6EDF8A71}"/>
                    </a:ext>
                  </a:extLst>
                </p14:cNvPr>
                <p14:cNvContentPartPr/>
                <p14:nvPr/>
              </p14:nvContentPartPr>
              <p14:xfrm>
                <a:off x="4088380" y="2734980"/>
                <a:ext cx="57600" cy="67320"/>
              </p14:xfrm>
            </p:contentPart>
          </mc:Choice>
          <mc:Fallback>
            <p:pic>
              <p:nvPicPr>
                <p:cNvPr id="140" name="Freihand 139">
                  <a:extLst>
                    <a:ext uri="{FF2B5EF4-FFF2-40B4-BE49-F238E27FC236}">
                      <a16:creationId xmlns:a16="http://schemas.microsoft.com/office/drawing/2014/main" id="{4C53CF04-CEED-490A-B41C-B74C6EDF8A71}"/>
                    </a:ext>
                  </a:extLst>
                </p:cNvPr>
                <p:cNvPicPr/>
                <p:nvPr/>
              </p:nvPicPr>
              <p:blipFill>
                <a:blip r:embed="rId101"/>
                <a:stretch>
                  <a:fillRect/>
                </a:stretch>
              </p:blipFill>
              <p:spPr>
                <a:xfrm>
                  <a:off x="4084060" y="2730660"/>
                  <a:ext cx="66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41" name="Freihand 140">
                  <a:extLst>
                    <a:ext uri="{FF2B5EF4-FFF2-40B4-BE49-F238E27FC236}">
                      <a16:creationId xmlns:a16="http://schemas.microsoft.com/office/drawing/2014/main" id="{30660929-9999-4E4C-B456-7EACB9636E8E}"/>
                    </a:ext>
                  </a:extLst>
                </p14:cNvPr>
                <p14:cNvContentPartPr/>
                <p14:nvPr/>
              </p14:nvContentPartPr>
              <p14:xfrm>
                <a:off x="4169740" y="2714460"/>
                <a:ext cx="74520" cy="92160"/>
              </p14:xfrm>
            </p:contentPart>
          </mc:Choice>
          <mc:Fallback>
            <p:pic>
              <p:nvPicPr>
                <p:cNvPr id="141" name="Freihand 140">
                  <a:extLst>
                    <a:ext uri="{FF2B5EF4-FFF2-40B4-BE49-F238E27FC236}">
                      <a16:creationId xmlns:a16="http://schemas.microsoft.com/office/drawing/2014/main" id="{30660929-9999-4E4C-B456-7EACB9636E8E}"/>
                    </a:ext>
                  </a:extLst>
                </p:cNvPr>
                <p:cNvPicPr/>
                <p:nvPr/>
              </p:nvPicPr>
              <p:blipFill>
                <a:blip r:embed="rId103"/>
                <a:stretch>
                  <a:fillRect/>
                </a:stretch>
              </p:blipFill>
              <p:spPr>
                <a:xfrm>
                  <a:off x="4165420" y="2710140"/>
                  <a:ext cx="83160" cy="100800"/>
                </a:xfrm>
                <a:prstGeom prst="rect">
                  <a:avLst/>
                </a:prstGeom>
              </p:spPr>
            </p:pic>
          </mc:Fallback>
        </mc:AlternateContent>
      </p:grpSp>
      <p:grpSp>
        <p:nvGrpSpPr>
          <p:cNvPr id="145" name="Gruppieren 144">
            <a:extLst>
              <a:ext uri="{FF2B5EF4-FFF2-40B4-BE49-F238E27FC236}">
                <a16:creationId xmlns:a16="http://schemas.microsoft.com/office/drawing/2014/main" id="{B32F6383-7BBF-482A-BD8F-A81288FF06C1}"/>
              </a:ext>
            </a:extLst>
          </p:cNvPr>
          <p:cNvGrpSpPr/>
          <p:nvPr/>
        </p:nvGrpSpPr>
        <p:grpSpPr>
          <a:xfrm>
            <a:off x="7149820" y="203820"/>
            <a:ext cx="183240" cy="211320"/>
            <a:chOff x="7149820" y="203820"/>
            <a:chExt cx="183240" cy="211320"/>
          </a:xfrm>
        </p:grpSpPr>
        <mc:AlternateContent xmlns:mc="http://schemas.openxmlformats.org/markup-compatibility/2006">
          <mc:Choice xmlns:p14="http://schemas.microsoft.com/office/powerpoint/2010/main" Requires="p14">
            <p:contentPart p14:bwMode="auto" r:id="rId104">
              <p14:nvContentPartPr>
                <p14:cNvPr id="143" name="Freihand 142">
                  <a:extLst>
                    <a:ext uri="{FF2B5EF4-FFF2-40B4-BE49-F238E27FC236}">
                      <a16:creationId xmlns:a16="http://schemas.microsoft.com/office/drawing/2014/main" id="{46D99FD7-8FBD-40CF-8FBC-EBE8A03F3131}"/>
                    </a:ext>
                  </a:extLst>
                </p14:cNvPr>
                <p14:cNvContentPartPr/>
                <p14:nvPr/>
              </p14:nvContentPartPr>
              <p14:xfrm>
                <a:off x="7149820" y="241980"/>
                <a:ext cx="151200" cy="65520"/>
              </p14:xfrm>
            </p:contentPart>
          </mc:Choice>
          <mc:Fallback>
            <p:pic>
              <p:nvPicPr>
                <p:cNvPr id="143" name="Freihand 142">
                  <a:extLst>
                    <a:ext uri="{FF2B5EF4-FFF2-40B4-BE49-F238E27FC236}">
                      <a16:creationId xmlns:a16="http://schemas.microsoft.com/office/drawing/2014/main" id="{46D99FD7-8FBD-40CF-8FBC-EBE8A03F3131}"/>
                    </a:ext>
                  </a:extLst>
                </p:cNvPr>
                <p:cNvPicPr/>
                <p:nvPr/>
              </p:nvPicPr>
              <p:blipFill>
                <a:blip r:embed="rId105"/>
                <a:stretch>
                  <a:fillRect/>
                </a:stretch>
              </p:blipFill>
              <p:spPr>
                <a:xfrm>
                  <a:off x="7145500" y="237660"/>
                  <a:ext cx="159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44" name="Freihand 143">
                  <a:extLst>
                    <a:ext uri="{FF2B5EF4-FFF2-40B4-BE49-F238E27FC236}">
                      <a16:creationId xmlns:a16="http://schemas.microsoft.com/office/drawing/2014/main" id="{6A040631-9296-4595-85A8-607A5A86A89A}"/>
                    </a:ext>
                  </a:extLst>
                </p14:cNvPr>
                <p14:cNvContentPartPr/>
                <p14:nvPr/>
              </p14:nvContentPartPr>
              <p14:xfrm>
                <a:off x="7254940" y="203820"/>
                <a:ext cx="78120" cy="211320"/>
              </p14:xfrm>
            </p:contentPart>
          </mc:Choice>
          <mc:Fallback>
            <p:pic>
              <p:nvPicPr>
                <p:cNvPr id="144" name="Freihand 143">
                  <a:extLst>
                    <a:ext uri="{FF2B5EF4-FFF2-40B4-BE49-F238E27FC236}">
                      <a16:creationId xmlns:a16="http://schemas.microsoft.com/office/drawing/2014/main" id="{6A040631-9296-4595-85A8-607A5A86A89A}"/>
                    </a:ext>
                  </a:extLst>
                </p:cNvPr>
                <p:cNvPicPr/>
                <p:nvPr/>
              </p:nvPicPr>
              <p:blipFill>
                <a:blip r:embed="rId107"/>
                <a:stretch>
                  <a:fillRect/>
                </a:stretch>
              </p:blipFill>
              <p:spPr>
                <a:xfrm>
                  <a:off x="7250620" y="199500"/>
                  <a:ext cx="86760" cy="219960"/>
                </a:xfrm>
                <a:prstGeom prst="rect">
                  <a:avLst/>
                </a:prstGeom>
              </p:spPr>
            </p:pic>
          </mc:Fallback>
        </mc:AlternateContent>
      </p:grpSp>
      <p:grpSp>
        <p:nvGrpSpPr>
          <p:cNvPr id="148" name="Gruppieren 147">
            <a:extLst>
              <a:ext uri="{FF2B5EF4-FFF2-40B4-BE49-F238E27FC236}">
                <a16:creationId xmlns:a16="http://schemas.microsoft.com/office/drawing/2014/main" id="{42CAC24A-19CE-48BB-BFBA-66D32ADD64F5}"/>
              </a:ext>
            </a:extLst>
          </p:cNvPr>
          <p:cNvGrpSpPr/>
          <p:nvPr/>
        </p:nvGrpSpPr>
        <p:grpSpPr>
          <a:xfrm>
            <a:off x="3779500" y="2299740"/>
            <a:ext cx="273600" cy="34560"/>
            <a:chOff x="3779500" y="2299740"/>
            <a:chExt cx="273600" cy="34560"/>
          </a:xfrm>
        </p:grpSpPr>
        <mc:AlternateContent xmlns:mc="http://schemas.openxmlformats.org/markup-compatibility/2006">
          <mc:Choice xmlns:p14="http://schemas.microsoft.com/office/powerpoint/2010/main" Requires="p14">
            <p:contentPart p14:bwMode="auto" r:id="rId108">
              <p14:nvContentPartPr>
                <p14:cNvPr id="146" name="Freihand 145">
                  <a:extLst>
                    <a:ext uri="{FF2B5EF4-FFF2-40B4-BE49-F238E27FC236}">
                      <a16:creationId xmlns:a16="http://schemas.microsoft.com/office/drawing/2014/main" id="{E0FC1963-F425-4594-8851-6829BB4033B5}"/>
                    </a:ext>
                  </a:extLst>
                </p14:cNvPr>
                <p14:cNvContentPartPr/>
                <p14:nvPr/>
              </p14:nvContentPartPr>
              <p14:xfrm>
                <a:off x="3846820" y="2299740"/>
                <a:ext cx="360" cy="360"/>
              </p14:xfrm>
            </p:contentPart>
          </mc:Choice>
          <mc:Fallback>
            <p:pic>
              <p:nvPicPr>
                <p:cNvPr id="146" name="Freihand 145">
                  <a:extLst>
                    <a:ext uri="{FF2B5EF4-FFF2-40B4-BE49-F238E27FC236}">
                      <a16:creationId xmlns:a16="http://schemas.microsoft.com/office/drawing/2014/main" id="{E0FC1963-F425-4594-8851-6829BB4033B5}"/>
                    </a:ext>
                  </a:extLst>
                </p:cNvPr>
                <p:cNvPicPr/>
                <p:nvPr/>
              </p:nvPicPr>
              <p:blipFill>
                <a:blip r:embed="rId55"/>
                <a:stretch>
                  <a:fillRect/>
                </a:stretch>
              </p:blipFill>
              <p:spPr>
                <a:xfrm>
                  <a:off x="3842500" y="22954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7" name="Freihand 146">
                  <a:extLst>
                    <a:ext uri="{FF2B5EF4-FFF2-40B4-BE49-F238E27FC236}">
                      <a16:creationId xmlns:a16="http://schemas.microsoft.com/office/drawing/2014/main" id="{810A9AC9-6D28-41BE-98F5-AD3BA8A5220C}"/>
                    </a:ext>
                  </a:extLst>
                </p14:cNvPr>
                <p14:cNvContentPartPr/>
                <p14:nvPr/>
              </p14:nvContentPartPr>
              <p14:xfrm>
                <a:off x="3779500" y="2302980"/>
                <a:ext cx="273600" cy="31320"/>
              </p14:xfrm>
            </p:contentPart>
          </mc:Choice>
          <mc:Fallback>
            <p:pic>
              <p:nvPicPr>
                <p:cNvPr id="147" name="Freihand 146">
                  <a:extLst>
                    <a:ext uri="{FF2B5EF4-FFF2-40B4-BE49-F238E27FC236}">
                      <a16:creationId xmlns:a16="http://schemas.microsoft.com/office/drawing/2014/main" id="{810A9AC9-6D28-41BE-98F5-AD3BA8A5220C}"/>
                    </a:ext>
                  </a:extLst>
                </p:cNvPr>
                <p:cNvPicPr/>
                <p:nvPr/>
              </p:nvPicPr>
              <p:blipFill>
                <a:blip r:embed="rId110"/>
                <a:stretch>
                  <a:fillRect/>
                </a:stretch>
              </p:blipFill>
              <p:spPr>
                <a:xfrm>
                  <a:off x="3775180" y="2298660"/>
                  <a:ext cx="282240" cy="3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1">
            <p14:nvContentPartPr>
              <p14:cNvPr id="212" name="Freihand 211">
                <a:extLst>
                  <a:ext uri="{FF2B5EF4-FFF2-40B4-BE49-F238E27FC236}">
                    <a16:creationId xmlns:a16="http://schemas.microsoft.com/office/drawing/2014/main" id="{48EB9D21-BCCC-4422-B106-99E77E1C1993}"/>
                  </a:ext>
                </a:extLst>
              </p14:cNvPr>
              <p14:cNvContentPartPr/>
              <p14:nvPr/>
            </p14:nvContentPartPr>
            <p14:xfrm>
              <a:off x="8125060" y="2693580"/>
              <a:ext cx="172800" cy="8280"/>
            </p14:xfrm>
          </p:contentPart>
        </mc:Choice>
        <mc:Fallback>
          <p:pic>
            <p:nvPicPr>
              <p:cNvPr id="212" name="Freihand 211">
                <a:extLst>
                  <a:ext uri="{FF2B5EF4-FFF2-40B4-BE49-F238E27FC236}">
                    <a16:creationId xmlns:a16="http://schemas.microsoft.com/office/drawing/2014/main" id="{48EB9D21-BCCC-4422-B106-99E77E1C1993}"/>
                  </a:ext>
                </a:extLst>
              </p:cNvPr>
              <p:cNvPicPr/>
              <p:nvPr/>
            </p:nvPicPr>
            <p:blipFill>
              <a:blip r:embed="rId112"/>
              <a:stretch>
                <a:fillRect/>
              </a:stretch>
            </p:blipFill>
            <p:spPr>
              <a:xfrm>
                <a:off x="8120740" y="2689260"/>
                <a:ext cx="1814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3" name="Freihand 212">
                <a:extLst>
                  <a:ext uri="{FF2B5EF4-FFF2-40B4-BE49-F238E27FC236}">
                    <a16:creationId xmlns:a16="http://schemas.microsoft.com/office/drawing/2014/main" id="{32F131BE-817C-4613-80D5-8E5C0A7BE9D0}"/>
                  </a:ext>
                </a:extLst>
              </p14:cNvPr>
              <p14:cNvContentPartPr/>
              <p14:nvPr/>
            </p14:nvContentPartPr>
            <p14:xfrm>
              <a:off x="8128300" y="2728500"/>
              <a:ext cx="175320" cy="17640"/>
            </p14:xfrm>
          </p:contentPart>
        </mc:Choice>
        <mc:Fallback>
          <p:pic>
            <p:nvPicPr>
              <p:cNvPr id="213" name="Freihand 212">
                <a:extLst>
                  <a:ext uri="{FF2B5EF4-FFF2-40B4-BE49-F238E27FC236}">
                    <a16:creationId xmlns:a16="http://schemas.microsoft.com/office/drawing/2014/main" id="{32F131BE-817C-4613-80D5-8E5C0A7BE9D0}"/>
                  </a:ext>
                </a:extLst>
              </p:cNvPr>
              <p:cNvPicPr/>
              <p:nvPr/>
            </p:nvPicPr>
            <p:blipFill>
              <a:blip r:embed="rId114"/>
              <a:stretch>
                <a:fillRect/>
              </a:stretch>
            </p:blipFill>
            <p:spPr>
              <a:xfrm>
                <a:off x="8123980" y="2724180"/>
                <a:ext cx="1839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4" name="Freihand 213">
                <a:extLst>
                  <a:ext uri="{FF2B5EF4-FFF2-40B4-BE49-F238E27FC236}">
                    <a16:creationId xmlns:a16="http://schemas.microsoft.com/office/drawing/2014/main" id="{E232B654-DDB4-42B4-8616-43A5963560A6}"/>
                  </a:ext>
                </a:extLst>
              </p14:cNvPr>
              <p14:cNvContentPartPr/>
              <p14:nvPr/>
            </p14:nvContentPartPr>
            <p14:xfrm>
              <a:off x="8456260" y="2534820"/>
              <a:ext cx="10080" cy="87840"/>
            </p14:xfrm>
          </p:contentPart>
        </mc:Choice>
        <mc:Fallback>
          <p:pic>
            <p:nvPicPr>
              <p:cNvPr id="214" name="Freihand 213">
                <a:extLst>
                  <a:ext uri="{FF2B5EF4-FFF2-40B4-BE49-F238E27FC236}">
                    <a16:creationId xmlns:a16="http://schemas.microsoft.com/office/drawing/2014/main" id="{E232B654-DDB4-42B4-8616-43A5963560A6}"/>
                  </a:ext>
                </a:extLst>
              </p:cNvPr>
              <p:cNvPicPr/>
              <p:nvPr/>
            </p:nvPicPr>
            <p:blipFill>
              <a:blip r:embed="rId116"/>
              <a:stretch>
                <a:fillRect/>
              </a:stretch>
            </p:blipFill>
            <p:spPr>
              <a:xfrm>
                <a:off x="8451940" y="2530500"/>
                <a:ext cx="18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5" name="Freihand 214">
                <a:extLst>
                  <a:ext uri="{FF2B5EF4-FFF2-40B4-BE49-F238E27FC236}">
                    <a16:creationId xmlns:a16="http://schemas.microsoft.com/office/drawing/2014/main" id="{398C3D4F-80EE-4C39-95F1-71F127DFF127}"/>
                  </a:ext>
                </a:extLst>
              </p14:cNvPr>
              <p14:cNvContentPartPr/>
              <p14:nvPr/>
            </p14:nvContentPartPr>
            <p14:xfrm>
              <a:off x="8393980" y="2511420"/>
              <a:ext cx="131400" cy="97200"/>
            </p14:xfrm>
          </p:contentPart>
        </mc:Choice>
        <mc:Fallback>
          <p:pic>
            <p:nvPicPr>
              <p:cNvPr id="215" name="Freihand 214">
                <a:extLst>
                  <a:ext uri="{FF2B5EF4-FFF2-40B4-BE49-F238E27FC236}">
                    <a16:creationId xmlns:a16="http://schemas.microsoft.com/office/drawing/2014/main" id="{398C3D4F-80EE-4C39-95F1-71F127DFF127}"/>
                  </a:ext>
                </a:extLst>
              </p:cNvPr>
              <p:cNvPicPr/>
              <p:nvPr/>
            </p:nvPicPr>
            <p:blipFill>
              <a:blip r:embed="rId118"/>
              <a:stretch>
                <a:fillRect/>
              </a:stretch>
            </p:blipFill>
            <p:spPr>
              <a:xfrm>
                <a:off x="8389660" y="2507100"/>
                <a:ext cx="140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6" name="Freihand 215">
                <a:extLst>
                  <a:ext uri="{FF2B5EF4-FFF2-40B4-BE49-F238E27FC236}">
                    <a16:creationId xmlns:a16="http://schemas.microsoft.com/office/drawing/2014/main" id="{D0F8BFE3-5861-4151-A1DD-A945783C3183}"/>
                  </a:ext>
                </a:extLst>
              </p14:cNvPr>
              <p14:cNvContentPartPr/>
              <p14:nvPr/>
            </p14:nvContentPartPr>
            <p14:xfrm>
              <a:off x="8498740" y="2617260"/>
              <a:ext cx="360" cy="360"/>
            </p14:xfrm>
          </p:contentPart>
        </mc:Choice>
        <mc:Fallback>
          <p:pic>
            <p:nvPicPr>
              <p:cNvPr id="216" name="Freihand 215">
                <a:extLst>
                  <a:ext uri="{FF2B5EF4-FFF2-40B4-BE49-F238E27FC236}">
                    <a16:creationId xmlns:a16="http://schemas.microsoft.com/office/drawing/2014/main" id="{D0F8BFE3-5861-4151-A1DD-A945783C3183}"/>
                  </a:ext>
                </a:extLst>
              </p:cNvPr>
              <p:cNvPicPr/>
              <p:nvPr/>
            </p:nvPicPr>
            <p:blipFill>
              <a:blip r:embed="rId55"/>
              <a:stretch>
                <a:fillRect/>
              </a:stretch>
            </p:blipFill>
            <p:spPr>
              <a:xfrm>
                <a:off x="8494420" y="26129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7" name="Freihand 216">
                <a:extLst>
                  <a:ext uri="{FF2B5EF4-FFF2-40B4-BE49-F238E27FC236}">
                    <a16:creationId xmlns:a16="http://schemas.microsoft.com/office/drawing/2014/main" id="{7E7A755F-E379-4255-A008-3AECEF29FB7F}"/>
                  </a:ext>
                </a:extLst>
              </p14:cNvPr>
              <p14:cNvContentPartPr/>
              <p14:nvPr/>
            </p14:nvContentPartPr>
            <p14:xfrm>
              <a:off x="8422060" y="2587020"/>
              <a:ext cx="85680" cy="63360"/>
            </p14:xfrm>
          </p:contentPart>
        </mc:Choice>
        <mc:Fallback>
          <p:pic>
            <p:nvPicPr>
              <p:cNvPr id="217" name="Freihand 216">
                <a:extLst>
                  <a:ext uri="{FF2B5EF4-FFF2-40B4-BE49-F238E27FC236}">
                    <a16:creationId xmlns:a16="http://schemas.microsoft.com/office/drawing/2014/main" id="{7E7A755F-E379-4255-A008-3AECEF29FB7F}"/>
                  </a:ext>
                </a:extLst>
              </p:cNvPr>
              <p:cNvPicPr/>
              <p:nvPr/>
            </p:nvPicPr>
            <p:blipFill>
              <a:blip r:embed="rId121"/>
              <a:stretch>
                <a:fillRect/>
              </a:stretch>
            </p:blipFill>
            <p:spPr>
              <a:xfrm>
                <a:off x="8417740" y="2582700"/>
                <a:ext cx="94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8" name="Freihand 217">
                <a:extLst>
                  <a:ext uri="{FF2B5EF4-FFF2-40B4-BE49-F238E27FC236}">
                    <a16:creationId xmlns:a16="http://schemas.microsoft.com/office/drawing/2014/main" id="{86E8188D-ECE6-4F12-8A16-B95CE0AAF117}"/>
                  </a:ext>
                </a:extLst>
              </p14:cNvPr>
              <p14:cNvContentPartPr/>
              <p14:nvPr/>
            </p14:nvContentPartPr>
            <p14:xfrm>
              <a:off x="8569660" y="2575500"/>
              <a:ext cx="74880" cy="1440"/>
            </p14:xfrm>
          </p:contentPart>
        </mc:Choice>
        <mc:Fallback>
          <p:pic>
            <p:nvPicPr>
              <p:cNvPr id="218" name="Freihand 217">
                <a:extLst>
                  <a:ext uri="{FF2B5EF4-FFF2-40B4-BE49-F238E27FC236}">
                    <a16:creationId xmlns:a16="http://schemas.microsoft.com/office/drawing/2014/main" id="{86E8188D-ECE6-4F12-8A16-B95CE0AAF117}"/>
                  </a:ext>
                </a:extLst>
              </p:cNvPr>
              <p:cNvPicPr/>
              <p:nvPr/>
            </p:nvPicPr>
            <p:blipFill>
              <a:blip r:embed="rId123"/>
              <a:stretch>
                <a:fillRect/>
              </a:stretch>
            </p:blipFill>
            <p:spPr>
              <a:xfrm>
                <a:off x="8565340" y="2571180"/>
                <a:ext cx="835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9" name="Freihand 218">
                <a:extLst>
                  <a:ext uri="{FF2B5EF4-FFF2-40B4-BE49-F238E27FC236}">
                    <a16:creationId xmlns:a16="http://schemas.microsoft.com/office/drawing/2014/main" id="{8FB4348B-A4B6-433B-A191-E7102B49562D}"/>
                  </a:ext>
                </a:extLst>
              </p14:cNvPr>
              <p14:cNvContentPartPr/>
              <p14:nvPr/>
            </p14:nvContentPartPr>
            <p14:xfrm>
              <a:off x="8660380" y="2529060"/>
              <a:ext cx="92520" cy="77400"/>
            </p14:xfrm>
          </p:contentPart>
        </mc:Choice>
        <mc:Fallback>
          <p:pic>
            <p:nvPicPr>
              <p:cNvPr id="219" name="Freihand 218">
                <a:extLst>
                  <a:ext uri="{FF2B5EF4-FFF2-40B4-BE49-F238E27FC236}">
                    <a16:creationId xmlns:a16="http://schemas.microsoft.com/office/drawing/2014/main" id="{8FB4348B-A4B6-433B-A191-E7102B49562D}"/>
                  </a:ext>
                </a:extLst>
              </p:cNvPr>
              <p:cNvPicPr/>
              <p:nvPr/>
            </p:nvPicPr>
            <p:blipFill>
              <a:blip r:embed="rId125"/>
              <a:stretch>
                <a:fillRect/>
              </a:stretch>
            </p:blipFill>
            <p:spPr>
              <a:xfrm>
                <a:off x="8656060" y="2524740"/>
                <a:ext cx="101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20" name="Freihand 219">
                <a:extLst>
                  <a:ext uri="{FF2B5EF4-FFF2-40B4-BE49-F238E27FC236}">
                    <a16:creationId xmlns:a16="http://schemas.microsoft.com/office/drawing/2014/main" id="{DEB832C1-73EB-4A94-9596-02D00683FFDC}"/>
                  </a:ext>
                </a:extLst>
              </p14:cNvPr>
              <p14:cNvContentPartPr/>
              <p14:nvPr/>
            </p14:nvContentPartPr>
            <p14:xfrm>
              <a:off x="8639140" y="2506740"/>
              <a:ext cx="127080" cy="7560"/>
            </p14:xfrm>
          </p:contentPart>
        </mc:Choice>
        <mc:Fallback>
          <p:pic>
            <p:nvPicPr>
              <p:cNvPr id="220" name="Freihand 219">
                <a:extLst>
                  <a:ext uri="{FF2B5EF4-FFF2-40B4-BE49-F238E27FC236}">
                    <a16:creationId xmlns:a16="http://schemas.microsoft.com/office/drawing/2014/main" id="{DEB832C1-73EB-4A94-9596-02D00683FFDC}"/>
                  </a:ext>
                </a:extLst>
              </p:cNvPr>
              <p:cNvPicPr/>
              <p:nvPr/>
            </p:nvPicPr>
            <p:blipFill>
              <a:blip r:embed="rId127"/>
              <a:stretch>
                <a:fillRect/>
              </a:stretch>
            </p:blipFill>
            <p:spPr>
              <a:xfrm>
                <a:off x="8634820" y="2502420"/>
                <a:ext cx="1357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21" name="Freihand 220">
                <a:extLst>
                  <a:ext uri="{FF2B5EF4-FFF2-40B4-BE49-F238E27FC236}">
                    <a16:creationId xmlns:a16="http://schemas.microsoft.com/office/drawing/2014/main" id="{FAE28FB5-7DAA-49B3-8BA3-5283E79CC756}"/>
                  </a:ext>
                </a:extLst>
              </p14:cNvPr>
              <p14:cNvContentPartPr/>
              <p14:nvPr/>
            </p14:nvContentPartPr>
            <p14:xfrm>
              <a:off x="8764060" y="2538420"/>
              <a:ext cx="88200" cy="51840"/>
            </p14:xfrm>
          </p:contentPart>
        </mc:Choice>
        <mc:Fallback>
          <p:pic>
            <p:nvPicPr>
              <p:cNvPr id="221" name="Freihand 220">
                <a:extLst>
                  <a:ext uri="{FF2B5EF4-FFF2-40B4-BE49-F238E27FC236}">
                    <a16:creationId xmlns:a16="http://schemas.microsoft.com/office/drawing/2014/main" id="{FAE28FB5-7DAA-49B3-8BA3-5283E79CC756}"/>
                  </a:ext>
                </a:extLst>
              </p:cNvPr>
              <p:cNvPicPr/>
              <p:nvPr/>
            </p:nvPicPr>
            <p:blipFill>
              <a:blip r:embed="rId129"/>
              <a:stretch>
                <a:fillRect/>
              </a:stretch>
            </p:blipFill>
            <p:spPr>
              <a:xfrm>
                <a:off x="8759740" y="2534100"/>
                <a:ext cx="968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22" name="Freihand 221">
                <a:extLst>
                  <a:ext uri="{FF2B5EF4-FFF2-40B4-BE49-F238E27FC236}">
                    <a16:creationId xmlns:a16="http://schemas.microsoft.com/office/drawing/2014/main" id="{FF3F2C9B-2DCC-47A6-9155-9C7D5C1E955E}"/>
                  </a:ext>
                </a:extLst>
              </p14:cNvPr>
              <p14:cNvContentPartPr/>
              <p14:nvPr/>
            </p14:nvContentPartPr>
            <p14:xfrm>
              <a:off x="8868100" y="2540220"/>
              <a:ext cx="61560" cy="51120"/>
            </p14:xfrm>
          </p:contentPart>
        </mc:Choice>
        <mc:Fallback>
          <p:pic>
            <p:nvPicPr>
              <p:cNvPr id="222" name="Freihand 221">
                <a:extLst>
                  <a:ext uri="{FF2B5EF4-FFF2-40B4-BE49-F238E27FC236}">
                    <a16:creationId xmlns:a16="http://schemas.microsoft.com/office/drawing/2014/main" id="{FF3F2C9B-2DCC-47A6-9155-9C7D5C1E955E}"/>
                  </a:ext>
                </a:extLst>
              </p:cNvPr>
              <p:cNvPicPr/>
              <p:nvPr/>
            </p:nvPicPr>
            <p:blipFill>
              <a:blip r:embed="rId131"/>
              <a:stretch>
                <a:fillRect/>
              </a:stretch>
            </p:blipFill>
            <p:spPr>
              <a:xfrm>
                <a:off x="8863780" y="2535900"/>
                <a:ext cx="702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23" name="Freihand 222">
                <a:extLst>
                  <a:ext uri="{FF2B5EF4-FFF2-40B4-BE49-F238E27FC236}">
                    <a16:creationId xmlns:a16="http://schemas.microsoft.com/office/drawing/2014/main" id="{D4510FF0-2690-4D0B-918F-AE4C5CE8C4B6}"/>
                  </a:ext>
                </a:extLst>
              </p14:cNvPr>
              <p14:cNvContentPartPr/>
              <p14:nvPr/>
            </p14:nvContentPartPr>
            <p14:xfrm>
              <a:off x="8971780" y="2476860"/>
              <a:ext cx="42840" cy="142200"/>
            </p14:xfrm>
          </p:contentPart>
        </mc:Choice>
        <mc:Fallback>
          <p:pic>
            <p:nvPicPr>
              <p:cNvPr id="223" name="Freihand 222">
                <a:extLst>
                  <a:ext uri="{FF2B5EF4-FFF2-40B4-BE49-F238E27FC236}">
                    <a16:creationId xmlns:a16="http://schemas.microsoft.com/office/drawing/2014/main" id="{D4510FF0-2690-4D0B-918F-AE4C5CE8C4B6}"/>
                  </a:ext>
                </a:extLst>
              </p:cNvPr>
              <p:cNvPicPr/>
              <p:nvPr/>
            </p:nvPicPr>
            <p:blipFill>
              <a:blip r:embed="rId133"/>
              <a:stretch>
                <a:fillRect/>
              </a:stretch>
            </p:blipFill>
            <p:spPr>
              <a:xfrm>
                <a:off x="8967460" y="2472540"/>
                <a:ext cx="51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24" name="Freihand 223">
                <a:extLst>
                  <a:ext uri="{FF2B5EF4-FFF2-40B4-BE49-F238E27FC236}">
                    <a16:creationId xmlns:a16="http://schemas.microsoft.com/office/drawing/2014/main" id="{FA639D46-5DE9-4699-AB00-0C30190C210A}"/>
                  </a:ext>
                </a:extLst>
              </p14:cNvPr>
              <p14:cNvContentPartPr/>
              <p14:nvPr/>
            </p14:nvContentPartPr>
            <p14:xfrm>
              <a:off x="9074020" y="2495220"/>
              <a:ext cx="70560" cy="111240"/>
            </p14:xfrm>
          </p:contentPart>
        </mc:Choice>
        <mc:Fallback>
          <p:pic>
            <p:nvPicPr>
              <p:cNvPr id="224" name="Freihand 223">
                <a:extLst>
                  <a:ext uri="{FF2B5EF4-FFF2-40B4-BE49-F238E27FC236}">
                    <a16:creationId xmlns:a16="http://schemas.microsoft.com/office/drawing/2014/main" id="{FA639D46-5DE9-4699-AB00-0C30190C210A}"/>
                  </a:ext>
                </a:extLst>
              </p:cNvPr>
              <p:cNvPicPr/>
              <p:nvPr/>
            </p:nvPicPr>
            <p:blipFill>
              <a:blip r:embed="rId135"/>
              <a:stretch>
                <a:fillRect/>
              </a:stretch>
            </p:blipFill>
            <p:spPr>
              <a:xfrm>
                <a:off x="9069700" y="2490900"/>
                <a:ext cx="792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25" name="Freihand 224">
                <a:extLst>
                  <a:ext uri="{FF2B5EF4-FFF2-40B4-BE49-F238E27FC236}">
                    <a16:creationId xmlns:a16="http://schemas.microsoft.com/office/drawing/2014/main" id="{8BBFCB56-72DD-4D91-B43B-7C640C1B0686}"/>
                  </a:ext>
                </a:extLst>
              </p14:cNvPr>
              <p14:cNvContentPartPr/>
              <p14:nvPr/>
            </p14:nvContentPartPr>
            <p14:xfrm>
              <a:off x="9179500" y="2504220"/>
              <a:ext cx="79560" cy="62640"/>
            </p14:xfrm>
          </p:contentPart>
        </mc:Choice>
        <mc:Fallback>
          <p:pic>
            <p:nvPicPr>
              <p:cNvPr id="225" name="Freihand 224">
                <a:extLst>
                  <a:ext uri="{FF2B5EF4-FFF2-40B4-BE49-F238E27FC236}">
                    <a16:creationId xmlns:a16="http://schemas.microsoft.com/office/drawing/2014/main" id="{8BBFCB56-72DD-4D91-B43B-7C640C1B0686}"/>
                  </a:ext>
                </a:extLst>
              </p:cNvPr>
              <p:cNvPicPr/>
              <p:nvPr/>
            </p:nvPicPr>
            <p:blipFill>
              <a:blip r:embed="rId137"/>
              <a:stretch>
                <a:fillRect/>
              </a:stretch>
            </p:blipFill>
            <p:spPr>
              <a:xfrm>
                <a:off x="9175180" y="2499900"/>
                <a:ext cx="88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28" name="Freihand 227">
                <a:extLst>
                  <a:ext uri="{FF2B5EF4-FFF2-40B4-BE49-F238E27FC236}">
                    <a16:creationId xmlns:a16="http://schemas.microsoft.com/office/drawing/2014/main" id="{E6CE0C7E-D241-411B-8AB8-C5186668BA99}"/>
                  </a:ext>
                </a:extLst>
              </p14:cNvPr>
              <p14:cNvContentPartPr/>
              <p14:nvPr/>
            </p14:nvContentPartPr>
            <p14:xfrm>
              <a:off x="9247900" y="2506740"/>
              <a:ext cx="75240" cy="60480"/>
            </p14:xfrm>
          </p:contentPart>
        </mc:Choice>
        <mc:Fallback>
          <p:pic>
            <p:nvPicPr>
              <p:cNvPr id="228" name="Freihand 227">
                <a:extLst>
                  <a:ext uri="{FF2B5EF4-FFF2-40B4-BE49-F238E27FC236}">
                    <a16:creationId xmlns:a16="http://schemas.microsoft.com/office/drawing/2014/main" id="{E6CE0C7E-D241-411B-8AB8-C5186668BA99}"/>
                  </a:ext>
                </a:extLst>
              </p:cNvPr>
              <p:cNvPicPr/>
              <p:nvPr/>
            </p:nvPicPr>
            <p:blipFill>
              <a:blip r:embed="rId139"/>
              <a:stretch>
                <a:fillRect/>
              </a:stretch>
            </p:blipFill>
            <p:spPr>
              <a:xfrm>
                <a:off x="9243580" y="2502420"/>
                <a:ext cx="83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29" name="Freihand 228">
                <a:extLst>
                  <a:ext uri="{FF2B5EF4-FFF2-40B4-BE49-F238E27FC236}">
                    <a16:creationId xmlns:a16="http://schemas.microsoft.com/office/drawing/2014/main" id="{40F44593-1BF4-496B-8A95-886623C0AA53}"/>
                  </a:ext>
                </a:extLst>
              </p14:cNvPr>
              <p14:cNvContentPartPr/>
              <p14:nvPr/>
            </p14:nvContentPartPr>
            <p14:xfrm>
              <a:off x="9324580" y="2490180"/>
              <a:ext cx="75600" cy="58320"/>
            </p14:xfrm>
          </p:contentPart>
        </mc:Choice>
        <mc:Fallback>
          <p:pic>
            <p:nvPicPr>
              <p:cNvPr id="229" name="Freihand 228">
                <a:extLst>
                  <a:ext uri="{FF2B5EF4-FFF2-40B4-BE49-F238E27FC236}">
                    <a16:creationId xmlns:a16="http://schemas.microsoft.com/office/drawing/2014/main" id="{40F44593-1BF4-496B-8A95-886623C0AA53}"/>
                  </a:ext>
                </a:extLst>
              </p:cNvPr>
              <p:cNvPicPr/>
              <p:nvPr/>
            </p:nvPicPr>
            <p:blipFill>
              <a:blip r:embed="rId141"/>
              <a:stretch>
                <a:fillRect/>
              </a:stretch>
            </p:blipFill>
            <p:spPr>
              <a:xfrm>
                <a:off x="9320260" y="2485860"/>
                <a:ext cx="84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30" name="Freihand 229">
                <a:extLst>
                  <a:ext uri="{FF2B5EF4-FFF2-40B4-BE49-F238E27FC236}">
                    <a16:creationId xmlns:a16="http://schemas.microsoft.com/office/drawing/2014/main" id="{B0E49B35-ABDC-4B87-ACDE-FC7841F6B31C}"/>
                  </a:ext>
                </a:extLst>
              </p14:cNvPr>
              <p14:cNvContentPartPr/>
              <p14:nvPr/>
            </p14:nvContentPartPr>
            <p14:xfrm>
              <a:off x="9386500" y="2478660"/>
              <a:ext cx="64080" cy="63720"/>
            </p14:xfrm>
          </p:contentPart>
        </mc:Choice>
        <mc:Fallback>
          <p:pic>
            <p:nvPicPr>
              <p:cNvPr id="230" name="Freihand 229">
                <a:extLst>
                  <a:ext uri="{FF2B5EF4-FFF2-40B4-BE49-F238E27FC236}">
                    <a16:creationId xmlns:a16="http://schemas.microsoft.com/office/drawing/2014/main" id="{B0E49B35-ABDC-4B87-ACDE-FC7841F6B31C}"/>
                  </a:ext>
                </a:extLst>
              </p:cNvPr>
              <p:cNvPicPr/>
              <p:nvPr/>
            </p:nvPicPr>
            <p:blipFill>
              <a:blip r:embed="rId143"/>
              <a:stretch>
                <a:fillRect/>
              </a:stretch>
            </p:blipFill>
            <p:spPr>
              <a:xfrm>
                <a:off x="9382180" y="2474340"/>
                <a:ext cx="72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31" name="Freihand 230">
                <a:extLst>
                  <a:ext uri="{FF2B5EF4-FFF2-40B4-BE49-F238E27FC236}">
                    <a16:creationId xmlns:a16="http://schemas.microsoft.com/office/drawing/2014/main" id="{CF1F2D9C-0C92-4E11-BF3C-5739166EE608}"/>
                  </a:ext>
                </a:extLst>
              </p14:cNvPr>
              <p14:cNvContentPartPr/>
              <p14:nvPr/>
            </p14:nvContentPartPr>
            <p14:xfrm>
              <a:off x="9380380" y="2427180"/>
              <a:ext cx="107640" cy="193320"/>
            </p14:xfrm>
          </p:contentPart>
        </mc:Choice>
        <mc:Fallback>
          <p:pic>
            <p:nvPicPr>
              <p:cNvPr id="231" name="Freihand 230">
                <a:extLst>
                  <a:ext uri="{FF2B5EF4-FFF2-40B4-BE49-F238E27FC236}">
                    <a16:creationId xmlns:a16="http://schemas.microsoft.com/office/drawing/2014/main" id="{CF1F2D9C-0C92-4E11-BF3C-5739166EE608}"/>
                  </a:ext>
                </a:extLst>
              </p:cNvPr>
              <p:cNvPicPr/>
              <p:nvPr/>
            </p:nvPicPr>
            <p:blipFill>
              <a:blip r:embed="rId145"/>
              <a:stretch>
                <a:fillRect/>
              </a:stretch>
            </p:blipFill>
            <p:spPr>
              <a:xfrm>
                <a:off x="9376060" y="2422860"/>
                <a:ext cx="1162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33" name="Freihand 232">
                <a:extLst>
                  <a:ext uri="{FF2B5EF4-FFF2-40B4-BE49-F238E27FC236}">
                    <a16:creationId xmlns:a16="http://schemas.microsoft.com/office/drawing/2014/main" id="{2AAD5977-2AEE-4A6F-99F6-878AD7E498B0}"/>
                  </a:ext>
                </a:extLst>
              </p14:cNvPr>
              <p14:cNvContentPartPr/>
              <p14:nvPr/>
            </p14:nvContentPartPr>
            <p14:xfrm>
              <a:off x="8502340" y="2680980"/>
              <a:ext cx="938880" cy="49320"/>
            </p14:xfrm>
          </p:contentPart>
        </mc:Choice>
        <mc:Fallback>
          <p:pic>
            <p:nvPicPr>
              <p:cNvPr id="233" name="Freihand 232">
                <a:extLst>
                  <a:ext uri="{FF2B5EF4-FFF2-40B4-BE49-F238E27FC236}">
                    <a16:creationId xmlns:a16="http://schemas.microsoft.com/office/drawing/2014/main" id="{2AAD5977-2AEE-4A6F-99F6-878AD7E498B0}"/>
                  </a:ext>
                </a:extLst>
              </p:cNvPr>
              <p:cNvPicPr/>
              <p:nvPr/>
            </p:nvPicPr>
            <p:blipFill>
              <a:blip r:embed="rId147"/>
              <a:stretch>
                <a:fillRect/>
              </a:stretch>
            </p:blipFill>
            <p:spPr>
              <a:xfrm>
                <a:off x="8498020" y="2676660"/>
                <a:ext cx="9475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35" name="Freihand 234">
                <a:extLst>
                  <a:ext uri="{FF2B5EF4-FFF2-40B4-BE49-F238E27FC236}">
                    <a16:creationId xmlns:a16="http://schemas.microsoft.com/office/drawing/2014/main" id="{F59C18B9-3541-40AD-910C-2DC34E27E4BC}"/>
                  </a:ext>
                </a:extLst>
              </p14:cNvPr>
              <p14:cNvContentPartPr/>
              <p14:nvPr/>
            </p14:nvContentPartPr>
            <p14:xfrm>
              <a:off x="8516380" y="2837580"/>
              <a:ext cx="16200" cy="92880"/>
            </p14:xfrm>
          </p:contentPart>
        </mc:Choice>
        <mc:Fallback>
          <p:pic>
            <p:nvPicPr>
              <p:cNvPr id="235" name="Freihand 234">
                <a:extLst>
                  <a:ext uri="{FF2B5EF4-FFF2-40B4-BE49-F238E27FC236}">
                    <a16:creationId xmlns:a16="http://schemas.microsoft.com/office/drawing/2014/main" id="{F59C18B9-3541-40AD-910C-2DC34E27E4BC}"/>
                  </a:ext>
                </a:extLst>
              </p:cNvPr>
              <p:cNvPicPr/>
              <p:nvPr/>
            </p:nvPicPr>
            <p:blipFill>
              <a:blip r:embed="rId149"/>
              <a:stretch>
                <a:fillRect/>
              </a:stretch>
            </p:blipFill>
            <p:spPr>
              <a:xfrm>
                <a:off x="8512060" y="2833260"/>
                <a:ext cx="24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36" name="Freihand 235">
                <a:extLst>
                  <a:ext uri="{FF2B5EF4-FFF2-40B4-BE49-F238E27FC236}">
                    <a16:creationId xmlns:a16="http://schemas.microsoft.com/office/drawing/2014/main" id="{4723F314-8229-4194-952A-8535B805529F}"/>
                  </a:ext>
                </a:extLst>
              </p14:cNvPr>
              <p14:cNvContentPartPr/>
              <p14:nvPr/>
            </p14:nvContentPartPr>
            <p14:xfrm>
              <a:off x="8462380" y="2837220"/>
              <a:ext cx="133200" cy="122400"/>
            </p14:xfrm>
          </p:contentPart>
        </mc:Choice>
        <mc:Fallback>
          <p:pic>
            <p:nvPicPr>
              <p:cNvPr id="236" name="Freihand 235">
                <a:extLst>
                  <a:ext uri="{FF2B5EF4-FFF2-40B4-BE49-F238E27FC236}">
                    <a16:creationId xmlns:a16="http://schemas.microsoft.com/office/drawing/2014/main" id="{4723F314-8229-4194-952A-8535B805529F}"/>
                  </a:ext>
                </a:extLst>
              </p:cNvPr>
              <p:cNvPicPr/>
              <p:nvPr/>
            </p:nvPicPr>
            <p:blipFill>
              <a:blip r:embed="rId151"/>
              <a:stretch>
                <a:fillRect/>
              </a:stretch>
            </p:blipFill>
            <p:spPr>
              <a:xfrm>
                <a:off x="8458060" y="2832900"/>
                <a:ext cx="141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37" name="Freihand 236">
                <a:extLst>
                  <a:ext uri="{FF2B5EF4-FFF2-40B4-BE49-F238E27FC236}">
                    <a16:creationId xmlns:a16="http://schemas.microsoft.com/office/drawing/2014/main" id="{7CD6FB29-E9BD-4FD1-84B1-942E8ABBF228}"/>
                  </a:ext>
                </a:extLst>
              </p14:cNvPr>
              <p14:cNvContentPartPr/>
              <p14:nvPr/>
            </p14:nvContentPartPr>
            <p14:xfrm>
              <a:off x="8637340" y="2835780"/>
              <a:ext cx="10080" cy="74520"/>
            </p14:xfrm>
          </p:contentPart>
        </mc:Choice>
        <mc:Fallback>
          <p:pic>
            <p:nvPicPr>
              <p:cNvPr id="237" name="Freihand 236">
                <a:extLst>
                  <a:ext uri="{FF2B5EF4-FFF2-40B4-BE49-F238E27FC236}">
                    <a16:creationId xmlns:a16="http://schemas.microsoft.com/office/drawing/2014/main" id="{7CD6FB29-E9BD-4FD1-84B1-942E8ABBF228}"/>
                  </a:ext>
                </a:extLst>
              </p:cNvPr>
              <p:cNvPicPr/>
              <p:nvPr/>
            </p:nvPicPr>
            <p:blipFill>
              <a:blip r:embed="rId153"/>
              <a:stretch>
                <a:fillRect/>
              </a:stretch>
            </p:blipFill>
            <p:spPr>
              <a:xfrm>
                <a:off x="8633020" y="2831460"/>
                <a:ext cx="18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38" name="Freihand 237">
                <a:extLst>
                  <a:ext uri="{FF2B5EF4-FFF2-40B4-BE49-F238E27FC236}">
                    <a16:creationId xmlns:a16="http://schemas.microsoft.com/office/drawing/2014/main" id="{D619B435-BF17-4F11-834D-7434D6B85A91}"/>
                  </a:ext>
                </a:extLst>
              </p14:cNvPr>
              <p14:cNvContentPartPr/>
              <p14:nvPr/>
            </p14:nvContentPartPr>
            <p14:xfrm>
              <a:off x="8667220" y="2854860"/>
              <a:ext cx="11880" cy="79200"/>
            </p14:xfrm>
          </p:contentPart>
        </mc:Choice>
        <mc:Fallback>
          <p:pic>
            <p:nvPicPr>
              <p:cNvPr id="238" name="Freihand 237">
                <a:extLst>
                  <a:ext uri="{FF2B5EF4-FFF2-40B4-BE49-F238E27FC236}">
                    <a16:creationId xmlns:a16="http://schemas.microsoft.com/office/drawing/2014/main" id="{D619B435-BF17-4F11-834D-7434D6B85A91}"/>
                  </a:ext>
                </a:extLst>
              </p:cNvPr>
              <p:cNvPicPr/>
              <p:nvPr/>
            </p:nvPicPr>
            <p:blipFill>
              <a:blip r:embed="rId155"/>
              <a:stretch>
                <a:fillRect/>
              </a:stretch>
            </p:blipFill>
            <p:spPr>
              <a:xfrm>
                <a:off x="8662900" y="2850540"/>
                <a:ext cx="20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39" name="Freihand 238">
                <a:extLst>
                  <a:ext uri="{FF2B5EF4-FFF2-40B4-BE49-F238E27FC236}">
                    <a16:creationId xmlns:a16="http://schemas.microsoft.com/office/drawing/2014/main" id="{47F1D39F-7A19-4D8B-85A6-7A107F6720E4}"/>
                  </a:ext>
                </a:extLst>
              </p14:cNvPr>
              <p14:cNvContentPartPr/>
              <p14:nvPr/>
            </p14:nvContentPartPr>
            <p14:xfrm>
              <a:off x="8648860" y="2832900"/>
              <a:ext cx="75960" cy="50760"/>
            </p14:xfrm>
          </p:contentPart>
        </mc:Choice>
        <mc:Fallback>
          <p:pic>
            <p:nvPicPr>
              <p:cNvPr id="239" name="Freihand 238">
                <a:extLst>
                  <a:ext uri="{FF2B5EF4-FFF2-40B4-BE49-F238E27FC236}">
                    <a16:creationId xmlns:a16="http://schemas.microsoft.com/office/drawing/2014/main" id="{47F1D39F-7A19-4D8B-85A6-7A107F6720E4}"/>
                  </a:ext>
                </a:extLst>
              </p:cNvPr>
              <p:cNvPicPr/>
              <p:nvPr/>
            </p:nvPicPr>
            <p:blipFill>
              <a:blip r:embed="rId157"/>
              <a:stretch>
                <a:fillRect/>
              </a:stretch>
            </p:blipFill>
            <p:spPr>
              <a:xfrm>
                <a:off x="8644540" y="2828580"/>
                <a:ext cx="84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40" name="Freihand 239">
                <a:extLst>
                  <a:ext uri="{FF2B5EF4-FFF2-40B4-BE49-F238E27FC236}">
                    <a16:creationId xmlns:a16="http://schemas.microsoft.com/office/drawing/2014/main" id="{E29522C0-DF66-45FB-BA04-F19A0C00A1B2}"/>
                  </a:ext>
                </a:extLst>
              </p14:cNvPr>
              <p14:cNvContentPartPr/>
              <p14:nvPr/>
            </p14:nvContentPartPr>
            <p14:xfrm>
              <a:off x="8726620" y="2827140"/>
              <a:ext cx="88920" cy="91440"/>
            </p14:xfrm>
          </p:contentPart>
        </mc:Choice>
        <mc:Fallback>
          <p:pic>
            <p:nvPicPr>
              <p:cNvPr id="240" name="Freihand 239">
                <a:extLst>
                  <a:ext uri="{FF2B5EF4-FFF2-40B4-BE49-F238E27FC236}">
                    <a16:creationId xmlns:a16="http://schemas.microsoft.com/office/drawing/2014/main" id="{E29522C0-DF66-45FB-BA04-F19A0C00A1B2}"/>
                  </a:ext>
                </a:extLst>
              </p:cNvPr>
              <p:cNvPicPr/>
              <p:nvPr/>
            </p:nvPicPr>
            <p:blipFill>
              <a:blip r:embed="rId159"/>
              <a:stretch>
                <a:fillRect/>
              </a:stretch>
            </p:blipFill>
            <p:spPr>
              <a:xfrm>
                <a:off x="8722300" y="2822820"/>
                <a:ext cx="97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41" name="Freihand 240">
                <a:extLst>
                  <a:ext uri="{FF2B5EF4-FFF2-40B4-BE49-F238E27FC236}">
                    <a16:creationId xmlns:a16="http://schemas.microsoft.com/office/drawing/2014/main" id="{A3FC898E-8EB4-43BF-9149-010322CE8AFE}"/>
                  </a:ext>
                </a:extLst>
              </p14:cNvPr>
              <p14:cNvContentPartPr/>
              <p14:nvPr/>
            </p14:nvContentPartPr>
            <p14:xfrm>
              <a:off x="8761540" y="2816700"/>
              <a:ext cx="83880" cy="95760"/>
            </p14:xfrm>
          </p:contentPart>
        </mc:Choice>
        <mc:Fallback>
          <p:pic>
            <p:nvPicPr>
              <p:cNvPr id="241" name="Freihand 240">
                <a:extLst>
                  <a:ext uri="{FF2B5EF4-FFF2-40B4-BE49-F238E27FC236}">
                    <a16:creationId xmlns:a16="http://schemas.microsoft.com/office/drawing/2014/main" id="{A3FC898E-8EB4-43BF-9149-010322CE8AFE}"/>
                  </a:ext>
                </a:extLst>
              </p:cNvPr>
              <p:cNvPicPr/>
              <p:nvPr/>
            </p:nvPicPr>
            <p:blipFill>
              <a:blip r:embed="rId161"/>
              <a:stretch>
                <a:fillRect/>
              </a:stretch>
            </p:blipFill>
            <p:spPr>
              <a:xfrm>
                <a:off x="8757220" y="2812380"/>
                <a:ext cx="92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43" name="Freihand 242">
                <a:extLst>
                  <a:ext uri="{FF2B5EF4-FFF2-40B4-BE49-F238E27FC236}">
                    <a16:creationId xmlns:a16="http://schemas.microsoft.com/office/drawing/2014/main" id="{3993E9EA-394B-4695-BB35-741F7E1CB8F0}"/>
                  </a:ext>
                </a:extLst>
              </p14:cNvPr>
              <p14:cNvContentPartPr/>
              <p14:nvPr/>
            </p14:nvContentPartPr>
            <p14:xfrm>
              <a:off x="8834980" y="2849460"/>
              <a:ext cx="105120" cy="63000"/>
            </p14:xfrm>
          </p:contentPart>
        </mc:Choice>
        <mc:Fallback>
          <p:pic>
            <p:nvPicPr>
              <p:cNvPr id="243" name="Freihand 242">
                <a:extLst>
                  <a:ext uri="{FF2B5EF4-FFF2-40B4-BE49-F238E27FC236}">
                    <a16:creationId xmlns:a16="http://schemas.microsoft.com/office/drawing/2014/main" id="{3993E9EA-394B-4695-BB35-741F7E1CB8F0}"/>
                  </a:ext>
                </a:extLst>
              </p:cNvPr>
              <p:cNvPicPr/>
              <p:nvPr/>
            </p:nvPicPr>
            <p:blipFill>
              <a:blip r:embed="rId163"/>
              <a:stretch>
                <a:fillRect/>
              </a:stretch>
            </p:blipFill>
            <p:spPr>
              <a:xfrm>
                <a:off x="8830660" y="2845140"/>
                <a:ext cx="113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44" name="Freihand 243">
                <a:extLst>
                  <a:ext uri="{FF2B5EF4-FFF2-40B4-BE49-F238E27FC236}">
                    <a16:creationId xmlns:a16="http://schemas.microsoft.com/office/drawing/2014/main" id="{9E371402-3629-4B92-B129-FE77E3DFC0F1}"/>
                  </a:ext>
                </a:extLst>
              </p14:cNvPr>
              <p14:cNvContentPartPr/>
              <p14:nvPr/>
            </p14:nvContentPartPr>
            <p14:xfrm>
              <a:off x="8944060" y="2807340"/>
              <a:ext cx="360" cy="360"/>
            </p14:xfrm>
          </p:contentPart>
        </mc:Choice>
        <mc:Fallback>
          <p:pic>
            <p:nvPicPr>
              <p:cNvPr id="244" name="Freihand 243">
                <a:extLst>
                  <a:ext uri="{FF2B5EF4-FFF2-40B4-BE49-F238E27FC236}">
                    <a16:creationId xmlns:a16="http://schemas.microsoft.com/office/drawing/2014/main" id="{9E371402-3629-4B92-B129-FE77E3DFC0F1}"/>
                  </a:ext>
                </a:extLst>
              </p:cNvPr>
              <p:cNvPicPr/>
              <p:nvPr/>
            </p:nvPicPr>
            <p:blipFill>
              <a:blip r:embed="rId55"/>
              <a:stretch>
                <a:fillRect/>
              </a:stretch>
            </p:blipFill>
            <p:spPr>
              <a:xfrm>
                <a:off x="8939740" y="28030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45" name="Freihand 244">
                <a:extLst>
                  <a:ext uri="{FF2B5EF4-FFF2-40B4-BE49-F238E27FC236}">
                    <a16:creationId xmlns:a16="http://schemas.microsoft.com/office/drawing/2014/main" id="{06A4D4F2-F6CA-426B-A161-DAE1EA68E251}"/>
                  </a:ext>
                </a:extLst>
              </p14:cNvPr>
              <p14:cNvContentPartPr/>
              <p14:nvPr/>
            </p14:nvContentPartPr>
            <p14:xfrm>
              <a:off x="8908780" y="2791500"/>
              <a:ext cx="138960" cy="120240"/>
            </p14:xfrm>
          </p:contentPart>
        </mc:Choice>
        <mc:Fallback>
          <p:pic>
            <p:nvPicPr>
              <p:cNvPr id="245" name="Freihand 244">
                <a:extLst>
                  <a:ext uri="{FF2B5EF4-FFF2-40B4-BE49-F238E27FC236}">
                    <a16:creationId xmlns:a16="http://schemas.microsoft.com/office/drawing/2014/main" id="{06A4D4F2-F6CA-426B-A161-DAE1EA68E251}"/>
                  </a:ext>
                </a:extLst>
              </p:cNvPr>
              <p:cNvPicPr/>
              <p:nvPr/>
            </p:nvPicPr>
            <p:blipFill>
              <a:blip r:embed="rId166"/>
              <a:stretch>
                <a:fillRect/>
              </a:stretch>
            </p:blipFill>
            <p:spPr>
              <a:xfrm>
                <a:off x="8904460" y="2787180"/>
                <a:ext cx="147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46" name="Freihand 245">
                <a:extLst>
                  <a:ext uri="{FF2B5EF4-FFF2-40B4-BE49-F238E27FC236}">
                    <a16:creationId xmlns:a16="http://schemas.microsoft.com/office/drawing/2014/main" id="{430D7BDB-E8A0-494B-AA28-CA727E1EC372}"/>
                  </a:ext>
                </a:extLst>
              </p14:cNvPr>
              <p14:cNvContentPartPr/>
              <p14:nvPr/>
            </p14:nvContentPartPr>
            <p14:xfrm>
              <a:off x="9077260" y="2772420"/>
              <a:ext cx="40320" cy="107280"/>
            </p14:xfrm>
          </p:contentPart>
        </mc:Choice>
        <mc:Fallback>
          <p:pic>
            <p:nvPicPr>
              <p:cNvPr id="246" name="Freihand 245">
                <a:extLst>
                  <a:ext uri="{FF2B5EF4-FFF2-40B4-BE49-F238E27FC236}">
                    <a16:creationId xmlns:a16="http://schemas.microsoft.com/office/drawing/2014/main" id="{430D7BDB-E8A0-494B-AA28-CA727E1EC372}"/>
                  </a:ext>
                </a:extLst>
              </p:cNvPr>
              <p:cNvPicPr/>
              <p:nvPr/>
            </p:nvPicPr>
            <p:blipFill>
              <a:blip r:embed="rId168"/>
              <a:stretch>
                <a:fillRect/>
              </a:stretch>
            </p:blipFill>
            <p:spPr>
              <a:xfrm>
                <a:off x="9072940" y="2768100"/>
                <a:ext cx="48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47" name="Freihand 246">
                <a:extLst>
                  <a:ext uri="{FF2B5EF4-FFF2-40B4-BE49-F238E27FC236}">
                    <a16:creationId xmlns:a16="http://schemas.microsoft.com/office/drawing/2014/main" id="{577D245A-694A-402D-AD12-B884A2137796}"/>
                  </a:ext>
                </a:extLst>
              </p14:cNvPr>
              <p14:cNvContentPartPr/>
              <p14:nvPr/>
            </p14:nvContentPartPr>
            <p14:xfrm>
              <a:off x="9135220" y="2814180"/>
              <a:ext cx="90720" cy="71280"/>
            </p14:xfrm>
          </p:contentPart>
        </mc:Choice>
        <mc:Fallback>
          <p:pic>
            <p:nvPicPr>
              <p:cNvPr id="247" name="Freihand 246">
                <a:extLst>
                  <a:ext uri="{FF2B5EF4-FFF2-40B4-BE49-F238E27FC236}">
                    <a16:creationId xmlns:a16="http://schemas.microsoft.com/office/drawing/2014/main" id="{577D245A-694A-402D-AD12-B884A2137796}"/>
                  </a:ext>
                </a:extLst>
              </p:cNvPr>
              <p:cNvPicPr/>
              <p:nvPr/>
            </p:nvPicPr>
            <p:blipFill>
              <a:blip r:embed="rId170"/>
              <a:stretch>
                <a:fillRect/>
              </a:stretch>
            </p:blipFill>
            <p:spPr>
              <a:xfrm>
                <a:off x="9130900" y="2809860"/>
                <a:ext cx="99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48" name="Freihand 247">
                <a:extLst>
                  <a:ext uri="{FF2B5EF4-FFF2-40B4-BE49-F238E27FC236}">
                    <a16:creationId xmlns:a16="http://schemas.microsoft.com/office/drawing/2014/main" id="{C228B9A0-F3F6-410B-BB4A-151AF4EB556D}"/>
                  </a:ext>
                </a:extLst>
              </p14:cNvPr>
              <p14:cNvContentPartPr/>
              <p14:nvPr/>
            </p14:nvContentPartPr>
            <p14:xfrm>
              <a:off x="9206140" y="2808420"/>
              <a:ext cx="81000" cy="55080"/>
            </p14:xfrm>
          </p:contentPart>
        </mc:Choice>
        <mc:Fallback>
          <p:pic>
            <p:nvPicPr>
              <p:cNvPr id="248" name="Freihand 247">
                <a:extLst>
                  <a:ext uri="{FF2B5EF4-FFF2-40B4-BE49-F238E27FC236}">
                    <a16:creationId xmlns:a16="http://schemas.microsoft.com/office/drawing/2014/main" id="{C228B9A0-F3F6-410B-BB4A-151AF4EB556D}"/>
                  </a:ext>
                </a:extLst>
              </p:cNvPr>
              <p:cNvPicPr/>
              <p:nvPr/>
            </p:nvPicPr>
            <p:blipFill>
              <a:blip r:embed="rId172"/>
              <a:stretch>
                <a:fillRect/>
              </a:stretch>
            </p:blipFill>
            <p:spPr>
              <a:xfrm>
                <a:off x="9201820" y="2804100"/>
                <a:ext cx="89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49" name="Freihand 248">
                <a:extLst>
                  <a:ext uri="{FF2B5EF4-FFF2-40B4-BE49-F238E27FC236}">
                    <a16:creationId xmlns:a16="http://schemas.microsoft.com/office/drawing/2014/main" id="{70B757AE-17DA-408C-9BA4-B517FB8A8CE3}"/>
                  </a:ext>
                </a:extLst>
              </p14:cNvPr>
              <p14:cNvContentPartPr/>
              <p14:nvPr/>
            </p14:nvContentPartPr>
            <p14:xfrm>
              <a:off x="9317020" y="2779620"/>
              <a:ext cx="29520" cy="97200"/>
            </p14:xfrm>
          </p:contentPart>
        </mc:Choice>
        <mc:Fallback>
          <p:pic>
            <p:nvPicPr>
              <p:cNvPr id="249" name="Freihand 248">
                <a:extLst>
                  <a:ext uri="{FF2B5EF4-FFF2-40B4-BE49-F238E27FC236}">
                    <a16:creationId xmlns:a16="http://schemas.microsoft.com/office/drawing/2014/main" id="{70B757AE-17DA-408C-9BA4-B517FB8A8CE3}"/>
                  </a:ext>
                </a:extLst>
              </p:cNvPr>
              <p:cNvPicPr/>
              <p:nvPr/>
            </p:nvPicPr>
            <p:blipFill>
              <a:blip r:embed="rId174"/>
              <a:stretch>
                <a:fillRect/>
              </a:stretch>
            </p:blipFill>
            <p:spPr>
              <a:xfrm>
                <a:off x="9312700" y="2775300"/>
                <a:ext cx="38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50" name="Freihand 249">
                <a:extLst>
                  <a:ext uri="{FF2B5EF4-FFF2-40B4-BE49-F238E27FC236}">
                    <a16:creationId xmlns:a16="http://schemas.microsoft.com/office/drawing/2014/main" id="{4FAB8BDF-2ED6-46CC-845A-2EF0D1C2A554}"/>
                  </a:ext>
                </a:extLst>
              </p14:cNvPr>
              <p14:cNvContentPartPr/>
              <p14:nvPr/>
            </p14:nvContentPartPr>
            <p14:xfrm>
              <a:off x="9344380" y="2764500"/>
              <a:ext cx="79200" cy="121320"/>
            </p14:xfrm>
          </p:contentPart>
        </mc:Choice>
        <mc:Fallback>
          <p:pic>
            <p:nvPicPr>
              <p:cNvPr id="250" name="Freihand 249">
                <a:extLst>
                  <a:ext uri="{FF2B5EF4-FFF2-40B4-BE49-F238E27FC236}">
                    <a16:creationId xmlns:a16="http://schemas.microsoft.com/office/drawing/2014/main" id="{4FAB8BDF-2ED6-46CC-845A-2EF0D1C2A554}"/>
                  </a:ext>
                </a:extLst>
              </p:cNvPr>
              <p:cNvPicPr/>
              <p:nvPr/>
            </p:nvPicPr>
            <p:blipFill>
              <a:blip r:embed="rId176"/>
              <a:stretch>
                <a:fillRect/>
              </a:stretch>
            </p:blipFill>
            <p:spPr>
              <a:xfrm>
                <a:off x="9340060" y="2760180"/>
                <a:ext cx="87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52" name="Freihand 251">
                <a:extLst>
                  <a:ext uri="{FF2B5EF4-FFF2-40B4-BE49-F238E27FC236}">
                    <a16:creationId xmlns:a16="http://schemas.microsoft.com/office/drawing/2014/main" id="{716308E5-15F4-46D3-A52A-12F06E217901}"/>
                  </a:ext>
                </a:extLst>
              </p14:cNvPr>
              <p14:cNvContentPartPr/>
              <p14:nvPr/>
            </p14:nvContentPartPr>
            <p14:xfrm>
              <a:off x="9425380" y="2765580"/>
              <a:ext cx="50760" cy="129960"/>
            </p14:xfrm>
          </p:contentPart>
        </mc:Choice>
        <mc:Fallback>
          <p:pic>
            <p:nvPicPr>
              <p:cNvPr id="252" name="Freihand 251">
                <a:extLst>
                  <a:ext uri="{FF2B5EF4-FFF2-40B4-BE49-F238E27FC236}">
                    <a16:creationId xmlns:a16="http://schemas.microsoft.com/office/drawing/2014/main" id="{716308E5-15F4-46D3-A52A-12F06E217901}"/>
                  </a:ext>
                </a:extLst>
              </p:cNvPr>
              <p:cNvPicPr/>
              <p:nvPr/>
            </p:nvPicPr>
            <p:blipFill>
              <a:blip r:embed="rId178"/>
              <a:stretch>
                <a:fillRect/>
              </a:stretch>
            </p:blipFill>
            <p:spPr>
              <a:xfrm>
                <a:off x="9421060" y="2761260"/>
                <a:ext cx="59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53" name="Freihand 252">
                <a:extLst>
                  <a:ext uri="{FF2B5EF4-FFF2-40B4-BE49-F238E27FC236}">
                    <a16:creationId xmlns:a16="http://schemas.microsoft.com/office/drawing/2014/main" id="{E7370A91-4855-4FE0-8153-85600274780E}"/>
                  </a:ext>
                </a:extLst>
              </p14:cNvPr>
              <p14:cNvContentPartPr/>
              <p14:nvPr/>
            </p14:nvContentPartPr>
            <p14:xfrm>
              <a:off x="9637420" y="2686020"/>
              <a:ext cx="116640" cy="18720"/>
            </p14:xfrm>
          </p:contentPart>
        </mc:Choice>
        <mc:Fallback>
          <p:pic>
            <p:nvPicPr>
              <p:cNvPr id="253" name="Freihand 252">
                <a:extLst>
                  <a:ext uri="{FF2B5EF4-FFF2-40B4-BE49-F238E27FC236}">
                    <a16:creationId xmlns:a16="http://schemas.microsoft.com/office/drawing/2014/main" id="{E7370A91-4855-4FE0-8153-85600274780E}"/>
                  </a:ext>
                </a:extLst>
              </p:cNvPr>
              <p:cNvPicPr/>
              <p:nvPr/>
            </p:nvPicPr>
            <p:blipFill>
              <a:blip r:embed="rId180"/>
              <a:stretch>
                <a:fillRect/>
              </a:stretch>
            </p:blipFill>
            <p:spPr>
              <a:xfrm>
                <a:off x="9633100" y="2681700"/>
                <a:ext cx="125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54" name="Freihand 253">
                <a:extLst>
                  <a:ext uri="{FF2B5EF4-FFF2-40B4-BE49-F238E27FC236}">
                    <a16:creationId xmlns:a16="http://schemas.microsoft.com/office/drawing/2014/main" id="{1BB602EB-53AE-4636-89D9-611D13ED5056}"/>
                  </a:ext>
                </a:extLst>
              </p14:cNvPr>
              <p14:cNvContentPartPr/>
              <p14:nvPr/>
            </p14:nvContentPartPr>
            <p14:xfrm>
              <a:off x="9859540" y="2644980"/>
              <a:ext cx="135360" cy="129960"/>
            </p14:xfrm>
          </p:contentPart>
        </mc:Choice>
        <mc:Fallback>
          <p:pic>
            <p:nvPicPr>
              <p:cNvPr id="254" name="Freihand 253">
                <a:extLst>
                  <a:ext uri="{FF2B5EF4-FFF2-40B4-BE49-F238E27FC236}">
                    <a16:creationId xmlns:a16="http://schemas.microsoft.com/office/drawing/2014/main" id="{1BB602EB-53AE-4636-89D9-611D13ED5056}"/>
                  </a:ext>
                </a:extLst>
              </p:cNvPr>
              <p:cNvPicPr/>
              <p:nvPr/>
            </p:nvPicPr>
            <p:blipFill>
              <a:blip r:embed="rId182"/>
              <a:stretch>
                <a:fillRect/>
              </a:stretch>
            </p:blipFill>
            <p:spPr>
              <a:xfrm>
                <a:off x="9855220" y="2640660"/>
                <a:ext cx="144000" cy="138600"/>
              </a:xfrm>
              <a:prstGeom prst="rect">
                <a:avLst/>
              </a:prstGeom>
            </p:spPr>
          </p:pic>
        </mc:Fallback>
      </mc:AlternateContent>
      <p:grpSp>
        <p:nvGrpSpPr>
          <p:cNvPr id="264" name="Gruppieren 263">
            <a:extLst>
              <a:ext uri="{FF2B5EF4-FFF2-40B4-BE49-F238E27FC236}">
                <a16:creationId xmlns:a16="http://schemas.microsoft.com/office/drawing/2014/main" id="{19367770-358B-45D4-BC42-4C018AF521C8}"/>
              </a:ext>
            </a:extLst>
          </p:cNvPr>
          <p:cNvGrpSpPr/>
          <p:nvPr/>
        </p:nvGrpSpPr>
        <p:grpSpPr>
          <a:xfrm>
            <a:off x="4535500" y="2697180"/>
            <a:ext cx="621360" cy="154080"/>
            <a:chOff x="4535500" y="2697180"/>
            <a:chExt cx="621360" cy="154080"/>
          </a:xfrm>
        </p:grpSpPr>
        <mc:AlternateContent xmlns:mc="http://schemas.openxmlformats.org/markup-compatibility/2006">
          <mc:Choice xmlns:p14="http://schemas.microsoft.com/office/powerpoint/2010/main" Requires="p14">
            <p:contentPart p14:bwMode="auto" r:id="rId183">
              <p14:nvContentPartPr>
                <p14:cNvPr id="256" name="Freihand 255">
                  <a:extLst>
                    <a:ext uri="{FF2B5EF4-FFF2-40B4-BE49-F238E27FC236}">
                      <a16:creationId xmlns:a16="http://schemas.microsoft.com/office/drawing/2014/main" id="{FD28CF3C-57F2-4E44-A043-49CAD2AA47CF}"/>
                    </a:ext>
                  </a:extLst>
                </p14:cNvPr>
                <p14:cNvContentPartPr/>
                <p14:nvPr/>
              </p14:nvContentPartPr>
              <p14:xfrm>
                <a:off x="4535500" y="2776020"/>
                <a:ext cx="131760" cy="11880"/>
              </p14:xfrm>
            </p:contentPart>
          </mc:Choice>
          <mc:Fallback>
            <p:pic>
              <p:nvPicPr>
                <p:cNvPr id="256" name="Freihand 255">
                  <a:extLst>
                    <a:ext uri="{FF2B5EF4-FFF2-40B4-BE49-F238E27FC236}">
                      <a16:creationId xmlns:a16="http://schemas.microsoft.com/office/drawing/2014/main" id="{FD28CF3C-57F2-4E44-A043-49CAD2AA47CF}"/>
                    </a:ext>
                  </a:extLst>
                </p:cNvPr>
                <p:cNvPicPr/>
                <p:nvPr/>
              </p:nvPicPr>
              <p:blipFill>
                <a:blip r:embed="rId184"/>
                <a:stretch>
                  <a:fillRect/>
                </a:stretch>
              </p:blipFill>
              <p:spPr>
                <a:xfrm>
                  <a:off x="4531180" y="2771700"/>
                  <a:ext cx="140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57" name="Freihand 256">
                  <a:extLst>
                    <a:ext uri="{FF2B5EF4-FFF2-40B4-BE49-F238E27FC236}">
                      <a16:creationId xmlns:a16="http://schemas.microsoft.com/office/drawing/2014/main" id="{A8438168-C74E-444C-89F8-7D42293460BC}"/>
                    </a:ext>
                  </a:extLst>
                </p14:cNvPr>
                <p14:cNvContentPartPr/>
                <p14:nvPr/>
              </p14:nvContentPartPr>
              <p14:xfrm>
                <a:off x="4691380" y="2707620"/>
                <a:ext cx="112680" cy="123480"/>
              </p14:xfrm>
            </p:contentPart>
          </mc:Choice>
          <mc:Fallback>
            <p:pic>
              <p:nvPicPr>
                <p:cNvPr id="257" name="Freihand 256">
                  <a:extLst>
                    <a:ext uri="{FF2B5EF4-FFF2-40B4-BE49-F238E27FC236}">
                      <a16:creationId xmlns:a16="http://schemas.microsoft.com/office/drawing/2014/main" id="{A8438168-C74E-444C-89F8-7D42293460BC}"/>
                    </a:ext>
                  </a:extLst>
                </p:cNvPr>
                <p:cNvPicPr/>
                <p:nvPr/>
              </p:nvPicPr>
              <p:blipFill>
                <a:blip r:embed="rId186"/>
                <a:stretch>
                  <a:fillRect/>
                </a:stretch>
              </p:blipFill>
              <p:spPr>
                <a:xfrm>
                  <a:off x="4687060" y="2703300"/>
                  <a:ext cx="121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58" name="Freihand 257">
                  <a:extLst>
                    <a:ext uri="{FF2B5EF4-FFF2-40B4-BE49-F238E27FC236}">
                      <a16:creationId xmlns:a16="http://schemas.microsoft.com/office/drawing/2014/main" id="{9B66B921-4D17-42CF-8781-D5F4933119C0}"/>
                    </a:ext>
                  </a:extLst>
                </p14:cNvPr>
                <p14:cNvContentPartPr/>
                <p14:nvPr/>
              </p14:nvContentPartPr>
              <p14:xfrm>
                <a:off x="4826020" y="2793300"/>
                <a:ext cx="11160" cy="57960"/>
              </p14:xfrm>
            </p:contentPart>
          </mc:Choice>
          <mc:Fallback>
            <p:pic>
              <p:nvPicPr>
                <p:cNvPr id="258" name="Freihand 257">
                  <a:extLst>
                    <a:ext uri="{FF2B5EF4-FFF2-40B4-BE49-F238E27FC236}">
                      <a16:creationId xmlns:a16="http://schemas.microsoft.com/office/drawing/2014/main" id="{9B66B921-4D17-42CF-8781-D5F4933119C0}"/>
                    </a:ext>
                  </a:extLst>
                </p:cNvPr>
                <p:cNvPicPr/>
                <p:nvPr/>
              </p:nvPicPr>
              <p:blipFill>
                <a:blip r:embed="rId188"/>
                <a:stretch>
                  <a:fillRect/>
                </a:stretch>
              </p:blipFill>
              <p:spPr>
                <a:xfrm>
                  <a:off x="4821700" y="2788980"/>
                  <a:ext cx="198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59" name="Freihand 258">
                  <a:extLst>
                    <a:ext uri="{FF2B5EF4-FFF2-40B4-BE49-F238E27FC236}">
                      <a16:creationId xmlns:a16="http://schemas.microsoft.com/office/drawing/2014/main" id="{543350EA-1CDA-4F95-8282-A85579C7AF63}"/>
                    </a:ext>
                  </a:extLst>
                </p14:cNvPr>
                <p14:cNvContentPartPr/>
                <p14:nvPr/>
              </p14:nvContentPartPr>
              <p14:xfrm>
                <a:off x="4871380" y="2710500"/>
                <a:ext cx="64800" cy="116640"/>
              </p14:xfrm>
            </p:contentPart>
          </mc:Choice>
          <mc:Fallback>
            <p:pic>
              <p:nvPicPr>
                <p:cNvPr id="259" name="Freihand 258">
                  <a:extLst>
                    <a:ext uri="{FF2B5EF4-FFF2-40B4-BE49-F238E27FC236}">
                      <a16:creationId xmlns:a16="http://schemas.microsoft.com/office/drawing/2014/main" id="{543350EA-1CDA-4F95-8282-A85579C7AF63}"/>
                    </a:ext>
                  </a:extLst>
                </p:cNvPr>
                <p:cNvPicPr/>
                <p:nvPr/>
              </p:nvPicPr>
              <p:blipFill>
                <a:blip r:embed="rId190"/>
                <a:stretch>
                  <a:fillRect/>
                </a:stretch>
              </p:blipFill>
              <p:spPr>
                <a:xfrm>
                  <a:off x="4867060" y="2706180"/>
                  <a:ext cx="73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60" name="Freihand 259">
                  <a:extLst>
                    <a:ext uri="{FF2B5EF4-FFF2-40B4-BE49-F238E27FC236}">
                      <a16:creationId xmlns:a16="http://schemas.microsoft.com/office/drawing/2014/main" id="{02BB1806-3CD7-4A3D-B639-B143E83773D5}"/>
                    </a:ext>
                  </a:extLst>
                </p14:cNvPr>
                <p14:cNvContentPartPr/>
                <p14:nvPr/>
              </p14:nvContentPartPr>
              <p14:xfrm>
                <a:off x="4946620" y="2721300"/>
                <a:ext cx="56880" cy="104040"/>
              </p14:xfrm>
            </p:contentPart>
          </mc:Choice>
          <mc:Fallback>
            <p:pic>
              <p:nvPicPr>
                <p:cNvPr id="260" name="Freihand 259">
                  <a:extLst>
                    <a:ext uri="{FF2B5EF4-FFF2-40B4-BE49-F238E27FC236}">
                      <a16:creationId xmlns:a16="http://schemas.microsoft.com/office/drawing/2014/main" id="{02BB1806-3CD7-4A3D-B639-B143E83773D5}"/>
                    </a:ext>
                  </a:extLst>
                </p:cNvPr>
                <p:cNvPicPr/>
                <p:nvPr/>
              </p:nvPicPr>
              <p:blipFill>
                <a:blip r:embed="rId192"/>
                <a:stretch>
                  <a:fillRect/>
                </a:stretch>
              </p:blipFill>
              <p:spPr>
                <a:xfrm>
                  <a:off x="4942300" y="2716980"/>
                  <a:ext cx="65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61" name="Freihand 260">
                  <a:extLst>
                    <a:ext uri="{FF2B5EF4-FFF2-40B4-BE49-F238E27FC236}">
                      <a16:creationId xmlns:a16="http://schemas.microsoft.com/office/drawing/2014/main" id="{A47F2F4B-3304-4384-B1FA-7FCA947801CF}"/>
                    </a:ext>
                  </a:extLst>
                </p14:cNvPr>
                <p14:cNvContentPartPr/>
                <p14:nvPr/>
              </p14:nvContentPartPr>
              <p14:xfrm>
                <a:off x="5049580" y="2731020"/>
                <a:ext cx="52920" cy="91800"/>
              </p14:xfrm>
            </p:contentPart>
          </mc:Choice>
          <mc:Fallback>
            <p:pic>
              <p:nvPicPr>
                <p:cNvPr id="261" name="Freihand 260">
                  <a:extLst>
                    <a:ext uri="{FF2B5EF4-FFF2-40B4-BE49-F238E27FC236}">
                      <a16:creationId xmlns:a16="http://schemas.microsoft.com/office/drawing/2014/main" id="{A47F2F4B-3304-4384-B1FA-7FCA947801CF}"/>
                    </a:ext>
                  </a:extLst>
                </p:cNvPr>
                <p:cNvPicPr/>
                <p:nvPr/>
              </p:nvPicPr>
              <p:blipFill>
                <a:blip r:embed="rId194"/>
                <a:stretch>
                  <a:fillRect/>
                </a:stretch>
              </p:blipFill>
              <p:spPr>
                <a:xfrm>
                  <a:off x="5045260" y="2726700"/>
                  <a:ext cx="61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62" name="Freihand 261">
                  <a:extLst>
                    <a:ext uri="{FF2B5EF4-FFF2-40B4-BE49-F238E27FC236}">
                      <a16:creationId xmlns:a16="http://schemas.microsoft.com/office/drawing/2014/main" id="{03F0BE11-AED6-4A65-A6B8-E63D5F6012AB}"/>
                    </a:ext>
                  </a:extLst>
                </p14:cNvPr>
                <p14:cNvContentPartPr/>
                <p14:nvPr/>
              </p14:nvContentPartPr>
              <p14:xfrm>
                <a:off x="5021140" y="2697180"/>
                <a:ext cx="58320" cy="37440"/>
              </p14:xfrm>
            </p:contentPart>
          </mc:Choice>
          <mc:Fallback>
            <p:pic>
              <p:nvPicPr>
                <p:cNvPr id="262" name="Freihand 261">
                  <a:extLst>
                    <a:ext uri="{FF2B5EF4-FFF2-40B4-BE49-F238E27FC236}">
                      <a16:creationId xmlns:a16="http://schemas.microsoft.com/office/drawing/2014/main" id="{03F0BE11-AED6-4A65-A6B8-E63D5F6012AB}"/>
                    </a:ext>
                  </a:extLst>
                </p:cNvPr>
                <p:cNvPicPr/>
                <p:nvPr/>
              </p:nvPicPr>
              <p:blipFill>
                <a:blip r:embed="rId196"/>
                <a:stretch>
                  <a:fillRect/>
                </a:stretch>
              </p:blipFill>
              <p:spPr>
                <a:xfrm>
                  <a:off x="5016820" y="2692860"/>
                  <a:ext cx="66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63" name="Freihand 262">
                  <a:extLst>
                    <a:ext uri="{FF2B5EF4-FFF2-40B4-BE49-F238E27FC236}">
                      <a16:creationId xmlns:a16="http://schemas.microsoft.com/office/drawing/2014/main" id="{652D74C7-BCF3-44E1-891A-BBA4A9BE4083}"/>
                    </a:ext>
                  </a:extLst>
                </p14:cNvPr>
                <p14:cNvContentPartPr/>
                <p14:nvPr/>
              </p14:nvContentPartPr>
              <p14:xfrm>
                <a:off x="5105740" y="2767740"/>
                <a:ext cx="51120" cy="61920"/>
              </p14:xfrm>
            </p:contentPart>
          </mc:Choice>
          <mc:Fallback>
            <p:pic>
              <p:nvPicPr>
                <p:cNvPr id="263" name="Freihand 262">
                  <a:extLst>
                    <a:ext uri="{FF2B5EF4-FFF2-40B4-BE49-F238E27FC236}">
                      <a16:creationId xmlns:a16="http://schemas.microsoft.com/office/drawing/2014/main" id="{652D74C7-BCF3-44E1-891A-BBA4A9BE4083}"/>
                    </a:ext>
                  </a:extLst>
                </p:cNvPr>
                <p:cNvPicPr/>
                <p:nvPr/>
              </p:nvPicPr>
              <p:blipFill>
                <a:blip r:embed="rId198"/>
                <a:stretch>
                  <a:fillRect/>
                </a:stretch>
              </p:blipFill>
              <p:spPr>
                <a:xfrm>
                  <a:off x="5101420" y="2763420"/>
                  <a:ext cx="59760" cy="70560"/>
                </a:xfrm>
                <a:prstGeom prst="rect">
                  <a:avLst/>
                </a:prstGeom>
              </p:spPr>
            </p:pic>
          </mc:Fallback>
        </mc:AlternateContent>
      </p:grpSp>
      <p:grpSp>
        <p:nvGrpSpPr>
          <p:cNvPr id="283" name="Gruppieren 282">
            <a:extLst>
              <a:ext uri="{FF2B5EF4-FFF2-40B4-BE49-F238E27FC236}">
                <a16:creationId xmlns:a16="http://schemas.microsoft.com/office/drawing/2014/main" id="{A0CEFCC7-D966-41D7-9EB6-686FFF1D3269}"/>
              </a:ext>
            </a:extLst>
          </p:cNvPr>
          <p:cNvGrpSpPr/>
          <p:nvPr/>
        </p:nvGrpSpPr>
        <p:grpSpPr>
          <a:xfrm>
            <a:off x="3035380" y="109140"/>
            <a:ext cx="1528200" cy="360000"/>
            <a:chOff x="3035380" y="109140"/>
            <a:chExt cx="1528200" cy="360000"/>
          </a:xfrm>
        </p:grpSpPr>
        <mc:AlternateContent xmlns:mc="http://schemas.openxmlformats.org/markup-compatibility/2006">
          <mc:Choice xmlns:p14="http://schemas.microsoft.com/office/powerpoint/2010/main" Requires="p14">
            <p:contentPart p14:bwMode="auto" r:id="rId199">
              <p14:nvContentPartPr>
                <p14:cNvPr id="265" name="Freihand 264">
                  <a:extLst>
                    <a:ext uri="{FF2B5EF4-FFF2-40B4-BE49-F238E27FC236}">
                      <a16:creationId xmlns:a16="http://schemas.microsoft.com/office/drawing/2014/main" id="{A36C7D18-62EB-43C2-BCC9-6B61ABBD90A6}"/>
                    </a:ext>
                  </a:extLst>
                </p14:cNvPr>
                <p14:cNvContentPartPr/>
                <p14:nvPr/>
              </p14:nvContentPartPr>
              <p14:xfrm>
                <a:off x="3423460" y="159900"/>
                <a:ext cx="142200" cy="164160"/>
              </p14:xfrm>
            </p:contentPart>
          </mc:Choice>
          <mc:Fallback>
            <p:pic>
              <p:nvPicPr>
                <p:cNvPr id="265" name="Freihand 264">
                  <a:extLst>
                    <a:ext uri="{FF2B5EF4-FFF2-40B4-BE49-F238E27FC236}">
                      <a16:creationId xmlns:a16="http://schemas.microsoft.com/office/drawing/2014/main" id="{A36C7D18-62EB-43C2-BCC9-6B61ABBD90A6}"/>
                    </a:ext>
                  </a:extLst>
                </p:cNvPr>
                <p:cNvPicPr/>
                <p:nvPr/>
              </p:nvPicPr>
              <p:blipFill>
                <a:blip r:embed="rId200"/>
                <a:stretch>
                  <a:fillRect/>
                </a:stretch>
              </p:blipFill>
              <p:spPr>
                <a:xfrm>
                  <a:off x="3419140" y="155580"/>
                  <a:ext cx="150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66" name="Freihand 265">
                  <a:extLst>
                    <a:ext uri="{FF2B5EF4-FFF2-40B4-BE49-F238E27FC236}">
                      <a16:creationId xmlns:a16="http://schemas.microsoft.com/office/drawing/2014/main" id="{BDDF114A-1FFF-488E-805D-7B491247D2A1}"/>
                    </a:ext>
                  </a:extLst>
                </p14:cNvPr>
                <p14:cNvContentPartPr/>
                <p14:nvPr/>
              </p14:nvContentPartPr>
              <p14:xfrm>
                <a:off x="3336340" y="144420"/>
                <a:ext cx="70200" cy="82080"/>
              </p14:xfrm>
            </p:contentPart>
          </mc:Choice>
          <mc:Fallback>
            <p:pic>
              <p:nvPicPr>
                <p:cNvPr id="266" name="Freihand 265">
                  <a:extLst>
                    <a:ext uri="{FF2B5EF4-FFF2-40B4-BE49-F238E27FC236}">
                      <a16:creationId xmlns:a16="http://schemas.microsoft.com/office/drawing/2014/main" id="{BDDF114A-1FFF-488E-805D-7B491247D2A1}"/>
                    </a:ext>
                  </a:extLst>
                </p:cNvPr>
                <p:cNvPicPr/>
                <p:nvPr/>
              </p:nvPicPr>
              <p:blipFill>
                <a:blip r:embed="rId202"/>
                <a:stretch>
                  <a:fillRect/>
                </a:stretch>
              </p:blipFill>
              <p:spPr>
                <a:xfrm>
                  <a:off x="3332020" y="140100"/>
                  <a:ext cx="78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67" name="Freihand 266">
                  <a:extLst>
                    <a:ext uri="{FF2B5EF4-FFF2-40B4-BE49-F238E27FC236}">
                      <a16:creationId xmlns:a16="http://schemas.microsoft.com/office/drawing/2014/main" id="{16C19A75-1385-4797-828B-746DF3ABD9F3}"/>
                    </a:ext>
                  </a:extLst>
                </p14:cNvPr>
                <p14:cNvContentPartPr/>
                <p14:nvPr/>
              </p14:nvContentPartPr>
              <p14:xfrm>
                <a:off x="3514900" y="258900"/>
                <a:ext cx="70920" cy="109800"/>
              </p14:xfrm>
            </p:contentPart>
          </mc:Choice>
          <mc:Fallback>
            <p:pic>
              <p:nvPicPr>
                <p:cNvPr id="267" name="Freihand 266">
                  <a:extLst>
                    <a:ext uri="{FF2B5EF4-FFF2-40B4-BE49-F238E27FC236}">
                      <a16:creationId xmlns:a16="http://schemas.microsoft.com/office/drawing/2014/main" id="{16C19A75-1385-4797-828B-746DF3ABD9F3}"/>
                    </a:ext>
                  </a:extLst>
                </p:cNvPr>
                <p:cNvPicPr/>
                <p:nvPr/>
              </p:nvPicPr>
              <p:blipFill>
                <a:blip r:embed="rId204"/>
                <a:stretch>
                  <a:fillRect/>
                </a:stretch>
              </p:blipFill>
              <p:spPr>
                <a:xfrm>
                  <a:off x="3510580" y="254580"/>
                  <a:ext cx="79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68" name="Freihand 267">
                  <a:extLst>
                    <a:ext uri="{FF2B5EF4-FFF2-40B4-BE49-F238E27FC236}">
                      <a16:creationId xmlns:a16="http://schemas.microsoft.com/office/drawing/2014/main" id="{4F50F4E0-0457-4D48-ADAB-198DAA874774}"/>
                    </a:ext>
                  </a:extLst>
                </p14:cNvPr>
                <p14:cNvContentPartPr/>
                <p14:nvPr/>
              </p14:nvContentPartPr>
              <p14:xfrm>
                <a:off x="3819100" y="231180"/>
                <a:ext cx="209520" cy="17280"/>
              </p14:xfrm>
            </p:contentPart>
          </mc:Choice>
          <mc:Fallback>
            <p:pic>
              <p:nvPicPr>
                <p:cNvPr id="268" name="Freihand 267">
                  <a:extLst>
                    <a:ext uri="{FF2B5EF4-FFF2-40B4-BE49-F238E27FC236}">
                      <a16:creationId xmlns:a16="http://schemas.microsoft.com/office/drawing/2014/main" id="{4F50F4E0-0457-4D48-ADAB-198DAA874774}"/>
                    </a:ext>
                  </a:extLst>
                </p:cNvPr>
                <p:cNvPicPr/>
                <p:nvPr/>
              </p:nvPicPr>
              <p:blipFill>
                <a:blip r:embed="rId206"/>
                <a:stretch>
                  <a:fillRect/>
                </a:stretch>
              </p:blipFill>
              <p:spPr>
                <a:xfrm>
                  <a:off x="3814780" y="226860"/>
                  <a:ext cx="218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69" name="Freihand 268">
                  <a:extLst>
                    <a:ext uri="{FF2B5EF4-FFF2-40B4-BE49-F238E27FC236}">
                      <a16:creationId xmlns:a16="http://schemas.microsoft.com/office/drawing/2014/main" id="{D7580F5B-7ADE-4EFF-89D7-A17F58EC7FB5}"/>
                    </a:ext>
                  </a:extLst>
                </p14:cNvPr>
                <p14:cNvContentPartPr/>
                <p14:nvPr/>
              </p14:nvContentPartPr>
              <p14:xfrm>
                <a:off x="3853660" y="279780"/>
                <a:ext cx="176040" cy="21240"/>
              </p14:xfrm>
            </p:contentPart>
          </mc:Choice>
          <mc:Fallback>
            <p:pic>
              <p:nvPicPr>
                <p:cNvPr id="269" name="Freihand 268">
                  <a:extLst>
                    <a:ext uri="{FF2B5EF4-FFF2-40B4-BE49-F238E27FC236}">
                      <a16:creationId xmlns:a16="http://schemas.microsoft.com/office/drawing/2014/main" id="{D7580F5B-7ADE-4EFF-89D7-A17F58EC7FB5}"/>
                    </a:ext>
                  </a:extLst>
                </p:cNvPr>
                <p:cNvPicPr/>
                <p:nvPr/>
              </p:nvPicPr>
              <p:blipFill>
                <a:blip r:embed="rId208"/>
                <a:stretch>
                  <a:fillRect/>
                </a:stretch>
              </p:blipFill>
              <p:spPr>
                <a:xfrm>
                  <a:off x="3849340" y="275460"/>
                  <a:ext cx="1846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70" name="Freihand 269">
                  <a:extLst>
                    <a:ext uri="{FF2B5EF4-FFF2-40B4-BE49-F238E27FC236}">
                      <a16:creationId xmlns:a16="http://schemas.microsoft.com/office/drawing/2014/main" id="{3E61D6A5-C0EA-405B-B713-1F005830758F}"/>
                    </a:ext>
                  </a:extLst>
                </p14:cNvPr>
                <p14:cNvContentPartPr/>
                <p14:nvPr/>
              </p14:nvContentPartPr>
              <p14:xfrm>
                <a:off x="3711820" y="215700"/>
                <a:ext cx="31320" cy="26640"/>
              </p14:xfrm>
            </p:contentPart>
          </mc:Choice>
          <mc:Fallback>
            <p:pic>
              <p:nvPicPr>
                <p:cNvPr id="270" name="Freihand 269">
                  <a:extLst>
                    <a:ext uri="{FF2B5EF4-FFF2-40B4-BE49-F238E27FC236}">
                      <a16:creationId xmlns:a16="http://schemas.microsoft.com/office/drawing/2014/main" id="{3E61D6A5-C0EA-405B-B713-1F005830758F}"/>
                    </a:ext>
                  </a:extLst>
                </p:cNvPr>
                <p:cNvPicPr/>
                <p:nvPr/>
              </p:nvPicPr>
              <p:blipFill>
                <a:blip r:embed="rId210"/>
                <a:stretch>
                  <a:fillRect/>
                </a:stretch>
              </p:blipFill>
              <p:spPr>
                <a:xfrm>
                  <a:off x="3707500" y="211380"/>
                  <a:ext cx="399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71" name="Freihand 270">
                  <a:extLst>
                    <a:ext uri="{FF2B5EF4-FFF2-40B4-BE49-F238E27FC236}">
                      <a16:creationId xmlns:a16="http://schemas.microsoft.com/office/drawing/2014/main" id="{CE3E2106-3438-45B2-9433-14C254F07FB9}"/>
                    </a:ext>
                  </a:extLst>
                </p14:cNvPr>
                <p14:cNvContentPartPr/>
                <p14:nvPr/>
              </p14:nvContentPartPr>
              <p14:xfrm>
                <a:off x="3728380" y="311820"/>
                <a:ext cx="46440" cy="26280"/>
              </p14:xfrm>
            </p:contentPart>
          </mc:Choice>
          <mc:Fallback>
            <p:pic>
              <p:nvPicPr>
                <p:cNvPr id="271" name="Freihand 270">
                  <a:extLst>
                    <a:ext uri="{FF2B5EF4-FFF2-40B4-BE49-F238E27FC236}">
                      <a16:creationId xmlns:a16="http://schemas.microsoft.com/office/drawing/2014/main" id="{CE3E2106-3438-45B2-9433-14C254F07FB9}"/>
                    </a:ext>
                  </a:extLst>
                </p:cNvPr>
                <p:cNvPicPr/>
                <p:nvPr/>
              </p:nvPicPr>
              <p:blipFill>
                <a:blip r:embed="rId212"/>
                <a:stretch>
                  <a:fillRect/>
                </a:stretch>
              </p:blipFill>
              <p:spPr>
                <a:xfrm>
                  <a:off x="3724060" y="307500"/>
                  <a:ext cx="55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73" name="Freihand 272">
                  <a:extLst>
                    <a:ext uri="{FF2B5EF4-FFF2-40B4-BE49-F238E27FC236}">
                      <a16:creationId xmlns:a16="http://schemas.microsoft.com/office/drawing/2014/main" id="{39AB2C0C-72AD-4426-97C7-F151F648D7B9}"/>
                    </a:ext>
                  </a:extLst>
                </p14:cNvPr>
                <p14:cNvContentPartPr/>
                <p14:nvPr/>
              </p14:nvContentPartPr>
              <p14:xfrm>
                <a:off x="3035380" y="172860"/>
                <a:ext cx="119520" cy="175680"/>
              </p14:xfrm>
            </p:contentPart>
          </mc:Choice>
          <mc:Fallback>
            <p:pic>
              <p:nvPicPr>
                <p:cNvPr id="273" name="Freihand 272">
                  <a:extLst>
                    <a:ext uri="{FF2B5EF4-FFF2-40B4-BE49-F238E27FC236}">
                      <a16:creationId xmlns:a16="http://schemas.microsoft.com/office/drawing/2014/main" id="{39AB2C0C-72AD-4426-97C7-F151F648D7B9}"/>
                    </a:ext>
                  </a:extLst>
                </p:cNvPr>
                <p:cNvPicPr/>
                <p:nvPr/>
              </p:nvPicPr>
              <p:blipFill>
                <a:blip r:embed="rId214"/>
                <a:stretch>
                  <a:fillRect/>
                </a:stretch>
              </p:blipFill>
              <p:spPr>
                <a:xfrm>
                  <a:off x="3031060" y="168540"/>
                  <a:ext cx="1281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74" name="Freihand 273">
                  <a:extLst>
                    <a:ext uri="{FF2B5EF4-FFF2-40B4-BE49-F238E27FC236}">
                      <a16:creationId xmlns:a16="http://schemas.microsoft.com/office/drawing/2014/main" id="{4223F24B-B116-4657-A009-1449D6CE588C}"/>
                    </a:ext>
                  </a:extLst>
                </p14:cNvPr>
                <p14:cNvContentPartPr/>
                <p14:nvPr/>
              </p14:nvContentPartPr>
              <p14:xfrm>
                <a:off x="3067420" y="182940"/>
                <a:ext cx="135360" cy="172800"/>
              </p14:xfrm>
            </p:contentPart>
          </mc:Choice>
          <mc:Fallback>
            <p:pic>
              <p:nvPicPr>
                <p:cNvPr id="274" name="Freihand 273">
                  <a:extLst>
                    <a:ext uri="{FF2B5EF4-FFF2-40B4-BE49-F238E27FC236}">
                      <a16:creationId xmlns:a16="http://schemas.microsoft.com/office/drawing/2014/main" id="{4223F24B-B116-4657-A009-1449D6CE588C}"/>
                    </a:ext>
                  </a:extLst>
                </p:cNvPr>
                <p:cNvPicPr/>
                <p:nvPr/>
              </p:nvPicPr>
              <p:blipFill>
                <a:blip r:embed="rId216"/>
                <a:stretch>
                  <a:fillRect/>
                </a:stretch>
              </p:blipFill>
              <p:spPr>
                <a:xfrm>
                  <a:off x="3063100" y="178620"/>
                  <a:ext cx="144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76" name="Freihand 275">
                  <a:extLst>
                    <a:ext uri="{FF2B5EF4-FFF2-40B4-BE49-F238E27FC236}">
                      <a16:creationId xmlns:a16="http://schemas.microsoft.com/office/drawing/2014/main" id="{5F6E27C9-2576-4B3B-A84E-8031EBF8273F}"/>
                    </a:ext>
                  </a:extLst>
                </p14:cNvPr>
                <p14:cNvContentPartPr/>
                <p14:nvPr/>
              </p14:nvContentPartPr>
              <p14:xfrm>
                <a:off x="4272340" y="109140"/>
                <a:ext cx="135000" cy="151920"/>
              </p14:xfrm>
            </p:contentPart>
          </mc:Choice>
          <mc:Fallback>
            <p:pic>
              <p:nvPicPr>
                <p:cNvPr id="276" name="Freihand 275">
                  <a:extLst>
                    <a:ext uri="{FF2B5EF4-FFF2-40B4-BE49-F238E27FC236}">
                      <a16:creationId xmlns:a16="http://schemas.microsoft.com/office/drawing/2014/main" id="{5F6E27C9-2576-4B3B-A84E-8031EBF8273F}"/>
                    </a:ext>
                  </a:extLst>
                </p:cNvPr>
                <p:cNvPicPr/>
                <p:nvPr/>
              </p:nvPicPr>
              <p:blipFill>
                <a:blip r:embed="rId218"/>
                <a:stretch>
                  <a:fillRect/>
                </a:stretch>
              </p:blipFill>
              <p:spPr>
                <a:xfrm>
                  <a:off x="4268020" y="104820"/>
                  <a:ext cx="143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77" name="Freihand 276">
                  <a:extLst>
                    <a:ext uri="{FF2B5EF4-FFF2-40B4-BE49-F238E27FC236}">
                      <a16:creationId xmlns:a16="http://schemas.microsoft.com/office/drawing/2014/main" id="{920BD0E8-36CC-4485-9108-70886CA5F38E}"/>
                    </a:ext>
                  </a:extLst>
                </p14:cNvPr>
                <p14:cNvContentPartPr/>
                <p14:nvPr/>
              </p14:nvContentPartPr>
              <p14:xfrm>
                <a:off x="4370260" y="134340"/>
                <a:ext cx="19080" cy="120240"/>
              </p14:xfrm>
            </p:contentPart>
          </mc:Choice>
          <mc:Fallback>
            <p:pic>
              <p:nvPicPr>
                <p:cNvPr id="277" name="Freihand 276">
                  <a:extLst>
                    <a:ext uri="{FF2B5EF4-FFF2-40B4-BE49-F238E27FC236}">
                      <a16:creationId xmlns:a16="http://schemas.microsoft.com/office/drawing/2014/main" id="{920BD0E8-36CC-4485-9108-70886CA5F38E}"/>
                    </a:ext>
                  </a:extLst>
                </p:cNvPr>
                <p:cNvPicPr/>
                <p:nvPr/>
              </p:nvPicPr>
              <p:blipFill>
                <a:blip r:embed="rId220"/>
                <a:stretch>
                  <a:fillRect/>
                </a:stretch>
              </p:blipFill>
              <p:spPr>
                <a:xfrm>
                  <a:off x="4365940" y="130020"/>
                  <a:ext cx="27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78" name="Freihand 277">
                  <a:extLst>
                    <a:ext uri="{FF2B5EF4-FFF2-40B4-BE49-F238E27FC236}">
                      <a16:creationId xmlns:a16="http://schemas.microsoft.com/office/drawing/2014/main" id="{F4BFE04A-FA80-421F-A37E-788B4A412FA8}"/>
                    </a:ext>
                  </a:extLst>
                </p14:cNvPr>
                <p14:cNvContentPartPr/>
                <p14:nvPr/>
              </p14:nvContentPartPr>
              <p14:xfrm>
                <a:off x="4293940" y="194820"/>
                <a:ext cx="122760" cy="8640"/>
              </p14:xfrm>
            </p:contentPart>
          </mc:Choice>
          <mc:Fallback>
            <p:pic>
              <p:nvPicPr>
                <p:cNvPr id="278" name="Freihand 277">
                  <a:extLst>
                    <a:ext uri="{FF2B5EF4-FFF2-40B4-BE49-F238E27FC236}">
                      <a16:creationId xmlns:a16="http://schemas.microsoft.com/office/drawing/2014/main" id="{F4BFE04A-FA80-421F-A37E-788B4A412FA8}"/>
                    </a:ext>
                  </a:extLst>
                </p:cNvPr>
                <p:cNvPicPr/>
                <p:nvPr/>
              </p:nvPicPr>
              <p:blipFill>
                <a:blip r:embed="rId222"/>
                <a:stretch>
                  <a:fillRect/>
                </a:stretch>
              </p:blipFill>
              <p:spPr>
                <a:xfrm>
                  <a:off x="4289620" y="190500"/>
                  <a:ext cx="1314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79" name="Freihand 278">
                  <a:extLst>
                    <a:ext uri="{FF2B5EF4-FFF2-40B4-BE49-F238E27FC236}">
                      <a16:creationId xmlns:a16="http://schemas.microsoft.com/office/drawing/2014/main" id="{1FAC7E46-C7AB-41D3-B8A8-F1A0ABB606D4}"/>
                    </a:ext>
                  </a:extLst>
                </p14:cNvPr>
                <p14:cNvContentPartPr/>
                <p14:nvPr/>
              </p14:nvContentPartPr>
              <p14:xfrm>
                <a:off x="4179460" y="292020"/>
                <a:ext cx="384120" cy="20880"/>
              </p14:xfrm>
            </p:contentPart>
          </mc:Choice>
          <mc:Fallback>
            <p:pic>
              <p:nvPicPr>
                <p:cNvPr id="279" name="Freihand 278">
                  <a:extLst>
                    <a:ext uri="{FF2B5EF4-FFF2-40B4-BE49-F238E27FC236}">
                      <a16:creationId xmlns:a16="http://schemas.microsoft.com/office/drawing/2014/main" id="{1FAC7E46-C7AB-41D3-B8A8-F1A0ABB606D4}"/>
                    </a:ext>
                  </a:extLst>
                </p:cNvPr>
                <p:cNvPicPr/>
                <p:nvPr/>
              </p:nvPicPr>
              <p:blipFill>
                <a:blip r:embed="rId224"/>
                <a:stretch>
                  <a:fillRect/>
                </a:stretch>
              </p:blipFill>
              <p:spPr>
                <a:xfrm>
                  <a:off x="4175140" y="287700"/>
                  <a:ext cx="3927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80" name="Freihand 279">
                  <a:extLst>
                    <a:ext uri="{FF2B5EF4-FFF2-40B4-BE49-F238E27FC236}">
                      <a16:creationId xmlns:a16="http://schemas.microsoft.com/office/drawing/2014/main" id="{00554F80-1E19-4C83-B877-996CE9389519}"/>
                    </a:ext>
                  </a:extLst>
                </p14:cNvPr>
                <p14:cNvContentPartPr/>
                <p14:nvPr/>
              </p14:nvContentPartPr>
              <p14:xfrm>
                <a:off x="4144900" y="383460"/>
                <a:ext cx="118440" cy="85680"/>
              </p14:xfrm>
            </p:contentPart>
          </mc:Choice>
          <mc:Fallback>
            <p:pic>
              <p:nvPicPr>
                <p:cNvPr id="280" name="Freihand 279">
                  <a:extLst>
                    <a:ext uri="{FF2B5EF4-FFF2-40B4-BE49-F238E27FC236}">
                      <a16:creationId xmlns:a16="http://schemas.microsoft.com/office/drawing/2014/main" id="{00554F80-1E19-4C83-B877-996CE9389519}"/>
                    </a:ext>
                  </a:extLst>
                </p:cNvPr>
                <p:cNvPicPr/>
                <p:nvPr/>
              </p:nvPicPr>
              <p:blipFill>
                <a:blip r:embed="rId226"/>
                <a:stretch>
                  <a:fillRect/>
                </a:stretch>
              </p:blipFill>
              <p:spPr>
                <a:xfrm>
                  <a:off x="4140580" y="379140"/>
                  <a:ext cx="127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81" name="Freihand 280">
                  <a:extLst>
                    <a:ext uri="{FF2B5EF4-FFF2-40B4-BE49-F238E27FC236}">
                      <a16:creationId xmlns:a16="http://schemas.microsoft.com/office/drawing/2014/main" id="{BE18893E-6004-4BCA-8079-2DEE0724709B}"/>
                    </a:ext>
                  </a:extLst>
                </p14:cNvPr>
                <p14:cNvContentPartPr/>
                <p14:nvPr/>
              </p14:nvContentPartPr>
              <p14:xfrm>
                <a:off x="4284940" y="365820"/>
                <a:ext cx="88920" cy="67680"/>
              </p14:xfrm>
            </p:contentPart>
          </mc:Choice>
          <mc:Fallback>
            <p:pic>
              <p:nvPicPr>
                <p:cNvPr id="281" name="Freihand 280">
                  <a:extLst>
                    <a:ext uri="{FF2B5EF4-FFF2-40B4-BE49-F238E27FC236}">
                      <a16:creationId xmlns:a16="http://schemas.microsoft.com/office/drawing/2014/main" id="{BE18893E-6004-4BCA-8079-2DEE0724709B}"/>
                    </a:ext>
                  </a:extLst>
                </p:cNvPr>
                <p:cNvPicPr/>
                <p:nvPr/>
              </p:nvPicPr>
              <p:blipFill>
                <a:blip r:embed="rId228"/>
                <a:stretch>
                  <a:fillRect/>
                </a:stretch>
              </p:blipFill>
              <p:spPr>
                <a:xfrm>
                  <a:off x="4280620" y="361500"/>
                  <a:ext cx="97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82" name="Freihand 281">
                  <a:extLst>
                    <a:ext uri="{FF2B5EF4-FFF2-40B4-BE49-F238E27FC236}">
                      <a16:creationId xmlns:a16="http://schemas.microsoft.com/office/drawing/2014/main" id="{1B51B44F-6C31-4796-8C32-2B7A2673EC33}"/>
                    </a:ext>
                  </a:extLst>
                </p14:cNvPr>
                <p14:cNvContentPartPr/>
                <p14:nvPr/>
              </p14:nvContentPartPr>
              <p14:xfrm>
                <a:off x="4410940" y="369780"/>
                <a:ext cx="70200" cy="50760"/>
              </p14:xfrm>
            </p:contentPart>
          </mc:Choice>
          <mc:Fallback>
            <p:pic>
              <p:nvPicPr>
                <p:cNvPr id="282" name="Freihand 281">
                  <a:extLst>
                    <a:ext uri="{FF2B5EF4-FFF2-40B4-BE49-F238E27FC236}">
                      <a16:creationId xmlns:a16="http://schemas.microsoft.com/office/drawing/2014/main" id="{1B51B44F-6C31-4796-8C32-2B7A2673EC33}"/>
                    </a:ext>
                  </a:extLst>
                </p:cNvPr>
                <p:cNvPicPr/>
                <p:nvPr/>
              </p:nvPicPr>
              <p:blipFill>
                <a:blip r:embed="rId230"/>
                <a:stretch>
                  <a:fillRect/>
                </a:stretch>
              </p:blipFill>
              <p:spPr>
                <a:xfrm>
                  <a:off x="4406620" y="365460"/>
                  <a:ext cx="78840" cy="59400"/>
                </a:xfrm>
                <a:prstGeom prst="rect">
                  <a:avLst/>
                </a:prstGeom>
              </p:spPr>
            </p:pic>
          </mc:Fallback>
        </mc:AlternateContent>
      </p:grpSp>
      <p:grpSp>
        <p:nvGrpSpPr>
          <p:cNvPr id="288" name="Gruppieren 287">
            <a:extLst>
              <a:ext uri="{FF2B5EF4-FFF2-40B4-BE49-F238E27FC236}">
                <a16:creationId xmlns:a16="http://schemas.microsoft.com/office/drawing/2014/main" id="{D9A5E901-21CC-4785-B2D7-7972B95743F1}"/>
              </a:ext>
            </a:extLst>
          </p:cNvPr>
          <p:cNvGrpSpPr/>
          <p:nvPr/>
        </p:nvGrpSpPr>
        <p:grpSpPr>
          <a:xfrm>
            <a:off x="6216340" y="2660820"/>
            <a:ext cx="253080" cy="145800"/>
            <a:chOff x="6216340" y="2660820"/>
            <a:chExt cx="253080" cy="145800"/>
          </a:xfrm>
        </p:grpSpPr>
        <mc:AlternateContent xmlns:mc="http://schemas.openxmlformats.org/markup-compatibility/2006">
          <mc:Choice xmlns:p14="http://schemas.microsoft.com/office/powerpoint/2010/main" Requires="p14">
            <p:contentPart p14:bwMode="auto" r:id="rId231">
              <p14:nvContentPartPr>
                <p14:cNvPr id="284" name="Freihand 283">
                  <a:extLst>
                    <a:ext uri="{FF2B5EF4-FFF2-40B4-BE49-F238E27FC236}">
                      <a16:creationId xmlns:a16="http://schemas.microsoft.com/office/drawing/2014/main" id="{15DF5412-5812-42D8-A496-B29FA15E742B}"/>
                    </a:ext>
                  </a:extLst>
                </p14:cNvPr>
                <p14:cNvContentPartPr/>
                <p14:nvPr/>
              </p14:nvContentPartPr>
              <p14:xfrm>
                <a:off x="6216340" y="2698260"/>
                <a:ext cx="97560" cy="108360"/>
              </p14:xfrm>
            </p:contentPart>
          </mc:Choice>
          <mc:Fallback>
            <p:pic>
              <p:nvPicPr>
                <p:cNvPr id="284" name="Freihand 283">
                  <a:extLst>
                    <a:ext uri="{FF2B5EF4-FFF2-40B4-BE49-F238E27FC236}">
                      <a16:creationId xmlns:a16="http://schemas.microsoft.com/office/drawing/2014/main" id="{15DF5412-5812-42D8-A496-B29FA15E742B}"/>
                    </a:ext>
                  </a:extLst>
                </p:cNvPr>
                <p:cNvPicPr/>
                <p:nvPr/>
              </p:nvPicPr>
              <p:blipFill>
                <a:blip r:embed="rId232"/>
                <a:stretch>
                  <a:fillRect/>
                </a:stretch>
              </p:blipFill>
              <p:spPr>
                <a:xfrm>
                  <a:off x="6212020" y="2693940"/>
                  <a:ext cx="106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85" name="Freihand 284">
                  <a:extLst>
                    <a:ext uri="{FF2B5EF4-FFF2-40B4-BE49-F238E27FC236}">
                      <a16:creationId xmlns:a16="http://schemas.microsoft.com/office/drawing/2014/main" id="{FF742444-EBBA-44B9-B46F-772E64C3C8DC}"/>
                    </a:ext>
                  </a:extLst>
                </p14:cNvPr>
                <p14:cNvContentPartPr/>
                <p14:nvPr/>
              </p14:nvContentPartPr>
              <p14:xfrm>
                <a:off x="6383740" y="2701500"/>
                <a:ext cx="37440" cy="100800"/>
              </p14:xfrm>
            </p:contentPart>
          </mc:Choice>
          <mc:Fallback>
            <p:pic>
              <p:nvPicPr>
                <p:cNvPr id="285" name="Freihand 284">
                  <a:extLst>
                    <a:ext uri="{FF2B5EF4-FFF2-40B4-BE49-F238E27FC236}">
                      <a16:creationId xmlns:a16="http://schemas.microsoft.com/office/drawing/2014/main" id="{FF742444-EBBA-44B9-B46F-772E64C3C8DC}"/>
                    </a:ext>
                  </a:extLst>
                </p:cNvPr>
                <p:cNvPicPr/>
                <p:nvPr/>
              </p:nvPicPr>
              <p:blipFill>
                <a:blip r:embed="rId234"/>
                <a:stretch>
                  <a:fillRect/>
                </a:stretch>
              </p:blipFill>
              <p:spPr>
                <a:xfrm>
                  <a:off x="6379420" y="2697180"/>
                  <a:ext cx="46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86" name="Freihand 285">
                  <a:extLst>
                    <a:ext uri="{FF2B5EF4-FFF2-40B4-BE49-F238E27FC236}">
                      <a16:creationId xmlns:a16="http://schemas.microsoft.com/office/drawing/2014/main" id="{01E87D25-455E-4485-A712-147FA3C572C6}"/>
                    </a:ext>
                  </a:extLst>
                </p14:cNvPr>
                <p14:cNvContentPartPr/>
                <p14:nvPr/>
              </p14:nvContentPartPr>
              <p14:xfrm>
                <a:off x="6324340" y="2660820"/>
                <a:ext cx="59760" cy="72720"/>
              </p14:xfrm>
            </p:contentPart>
          </mc:Choice>
          <mc:Fallback>
            <p:pic>
              <p:nvPicPr>
                <p:cNvPr id="286" name="Freihand 285">
                  <a:extLst>
                    <a:ext uri="{FF2B5EF4-FFF2-40B4-BE49-F238E27FC236}">
                      <a16:creationId xmlns:a16="http://schemas.microsoft.com/office/drawing/2014/main" id="{01E87D25-455E-4485-A712-147FA3C572C6}"/>
                    </a:ext>
                  </a:extLst>
                </p:cNvPr>
                <p:cNvPicPr/>
                <p:nvPr/>
              </p:nvPicPr>
              <p:blipFill>
                <a:blip r:embed="rId236"/>
                <a:stretch>
                  <a:fillRect/>
                </a:stretch>
              </p:blipFill>
              <p:spPr>
                <a:xfrm>
                  <a:off x="6320020" y="2656500"/>
                  <a:ext cx="68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87" name="Freihand 286">
                  <a:extLst>
                    <a:ext uri="{FF2B5EF4-FFF2-40B4-BE49-F238E27FC236}">
                      <a16:creationId xmlns:a16="http://schemas.microsoft.com/office/drawing/2014/main" id="{32015F18-A951-4BF7-95B1-BAB45FBBAB71}"/>
                    </a:ext>
                  </a:extLst>
                </p14:cNvPr>
                <p14:cNvContentPartPr/>
                <p14:nvPr/>
              </p14:nvContentPartPr>
              <p14:xfrm>
                <a:off x="6413260" y="2747220"/>
                <a:ext cx="56160" cy="39240"/>
              </p14:xfrm>
            </p:contentPart>
          </mc:Choice>
          <mc:Fallback>
            <p:pic>
              <p:nvPicPr>
                <p:cNvPr id="287" name="Freihand 286">
                  <a:extLst>
                    <a:ext uri="{FF2B5EF4-FFF2-40B4-BE49-F238E27FC236}">
                      <a16:creationId xmlns:a16="http://schemas.microsoft.com/office/drawing/2014/main" id="{32015F18-A951-4BF7-95B1-BAB45FBBAB71}"/>
                    </a:ext>
                  </a:extLst>
                </p:cNvPr>
                <p:cNvPicPr/>
                <p:nvPr/>
              </p:nvPicPr>
              <p:blipFill>
                <a:blip r:embed="rId238"/>
                <a:stretch>
                  <a:fillRect/>
                </a:stretch>
              </p:blipFill>
              <p:spPr>
                <a:xfrm>
                  <a:off x="6408940" y="2742900"/>
                  <a:ext cx="64800" cy="47880"/>
                </a:xfrm>
                <a:prstGeom prst="rect">
                  <a:avLst/>
                </a:prstGeom>
              </p:spPr>
            </p:pic>
          </mc:Fallback>
        </mc:AlternateContent>
      </p:grpSp>
      <p:grpSp>
        <p:nvGrpSpPr>
          <p:cNvPr id="312" name="Gruppieren 311">
            <a:extLst>
              <a:ext uri="{FF2B5EF4-FFF2-40B4-BE49-F238E27FC236}">
                <a16:creationId xmlns:a16="http://schemas.microsoft.com/office/drawing/2014/main" id="{3816D648-9CBA-4DAD-8279-2BF2F993FE50}"/>
              </a:ext>
            </a:extLst>
          </p:cNvPr>
          <p:cNvGrpSpPr/>
          <p:nvPr/>
        </p:nvGrpSpPr>
        <p:grpSpPr>
          <a:xfrm>
            <a:off x="7486420" y="3077700"/>
            <a:ext cx="989640" cy="144000"/>
            <a:chOff x="7486420" y="3077700"/>
            <a:chExt cx="989640" cy="144000"/>
          </a:xfrm>
        </p:grpSpPr>
        <mc:AlternateContent xmlns:mc="http://schemas.openxmlformats.org/markup-compatibility/2006">
          <mc:Choice xmlns:p14="http://schemas.microsoft.com/office/powerpoint/2010/main" Requires="p14">
            <p:contentPart p14:bwMode="auto" r:id="rId239">
              <p14:nvContentPartPr>
                <p14:cNvPr id="289" name="Freihand 288">
                  <a:extLst>
                    <a:ext uri="{FF2B5EF4-FFF2-40B4-BE49-F238E27FC236}">
                      <a16:creationId xmlns:a16="http://schemas.microsoft.com/office/drawing/2014/main" id="{730DFD71-C78D-479B-89AB-A8D43AFE6A09}"/>
                    </a:ext>
                  </a:extLst>
                </p14:cNvPr>
                <p14:cNvContentPartPr/>
                <p14:nvPr/>
              </p14:nvContentPartPr>
              <p14:xfrm>
                <a:off x="7486420" y="3128460"/>
                <a:ext cx="112680" cy="90720"/>
              </p14:xfrm>
            </p:contentPart>
          </mc:Choice>
          <mc:Fallback>
            <p:pic>
              <p:nvPicPr>
                <p:cNvPr id="289" name="Freihand 288">
                  <a:extLst>
                    <a:ext uri="{FF2B5EF4-FFF2-40B4-BE49-F238E27FC236}">
                      <a16:creationId xmlns:a16="http://schemas.microsoft.com/office/drawing/2014/main" id="{730DFD71-C78D-479B-89AB-A8D43AFE6A09}"/>
                    </a:ext>
                  </a:extLst>
                </p:cNvPr>
                <p:cNvPicPr/>
                <p:nvPr/>
              </p:nvPicPr>
              <p:blipFill>
                <a:blip r:embed="rId240"/>
                <a:stretch>
                  <a:fillRect/>
                </a:stretch>
              </p:blipFill>
              <p:spPr>
                <a:xfrm>
                  <a:off x="7482100" y="3124140"/>
                  <a:ext cx="121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90" name="Freihand 289">
                  <a:extLst>
                    <a:ext uri="{FF2B5EF4-FFF2-40B4-BE49-F238E27FC236}">
                      <a16:creationId xmlns:a16="http://schemas.microsoft.com/office/drawing/2014/main" id="{BA852217-6ACA-4BF8-8DF7-B51A31FF7920}"/>
                    </a:ext>
                  </a:extLst>
                </p14:cNvPr>
                <p14:cNvContentPartPr/>
                <p14:nvPr/>
              </p14:nvContentPartPr>
              <p14:xfrm>
                <a:off x="7656340" y="3122700"/>
                <a:ext cx="10080" cy="86760"/>
              </p14:xfrm>
            </p:contentPart>
          </mc:Choice>
          <mc:Fallback>
            <p:pic>
              <p:nvPicPr>
                <p:cNvPr id="290" name="Freihand 289">
                  <a:extLst>
                    <a:ext uri="{FF2B5EF4-FFF2-40B4-BE49-F238E27FC236}">
                      <a16:creationId xmlns:a16="http://schemas.microsoft.com/office/drawing/2014/main" id="{BA852217-6ACA-4BF8-8DF7-B51A31FF7920}"/>
                    </a:ext>
                  </a:extLst>
                </p:cNvPr>
                <p:cNvPicPr/>
                <p:nvPr/>
              </p:nvPicPr>
              <p:blipFill>
                <a:blip r:embed="rId242"/>
                <a:stretch>
                  <a:fillRect/>
                </a:stretch>
              </p:blipFill>
              <p:spPr>
                <a:xfrm>
                  <a:off x="7652020" y="3118380"/>
                  <a:ext cx="18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91" name="Freihand 290">
                  <a:extLst>
                    <a:ext uri="{FF2B5EF4-FFF2-40B4-BE49-F238E27FC236}">
                      <a16:creationId xmlns:a16="http://schemas.microsoft.com/office/drawing/2014/main" id="{4D640345-1BEF-4D9B-A3A9-C6B5FF784E13}"/>
                    </a:ext>
                  </a:extLst>
                </p14:cNvPr>
                <p14:cNvContentPartPr/>
                <p14:nvPr/>
              </p14:nvContentPartPr>
              <p14:xfrm>
                <a:off x="7613500" y="3077700"/>
                <a:ext cx="95760" cy="76320"/>
              </p14:xfrm>
            </p:contentPart>
          </mc:Choice>
          <mc:Fallback>
            <p:pic>
              <p:nvPicPr>
                <p:cNvPr id="291" name="Freihand 290">
                  <a:extLst>
                    <a:ext uri="{FF2B5EF4-FFF2-40B4-BE49-F238E27FC236}">
                      <a16:creationId xmlns:a16="http://schemas.microsoft.com/office/drawing/2014/main" id="{4D640345-1BEF-4D9B-A3A9-C6B5FF784E13}"/>
                    </a:ext>
                  </a:extLst>
                </p:cNvPr>
                <p:cNvPicPr/>
                <p:nvPr/>
              </p:nvPicPr>
              <p:blipFill>
                <a:blip r:embed="rId244"/>
                <a:stretch>
                  <a:fillRect/>
                </a:stretch>
              </p:blipFill>
              <p:spPr>
                <a:xfrm>
                  <a:off x="7609180" y="3073380"/>
                  <a:ext cx="104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92" name="Freihand 291">
                  <a:extLst>
                    <a:ext uri="{FF2B5EF4-FFF2-40B4-BE49-F238E27FC236}">
                      <a16:creationId xmlns:a16="http://schemas.microsoft.com/office/drawing/2014/main" id="{B1FAF747-45CC-40CE-8A31-2BEE8C6EF134}"/>
                    </a:ext>
                  </a:extLst>
                </p14:cNvPr>
                <p14:cNvContentPartPr/>
                <p14:nvPr/>
              </p14:nvContentPartPr>
              <p14:xfrm>
                <a:off x="7649140" y="3159060"/>
                <a:ext cx="76680" cy="53640"/>
              </p14:xfrm>
            </p:contentPart>
          </mc:Choice>
          <mc:Fallback>
            <p:pic>
              <p:nvPicPr>
                <p:cNvPr id="292" name="Freihand 291">
                  <a:extLst>
                    <a:ext uri="{FF2B5EF4-FFF2-40B4-BE49-F238E27FC236}">
                      <a16:creationId xmlns:a16="http://schemas.microsoft.com/office/drawing/2014/main" id="{B1FAF747-45CC-40CE-8A31-2BEE8C6EF134}"/>
                    </a:ext>
                  </a:extLst>
                </p:cNvPr>
                <p:cNvPicPr/>
                <p:nvPr/>
              </p:nvPicPr>
              <p:blipFill>
                <a:blip r:embed="rId246"/>
                <a:stretch>
                  <a:fillRect/>
                </a:stretch>
              </p:blipFill>
              <p:spPr>
                <a:xfrm>
                  <a:off x="7644820" y="3154740"/>
                  <a:ext cx="85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93" name="Freihand 292">
                  <a:extLst>
                    <a:ext uri="{FF2B5EF4-FFF2-40B4-BE49-F238E27FC236}">
                      <a16:creationId xmlns:a16="http://schemas.microsoft.com/office/drawing/2014/main" id="{94A06924-A3AB-4296-9412-3973CB620FEA}"/>
                    </a:ext>
                  </a:extLst>
                </p14:cNvPr>
                <p14:cNvContentPartPr/>
                <p14:nvPr/>
              </p14:nvContentPartPr>
              <p14:xfrm>
                <a:off x="7747780" y="3163020"/>
                <a:ext cx="60480" cy="9000"/>
              </p14:xfrm>
            </p:contentPart>
          </mc:Choice>
          <mc:Fallback>
            <p:pic>
              <p:nvPicPr>
                <p:cNvPr id="293" name="Freihand 292">
                  <a:extLst>
                    <a:ext uri="{FF2B5EF4-FFF2-40B4-BE49-F238E27FC236}">
                      <a16:creationId xmlns:a16="http://schemas.microsoft.com/office/drawing/2014/main" id="{94A06924-A3AB-4296-9412-3973CB620FEA}"/>
                    </a:ext>
                  </a:extLst>
                </p:cNvPr>
                <p:cNvPicPr/>
                <p:nvPr/>
              </p:nvPicPr>
              <p:blipFill>
                <a:blip r:embed="rId248"/>
                <a:stretch>
                  <a:fillRect/>
                </a:stretch>
              </p:blipFill>
              <p:spPr>
                <a:xfrm>
                  <a:off x="7743460" y="3158700"/>
                  <a:ext cx="69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94" name="Freihand 293">
                  <a:extLst>
                    <a:ext uri="{FF2B5EF4-FFF2-40B4-BE49-F238E27FC236}">
                      <a16:creationId xmlns:a16="http://schemas.microsoft.com/office/drawing/2014/main" id="{4F43C73B-8DF8-4AF7-80BE-51774C8ACAD3}"/>
                    </a:ext>
                  </a:extLst>
                </p14:cNvPr>
                <p14:cNvContentPartPr/>
                <p14:nvPr/>
              </p14:nvContentPartPr>
              <p14:xfrm>
                <a:off x="7852180" y="3103980"/>
                <a:ext cx="5760" cy="89280"/>
              </p14:xfrm>
            </p:contentPart>
          </mc:Choice>
          <mc:Fallback>
            <p:pic>
              <p:nvPicPr>
                <p:cNvPr id="294" name="Freihand 293">
                  <a:extLst>
                    <a:ext uri="{FF2B5EF4-FFF2-40B4-BE49-F238E27FC236}">
                      <a16:creationId xmlns:a16="http://schemas.microsoft.com/office/drawing/2014/main" id="{4F43C73B-8DF8-4AF7-80BE-51774C8ACAD3}"/>
                    </a:ext>
                  </a:extLst>
                </p:cNvPr>
                <p:cNvPicPr/>
                <p:nvPr/>
              </p:nvPicPr>
              <p:blipFill>
                <a:blip r:embed="rId250"/>
                <a:stretch>
                  <a:fillRect/>
                </a:stretch>
              </p:blipFill>
              <p:spPr>
                <a:xfrm>
                  <a:off x="7847860" y="3099660"/>
                  <a:ext cx="14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95" name="Freihand 294">
                  <a:extLst>
                    <a:ext uri="{FF2B5EF4-FFF2-40B4-BE49-F238E27FC236}">
                      <a16:creationId xmlns:a16="http://schemas.microsoft.com/office/drawing/2014/main" id="{9D76CF97-B61F-4D9C-94A7-FA06AB3AE364}"/>
                    </a:ext>
                  </a:extLst>
                </p14:cNvPr>
                <p14:cNvContentPartPr/>
                <p14:nvPr/>
              </p14:nvContentPartPr>
              <p14:xfrm>
                <a:off x="7786660" y="3096060"/>
                <a:ext cx="115920" cy="125640"/>
              </p14:xfrm>
            </p:contentPart>
          </mc:Choice>
          <mc:Fallback>
            <p:pic>
              <p:nvPicPr>
                <p:cNvPr id="295" name="Freihand 294">
                  <a:extLst>
                    <a:ext uri="{FF2B5EF4-FFF2-40B4-BE49-F238E27FC236}">
                      <a16:creationId xmlns:a16="http://schemas.microsoft.com/office/drawing/2014/main" id="{9D76CF97-B61F-4D9C-94A7-FA06AB3AE364}"/>
                    </a:ext>
                  </a:extLst>
                </p:cNvPr>
                <p:cNvPicPr/>
                <p:nvPr/>
              </p:nvPicPr>
              <p:blipFill>
                <a:blip r:embed="rId252"/>
                <a:stretch>
                  <a:fillRect/>
                </a:stretch>
              </p:blipFill>
              <p:spPr>
                <a:xfrm>
                  <a:off x="7782340" y="3091740"/>
                  <a:ext cx="124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96" name="Freihand 295">
                  <a:extLst>
                    <a:ext uri="{FF2B5EF4-FFF2-40B4-BE49-F238E27FC236}">
                      <a16:creationId xmlns:a16="http://schemas.microsoft.com/office/drawing/2014/main" id="{AFA31FD7-08EF-4F8C-8075-8026EEB9604C}"/>
                    </a:ext>
                  </a:extLst>
                </p14:cNvPr>
                <p14:cNvContentPartPr/>
                <p14:nvPr/>
              </p14:nvContentPartPr>
              <p14:xfrm>
                <a:off x="7916980" y="3115140"/>
                <a:ext cx="24120" cy="81720"/>
              </p14:xfrm>
            </p:contentPart>
          </mc:Choice>
          <mc:Fallback>
            <p:pic>
              <p:nvPicPr>
                <p:cNvPr id="296" name="Freihand 295">
                  <a:extLst>
                    <a:ext uri="{FF2B5EF4-FFF2-40B4-BE49-F238E27FC236}">
                      <a16:creationId xmlns:a16="http://schemas.microsoft.com/office/drawing/2014/main" id="{AFA31FD7-08EF-4F8C-8075-8026EEB9604C}"/>
                    </a:ext>
                  </a:extLst>
                </p:cNvPr>
                <p:cNvPicPr/>
                <p:nvPr/>
              </p:nvPicPr>
              <p:blipFill>
                <a:blip r:embed="rId254"/>
                <a:stretch>
                  <a:fillRect/>
                </a:stretch>
              </p:blipFill>
              <p:spPr>
                <a:xfrm>
                  <a:off x="7912660" y="3110820"/>
                  <a:ext cx="32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97" name="Freihand 296">
                  <a:extLst>
                    <a:ext uri="{FF2B5EF4-FFF2-40B4-BE49-F238E27FC236}">
                      <a16:creationId xmlns:a16="http://schemas.microsoft.com/office/drawing/2014/main" id="{CF853085-02F1-4081-89A7-EEC8B54C8D3B}"/>
                    </a:ext>
                  </a:extLst>
                </p14:cNvPr>
                <p14:cNvContentPartPr/>
                <p14:nvPr/>
              </p14:nvContentPartPr>
              <p14:xfrm>
                <a:off x="7929940" y="3084180"/>
                <a:ext cx="81360" cy="124200"/>
              </p14:xfrm>
            </p:contentPart>
          </mc:Choice>
          <mc:Fallback>
            <p:pic>
              <p:nvPicPr>
                <p:cNvPr id="297" name="Freihand 296">
                  <a:extLst>
                    <a:ext uri="{FF2B5EF4-FFF2-40B4-BE49-F238E27FC236}">
                      <a16:creationId xmlns:a16="http://schemas.microsoft.com/office/drawing/2014/main" id="{CF853085-02F1-4081-89A7-EEC8B54C8D3B}"/>
                    </a:ext>
                  </a:extLst>
                </p:cNvPr>
                <p:cNvPicPr/>
                <p:nvPr/>
              </p:nvPicPr>
              <p:blipFill>
                <a:blip r:embed="rId256"/>
                <a:stretch>
                  <a:fillRect/>
                </a:stretch>
              </p:blipFill>
              <p:spPr>
                <a:xfrm>
                  <a:off x="7925620" y="3079860"/>
                  <a:ext cx="90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98" name="Freihand 297">
                  <a:extLst>
                    <a:ext uri="{FF2B5EF4-FFF2-40B4-BE49-F238E27FC236}">
                      <a16:creationId xmlns:a16="http://schemas.microsoft.com/office/drawing/2014/main" id="{B4F36350-BD32-44DD-92DD-C6F68D1C8FE4}"/>
                    </a:ext>
                  </a:extLst>
                </p14:cNvPr>
                <p14:cNvContentPartPr/>
                <p14:nvPr/>
              </p14:nvContentPartPr>
              <p14:xfrm>
                <a:off x="8042980" y="3147180"/>
                <a:ext cx="50760" cy="4680"/>
              </p14:xfrm>
            </p:contentPart>
          </mc:Choice>
          <mc:Fallback>
            <p:pic>
              <p:nvPicPr>
                <p:cNvPr id="298" name="Freihand 297">
                  <a:extLst>
                    <a:ext uri="{FF2B5EF4-FFF2-40B4-BE49-F238E27FC236}">
                      <a16:creationId xmlns:a16="http://schemas.microsoft.com/office/drawing/2014/main" id="{B4F36350-BD32-44DD-92DD-C6F68D1C8FE4}"/>
                    </a:ext>
                  </a:extLst>
                </p:cNvPr>
                <p:cNvPicPr/>
                <p:nvPr/>
              </p:nvPicPr>
              <p:blipFill>
                <a:blip r:embed="rId258"/>
                <a:stretch>
                  <a:fillRect/>
                </a:stretch>
              </p:blipFill>
              <p:spPr>
                <a:xfrm>
                  <a:off x="8038660" y="3142860"/>
                  <a:ext cx="594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99" name="Freihand 298">
                  <a:extLst>
                    <a:ext uri="{FF2B5EF4-FFF2-40B4-BE49-F238E27FC236}">
                      <a16:creationId xmlns:a16="http://schemas.microsoft.com/office/drawing/2014/main" id="{145186CA-0968-44E8-AE7C-196C6DF6A33D}"/>
                    </a:ext>
                  </a:extLst>
                </p14:cNvPr>
                <p14:cNvContentPartPr/>
                <p14:nvPr/>
              </p14:nvContentPartPr>
              <p14:xfrm>
                <a:off x="8105980" y="3087060"/>
                <a:ext cx="87840" cy="109800"/>
              </p14:xfrm>
            </p:contentPart>
          </mc:Choice>
          <mc:Fallback>
            <p:pic>
              <p:nvPicPr>
                <p:cNvPr id="299" name="Freihand 298">
                  <a:extLst>
                    <a:ext uri="{FF2B5EF4-FFF2-40B4-BE49-F238E27FC236}">
                      <a16:creationId xmlns:a16="http://schemas.microsoft.com/office/drawing/2014/main" id="{145186CA-0968-44E8-AE7C-196C6DF6A33D}"/>
                    </a:ext>
                  </a:extLst>
                </p:cNvPr>
                <p:cNvPicPr/>
                <p:nvPr/>
              </p:nvPicPr>
              <p:blipFill>
                <a:blip r:embed="rId260"/>
                <a:stretch>
                  <a:fillRect/>
                </a:stretch>
              </p:blipFill>
              <p:spPr>
                <a:xfrm>
                  <a:off x="8101660" y="3082740"/>
                  <a:ext cx="96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00" name="Freihand 299">
                  <a:extLst>
                    <a:ext uri="{FF2B5EF4-FFF2-40B4-BE49-F238E27FC236}">
                      <a16:creationId xmlns:a16="http://schemas.microsoft.com/office/drawing/2014/main" id="{8A86103C-4F30-4C31-9ABA-5360D05B619A}"/>
                    </a:ext>
                  </a:extLst>
                </p14:cNvPr>
                <p14:cNvContentPartPr/>
                <p14:nvPr/>
              </p14:nvContentPartPr>
              <p14:xfrm>
                <a:off x="8329180" y="3160500"/>
                <a:ext cx="146880" cy="14040"/>
              </p14:xfrm>
            </p:contentPart>
          </mc:Choice>
          <mc:Fallback>
            <p:pic>
              <p:nvPicPr>
                <p:cNvPr id="300" name="Freihand 299">
                  <a:extLst>
                    <a:ext uri="{FF2B5EF4-FFF2-40B4-BE49-F238E27FC236}">
                      <a16:creationId xmlns:a16="http://schemas.microsoft.com/office/drawing/2014/main" id="{8A86103C-4F30-4C31-9ABA-5360D05B619A}"/>
                    </a:ext>
                  </a:extLst>
                </p:cNvPr>
                <p:cNvPicPr/>
                <p:nvPr/>
              </p:nvPicPr>
              <p:blipFill>
                <a:blip r:embed="rId262"/>
                <a:stretch>
                  <a:fillRect/>
                </a:stretch>
              </p:blipFill>
              <p:spPr>
                <a:xfrm>
                  <a:off x="8324860" y="3156180"/>
                  <a:ext cx="155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01" name="Freihand 300">
                  <a:extLst>
                    <a:ext uri="{FF2B5EF4-FFF2-40B4-BE49-F238E27FC236}">
                      <a16:creationId xmlns:a16="http://schemas.microsoft.com/office/drawing/2014/main" id="{48FDC1BB-B4F0-47E4-976F-AC448E2B57F0}"/>
                    </a:ext>
                  </a:extLst>
                </p14:cNvPr>
                <p14:cNvContentPartPr/>
                <p14:nvPr/>
              </p14:nvContentPartPr>
              <p14:xfrm>
                <a:off x="8340700" y="3193980"/>
                <a:ext cx="127440" cy="9360"/>
              </p14:xfrm>
            </p:contentPart>
          </mc:Choice>
          <mc:Fallback>
            <p:pic>
              <p:nvPicPr>
                <p:cNvPr id="301" name="Freihand 300">
                  <a:extLst>
                    <a:ext uri="{FF2B5EF4-FFF2-40B4-BE49-F238E27FC236}">
                      <a16:creationId xmlns:a16="http://schemas.microsoft.com/office/drawing/2014/main" id="{48FDC1BB-B4F0-47E4-976F-AC448E2B57F0}"/>
                    </a:ext>
                  </a:extLst>
                </p:cNvPr>
                <p:cNvPicPr/>
                <p:nvPr/>
              </p:nvPicPr>
              <p:blipFill>
                <a:blip r:embed="rId264"/>
                <a:stretch>
                  <a:fillRect/>
                </a:stretch>
              </p:blipFill>
              <p:spPr>
                <a:xfrm>
                  <a:off x="8336380" y="3189660"/>
                  <a:ext cx="136080" cy="18000"/>
                </a:xfrm>
                <a:prstGeom prst="rect">
                  <a:avLst/>
                </a:prstGeom>
              </p:spPr>
            </p:pic>
          </mc:Fallback>
        </mc:AlternateContent>
      </p:grpSp>
      <p:grpSp>
        <p:nvGrpSpPr>
          <p:cNvPr id="330" name="Gruppieren 329">
            <a:extLst>
              <a:ext uri="{FF2B5EF4-FFF2-40B4-BE49-F238E27FC236}">
                <a16:creationId xmlns:a16="http://schemas.microsoft.com/office/drawing/2014/main" id="{0A5B5FB4-A02F-4BA1-AD30-1B176A520EF6}"/>
              </a:ext>
            </a:extLst>
          </p:cNvPr>
          <p:cNvGrpSpPr/>
          <p:nvPr/>
        </p:nvGrpSpPr>
        <p:grpSpPr>
          <a:xfrm>
            <a:off x="8647060" y="3035940"/>
            <a:ext cx="1480320" cy="294480"/>
            <a:chOff x="8647060" y="3035940"/>
            <a:chExt cx="1480320" cy="294480"/>
          </a:xfrm>
        </p:grpSpPr>
        <mc:AlternateContent xmlns:mc="http://schemas.openxmlformats.org/markup-compatibility/2006">
          <mc:Choice xmlns:p14="http://schemas.microsoft.com/office/powerpoint/2010/main" Requires="p14">
            <p:contentPart p14:bwMode="auto" r:id="rId265">
              <p14:nvContentPartPr>
                <p14:cNvPr id="302" name="Freihand 301">
                  <a:extLst>
                    <a:ext uri="{FF2B5EF4-FFF2-40B4-BE49-F238E27FC236}">
                      <a16:creationId xmlns:a16="http://schemas.microsoft.com/office/drawing/2014/main" id="{6AE60889-5CE2-4940-9F1A-BECB03AF513F}"/>
                    </a:ext>
                  </a:extLst>
                </p14:cNvPr>
                <p14:cNvContentPartPr/>
                <p14:nvPr/>
              </p14:nvContentPartPr>
              <p14:xfrm>
                <a:off x="8647060" y="3046380"/>
                <a:ext cx="147240" cy="120960"/>
              </p14:xfrm>
            </p:contentPart>
          </mc:Choice>
          <mc:Fallback>
            <p:pic>
              <p:nvPicPr>
                <p:cNvPr id="302" name="Freihand 301">
                  <a:extLst>
                    <a:ext uri="{FF2B5EF4-FFF2-40B4-BE49-F238E27FC236}">
                      <a16:creationId xmlns:a16="http://schemas.microsoft.com/office/drawing/2014/main" id="{6AE60889-5CE2-4940-9F1A-BECB03AF513F}"/>
                    </a:ext>
                  </a:extLst>
                </p:cNvPr>
                <p:cNvPicPr/>
                <p:nvPr/>
              </p:nvPicPr>
              <p:blipFill>
                <a:blip r:embed="rId266"/>
                <a:stretch>
                  <a:fillRect/>
                </a:stretch>
              </p:blipFill>
              <p:spPr>
                <a:xfrm>
                  <a:off x="8642740" y="3042060"/>
                  <a:ext cx="155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03" name="Freihand 302">
                  <a:extLst>
                    <a:ext uri="{FF2B5EF4-FFF2-40B4-BE49-F238E27FC236}">
                      <a16:creationId xmlns:a16="http://schemas.microsoft.com/office/drawing/2014/main" id="{499D7A67-AB66-4140-BA2F-4878916540DB}"/>
                    </a:ext>
                  </a:extLst>
                </p14:cNvPr>
                <p14:cNvContentPartPr/>
                <p14:nvPr/>
              </p14:nvContentPartPr>
              <p14:xfrm>
                <a:off x="8811220" y="3052500"/>
                <a:ext cx="79200" cy="97200"/>
              </p14:xfrm>
            </p:contentPart>
          </mc:Choice>
          <mc:Fallback>
            <p:pic>
              <p:nvPicPr>
                <p:cNvPr id="303" name="Freihand 302">
                  <a:extLst>
                    <a:ext uri="{FF2B5EF4-FFF2-40B4-BE49-F238E27FC236}">
                      <a16:creationId xmlns:a16="http://schemas.microsoft.com/office/drawing/2014/main" id="{499D7A67-AB66-4140-BA2F-4878916540DB}"/>
                    </a:ext>
                  </a:extLst>
                </p:cNvPr>
                <p:cNvPicPr/>
                <p:nvPr/>
              </p:nvPicPr>
              <p:blipFill>
                <a:blip r:embed="rId268"/>
                <a:stretch>
                  <a:fillRect/>
                </a:stretch>
              </p:blipFill>
              <p:spPr>
                <a:xfrm>
                  <a:off x="8806900" y="3048180"/>
                  <a:ext cx="87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04" name="Freihand 303">
                  <a:extLst>
                    <a:ext uri="{FF2B5EF4-FFF2-40B4-BE49-F238E27FC236}">
                      <a16:creationId xmlns:a16="http://schemas.microsoft.com/office/drawing/2014/main" id="{6F6095E0-AC94-4660-A983-663C7F6754DB}"/>
                    </a:ext>
                  </a:extLst>
                </p14:cNvPr>
                <p14:cNvContentPartPr/>
                <p14:nvPr/>
              </p14:nvContentPartPr>
              <p14:xfrm>
                <a:off x="8922820" y="3035940"/>
                <a:ext cx="98280" cy="108000"/>
              </p14:xfrm>
            </p:contentPart>
          </mc:Choice>
          <mc:Fallback>
            <p:pic>
              <p:nvPicPr>
                <p:cNvPr id="304" name="Freihand 303">
                  <a:extLst>
                    <a:ext uri="{FF2B5EF4-FFF2-40B4-BE49-F238E27FC236}">
                      <a16:creationId xmlns:a16="http://schemas.microsoft.com/office/drawing/2014/main" id="{6F6095E0-AC94-4660-A983-663C7F6754DB}"/>
                    </a:ext>
                  </a:extLst>
                </p:cNvPr>
                <p:cNvPicPr/>
                <p:nvPr/>
              </p:nvPicPr>
              <p:blipFill>
                <a:blip r:embed="rId270"/>
                <a:stretch>
                  <a:fillRect/>
                </a:stretch>
              </p:blipFill>
              <p:spPr>
                <a:xfrm>
                  <a:off x="8918500" y="3031620"/>
                  <a:ext cx="106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05" name="Freihand 304">
                  <a:extLst>
                    <a:ext uri="{FF2B5EF4-FFF2-40B4-BE49-F238E27FC236}">
                      <a16:creationId xmlns:a16="http://schemas.microsoft.com/office/drawing/2014/main" id="{50532360-64E2-4111-903E-6DCC22562B66}"/>
                    </a:ext>
                  </a:extLst>
                </p14:cNvPr>
                <p14:cNvContentPartPr/>
                <p14:nvPr/>
              </p14:nvContentPartPr>
              <p14:xfrm>
                <a:off x="8660380" y="3190380"/>
                <a:ext cx="375840" cy="35640"/>
              </p14:xfrm>
            </p:contentPart>
          </mc:Choice>
          <mc:Fallback>
            <p:pic>
              <p:nvPicPr>
                <p:cNvPr id="305" name="Freihand 304">
                  <a:extLst>
                    <a:ext uri="{FF2B5EF4-FFF2-40B4-BE49-F238E27FC236}">
                      <a16:creationId xmlns:a16="http://schemas.microsoft.com/office/drawing/2014/main" id="{50532360-64E2-4111-903E-6DCC22562B66}"/>
                    </a:ext>
                  </a:extLst>
                </p:cNvPr>
                <p:cNvPicPr/>
                <p:nvPr/>
              </p:nvPicPr>
              <p:blipFill>
                <a:blip r:embed="rId272"/>
                <a:stretch>
                  <a:fillRect/>
                </a:stretch>
              </p:blipFill>
              <p:spPr>
                <a:xfrm>
                  <a:off x="8656060" y="3186060"/>
                  <a:ext cx="384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06" name="Freihand 305">
                  <a:extLst>
                    <a:ext uri="{FF2B5EF4-FFF2-40B4-BE49-F238E27FC236}">
                      <a16:creationId xmlns:a16="http://schemas.microsoft.com/office/drawing/2014/main" id="{3265FC5B-01BD-4802-8BE2-506F13F10BCB}"/>
                    </a:ext>
                  </a:extLst>
                </p14:cNvPr>
                <p14:cNvContentPartPr/>
                <p14:nvPr/>
              </p14:nvContentPartPr>
              <p14:xfrm>
                <a:off x="8675500" y="3248340"/>
                <a:ext cx="130680" cy="75960"/>
              </p14:xfrm>
            </p:contentPart>
          </mc:Choice>
          <mc:Fallback>
            <p:pic>
              <p:nvPicPr>
                <p:cNvPr id="306" name="Freihand 305">
                  <a:extLst>
                    <a:ext uri="{FF2B5EF4-FFF2-40B4-BE49-F238E27FC236}">
                      <a16:creationId xmlns:a16="http://schemas.microsoft.com/office/drawing/2014/main" id="{3265FC5B-01BD-4802-8BE2-506F13F10BCB}"/>
                    </a:ext>
                  </a:extLst>
                </p:cNvPr>
                <p:cNvPicPr/>
                <p:nvPr/>
              </p:nvPicPr>
              <p:blipFill>
                <a:blip r:embed="rId274"/>
                <a:stretch>
                  <a:fillRect/>
                </a:stretch>
              </p:blipFill>
              <p:spPr>
                <a:xfrm>
                  <a:off x="8671180" y="3244020"/>
                  <a:ext cx="139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07" name="Freihand 306">
                  <a:extLst>
                    <a:ext uri="{FF2B5EF4-FFF2-40B4-BE49-F238E27FC236}">
                      <a16:creationId xmlns:a16="http://schemas.microsoft.com/office/drawing/2014/main" id="{FE6F8050-A0E9-42C8-B13D-A86605EF7F87}"/>
                    </a:ext>
                  </a:extLst>
                </p14:cNvPr>
                <p14:cNvContentPartPr/>
                <p14:nvPr/>
              </p14:nvContentPartPr>
              <p14:xfrm>
                <a:off x="8787460" y="3240780"/>
                <a:ext cx="66600" cy="89640"/>
              </p14:xfrm>
            </p:contentPart>
          </mc:Choice>
          <mc:Fallback>
            <p:pic>
              <p:nvPicPr>
                <p:cNvPr id="307" name="Freihand 306">
                  <a:extLst>
                    <a:ext uri="{FF2B5EF4-FFF2-40B4-BE49-F238E27FC236}">
                      <a16:creationId xmlns:a16="http://schemas.microsoft.com/office/drawing/2014/main" id="{FE6F8050-A0E9-42C8-B13D-A86605EF7F87}"/>
                    </a:ext>
                  </a:extLst>
                </p:cNvPr>
                <p:cNvPicPr/>
                <p:nvPr/>
              </p:nvPicPr>
              <p:blipFill>
                <a:blip r:embed="rId276"/>
                <a:stretch>
                  <a:fillRect/>
                </a:stretch>
              </p:blipFill>
              <p:spPr>
                <a:xfrm>
                  <a:off x="8783140" y="3236460"/>
                  <a:ext cx="75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08" name="Freihand 307">
                  <a:extLst>
                    <a:ext uri="{FF2B5EF4-FFF2-40B4-BE49-F238E27FC236}">
                      <a16:creationId xmlns:a16="http://schemas.microsoft.com/office/drawing/2014/main" id="{3F29BA7D-50DF-43B8-9772-9ED130EECB41}"/>
                    </a:ext>
                  </a:extLst>
                </p14:cNvPr>
                <p14:cNvContentPartPr/>
                <p14:nvPr/>
              </p14:nvContentPartPr>
              <p14:xfrm>
                <a:off x="8863060" y="3262740"/>
                <a:ext cx="77040" cy="54720"/>
              </p14:xfrm>
            </p:contentPart>
          </mc:Choice>
          <mc:Fallback>
            <p:pic>
              <p:nvPicPr>
                <p:cNvPr id="308" name="Freihand 307">
                  <a:extLst>
                    <a:ext uri="{FF2B5EF4-FFF2-40B4-BE49-F238E27FC236}">
                      <a16:creationId xmlns:a16="http://schemas.microsoft.com/office/drawing/2014/main" id="{3F29BA7D-50DF-43B8-9772-9ED130EECB41}"/>
                    </a:ext>
                  </a:extLst>
                </p:cNvPr>
                <p:cNvPicPr/>
                <p:nvPr/>
              </p:nvPicPr>
              <p:blipFill>
                <a:blip r:embed="rId278"/>
                <a:stretch>
                  <a:fillRect/>
                </a:stretch>
              </p:blipFill>
              <p:spPr>
                <a:xfrm>
                  <a:off x="8858740" y="3258420"/>
                  <a:ext cx="856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09" name="Freihand 308">
                  <a:extLst>
                    <a:ext uri="{FF2B5EF4-FFF2-40B4-BE49-F238E27FC236}">
                      <a16:creationId xmlns:a16="http://schemas.microsoft.com/office/drawing/2014/main" id="{5174FF87-0A8E-4D10-862B-1F61D31A1A8B}"/>
                    </a:ext>
                  </a:extLst>
                </p14:cNvPr>
                <p14:cNvContentPartPr/>
                <p14:nvPr/>
              </p14:nvContentPartPr>
              <p14:xfrm>
                <a:off x="9137020" y="3205140"/>
                <a:ext cx="107640" cy="4680"/>
              </p14:xfrm>
            </p:contentPart>
          </mc:Choice>
          <mc:Fallback>
            <p:pic>
              <p:nvPicPr>
                <p:cNvPr id="309" name="Freihand 308">
                  <a:extLst>
                    <a:ext uri="{FF2B5EF4-FFF2-40B4-BE49-F238E27FC236}">
                      <a16:creationId xmlns:a16="http://schemas.microsoft.com/office/drawing/2014/main" id="{5174FF87-0A8E-4D10-862B-1F61D31A1A8B}"/>
                    </a:ext>
                  </a:extLst>
                </p:cNvPr>
                <p:cNvPicPr/>
                <p:nvPr/>
              </p:nvPicPr>
              <p:blipFill>
                <a:blip r:embed="rId280"/>
                <a:stretch>
                  <a:fillRect/>
                </a:stretch>
              </p:blipFill>
              <p:spPr>
                <a:xfrm>
                  <a:off x="9132700" y="3200820"/>
                  <a:ext cx="1162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10" name="Freihand 309">
                  <a:extLst>
                    <a:ext uri="{FF2B5EF4-FFF2-40B4-BE49-F238E27FC236}">
                      <a16:creationId xmlns:a16="http://schemas.microsoft.com/office/drawing/2014/main" id="{4CEF7EFC-EECA-4921-9CC2-030E6A42349D}"/>
                    </a:ext>
                  </a:extLst>
                </p14:cNvPr>
                <p14:cNvContentPartPr/>
                <p14:nvPr/>
              </p14:nvContentPartPr>
              <p14:xfrm>
                <a:off x="9281740" y="3156540"/>
                <a:ext cx="111600" cy="116280"/>
              </p14:xfrm>
            </p:contentPart>
          </mc:Choice>
          <mc:Fallback>
            <p:pic>
              <p:nvPicPr>
                <p:cNvPr id="310" name="Freihand 309">
                  <a:extLst>
                    <a:ext uri="{FF2B5EF4-FFF2-40B4-BE49-F238E27FC236}">
                      <a16:creationId xmlns:a16="http://schemas.microsoft.com/office/drawing/2014/main" id="{4CEF7EFC-EECA-4921-9CC2-030E6A42349D}"/>
                    </a:ext>
                  </a:extLst>
                </p:cNvPr>
                <p:cNvPicPr/>
                <p:nvPr/>
              </p:nvPicPr>
              <p:blipFill>
                <a:blip r:embed="rId282"/>
                <a:stretch>
                  <a:fillRect/>
                </a:stretch>
              </p:blipFill>
              <p:spPr>
                <a:xfrm>
                  <a:off x="9277420" y="3152220"/>
                  <a:ext cx="120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13" name="Freihand 312">
                  <a:extLst>
                    <a:ext uri="{FF2B5EF4-FFF2-40B4-BE49-F238E27FC236}">
                      <a16:creationId xmlns:a16="http://schemas.microsoft.com/office/drawing/2014/main" id="{62C3ECDF-0DC9-4EB6-95C6-8B52A47BC127}"/>
                    </a:ext>
                  </a:extLst>
                </p14:cNvPr>
                <p14:cNvContentPartPr/>
                <p14:nvPr/>
              </p14:nvContentPartPr>
              <p14:xfrm>
                <a:off x="9499180" y="3140700"/>
                <a:ext cx="127080" cy="31680"/>
              </p14:xfrm>
            </p:contentPart>
          </mc:Choice>
          <mc:Fallback>
            <p:pic>
              <p:nvPicPr>
                <p:cNvPr id="313" name="Freihand 312">
                  <a:extLst>
                    <a:ext uri="{FF2B5EF4-FFF2-40B4-BE49-F238E27FC236}">
                      <a16:creationId xmlns:a16="http://schemas.microsoft.com/office/drawing/2014/main" id="{62C3ECDF-0DC9-4EB6-95C6-8B52A47BC127}"/>
                    </a:ext>
                  </a:extLst>
                </p:cNvPr>
                <p:cNvPicPr/>
                <p:nvPr/>
              </p:nvPicPr>
              <p:blipFill>
                <a:blip r:embed="rId284"/>
                <a:stretch>
                  <a:fillRect/>
                </a:stretch>
              </p:blipFill>
              <p:spPr>
                <a:xfrm>
                  <a:off x="9494860" y="3136380"/>
                  <a:ext cx="135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14" name="Freihand 313">
                  <a:extLst>
                    <a:ext uri="{FF2B5EF4-FFF2-40B4-BE49-F238E27FC236}">
                      <a16:creationId xmlns:a16="http://schemas.microsoft.com/office/drawing/2014/main" id="{11DB6941-7A43-47D2-92A9-F6C5E8A485A6}"/>
                    </a:ext>
                  </a:extLst>
                </p14:cNvPr>
                <p14:cNvContentPartPr/>
                <p14:nvPr/>
              </p14:nvContentPartPr>
              <p14:xfrm>
                <a:off x="9494500" y="3203700"/>
                <a:ext cx="129240" cy="13320"/>
              </p14:xfrm>
            </p:contentPart>
          </mc:Choice>
          <mc:Fallback>
            <p:pic>
              <p:nvPicPr>
                <p:cNvPr id="314" name="Freihand 313">
                  <a:extLst>
                    <a:ext uri="{FF2B5EF4-FFF2-40B4-BE49-F238E27FC236}">
                      <a16:creationId xmlns:a16="http://schemas.microsoft.com/office/drawing/2014/main" id="{11DB6941-7A43-47D2-92A9-F6C5E8A485A6}"/>
                    </a:ext>
                  </a:extLst>
                </p:cNvPr>
                <p:cNvPicPr/>
                <p:nvPr/>
              </p:nvPicPr>
              <p:blipFill>
                <a:blip r:embed="rId286"/>
                <a:stretch>
                  <a:fillRect/>
                </a:stretch>
              </p:blipFill>
              <p:spPr>
                <a:xfrm>
                  <a:off x="9490180" y="3199380"/>
                  <a:ext cx="137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15" name="Freihand 314">
                  <a:extLst>
                    <a:ext uri="{FF2B5EF4-FFF2-40B4-BE49-F238E27FC236}">
                      <a16:creationId xmlns:a16="http://schemas.microsoft.com/office/drawing/2014/main" id="{99337062-52FB-4173-A44F-32D79314385A}"/>
                    </a:ext>
                  </a:extLst>
                </p14:cNvPr>
                <p14:cNvContentPartPr/>
                <p14:nvPr/>
              </p14:nvContentPartPr>
              <p14:xfrm>
                <a:off x="9783580" y="3073380"/>
                <a:ext cx="148320" cy="167400"/>
              </p14:xfrm>
            </p:contentPart>
          </mc:Choice>
          <mc:Fallback>
            <p:pic>
              <p:nvPicPr>
                <p:cNvPr id="315" name="Freihand 314">
                  <a:extLst>
                    <a:ext uri="{FF2B5EF4-FFF2-40B4-BE49-F238E27FC236}">
                      <a16:creationId xmlns:a16="http://schemas.microsoft.com/office/drawing/2014/main" id="{99337062-52FB-4173-A44F-32D79314385A}"/>
                    </a:ext>
                  </a:extLst>
                </p:cNvPr>
                <p:cNvPicPr/>
                <p:nvPr/>
              </p:nvPicPr>
              <p:blipFill>
                <a:blip r:embed="rId288"/>
                <a:stretch>
                  <a:fillRect/>
                </a:stretch>
              </p:blipFill>
              <p:spPr>
                <a:xfrm>
                  <a:off x="9779260" y="3069060"/>
                  <a:ext cx="156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16" name="Freihand 315">
                  <a:extLst>
                    <a:ext uri="{FF2B5EF4-FFF2-40B4-BE49-F238E27FC236}">
                      <a16:creationId xmlns:a16="http://schemas.microsoft.com/office/drawing/2014/main" id="{806E1264-ADC6-4C48-8F64-3DCCE0081D44}"/>
                    </a:ext>
                  </a:extLst>
                </p14:cNvPr>
                <p14:cNvContentPartPr/>
                <p14:nvPr/>
              </p14:nvContentPartPr>
              <p14:xfrm>
                <a:off x="9899500" y="3194700"/>
                <a:ext cx="42840" cy="89280"/>
              </p14:xfrm>
            </p:contentPart>
          </mc:Choice>
          <mc:Fallback>
            <p:pic>
              <p:nvPicPr>
                <p:cNvPr id="316" name="Freihand 315">
                  <a:extLst>
                    <a:ext uri="{FF2B5EF4-FFF2-40B4-BE49-F238E27FC236}">
                      <a16:creationId xmlns:a16="http://schemas.microsoft.com/office/drawing/2014/main" id="{806E1264-ADC6-4C48-8F64-3DCCE0081D44}"/>
                    </a:ext>
                  </a:extLst>
                </p:cNvPr>
                <p:cNvPicPr/>
                <p:nvPr/>
              </p:nvPicPr>
              <p:blipFill>
                <a:blip r:embed="rId290"/>
                <a:stretch>
                  <a:fillRect/>
                </a:stretch>
              </p:blipFill>
              <p:spPr>
                <a:xfrm>
                  <a:off x="9895180" y="3190380"/>
                  <a:ext cx="51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17" name="Freihand 316">
                  <a:extLst>
                    <a:ext uri="{FF2B5EF4-FFF2-40B4-BE49-F238E27FC236}">
                      <a16:creationId xmlns:a16="http://schemas.microsoft.com/office/drawing/2014/main" id="{301D1710-6313-4B0E-9739-47BA146EA37D}"/>
                    </a:ext>
                  </a:extLst>
                </p14:cNvPr>
                <p14:cNvContentPartPr/>
                <p14:nvPr/>
              </p14:nvContentPartPr>
              <p14:xfrm>
                <a:off x="9986620" y="3067260"/>
                <a:ext cx="115920" cy="138600"/>
              </p14:xfrm>
            </p:contentPart>
          </mc:Choice>
          <mc:Fallback>
            <p:pic>
              <p:nvPicPr>
                <p:cNvPr id="317" name="Freihand 316">
                  <a:extLst>
                    <a:ext uri="{FF2B5EF4-FFF2-40B4-BE49-F238E27FC236}">
                      <a16:creationId xmlns:a16="http://schemas.microsoft.com/office/drawing/2014/main" id="{301D1710-6313-4B0E-9739-47BA146EA37D}"/>
                    </a:ext>
                  </a:extLst>
                </p:cNvPr>
                <p:cNvPicPr/>
                <p:nvPr/>
              </p:nvPicPr>
              <p:blipFill>
                <a:blip r:embed="rId292"/>
                <a:stretch>
                  <a:fillRect/>
                </a:stretch>
              </p:blipFill>
              <p:spPr>
                <a:xfrm>
                  <a:off x="9982300" y="3062940"/>
                  <a:ext cx="124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18" name="Freihand 317">
                  <a:extLst>
                    <a:ext uri="{FF2B5EF4-FFF2-40B4-BE49-F238E27FC236}">
                      <a16:creationId xmlns:a16="http://schemas.microsoft.com/office/drawing/2014/main" id="{B53BCEE6-C4AB-473F-BF09-B38780D1BE94}"/>
                    </a:ext>
                  </a:extLst>
                </p14:cNvPr>
                <p14:cNvContentPartPr/>
                <p14:nvPr/>
              </p14:nvContentPartPr>
              <p14:xfrm>
                <a:off x="9932620" y="3035940"/>
                <a:ext cx="110880" cy="97920"/>
              </p14:xfrm>
            </p:contentPart>
          </mc:Choice>
          <mc:Fallback>
            <p:pic>
              <p:nvPicPr>
                <p:cNvPr id="318" name="Freihand 317">
                  <a:extLst>
                    <a:ext uri="{FF2B5EF4-FFF2-40B4-BE49-F238E27FC236}">
                      <a16:creationId xmlns:a16="http://schemas.microsoft.com/office/drawing/2014/main" id="{B53BCEE6-C4AB-473F-BF09-B38780D1BE94}"/>
                    </a:ext>
                  </a:extLst>
                </p:cNvPr>
                <p:cNvPicPr/>
                <p:nvPr/>
              </p:nvPicPr>
              <p:blipFill>
                <a:blip r:embed="rId294"/>
                <a:stretch>
                  <a:fillRect/>
                </a:stretch>
              </p:blipFill>
              <p:spPr>
                <a:xfrm>
                  <a:off x="9928300" y="3031620"/>
                  <a:ext cx="119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19" name="Freihand 318">
                  <a:extLst>
                    <a:ext uri="{FF2B5EF4-FFF2-40B4-BE49-F238E27FC236}">
                      <a16:creationId xmlns:a16="http://schemas.microsoft.com/office/drawing/2014/main" id="{B635E3C3-E72B-4974-8D54-9DC791B69235}"/>
                    </a:ext>
                  </a:extLst>
                </p14:cNvPr>
                <p14:cNvContentPartPr/>
                <p14:nvPr/>
              </p14:nvContentPartPr>
              <p14:xfrm>
                <a:off x="10060420" y="3122700"/>
                <a:ext cx="66960" cy="59400"/>
              </p14:xfrm>
            </p:contentPart>
          </mc:Choice>
          <mc:Fallback>
            <p:pic>
              <p:nvPicPr>
                <p:cNvPr id="319" name="Freihand 318">
                  <a:extLst>
                    <a:ext uri="{FF2B5EF4-FFF2-40B4-BE49-F238E27FC236}">
                      <a16:creationId xmlns:a16="http://schemas.microsoft.com/office/drawing/2014/main" id="{B635E3C3-E72B-4974-8D54-9DC791B69235}"/>
                    </a:ext>
                  </a:extLst>
                </p:cNvPr>
                <p:cNvPicPr/>
                <p:nvPr/>
              </p:nvPicPr>
              <p:blipFill>
                <a:blip r:embed="rId296"/>
                <a:stretch>
                  <a:fillRect/>
                </a:stretch>
              </p:blipFill>
              <p:spPr>
                <a:xfrm>
                  <a:off x="10056100" y="3118380"/>
                  <a:ext cx="75600" cy="68040"/>
                </a:xfrm>
                <a:prstGeom prst="rect">
                  <a:avLst/>
                </a:prstGeom>
              </p:spPr>
            </p:pic>
          </mc:Fallback>
        </mc:AlternateContent>
      </p:grpSp>
      <p:grpSp>
        <p:nvGrpSpPr>
          <p:cNvPr id="329" name="Gruppieren 328">
            <a:extLst>
              <a:ext uri="{FF2B5EF4-FFF2-40B4-BE49-F238E27FC236}">
                <a16:creationId xmlns:a16="http://schemas.microsoft.com/office/drawing/2014/main" id="{6D440732-C020-492D-884E-2F41912C0BD1}"/>
              </a:ext>
            </a:extLst>
          </p:cNvPr>
          <p:cNvGrpSpPr/>
          <p:nvPr/>
        </p:nvGrpSpPr>
        <p:grpSpPr>
          <a:xfrm>
            <a:off x="10172740" y="2521860"/>
            <a:ext cx="986400" cy="236160"/>
            <a:chOff x="10172740" y="2521860"/>
            <a:chExt cx="986400" cy="236160"/>
          </a:xfrm>
        </p:grpSpPr>
        <mc:AlternateContent xmlns:mc="http://schemas.openxmlformats.org/markup-compatibility/2006">
          <mc:Choice xmlns:p14="http://schemas.microsoft.com/office/powerpoint/2010/main" Requires="p14">
            <p:contentPart p14:bwMode="auto" r:id="rId297">
              <p14:nvContentPartPr>
                <p14:cNvPr id="320" name="Freihand 319">
                  <a:extLst>
                    <a:ext uri="{FF2B5EF4-FFF2-40B4-BE49-F238E27FC236}">
                      <a16:creationId xmlns:a16="http://schemas.microsoft.com/office/drawing/2014/main" id="{A2330196-BC47-40DB-BA86-236AD8D8EA8A}"/>
                    </a:ext>
                  </a:extLst>
                </p14:cNvPr>
                <p14:cNvContentPartPr/>
                <p14:nvPr/>
              </p14:nvContentPartPr>
              <p14:xfrm>
                <a:off x="10172740" y="2656140"/>
                <a:ext cx="159480" cy="15480"/>
              </p14:xfrm>
            </p:contentPart>
          </mc:Choice>
          <mc:Fallback>
            <p:pic>
              <p:nvPicPr>
                <p:cNvPr id="320" name="Freihand 319">
                  <a:extLst>
                    <a:ext uri="{FF2B5EF4-FFF2-40B4-BE49-F238E27FC236}">
                      <a16:creationId xmlns:a16="http://schemas.microsoft.com/office/drawing/2014/main" id="{A2330196-BC47-40DB-BA86-236AD8D8EA8A}"/>
                    </a:ext>
                  </a:extLst>
                </p:cNvPr>
                <p:cNvPicPr/>
                <p:nvPr/>
              </p:nvPicPr>
              <p:blipFill>
                <a:blip r:embed="rId298"/>
                <a:stretch>
                  <a:fillRect/>
                </a:stretch>
              </p:blipFill>
              <p:spPr>
                <a:xfrm>
                  <a:off x="10168420" y="2651820"/>
                  <a:ext cx="168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21" name="Freihand 320">
                  <a:extLst>
                    <a:ext uri="{FF2B5EF4-FFF2-40B4-BE49-F238E27FC236}">
                      <a16:creationId xmlns:a16="http://schemas.microsoft.com/office/drawing/2014/main" id="{8B904F9F-52C7-4C22-803F-1124CBDCAE01}"/>
                    </a:ext>
                  </a:extLst>
                </p14:cNvPr>
                <p14:cNvContentPartPr/>
                <p14:nvPr/>
              </p14:nvContentPartPr>
              <p14:xfrm>
                <a:off x="10190740" y="2718420"/>
                <a:ext cx="189720" cy="15120"/>
              </p14:xfrm>
            </p:contentPart>
          </mc:Choice>
          <mc:Fallback>
            <p:pic>
              <p:nvPicPr>
                <p:cNvPr id="321" name="Freihand 320">
                  <a:extLst>
                    <a:ext uri="{FF2B5EF4-FFF2-40B4-BE49-F238E27FC236}">
                      <a16:creationId xmlns:a16="http://schemas.microsoft.com/office/drawing/2014/main" id="{8B904F9F-52C7-4C22-803F-1124CBDCAE01}"/>
                    </a:ext>
                  </a:extLst>
                </p:cNvPr>
                <p:cNvPicPr/>
                <p:nvPr/>
              </p:nvPicPr>
              <p:blipFill>
                <a:blip r:embed="rId300"/>
                <a:stretch>
                  <a:fillRect/>
                </a:stretch>
              </p:blipFill>
              <p:spPr>
                <a:xfrm>
                  <a:off x="10186420" y="2714100"/>
                  <a:ext cx="1983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22" name="Freihand 321">
                  <a:extLst>
                    <a:ext uri="{FF2B5EF4-FFF2-40B4-BE49-F238E27FC236}">
                      <a16:creationId xmlns:a16="http://schemas.microsoft.com/office/drawing/2014/main" id="{69BC9371-7BFC-4FDF-9839-FE4F42BD63C0}"/>
                    </a:ext>
                  </a:extLst>
                </p14:cNvPr>
                <p14:cNvContentPartPr/>
                <p14:nvPr/>
              </p14:nvContentPartPr>
              <p14:xfrm>
                <a:off x="10502140" y="2598900"/>
                <a:ext cx="128160" cy="146160"/>
              </p14:xfrm>
            </p:contentPart>
          </mc:Choice>
          <mc:Fallback>
            <p:pic>
              <p:nvPicPr>
                <p:cNvPr id="322" name="Freihand 321">
                  <a:extLst>
                    <a:ext uri="{FF2B5EF4-FFF2-40B4-BE49-F238E27FC236}">
                      <a16:creationId xmlns:a16="http://schemas.microsoft.com/office/drawing/2014/main" id="{69BC9371-7BFC-4FDF-9839-FE4F42BD63C0}"/>
                    </a:ext>
                  </a:extLst>
                </p:cNvPr>
                <p:cNvPicPr/>
                <p:nvPr/>
              </p:nvPicPr>
              <p:blipFill>
                <a:blip r:embed="rId302"/>
                <a:stretch>
                  <a:fillRect/>
                </a:stretch>
              </p:blipFill>
              <p:spPr>
                <a:xfrm>
                  <a:off x="10497820" y="2594580"/>
                  <a:ext cx="1368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23" name="Freihand 322">
                  <a:extLst>
                    <a:ext uri="{FF2B5EF4-FFF2-40B4-BE49-F238E27FC236}">
                      <a16:creationId xmlns:a16="http://schemas.microsoft.com/office/drawing/2014/main" id="{7F908E5B-6DF4-4179-A37A-16D0B49490E2}"/>
                    </a:ext>
                  </a:extLst>
                </p14:cNvPr>
                <p14:cNvContentPartPr/>
                <p14:nvPr/>
              </p14:nvContentPartPr>
              <p14:xfrm>
                <a:off x="10670980" y="2685300"/>
                <a:ext cx="27720" cy="72720"/>
              </p14:xfrm>
            </p:contentPart>
          </mc:Choice>
          <mc:Fallback>
            <p:pic>
              <p:nvPicPr>
                <p:cNvPr id="323" name="Freihand 322">
                  <a:extLst>
                    <a:ext uri="{FF2B5EF4-FFF2-40B4-BE49-F238E27FC236}">
                      <a16:creationId xmlns:a16="http://schemas.microsoft.com/office/drawing/2014/main" id="{7F908E5B-6DF4-4179-A37A-16D0B49490E2}"/>
                    </a:ext>
                  </a:extLst>
                </p:cNvPr>
                <p:cNvPicPr/>
                <p:nvPr/>
              </p:nvPicPr>
              <p:blipFill>
                <a:blip r:embed="rId304"/>
                <a:stretch>
                  <a:fillRect/>
                </a:stretch>
              </p:blipFill>
              <p:spPr>
                <a:xfrm>
                  <a:off x="10666660" y="2680980"/>
                  <a:ext cx="36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24" name="Freihand 323">
                  <a:extLst>
                    <a:ext uri="{FF2B5EF4-FFF2-40B4-BE49-F238E27FC236}">
                      <a16:creationId xmlns:a16="http://schemas.microsoft.com/office/drawing/2014/main" id="{0CD2C026-8789-4F2D-8AE1-78DD7F9B9CA1}"/>
                    </a:ext>
                  </a:extLst>
                </p14:cNvPr>
                <p14:cNvContentPartPr/>
                <p14:nvPr/>
              </p14:nvContentPartPr>
              <p14:xfrm>
                <a:off x="10737580" y="2584500"/>
                <a:ext cx="90000" cy="107280"/>
              </p14:xfrm>
            </p:contentPart>
          </mc:Choice>
          <mc:Fallback>
            <p:pic>
              <p:nvPicPr>
                <p:cNvPr id="324" name="Freihand 323">
                  <a:extLst>
                    <a:ext uri="{FF2B5EF4-FFF2-40B4-BE49-F238E27FC236}">
                      <a16:creationId xmlns:a16="http://schemas.microsoft.com/office/drawing/2014/main" id="{0CD2C026-8789-4F2D-8AE1-78DD7F9B9CA1}"/>
                    </a:ext>
                  </a:extLst>
                </p:cNvPr>
                <p:cNvPicPr/>
                <p:nvPr/>
              </p:nvPicPr>
              <p:blipFill>
                <a:blip r:embed="rId306"/>
                <a:stretch>
                  <a:fillRect/>
                </a:stretch>
              </p:blipFill>
              <p:spPr>
                <a:xfrm>
                  <a:off x="10733260" y="2580180"/>
                  <a:ext cx="98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25" name="Freihand 324">
                  <a:extLst>
                    <a:ext uri="{FF2B5EF4-FFF2-40B4-BE49-F238E27FC236}">
                      <a16:creationId xmlns:a16="http://schemas.microsoft.com/office/drawing/2014/main" id="{363E2803-94FF-421F-B33A-667DA910B40A}"/>
                    </a:ext>
                  </a:extLst>
                </p14:cNvPr>
                <p14:cNvContentPartPr/>
                <p14:nvPr/>
              </p14:nvContentPartPr>
              <p14:xfrm>
                <a:off x="10876180" y="2585220"/>
                <a:ext cx="92520" cy="97200"/>
              </p14:xfrm>
            </p:contentPart>
          </mc:Choice>
          <mc:Fallback>
            <p:pic>
              <p:nvPicPr>
                <p:cNvPr id="325" name="Freihand 324">
                  <a:extLst>
                    <a:ext uri="{FF2B5EF4-FFF2-40B4-BE49-F238E27FC236}">
                      <a16:creationId xmlns:a16="http://schemas.microsoft.com/office/drawing/2014/main" id="{363E2803-94FF-421F-B33A-667DA910B40A}"/>
                    </a:ext>
                  </a:extLst>
                </p:cNvPr>
                <p:cNvPicPr/>
                <p:nvPr/>
              </p:nvPicPr>
              <p:blipFill>
                <a:blip r:embed="rId308"/>
                <a:stretch>
                  <a:fillRect/>
                </a:stretch>
              </p:blipFill>
              <p:spPr>
                <a:xfrm>
                  <a:off x="10871860" y="2580900"/>
                  <a:ext cx="101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26" name="Freihand 325">
                  <a:extLst>
                    <a:ext uri="{FF2B5EF4-FFF2-40B4-BE49-F238E27FC236}">
                      <a16:creationId xmlns:a16="http://schemas.microsoft.com/office/drawing/2014/main" id="{C9539BE7-9693-4799-A07F-0610FB44835C}"/>
                    </a:ext>
                  </a:extLst>
                </p14:cNvPr>
                <p14:cNvContentPartPr/>
                <p14:nvPr/>
              </p14:nvContentPartPr>
              <p14:xfrm>
                <a:off x="11069500" y="2580900"/>
                <a:ext cx="65880" cy="104400"/>
              </p14:xfrm>
            </p:contentPart>
          </mc:Choice>
          <mc:Fallback>
            <p:pic>
              <p:nvPicPr>
                <p:cNvPr id="326" name="Freihand 325">
                  <a:extLst>
                    <a:ext uri="{FF2B5EF4-FFF2-40B4-BE49-F238E27FC236}">
                      <a16:creationId xmlns:a16="http://schemas.microsoft.com/office/drawing/2014/main" id="{C9539BE7-9693-4799-A07F-0610FB44835C}"/>
                    </a:ext>
                  </a:extLst>
                </p:cNvPr>
                <p:cNvPicPr/>
                <p:nvPr/>
              </p:nvPicPr>
              <p:blipFill>
                <a:blip r:embed="rId310"/>
                <a:stretch>
                  <a:fillRect/>
                </a:stretch>
              </p:blipFill>
              <p:spPr>
                <a:xfrm>
                  <a:off x="11065180" y="2576580"/>
                  <a:ext cx="74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27" name="Freihand 326">
                  <a:extLst>
                    <a:ext uri="{FF2B5EF4-FFF2-40B4-BE49-F238E27FC236}">
                      <a16:creationId xmlns:a16="http://schemas.microsoft.com/office/drawing/2014/main" id="{103DED3F-5EC3-4AC8-B345-5E0457790DF1}"/>
                    </a:ext>
                  </a:extLst>
                </p14:cNvPr>
                <p14:cNvContentPartPr/>
                <p14:nvPr/>
              </p14:nvContentPartPr>
              <p14:xfrm>
                <a:off x="10997860" y="2521860"/>
                <a:ext cx="75240" cy="77040"/>
              </p14:xfrm>
            </p:contentPart>
          </mc:Choice>
          <mc:Fallback>
            <p:pic>
              <p:nvPicPr>
                <p:cNvPr id="327" name="Freihand 326">
                  <a:extLst>
                    <a:ext uri="{FF2B5EF4-FFF2-40B4-BE49-F238E27FC236}">
                      <a16:creationId xmlns:a16="http://schemas.microsoft.com/office/drawing/2014/main" id="{103DED3F-5EC3-4AC8-B345-5E0457790DF1}"/>
                    </a:ext>
                  </a:extLst>
                </p:cNvPr>
                <p:cNvPicPr/>
                <p:nvPr/>
              </p:nvPicPr>
              <p:blipFill>
                <a:blip r:embed="rId312"/>
                <a:stretch>
                  <a:fillRect/>
                </a:stretch>
              </p:blipFill>
              <p:spPr>
                <a:xfrm>
                  <a:off x="10993540" y="2517540"/>
                  <a:ext cx="83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28" name="Freihand 327">
                  <a:extLst>
                    <a:ext uri="{FF2B5EF4-FFF2-40B4-BE49-F238E27FC236}">
                      <a16:creationId xmlns:a16="http://schemas.microsoft.com/office/drawing/2014/main" id="{8C0D1619-A6DD-4F2B-952E-16423C23D39F}"/>
                    </a:ext>
                  </a:extLst>
                </p14:cNvPr>
                <p14:cNvContentPartPr/>
                <p14:nvPr/>
              </p14:nvContentPartPr>
              <p14:xfrm>
                <a:off x="11115580" y="2646060"/>
                <a:ext cx="43560" cy="27360"/>
              </p14:xfrm>
            </p:contentPart>
          </mc:Choice>
          <mc:Fallback>
            <p:pic>
              <p:nvPicPr>
                <p:cNvPr id="328" name="Freihand 327">
                  <a:extLst>
                    <a:ext uri="{FF2B5EF4-FFF2-40B4-BE49-F238E27FC236}">
                      <a16:creationId xmlns:a16="http://schemas.microsoft.com/office/drawing/2014/main" id="{8C0D1619-A6DD-4F2B-952E-16423C23D39F}"/>
                    </a:ext>
                  </a:extLst>
                </p:cNvPr>
                <p:cNvPicPr/>
                <p:nvPr/>
              </p:nvPicPr>
              <p:blipFill>
                <a:blip r:embed="rId314"/>
                <a:stretch>
                  <a:fillRect/>
                </a:stretch>
              </p:blipFill>
              <p:spPr>
                <a:xfrm>
                  <a:off x="11111260" y="2641740"/>
                  <a:ext cx="522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5">
            <p14:nvContentPartPr>
              <p14:cNvPr id="331" name="Freihand 330">
                <a:extLst>
                  <a:ext uri="{FF2B5EF4-FFF2-40B4-BE49-F238E27FC236}">
                    <a16:creationId xmlns:a16="http://schemas.microsoft.com/office/drawing/2014/main" id="{5574EE73-088D-4756-ABFB-1191E89ECD49}"/>
                  </a:ext>
                </a:extLst>
              </p14:cNvPr>
              <p14:cNvContentPartPr/>
              <p14:nvPr/>
            </p14:nvContentPartPr>
            <p14:xfrm>
              <a:off x="5708380" y="1811580"/>
              <a:ext cx="1015920" cy="69840"/>
            </p14:xfrm>
          </p:contentPart>
        </mc:Choice>
        <mc:Fallback>
          <p:pic>
            <p:nvPicPr>
              <p:cNvPr id="331" name="Freihand 330">
                <a:extLst>
                  <a:ext uri="{FF2B5EF4-FFF2-40B4-BE49-F238E27FC236}">
                    <a16:creationId xmlns:a16="http://schemas.microsoft.com/office/drawing/2014/main" id="{5574EE73-088D-4756-ABFB-1191E89ECD49}"/>
                  </a:ext>
                </a:extLst>
              </p:cNvPr>
              <p:cNvPicPr/>
              <p:nvPr/>
            </p:nvPicPr>
            <p:blipFill>
              <a:blip r:embed="rId316"/>
              <a:stretch>
                <a:fillRect/>
              </a:stretch>
            </p:blipFill>
            <p:spPr>
              <a:xfrm>
                <a:off x="5704060" y="1807260"/>
                <a:ext cx="1024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332" name="Freihand 331">
                <a:extLst>
                  <a:ext uri="{FF2B5EF4-FFF2-40B4-BE49-F238E27FC236}">
                    <a16:creationId xmlns:a16="http://schemas.microsoft.com/office/drawing/2014/main" id="{F6661084-0EAE-4DFE-80FA-F31767EB1724}"/>
                  </a:ext>
                </a:extLst>
              </p14:cNvPr>
              <p14:cNvContentPartPr/>
              <p14:nvPr/>
            </p14:nvContentPartPr>
            <p14:xfrm>
              <a:off x="1206580" y="1980060"/>
              <a:ext cx="834840" cy="62280"/>
            </p14:xfrm>
          </p:contentPart>
        </mc:Choice>
        <mc:Fallback>
          <p:pic>
            <p:nvPicPr>
              <p:cNvPr id="332" name="Freihand 331">
                <a:extLst>
                  <a:ext uri="{FF2B5EF4-FFF2-40B4-BE49-F238E27FC236}">
                    <a16:creationId xmlns:a16="http://schemas.microsoft.com/office/drawing/2014/main" id="{F6661084-0EAE-4DFE-80FA-F31767EB1724}"/>
                  </a:ext>
                </a:extLst>
              </p:cNvPr>
              <p:cNvPicPr/>
              <p:nvPr/>
            </p:nvPicPr>
            <p:blipFill>
              <a:blip r:embed="rId318"/>
              <a:stretch>
                <a:fillRect/>
              </a:stretch>
            </p:blipFill>
            <p:spPr>
              <a:xfrm>
                <a:off x="1202260" y="1975740"/>
                <a:ext cx="843480" cy="70920"/>
              </a:xfrm>
              <a:prstGeom prst="rect">
                <a:avLst/>
              </a:prstGeom>
            </p:spPr>
          </p:pic>
        </mc:Fallback>
      </mc:AlternateContent>
      <p:grpSp>
        <p:nvGrpSpPr>
          <p:cNvPr id="393" name="Gruppieren 392">
            <a:extLst>
              <a:ext uri="{FF2B5EF4-FFF2-40B4-BE49-F238E27FC236}">
                <a16:creationId xmlns:a16="http://schemas.microsoft.com/office/drawing/2014/main" id="{2F594030-C4CE-448B-A5E1-72803B04D743}"/>
              </a:ext>
            </a:extLst>
          </p:cNvPr>
          <p:cNvGrpSpPr/>
          <p:nvPr/>
        </p:nvGrpSpPr>
        <p:grpSpPr>
          <a:xfrm>
            <a:off x="782860" y="2045220"/>
            <a:ext cx="475920" cy="563400"/>
            <a:chOff x="782860" y="2045220"/>
            <a:chExt cx="475920" cy="563400"/>
          </a:xfrm>
        </p:grpSpPr>
        <mc:AlternateContent xmlns:mc="http://schemas.openxmlformats.org/markup-compatibility/2006">
          <mc:Choice xmlns:p14="http://schemas.microsoft.com/office/powerpoint/2010/main" Requires="p14">
            <p:contentPart p14:bwMode="auto" r:id="rId319">
              <p14:nvContentPartPr>
                <p14:cNvPr id="391" name="Freihand 390">
                  <a:extLst>
                    <a:ext uri="{FF2B5EF4-FFF2-40B4-BE49-F238E27FC236}">
                      <a16:creationId xmlns:a16="http://schemas.microsoft.com/office/drawing/2014/main" id="{498F85CE-8A20-4ECC-9181-DB214F3D7703}"/>
                    </a:ext>
                  </a:extLst>
                </p14:cNvPr>
                <p14:cNvContentPartPr/>
                <p14:nvPr/>
              </p14:nvContentPartPr>
              <p14:xfrm>
                <a:off x="782860" y="2045220"/>
                <a:ext cx="448920" cy="477360"/>
              </p14:xfrm>
            </p:contentPart>
          </mc:Choice>
          <mc:Fallback>
            <p:pic>
              <p:nvPicPr>
                <p:cNvPr id="391" name="Freihand 390">
                  <a:extLst>
                    <a:ext uri="{FF2B5EF4-FFF2-40B4-BE49-F238E27FC236}">
                      <a16:creationId xmlns:a16="http://schemas.microsoft.com/office/drawing/2014/main" id="{498F85CE-8A20-4ECC-9181-DB214F3D7703}"/>
                    </a:ext>
                  </a:extLst>
                </p:cNvPr>
                <p:cNvPicPr/>
                <p:nvPr/>
              </p:nvPicPr>
              <p:blipFill>
                <a:blip r:embed="rId320"/>
                <a:stretch>
                  <a:fillRect/>
                </a:stretch>
              </p:blipFill>
              <p:spPr>
                <a:xfrm>
                  <a:off x="778540" y="2040900"/>
                  <a:ext cx="45756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392" name="Freihand 391">
                  <a:extLst>
                    <a:ext uri="{FF2B5EF4-FFF2-40B4-BE49-F238E27FC236}">
                      <a16:creationId xmlns:a16="http://schemas.microsoft.com/office/drawing/2014/main" id="{A7C77F7E-563A-4F9D-9094-ECD16510ACE6}"/>
                    </a:ext>
                  </a:extLst>
                </p14:cNvPr>
                <p14:cNvContentPartPr/>
                <p14:nvPr/>
              </p14:nvContentPartPr>
              <p14:xfrm>
                <a:off x="1148620" y="2398020"/>
                <a:ext cx="110160" cy="210600"/>
              </p14:xfrm>
            </p:contentPart>
          </mc:Choice>
          <mc:Fallback>
            <p:pic>
              <p:nvPicPr>
                <p:cNvPr id="392" name="Freihand 391">
                  <a:extLst>
                    <a:ext uri="{FF2B5EF4-FFF2-40B4-BE49-F238E27FC236}">
                      <a16:creationId xmlns:a16="http://schemas.microsoft.com/office/drawing/2014/main" id="{A7C77F7E-563A-4F9D-9094-ECD16510ACE6}"/>
                    </a:ext>
                  </a:extLst>
                </p:cNvPr>
                <p:cNvPicPr/>
                <p:nvPr/>
              </p:nvPicPr>
              <p:blipFill>
                <a:blip r:embed="rId322"/>
                <a:stretch>
                  <a:fillRect/>
                </a:stretch>
              </p:blipFill>
              <p:spPr>
                <a:xfrm>
                  <a:off x="1144300" y="2393700"/>
                  <a:ext cx="118800" cy="219240"/>
                </a:xfrm>
                <a:prstGeom prst="rect">
                  <a:avLst/>
                </a:prstGeom>
              </p:spPr>
            </p:pic>
          </mc:Fallback>
        </mc:AlternateContent>
      </p:grpSp>
      <p:grpSp>
        <p:nvGrpSpPr>
          <p:cNvPr id="402" name="Gruppieren 401">
            <a:extLst>
              <a:ext uri="{FF2B5EF4-FFF2-40B4-BE49-F238E27FC236}">
                <a16:creationId xmlns:a16="http://schemas.microsoft.com/office/drawing/2014/main" id="{3AEEB21C-F751-4591-A409-EA5732071F95}"/>
              </a:ext>
            </a:extLst>
          </p:cNvPr>
          <p:cNvGrpSpPr/>
          <p:nvPr/>
        </p:nvGrpSpPr>
        <p:grpSpPr>
          <a:xfrm>
            <a:off x="1784380" y="2483700"/>
            <a:ext cx="106560" cy="114120"/>
            <a:chOff x="1784380" y="2483700"/>
            <a:chExt cx="106560" cy="114120"/>
          </a:xfrm>
        </p:grpSpPr>
        <mc:AlternateContent xmlns:mc="http://schemas.openxmlformats.org/markup-compatibility/2006">
          <mc:Choice xmlns:p14="http://schemas.microsoft.com/office/powerpoint/2010/main" Requires="p14">
            <p:contentPart p14:bwMode="auto" r:id="rId323">
              <p14:nvContentPartPr>
                <p14:cNvPr id="400" name="Freihand 399">
                  <a:extLst>
                    <a:ext uri="{FF2B5EF4-FFF2-40B4-BE49-F238E27FC236}">
                      <a16:creationId xmlns:a16="http://schemas.microsoft.com/office/drawing/2014/main" id="{CD57898A-8D9B-4C84-A85E-C145F28CB71C}"/>
                    </a:ext>
                  </a:extLst>
                </p14:cNvPr>
                <p14:cNvContentPartPr/>
                <p14:nvPr/>
              </p14:nvContentPartPr>
              <p14:xfrm>
                <a:off x="1856380" y="2497020"/>
                <a:ext cx="17280" cy="47520"/>
              </p14:xfrm>
            </p:contentPart>
          </mc:Choice>
          <mc:Fallback>
            <p:pic>
              <p:nvPicPr>
                <p:cNvPr id="400" name="Freihand 399">
                  <a:extLst>
                    <a:ext uri="{FF2B5EF4-FFF2-40B4-BE49-F238E27FC236}">
                      <a16:creationId xmlns:a16="http://schemas.microsoft.com/office/drawing/2014/main" id="{CD57898A-8D9B-4C84-A85E-C145F28CB71C}"/>
                    </a:ext>
                  </a:extLst>
                </p:cNvPr>
                <p:cNvPicPr/>
                <p:nvPr/>
              </p:nvPicPr>
              <p:blipFill>
                <a:blip r:embed="rId324"/>
                <a:stretch>
                  <a:fillRect/>
                </a:stretch>
              </p:blipFill>
              <p:spPr>
                <a:xfrm>
                  <a:off x="1852060" y="2492700"/>
                  <a:ext cx="259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01" name="Freihand 400">
                  <a:extLst>
                    <a:ext uri="{FF2B5EF4-FFF2-40B4-BE49-F238E27FC236}">
                      <a16:creationId xmlns:a16="http://schemas.microsoft.com/office/drawing/2014/main" id="{8D6BE743-3575-4B71-99EC-D74A9DB66323}"/>
                    </a:ext>
                  </a:extLst>
                </p14:cNvPr>
                <p14:cNvContentPartPr/>
                <p14:nvPr/>
              </p14:nvContentPartPr>
              <p14:xfrm>
                <a:off x="1784380" y="2483700"/>
                <a:ext cx="106560" cy="114120"/>
              </p14:xfrm>
            </p:contentPart>
          </mc:Choice>
          <mc:Fallback>
            <p:pic>
              <p:nvPicPr>
                <p:cNvPr id="401" name="Freihand 400">
                  <a:extLst>
                    <a:ext uri="{FF2B5EF4-FFF2-40B4-BE49-F238E27FC236}">
                      <a16:creationId xmlns:a16="http://schemas.microsoft.com/office/drawing/2014/main" id="{8D6BE743-3575-4B71-99EC-D74A9DB66323}"/>
                    </a:ext>
                  </a:extLst>
                </p:cNvPr>
                <p:cNvPicPr/>
                <p:nvPr/>
              </p:nvPicPr>
              <p:blipFill>
                <a:blip r:embed="rId326"/>
                <a:stretch>
                  <a:fillRect/>
                </a:stretch>
              </p:blipFill>
              <p:spPr>
                <a:xfrm>
                  <a:off x="1780060" y="2479380"/>
                  <a:ext cx="115200" cy="122760"/>
                </a:xfrm>
                <a:prstGeom prst="rect">
                  <a:avLst/>
                </a:prstGeom>
              </p:spPr>
            </p:pic>
          </mc:Fallback>
        </mc:AlternateContent>
      </p:grpSp>
      <p:grpSp>
        <p:nvGrpSpPr>
          <p:cNvPr id="404" name="Gruppieren 403">
            <a:extLst>
              <a:ext uri="{FF2B5EF4-FFF2-40B4-BE49-F238E27FC236}">
                <a16:creationId xmlns:a16="http://schemas.microsoft.com/office/drawing/2014/main" id="{3CCA85B5-3775-4378-8C49-1704DC72DB64}"/>
              </a:ext>
            </a:extLst>
          </p:cNvPr>
          <p:cNvGrpSpPr/>
          <p:nvPr/>
        </p:nvGrpSpPr>
        <p:grpSpPr>
          <a:xfrm>
            <a:off x="2909380" y="2677740"/>
            <a:ext cx="561600" cy="179280"/>
            <a:chOff x="2909380" y="2677740"/>
            <a:chExt cx="561600" cy="179280"/>
          </a:xfrm>
        </p:grpSpPr>
        <mc:AlternateContent xmlns:mc="http://schemas.openxmlformats.org/markup-compatibility/2006">
          <mc:Choice xmlns:p14="http://schemas.microsoft.com/office/powerpoint/2010/main" Requires="p14">
            <p:contentPart p14:bwMode="auto" r:id="rId327">
              <p14:nvContentPartPr>
                <p14:cNvPr id="8" name="Freihand 7">
                  <a:extLst>
                    <a:ext uri="{FF2B5EF4-FFF2-40B4-BE49-F238E27FC236}">
                      <a16:creationId xmlns:a16="http://schemas.microsoft.com/office/drawing/2014/main" id="{57C2C3CF-3984-48CA-A6A6-2DC57F446473}"/>
                    </a:ext>
                  </a:extLst>
                </p14:cNvPr>
                <p14:cNvContentPartPr/>
                <p14:nvPr/>
              </p14:nvContentPartPr>
              <p14:xfrm>
                <a:off x="2909380" y="2711940"/>
                <a:ext cx="149400" cy="143640"/>
              </p14:xfrm>
            </p:contentPart>
          </mc:Choice>
          <mc:Fallback>
            <p:pic>
              <p:nvPicPr>
                <p:cNvPr id="8" name="Freihand 7">
                  <a:extLst>
                    <a:ext uri="{FF2B5EF4-FFF2-40B4-BE49-F238E27FC236}">
                      <a16:creationId xmlns:a16="http://schemas.microsoft.com/office/drawing/2014/main" id="{57C2C3CF-3984-48CA-A6A6-2DC57F446473}"/>
                    </a:ext>
                  </a:extLst>
                </p:cNvPr>
                <p:cNvPicPr/>
                <p:nvPr/>
              </p:nvPicPr>
              <p:blipFill>
                <a:blip r:embed="rId328"/>
                <a:stretch>
                  <a:fillRect/>
                </a:stretch>
              </p:blipFill>
              <p:spPr>
                <a:xfrm>
                  <a:off x="2905060" y="2707620"/>
                  <a:ext cx="158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9" name="Freihand 8">
                  <a:extLst>
                    <a:ext uri="{FF2B5EF4-FFF2-40B4-BE49-F238E27FC236}">
                      <a16:creationId xmlns:a16="http://schemas.microsoft.com/office/drawing/2014/main" id="{BC6BCF1B-3CB0-4ED9-90F1-DB95B527CC4C}"/>
                    </a:ext>
                  </a:extLst>
                </p14:cNvPr>
                <p14:cNvContentPartPr/>
                <p14:nvPr/>
              </p14:nvContentPartPr>
              <p14:xfrm>
                <a:off x="3141220" y="2733900"/>
                <a:ext cx="86040" cy="92880"/>
              </p14:xfrm>
            </p:contentPart>
          </mc:Choice>
          <mc:Fallback>
            <p:pic>
              <p:nvPicPr>
                <p:cNvPr id="9" name="Freihand 8">
                  <a:extLst>
                    <a:ext uri="{FF2B5EF4-FFF2-40B4-BE49-F238E27FC236}">
                      <a16:creationId xmlns:a16="http://schemas.microsoft.com/office/drawing/2014/main" id="{BC6BCF1B-3CB0-4ED9-90F1-DB95B527CC4C}"/>
                    </a:ext>
                  </a:extLst>
                </p:cNvPr>
                <p:cNvPicPr/>
                <p:nvPr/>
              </p:nvPicPr>
              <p:blipFill>
                <a:blip r:embed="rId330"/>
                <a:stretch>
                  <a:fillRect/>
                </a:stretch>
              </p:blipFill>
              <p:spPr>
                <a:xfrm>
                  <a:off x="3136900" y="2729580"/>
                  <a:ext cx="94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0" name="Freihand 9">
                  <a:extLst>
                    <a:ext uri="{FF2B5EF4-FFF2-40B4-BE49-F238E27FC236}">
                      <a16:creationId xmlns:a16="http://schemas.microsoft.com/office/drawing/2014/main" id="{10567649-5793-4E39-BE26-18A137DD7BA3}"/>
                    </a:ext>
                  </a:extLst>
                </p14:cNvPr>
                <p14:cNvContentPartPr/>
                <p14:nvPr/>
              </p14:nvContentPartPr>
              <p14:xfrm>
                <a:off x="3085780" y="2687820"/>
                <a:ext cx="81720" cy="47160"/>
              </p14:xfrm>
            </p:contentPart>
          </mc:Choice>
          <mc:Fallback>
            <p:pic>
              <p:nvPicPr>
                <p:cNvPr id="10" name="Freihand 9">
                  <a:extLst>
                    <a:ext uri="{FF2B5EF4-FFF2-40B4-BE49-F238E27FC236}">
                      <a16:creationId xmlns:a16="http://schemas.microsoft.com/office/drawing/2014/main" id="{10567649-5793-4E39-BE26-18A137DD7BA3}"/>
                    </a:ext>
                  </a:extLst>
                </p:cNvPr>
                <p:cNvPicPr/>
                <p:nvPr/>
              </p:nvPicPr>
              <p:blipFill>
                <a:blip r:embed="rId332"/>
                <a:stretch>
                  <a:fillRect/>
                </a:stretch>
              </p:blipFill>
              <p:spPr>
                <a:xfrm>
                  <a:off x="3081460" y="2683500"/>
                  <a:ext cx="90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2" name="Freihand 11">
                  <a:extLst>
                    <a:ext uri="{FF2B5EF4-FFF2-40B4-BE49-F238E27FC236}">
                      <a16:creationId xmlns:a16="http://schemas.microsoft.com/office/drawing/2014/main" id="{280A10BE-96D5-4C93-B2EB-A3C5F96F8E29}"/>
                    </a:ext>
                  </a:extLst>
                </p14:cNvPr>
                <p14:cNvContentPartPr/>
                <p14:nvPr/>
              </p14:nvContentPartPr>
              <p14:xfrm>
                <a:off x="3200260" y="2802300"/>
                <a:ext cx="80280" cy="40320"/>
              </p14:xfrm>
            </p:contentPart>
          </mc:Choice>
          <mc:Fallback>
            <p:pic>
              <p:nvPicPr>
                <p:cNvPr id="12" name="Freihand 11">
                  <a:extLst>
                    <a:ext uri="{FF2B5EF4-FFF2-40B4-BE49-F238E27FC236}">
                      <a16:creationId xmlns:a16="http://schemas.microsoft.com/office/drawing/2014/main" id="{280A10BE-96D5-4C93-B2EB-A3C5F96F8E29}"/>
                    </a:ext>
                  </a:extLst>
                </p:cNvPr>
                <p:cNvPicPr/>
                <p:nvPr/>
              </p:nvPicPr>
              <p:blipFill>
                <a:blip r:embed="rId334"/>
                <a:stretch>
                  <a:fillRect/>
                </a:stretch>
              </p:blipFill>
              <p:spPr>
                <a:xfrm>
                  <a:off x="3195940" y="2797980"/>
                  <a:ext cx="889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394" name="Freihand 393">
                  <a:extLst>
                    <a:ext uri="{FF2B5EF4-FFF2-40B4-BE49-F238E27FC236}">
                      <a16:creationId xmlns:a16="http://schemas.microsoft.com/office/drawing/2014/main" id="{51719411-6334-4545-8D6C-F56A1B9BDADF}"/>
                    </a:ext>
                  </a:extLst>
                </p14:cNvPr>
                <p14:cNvContentPartPr/>
                <p14:nvPr/>
              </p14:nvContentPartPr>
              <p14:xfrm>
                <a:off x="3329500" y="2734620"/>
                <a:ext cx="63720" cy="72360"/>
              </p14:xfrm>
            </p:contentPart>
          </mc:Choice>
          <mc:Fallback>
            <p:pic>
              <p:nvPicPr>
                <p:cNvPr id="394" name="Freihand 393">
                  <a:extLst>
                    <a:ext uri="{FF2B5EF4-FFF2-40B4-BE49-F238E27FC236}">
                      <a16:creationId xmlns:a16="http://schemas.microsoft.com/office/drawing/2014/main" id="{51719411-6334-4545-8D6C-F56A1B9BDADF}"/>
                    </a:ext>
                  </a:extLst>
                </p:cNvPr>
                <p:cNvPicPr/>
                <p:nvPr/>
              </p:nvPicPr>
              <p:blipFill>
                <a:blip r:embed="rId336"/>
                <a:stretch>
                  <a:fillRect/>
                </a:stretch>
              </p:blipFill>
              <p:spPr>
                <a:xfrm>
                  <a:off x="3325180" y="2730300"/>
                  <a:ext cx="72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395" name="Freihand 394">
                  <a:extLst>
                    <a:ext uri="{FF2B5EF4-FFF2-40B4-BE49-F238E27FC236}">
                      <a16:creationId xmlns:a16="http://schemas.microsoft.com/office/drawing/2014/main" id="{7D8D07AB-DBAD-453E-A8DD-7625EFD09161}"/>
                    </a:ext>
                  </a:extLst>
                </p14:cNvPr>
                <p14:cNvContentPartPr/>
                <p14:nvPr/>
              </p14:nvContentPartPr>
              <p14:xfrm>
                <a:off x="3304300" y="2715900"/>
                <a:ext cx="74880" cy="136800"/>
              </p14:xfrm>
            </p:contentPart>
          </mc:Choice>
          <mc:Fallback>
            <p:pic>
              <p:nvPicPr>
                <p:cNvPr id="395" name="Freihand 394">
                  <a:extLst>
                    <a:ext uri="{FF2B5EF4-FFF2-40B4-BE49-F238E27FC236}">
                      <a16:creationId xmlns:a16="http://schemas.microsoft.com/office/drawing/2014/main" id="{7D8D07AB-DBAD-453E-A8DD-7625EFD09161}"/>
                    </a:ext>
                  </a:extLst>
                </p:cNvPr>
                <p:cNvPicPr/>
                <p:nvPr/>
              </p:nvPicPr>
              <p:blipFill>
                <a:blip r:embed="rId338"/>
                <a:stretch>
                  <a:fillRect/>
                </a:stretch>
              </p:blipFill>
              <p:spPr>
                <a:xfrm>
                  <a:off x="3299980" y="2711580"/>
                  <a:ext cx="83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396" name="Freihand 395">
                  <a:extLst>
                    <a:ext uri="{FF2B5EF4-FFF2-40B4-BE49-F238E27FC236}">
                      <a16:creationId xmlns:a16="http://schemas.microsoft.com/office/drawing/2014/main" id="{45FEF75A-1B71-4F97-A87F-816298B64D0C}"/>
                    </a:ext>
                  </a:extLst>
                </p14:cNvPr>
                <p14:cNvContentPartPr/>
                <p14:nvPr/>
              </p14:nvContentPartPr>
              <p14:xfrm>
                <a:off x="3337060" y="2714460"/>
                <a:ext cx="60120" cy="73800"/>
              </p14:xfrm>
            </p:contentPart>
          </mc:Choice>
          <mc:Fallback>
            <p:pic>
              <p:nvPicPr>
                <p:cNvPr id="396" name="Freihand 395">
                  <a:extLst>
                    <a:ext uri="{FF2B5EF4-FFF2-40B4-BE49-F238E27FC236}">
                      <a16:creationId xmlns:a16="http://schemas.microsoft.com/office/drawing/2014/main" id="{45FEF75A-1B71-4F97-A87F-816298B64D0C}"/>
                    </a:ext>
                  </a:extLst>
                </p:cNvPr>
                <p:cNvPicPr/>
                <p:nvPr/>
              </p:nvPicPr>
              <p:blipFill>
                <a:blip r:embed="rId340"/>
                <a:stretch>
                  <a:fillRect/>
                </a:stretch>
              </p:blipFill>
              <p:spPr>
                <a:xfrm>
                  <a:off x="3332740" y="2710140"/>
                  <a:ext cx="68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397" name="Freihand 396">
                  <a:extLst>
                    <a:ext uri="{FF2B5EF4-FFF2-40B4-BE49-F238E27FC236}">
                      <a16:creationId xmlns:a16="http://schemas.microsoft.com/office/drawing/2014/main" id="{BAB3008B-5639-4742-9CE5-127B6AF450B7}"/>
                    </a:ext>
                  </a:extLst>
                </p14:cNvPr>
                <p14:cNvContentPartPr/>
                <p14:nvPr/>
              </p14:nvContentPartPr>
              <p14:xfrm>
                <a:off x="3311140" y="2733900"/>
                <a:ext cx="109440" cy="46800"/>
              </p14:xfrm>
            </p:contentPart>
          </mc:Choice>
          <mc:Fallback>
            <p:pic>
              <p:nvPicPr>
                <p:cNvPr id="397" name="Freihand 396">
                  <a:extLst>
                    <a:ext uri="{FF2B5EF4-FFF2-40B4-BE49-F238E27FC236}">
                      <a16:creationId xmlns:a16="http://schemas.microsoft.com/office/drawing/2014/main" id="{BAB3008B-5639-4742-9CE5-127B6AF450B7}"/>
                    </a:ext>
                  </a:extLst>
                </p:cNvPr>
                <p:cNvPicPr/>
                <p:nvPr/>
              </p:nvPicPr>
              <p:blipFill>
                <a:blip r:embed="rId342"/>
                <a:stretch>
                  <a:fillRect/>
                </a:stretch>
              </p:blipFill>
              <p:spPr>
                <a:xfrm>
                  <a:off x="3306820" y="2729580"/>
                  <a:ext cx="1180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98" name="Freihand 397">
                  <a:extLst>
                    <a:ext uri="{FF2B5EF4-FFF2-40B4-BE49-F238E27FC236}">
                      <a16:creationId xmlns:a16="http://schemas.microsoft.com/office/drawing/2014/main" id="{3491C1C2-17C7-4096-A54F-8A0CA9894F11}"/>
                    </a:ext>
                  </a:extLst>
                </p14:cNvPr>
                <p14:cNvContentPartPr/>
                <p14:nvPr/>
              </p14:nvContentPartPr>
              <p14:xfrm>
                <a:off x="3275140" y="2677740"/>
                <a:ext cx="195840" cy="179280"/>
              </p14:xfrm>
            </p:contentPart>
          </mc:Choice>
          <mc:Fallback>
            <p:pic>
              <p:nvPicPr>
                <p:cNvPr id="398" name="Freihand 397">
                  <a:extLst>
                    <a:ext uri="{FF2B5EF4-FFF2-40B4-BE49-F238E27FC236}">
                      <a16:creationId xmlns:a16="http://schemas.microsoft.com/office/drawing/2014/main" id="{3491C1C2-17C7-4096-A54F-8A0CA9894F11}"/>
                    </a:ext>
                  </a:extLst>
                </p:cNvPr>
                <p:cNvPicPr/>
                <p:nvPr/>
              </p:nvPicPr>
              <p:blipFill>
                <a:blip r:embed="rId344"/>
                <a:stretch>
                  <a:fillRect/>
                </a:stretch>
              </p:blipFill>
              <p:spPr>
                <a:xfrm>
                  <a:off x="3270820" y="2673420"/>
                  <a:ext cx="204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03" name="Freihand 402">
                  <a:extLst>
                    <a:ext uri="{FF2B5EF4-FFF2-40B4-BE49-F238E27FC236}">
                      <a16:creationId xmlns:a16="http://schemas.microsoft.com/office/drawing/2014/main" id="{CFC35590-B534-4FFA-AF9C-82AEC1349AAB}"/>
                    </a:ext>
                  </a:extLst>
                </p14:cNvPr>
                <p14:cNvContentPartPr/>
                <p14:nvPr/>
              </p14:nvContentPartPr>
              <p14:xfrm>
                <a:off x="3294580" y="2710500"/>
                <a:ext cx="111960" cy="123120"/>
              </p14:xfrm>
            </p:contentPart>
          </mc:Choice>
          <mc:Fallback>
            <p:pic>
              <p:nvPicPr>
                <p:cNvPr id="403" name="Freihand 402">
                  <a:extLst>
                    <a:ext uri="{FF2B5EF4-FFF2-40B4-BE49-F238E27FC236}">
                      <a16:creationId xmlns:a16="http://schemas.microsoft.com/office/drawing/2014/main" id="{CFC35590-B534-4FFA-AF9C-82AEC1349AAB}"/>
                    </a:ext>
                  </a:extLst>
                </p:cNvPr>
                <p:cNvPicPr/>
                <p:nvPr/>
              </p:nvPicPr>
              <p:blipFill>
                <a:blip r:embed="rId346"/>
                <a:stretch>
                  <a:fillRect/>
                </a:stretch>
              </p:blipFill>
              <p:spPr>
                <a:xfrm>
                  <a:off x="3290260" y="2706180"/>
                  <a:ext cx="120600" cy="131760"/>
                </a:xfrm>
                <a:prstGeom prst="rect">
                  <a:avLst/>
                </a:prstGeom>
              </p:spPr>
            </p:pic>
          </mc:Fallback>
        </mc:AlternateContent>
      </p:grpSp>
      <p:grpSp>
        <p:nvGrpSpPr>
          <p:cNvPr id="423" name="Gruppieren 422">
            <a:extLst>
              <a:ext uri="{FF2B5EF4-FFF2-40B4-BE49-F238E27FC236}">
                <a16:creationId xmlns:a16="http://schemas.microsoft.com/office/drawing/2014/main" id="{8F61DE14-381C-408C-AE39-256351C67BBA}"/>
              </a:ext>
            </a:extLst>
          </p:cNvPr>
          <p:cNvGrpSpPr/>
          <p:nvPr/>
        </p:nvGrpSpPr>
        <p:grpSpPr>
          <a:xfrm>
            <a:off x="114700" y="2425380"/>
            <a:ext cx="471960" cy="261720"/>
            <a:chOff x="114700" y="2425380"/>
            <a:chExt cx="471960" cy="261720"/>
          </a:xfrm>
        </p:grpSpPr>
        <mc:AlternateContent xmlns:mc="http://schemas.openxmlformats.org/markup-compatibility/2006">
          <mc:Choice xmlns:p14="http://schemas.microsoft.com/office/powerpoint/2010/main" Requires="p14">
            <p:contentPart p14:bwMode="auto" r:id="rId347">
              <p14:nvContentPartPr>
                <p14:cNvPr id="416" name="Freihand 415">
                  <a:extLst>
                    <a:ext uri="{FF2B5EF4-FFF2-40B4-BE49-F238E27FC236}">
                      <a16:creationId xmlns:a16="http://schemas.microsoft.com/office/drawing/2014/main" id="{902F91B8-E917-48CC-9F70-7488DC030830}"/>
                    </a:ext>
                  </a:extLst>
                </p14:cNvPr>
                <p14:cNvContentPartPr/>
                <p14:nvPr/>
              </p14:nvContentPartPr>
              <p14:xfrm>
                <a:off x="186340" y="2505300"/>
                <a:ext cx="107640" cy="89280"/>
              </p14:xfrm>
            </p:contentPart>
          </mc:Choice>
          <mc:Fallback>
            <p:pic>
              <p:nvPicPr>
                <p:cNvPr id="416" name="Freihand 415">
                  <a:extLst>
                    <a:ext uri="{FF2B5EF4-FFF2-40B4-BE49-F238E27FC236}">
                      <a16:creationId xmlns:a16="http://schemas.microsoft.com/office/drawing/2014/main" id="{902F91B8-E917-48CC-9F70-7488DC030830}"/>
                    </a:ext>
                  </a:extLst>
                </p:cNvPr>
                <p:cNvPicPr/>
                <p:nvPr/>
              </p:nvPicPr>
              <p:blipFill>
                <a:blip r:embed="rId348"/>
                <a:stretch>
                  <a:fillRect/>
                </a:stretch>
              </p:blipFill>
              <p:spPr>
                <a:xfrm>
                  <a:off x="182020" y="2500980"/>
                  <a:ext cx="116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17" name="Freihand 416">
                  <a:extLst>
                    <a:ext uri="{FF2B5EF4-FFF2-40B4-BE49-F238E27FC236}">
                      <a16:creationId xmlns:a16="http://schemas.microsoft.com/office/drawing/2014/main" id="{59730298-B86E-479F-8953-2A4257072322}"/>
                    </a:ext>
                  </a:extLst>
                </p14:cNvPr>
                <p14:cNvContentPartPr/>
                <p14:nvPr/>
              </p14:nvContentPartPr>
              <p14:xfrm>
                <a:off x="304420" y="2595660"/>
                <a:ext cx="15480" cy="61200"/>
              </p14:xfrm>
            </p:contentPart>
          </mc:Choice>
          <mc:Fallback>
            <p:pic>
              <p:nvPicPr>
                <p:cNvPr id="417" name="Freihand 416">
                  <a:extLst>
                    <a:ext uri="{FF2B5EF4-FFF2-40B4-BE49-F238E27FC236}">
                      <a16:creationId xmlns:a16="http://schemas.microsoft.com/office/drawing/2014/main" id="{59730298-B86E-479F-8953-2A4257072322}"/>
                    </a:ext>
                  </a:extLst>
                </p:cNvPr>
                <p:cNvPicPr/>
                <p:nvPr/>
              </p:nvPicPr>
              <p:blipFill>
                <a:blip r:embed="rId350"/>
                <a:stretch>
                  <a:fillRect/>
                </a:stretch>
              </p:blipFill>
              <p:spPr>
                <a:xfrm>
                  <a:off x="300100" y="2591340"/>
                  <a:ext cx="241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18" name="Freihand 417">
                  <a:extLst>
                    <a:ext uri="{FF2B5EF4-FFF2-40B4-BE49-F238E27FC236}">
                      <a16:creationId xmlns:a16="http://schemas.microsoft.com/office/drawing/2014/main" id="{F93C5595-C1D9-4483-9225-01994E0652AF}"/>
                    </a:ext>
                  </a:extLst>
                </p14:cNvPr>
                <p14:cNvContentPartPr/>
                <p14:nvPr/>
              </p14:nvContentPartPr>
              <p14:xfrm>
                <a:off x="365620" y="2518260"/>
                <a:ext cx="81360" cy="108720"/>
              </p14:xfrm>
            </p:contentPart>
          </mc:Choice>
          <mc:Fallback>
            <p:pic>
              <p:nvPicPr>
                <p:cNvPr id="418" name="Freihand 417">
                  <a:extLst>
                    <a:ext uri="{FF2B5EF4-FFF2-40B4-BE49-F238E27FC236}">
                      <a16:creationId xmlns:a16="http://schemas.microsoft.com/office/drawing/2014/main" id="{F93C5595-C1D9-4483-9225-01994E0652AF}"/>
                    </a:ext>
                  </a:extLst>
                </p:cNvPr>
                <p:cNvPicPr/>
                <p:nvPr/>
              </p:nvPicPr>
              <p:blipFill>
                <a:blip r:embed="rId352"/>
                <a:stretch>
                  <a:fillRect/>
                </a:stretch>
              </p:blipFill>
              <p:spPr>
                <a:xfrm>
                  <a:off x="361300" y="2513940"/>
                  <a:ext cx="90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19" name="Freihand 418">
                  <a:extLst>
                    <a:ext uri="{FF2B5EF4-FFF2-40B4-BE49-F238E27FC236}">
                      <a16:creationId xmlns:a16="http://schemas.microsoft.com/office/drawing/2014/main" id="{4F2C806D-D86A-482E-A4A0-4F013B9E68FD}"/>
                    </a:ext>
                  </a:extLst>
                </p14:cNvPr>
                <p14:cNvContentPartPr/>
                <p14:nvPr/>
              </p14:nvContentPartPr>
              <p14:xfrm>
                <a:off x="364180" y="2566500"/>
                <a:ext cx="81000" cy="14040"/>
              </p14:xfrm>
            </p:contentPart>
          </mc:Choice>
          <mc:Fallback>
            <p:pic>
              <p:nvPicPr>
                <p:cNvPr id="419" name="Freihand 418">
                  <a:extLst>
                    <a:ext uri="{FF2B5EF4-FFF2-40B4-BE49-F238E27FC236}">
                      <a16:creationId xmlns:a16="http://schemas.microsoft.com/office/drawing/2014/main" id="{4F2C806D-D86A-482E-A4A0-4F013B9E68FD}"/>
                    </a:ext>
                  </a:extLst>
                </p:cNvPr>
                <p:cNvPicPr/>
                <p:nvPr/>
              </p:nvPicPr>
              <p:blipFill>
                <a:blip r:embed="rId354"/>
                <a:stretch>
                  <a:fillRect/>
                </a:stretch>
              </p:blipFill>
              <p:spPr>
                <a:xfrm>
                  <a:off x="359860" y="2562180"/>
                  <a:ext cx="896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420" name="Freihand 419">
                  <a:extLst>
                    <a:ext uri="{FF2B5EF4-FFF2-40B4-BE49-F238E27FC236}">
                      <a16:creationId xmlns:a16="http://schemas.microsoft.com/office/drawing/2014/main" id="{04F8EC32-BCC3-476C-B0E4-00BF39155138}"/>
                    </a:ext>
                  </a:extLst>
                </p14:cNvPr>
                <p14:cNvContentPartPr/>
                <p14:nvPr/>
              </p14:nvContentPartPr>
              <p14:xfrm>
                <a:off x="435820" y="2513580"/>
                <a:ext cx="112320" cy="130680"/>
              </p14:xfrm>
            </p:contentPart>
          </mc:Choice>
          <mc:Fallback>
            <p:pic>
              <p:nvPicPr>
                <p:cNvPr id="420" name="Freihand 419">
                  <a:extLst>
                    <a:ext uri="{FF2B5EF4-FFF2-40B4-BE49-F238E27FC236}">
                      <a16:creationId xmlns:a16="http://schemas.microsoft.com/office/drawing/2014/main" id="{04F8EC32-BCC3-476C-B0E4-00BF39155138}"/>
                    </a:ext>
                  </a:extLst>
                </p:cNvPr>
                <p:cNvPicPr/>
                <p:nvPr/>
              </p:nvPicPr>
              <p:blipFill>
                <a:blip r:embed="rId356"/>
                <a:stretch>
                  <a:fillRect/>
                </a:stretch>
              </p:blipFill>
              <p:spPr>
                <a:xfrm>
                  <a:off x="431500" y="2509260"/>
                  <a:ext cx="120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21" name="Freihand 420">
                  <a:extLst>
                    <a:ext uri="{FF2B5EF4-FFF2-40B4-BE49-F238E27FC236}">
                      <a16:creationId xmlns:a16="http://schemas.microsoft.com/office/drawing/2014/main" id="{89CD975F-2EC5-4DF3-8C4A-86D9FC1BCEDE}"/>
                    </a:ext>
                  </a:extLst>
                </p14:cNvPr>
                <p14:cNvContentPartPr/>
                <p14:nvPr/>
              </p14:nvContentPartPr>
              <p14:xfrm>
                <a:off x="499540" y="2488020"/>
                <a:ext cx="87120" cy="186120"/>
              </p14:xfrm>
            </p:contentPart>
          </mc:Choice>
          <mc:Fallback>
            <p:pic>
              <p:nvPicPr>
                <p:cNvPr id="421" name="Freihand 420">
                  <a:extLst>
                    <a:ext uri="{FF2B5EF4-FFF2-40B4-BE49-F238E27FC236}">
                      <a16:creationId xmlns:a16="http://schemas.microsoft.com/office/drawing/2014/main" id="{89CD975F-2EC5-4DF3-8C4A-86D9FC1BCEDE}"/>
                    </a:ext>
                  </a:extLst>
                </p:cNvPr>
                <p:cNvPicPr/>
                <p:nvPr/>
              </p:nvPicPr>
              <p:blipFill>
                <a:blip r:embed="rId358"/>
                <a:stretch>
                  <a:fillRect/>
                </a:stretch>
              </p:blipFill>
              <p:spPr>
                <a:xfrm>
                  <a:off x="495220" y="2483700"/>
                  <a:ext cx="957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22" name="Freihand 421">
                  <a:extLst>
                    <a:ext uri="{FF2B5EF4-FFF2-40B4-BE49-F238E27FC236}">
                      <a16:creationId xmlns:a16="http://schemas.microsoft.com/office/drawing/2014/main" id="{3D05C5C9-8D12-4528-8C30-068F3630E462}"/>
                    </a:ext>
                  </a:extLst>
                </p14:cNvPr>
                <p14:cNvContentPartPr/>
                <p14:nvPr/>
              </p14:nvContentPartPr>
              <p14:xfrm>
                <a:off x="114700" y="2425380"/>
                <a:ext cx="109440" cy="261720"/>
              </p14:xfrm>
            </p:contentPart>
          </mc:Choice>
          <mc:Fallback>
            <p:pic>
              <p:nvPicPr>
                <p:cNvPr id="422" name="Freihand 421">
                  <a:extLst>
                    <a:ext uri="{FF2B5EF4-FFF2-40B4-BE49-F238E27FC236}">
                      <a16:creationId xmlns:a16="http://schemas.microsoft.com/office/drawing/2014/main" id="{3D05C5C9-8D12-4528-8C30-068F3630E462}"/>
                    </a:ext>
                  </a:extLst>
                </p:cNvPr>
                <p:cNvPicPr/>
                <p:nvPr/>
              </p:nvPicPr>
              <p:blipFill>
                <a:blip r:embed="rId360"/>
                <a:stretch>
                  <a:fillRect/>
                </a:stretch>
              </p:blipFill>
              <p:spPr>
                <a:xfrm>
                  <a:off x="110380" y="2421060"/>
                  <a:ext cx="118080" cy="270360"/>
                </a:xfrm>
                <a:prstGeom prst="rect">
                  <a:avLst/>
                </a:prstGeom>
              </p:spPr>
            </p:pic>
          </mc:Fallback>
        </mc:AlternateContent>
      </p:grpSp>
      <p:grpSp>
        <p:nvGrpSpPr>
          <p:cNvPr id="429" name="Gruppieren 428">
            <a:extLst>
              <a:ext uri="{FF2B5EF4-FFF2-40B4-BE49-F238E27FC236}">
                <a16:creationId xmlns:a16="http://schemas.microsoft.com/office/drawing/2014/main" id="{1FB3CEF0-057F-4C0B-BDDD-50B879BFA92F}"/>
              </a:ext>
            </a:extLst>
          </p:cNvPr>
          <p:cNvGrpSpPr/>
          <p:nvPr/>
        </p:nvGrpSpPr>
        <p:grpSpPr>
          <a:xfrm>
            <a:off x="158260" y="3943860"/>
            <a:ext cx="663480" cy="468360"/>
            <a:chOff x="158260" y="3943860"/>
            <a:chExt cx="663480" cy="468360"/>
          </a:xfrm>
        </p:grpSpPr>
        <mc:AlternateContent xmlns:mc="http://schemas.openxmlformats.org/markup-compatibility/2006">
          <mc:Choice xmlns:p14="http://schemas.microsoft.com/office/powerpoint/2010/main" Requires="p14">
            <p:contentPart p14:bwMode="auto" r:id="rId361">
              <p14:nvContentPartPr>
                <p14:cNvPr id="405" name="Freihand 404">
                  <a:extLst>
                    <a:ext uri="{FF2B5EF4-FFF2-40B4-BE49-F238E27FC236}">
                      <a16:creationId xmlns:a16="http://schemas.microsoft.com/office/drawing/2014/main" id="{3B0F1E0E-231B-4D2E-9BDD-5DCA84113DA8}"/>
                    </a:ext>
                  </a:extLst>
                </p14:cNvPr>
                <p14:cNvContentPartPr/>
                <p14:nvPr/>
              </p14:nvContentPartPr>
              <p14:xfrm>
                <a:off x="215860" y="3962220"/>
                <a:ext cx="107280" cy="124200"/>
              </p14:xfrm>
            </p:contentPart>
          </mc:Choice>
          <mc:Fallback>
            <p:pic>
              <p:nvPicPr>
                <p:cNvPr id="405" name="Freihand 404">
                  <a:extLst>
                    <a:ext uri="{FF2B5EF4-FFF2-40B4-BE49-F238E27FC236}">
                      <a16:creationId xmlns:a16="http://schemas.microsoft.com/office/drawing/2014/main" id="{3B0F1E0E-231B-4D2E-9BDD-5DCA84113DA8}"/>
                    </a:ext>
                  </a:extLst>
                </p:cNvPr>
                <p:cNvPicPr/>
                <p:nvPr/>
              </p:nvPicPr>
              <p:blipFill>
                <a:blip r:embed="rId362"/>
                <a:stretch>
                  <a:fillRect/>
                </a:stretch>
              </p:blipFill>
              <p:spPr>
                <a:xfrm>
                  <a:off x="211540" y="3957900"/>
                  <a:ext cx="115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06" name="Freihand 405">
                  <a:extLst>
                    <a:ext uri="{FF2B5EF4-FFF2-40B4-BE49-F238E27FC236}">
                      <a16:creationId xmlns:a16="http://schemas.microsoft.com/office/drawing/2014/main" id="{0EFC0891-63AD-4953-B175-E8EE7D4C39EE}"/>
                    </a:ext>
                  </a:extLst>
                </p14:cNvPr>
                <p14:cNvContentPartPr/>
                <p14:nvPr/>
              </p14:nvContentPartPr>
              <p14:xfrm>
                <a:off x="333220" y="4053300"/>
                <a:ext cx="26640" cy="72360"/>
              </p14:xfrm>
            </p:contentPart>
          </mc:Choice>
          <mc:Fallback>
            <p:pic>
              <p:nvPicPr>
                <p:cNvPr id="406" name="Freihand 405">
                  <a:extLst>
                    <a:ext uri="{FF2B5EF4-FFF2-40B4-BE49-F238E27FC236}">
                      <a16:creationId xmlns:a16="http://schemas.microsoft.com/office/drawing/2014/main" id="{0EFC0891-63AD-4953-B175-E8EE7D4C39EE}"/>
                    </a:ext>
                  </a:extLst>
                </p:cNvPr>
                <p:cNvPicPr/>
                <p:nvPr/>
              </p:nvPicPr>
              <p:blipFill>
                <a:blip r:embed="rId364"/>
                <a:stretch>
                  <a:fillRect/>
                </a:stretch>
              </p:blipFill>
              <p:spPr>
                <a:xfrm>
                  <a:off x="328900" y="4048980"/>
                  <a:ext cx="352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07" name="Freihand 406">
                  <a:extLst>
                    <a:ext uri="{FF2B5EF4-FFF2-40B4-BE49-F238E27FC236}">
                      <a16:creationId xmlns:a16="http://schemas.microsoft.com/office/drawing/2014/main" id="{3351ADC1-4137-45A4-8E06-80589357FB14}"/>
                    </a:ext>
                  </a:extLst>
                </p14:cNvPr>
                <p14:cNvContentPartPr/>
                <p14:nvPr/>
              </p14:nvContentPartPr>
              <p14:xfrm>
                <a:off x="375340" y="3967980"/>
                <a:ext cx="56160" cy="113040"/>
              </p14:xfrm>
            </p:contentPart>
          </mc:Choice>
          <mc:Fallback>
            <p:pic>
              <p:nvPicPr>
                <p:cNvPr id="407" name="Freihand 406">
                  <a:extLst>
                    <a:ext uri="{FF2B5EF4-FFF2-40B4-BE49-F238E27FC236}">
                      <a16:creationId xmlns:a16="http://schemas.microsoft.com/office/drawing/2014/main" id="{3351ADC1-4137-45A4-8E06-80589357FB14}"/>
                    </a:ext>
                  </a:extLst>
                </p:cNvPr>
                <p:cNvPicPr/>
                <p:nvPr/>
              </p:nvPicPr>
              <p:blipFill>
                <a:blip r:embed="rId366"/>
                <a:stretch>
                  <a:fillRect/>
                </a:stretch>
              </p:blipFill>
              <p:spPr>
                <a:xfrm>
                  <a:off x="371020" y="3963660"/>
                  <a:ext cx="64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08" name="Freihand 407">
                  <a:extLst>
                    <a:ext uri="{FF2B5EF4-FFF2-40B4-BE49-F238E27FC236}">
                      <a16:creationId xmlns:a16="http://schemas.microsoft.com/office/drawing/2014/main" id="{635249C9-28BB-4290-9AE8-93B97E18FA5E}"/>
                    </a:ext>
                  </a:extLst>
                </p14:cNvPr>
                <p14:cNvContentPartPr/>
                <p14:nvPr/>
              </p14:nvContentPartPr>
              <p14:xfrm>
                <a:off x="465340" y="3971940"/>
                <a:ext cx="83520" cy="112320"/>
              </p14:xfrm>
            </p:contentPart>
          </mc:Choice>
          <mc:Fallback>
            <p:pic>
              <p:nvPicPr>
                <p:cNvPr id="408" name="Freihand 407">
                  <a:extLst>
                    <a:ext uri="{FF2B5EF4-FFF2-40B4-BE49-F238E27FC236}">
                      <a16:creationId xmlns:a16="http://schemas.microsoft.com/office/drawing/2014/main" id="{635249C9-28BB-4290-9AE8-93B97E18FA5E}"/>
                    </a:ext>
                  </a:extLst>
                </p:cNvPr>
                <p:cNvPicPr/>
                <p:nvPr/>
              </p:nvPicPr>
              <p:blipFill>
                <a:blip r:embed="rId368"/>
                <a:stretch>
                  <a:fillRect/>
                </a:stretch>
              </p:blipFill>
              <p:spPr>
                <a:xfrm>
                  <a:off x="461020" y="3967620"/>
                  <a:ext cx="92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09" name="Freihand 408">
                  <a:extLst>
                    <a:ext uri="{FF2B5EF4-FFF2-40B4-BE49-F238E27FC236}">
                      <a16:creationId xmlns:a16="http://schemas.microsoft.com/office/drawing/2014/main" id="{3FE95EC7-A215-4353-994A-89FDEC7649DD}"/>
                    </a:ext>
                  </a:extLst>
                </p14:cNvPr>
                <p14:cNvContentPartPr/>
                <p14:nvPr/>
              </p14:nvContentPartPr>
              <p14:xfrm>
                <a:off x="496300" y="3943860"/>
                <a:ext cx="78480" cy="17640"/>
              </p14:xfrm>
            </p:contentPart>
          </mc:Choice>
          <mc:Fallback>
            <p:pic>
              <p:nvPicPr>
                <p:cNvPr id="409" name="Freihand 408">
                  <a:extLst>
                    <a:ext uri="{FF2B5EF4-FFF2-40B4-BE49-F238E27FC236}">
                      <a16:creationId xmlns:a16="http://schemas.microsoft.com/office/drawing/2014/main" id="{3FE95EC7-A215-4353-994A-89FDEC7649DD}"/>
                    </a:ext>
                  </a:extLst>
                </p:cNvPr>
                <p:cNvPicPr/>
                <p:nvPr/>
              </p:nvPicPr>
              <p:blipFill>
                <a:blip r:embed="rId370"/>
                <a:stretch>
                  <a:fillRect/>
                </a:stretch>
              </p:blipFill>
              <p:spPr>
                <a:xfrm>
                  <a:off x="491980" y="3939540"/>
                  <a:ext cx="87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11" name="Freihand 410">
                  <a:extLst>
                    <a:ext uri="{FF2B5EF4-FFF2-40B4-BE49-F238E27FC236}">
                      <a16:creationId xmlns:a16="http://schemas.microsoft.com/office/drawing/2014/main" id="{A9A96248-7BA3-430C-BB8F-B36490A94014}"/>
                    </a:ext>
                  </a:extLst>
                </p14:cNvPr>
                <p14:cNvContentPartPr/>
                <p14:nvPr/>
              </p14:nvContentPartPr>
              <p14:xfrm>
                <a:off x="196780" y="4157340"/>
                <a:ext cx="338040" cy="15120"/>
              </p14:xfrm>
            </p:contentPart>
          </mc:Choice>
          <mc:Fallback>
            <p:pic>
              <p:nvPicPr>
                <p:cNvPr id="411" name="Freihand 410">
                  <a:extLst>
                    <a:ext uri="{FF2B5EF4-FFF2-40B4-BE49-F238E27FC236}">
                      <a16:creationId xmlns:a16="http://schemas.microsoft.com/office/drawing/2014/main" id="{A9A96248-7BA3-430C-BB8F-B36490A94014}"/>
                    </a:ext>
                  </a:extLst>
                </p:cNvPr>
                <p:cNvPicPr/>
                <p:nvPr/>
              </p:nvPicPr>
              <p:blipFill>
                <a:blip r:embed="rId372"/>
                <a:stretch>
                  <a:fillRect/>
                </a:stretch>
              </p:blipFill>
              <p:spPr>
                <a:xfrm>
                  <a:off x="192460" y="4153020"/>
                  <a:ext cx="346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13" name="Freihand 412">
                  <a:extLst>
                    <a:ext uri="{FF2B5EF4-FFF2-40B4-BE49-F238E27FC236}">
                      <a16:creationId xmlns:a16="http://schemas.microsoft.com/office/drawing/2014/main" id="{FF16D983-DC36-4483-8558-D130170B32F4}"/>
                    </a:ext>
                  </a:extLst>
                </p14:cNvPr>
                <p14:cNvContentPartPr/>
                <p14:nvPr/>
              </p14:nvContentPartPr>
              <p14:xfrm>
                <a:off x="158260" y="4258140"/>
                <a:ext cx="112320" cy="120600"/>
              </p14:xfrm>
            </p:contentPart>
          </mc:Choice>
          <mc:Fallback>
            <p:pic>
              <p:nvPicPr>
                <p:cNvPr id="413" name="Freihand 412">
                  <a:extLst>
                    <a:ext uri="{FF2B5EF4-FFF2-40B4-BE49-F238E27FC236}">
                      <a16:creationId xmlns:a16="http://schemas.microsoft.com/office/drawing/2014/main" id="{FF16D983-DC36-4483-8558-D130170B32F4}"/>
                    </a:ext>
                  </a:extLst>
                </p:cNvPr>
                <p:cNvPicPr/>
                <p:nvPr/>
              </p:nvPicPr>
              <p:blipFill>
                <a:blip r:embed="rId374"/>
                <a:stretch>
                  <a:fillRect/>
                </a:stretch>
              </p:blipFill>
              <p:spPr>
                <a:xfrm>
                  <a:off x="153940" y="4253820"/>
                  <a:ext cx="120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14" name="Freihand 413">
                  <a:extLst>
                    <a:ext uri="{FF2B5EF4-FFF2-40B4-BE49-F238E27FC236}">
                      <a16:creationId xmlns:a16="http://schemas.microsoft.com/office/drawing/2014/main" id="{85064745-6F05-4933-BB71-0027C34EDBB6}"/>
                    </a:ext>
                  </a:extLst>
                </p14:cNvPr>
                <p14:cNvContentPartPr/>
                <p14:nvPr/>
              </p14:nvContentPartPr>
              <p14:xfrm>
                <a:off x="266980" y="4317900"/>
                <a:ext cx="23040" cy="94320"/>
              </p14:xfrm>
            </p:contentPart>
          </mc:Choice>
          <mc:Fallback>
            <p:pic>
              <p:nvPicPr>
                <p:cNvPr id="414" name="Freihand 413">
                  <a:extLst>
                    <a:ext uri="{FF2B5EF4-FFF2-40B4-BE49-F238E27FC236}">
                      <a16:creationId xmlns:a16="http://schemas.microsoft.com/office/drawing/2014/main" id="{85064745-6F05-4933-BB71-0027C34EDBB6}"/>
                    </a:ext>
                  </a:extLst>
                </p:cNvPr>
                <p:cNvPicPr/>
                <p:nvPr/>
              </p:nvPicPr>
              <p:blipFill>
                <a:blip r:embed="rId376"/>
                <a:stretch>
                  <a:fillRect/>
                </a:stretch>
              </p:blipFill>
              <p:spPr>
                <a:xfrm>
                  <a:off x="262660" y="4313580"/>
                  <a:ext cx="31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24" name="Freihand 423">
                  <a:extLst>
                    <a:ext uri="{FF2B5EF4-FFF2-40B4-BE49-F238E27FC236}">
                      <a16:creationId xmlns:a16="http://schemas.microsoft.com/office/drawing/2014/main" id="{C09E21D5-C779-4889-9A19-61494B7A7523}"/>
                    </a:ext>
                  </a:extLst>
                </p14:cNvPr>
                <p14:cNvContentPartPr/>
                <p14:nvPr/>
              </p14:nvContentPartPr>
              <p14:xfrm>
                <a:off x="332860" y="4251300"/>
                <a:ext cx="76680" cy="112320"/>
              </p14:xfrm>
            </p:contentPart>
          </mc:Choice>
          <mc:Fallback>
            <p:pic>
              <p:nvPicPr>
                <p:cNvPr id="424" name="Freihand 423">
                  <a:extLst>
                    <a:ext uri="{FF2B5EF4-FFF2-40B4-BE49-F238E27FC236}">
                      <a16:creationId xmlns:a16="http://schemas.microsoft.com/office/drawing/2014/main" id="{C09E21D5-C779-4889-9A19-61494B7A7523}"/>
                    </a:ext>
                  </a:extLst>
                </p:cNvPr>
                <p:cNvPicPr/>
                <p:nvPr/>
              </p:nvPicPr>
              <p:blipFill>
                <a:blip r:embed="rId378"/>
                <a:stretch>
                  <a:fillRect/>
                </a:stretch>
              </p:blipFill>
              <p:spPr>
                <a:xfrm>
                  <a:off x="328540" y="4246980"/>
                  <a:ext cx="85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25" name="Freihand 424">
                  <a:extLst>
                    <a:ext uri="{FF2B5EF4-FFF2-40B4-BE49-F238E27FC236}">
                      <a16:creationId xmlns:a16="http://schemas.microsoft.com/office/drawing/2014/main" id="{D374A48F-6B51-4E03-A84B-B0489EE6154C}"/>
                    </a:ext>
                  </a:extLst>
                </p14:cNvPr>
                <p14:cNvContentPartPr/>
                <p14:nvPr/>
              </p14:nvContentPartPr>
              <p14:xfrm>
                <a:off x="316660" y="4290900"/>
                <a:ext cx="99000" cy="14400"/>
              </p14:xfrm>
            </p:contentPart>
          </mc:Choice>
          <mc:Fallback>
            <p:pic>
              <p:nvPicPr>
                <p:cNvPr id="425" name="Freihand 424">
                  <a:extLst>
                    <a:ext uri="{FF2B5EF4-FFF2-40B4-BE49-F238E27FC236}">
                      <a16:creationId xmlns:a16="http://schemas.microsoft.com/office/drawing/2014/main" id="{D374A48F-6B51-4E03-A84B-B0489EE6154C}"/>
                    </a:ext>
                  </a:extLst>
                </p:cNvPr>
                <p:cNvPicPr/>
                <p:nvPr/>
              </p:nvPicPr>
              <p:blipFill>
                <a:blip r:embed="rId380"/>
                <a:stretch>
                  <a:fillRect/>
                </a:stretch>
              </p:blipFill>
              <p:spPr>
                <a:xfrm>
                  <a:off x="312340" y="4286580"/>
                  <a:ext cx="1076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26" name="Freihand 425">
                  <a:extLst>
                    <a:ext uri="{FF2B5EF4-FFF2-40B4-BE49-F238E27FC236}">
                      <a16:creationId xmlns:a16="http://schemas.microsoft.com/office/drawing/2014/main" id="{7A3A0ADB-177C-45F2-9CCA-25A551626DD3}"/>
                    </a:ext>
                  </a:extLst>
                </p14:cNvPr>
                <p14:cNvContentPartPr/>
                <p14:nvPr/>
              </p14:nvContentPartPr>
              <p14:xfrm>
                <a:off x="420700" y="4229340"/>
                <a:ext cx="119160" cy="167400"/>
              </p14:xfrm>
            </p:contentPart>
          </mc:Choice>
          <mc:Fallback>
            <p:pic>
              <p:nvPicPr>
                <p:cNvPr id="426" name="Freihand 425">
                  <a:extLst>
                    <a:ext uri="{FF2B5EF4-FFF2-40B4-BE49-F238E27FC236}">
                      <a16:creationId xmlns:a16="http://schemas.microsoft.com/office/drawing/2014/main" id="{7A3A0ADB-177C-45F2-9CCA-25A551626DD3}"/>
                    </a:ext>
                  </a:extLst>
                </p:cNvPr>
                <p:cNvPicPr/>
                <p:nvPr/>
              </p:nvPicPr>
              <p:blipFill>
                <a:blip r:embed="rId382"/>
                <a:stretch>
                  <a:fillRect/>
                </a:stretch>
              </p:blipFill>
              <p:spPr>
                <a:xfrm>
                  <a:off x="416380" y="4225020"/>
                  <a:ext cx="1278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28" name="Freihand 427">
                  <a:extLst>
                    <a:ext uri="{FF2B5EF4-FFF2-40B4-BE49-F238E27FC236}">
                      <a16:creationId xmlns:a16="http://schemas.microsoft.com/office/drawing/2014/main" id="{C8D443DD-7494-4E98-8B6C-379B01AB2C69}"/>
                    </a:ext>
                  </a:extLst>
                </p14:cNvPr>
                <p14:cNvContentPartPr/>
                <p14:nvPr/>
              </p14:nvContentPartPr>
              <p14:xfrm>
                <a:off x="692500" y="4139700"/>
                <a:ext cx="129240" cy="18360"/>
              </p14:xfrm>
            </p:contentPart>
          </mc:Choice>
          <mc:Fallback>
            <p:pic>
              <p:nvPicPr>
                <p:cNvPr id="428" name="Freihand 427">
                  <a:extLst>
                    <a:ext uri="{FF2B5EF4-FFF2-40B4-BE49-F238E27FC236}">
                      <a16:creationId xmlns:a16="http://schemas.microsoft.com/office/drawing/2014/main" id="{C8D443DD-7494-4E98-8B6C-379B01AB2C69}"/>
                    </a:ext>
                  </a:extLst>
                </p:cNvPr>
                <p:cNvPicPr/>
                <p:nvPr/>
              </p:nvPicPr>
              <p:blipFill>
                <a:blip r:embed="rId384"/>
                <a:stretch>
                  <a:fillRect/>
                </a:stretch>
              </p:blipFill>
              <p:spPr>
                <a:xfrm>
                  <a:off x="688180" y="4135380"/>
                  <a:ext cx="137880" cy="27000"/>
                </a:xfrm>
                <a:prstGeom prst="rect">
                  <a:avLst/>
                </a:prstGeom>
              </p:spPr>
            </p:pic>
          </mc:Fallback>
        </mc:AlternateContent>
      </p:grpSp>
      <p:grpSp>
        <p:nvGrpSpPr>
          <p:cNvPr id="442" name="Gruppieren 441">
            <a:extLst>
              <a:ext uri="{FF2B5EF4-FFF2-40B4-BE49-F238E27FC236}">
                <a16:creationId xmlns:a16="http://schemas.microsoft.com/office/drawing/2014/main" id="{F554B8FB-DD27-474E-BE4D-1620128706FA}"/>
              </a:ext>
            </a:extLst>
          </p:cNvPr>
          <p:cNvGrpSpPr/>
          <p:nvPr/>
        </p:nvGrpSpPr>
        <p:grpSpPr>
          <a:xfrm>
            <a:off x="909220" y="3978420"/>
            <a:ext cx="1158840" cy="207360"/>
            <a:chOff x="909220" y="3978420"/>
            <a:chExt cx="1158840" cy="207360"/>
          </a:xfrm>
        </p:grpSpPr>
        <mc:AlternateContent xmlns:mc="http://schemas.openxmlformats.org/markup-compatibility/2006">
          <mc:Choice xmlns:p14="http://schemas.microsoft.com/office/powerpoint/2010/main" Requires="p14">
            <p:contentPart p14:bwMode="auto" r:id="rId385">
              <p14:nvContentPartPr>
                <p14:cNvPr id="430" name="Freihand 429">
                  <a:extLst>
                    <a:ext uri="{FF2B5EF4-FFF2-40B4-BE49-F238E27FC236}">
                      <a16:creationId xmlns:a16="http://schemas.microsoft.com/office/drawing/2014/main" id="{7B0F26FF-0DFE-4028-B461-AA18ACC6E1DB}"/>
                    </a:ext>
                  </a:extLst>
                </p14:cNvPr>
                <p14:cNvContentPartPr/>
                <p14:nvPr/>
              </p14:nvContentPartPr>
              <p14:xfrm>
                <a:off x="909220" y="4065180"/>
                <a:ext cx="108720" cy="120600"/>
              </p14:xfrm>
            </p:contentPart>
          </mc:Choice>
          <mc:Fallback>
            <p:pic>
              <p:nvPicPr>
                <p:cNvPr id="430" name="Freihand 429">
                  <a:extLst>
                    <a:ext uri="{FF2B5EF4-FFF2-40B4-BE49-F238E27FC236}">
                      <a16:creationId xmlns:a16="http://schemas.microsoft.com/office/drawing/2014/main" id="{7B0F26FF-0DFE-4028-B461-AA18ACC6E1DB}"/>
                    </a:ext>
                  </a:extLst>
                </p:cNvPr>
                <p:cNvPicPr/>
                <p:nvPr/>
              </p:nvPicPr>
              <p:blipFill>
                <a:blip r:embed="rId386"/>
                <a:stretch>
                  <a:fillRect/>
                </a:stretch>
              </p:blipFill>
              <p:spPr>
                <a:xfrm>
                  <a:off x="904900" y="4060860"/>
                  <a:ext cx="117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31" name="Freihand 430">
                  <a:extLst>
                    <a:ext uri="{FF2B5EF4-FFF2-40B4-BE49-F238E27FC236}">
                      <a16:creationId xmlns:a16="http://schemas.microsoft.com/office/drawing/2014/main" id="{102D759C-560D-4E78-B2BC-82244EF87184}"/>
                    </a:ext>
                  </a:extLst>
                </p14:cNvPr>
                <p14:cNvContentPartPr/>
                <p14:nvPr/>
              </p14:nvContentPartPr>
              <p14:xfrm>
                <a:off x="1105060" y="4060860"/>
                <a:ext cx="106200" cy="13320"/>
              </p14:xfrm>
            </p:contentPart>
          </mc:Choice>
          <mc:Fallback>
            <p:pic>
              <p:nvPicPr>
                <p:cNvPr id="431" name="Freihand 430">
                  <a:extLst>
                    <a:ext uri="{FF2B5EF4-FFF2-40B4-BE49-F238E27FC236}">
                      <a16:creationId xmlns:a16="http://schemas.microsoft.com/office/drawing/2014/main" id="{102D759C-560D-4E78-B2BC-82244EF87184}"/>
                    </a:ext>
                  </a:extLst>
                </p:cNvPr>
                <p:cNvPicPr/>
                <p:nvPr/>
              </p:nvPicPr>
              <p:blipFill>
                <a:blip r:embed="rId388"/>
                <a:stretch>
                  <a:fillRect/>
                </a:stretch>
              </p:blipFill>
              <p:spPr>
                <a:xfrm>
                  <a:off x="1100740" y="4056540"/>
                  <a:ext cx="114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32" name="Freihand 431">
                  <a:extLst>
                    <a:ext uri="{FF2B5EF4-FFF2-40B4-BE49-F238E27FC236}">
                      <a16:creationId xmlns:a16="http://schemas.microsoft.com/office/drawing/2014/main" id="{9B1FF9D3-88C3-4DAE-B2D3-008738431176}"/>
                    </a:ext>
                  </a:extLst>
                </p14:cNvPr>
                <p14:cNvContentPartPr/>
                <p14:nvPr/>
              </p14:nvContentPartPr>
              <p14:xfrm>
                <a:off x="1128460" y="4092540"/>
                <a:ext cx="107640" cy="32400"/>
              </p14:xfrm>
            </p:contentPart>
          </mc:Choice>
          <mc:Fallback>
            <p:pic>
              <p:nvPicPr>
                <p:cNvPr id="432" name="Freihand 431">
                  <a:extLst>
                    <a:ext uri="{FF2B5EF4-FFF2-40B4-BE49-F238E27FC236}">
                      <a16:creationId xmlns:a16="http://schemas.microsoft.com/office/drawing/2014/main" id="{9B1FF9D3-88C3-4DAE-B2D3-008738431176}"/>
                    </a:ext>
                  </a:extLst>
                </p:cNvPr>
                <p:cNvPicPr/>
                <p:nvPr/>
              </p:nvPicPr>
              <p:blipFill>
                <a:blip r:embed="rId390"/>
                <a:stretch>
                  <a:fillRect/>
                </a:stretch>
              </p:blipFill>
              <p:spPr>
                <a:xfrm>
                  <a:off x="1124140" y="4088220"/>
                  <a:ext cx="116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33" name="Freihand 432">
                  <a:extLst>
                    <a:ext uri="{FF2B5EF4-FFF2-40B4-BE49-F238E27FC236}">
                      <a16:creationId xmlns:a16="http://schemas.microsoft.com/office/drawing/2014/main" id="{8101EFFC-034C-4D8B-B74B-E28815340EA9}"/>
                    </a:ext>
                  </a:extLst>
                </p14:cNvPr>
                <p14:cNvContentPartPr/>
                <p14:nvPr/>
              </p14:nvContentPartPr>
              <p14:xfrm>
                <a:off x="1270300" y="4005060"/>
                <a:ext cx="126360" cy="133200"/>
              </p14:xfrm>
            </p:contentPart>
          </mc:Choice>
          <mc:Fallback>
            <p:pic>
              <p:nvPicPr>
                <p:cNvPr id="433" name="Freihand 432">
                  <a:extLst>
                    <a:ext uri="{FF2B5EF4-FFF2-40B4-BE49-F238E27FC236}">
                      <a16:creationId xmlns:a16="http://schemas.microsoft.com/office/drawing/2014/main" id="{8101EFFC-034C-4D8B-B74B-E28815340EA9}"/>
                    </a:ext>
                  </a:extLst>
                </p:cNvPr>
                <p:cNvPicPr/>
                <p:nvPr/>
              </p:nvPicPr>
              <p:blipFill>
                <a:blip r:embed="rId392"/>
                <a:stretch>
                  <a:fillRect/>
                </a:stretch>
              </p:blipFill>
              <p:spPr>
                <a:xfrm>
                  <a:off x="1265980" y="4000740"/>
                  <a:ext cx="135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34" name="Freihand 433">
                  <a:extLst>
                    <a:ext uri="{FF2B5EF4-FFF2-40B4-BE49-F238E27FC236}">
                      <a16:creationId xmlns:a16="http://schemas.microsoft.com/office/drawing/2014/main" id="{F7E5FAF5-0203-49E7-8605-0F948EE1DDC3}"/>
                    </a:ext>
                  </a:extLst>
                </p14:cNvPr>
                <p14:cNvContentPartPr/>
                <p14:nvPr/>
              </p14:nvContentPartPr>
              <p14:xfrm>
                <a:off x="1482700" y="4048620"/>
                <a:ext cx="13680" cy="82080"/>
              </p14:xfrm>
            </p:contentPart>
          </mc:Choice>
          <mc:Fallback>
            <p:pic>
              <p:nvPicPr>
                <p:cNvPr id="434" name="Freihand 433">
                  <a:extLst>
                    <a:ext uri="{FF2B5EF4-FFF2-40B4-BE49-F238E27FC236}">
                      <a16:creationId xmlns:a16="http://schemas.microsoft.com/office/drawing/2014/main" id="{F7E5FAF5-0203-49E7-8605-0F948EE1DDC3}"/>
                    </a:ext>
                  </a:extLst>
                </p:cNvPr>
                <p:cNvPicPr/>
                <p:nvPr/>
              </p:nvPicPr>
              <p:blipFill>
                <a:blip r:embed="rId394"/>
                <a:stretch>
                  <a:fillRect/>
                </a:stretch>
              </p:blipFill>
              <p:spPr>
                <a:xfrm>
                  <a:off x="1478380" y="4044300"/>
                  <a:ext cx="22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35" name="Freihand 434">
                  <a:extLst>
                    <a:ext uri="{FF2B5EF4-FFF2-40B4-BE49-F238E27FC236}">
                      <a16:creationId xmlns:a16="http://schemas.microsoft.com/office/drawing/2014/main" id="{E7EA9DF7-769B-465E-AC45-45735A273EFF}"/>
                    </a:ext>
                  </a:extLst>
                </p14:cNvPr>
                <p14:cNvContentPartPr/>
                <p14:nvPr/>
              </p14:nvContentPartPr>
              <p14:xfrm>
                <a:off x="1429060" y="4001820"/>
                <a:ext cx="130680" cy="108720"/>
              </p14:xfrm>
            </p:contentPart>
          </mc:Choice>
          <mc:Fallback>
            <p:pic>
              <p:nvPicPr>
                <p:cNvPr id="435" name="Freihand 434">
                  <a:extLst>
                    <a:ext uri="{FF2B5EF4-FFF2-40B4-BE49-F238E27FC236}">
                      <a16:creationId xmlns:a16="http://schemas.microsoft.com/office/drawing/2014/main" id="{E7EA9DF7-769B-465E-AC45-45735A273EFF}"/>
                    </a:ext>
                  </a:extLst>
                </p:cNvPr>
                <p:cNvPicPr/>
                <p:nvPr/>
              </p:nvPicPr>
              <p:blipFill>
                <a:blip r:embed="rId396"/>
                <a:stretch>
                  <a:fillRect/>
                </a:stretch>
              </p:blipFill>
              <p:spPr>
                <a:xfrm>
                  <a:off x="1424740" y="3997500"/>
                  <a:ext cx="139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37" name="Freihand 436">
                  <a:extLst>
                    <a:ext uri="{FF2B5EF4-FFF2-40B4-BE49-F238E27FC236}">
                      <a16:creationId xmlns:a16="http://schemas.microsoft.com/office/drawing/2014/main" id="{0800321D-616A-42AE-B6C9-F096E09892C6}"/>
                    </a:ext>
                  </a:extLst>
                </p14:cNvPr>
                <p14:cNvContentPartPr/>
                <p14:nvPr/>
              </p14:nvContentPartPr>
              <p14:xfrm>
                <a:off x="1581340" y="4074180"/>
                <a:ext cx="82800" cy="53640"/>
              </p14:xfrm>
            </p:contentPart>
          </mc:Choice>
          <mc:Fallback>
            <p:pic>
              <p:nvPicPr>
                <p:cNvPr id="437" name="Freihand 436">
                  <a:extLst>
                    <a:ext uri="{FF2B5EF4-FFF2-40B4-BE49-F238E27FC236}">
                      <a16:creationId xmlns:a16="http://schemas.microsoft.com/office/drawing/2014/main" id="{0800321D-616A-42AE-B6C9-F096E09892C6}"/>
                    </a:ext>
                  </a:extLst>
                </p:cNvPr>
                <p:cNvPicPr/>
                <p:nvPr/>
              </p:nvPicPr>
              <p:blipFill>
                <a:blip r:embed="rId398"/>
                <a:stretch>
                  <a:fillRect/>
                </a:stretch>
              </p:blipFill>
              <p:spPr>
                <a:xfrm>
                  <a:off x="1577020" y="4069860"/>
                  <a:ext cx="914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438" name="Freihand 437">
                  <a:extLst>
                    <a:ext uri="{FF2B5EF4-FFF2-40B4-BE49-F238E27FC236}">
                      <a16:creationId xmlns:a16="http://schemas.microsoft.com/office/drawing/2014/main" id="{044A0401-DF20-49FF-94B9-4DBA7D14D543}"/>
                    </a:ext>
                  </a:extLst>
                </p14:cNvPr>
                <p14:cNvContentPartPr/>
                <p14:nvPr/>
              </p14:nvContentPartPr>
              <p14:xfrm>
                <a:off x="1664140" y="4079220"/>
                <a:ext cx="184680" cy="35640"/>
              </p14:xfrm>
            </p:contentPart>
          </mc:Choice>
          <mc:Fallback>
            <p:pic>
              <p:nvPicPr>
                <p:cNvPr id="438" name="Freihand 437">
                  <a:extLst>
                    <a:ext uri="{FF2B5EF4-FFF2-40B4-BE49-F238E27FC236}">
                      <a16:creationId xmlns:a16="http://schemas.microsoft.com/office/drawing/2014/main" id="{044A0401-DF20-49FF-94B9-4DBA7D14D543}"/>
                    </a:ext>
                  </a:extLst>
                </p:cNvPr>
                <p:cNvPicPr/>
                <p:nvPr/>
              </p:nvPicPr>
              <p:blipFill>
                <a:blip r:embed="rId400"/>
                <a:stretch>
                  <a:fillRect/>
                </a:stretch>
              </p:blipFill>
              <p:spPr>
                <a:xfrm>
                  <a:off x="1659820" y="4074900"/>
                  <a:ext cx="193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39" name="Freihand 438">
                  <a:extLst>
                    <a:ext uri="{FF2B5EF4-FFF2-40B4-BE49-F238E27FC236}">
                      <a16:creationId xmlns:a16="http://schemas.microsoft.com/office/drawing/2014/main" id="{6A4565F7-620D-4791-8DBA-F7FCA66FDD45}"/>
                    </a:ext>
                  </a:extLst>
                </p14:cNvPr>
                <p14:cNvContentPartPr/>
                <p14:nvPr/>
              </p14:nvContentPartPr>
              <p14:xfrm>
                <a:off x="1844140" y="4014060"/>
                <a:ext cx="1080" cy="15840"/>
              </p14:xfrm>
            </p:contentPart>
          </mc:Choice>
          <mc:Fallback>
            <p:pic>
              <p:nvPicPr>
                <p:cNvPr id="439" name="Freihand 438">
                  <a:extLst>
                    <a:ext uri="{FF2B5EF4-FFF2-40B4-BE49-F238E27FC236}">
                      <a16:creationId xmlns:a16="http://schemas.microsoft.com/office/drawing/2014/main" id="{6A4565F7-620D-4791-8DBA-F7FCA66FDD45}"/>
                    </a:ext>
                  </a:extLst>
                </p:cNvPr>
                <p:cNvPicPr/>
                <p:nvPr/>
              </p:nvPicPr>
              <p:blipFill>
                <a:blip r:embed="rId402"/>
                <a:stretch>
                  <a:fillRect/>
                </a:stretch>
              </p:blipFill>
              <p:spPr>
                <a:xfrm>
                  <a:off x="1839820" y="4009740"/>
                  <a:ext cx="9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40" name="Freihand 439">
                  <a:extLst>
                    <a:ext uri="{FF2B5EF4-FFF2-40B4-BE49-F238E27FC236}">
                      <a16:creationId xmlns:a16="http://schemas.microsoft.com/office/drawing/2014/main" id="{4E6F7313-7C8E-40B8-9514-DA1F8C37F627}"/>
                    </a:ext>
                  </a:extLst>
                </p14:cNvPr>
                <p14:cNvContentPartPr/>
                <p14:nvPr/>
              </p14:nvContentPartPr>
              <p14:xfrm>
                <a:off x="1855300" y="4070940"/>
                <a:ext cx="56160" cy="35280"/>
              </p14:xfrm>
            </p:contentPart>
          </mc:Choice>
          <mc:Fallback>
            <p:pic>
              <p:nvPicPr>
                <p:cNvPr id="440" name="Freihand 439">
                  <a:extLst>
                    <a:ext uri="{FF2B5EF4-FFF2-40B4-BE49-F238E27FC236}">
                      <a16:creationId xmlns:a16="http://schemas.microsoft.com/office/drawing/2014/main" id="{4E6F7313-7C8E-40B8-9514-DA1F8C37F627}"/>
                    </a:ext>
                  </a:extLst>
                </p:cNvPr>
                <p:cNvPicPr/>
                <p:nvPr/>
              </p:nvPicPr>
              <p:blipFill>
                <a:blip r:embed="rId404"/>
                <a:stretch>
                  <a:fillRect/>
                </a:stretch>
              </p:blipFill>
              <p:spPr>
                <a:xfrm>
                  <a:off x="1850980" y="4066620"/>
                  <a:ext cx="648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41" name="Freihand 440">
                  <a:extLst>
                    <a:ext uri="{FF2B5EF4-FFF2-40B4-BE49-F238E27FC236}">
                      <a16:creationId xmlns:a16="http://schemas.microsoft.com/office/drawing/2014/main" id="{7A24554E-BE0B-454F-AA46-5CAE4F91A700}"/>
                    </a:ext>
                  </a:extLst>
                </p14:cNvPr>
                <p14:cNvContentPartPr/>
                <p14:nvPr/>
              </p14:nvContentPartPr>
              <p14:xfrm>
                <a:off x="1937380" y="3978420"/>
                <a:ext cx="130680" cy="129600"/>
              </p14:xfrm>
            </p:contentPart>
          </mc:Choice>
          <mc:Fallback>
            <p:pic>
              <p:nvPicPr>
                <p:cNvPr id="441" name="Freihand 440">
                  <a:extLst>
                    <a:ext uri="{FF2B5EF4-FFF2-40B4-BE49-F238E27FC236}">
                      <a16:creationId xmlns:a16="http://schemas.microsoft.com/office/drawing/2014/main" id="{7A24554E-BE0B-454F-AA46-5CAE4F91A700}"/>
                    </a:ext>
                  </a:extLst>
                </p:cNvPr>
                <p:cNvPicPr/>
                <p:nvPr/>
              </p:nvPicPr>
              <p:blipFill>
                <a:blip r:embed="rId406"/>
                <a:stretch>
                  <a:fillRect/>
                </a:stretch>
              </p:blipFill>
              <p:spPr>
                <a:xfrm>
                  <a:off x="1933060" y="3974100"/>
                  <a:ext cx="139320" cy="138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7">
            <p14:nvContentPartPr>
              <p14:cNvPr id="451" name="Freihand 450">
                <a:extLst>
                  <a:ext uri="{FF2B5EF4-FFF2-40B4-BE49-F238E27FC236}">
                    <a16:creationId xmlns:a16="http://schemas.microsoft.com/office/drawing/2014/main" id="{AD3CAF63-6B21-4A22-96AF-D94C46CA1305}"/>
                  </a:ext>
                </a:extLst>
              </p14:cNvPr>
              <p14:cNvContentPartPr/>
              <p14:nvPr/>
            </p14:nvContentPartPr>
            <p14:xfrm>
              <a:off x="2881660" y="4050780"/>
              <a:ext cx="51120" cy="48240"/>
            </p14:xfrm>
          </p:contentPart>
        </mc:Choice>
        <mc:Fallback>
          <p:pic>
            <p:nvPicPr>
              <p:cNvPr id="451" name="Freihand 450">
                <a:extLst>
                  <a:ext uri="{FF2B5EF4-FFF2-40B4-BE49-F238E27FC236}">
                    <a16:creationId xmlns:a16="http://schemas.microsoft.com/office/drawing/2014/main" id="{AD3CAF63-6B21-4A22-96AF-D94C46CA1305}"/>
                  </a:ext>
                </a:extLst>
              </p:cNvPr>
              <p:cNvPicPr/>
              <p:nvPr/>
            </p:nvPicPr>
            <p:blipFill>
              <a:blip r:embed="rId408"/>
              <a:stretch>
                <a:fillRect/>
              </a:stretch>
            </p:blipFill>
            <p:spPr>
              <a:xfrm>
                <a:off x="2877340" y="4046460"/>
                <a:ext cx="59760" cy="56880"/>
              </a:xfrm>
              <a:prstGeom prst="rect">
                <a:avLst/>
              </a:prstGeom>
            </p:spPr>
          </p:pic>
        </mc:Fallback>
      </mc:AlternateContent>
      <p:grpSp>
        <p:nvGrpSpPr>
          <p:cNvPr id="465" name="Gruppieren 464">
            <a:extLst>
              <a:ext uri="{FF2B5EF4-FFF2-40B4-BE49-F238E27FC236}">
                <a16:creationId xmlns:a16="http://schemas.microsoft.com/office/drawing/2014/main" id="{19CBB9E0-3FB4-44D2-AE49-2FDED0C5616A}"/>
              </a:ext>
            </a:extLst>
          </p:cNvPr>
          <p:cNvGrpSpPr/>
          <p:nvPr/>
        </p:nvGrpSpPr>
        <p:grpSpPr>
          <a:xfrm>
            <a:off x="2589700" y="3925860"/>
            <a:ext cx="1160280" cy="181440"/>
            <a:chOff x="2589700" y="3925860"/>
            <a:chExt cx="1160280" cy="181440"/>
          </a:xfrm>
        </p:grpSpPr>
        <mc:AlternateContent xmlns:mc="http://schemas.openxmlformats.org/markup-compatibility/2006">
          <mc:Choice xmlns:p14="http://schemas.microsoft.com/office/powerpoint/2010/main" Requires="p14">
            <p:contentPart p14:bwMode="auto" r:id="rId409">
              <p14:nvContentPartPr>
                <p14:cNvPr id="447" name="Freihand 446">
                  <a:extLst>
                    <a:ext uri="{FF2B5EF4-FFF2-40B4-BE49-F238E27FC236}">
                      <a16:creationId xmlns:a16="http://schemas.microsoft.com/office/drawing/2014/main" id="{DD234F05-B1B2-4857-9028-4B66ABD347CD}"/>
                    </a:ext>
                  </a:extLst>
                </p14:cNvPr>
                <p14:cNvContentPartPr/>
                <p14:nvPr/>
              </p14:nvContentPartPr>
              <p14:xfrm>
                <a:off x="2589700" y="4028460"/>
                <a:ext cx="140040" cy="68400"/>
              </p14:xfrm>
            </p:contentPart>
          </mc:Choice>
          <mc:Fallback>
            <p:pic>
              <p:nvPicPr>
                <p:cNvPr id="447" name="Freihand 446">
                  <a:extLst>
                    <a:ext uri="{FF2B5EF4-FFF2-40B4-BE49-F238E27FC236}">
                      <a16:creationId xmlns:a16="http://schemas.microsoft.com/office/drawing/2014/main" id="{DD234F05-B1B2-4857-9028-4B66ABD347CD}"/>
                    </a:ext>
                  </a:extLst>
                </p:cNvPr>
                <p:cNvPicPr/>
                <p:nvPr/>
              </p:nvPicPr>
              <p:blipFill>
                <a:blip r:embed="rId410"/>
                <a:stretch>
                  <a:fillRect/>
                </a:stretch>
              </p:blipFill>
              <p:spPr>
                <a:xfrm>
                  <a:off x="2585380" y="4024140"/>
                  <a:ext cx="148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48" name="Freihand 447">
                  <a:extLst>
                    <a:ext uri="{FF2B5EF4-FFF2-40B4-BE49-F238E27FC236}">
                      <a16:creationId xmlns:a16="http://schemas.microsoft.com/office/drawing/2014/main" id="{EB46B141-5E3A-46F7-AF8C-8A3F8ED6F080}"/>
                    </a:ext>
                  </a:extLst>
                </p14:cNvPr>
                <p14:cNvContentPartPr/>
                <p14:nvPr/>
              </p14:nvContentPartPr>
              <p14:xfrm>
                <a:off x="2789140" y="4015860"/>
                <a:ext cx="10800" cy="77400"/>
              </p14:xfrm>
            </p:contentPart>
          </mc:Choice>
          <mc:Fallback>
            <p:pic>
              <p:nvPicPr>
                <p:cNvPr id="448" name="Freihand 447">
                  <a:extLst>
                    <a:ext uri="{FF2B5EF4-FFF2-40B4-BE49-F238E27FC236}">
                      <a16:creationId xmlns:a16="http://schemas.microsoft.com/office/drawing/2014/main" id="{EB46B141-5E3A-46F7-AF8C-8A3F8ED6F080}"/>
                    </a:ext>
                  </a:extLst>
                </p:cNvPr>
                <p:cNvPicPr/>
                <p:nvPr/>
              </p:nvPicPr>
              <p:blipFill>
                <a:blip r:embed="rId412"/>
                <a:stretch>
                  <a:fillRect/>
                </a:stretch>
              </p:blipFill>
              <p:spPr>
                <a:xfrm>
                  <a:off x="2784820" y="4011540"/>
                  <a:ext cx="19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449" name="Freihand 448">
                  <a:extLst>
                    <a:ext uri="{FF2B5EF4-FFF2-40B4-BE49-F238E27FC236}">
                      <a16:creationId xmlns:a16="http://schemas.microsoft.com/office/drawing/2014/main" id="{88C2E8F0-22EB-45A9-A58F-ED38B7F44274}"/>
                    </a:ext>
                  </a:extLst>
                </p14:cNvPr>
                <p14:cNvContentPartPr/>
                <p14:nvPr/>
              </p14:nvContentPartPr>
              <p14:xfrm>
                <a:off x="2744860" y="3988860"/>
                <a:ext cx="118800" cy="117720"/>
              </p14:xfrm>
            </p:contentPart>
          </mc:Choice>
          <mc:Fallback>
            <p:pic>
              <p:nvPicPr>
                <p:cNvPr id="449" name="Freihand 448">
                  <a:extLst>
                    <a:ext uri="{FF2B5EF4-FFF2-40B4-BE49-F238E27FC236}">
                      <a16:creationId xmlns:a16="http://schemas.microsoft.com/office/drawing/2014/main" id="{88C2E8F0-22EB-45A9-A58F-ED38B7F44274}"/>
                    </a:ext>
                  </a:extLst>
                </p:cNvPr>
                <p:cNvPicPr/>
                <p:nvPr/>
              </p:nvPicPr>
              <p:blipFill>
                <a:blip r:embed="rId414"/>
                <a:stretch>
                  <a:fillRect/>
                </a:stretch>
              </p:blipFill>
              <p:spPr>
                <a:xfrm>
                  <a:off x="2740540" y="3984540"/>
                  <a:ext cx="127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453" name="Freihand 452">
                  <a:extLst>
                    <a:ext uri="{FF2B5EF4-FFF2-40B4-BE49-F238E27FC236}">
                      <a16:creationId xmlns:a16="http://schemas.microsoft.com/office/drawing/2014/main" id="{F8104897-6904-4AA6-8B8A-72260AAC632B}"/>
                    </a:ext>
                  </a:extLst>
                </p14:cNvPr>
                <p14:cNvContentPartPr/>
                <p14:nvPr/>
              </p14:nvContentPartPr>
              <p14:xfrm>
                <a:off x="2960500" y="4078140"/>
                <a:ext cx="15480" cy="360"/>
              </p14:xfrm>
            </p:contentPart>
          </mc:Choice>
          <mc:Fallback>
            <p:pic>
              <p:nvPicPr>
                <p:cNvPr id="453" name="Freihand 452">
                  <a:extLst>
                    <a:ext uri="{FF2B5EF4-FFF2-40B4-BE49-F238E27FC236}">
                      <a16:creationId xmlns:a16="http://schemas.microsoft.com/office/drawing/2014/main" id="{F8104897-6904-4AA6-8B8A-72260AAC632B}"/>
                    </a:ext>
                  </a:extLst>
                </p:cNvPr>
                <p:cNvPicPr/>
                <p:nvPr/>
              </p:nvPicPr>
              <p:blipFill>
                <a:blip r:embed="rId416"/>
                <a:stretch>
                  <a:fillRect/>
                </a:stretch>
              </p:blipFill>
              <p:spPr>
                <a:xfrm>
                  <a:off x="2956180" y="4073820"/>
                  <a:ext cx="241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454" name="Freihand 453">
                  <a:extLst>
                    <a:ext uri="{FF2B5EF4-FFF2-40B4-BE49-F238E27FC236}">
                      <a16:creationId xmlns:a16="http://schemas.microsoft.com/office/drawing/2014/main" id="{8D965C8C-1BDA-4257-8CD2-79661594EA19}"/>
                    </a:ext>
                  </a:extLst>
                </p14:cNvPr>
                <p14:cNvContentPartPr/>
                <p14:nvPr/>
              </p14:nvContentPartPr>
              <p14:xfrm>
                <a:off x="2952580" y="4042860"/>
                <a:ext cx="158400" cy="48960"/>
              </p14:xfrm>
            </p:contentPart>
          </mc:Choice>
          <mc:Fallback>
            <p:pic>
              <p:nvPicPr>
                <p:cNvPr id="454" name="Freihand 453">
                  <a:extLst>
                    <a:ext uri="{FF2B5EF4-FFF2-40B4-BE49-F238E27FC236}">
                      <a16:creationId xmlns:a16="http://schemas.microsoft.com/office/drawing/2014/main" id="{8D965C8C-1BDA-4257-8CD2-79661594EA19}"/>
                    </a:ext>
                  </a:extLst>
                </p:cNvPr>
                <p:cNvPicPr/>
                <p:nvPr/>
              </p:nvPicPr>
              <p:blipFill>
                <a:blip r:embed="rId418"/>
                <a:stretch>
                  <a:fillRect/>
                </a:stretch>
              </p:blipFill>
              <p:spPr>
                <a:xfrm>
                  <a:off x="2948260" y="4038540"/>
                  <a:ext cx="1670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455" name="Freihand 454">
                  <a:extLst>
                    <a:ext uri="{FF2B5EF4-FFF2-40B4-BE49-F238E27FC236}">
                      <a16:creationId xmlns:a16="http://schemas.microsoft.com/office/drawing/2014/main" id="{2420EA3B-F767-42F4-B916-9E8B46141C97}"/>
                    </a:ext>
                  </a:extLst>
                </p14:cNvPr>
                <p14:cNvContentPartPr/>
                <p14:nvPr/>
              </p14:nvContentPartPr>
              <p14:xfrm>
                <a:off x="3131500" y="4043220"/>
                <a:ext cx="57960" cy="46800"/>
              </p14:xfrm>
            </p:contentPart>
          </mc:Choice>
          <mc:Fallback>
            <p:pic>
              <p:nvPicPr>
                <p:cNvPr id="455" name="Freihand 454">
                  <a:extLst>
                    <a:ext uri="{FF2B5EF4-FFF2-40B4-BE49-F238E27FC236}">
                      <a16:creationId xmlns:a16="http://schemas.microsoft.com/office/drawing/2014/main" id="{2420EA3B-F767-42F4-B916-9E8B46141C97}"/>
                    </a:ext>
                  </a:extLst>
                </p:cNvPr>
                <p:cNvPicPr/>
                <p:nvPr/>
              </p:nvPicPr>
              <p:blipFill>
                <a:blip r:embed="rId420"/>
                <a:stretch>
                  <a:fillRect/>
                </a:stretch>
              </p:blipFill>
              <p:spPr>
                <a:xfrm>
                  <a:off x="3127180" y="4038900"/>
                  <a:ext cx="666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456" name="Freihand 455">
                  <a:extLst>
                    <a:ext uri="{FF2B5EF4-FFF2-40B4-BE49-F238E27FC236}">
                      <a16:creationId xmlns:a16="http://schemas.microsoft.com/office/drawing/2014/main" id="{A05140E4-8D26-42FD-AB25-18F70C6C842B}"/>
                    </a:ext>
                  </a:extLst>
                </p14:cNvPr>
                <p14:cNvContentPartPr/>
                <p14:nvPr/>
              </p14:nvContentPartPr>
              <p14:xfrm>
                <a:off x="3238780" y="4045020"/>
                <a:ext cx="360" cy="360"/>
              </p14:xfrm>
            </p:contentPart>
          </mc:Choice>
          <mc:Fallback>
            <p:pic>
              <p:nvPicPr>
                <p:cNvPr id="456" name="Freihand 455">
                  <a:extLst>
                    <a:ext uri="{FF2B5EF4-FFF2-40B4-BE49-F238E27FC236}">
                      <a16:creationId xmlns:a16="http://schemas.microsoft.com/office/drawing/2014/main" id="{A05140E4-8D26-42FD-AB25-18F70C6C842B}"/>
                    </a:ext>
                  </a:extLst>
                </p:cNvPr>
                <p:cNvPicPr/>
                <p:nvPr/>
              </p:nvPicPr>
              <p:blipFill>
                <a:blip r:embed="rId55"/>
                <a:stretch>
                  <a:fillRect/>
                </a:stretch>
              </p:blipFill>
              <p:spPr>
                <a:xfrm>
                  <a:off x="3234460" y="40407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57" name="Freihand 456">
                  <a:extLst>
                    <a:ext uri="{FF2B5EF4-FFF2-40B4-BE49-F238E27FC236}">
                      <a16:creationId xmlns:a16="http://schemas.microsoft.com/office/drawing/2014/main" id="{468D9B7C-37DE-420A-89E3-70C48B40A445}"/>
                    </a:ext>
                  </a:extLst>
                </p14:cNvPr>
                <p14:cNvContentPartPr/>
                <p14:nvPr/>
              </p14:nvContentPartPr>
              <p14:xfrm>
                <a:off x="3204580" y="3964020"/>
                <a:ext cx="132840" cy="124200"/>
              </p14:xfrm>
            </p:contentPart>
          </mc:Choice>
          <mc:Fallback>
            <p:pic>
              <p:nvPicPr>
                <p:cNvPr id="457" name="Freihand 456">
                  <a:extLst>
                    <a:ext uri="{FF2B5EF4-FFF2-40B4-BE49-F238E27FC236}">
                      <a16:creationId xmlns:a16="http://schemas.microsoft.com/office/drawing/2014/main" id="{468D9B7C-37DE-420A-89E3-70C48B40A445}"/>
                    </a:ext>
                  </a:extLst>
                </p:cNvPr>
                <p:cNvPicPr/>
                <p:nvPr/>
              </p:nvPicPr>
              <p:blipFill>
                <a:blip r:embed="rId423"/>
                <a:stretch>
                  <a:fillRect/>
                </a:stretch>
              </p:blipFill>
              <p:spPr>
                <a:xfrm>
                  <a:off x="3200260" y="3959700"/>
                  <a:ext cx="1414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58" name="Freihand 457">
                  <a:extLst>
                    <a:ext uri="{FF2B5EF4-FFF2-40B4-BE49-F238E27FC236}">
                      <a16:creationId xmlns:a16="http://schemas.microsoft.com/office/drawing/2014/main" id="{61F77A86-0F14-45CB-9D0A-F41EE17E51FE}"/>
                    </a:ext>
                  </a:extLst>
                </p14:cNvPr>
                <p14:cNvContentPartPr/>
                <p14:nvPr/>
              </p14:nvContentPartPr>
              <p14:xfrm>
                <a:off x="3186220" y="3932700"/>
                <a:ext cx="360" cy="360"/>
              </p14:xfrm>
            </p:contentPart>
          </mc:Choice>
          <mc:Fallback>
            <p:pic>
              <p:nvPicPr>
                <p:cNvPr id="458" name="Freihand 457">
                  <a:extLst>
                    <a:ext uri="{FF2B5EF4-FFF2-40B4-BE49-F238E27FC236}">
                      <a16:creationId xmlns:a16="http://schemas.microsoft.com/office/drawing/2014/main" id="{61F77A86-0F14-45CB-9D0A-F41EE17E51FE}"/>
                    </a:ext>
                  </a:extLst>
                </p:cNvPr>
                <p:cNvPicPr/>
                <p:nvPr/>
              </p:nvPicPr>
              <p:blipFill>
                <a:blip r:embed="rId55"/>
                <a:stretch>
                  <a:fillRect/>
                </a:stretch>
              </p:blipFill>
              <p:spPr>
                <a:xfrm>
                  <a:off x="3181900" y="39283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60" name="Freihand 459">
                  <a:extLst>
                    <a:ext uri="{FF2B5EF4-FFF2-40B4-BE49-F238E27FC236}">
                      <a16:creationId xmlns:a16="http://schemas.microsoft.com/office/drawing/2014/main" id="{8B8976CF-5693-4B61-AA88-2E716E02B7D2}"/>
                    </a:ext>
                  </a:extLst>
                </p14:cNvPr>
                <p14:cNvContentPartPr/>
                <p14:nvPr/>
              </p14:nvContentPartPr>
              <p14:xfrm>
                <a:off x="3452980" y="4008300"/>
                <a:ext cx="13320" cy="83520"/>
              </p14:xfrm>
            </p:contentPart>
          </mc:Choice>
          <mc:Fallback>
            <p:pic>
              <p:nvPicPr>
                <p:cNvPr id="460" name="Freihand 459">
                  <a:extLst>
                    <a:ext uri="{FF2B5EF4-FFF2-40B4-BE49-F238E27FC236}">
                      <a16:creationId xmlns:a16="http://schemas.microsoft.com/office/drawing/2014/main" id="{8B8976CF-5693-4B61-AA88-2E716E02B7D2}"/>
                    </a:ext>
                  </a:extLst>
                </p:cNvPr>
                <p:cNvPicPr/>
                <p:nvPr/>
              </p:nvPicPr>
              <p:blipFill>
                <a:blip r:embed="rId426"/>
                <a:stretch>
                  <a:fillRect/>
                </a:stretch>
              </p:blipFill>
              <p:spPr>
                <a:xfrm>
                  <a:off x="3448660" y="4003980"/>
                  <a:ext cx="21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461" name="Freihand 460">
                  <a:extLst>
                    <a:ext uri="{FF2B5EF4-FFF2-40B4-BE49-F238E27FC236}">
                      <a16:creationId xmlns:a16="http://schemas.microsoft.com/office/drawing/2014/main" id="{F3C983E0-B9C1-4B0E-9593-353F9C916894}"/>
                    </a:ext>
                  </a:extLst>
                </p14:cNvPr>
                <p14:cNvContentPartPr/>
                <p14:nvPr/>
              </p14:nvContentPartPr>
              <p14:xfrm>
                <a:off x="3423460" y="4034580"/>
                <a:ext cx="97200" cy="19440"/>
              </p14:xfrm>
            </p:contentPart>
          </mc:Choice>
          <mc:Fallback>
            <p:pic>
              <p:nvPicPr>
                <p:cNvPr id="461" name="Freihand 460">
                  <a:extLst>
                    <a:ext uri="{FF2B5EF4-FFF2-40B4-BE49-F238E27FC236}">
                      <a16:creationId xmlns:a16="http://schemas.microsoft.com/office/drawing/2014/main" id="{F3C983E0-B9C1-4B0E-9593-353F9C916894}"/>
                    </a:ext>
                  </a:extLst>
                </p:cNvPr>
                <p:cNvPicPr/>
                <p:nvPr/>
              </p:nvPicPr>
              <p:blipFill>
                <a:blip r:embed="rId428"/>
                <a:stretch>
                  <a:fillRect/>
                </a:stretch>
              </p:blipFill>
              <p:spPr>
                <a:xfrm>
                  <a:off x="3419140" y="4030260"/>
                  <a:ext cx="1058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462" name="Freihand 461">
                  <a:extLst>
                    <a:ext uri="{FF2B5EF4-FFF2-40B4-BE49-F238E27FC236}">
                      <a16:creationId xmlns:a16="http://schemas.microsoft.com/office/drawing/2014/main" id="{CAEDF320-390A-4B67-861D-6062D2E84A4B}"/>
                    </a:ext>
                  </a:extLst>
                </p14:cNvPr>
                <p14:cNvContentPartPr/>
                <p14:nvPr/>
              </p14:nvContentPartPr>
              <p14:xfrm>
                <a:off x="3581140" y="3971580"/>
                <a:ext cx="79560" cy="105120"/>
              </p14:xfrm>
            </p:contentPart>
          </mc:Choice>
          <mc:Fallback>
            <p:pic>
              <p:nvPicPr>
                <p:cNvPr id="462" name="Freihand 461">
                  <a:extLst>
                    <a:ext uri="{FF2B5EF4-FFF2-40B4-BE49-F238E27FC236}">
                      <a16:creationId xmlns:a16="http://schemas.microsoft.com/office/drawing/2014/main" id="{CAEDF320-390A-4B67-861D-6062D2E84A4B}"/>
                    </a:ext>
                  </a:extLst>
                </p:cNvPr>
                <p:cNvPicPr/>
                <p:nvPr/>
              </p:nvPicPr>
              <p:blipFill>
                <a:blip r:embed="rId430"/>
                <a:stretch>
                  <a:fillRect/>
                </a:stretch>
              </p:blipFill>
              <p:spPr>
                <a:xfrm>
                  <a:off x="3576820" y="3967260"/>
                  <a:ext cx="88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464" name="Freihand 463">
                  <a:extLst>
                    <a:ext uri="{FF2B5EF4-FFF2-40B4-BE49-F238E27FC236}">
                      <a16:creationId xmlns:a16="http://schemas.microsoft.com/office/drawing/2014/main" id="{8F5ACCD0-B37E-4C21-85D1-C4C455344240}"/>
                    </a:ext>
                  </a:extLst>
                </p14:cNvPr>
                <p14:cNvContentPartPr/>
                <p14:nvPr/>
              </p14:nvContentPartPr>
              <p14:xfrm>
                <a:off x="3669340" y="3925860"/>
                <a:ext cx="80640" cy="181440"/>
              </p14:xfrm>
            </p:contentPart>
          </mc:Choice>
          <mc:Fallback>
            <p:pic>
              <p:nvPicPr>
                <p:cNvPr id="464" name="Freihand 463">
                  <a:extLst>
                    <a:ext uri="{FF2B5EF4-FFF2-40B4-BE49-F238E27FC236}">
                      <a16:creationId xmlns:a16="http://schemas.microsoft.com/office/drawing/2014/main" id="{8F5ACCD0-B37E-4C21-85D1-C4C455344240}"/>
                    </a:ext>
                  </a:extLst>
                </p:cNvPr>
                <p:cNvPicPr/>
                <p:nvPr/>
              </p:nvPicPr>
              <p:blipFill>
                <a:blip r:embed="rId432"/>
                <a:stretch>
                  <a:fillRect/>
                </a:stretch>
              </p:blipFill>
              <p:spPr>
                <a:xfrm>
                  <a:off x="3665020" y="3921540"/>
                  <a:ext cx="89280" cy="190080"/>
                </a:xfrm>
                <a:prstGeom prst="rect">
                  <a:avLst/>
                </a:prstGeom>
              </p:spPr>
            </p:pic>
          </mc:Fallback>
        </mc:AlternateContent>
      </p:grpSp>
      <p:grpSp>
        <p:nvGrpSpPr>
          <p:cNvPr id="467" name="Gruppieren 466">
            <a:extLst>
              <a:ext uri="{FF2B5EF4-FFF2-40B4-BE49-F238E27FC236}">
                <a16:creationId xmlns:a16="http://schemas.microsoft.com/office/drawing/2014/main" id="{43290508-8870-4AAE-9342-5C76EF5DED11}"/>
              </a:ext>
            </a:extLst>
          </p:cNvPr>
          <p:cNvGrpSpPr/>
          <p:nvPr/>
        </p:nvGrpSpPr>
        <p:grpSpPr>
          <a:xfrm>
            <a:off x="2252380" y="3918300"/>
            <a:ext cx="324720" cy="280440"/>
            <a:chOff x="2252380" y="3918300"/>
            <a:chExt cx="324720" cy="280440"/>
          </a:xfrm>
        </p:grpSpPr>
        <mc:AlternateContent xmlns:mc="http://schemas.openxmlformats.org/markup-compatibility/2006">
          <mc:Choice xmlns:p14="http://schemas.microsoft.com/office/powerpoint/2010/main" Requires="p14">
            <p:contentPart p14:bwMode="auto" r:id="rId433">
              <p14:nvContentPartPr>
                <p14:cNvPr id="443" name="Freihand 442">
                  <a:extLst>
                    <a:ext uri="{FF2B5EF4-FFF2-40B4-BE49-F238E27FC236}">
                      <a16:creationId xmlns:a16="http://schemas.microsoft.com/office/drawing/2014/main" id="{57626A02-4275-4D24-B669-7E2235F764A8}"/>
                    </a:ext>
                  </a:extLst>
                </p14:cNvPr>
                <p14:cNvContentPartPr/>
                <p14:nvPr/>
              </p14:nvContentPartPr>
              <p14:xfrm>
                <a:off x="2252380" y="4064460"/>
                <a:ext cx="87480" cy="1440"/>
              </p14:xfrm>
            </p:contentPart>
          </mc:Choice>
          <mc:Fallback>
            <p:pic>
              <p:nvPicPr>
                <p:cNvPr id="443" name="Freihand 442">
                  <a:extLst>
                    <a:ext uri="{FF2B5EF4-FFF2-40B4-BE49-F238E27FC236}">
                      <a16:creationId xmlns:a16="http://schemas.microsoft.com/office/drawing/2014/main" id="{57626A02-4275-4D24-B669-7E2235F764A8}"/>
                    </a:ext>
                  </a:extLst>
                </p:cNvPr>
                <p:cNvPicPr/>
                <p:nvPr/>
              </p:nvPicPr>
              <p:blipFill>
                <a:blip r:embed="rId434"/>
                <a:stretch>
                  <a:fillRect/>
                </a:stretch>
              </p:blipFill>
              <p:spPr>
                <a:xfrm>
                  <a:off x="2248060" y="4060140"/>
                  <a:ext cx="961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44" name="Freihand 443">
                  <a:extLst>
                    <a:ext uri="{FF2B5EF4-FFF2-40B4-BE49-F238E27FC236}">
                      <a16:creationId xmlns:a16="http://schemas.microsoft.com/office/drawing/2014/main" id="{EF0658B4-BFEF-4227-8170-0B193A0358CF}"/>
                    </a:ext>
                  </a:extLst>
                </p14:cNvPr>
                <p14:cNvContentPartPr/>
                <p14:nvPr/>
              </p14:nvContentPartPr>
              <p14:xfrm>
                <a:off x="2261380" y="4086060"/>
                <a:ext cx="79560" cy="6480"/>
              </p14:xfrm>
            </p:contentPart>
          </mc:Choice>
          <mc:Fallback>
            <p:pic>
              <p:nvPicPr>
                <p:cNvPr id="444" name="Freihand 443">
                  <a:extLst>
                    <a:ext uri="{FF2B5EF4-FFF2-40B4-BE49-F238E27FC236}">
                      <a16:creationId xmlns:a16="http://schemas.microsoft.com/office/drawing/2014/main" id="{EF0658B4-BFEF-4227-8170-0B193A0358CF}"/>
                    </a:ext>
                  </a:extLst>
                </p:cNvPr>
                <p:cNvPicPr/>
                <p:nvPr/>
              </p:nvPicPr>
              <p:blipFill>
                <a:blip r:embed="rId436"/>
                <a:stretch>
                  <a:fillRect/>
                </a:stretch>
              </p:blipFill>
              <p:spPr>
                <a:xfrm>
                  <a:off x="2257060" y="4081740"/>
                  <a:ext cx="882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45" name="Freihand 444">
                  <a:extLst>
                    <a:ext uri="{FF2B5EF4-FFF2-40B4-BE49-F238E27FC236}">
                      <a16:creationId xmlns:a16="http://schemas.microsoft.com/office/drawing/2014/main" id="{C6765716-20F5-44BE-AC28-3AE9AC75E28D}"/>
                    </a:ext>
                  </a:extLst>
                </p14:cNvPr>
                <p14:cNvContentPartPr/>
                <p14:nvPr/>
              </p14:nvContentPartPr>
              <p14:xfrm>
                <a:off x="2351740" y="4035660"/>
                <a:ext cx="55800" cy="100080"/>
              </p14:xfrm>
            </p:contentPart>
          </mc:Choice>
          <mc:Fallback>
            <p:pic>
              <p:nvPicPr>
                <p:cNvPr id="445" name="Freihand 444">
                  <a:extLst>
                    <a:ext uri="{FF2B5EF4-FFF2-40B4-BE49-F238E27FC236}">
                      <a16:creationId xmlns:a16="http://schemas.microsoft.com/office/drawing/2014/main" id="{C6765716-20F5-44BE-AC28-3AE9AC75E28D}"/>
                    </a:ext>
                  </a:extLst>
                </p:cNvPr>
                <p:cNvPicPr/>
                <p:nvPr/>
              </p:nvPicPr>
              <p:blipFill>
                <a:blip r:embed="rId438"/>
                <a:stretch>
                  <a:fillRect/>
                </a:stretch>
              </p:blipFill>
              <p:spPr>
                <a:xfrm>
                  <a:off x="2347420" y="4031340"/>
                  <a:ext cx="64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66" name="Freihand 465">
                  <a:extLst>
                    <a:ext uri="{FF2B5EF4-FFF2-40B4-BE49-F238E27FC236}">
                      <a16:creationId xmlns:a16="http://schemas.microsoft.com/office/drawing/2014/main" id="{75783D1E-4EE3-4962-A1F1-E45E4210880F}"/>
                    </a:ext>
                  </a:extLst>
                </p14:cNvPr>
                <p14:cNvContentPartPr/>
                <p14:nvPr/>
              </p14:nvContentPartPr>
              <p14:xfrm>
                <a:off x="2478460" y="3918300"/>
                <a:ext cx="98640" cy="280440"/>
              </p14:xfrm>
            </p:contentPart>
          </mc:Choice>
          <mc:Fallback>
            <p:pic>
              <p:nvPicPr>
                <p:cNvPr id="466" name="Freihand 465">
                  <a:extLst>
                    <a:ext uri="{FF2B5EF4-FFF2-40B4-BE49-F238E27FC236}">
                      <a16:creationId xmlns:a16="http://schemas.microsoft.com/office/drawing/2014/main" id="{75783D1E-4EE3-4962-A1F1-E45E4210880F}"/>
                    </a:ext>
                  </a:extLst>
                </p:cNvPr>
                <p:cNvPicPr/>
                <p:nvPr/>
              </p:nvPicPr>
              <p:blipFill>
                <a:blip r:embed="rId440"/>
                <a:stretch>
                  <a:fillRect/>
                </a:stretch>
              </p:blipFill>
              <p:spPr>
                <a:xfrm>
                  <a:off x="2474140" y="3913980"/>
                  <a:ext cx="107280" cy="289080"/>
                </a:xfrm>
                <a:prstGeom prst="rect">
                  <a:avLst/>
                </a:prstGeom>
              </p:spPr>
            </p:pic>
          </mc:Fallback>
        </mc:AlternateContent>
      </p:grpSp>
      <p:grpSp>
        <p:nvGrpSpPr>
          <p:cNvPr id="485" name="Gruppieren 484">
            <a:extLst>
              <a:ext uri="{FF2B5EF4-FFF2-40B4-BE49-F238E27FC236}">
                <a16:creationId xmlns:a16="http://schemas.microsoft.com/office/drawing/2014/main" id="{96845BA8-7D86-4707-B68E-76CCE5347DB4}"/>
              </a:ext>
            </a:extLst>
          </p:cNvPr>
          <p:cNvGrpSpPr/>
          <p:nvPr/>
        </p:nvGrpSpPr>
        <p:grpSpPr>
          <a:xfrm>
            <a:off x="3859060" y="3868620"/>
            <a:ext cx="613080" cy="381960"/>
            <a:chOff x="3859060" y="3868620"/>
            <a:chExt cx="613080" cy="381960"/>
          </a:xfrm>
        </p:grpSpPr>
        <mc:AlternateContent xmlns:mc="http://schemas.openxmlformats.org/markup-compatibility/2006">
          <mc:Choice xmlns:p14="http://schemas.microsoft.com/office/powerpoint/2010/main" Requires="p14">
            <p:contentPart p14:bwMode="auto" r:id="rId441">
              <p14:nvContentPartPr>
                <p14:cNvPr id="468" name="Freihand 467">
                  <a:extLst>
                    <a:ext uri="{FF2B5EF4-FFF2-40B4-BE49-F238E27FC236}">
                      <a16:creationId xmlns:a16="http://schemas.microsoft.com/office/drawing/2014/main" id="{B3A21D8D-4231-4395-8F03-8000CCDF3ED5}"/>
                    </a:ext>
                  </a:extLst>
                </p14:cNvPr>
                <p14:cNvContentPartPr/>
                <p14:nvPr/>
              </p14:nvContentPartPr>
              <p14:xfrm>
                <a:off x="3859060" y="3994980"/>
                <a:ext cx="109800" cy="7920"/>
              </p14:xfrm>
            </p:contentPart>
          </mc:Choice>
          <mc:Fallback>
            <p:pic>
              <p:nvPicPr>
                <p:cNvPr id="468" name="Freihand 467">
                  <a:extLst>
                    <a:ext uri="{FF2B5EF4-FFF2-40B4-BE49-F238E27FC236}">
                      <a16:creationId xmlns:a16="http://schemas.microsoft.com/office/drawing/2014/main" id="{B3A21D8D-4231-4395-8F03-8000CCDF3ED5}"/>
                    </a:ext>
                  </a:extLst>
                </p:cNvPr>
                <p:cNvPicPr/>
                <p:nvPr/>
              </p:nvPicPr>
              <p:blipFill>
                <a:blip r:embed="rId442"/>
                <a:stretch>
                  <a:fillRect/>
                </a:stretch>
              </p:blipFill>
              <p:spPr>
                <a:xfrm>
                  <a:off x="3854740" y="3990660"/>
                  <a:ext cx="118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469" name="Freihand 468">
                  <a:extLst>
                    <a:ext uri="{FF2B5EF4-FFF2-40B4-BE49-F238E27FC236}">
                      <a16:creationId xmlns:a16="http://schemas.microsoft.com/office/drawing/2014/main" id="{A02AAC21-220C-49D4-92BE-C1F37DAB2A17}"/>
                    </a:ext>
                  </a:extLst>
                </p14:cNvPr>
                <p14:cNvContentPartPr/>
                <p14:nvPr/>
              </p14:nvContentPartPr>
              <p14:xfrm>
                <a:off x="3876700" y="4014060"/>
                <a:ext cx="87480" cy="2520"/>
              </p14:xfrm>
            </p:contentPart>
          </mc:Choice>
          <mc:Fallback>
            <p:pic>
              <p:nvPicPr>
                <p:cNvPr id="469" name="Freihand 468">
                  <a:extLst>
                    <a:ext uri="{FF2B5EF4-FFF2-40B4-BE49-F238E27FC236}">
                      <a16:creationId xmlns:a16="http://schemas.microsoft.com/office/drawing/2014/main" id="{A02AAC21-220C-49D4-92BE-C1F37DAB2A17}"/>
                    </a:ext>
                  </a:extLst>
                </p:cNvPr>
                <p:cNvPicPr/>
                <p:nvPr/>
              </p:nvPicPr>
              <p:blipFill>
                <a:blip r:embed="rId434"/>
                <a:stretch>
                  <a:fillRect/>
                </a:stretch>
              </p:blipFill>
              <p:spPr>
                <a:xfrm>
                  <a:off x="3872380" y="4009740"/>
                  <a:ext cx="961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471" name="Freihand 470">
                  <a:extLst>
                    <a:ext uri="{FF2B5EF4-FFF2-40B4-BE49-F238E27FC236}">
                      <a16:creationId xmlns:a16="http://schemas.microsoft.com/office/drawing/2014/main" id="{BB486F40-309B-44A8-ACBD-EF5C7481CEAE}"/>
                    </a:ext>
                  </a:extLst>
                </p14:cNvPr>
                <p14:cNvContentPartPr/>
                <p14:nvPr/>
              </p14:nvContentPartPr>
              <p14:xfrm>
                <a:off x="4090900" y="3868620"/>
                <a:ext cx="111600" cy="93600"/>
              </p14:xfrm>
            </p:contentPart>
          </mc:Choice>
          <mc:Fallback>
            <p:pic>
              <p:nvPicPr>
                <p:cNvPr id="471" name="Freihand 470">
                  <a:extLst>
                    <a:ext uri="{FF2B5EF4-FFF2-40B4-BE49-F238E27FC236}">
                      <a16:creationId xmlns:a16="http://schemas.microsoft.com/office/drawing/2014/main" id="{BB486F40-309B-44A8-ACBD-EF5C7481CEAE}"/>
                    </a:ext>
                  </a:extLst>
                </p:cNvPr>
                <p:cNvPicPr/>
                <p:nvPr/>
              </p:nvPicPr>
              <p:blipFill>
                <a:blip r:embed="rId445"/>
                <a:stretch>
                  <a:fillRect/>
                </a:stretch>
              </p:blipFill>
              <p:spPr>
                <a:xfrm>
                  <a:off x="4086580" y="3864300"/>
                  <a:ext cx="120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473" name="Freihand 472">
                  <a:extLst>
                    <a:ext uri="{FF2B5EF4-FFF2-40B4-BE49-F238E27FC236}">
                      <a16:creationId xmlns:a16="http://schemas.microsoft.com/office/drawing/2014/main" id="{1A6C29A1-638C-46A6-A774-A9C6EC7FCFD7}"/>
                    </a:ext>
                  </a:extLst>
                </p14:cNvPr>
                <p14:cNvContentPartPr/>
                <p14:nvPr/>
              </p14:nvContentPartPr>
              <p14:xfrm>
                <a:off x="4204300" y="3929100"/>
                <a:ext cx="29880" cy="88920"/>
              </p14:xfrm>
            </p:contentPart>
          </mc:Choice>
          <mc:Fallback>
            <p:pic>
              <p:nvPicPr>
                <p:cNvPr id="473" name="Freihand 472">
                  <a:extLst>
                    <a:ext uri="{FF2B5EF4-FFF2-40B4-BE49-F238E27FC236}">
                      <a16:creationId xmlns:a16="http://schemas.microsoft.com/office/drawing/2014/main" id="{1A6C29A1-638C-46A6-A774-A9C6EC7FCFD7}"/>
                    </a:ext>
                  </a:extLst>
                </p:cNvPr>
                <p:cNvPicPr/>
                <p:nvPr/>
              </p:nvPicPr>
              <p:blipFill>
                <a:blip r:embed="rId447"/>
                <a:stretch>
                  <a:fillRect/>
                </a:stretch>
              </p:blipFill>
              <p:spPr>
                <a:xfrm>
                  <a:off x="4199980" y="3924780"/>
                  <a:ext cx="38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474" name="Freihand 473">
                  <a:extLst>
                    <a:ext uri="{FF2B5EF4-FFF2-40B4-BE49-F238E27FC236}">
                      <a16:creationId xmlns:a16="http://schemas.microsoft.com/office/drawing/2014/main" id="{A5109249-E97C-434B-B267-4AD011311986}"/>
                    </a:ext>
                  </a:extLst>
                </p14:cNvPr>
                <p14:cNvContentPartPr/>
                <p14:nvPr/>
              </p14:nvContentPartPr>
              <p14:xfrm>
                <a:off x="4283500" y="3885180"/>
                <a:ext cx="52920" cy="78120"/>
              </p14:xfrm>
            </p:contentPart>
          </mc:Choice>
          <mc:Fallback>
            <p:pic>
              <p:nvPicPr>
                <p:cNvPr id="474" name="Freihand 473">
                  <a:extLst>
                    <a:ext uri="{FF2B5EF4-FFF2-40B4-BE49-F238E27FC236}">
                      <a16:creationId xmlns:a16="http://schemas.microsoft.com/office/drawing/2014/main" id="{A5109249-E97C-434B-B267-4AD011311986}"/>
                    </a:ext>
                  </a:extLst>
                </p:cNvPr>
                <p:cNvPicPr/>
                <p:nvPr/>
              </p:nvPicPr>
              <p:blipFill>
                <a:blip r:embed="rId449"/>
                <a:stretch>
                  <a:fillRect/>
                </a:stretch>
              </p:blipFill>
              <p:spPr>
                <a:xfrm>
                  <a:off x="4279180" y="3880860"/>
                  <a:ext cx="61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475" name="Freihand 474">
                  <a:extLst>
                    <a:ext uri="{FF2B5EF4-FFF2-40B4-BE49-F238E27FC236}">
                      <a16:creationId xmlns:a16="http://schemas.microsoft.com/office/drawing/2014/main" id="{39470B97-D8A5-43B4-BF19-EDD63990E84D}"/>
                    </a:ext>
                  </a:extLst>
                </p14:cNvPr>
                <p14:cNvContentPartPr/>
                <p14:nvPr/>
              </p14:nvContentPartPr>
              <p14:xfrm>
                <a:off x="4347580" y="3898500"/>
                <a:ext cx="52200" cy="79200"/>
              </p14:xfrm>
            </p:contentPart>
          </mc:Choice>
          <mc:Fallback>
            <p:pic>
              <p:nvPicPr>
                <p:cNvPr id="475" name="Freihand 474">
                  <a:extLst>
                    <a:ext uri="{FF2B5EF4-FFF2-40B4-BE49-F238E27FC236}">
                      <a16:creationId xmlns:a16="http://schemas.microsoft.com/office/drawing/2014/main" id="{39470B97-D8A5-43B4-BF19-EDD63990E84D}"/>
                    </a:ext>
                  </a:extLst>
                </p:cNvPr>
                <p:cNvPicPr/>
                <p:nvPr/>
              </p:nvPicPr>
              <p:blipFill>
                <a:blip r:embed="rId451"/>
                <a:stretch>
                  <a:fillRect/>
                </a:stretch>
              </p:blipFill>
              <p:spPr>
                <a:xfrm>
                  <a:off x="4343260" y="3894180"/>
                  <a:ext cx="60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476" name="Freihand 475">
                  <a:extLst>
                    <a:ext uri="{FF2B5EF4-FFF2-40B4-BE49-F238E27FC236}">
                      <a16:creationId xmlns:a16="http://schemas.microsoft.com/office/drawing/2014/main" id="{FDA81A48-5825-4F98-9DD1-205618EC0A84}"/>
                    </a:ext>
                  </a:extLst>
                </p14:cNvPr>
                <p14:cNvContentPartPr/>
                <p14:nvPr/>
              </p14:nvContentPartPr>
              <p14:xfrm>
                <a:off x="4364140" y="3869340"/>
                <a:ext cx="73080" cy="11520"/>
              </p14:xfrm>
            </p:contentPart>
          </mc:Choice>
          <mc:Fallback>
            <p:pic>
              <p:nvPicPr>
                <p:cNvPr id="476" name="Freihand 475">
                  <a:extLst>
                    <a:ext uri="{FF2B5EF4-FFF2-40B4-BE49-F238E27FC236}">
                      <a16:creationId xmlns:a16="http://schemas.microsoft.com/office/drawing/2014/main" id="{FDA81A48-5825-4F98-9DD1-205618EC0A84}"/>
                    </a:ext>
                  </a:extLst>
                </p:cNvPr>
                <p:cNvPicPr/>
                <p:nvPr/>
              </p:nvPicPr>
              <p:blipFill>
                <a:blip r:embed="rId453"/>
                <a:stretch>
                  <a:fillRect/>
                </a:stretch>
              </p:blipFill>
              <p:spPr>
                <a:xfrm>
                  <a:off x="4359820" y="3865020"/>
                  <a:ext cx="81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477" name="Freihand 476">
                  <a:extLst>
                    <a:ext uri="{FF2B5EF4-FFF2-40B4-BE49-F238E27FC236}">
                      <a16:creationId xmlns:a16="http://schemas.microsoft.com/office/drawing/2014/main" id="{2557D77C-75F8-4CFC-A0B5-BDA0D69143AE}"/>
                    </a:ext>
                  </a:extLst>
                </p14:cNvPr>
                <p14:cNvContentPartPr/>
                <p14:nvPr/>
              </p14:nvContentPartPr>
              <p14:xfrm>
                <a:off x="4077580" y="4023060"/>
                <a:ext cx="351000" cy="23760"/>
              </p14:xfrm>
            </p:contentPart>
          </mc:Choice>
          <mc:Fallback>
            <p:pic>
              <p:nvPicPr>
                <p:cNvPr id="477" name="Freihand 476">
                  <a:extLst>
                    <a:ext uri="{FF2B5EF4-FFF2-40B4-BE49-F238E27FC236}">
                      <a16:creationId xmlns:a16="http://schemas.microsoft.com/office/drawing/2014/main" id="{2557D77C-75F8-4CFC-A0B5-BDA0D69143AE}"/>
                    </a:ext>
                  </a:extLst>
                </p:cNvPr>
                <p:cNvPicPr/>
                <p:nvPr/>
              </p:nvPicPr>
              <p:blipFill>
                <a:blip r:embed="rId455"/>
                <a:stretch>
                  <a:fillRect/>
                </a:stretch>
              </p:blipFill>
              <p:spPr>
                <a:xfrm>
                  <a:off x="4073260" y="4018740"/>
                  <a:ext cx="3596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479" name="Freihand 478">
                  <a:extLst>
                    <a:ext uri="{FF2B5EF4-FFF2-40B4-BE49-F238E27FC236}">
                      <a16:creationId xmlns:a16="http://schemas.microsoft.com/office/drawing/2014/main" id="{AD785558-B812-428A-ACD0-1536663AC7B0}"/>
                    </a:ext>
                  </a:extLst>
                </p14:cNvPr>
                <p14:cNvContentPartPr/>
                <p14:nvPr/>
              </p14:nvContentPartPr>
              <p14:xfrm>
                <a:off x="4006660" y="4095780"/>
                <a:ext cx="106920" cy="108720"/>
              </p14:xfrm>
            </p:contentPart>
          </mc:Choice>
          <mc:Fallback>
            <p:pic>
              <p:nvPicPr>
                <p:cNvPr id="479" name="Freihand 478">
                  <a:extLst>
                    <a:ext uri="{FF2B5EF4-FFF2-40B4-BE49-F238E27FC236}">
                      <a16:creationId xmlns:a16="http://schemas.microsoft.com/office/drawing/2014/main" id="{AD785558-B812-428A-ACD0-1536663AC7B0}"/>
                    </a:ext>
                  </a:extLst>
                </p:cNvPr>
                <p:cNvPicPr/>
                <p:nvPr/>
              </p:nvPicPr>
              <p:blipFill>
                <a:blip r:embed="rId457"/>
                <a:stretch>
                  <a:fillRect/>
                </a:stretch>
              </p:blipFill>
              <p:spPr>
                <a:xfrm>
                  <a:off x="4002340" y="4091460"/>
                  <a:ext cx="115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480" name="Freihand 479">
                  <a:extLst>
                    <a:ext uri="{FF2B5EF4-FFF2-40B4-BE49-F238E27FC236}">
                      <a16:creationId xmlns:a16="http://schemas.microsoft.com/office/drawing/2014/main" id="{9953BA11-D0C5-43F6-8983-5437DB230552}"/>
                    </a:ext>
                  </a:extLst>
                </p14:cNvPr>
                <p14:cNvContentPartPr/>
                <p14:nvPr/>
              </p14:nvContentPartPr>
              <p14:xfrm>
                <a:off x="4163620" y="4160220"/>
                <a:ext cx="15120" cy="90360"/>
              </p14:xfrm>
            </p:contentPart>
          </mc:Choice>
          <mc:Fallback>
            <p:pic>
              <p:nvPicPr>
                <p:cNvPr id="480" name="Freihand 479">
                  <a:extLst>
                    <a:ext uri="{FF2B5EF4-FFF2-40B4-BE49-F238E27FC236}">
                      <a16:creationId xmlns:a16="http://schemas.microsoft.com/office/drawing/2014/main" id="{9953BA11-D0C5-43F6-8983-5437DB230552}"/>
                    </a:ext>
                  </a:extLst>
                </p:cNvPr>
                <p:cNvPicPr/>
                <p:nvPr/>
              </p:nvPicPr>
              <p:blipFill>
                <a:blip r:embed="rId459"/>
                <a:stretch>
                  <a:fillRect/>
                </a:stretch>
              </p:blipFill>
              <p:spPr>
                <a:xfrm>
                  <a:off x="4159300" y="4155900"/>
                  <a:ext cx="23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482" name="Freihand 481">
                  <a:extLst>
                    <a:ext uri="{FF2B5EF4-FFF2-40B4-BE49-F238E27FC236}">
                      <a16:creationId xmlns:a16="http://schemas.microsoft.com/office/drawing/2014/main" id="{B53558C5-E7E3-4B38-BD02-F429CA6D9CDC}"/>
                    </a:ext>
                  </a:extLst>
                </p14:cNvPr>
                <p14:cNvContentPartPr/>
                <p14:nvPr/>
              </p14:nvContentPartPr>
              <p14:xfrm>
                <a:off x="4222300" y="4090740"/>
                <a:ext cx="87480" cy="99720"/>
              </p14:xfrm>
            </p:contentPart>
          </mc:Choice>
          <mc:Fallback>
            <p:pic>
              <p:nvPicPr>
                <p:cNvPr id="482" name="Freihand 481">
                  <a:extLst>
                    <a:ext uri="{FF2B5EF4-FFF2-40B4-BE49-F238E27FC236}">
                      <a16:creationId xmlns:a16="http://schemas.microsoft.com/office/drawing/2014/main" id="{B53558C5-E7E3-4B38-BD02-F429CA6D9CDC}"/>
                    </a:ext>
                  </a:extLst>
                </p:cNvPr>
                <p:cNvPicPr/>
                <p:nvPr/>
              </p:nvPicPr>
              <p:blipFill>
                <a:blip r:embed="rId461"/>
                <a:stretch>
                  <a:fillRect/>
                </a:stretch>
              </p:blipFill>
              <p:spPr>
                <a:xfrm>
                  <a:off x="4217980" y="4086420"/>
                  <a:ext cx="96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483" name="Freihand 482">
                  <a:extLst>
                    <a:ext uri="{FF2B5EF4-FFF2-40B4-BE49-F238E27FC236}">
                      <a16:creationId xmlns:a16="http://schemas.microsoft.com/office/drawing/2014/main" id="{01F0BF2B-F37E-49A3-8862-9434DB904AF9}"/>
                    </a:ext>
                  </a:extLst>
                </p14:cNvPr>
                <p14:cNvContentPartPr/>
                <p14:nvPr/>
              </p14:nvContentPartPr>
              <p14:xfrm>
                <a:off x="4234540" y="4125660"/>
                <a:ext cx="105120" cy="12240"/>
              </p14:xfrm>
            </p:contentPart>
          </mc:Choice>
          <mc:Fallback>
            <p:pic>
              <p:nvPicPr>
                <p:cNvPr id="483" name="Freihand 482">
                  <a:extLst>
                    <a:ext uri="{FF2B5EF4-FFF2-40B4-BE49-F238E27FC236}">
                      <a16:creationId xmlns:a16="http://schemas.microsoft.com/office/drawing/2014/main" id="{01F0BF2B-F37E-49A3-8862-9434DB904AF9}"/>
                    </a:ext>
                  </a:extLst>
                </p:cNvPr>
                <p:cNvPicPr/>
                <p:nvPr/>
              </p:nvPicPr>
              <p:blipFill>
                <a:blip r:embed="rId463"/>
                <a:stretch>
                  <a:fillRect/>
                </a:stretch>
              </p:blipFill>
              <p:spPr>
                <a:xfrm>
                  <a:off x="4230220" y="4121340"/>
                  <a:ext cx="1137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484" name="Freihand 483">
                  <a:extLst>
                    <a:ext uri="{FF2B5EF4-FFF2-40B4-BE49-F238E27FC236}">
                      <a16:creationId xmlns:a16="http://schemas.microsoft.com/office/drawing/2014/main" id="{325A5A04-B39F-4F2F-8EE2-A815B2448664}"/>
                    </a:ext>
                  </a:extLst>
                </p14:cNvPr>
                <p14:cNvContentPartPr/>
                <p14:nvPr/>
              </p14:nvContentPartPr>
              <p14:xfrm>
                <a:off x="4331020" y="4075980"/>
                <a:ext cx="141120" cy="144000"/>
              </p14:xfrm>
            </p:contentPart>
          </mc:Choice>
          <mc:Fallback>
            <p:pic>
              <p:nvPicPr>
                <p:cNvPr id="484" name="Freihand 483">
                  <a:extLst>
                    <a:ext uri="{FF2B5EF4-FFF2-40B4-BE49-F238E27FC236}">
                      <a16:creationId xmlns:a16="http://schemas.microsoft.com/office/drawing/2014/main" id="{325A5A04-B39F-4F2F-8EE2-A815B2448664}"/>
                    </a:ext>
                  </a:extLst>
                </p:cNvPr>
                <p:cNvPicPr/>
                <p:nvPr/>
              </p:nvPicPr>
              <p:blipFill>
                <a:blip r:embed="rId465"/>
                <a:stretch>
                  <a:fillRect/>
                </a:stretch>
              </p:blipFill>
              <p:spPr>
                <a:xfrm>
                  <a:off x="4326700" y="4071660"/>
                  <a:ext cx="149760" cy="152640"/>
                </a:xfrm>
                <a:prstGeom prst="rect">
                  <a:avLst/>
                </a:prstGeom>
              </p:spPr>
            </p:pic>
          </mc:Fallback>
        </mc:AlternateContent>
      </p:grpSp>
      <p:grpSp>
        <p:nvGrpSpPr>
          <p:cNvPr id="514" name="Gruppieren 513">
            <a:extLst>
              <a:ext uri="{FF2B5EF4-FFF2-40B4-BE49-F238E27FC236}">
                <a16:creationId xmlns:a16="http://schemas.microsoft.com/office/drawing/2014/main" id="{7B8A84FB-84B6-4493-95A9-13B6D76845D1}"/>
              </a:ext>
            </a:extLst>
          </p:cNvPr>
          <p:cNvGrpSpPr/>
          <p:nvPr/>
        </p:nvGrpSpPr>
        <p:grpSpPr>
          <a:xfrm>
            <a:off x="6457540" y="720060"/>
            <a:ext cx="5167800" cy="1659240"/>
            <a:chOff x="6457540" y="720060"/>
            <a:chExt cx="5167800" cy="1659240"/>
          </a:xfrm>
        </p:grpSpPr>
        <mc:AlternateContent xmlns:mc="http://schemas.openxmlformats.org/markup-compatibility/2006">
          <mc:Choice xmlns:p14="http://schemas.microsoft.com/office/powerpoint/2010/main" Requires="p14">
            <p:contentPart p14:bwMode="auto" r:id="rId466">
              <p14:nvContentPartPr>
                <p14:cNvPr id="69" name="Freihand 68">
                  <a:extLst>
                    <a:ext uri="{FF2B5EF4-FFF2-40B4-BE49-F238E27FC236}">
                      <a16:creationId xmlns:a16="http://schemas.microsoft.com/office/drawing/2014/main" id="{9EBDBF14-1BA8-4A91-A8B6-3841CF9EC5E9}"/>
                    </a:ext>
                  </a:extLst>
                </p14:cNvPr>
                <p14:cNvContentPartPr/>
                <p14:nvPr/>
              </p14:nvContentPartPr>
              <p14:xfrm>
                <a:off x="7681180" y="815100"/>
                <a:ext cx="154080" cy="34920"/>
              </p14:xfrm>
            </p:contentPart>
          </mc:Choice>
          <mc:Fallback>
            <p:pic>
              <p:nvPicPr>
                <p:cNvPr id="69" name="Freihand 68">
                  <a:extLst>
                    <a:ext uri="{FF2B5EF4-FFF2-40B4-BE49-F238E27FC236}">
                      <a16:creationId xmlns:a16="http://schemas.microsoft.com/office/drawing/2014/main" id="{9EBDBF14-1BA8-4A91-A8B6-3841CF9EC5E9}"/>
                    </a:ext>
                  </a:extLst>
                </p:cNvPr>
                <p:cNvPicPr/>
                <p:nvPr/>
              </p:nvPicPr>
              <p:blipFill>
                <a:blip r:embed="rId467"/>
                <a:stretch>
                  <a:fillRect/>
                </a:stretch>
              </p:blipFill>
              <p:spPr>
                <a:xfrm>
                  <a:off x="7676860" y="810780"/>
                  <a:ext cx="1627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70" name="Freihand 69">
                  <a:extLst>
                    <a:ext uri="{FF2B5EF4-FFF2-40B4-BE49-F238E27FC236}">
                      <a16:creationId xmlns:a16="http://schemas.microsoft.com/office/drawing/2014/main" id="{B20C84EC-6A6E-4B24-A646-589CCB6BF5FD}"/>
                    </a:ext>
                  </a:extLst>
                </p14:cNvPr>
                <p14:cNvContentPartPr/>
                <p14:nvPr/>
              </p14:nvContentPartPr>
              <p14:xfrm>
                <a:off x="7681900" y="865500"/>
                <a:ext cx="153720" cy="4320"/>
              </p14:xfrm>
            </p:contentPart>
          </mc:Choice>
          <mc:Fallback>
            <p:pic>
              <p:nvPicPr>
                <p:cNvPr id="70" name="Freihand 69">
                  <a:extLst>
                    <a:ext uri="{FF2B5EF4-FFF2-40B4-BE49-F238E27FC236}">
                      <a16:creationId xmlns:a16="http://schemas.microsoft.com/office/drawing/2014/main" id="{B20C84EC-6A6E-4B24-A646-589CCB6BF5FD}"/>
                    </a:ext>
                  </a:extLst>
                </p:cNvPr>
                <p:cNvPicPr/>
                <p:nvPr/>
              </p:nvPicPr>
              <p:blipFill>
                <a:blip r:embed="rId469"/>
                <a:stretch>
                  <a:fillRect/>
                </a:stretch>
              </p:blipFill>
              <p:spPr>
                <a:xfrm>
                  <a:off x="7677580" y="861180"/>
                  <a:ext cx="1623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71" name="Freihand 70">
                  <a:extLst>
                    <a:ext uri="{FF2B5EF4-FFF2-40B4-BE49-F238E27FC236}">
                      <a16:creationId xmlns:a16="http://schemas.microsoft.com/office/drawing/2014/main" id="{0BB98F24-2F3E-49E7-8A4D-C53A4330E05E}"/>
                    </a:ext>
                  </a:extLst>
                </p14:cNvPr>
                <p14:cNvContentPartPr/>
                <p14:nvPr/>
              </p14:nvContentPartPr>
              <p14:xfrm>
                <a:off x="7856140" y="810060"/>
                <a:ext cx="103680" cy="122040"/>
              </p14:xfrm>
            </p:contentPart>
          </mc:Choice>
          <mc:Fallback>
            <p:pic>
              <p:nvPicPr>
                <p:cNvPr id="71" name="Freihand 70">
                  <a:extLst>
                    <a:ext uri="{FF2B5EF4-FFF2-40B4-BE49-F238E27FC236}">
                      <a16:creationId xmlns:a16="http://schemas.microsoft.com/office/drawing/2014/main" id="{0BB98F24-2F3E-49E7-8A4D-C53A4330E05E}"/>
                    </a:ext>
                  </a:extLst>
                </p:cNvPr>
                <p:cNvPicPr/>
                <p:nvPr/>
              </p:nvPicPr>
              <p:blipFill>
                <a:blip r:embed="rId471"/>
                <a:stretch>
                  <a:fillRect/>
                </a:stretch>
              </p:blipFill>
              <p:spPr>
                <a:xfrm>
                  <a:off x="7851820" y="805740"/>
                  <a:ext cx="112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73" name="Freihand 72">
                  <a:extLst>
                    <a:ext uri="{FF2B5EF4-FFF2-40B4-BE49-F238E27FC236}">
                      <a16:creationId xmlns:a16="http://schemas.microsoft.com/office/drawing/2014/main" id="{FAB88406-25DA-429D-9445-3C053EAFA805}"/>
                    </a:ext>
                  </a:extLst>
                </p14:cNvPr>
                <p14:cNvContentPartPr/>
                <p14:nvPr/>
              </p14:nvContentPartPr>
              <p14:xfrm>
                <a:off x="8139100" y="778380"/>
                <a:ext cx="19080" cy="102600"/>
              </p14:xfrm>
            </p:contentPart>
          </mc:Choice>
          <mc:Fallback>
            <p:pic>
              <p:nvPicPr>
                <p:cNvPr id="73" name="Freihand 72">
                  <a:extLst>
                    <a:ext uri="{FF2B5EF4-FFF2-40B4-BE49-F238E27FC236}">
                      <a16:creationId xmlns:a16="http://schemas.microsoft.com/office/drawing/2014/main" id="{FAB88406-25DA-429D-9445-3C053EAFA805}"/>
                    </a:ext>
                  </a:extLst>
                </p:cNvPr>
                <p:cNvPicPr/>
                <p:nvPr/>
              </p:nvPicPr>
              <p:blipFill>
                <a:blip r:embed="rId473"/>
                <a:stretch>
                  <a:fillRect/>
                </a:stretch>
              </p:blipFill>
              <p:spPr>
                <a:xfrm>
                  <a:off x="8134780" y="774060"/>
                  <a:ext cx="27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74" name="Freihand 73">
                  <a:extLst>
                    <a:ext uri="{FF2B5EF4-FFF2-40B4-BE49-F238E27FC236}">
                      <a16:creationId xmlns:a16="http://schemas.microsoft.com/office/drawing/2014/main" id="{8DD2ED2B-20E1-4719-9894-E76FE3AAB7E5}"/>
                    </a:ext>
                  </a:extLst>
                </p14:cNvPr>
                <p14:cNvContentPartPr/>
                <p14:nvPr/>
              </p14:nvContentPartPr>
              <p14:xfrm>
                <a:off x="8078980" y="758940"/>
                <a:ext cx="136440" cy="135000"/>
              </p14:xfrm>
            </p:contentPart>
          </mc:Choice>
          <mc:Fallback>
            <p:pic>
              <p:nvPicPr>
                <p:cNvPr id="74" name="Freihand 73">
                  <a:extLst>
                    <a:ext uri="{FF2B5EF4-FFF2-40B4-BE49-F238E27FC236}">
                      <a16:creationId xmlns:a16="http://schemas.microsoft.com/office/drawing/2014/main" id="{8DD2ED2B-20E1-4719-9894-E76FE3AAB7E5}"/>
                    </a:ext>
                  </a:extLst>
                </p:cNvPr>
                <p:cNvPicPr/>
                <p:nvPr/>
              </p:nvPicPr>
              <p:blipFill>
                <a:blip r:embed="rId475"/>
                <a:stretch>
                  <a:fillRect/>
                </a:stretch>
              </p:blipFill>
              <p:spPr>
                <a:xfrm>
                  <a:off x="8074660" y="754620"/>
                  <a:ext cx="145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75" name="Freihand 74">
                  <a:extLst>
                    <a:ext uri="{FF2B5EF4-FFF2-40B4-BE49-F238E27FC236}">
                      <a16:creationId xmlns:a16="http://schemas.microsoft.com/office/drawing/2014/main" id="{B2A983EC-F21F-4FDE-97F4-BEE25E351705}"/>
                    </a:ext>
                  </a:extLst>
                </p14:cNvPr>
                <p14:cNvContentPartPr/>
                <p14:nvPr/>
              </p14:nvContentPartPr>
              <p14:xfrm>
                <a:off x="8263300" y="801420"/>
                <a:ext cx="11880" cy="60840"/>
              </p14:xfrm>
            </p:contentPart>
          </mc:Choice>
          <mc:Fallback>
            <p:pic>
              <p:nvPicPr>
                <p:cNvPr id="75" name="Freihand 74">
                  <a:extLst>
                    <a:ext uri="{FF2B5EF4-FFF2-40B4-BE49-F238E27FC236}">
                      <a16:creationId xmlns:a16="http://schemas.microsoft.com/office/drawing/2014/main" id="{B2A983EC-F21F-4FDE-97F4-BEE25E351705}"/>
                    </a:ext>
                  </a:extLst>
                </p:cNvPr>
                <p:cNvPicPr/>
                <p:nvPr/>
              </p:nvPicPr>
              <p:blipFill>
                <a:blip r:embed="rId477"/>
                <a:stretch>
                  <a:fillRect/>
                </a:stretch>
              </p:blipFill>
              <p:spPr>
                <a:xfrm>
                  <a:off x="8258980" y="797100"/>
                  <a:ext cx="205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76" name="Freihand 75">
                  <a:extLst>
                    <a:ext uri="{FF2B5EF4-FFF2-40B4-BE49-F238E27FC236}">
                      <a16:creationId xmlns:a16="http://schemas.microsoft.com/office/drawing/2014/main" id="{0D421142-8645-4181-867F-0107F73B8447}"/>
                    </a:ext>
                  </a:extLst>
                </p14:cNvPr>
                <p14:cNvContentPartPr/>
                <p14:nvPr/>
              </p14:nvContentPartPr>
              <p14:xfrm>
                <a:off x="8339980" y="789540"/>
                <a:ext cx="27720" cy="83520"/>
              </p14:xfrm>
            </p:contentPart>
          </mc:Choice>
          <mc:Fallback>
            <p:pic>
              <p:nvPicPr>
                <p:cNvPr id="76" name="Freihand 75">
                  <a:extLst>
                    <a:ext uri="{FF2B5EF4-FFF2-40B4-BE49-F238E27FC236}">
                      <a16:creationId xmlns:a16="http://schemas.microsoft.com/office/drawing/2014/main" id="{0D421142-8645-4181-867F-0107F73B8447}"/>
                    </a:ext>
                  </a:extLst>
                </p:cNvPr>
                <p:cNvPicPr/>
                <p:nvPr/>
              </p:nvPicPr>
              <p:blipFill>
                <a:blip r:embed="rId479"/>
                <a:stretch>
                  <a:fillRect/>
                </a:stretch>
              </p:blipFill>
              <p:spPr>
                <a:xfrm>
                  <a:off x="8335660" y="785220"/>
                  <a:ext cx="36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77" name="Freihand 76">
                  <a:extLst>
                    <a:ext uri="{FF2B5EF4-FFF2-40B4-BE49-F238E27FC236}">
                      <a16:creationId xmlns:a16="http://schemas.microsoft.com/office/drawing/2014/main" id="{63C896A5-DD39-49B6-95BD-A92A539C5A89}"/>
                    </a:ext>
                  </a:extLst>
                </p14:cNvPr>
                <p14:cNvContentPartPr/>
                <p14:nvPr/>
              </p14:nvContentPartPr>
              <p14:xfrm>
                <a:off x="8280940" y="753180"/>
                <a:ext cx="108360" cy="68760"/>
              </p14:xfrm>
            </p:contentPart>
          </mc:Choice>
          <mc:Fallback>
            <p:pic>
              <p:nvPicPr>
                <p:cNvPr id="77" name="Freihand 76">
                  <a:extLst>
                    <a:ext uri="{FF2B5EF4-FFF2-40B4-BE49-F238E27FC236}">
                      <a16:creationId xmlns:a16="http://schemas.microsoft.com/office/drawing/2014/main" id="{63C896A5-DD39-49B6-95BD-A92A539C5A89}"/>
                    </a:ext>
                  </a:extLst>
                </p:cNvPr>
                <p:cNvPicPr/>
                <p:nvPr/>
              </p:nvPicPr>
              <p:blipFill>
                <a:blip r:embed="rId481"/>
                <a:stretch>
                  <a:fillRect/>
                </a:stretch>
              </p:blipFill>
              <p:spPr>
                <a:xfrm>
                  <a:off x="8276620" y="748860"/>
                  <a:ext cx="117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79" name="Freihand 78">
                  <a:extLst>
                    <a:ext uri="{FF2B5EF4-FFF2-40B4-BE49-F238E27FC236}">
                      <a16:creationId xmlns:a16="http://schemas.microsoft.com/office/drawing/2014/main" id="{91245190-E50A-45D9-9F9F-F10E40AC91A3}"/>
                    </a:ext>
                  </a:extLst>
                </p14:cNvPr>
                <p14:cNvContentPartPr/>
                <p14:nvPr/>
              </p14:nvContentPartPr>
              <p14:xfrm>
                <a:off x="8382100" y="836340"/>
                <a:ext cx="91080" cy="16200"/>
              </p14:xfrm>
            </p:contentPart>
          </mc:Choice>
          <mc:Fallback>
            <p:pic>
              <p:nvPicPr>
                <p:cNvPr id="79" name="Freihand 78">
                  <a:extLst>
                    <a:ext uri="{FF2B5EF4-FFF2-40B4-BE49-F238E27FC236}">
                      <a16:creationId xmlns:a16="http://schemas.microsoft.com/office/drawing/2014/main" id="{91245190-E50A-45D9-9F9F-F10E40AC91A3}"/>
                    </a:ext>
                  </a:extLst>
                </p:cNvPr>
                <p:cNvPicPr/>
                <p:nvPr/>
              </p:nvPicPr>
              <p:blipFill>
                <a:blip r:embed="rId483"/>
                <a:stretch>
                  <a:fillRect/>
                </a:stretch>
              </p:blipFill>
              <p:spPr>
                <a:xfrm>
                  <a:off x="8377780" y="832020"/>
                  <a:ext cx="99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80" name="Freihand 79">
                  <a:extLst>
                    <a:ext uri="{FF2B5EF4-FFF2-40B4-BE49-F238E27FC236}">
                      <a16:creationId xmlns:a16="http://schemas.microsoft.com/office/drawing/2014/main" id="{6CAA8CFE-ADED-4D95-882D-7A0D61D4ECBE}"/>
                    </a:ext>
                  </a:extLst>
                </p14:cNvPr>
                <p14:cNvContentPartPr/>
                <p14:nvPr/>
              </p14:nvContentPartPr>
              <p14:xfrm>
                <a:off x="8520700" y="788820"/>
                <a:ext cx="7200" cy="77040"/>
              </p14:xfrm>
            </p:contentPart>
          </mc:Choice>
          <mc:Fallback>
            <p:pic>
              <p:nvPicPr>
                <p:cNvPr id="80" name="Freihand 79">
                  <a:extLst>
                    <a:ext uri="{FF2B5EF4-FFF2-40B4-BE49-F238E27FC236}">
                      <a16:creationId xmlns:a16="http://schemas.microsoft.com/office/drawing/2014/main" id="{6CAA8CFE-ADED-4D95-882D-7A0D61D4ECBE}"/>
                    </a:ext>
                  </a:extLst>
                </p:cNvPr>
                <p:cNvPicPr/>
                <p:nvPr/>
              </p:nvPicPr>
              <p:blipFill>
                <a:blip r:embed="rId485"/>
                <a:stretch>
                  <a:fillRect/>
                </a:stretch>
              </p:blipFill>
              <p:spPr>
                <a:xfrm>
                  <a:off x="8516380" y="784500"/>
                  <a:ext cx="15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81" name="Freihand 80">
                  <a:extLst>
                    <a:ext uri="{FF2B5EF4-FFF2-40B4-BE49-F238E27FC236}">
                      <a16:creationId xmlns:a16="http://schemas.microsoft.com/office/drawing/2014/main" id="{8321F684-D76B-4123-BE11-9CA220CE196A}"/>
                    </a:ext>
                  </a:extLst>
                </p14:cNvPr>
                <p14:cNvContentPartPr/>
                <p14:nvPr/>
              </p14:nvContentPartPr>
              <p14:xfrm>
                <a:off x="8464180" y="772980"/>
                <a:ext cx="112320" cy="117360"/>
              </p14:xfrm>
            </p:contentPart>
          </mc:Choice>
          <mc:Fallback>
            <p:pic>
              <p:nvPicPr>
                <p:cNvPr id="81" name="Freihand 80">
                  <a:extLst>
                    <a:ext uri="{FF2B5EF4-FFF2-40B4-BE49-F238E27FC236}">
                      <a16:creationId xmlns:a16="http://schemas.microsoft.com/office/drawing/2014/main" id="{8321F684-D76B-4123-BE11-9CA220CE196A}"/>
                    </a:ext>
                  </a:extLst>
                </p:cNvPr>
                <p:cNvPicPr/>
                <p:nvPr/>
              </p:nvPicPr>
              <p:blipFill>
                <a:blip r:embed="rId487"/>
                <a:stretch>
                  <a:fillRect/>
                </a:stretch>
              </p:blipFill>
              <p:spPr>
                <a:xfrm>
                  <a:off x="8459860" y="768660"/>
                  <a:ext cx="120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82" name="Freihand 81">
                  <a:extLst>
                    <a:ext uri="{FF2B5EF4-FFF2-40B4-BE49-F238E27FC236}">
                      <a16:creationId xmlns:a16="http://schemas.microsoft.com/office/drawing/2014/main" id="{D8B0F5D6-3148-43EC-97B9-AC87CE52C2DA}"/>
                    </a:ext>
                  </a:extLst>
                </p14:cNvPr>
                <p14:cNvContentPartPr/>
                <p14:nvPr/>
              </p14:nvContentPartPr>
              <p14:xfrm>
                <a:off x="8608540" y="811140"/>
                <a:ext cx="96480" cy="57960"/>
              </p14:xfrm>
            </p:contentPart>
          </mc:Choice>
          <mc:Fallback>
            <p:pic>
              <p:nvPicPr>
                <p:cNvPr id="82" name="Freihand 81">
                  <a:extLst>
                    <a:ext uri="{FF2B5EF4-FFF2-40B4-BE49-F238E27FC236}">
                      <a16:creationId xmlns:a16="http://schemas.microsoft.com/office/drawing/2014/main" id="{D8B0F5D6-3148-43EC-97B9-AC87CE52C2DA}"/>
                    </a:ext>
                  </a:extLst>
                </p:cNvPr>
                <p:cNvPicPr/>
                <p:nvPr/>
              </p:nvPicPr>
              <p:blipFill>
                <a:blip r:embed="rId489"/>
                <a:stretch>
                  <a:fillRect/>
                </a:stretch>
              </p:blipFill>
              <p:spPr>
                <a:xfrm>
                  <a:off x="8604220" y="806820"/>
                  <a:ext cx="105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83" name="Freihand 82">
                  <a:extLst>
                    <a:ext uri="{FF2B5EF4-FFF2-40B4-BE49-F238E27FC236}">
                      <a16:creationId xmlns:a16="http://schemas.microsoft.com/office/drawing/2014/main" id="{2029A594-35FF-4211-A1E4-3F4716EF66E4}"/>
                    </a:ext>
                  </a:extLst>
                </p14:cNvPr>
                <p14:cNvContentPartPr/>
                <p14:nvPr/>
              </p14:nvContentPartPr>
              <p14:xfrm>
                <a:off x="8704660" y="807180"/>
                <a:ext cx="101520" cy="56520"/>
              </p14:xfrm>
            </p:contentPart>
          </mc:Choice>
          <mc:Fallback>
            <p:pic>
              <p:nvPicPr>
                <p:cNvPr id="83" name="Freihand 82">
                  <a:extLst>
                    <a:ext uri="{FF2B5EF4-FFF2-40B4-BE49-F238E27FC236}">
                      <a16:creationId xmlns:a16="http://schemas.microsoft.com/office/drawing/2014/main" id="{2029A594-35FF-4211-A1E4-3F4716EF66E4}"/>
                    </a:ext>
                  </a:extLst>
                </p:cNvPr>
                <p:cNvPicPr/>
                <p:nvPr/>
              </p:nvPicPr>
              <p:blipFill>
                <a:blip r:embed="rId491"/>
                <a:stretch>
                  <a:fillRect/>
                </a:stretch>
              </p:blipFill>
              <p:spPr>
                <a:xfrm>
                  <a:off x="8700340" y="802860"/>
                  <a:ext cx="110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84" name="Freihand 83">
                  <a:extLst>
                    <a:ext uri="{FF2B5EF4-FFF2-40B4-BE49-F238E27FC236}">
                      <a16:creationId xmlns:a16="http://schemas.microsoft.com/office/drawing/2014/main" id="{D637479A-A938-4A17-A0D6-4308EB5A689D}"/>
                    </a:ext>
                  </a:extLst>
                </p14:cNvPr>
                <p14:cNvContentPartPr/>
                <p14:nvPr/>
              </p14:nvContentPartPr>
              <p14:xfrm>
                <a:off x="8860900" y="720060"/>
                <a:ext cx="19800" cy="152280"/>
              </p14:xfrm>
            </p:contentPart>
          </mc:Choice>
          <mc:Fallback>
            <p:pic>
              <p:nvPicPr>
                <p:cNvPr id="84" name="Freihand 83">
                  <a:extLst>
                    <a:ext uri="{FF2B5EF4-FFF2-40B4-BE49-F238E27FC236}">
                      <a16:creationId xmlns:a16="http://schemas.microsoft.com/office/drawing/2014/main" id="{D637479A-A938-4A17-A0D6-4308EB5A689D}"/>
                    </a:ext>
                  </a:extLst>
                </p:cNvPr>
                <p:cNvPicPr/>
                <p:nvPr/>
              </p:nvPicPr>
              <p:blipFill>
                <a:blip r:embed="rId493"/>
                <a:stretch>
                  <a:fillRect/>
                </a:stretch>
              </p:blipFill>
              <p:spPr>
                <a:xfrm>
                  <a:off x="8856580" y="715740"/>
                  <a:ext cx="28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85" name="Freihand 84">
                  <a:extLst>
                    <a:ext uri="{FF2B5EF4-FFF2-40B4-BE49-F238E27FC236}">
                      <a16:creationId xmlns:a16="http://schemas.microsoft.com/office/drawing/2014/main" id="{EBAE1797-13D6-4546-8FF5-CA2159F167A5}"/>
                    </a:ext>
                  </a:extLst>
                </p14:cNvPr>
                <p14:cNvContentPartPr/>
                <p14:nvPr/>
              </p14:nvContentPartPr>
              <p14:xfrm>
                <a:off x="8953060" y="835260"/>
                <a:ext cx="169200" cy="2880"/>
              </p14:xfrm>
            </p:contentPart>
          </mc:Choice>
          <mc:Fallback>
            <p:pic>
              <p:nvPicPr>
                <p:cNvPr id="85" name="Freihand 84">
                  <a:extLst>
                    <a:ext uri="{FF2B5EF4-FFF2-40B4-BE49-F238E27FC236}">
                      <a16:creationId xmlns:a16="http://schemas.microsoft.com/office/drawing/2014/main" id="{EBAE1797-13D6-4546-8FF5-CA2159F167A5}"/>
                    </a:ext>
                  </a:extLst>
                </p:cNvPr>
                <p:cNvPicPr/>
                <p:nvPr/>
              </p:nvPicPr>
              <p:blipFill>
                <a:blip r:embed="rId495"/>
                <a:stretch>
                  <a:fillRect/>
                </a:stretch>
              </p:blipFill>
              <p:spPr>
                <a:xfrm>
                  <a:off x="8948740" y="830940"/>
                  <a:ext cx="1778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86" name="Freihand 85">
                  <a:extLst>
                    <a:ext uri="{FF2B5EF4-FFF2-40B4-BE49-F238E27FC236}">
                      <a16:creationId xmlns:a16="http://schemas.microsoft.com/office/drawing/2014/main" id="{6180C0F3-80C9-43F7-9CFD-6431EC5B171D}"/>
                    </a:ext>
                  </a:extLst>
                </p14:cNvPr>
                <p14:cNvContentPartPr/>
                <p14:nvPr/>
              </p14:nvContentPartPr>
              <p14:xfrm>
                <a:off x="8976460" y="866940"/>
                <a:ext cx="157320" cy="9720"/>
              </p14:xfrm>
            </p:contentPart>
          </mc:Choice>
          <mc:Fallback>
            <p:pic>
              <p:nvPicPr>
                <p:cNvPr id="86" name="Freihand 85">
                  <a:extLst>
                    <a:ext uri="{FF2B5EF4-FFF2-40B4-BE49-F238E27FC236}">
                      <a16:creationId xmlns:a16="http://schemas.microsoft.com/office/drawing/2014/main" id="{6180C0F3-80C9-43F7-9CFD-6431EC5B171D}"/>
                    </a:ext>
                  </a:extLst>
                </p:cNvPr>
                <p:cNvPicPr/>
                <p:nvPr/>
              </p:nvPicPr>
              <p:blipFill>
                <a:blip r:embed="rId497"/>
                <a:stretch>
                  <a:fillRect/>
                </a:stretch>
              </p:blipFill>
              <p:spPr>
                <a:xfrm>
                  <a:off x="8972140" y="862620"/>
                  <a:ext cx="165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87" name="Freihand 86">
                  <a:extLst>
                    <a:ext uri="{FF2B5EF4-FFF2-40B4-BE49-F238E27FC236}">
                      <a16:creationId xmlns:a16="http://schemas.microsoft.com/office/drawing/2014/main" id="{B8518BB5-CB07-48C2-9354-DC77D4258066}"/>
                    </a:ext>
                  </a:extLst>
                </p14:cNvPr>
                <p14:cNvContentPartPr/>
                <p14:nvPr/>
              </p14:nvContentPartPr>
              <p14:xfrm>
                <a:off x="9263020" y="803220"/>
                <a:ext cx="129240" cy="98640"/>
              </p14:xfrm>
            </p:contentPart>
          </mc:Choice>
          <mc:Fallback>
            <p:pic>
              <p:nvPicPr>
                <p:cNvPr id="87" name="Freihand 86">
                  <a:extLst>
                    <a:ext uri="{FF2B5EF4-FFF2-40B4-BE49-F238E27FC236}">
                      <a16:creationId xmlns:a16="http://schemas.microsoft.com/office/drawing/2014/main" id="{B8518BB5-CB07-48C2-9354-DC77D4258066}"/>
                    </a:ext>
                  </a:extLst>
                </p:cNvPr>
                <p:cNvPicPr/>
                <p:nvPr/>
              </p:nvPicPr>
              <p:blipFill>
                <a:blip r:embed="rId499"/>
                <a:stretch>
                  <a:fillRect/>
                </a:stretch>
              </p:blipFill>
              <p:spPr>
                <a:xfrm>
                  <a:off x="9258700" y="798900"/>
                  <a:ext cx="137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88" name="Freihand 87">
                  <a:extLst>
                    <a:ext uri="{FF2B5EF4-FFF2-40B4-BE49-F238E27FC236}">
                      <a16:creationId xmlns:a16="http://schemas.microsoft.com/office/drawing/2014/main" id="{AECBAC45-2A11-4045-83E5-EA3713B949A7}"/>
                    </a:ext>
                  </a:extLst>
                </p14:cNvPr>
                <p14:cNvContentPartPr/>
                <p14:nvPr/>
              </p14:nvContentPartPr>
              <p14:xfrm>
                <a:off x="9422500" y="798180"/>
                <a:ext cx="97560" cy="71640"/>
              </p14:xfrm>
            </p:contentPart>
          </mc:Choice>
          <mc:Fallback>
            <p:pic>
              <p:nvPicPr>
                <p:cNvPr id="88" name="Freihand 87">
                  <a:extLst>
                    <a:ext uri="{FF2B5EF4-FFF2-40B4-BE49-F238E27FC236}">
                      <a16:creationId xmlns:a16="http://schemas.microsoft.com/office/drawing/2014/main" id="{AECBAC45-2A11-4045-83E5-EA3713B949A7}"/>
                    </a:ext>
                  </a:extLst>
                </p:cNvPr>
                <p:cNvPicPr/>
                <p:nvPr/>
              </p:nvPicPr>
              <p:blipFill>
                <a:blip r:embed="rId501"/>
                <a:stretch>
                  <a:fillRect/>
                </a:stretch>
              </p:blipFill>
              <p:spPr>
                <a:xfrm>
                  <a:off x="9418180" y="793860"/>
                  <a:ext cx="106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89" name="Freihand 88">
                  <a:extLst>
                    <a:ext uri="{FF2B5EF4-FFF2-40B4-BE49-F238E27FC236}">
                      <a16:creationId xmlns:a16="http://schemas.microsoft.com/office/drawing/2014/main" id="{AB803047-987A-44C9-87F5-1FDC368C3CD8}"/>
                    </a:ext>
                  </a:extLst>
                </p14:cNvPr>
                <p14:cNvContentPartPr/>
                <p14:nvPr/>
              </p14:nvContentPartPr>
              <p14:xfrm>
                <a:off x="9556060" y="804300"/>
                <a:ext cx="66240" cy="43560"/>
              </p14:xfrm>
            </p:contentPart>
          </mc:Choice>
          <mc:Fallback>
            <p:pic>
              <p:nvPicPr>
                <p:cNvPr id="89" name="Freihand 88">
                  <a:extLst>
                    <a:ext uri="{FF2B5EF4-FFF2-40B4-BE49-F238E27FC236}">
                      <a16:creationId xmlns:a16="http://schemas.microsoft.com/office/drawing/2014/main" id="{AB803047-987A-44C9-87F5-1FDC368C3CD8}"/>
                    </a:ext>
                  </a:extLst>
                </p:cNvPr>
                <p:cNvPicPr/>
                <p:nvPr/>
              </p:nvPicPr>
              <p:blipFill>
                <a:blip r:embed="rId503"/>
                <a:stretch>
                  <a:fillRect/>
                </a:stretch>
              </p:blipFill>
              <p:spPr>
                <a:xfrm>
                  <a:off x="9551740" y="799980"/>
                  <a:ext cx="748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90" name="Freihand 89">
                  <a:extLst>
                    <a:ext uri="{FF2B5EF4-FFF2-40B4-BE49-F238E27FC236}">
                      <a16:creationId xmlns:a16="http://schemas.microsoft.com/office/drawing/2014/main" id="{216DEE50-9FBB-43F3-A267-D795B2FB788A}"/>
                    </a:ext>
                  </a:extLst>
                </p14:cNvPr>
                <p14:cNvContentPartPr/>
                <p14:nvPr/>
              </p14:nvContentPartPr>
              <p14:xfrm>
                <a:off x="9737860" y="842100"/>
                <a:ext cx="360" cy="360"/>
              </p14:xfrm>
            </p:contentPart>
          </mc:Choice>
          <mc:Fallback>
            <p:pic>
              <p:nvPicPr>
                <p:cNvPr id="90" name="Freihand 89">
                  <a:extLst>
                    <a:ext uri="{FF2B5EF4-FFF2-40B4-BE49-F238E27FC236}">
                      <a16:creationId xmlns:a16="http://schemas.microsoft.com/office/drawing/2014/main" id="{216DEE50-9FBB-43F3-A267-D795B2FB788A}"/>
                    </a:ext>
                  </a:extLst>
                </p:cNvPr>
                <p:cNvPicPr/>
                <p:nvPr/>
              </p:nvPicPr>
              <p:blipFill>
                <a:blip r:embed="rId55"/>
                <a:stretch>
                  <a:fillRect/>
                </a:stretch>
              </p:blipFill>
              <p:spPr>
                <a:xfrm>
                  <a:off x="9733540" y="8377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91" name="Freihand 90">
                  <a:extLst>
                    <a:ext uri="{FF2B5EF4-FFF2-40B4-BE49-F238E27FC236}">
                      <a16:creationId xmlns:a16="http://schemas.microsoft.com/office/drawing/2014/main" id="{D5039ABD-63D8-44BB-BC56-1E98FF291665}"/>
                    </a:ext>
                  </a:extLst>
                </p14:cNvPr>
                <p14:cNvContentPartPr/>
                <p14:nvPr/>
              </p14:nvContentPartPr>
              <p14:xfrm>
                <a:off x="10075180" y="751020"/>
                <a:ext cx="12600" cy="78480"/>
              </p14:xfrm>
            </p:contentPart>
          </mc:Choice>
          <mc:Fallback>
            <p:pic>
              <p:nvPicPr>
                <p:cNvPr id="91" name="Freihand 90">
                  <a:extLst>
                    <a:ext uri="{FF2B5EF4-FFF2-40B4-BE49-F238E27FC236}">
                      <a16:creationId xmlns:a16="http://schemas.microsoft.com/office/drawing/2014/main" id="{D5039ABD-63D8-44BB-BC56-1E98FF291665}"/>
                    </a:ext>
                  </a:extLst>
                </p:cNvPr>
                <p:cNvPicPr/>
                <p:nvPr/>
              </p:nvPicPr>
              <p:blipFill>
                <a:blip r:embed="rId506"/>
                <a:stretch>
                  <a:fillRect/>
                </a:stretch>
              </p:blipFill>
              <p:spPr>
                <a:xfrm>
                  <a:off x="10070860" y="746700"/>
                  <a:ext cx="212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92" name="Freihand 91">
                  <a:extLst>
                    <a:ext uri="{FF2B5EF4-FFF2-40B4-BE49-F238E27FC236}">
                      <a16:creationId xmlns:a16="http://schemas.microsoft.com/office/drawing/2014/main" id="{C824166F-7B8C-4071-A02A-6343001B4E5B}"/>
                    </a:ext>
                  </a:extLst>
                </p14:cNvPr>
                <p14:cNvContentPartPr/>
                <p14:nvPr/>
              </p14:nvContentPartPr>
              <p14:xfrm>
                <a:off x="10017580" y="738780"/>
                <a:ext cx="104400" cy="113760"/>
              </p14:xfrm>
            </p:contentPart>
          </mc:Choice>
          <mc:Fallback>
            <p:pic>
              <p:nvPicPr>
                <p:cNvPr id="92" name="Freihand 91">
                  <a:extLst>
                    <a:ext uri="{FF2B5EF4-FFF2-40B4-BE49-F238E27FC236}">
                      <a16:creationId xmlns:a16="http://schemas.microsoft.com/office/drawing/2014/main" id="{C824166F-7B8C-4071-A02A-6343001B4E5B}"/>
                    </a:ext>
                  </a:extLst>
                </p:cNvPr>
                <p:cNvPicPr/>
                <p:nvPr/>
              </p:nvPicPr>
              <p:blipFill>
                <a:blip r:embed="rId508"/>
                <a:stretch>
                  <a:fillRect/>
                </a:stretch>
              </p:blipFill>
              <p:spPr>
                <a:xfrm>
                  <a:off x="10013260" y="734460"/>
                  <a:ext cx="113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93" name="Freihand 92">
                  <a:extLst>
                    <a:ext uri="{FF2B5EF4-FFF2-40B4-BE49-F238E27FC236}">
                      <a16:creationId xmlns:a16="http://schemas.microsoft.com/office/drawing/2014/main" id="{FE91ECA5-606E-4821-A509-6D735D8E51FB}"/>
                    </a:ext>
                  </a:extLst>
                </p14:cNvPr>
                <p14:cNvContentPartPr/>
                <p14:nvPr/>
              </p14:nvContentPartPr>
              <p14:xfrm>
                <a:off x="10197940" y="759300"/>
                <a:ext cx="30600" cy="75600"/>
              </p14:xfrm>
            </p:contentPart>
          </mc:Choice>
          <mc:Fallback>
            <p:pic>
              <p:nvPicPr>
                <p:cNvPr id="93" name="Freihand 92">
                  <a:extLst>
                    <a:ext uri="{FF2B5EF4-FFF2-40B4-BE49-F238E27FC236}">
                      <a16:creationId xmlns:a16="http://schemas.microsoft.com/office/drawing/2014/main" id="{FE91ECA5-606E-4821-A509-6D735D8E51FB}"/>
                    </a:ext>
                  </a:extLst>
                </p:cNvPr>
                <p:cNvPicPr/>
                <p:nvPr/>
              </p:nvPicPr>
              <p:blipFill>
                <a:blip r:embed="rId510"/>
                <a:stretch>
                  <a:fillRect/>
                </a:stretch>
              </p:blipFill>
              <p:spPr>
                <a:xfrm>
                  <a:off x="10193620" y="754980"/>
                  <a:ext cx="39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94" name="Freihand 93">
                  <a:extLst>
                    <a:ext uri="{FF2B5EF4-FFF2-40B4-BE49-F238E27FC236}">
                      <a16:creationId xmlns:a16="http://schemas.microsoft.com/office/drawing/2014/main" id="{7172F266-C585-4B7A-A859-AA7643C6408A}"/>
                    </a:ext>
                  </a:extLst>
                </p14:cNvPr>
                <p14:cNvContentPartPr/>
                <p14:nvPr/>
              </p14:nvContentPartPr>
              <p14:xfrm>
                <a:off x="10223860" y="733740"/>
                <a:ext cx="120600" cy="110520"/>
              </p14:xfrm>
            </p:contentPart>
          </mc:Choice>
          <mc:Fallback>
            <p:pic>
              <p:nvPicPr>
                <p:cNvPr id="94" name="Freihand 93">
                  <a:extLst>
                    <a:ext uri="{FF2B5EF4-FFF2-40B4-BE49-F238E27FC236}">
                      <a16:creationId xmlns:a16="http://schemas.microsoft.com/office/drawing/2014/main" id="{7172F266-C585-4B7A-A859-AA7643C6408A}"/>
                    </a:ext>
                  </a:extLst>
                </p:cNvPr>
                <p:cNvPicPr/>
                <p:nvPr/>
              </p:nvPicPr>
              <p:blipFill>
                <a:blip r:embed="rId512"/>
                <a:stretch>
                  <a:fillRect/>
                </a:stretch>
              </p:blipFill>
              <p:spPr>
                <a:xfrm>
                  <a:off x="10219540" y="729420"/>
                  <a:ext cx="129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95" name="Freihand 94">
                  <a:extLst>
                    <a:ext uri="{FF2B5EF4-FFF2-40B4-BE49-F238E27FC236}">
                      <a16:creationId xmlns:a16="http://schemas.microsoft.com/office/drawing/2014/main" id="{1C445C3B-9C59-4E4E-808D-FF2BBE2A5184}"/>
                    </a:ext>
                  </a:extLst>
                </p14:cNvPr>
                <p14:cNvContentPartPr/>
                <p14:nvPr/>
              </p14:nvContentPartPr>
              <p14:xfrm>
                <a:off x="10374340" y="814740"/>
                <a:ext cx="11160" cy="33480"/>
              </p14:xfrm>
            </p:contentPart>
          </mc:Choice>
          <mc:Fallback>
            <p:pic>
              <p:nvPicPr>
                <p:cNvPr id="95" name="Freihand 94">
                  <a:extLst>
                    <a:ext uri="{FF2B5EF4-FFF2-40B4-BE49-F238E27FC236}">
                      <a16:creationId xmlns:a16="http://schemas.microsoft.com/office/drawing/2014/main" id="{1C445C3B-9C59-4E4E-808D-FF2BBE2A5184}"/>
                    </a:ext>
                  </a:extLst>
                </p:cNvPr>
                <p:cNvPicPr/>
                <p:nvPr/>
              </p:nvPicPr>
              <p:blipFill>
                <a:blip r:embed="rId514"/>
                <a:stretch>
                  <a:fillRect/>
                </a:stretch>
              </p:blipFill>
              <p:spPr>
                <a:xfrm>
                  <a:off x="10370020" y="810420"/>
                  <a:ext cx="19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98" name="Freihand 97">
                  <a:extLst>
                    <a:ext uri="{FF2B5EF4-FFF2-40B4-BE49-F238E27FC236}">
                      <a16:creationId xmlns:a16="http://schemas.microsoft.com/office/drawing/2014/main" id="{98286A00-11EE-41D6-949F-582D95AD1EF6}"/>
                    </a:ext>
                  </a:extLst>
                </p14:cNvPr>
                <p14:cNvContentPartPr/>
                <p14:nvPr/>
              </p14:nvContentPartPr>
              <p14:xfrm>
                <a:off x="10385860" y="816900"/>
                <a:ext cx="106920" cy="13680"/>
              </p14:xfrm>
            </p:contentPart>
          </mc:Choice>
          <mc:Fallback>
            <p:pic>
              <p:nvPicPr>
                <p:cNvPr id="98" name="Freihand 97">
                  <a:extLst>
                    <a:ext uri="{FF2B5EF4-FFF2-40B4-BE49-F238E27FC236}">
                      <a16:creationId xmlns:a16="http://schemas.microsoft.com/office/drawing/2014/main" id="{98286A00-11EE-41D6-949F-582D95AD1EF6}"/>
                    </a:ext>
                  </a:extLst>
                </p:cNvPr>
                <p:cNvPicPr/>
                <p:nvPr/>
              </p:nvPicPr>
              <p:blipFill>
                <a:blip r:embed="rId516"/>
                <a:stretch>
                  <a:fillRect/>
                </a:stretch>
              </p:blipFill>
              <p:spPr>
                <a:xfrm>
                  <a:off x="10381540" y="812580"/>
                  <a:ext cx="115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99" name="Freihand 98">
                  <a:extLst>
                    <a:ext uri="{FF2B5EF4-FFF2-40B4-BE49-F238E27FC236}">
                      <a16:creationId xmlns:a16="http://schemas.microsoft.com/office/drawing/2014/main" id="{891D8AE0-E0B1-4523-BD2C-C88549626767}"/>
                    </a:ext>
                  </a:extLst>
                </p14:cNvPr>
                <p14:cNvContentPartPr/>
                <p14:nvPr/>
              </p14:nvContentPartPr>
              <p14:xfrm>
                <a:off x="10538860" y="772980"/>
                <a:ext cx="28080" cy="83880"/>
              </p14:xfrm>
            </p:contentPart>
          </mc:Choice>
          <mc:Fallback>
            <p:pic>
              <p:nvPicPr>
                <p:cNvPr id="99" name="Freihand 98">
                  <a:extLst>
                    <a:ext uri="{FF2B5EF4-FFF2-40B4-BE49-F238E27FC236}">
                      <a16:creationId xmlns:a16="http://schemas.microsoft.com/office/drawing/2014/main" id="{891D8AE0-E0B1-4523-BD2C-C88549626767}"/>
                    </a:ext>
                  </a:extLst>
                </p:cNvPr>
                <p:cNvPicPr/>
                <p:nvPr/>
              </p:nvPicPr>
              <p:blipFill>
                <a:blip r:embed="rId518"/>
                <a:stretch>
                  <a:fillRect/>
                </a:stretch>
              </p:blipFill>
              <p:spPr>
                <a:xfrm>
                  <a:off x="10534540" y="768660"/>
                  <a:ext cx="36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00" name="Freihand 99">
                  <a:extLst>
                    <a:ext uri="{FF2B5EF4-FFF2-40B4-BE49-F238E27FC236}">
                      <a16:creationId xmlns:a16="http://schemas.microsoft.com/office/drawing/2014/main" id="{CAFFA2BE-818E-40BF-BC3C-F57EE1A932F3}"/>
                    </a:ext>
                  </a:extLst>
                </p14:cNvPr>
                <p14:cNvContentPartPr/>
                <p14:nvPr/>
              </p14:nvContentPartPr>
              <p14:xfrm>
                <a:off x="10487380" y="756780"/>
                <a:ext cx="104040" cy="101880"/>
              </p14:xfrm>
            </p:contentPart>
          </mc:Choice>
          <mc:Fallback>
            <p:pic>
              <p:nvPicPr>
                <p:cNvPr id="100" name="Freihand 99">
                  <a:extLst>
                    <a:ext uri="{FF2B5EF4-FFF2-40B4-BE49-F238E27FC236}">
                      <a16:creationId xmlns:a16="http://schemas.microsoft.com/office/drawing/2014/main" id="{CAFFA2BE-818E-40BF-BC3C-F57EE1A932F3}"/>
                    </a:ext>
                  </a:extLst>
                </p:cNvPr>
                <p:cNvPicPr/>
                <p:nvPr/>
              </p:nvPicPr>
              <p:blipFill>
                <a:blip r:embed="rId520"/>
                <a:stretch>
                  <a:fillRect/>
                </a:stretch>
              </p:blipFill>
              <p:spPr>
                <a:xfrm>
                  <a:off x="10483060" y="752460"/>
                  <a:ext cx="112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01" name="Freihand 100">
                  <a:extLst>
                    <a:ext uri="{FF2B5EF4-FFF2-40B4-BE49-F238E27FC236}">
                      <a16:creationId xmlns:a16="http://schemas.microsoft.com/office/drawing/2014/main" id="{574F92E8-642B-40EA-B841-8E5E74B30AFC}"/>
                    </a:ext>
                  </a:extLst>
                </p14:cNvPr>
                <p14:cNvContentPartPr/>
                <p14:nvPr/>
              </p14:nvContentPartPr>
              <p14:xfrm>
                <a:off x="10602220" y="814740"/>
                <a:ext cx="95400" cy="25200"/>
              </p14:xfrm>
            </p:contentPart>
          </mc:Choice>
          <mc:Fallback>
            <p:pic>
              <p:nvPicPr>
                <p:cNvPr id="101" name="Freihand 100">
                  <a:extLst>
                    <a:ext uri="{FF2B5EF4-FFF2-40B4-BE49-F238E27FC236}">
                      <a16:creationId xmlns:a16="http://schemas.microsoft.com/office/drawing/2014/main" id="{574F92E8-642B-40EA-B841-8E5E74B30AFC}"/>
                    </a:ext>
                  </a:extLst>
                </p:cNvPr>
                <p:cNvPicPr/>
                <p:nvPr/>
              </p:nvPicPr>
              <p:blipFill>
                <a:blip r:embed="rId522"/>
                <a:stretch>
                  <a:fillRect/>
                </a:stretch>
              </p:blipFill>
              <p:spPr>
                <a:xfrm>
                  <a:off x="10597900" y="810420"/>
                  <a:ext cx="104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02" name="Freihand 101">
                  <a:extLst>
                    <a:ext uri="{FF2B5EF4-FFF2-40B4-BE49-F238E27FC236}">
                      <a16:creationId xmlns:a16="http://schemas.microsoft.com/office/drawing/2014/main" id="{1D5365CB-5B2B-49C7-A8F7-FC5A9FB8ACC9}"/>
                    </a:ext>
                  </a:extLst>
                </p14:cNvPr>
                <p14:cNvContentPartPr/>
                <p14:nvPr/>
              </p14:nvContentPartPr>
              <p14:xfrm>
                <a:off x="10714540" y="811140"/>
                <a:ext cx="218520" cy="36360"/>
              </p14:xfrm>
            </p:contentPart>
          </mc:Choice>
          <mc:Fallback>
            <p:pic>
              <p:nvPicPr>
                <p:cNvPr id="102" name="Freihand 101">
                  <a:extLst>
                    <a:ext uri="{FF2B5EF4-FFF2-40B4-BE49-F238E27FC236}">
                      <a16:creationId xmlns:a16="http://schemas.microsoft.com/office/drawing/2014/main" id="{1D5365CB-5B2B-49C7-A8F7-FC5A9FB8ACC9}"/>
                    </a:ext>
                  </a:extLst>
                </p:cNvPr>
                <p:cNvPicPr/>
                <p:nvPr/>
              </p:nvPicPr>
              <p:blipFill>
                <a:blip r:embed="rId524"/>
                <a:stretch>
                  <a:fillRect/>
                </a:stretch>
              </p:blipFill>
              <p:spPr>
                <a:xfrm>
                  <a:off x="10710220" y="806820"/>
                  <a:ext cx="2271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03" name="Freihand 102">
                  <a:extLst>
                    <a:ext uri="{FF2B5EF4-FFF2-40B4-BE49-F238E27FC236}">
                      <a16:creationId xmlns:a16="http://schemas.microsoft.com/office/drawing/2014/main" id="{228FF281-FC40-4664-A3F9-9395EB24F6B5}"/>
                    </a:ext>
                  </a:extLst>
                </p14:cNvPr>
                <p14:cNvContentPartPr/>
                <p14:nvPr/>
              </p14:nvContentPartPr>
              <p14:xfrm>
                <a:off x="9998860" y="929220"/>
                <a:ext cx="1019520" cy="75600"/>
              </p14:xfrm>
            </p:contentPart>
          </mc:Choice>
          <mc:Fallback>
            <p:pic>
              <p:nvPicPr>
                <p:cNvPr id="103" name="Freihand 102">
                  <a:extLst>
                    <a:ext uri="{FF2B5EF4-FFF2-40B4-BE49-F238E27FC236}">
                      <a16:creationId xmlns:a16="http://schemas.microsoft.com/office/drawing/2014/main" id="{228FF281-FC40-4664-A3F9-9395EB24F6B5}"/>
                    </a:ext>
                  </a:extLst>
                </p:cNvPr>
                <p:cNvPicPr/>
                <p:nvPr/>
              </p:nvPicPr>
              <p:blipFill>
                <a:blip r:embed="rId526"/>
                <a:stretch>
                  <a:fillRect/>
                </a:stretch>
              </p:blipFill>
              <p:spPr>
                <a:xfrm>
                  <a:off x="9994540" y="924900"/>
                  <a:ext cx="1028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05" name="Freihand 104">
                  <a:extLst>
                    <a:ext uri="{FF2B5EF4-FFF2-40B4-BE49-F238E27FC236}">
                      <a16:creationId xmlns:a16="http://schemas.microsoft.com/office/drawing/2014/main" id="{C4F3FFAA-4FFC-451C-9536-FFA068EB25C9}"/>
                    </a:ext>
                  </a:extLst>
                </p14:cNvPr>
                <p14:cNvContentPartPr/>
                <p14:nvPr/>
              </p14:nvContentPartPr>
              <p14:xfrm>
                <a:off x="10092100" y="1078260"/>
                <a:ext cx="7200" cy="113400"/>
              </p14:xfrm>
            </p:contentPart>
          </mc:Choice>
          <mc:Fallback>
            <p:pic>
              <p:nvPicPr>
                <p:cNvPr id="105" name="Freihand 104">
                  <a:extLst>
                    <a:ext uri="{FF2B5EF4-FFF2-40B4-BE49-F238E27FC236}">
                      <a16:creationId xmlns:a16="http://schemas.microsoft.com/office/drawing/2014/main" id="{C4F3FFAA-4FFC-451C-9536-FFA068EB25C9}"/>
                    </a:ext>
                  </a:extLst>
                </p:cNvPr>
                <p:cNvPicPr/>
                <p:nvPr/>
              </p:nvPicPr>
              <p:blipFill>
                <a:blip r:embed="rId528"/>
                <a:stretch>
                  <a:fillRect/>
                </a:stretch>
              </p:blipFill>
              <p:spPr>
                <a:xfrm>
                  <a:off x="10087780" y="1073940"/>
                  <a:ext cx="15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06" name="Freihand 105">
                  <a:extLst>
                    <a:ext uri="{FF2B5EF4-FFF2-40B4-BE49-F238E27FC236}">
                      <a16:creationId xmlns:a16="http://schemas.microsoft.com/office/drawing/2014/main" id="{76424CE9-B5DA-4B38-9D7F-0E98BD045B56}"/>
                    </a:ext>
                  </a:extLst>
                </p14:cNvPr>
                <p14:cNvContentPartPr/>
                <p14:nvPr/>
              </p14:nvContentPartPr>
              <p14:xfrm>
                <a:off x="10003180" y="1076100"/>
                <a:ext cx="154800" cy="134640"/>
              </p14:xfrm>
            </p:contentPart>
          </mc:Choice>
          <mc:Fallback>
            <p:pic>
              <p:nvPicPr>
                <p:cNvPr id="106" name="Freihand 105">
                  <a:extLst>
                    <a:ext uri="{FF2B5EF4-FFF2-40B4-BE49-F238E27FC236}">
                      <a16:creationId xmlns:a16="http://schemas.microsoft.com/office/drawing/2014/main" id="{76424CE9-B5DA-4B38-9D7F-0E98BD045B56}"/>
                    </a:ext>
                  </a:extLst>
                </p:cNvPr>
                <p:cNvPicPr/>
                <p:nvPr/>
              </p:nvPicPr>
              <p:blipFill>
                <a:blip r:embed="rId530"/>
                <a:stretch>
                  <a:fillRect/>
                </a:stretch>
              </p:blipFill>
              <p:spPr>
                <a:xfrm>
                  <a:off x="9998860" y="1071780"/>
                  <a:ext cx="163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07" name="Freihand 106">
                  <a:extLst>
                    <a:ext uri="{FF2B5EF4-FFF2-40B4-BE49-F238E27FC236}">
                      <a16:creationId xmlns:a16="http://schemas.microsoft.com/office/drawing/2014/main" id="{B426DE6D-6366-4BA4-BC6A-9C3B6F878E7A}"/>
                    </a:ext>
                  </a:extLst>
                </p14:cNvPr>
                <p14:cNvContentPartPr/>
                <p14:nvPr/>
              </p14:nvContentPartPr>
              <p14:xfrm>
                <a:off x="10224580" y="1094100"/>
                <a:ext cx="16200" cy="85320"/>
              </p14:xfrm>
            </p:contentPart>
          </mc:Choice>
          <mc:Fallback>
            <p:pic>
              <p:nvPicPr>
                <p:cNvPr id="107" name="Freihand 106">
                  <a:extLst>
                    <a:ext uri="{FF2B5EF4-FFF2-40B4-BE49-F238E27FC236}">
                      <a16:creationId xmlns:a16="http://schemas.microsoft.com/office/drawing/2014/main" id="{B426DE6D-6366-4BA4-BC6A-9C3B6F878E7A}"/>
                    </a:ext>
                  </a:extLst>
                </p:cNvPr>
                <p:cNvPicPr/>
                <p:nvPr/>
              </p:nvPicPr>
              <p:blipFill>
                <a:blip r:embed="rId532"/>
                <a:stretch>
                  <a:fillRect/>
                </a:stretch>
              </p:blipFill>
              <p:spPr>
                <a:xfrm>
                  <a:off x="10220260" y="1089780"/>
                  <a:ext cx="24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08" name="Freihand 107">
                  <a:extLst>
                    <a:ext uri="{FF2B5EF4-FFF2-40B4-BE49-F238E27FC236}">
                      <a16:creationId xmlns:a16="http://schemas.microsoft.com/office/drawing/2014/main" id="{EC050432-E580-42AF-9983-0684A33FA42E}"/>
                    </a:ext>
                  </a:extLst>
                </p14:cNvPr>
                <p14:cNvContentPartPr/>
                <p14:nvPr/>
              </p14:nvContentPartPr>
              <p14:xfrm>
                <a:off x="10298020" y="1108500"/>
                <a:ext cx="14760" cy="79920"/>
              </p14:xfrm>
            </p:contentPart>
          </mc:Choice>
          <mc:Fallback>
            <p:pic>
              <p:nvPicPr>
                <p:cNvPr id="108" name="Freihand 107">
                  <a:extLst>
                    <a:ext uri="{FF2B5EF4-FFF2-40B4-BE49-F238E27FC236}">
                      <a16:creationId xmlns:a16="http://schemas.microsoft.com/office/drawing/2014/main" id="{EC050432-E580-42AF-9983-0684A33FA42E}"/>
                    </a:ext>
                  </a:extLst>
                </p:cNvPr>
                <p:cNvPicPr/>
                <p:nvPr/>
              </p:nvPicPr>
              <p:blipFill>
                <a:blip r:embed="rId534"/>
                <a:stretch>
                  <a:fillRect/>
                </a:stretch>
              </p:blipFill>
              <p:spPr>
                <a:xfrm>
                  <a:off x="10293700" y="1104180"/>
                  <a:ext cx="23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09" name="Freihand 108">
                  <a:extLst>
                    <a:ext uri="{FF2B5EF4-FFF2-40B4-BE49-F238E27FC236}">
                      <a16:creationId xmlns:a16="http://schemas.microsoft.com/office/drawing/2014/main" id="{E8B36C17-6FCB-433D-BE77-AB43BCEC5D7D}"/>
                    </a:ext>
                  </a:extLst>
                </p14:cNvPr>
                <p14:cNvContentPartPr/>
                <p14:nvPr/>
              </p14:nvContentPartPr>
              <p14:xfrm>
                <a:off x="10255540" y="1062420"/>
                <a:ext cx="280080" cy="68040"/>
              </p14:xfrm>
            </p:contentPart>
          </mc:Choice>
          <mc:Fallback>
            <p:pic>
              <p:nvPicPr>
                <p:cNvPr id="109" name="Freihand 108">
                  <a:extLst>
                    <a:ext uri="{FF2B5EF4-FFF2-40B4-BE49-F238E27FC236}">
                      <a16:creationId xmlns:a16="http://schemas.microsoft.com/office/drawing/2014/main" id="{E8B36C17-6FCB-433D-BE77-AB43BCEC5D7D}"/>
                    </a:ext>
                  </a:extLst>
                </p:cNvPr>
                <p:cNvPicPr/>
                <p:nvPr/>
              </p:nvPicPr>
              <p:blipFill>
                <a:blip r:embed="rId536"/>
                <a:stretch>
                  <a:fillRect/>
                </a:stretch>
              </p:blipFill>
              <p:spPr>
                <a:xfrm>
                  <a:off x="10251220" y="1058100"/>
                  <a:ext cx="288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10" name="Freihand 109">
                  <a:extLst>
                    <a:ext uri="{FF2B5EF4-FFF2-40B4-BE49-F238E27FC236}">
                      <a16:creationId xmlns:a16="http://schemas.microsoft.com/office/drawing/2014/main" id="{20E9E4DB-0DA6-43A8-8DA2-FF6F70DBCBBB}"/>
                    </a:ext>
                  </a:extLst>
                </p14:cNvPr>
                <p14:cNvContentPartPr/>
                <p14:nvPr/>
              </p14:nvContentPartPr>
              <p14:xfrm>
                <a:off x="10572700" y="1088340"/>
                <a:ext cx="25920" cy="75960"/>
              </p14:xfrm>
            </p:contentPart>
          </mc:Choice>
          <mc:Fallback>
            <p:pic>
              <p:nvPicPr>
                <p:cNvPr id="110" name="Freihand 109">
                  <a:extLst>
                    <a:ext uri="{FF2B5EF4-FFF2-40B4-BE49-F238E27FC236}">
                      <a16:creationId xmlns:a16="http://schemas.microsoft.com/office/drawing/2014/main" id="{20E9E4DB-0DA6-43A8-8DA2-FF6F70DBCBBB}"/>
                    </a:ext>
                  </a:extLst>
                </p:cNvPr>
                <p:cNvPicPr/>
                <p:nvPr/>
              </p:nvPicPr>
              <p:blipFill>
                <a:blip r:embed="rId538"/>
                <a:stretch>
                  <a:fillRect/>
                </a:stretch>
              </p:blipFill>
              <p:spPr>
                <a:xfrm>
                  <a:off x="10568380" y="1084020"/>
                  <a:ext cx="34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11" name="Freihand 110">
                  <a:extLst>
                    <a:ext uri="{FF2B5EF4-FFF2-40B4-BE49-F238E27FC236}">
                      <a16:creationId xmlns:a16="http://schemas.microsoft.com/office/drawing/2014/main" id="{EC0ECAA3-4D7C-4B36-83BA-3EEDA033D7F3}"/>
                    </a:ext>
                  </a:extLst>
                </p14:cNvPr>
                <p14:cNvContentPartPr/>
                <p14:nvPr/>
              </p14:nvContentPartPr>
              <p14:xfrm>
                <a:off x="10508620" y="1068900"/>
                <a:ext cx="144360" cy="128160"/>
              </p14:xfrm>
            </p:contentPart>
          </mc:Choice>
          <mc:Fallback>
            <p:pic>
              <p:nvPicPr>
                <p:cNvPr id="111" name="Freihand 110">
                  <a:extLst>
                    <a:ext uri="{FF2B5EF4-FFF2-40B4-BE49-F238E27FC236}">
                      <a16:creationId xmlns:a16="http://schemas.microsoft.com/office/drawing/2014/main" id="{EC0ECAA3-4D7C-4B36-83BA-3EEDA033D7F3}"/>
                    </a:ext>
                  </a:extLst>
                </p:cNvPr>
                <p:cNvPicPr/>
                <p:nvPr/>
              </p:nvPicPr>
              <p:blipFill>
                <a:blip r:embed="rId540"/>
                <a:stretch>
                  <a:fillRect/>
                </a:stretch>
              </p:blipFill>
              <p:spPr>
                <a:xfrm>
                  <a:off x="10504300" y="1064580"/>
                  <a:ext cx="1530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13" name="Freihand 112">
                  <a:extLst>
                    <a:ext uri="{FF2B5EF4-FFF2-40B4-BE49-F238E27FC236}">
                      <a16:creationId xmlns:a16="http://schemas.microsoft.com/office/drawing/2014/main" id="{A9EA2D64-5C04-4D7B-AD57-32E10B951D4A}"/>
                    </a:ext>
                  </a:extLst>
                </p14:cNvPr>
                <p14:cNvContentPartPr/>
                <p14:nvPr/>
              </p14:nvContentPartPr>
              <p14:xfrm>
                <a:off x="9024340" y="1650300"/>
                <a:ext cx="158400" cy="5760"/>
              </p14:xfrm>
            </p:contentPart>
          </mc:Choice>
          <mc:Fallback>
            <p:pic>
              <p:nvPicPr>
                <p:cNvPr id="113" name="Freihand 112">
                  <a:extLst>
                    <a:ext uri="{FF2B5EF4-FFF2-40B4-BE49-F238E27FC236}">
                      <a16:creationId xmlns:a16="http://schemas.microsoft.com/office/drawing/2014/main" id="{A9EA2D64-5C04-4D7B-AD57-32E10B951D4A}"/>
                    </a:ext>
                  </a:extLst>
                </p:cNvPr>
                <p:cNvPicPr/>
                <p:nvPr/>
              </p:nvPicPr>
              <p:blipFill>
                <a:blip r:embed="rId542"/>
                <a:stretch>
                  <a:fillRect/>
                </a:stretch>
              </p:blipFill>
              <p:spPr>
                <a:xfrm>
                  <a:off x="9020020" y="1645980"/>
                  <a:ext cx="1670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14" name="Freihand 113">
                  <a:extLst>
                    <a:ext uri="{FF2B5EF4-FFF2-40B4-BE49-F238E27FC236}">
                      <a16:creationId xmlns:a16="http://schemas.microsoft.com/office/drawing/2014/main" id="{70E2030D-0135-4F55-9A20-42789E8994D2}"/>
                    </a:ext>
                  </a:extLst>
                </p14:cNvPr>
                <p14:cNvContentPartPr/>
                <p14:nvPr/>
              </p14:nvContentPartPr>
              <p14:xfrm>
                <a:off x="9050980" y="1706460"/>
                <a:ext cx="137160" cy="14400"/>
              </p14:xfrm>
            </p:contentPart>
          </mc:Choice>
          <mc:Fallback>
            <p:pic>
              <p:nvPicPr>
                <p:cNvPr id="114" name="Freihand 113">
                  <a:extLst>
                    <a:ext uri="{FF2B5EF4-FFF2-40B4-BE49-F238E27FC236}">
                      <a16:creationId xmlns:a16="http://schemas.microsoft.com/office/drawing/2014/main" id="{70E2030D-0135-4F55-9A20-42789E8994D2}"/>
                    </a:ext>
                  </a:extLst>
                </p:cNvPr>
                <p:cNvPicPr/>
                <p:nvPr/>
              </p:nvPicPr>
              <p:blipFill>
                <a:blip r:embed="rId544"/>
                <a:stretch>
                  <a:fillRect/>
                </a:stretch>
              </p:blipFill>
              <p:spPr>
                <a:xfrm>
                  <a:off x="9046660" y="1702140"/>
                  <a:ext cx="145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15" name="Freihand 114">
                  <a:extLst>
                    <a:ext uri="{FF2B5EF4-FFF2-40B4-BE49-F238E27FC236}">
                      <a16:creationId xmlns:a16="http://schemas.microsoft.com/office/drawing/2014/main" id="{A6AE27D3-604B-4ACD-9E7F-40FD383BB243}"/>
                    </a:ext>
                  </a:extLst>
                </p14:cNvPr>
                <p14:cNvContentPartPr/>
                <p14:nvPr/>
              </p14:nvContentPartPr>
              <p14:xfrm>
                <a:off x="9301180" y="1566420"/>
                <a:ext cx="134280" cy="104400"/>
              </p14:xfrm>
            </p:contentPart>
          </mc:Choice>
          <mc:Fallback>
            <p:pic>
              <p:nvPicPr>
                <p:cNvPr id="115" name="Freihand 114">
                  <a:extLst>
                    <a:ext uri="{FF2B5EF4-FFF2-40B4-BE49-F238E27FC236}">
                      <a16:creationId xmlns:a16="http://schemas.microsoft.com/office/drawing/2014/main" id="{A6AE27D3-604B-4ACD-9E7F-40FD383BB243}"/>
                    </a:ext>
                  </a:extLst>
                </p:cNvPr>
                <p:cNvPicPr/>
                <p:nvPr/>
              </p:nvPicPr>
              <p:blipFill>
                <a:blip r:embed="rId546"/>
                <a:stretch>
                  <a:fillRect/>
                </a:stretch>
              </p:blipFill>
              <p:spPr>
                <a:xfrm>
                  <a:off x="9296860" y="1562100"/>
                  <a:ext cx="142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16" name="Freihand 115">
                  <a:extLst>
                    <a:ext uri="{FF2B5EF4-FFF2-40B4-BE49-F238E27FC236}">
                      <a16:creationId xmlns:a16="http://schemas.microsoft.com/office/drawing/2014/main" id="{AB7B8FF1-9354-4C34-BF27-B936911B6821}"/>
                    </a:ext>
                  </a:extLst>
                </p14:cNvPr>
                <p14:cNvContentPartPr/>
                <p14:nvPr/>
              </p14:nvContentPartPr>
              <p14:xfrm>
                <a:off x="9457060" y="1582260"/>
                <a:ext cx="88920" cy="67320"/>
              </p14:xfrm>
            </p:contentPart>
          </mc:Choice>
          <mc:Fallback>
            <p:pic>
              <p:nvPicPr>
                <p:cNvPr id="116" name="Freihand 115">
                  <a:extLst>
                    <a:ext uri="{FF2B5EF4-FFF2-40B4-BE49-F238E27FC236}">
                      <a16:creationId xmlns:a16="http://schemas.microsoft.com/office/drawing/2014/main" id="{AB7B8FF1-9354-4C34-BF27-B936911B6821}"/>
                    </a:ext>
                  </a:extLst>
                </p:cNvPr>
                <p:cNvPicPr/>
                <p:nvPr/>
              </p:nvPicPr>
              <p:blipFill>
                <a:blip r:embed="rId548"/>
                <a:stretch>
                  <a:fillRect/>
                </a:stretch>
              </p:blipFill>
              <p:spPr>
                <a:xfrm>
                  <a:off x="9452740" y="1577940"/>
                  <a:ext cx="97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17" name="Freihand 116">
                  <a:extLst>
                    <a:ext uri="{FF2B5EF4-FFF2-40B4-BE49-F238E27FC236}">
                      <a16:creationId xmlns:a16="http://schemas.microsoft.com/office/drawing/2014/main" id="{94623627-32B6-4C6F-92AD-0485223DB772}"/>
                    </a:ext>
                  </a:extLst>
                </p14:cNvPr>
                <p14:cNvContentPartPr/>
                <p14:nvPr/>
              </p14:nvContentPartPr>
              <p14:xfrm>
                <a:off x="9605740" y="1576140"/>
                <a:ext cx="65160" cy="51840"/>
              </p14:xfrm>
            </p:contentPart>
          </mc:Choice>
          <mc:Fallback>
            <p:pic>
              <p:nvPicPr>
                <p:cNvPr id="117" name="Freihand 116">
                  <a:extLst>
                    <a:ext uri="{FF2B5EF4-FFF2-40B4-BE49-F238E27FC236}">
                      <a16:creationId xmlns:a16="http://schemas.microsoft.com/office/drawing/2014/main" id="{94623627-32B6-4C6F-92AD-0485223DB772}"/>
                    </a:ext>
                  </a:extLst>
                </p:cNvPr>
                <p:cNvPicPr/>
                <p:nvPr/>
              </p:nvPicPr>
              <p:blipFill>
                <a:blip r:embed="rId550"/>
                <a:stretch>
                  <a:fillRect/>
                </a:stretch>
              </p:blipFill>
              <p:spPr>
                <a:xfrm>
                  <a:off x="9601420" y="1571820"/>
                  <a:ext cx="738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18" name="Freihand 117">
                  <a:extLst>
                    <a:ext uri="{FF2B5EF4-FFF2-40B4-BE49-F238E27FC236}">
                      <a16:creationId xmlns:a16="http://schemas.microsoft.com/office/drawing/2014/main" id="{0E6A8701-A329-4A97-B111-35B1C1EE5D98}"/>
                    </a:ext>
                  </a:extLst>
                </p14:cNvPr>
                <p14:cNvContentPartPr/>
                <p14:nvPr/>
              </p14:nvContentPartPr>
              <p14:xfrm>
                <a:off x="9839740" y="1614660"/>
                <a:ext cx="29160" cy="22680"/>
              </p14:xfrm>
            </p:contentPart>
          </mc:Choice>
          <mc:Fallback>
            <p:pic>
              <p:nvPicPr>
                <p:cNvPr id="118" name="Freihand 117">
                  <a:extLst>
                    <a:ext uri="{FF2B5EF4-FFF2-40B4-BE49-F238E27FC236}">
                      <a16:creationId xmlns:a16="http://schemas.microsoft.com/office/drawing/2014/main" id="{0E6A8701-A329-4A97-B111-35B1C1EE5D98}"/>
                    </a:ext>
                  </a:extLst>
                </p:cNvPr>
                <p:cNvPicPr/>
                <p:nvPr/>
              </p:nvPicPr>
              <p:blipFill>
                <a:blip r:embed="rId552"/>
                <a:stretch>
                  <a:fillRect/>
                </a:stretch>
              </p:blipFill>
              <p:spPr>
                <a:xfrm>
                  <a:off x="9835420" y="1610340"/>
                  <a:ext cx="37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20" name="Freihand 119">
                  <a:extLst>
                    <a:ext uri="{FF2B5EF4-FFF2-40B4-BE49-F238E27FC236}">
                      <a16:creationId xmlns:a16="http://schemas.microsoft.com/office/drawing/2014/main" id="{829F3C4A-834B-43D4-91B2-727183A27B04}"/>
                    </a:ext>
                  </a:extLst>
                </p14:cNvPr>
                <p14:cNvContentPartPr/>
                <p14:nvPr/>
              </p14:nvContentPartPr>
              <p14:xfrm>
                <a:off x="10209820" y="1436100"/>
                <a:ext cx="106200" cy="110160"/>
              </p14:xfrm>
            </p:contentPart>
          </mc:Choice>
          <mc:Fallback>
            <p:pic>
              <p:nvPicPr>
                <p:cNvPr id="120" name="Freihand 119">
                  <a:extLst>
                    <a:ext uri="{FF2B5EF4-FFF2-40B4-BE49-F238E27FC236}">
                      <a16:creationId xmlns:a16="http://schemas.microsoft.com/office/drawing/2014/main" id="{829F3C4A-834B-43D4-91B2-727183A27B04}"/>
                    </a:ext>
                  </a:extLst>
                </p:cNvPr>
                <p:cNvPicPr/>
                <p:nvPr/>
              </p:nvPicPr>
              <p:blipFill>
                <a:blip r:embed="rId554"/>
                <a:stretch>
                  <a:fillRect/>
                </a:stretch>
              </p:blipFill>
              <p:spPr>
                <a:xfrm>
                  <a:off x="10205500" y="1431780"/>
                  <a:ext cx="1148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21" name="Freihand 120">
                  <a:extLst>
                    <a:ext uri="{FF2B5EF4-FFF2-40B4-BE49-F238E27FC236}">
                      <a16:creationId xmlns:a16="http://schemas.microsoft.com/office/drawing/2014/main" id="{7A48A758-F680-41FE-A707-8A54CCFE3565}"/>
                    </a:ext>
                  </a:extLst>
                </p14:cNvPr>
                <p14:cNvContentPartPr/>
                <p14:nvPr/>
              </p14:nvContentPartPr>
              <p14:xfrm>
                <a:off x="10379020" y="1426740"/>
                <a:ext cx="127800" cy="93240"/>
              </p14:xfrm>
            </p:contentPart>
          </mc:Choice>
          <mc:Fallback>
            <p:pic>
              <p:nvPicPr>
                <p:cNvPr id="121" name="Freihand 120">
                  <a:extLst>
                    <a:ext uri="{FF2B5EF4-FFF2-40B4-BE49-F238E27FC236}">
                      <a16:creationId xmlns:a16="http://schemas.microsoft.com/office/drawing/2014/main" id="{7A48A758-F680-41FE-A707-8A54CCFE3565}"/>
                    </a:ext>
                  </a:extLst>
                </p:cNvPr>
                <p:cNvPicPr/>
                <p:nvPr/>
              </p:nvPicPr>
              <p:blipFill>
                <a:blip r:embed="rId556"/>
                <a:stretch>
                  <a:fillRect/>
                </a:stretch>
              </p:blipFill>
              <p:spPr>
                <a:xfrm>
                  <a:off x="10374700" y="1422420"/>
                  <a:ext cx="136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22" name="Freihand 121">
                  <a:extLst>
                    <a:ext uri="{FF2B5EF4-FFF2-40B4-BE49-F238E27FC236}">
                      <a16:creationId xmlns:a16="http://schemas.microsoft.com/office/drawing/2014/main" id="{D2434F0F-1FCC-46E2-8967-2BE3F43742CF}"/>
                    </a:ext>
                  </a:extLst>
                </p14:cNvPr>
                <p14:cNvContentPartPr/>
                <p14:nvPr/>
              </p14:nvContentPartPr>
              <p14:xfrm>
                <a:off x="10124860" y="1590540"/>
                <a:ext cx="484920" cy="34200"/>
              </p14:xfrm>
            </p:contentPart>
          </mc:Choice>
          <mc:Fallback>
            <p:pic>
              <p:nvPicPr>
                <p:cNvPr id="122" name="Freihand 121">
                  <a:extLst>
                    <a:ext uri="{FF2B5EF4-FFF2-40B4-BE49-F238E27FC236}">
                      <a16:creationId xmlns:a16="http://schemas.microsoft.com/office/drawing/2014/main" id="{D2434F0F-1FCC-46E2-8967-2BE3F43742CF}"/>
                    </a:ext>
                  </a:extLst>
                </p:cNvPr>
                <p:cNvPicPr/>
                <p:nvPr/>
              </p:nvPicPr>
              <p:blipFill>
                <a:blip r:embed="rId558"/>
                <a:stretch>
                  <a:fillRect/>
                </a:stretch>
              </p:blipFill>
              <p:spPr>
                <a:xfrm>
                  <a:off x="10120540" y="1586220"/>
                  <a:ext cx="4935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23" name="Freihand 122">
                  <a:extLst>
                    <a:ext uri="{FF2B5EF4-FFF2-40B4-BE49-F238E27FC236}">
                      <a16:creationId xmlns:a16="http://schemas.microsoft.com/office/drawing/2014/main" id="{B4D090E0-975D-46B4-9FE1-786B83590385}"/>
                    </a:ext>
                  </a:extLst>
                </p14:cNvPr>
                <p14:cNvContentPartPr/>
                <p14:nvPr/>
              </p14:nvContentPartPr>
              <p14:xfrm>
                <a:off x="10123420" y="1710420"/>
                <a:ext cx="132120" cy="121320"/>
              </p14:xfrm>
            </p:contentPart>
          </mc:Choice>
          <mc:Fallback>
            <p:pic>
              <p:nvPicPr>
                <p:cNvPr id="123" name="Freihand 122">
                  <a:extLst>
                    <a:ext uri="{FF2B5EF4-FFF2-40B4-BE49-F238E27FC236}">
                      <a16:creationId xmlns:a16="http://schemas.microsoft.com/office/drawing/2014/main" id="{B4D090E0-975D-46B4-9FE1-786B83590385}"/>
                    </a:ext>
                  </a:extLst>
                </p:cNvPr>
                <p:cNvPicPr/>
                <p:nvPr/>
              </p:nvPicPr>
              <p:blipFill>
                <a:blip r:embed="rId560"/>
                <a:stretch>
                  <a:fillRect/>
                </a:stretch>
              </p:blipFill>
              <p:spPr>
                <a:xfrm>
                  <a:off x="10119100" y="1706100"/>
                  <a:ext cx="140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24" name="Freihand 123">
                  <a:extLst>
                    <a:ext uri="{FF2B5EF4-FFF2-40B4-BE49-F238E27FC236}">
                      <a16:creationId xmlns:a16="http://schemas.microsoft.com/office/drawing/2014/main" id="{693ED17D-91D9-404B-A2D7-5C1EF8886FE7}"/>
                    </a:ext>
                  </a:extLst>
                </p14:cNvPr>
                <p14:cNvContentPartPr/>
                <p14:nvPr/>
              </p14:nvContentPartPr>
              <p14:xfrm>
                <a:off x="10282180" y="1715820"/>
                <a:ext cx="96480" cy="93600"/>
              </p14:xfrm>
            </p:contentPart>
          </mc:Choice>
          <mc:Fallback>
            <p:pic>
              <p:nvPicPr>
                <p:cNvPr id="124" name="Freihand 123">
                  <a:extLst>
                    <a:ext uri="{FF2B5EF4-FFF2-40B4-BE49-F238E27FC236}">
                      <a16:creationId xmlns:a16="http://schemas.microsoft.com/office/drawing/2014/main" id="{693ED17D-91D9-404B-A2D7-5C1EF8886FE7}"/>
                    </a:ext>
                  </a:extLst>
                </p:cNvPr>
                <p:cNvPicPr/>
                <p:nvPr/>
              </p:nvPicPr>
              <p:blipFill>
                <a:blip r:embed="rId562"/>
                <a:stretch>
                  <a:fillRect/>
                </a:stretch>
              </p:blipFill>
              <p:spPr>
                <a:xfrm>
                  <a:off x="10277860" y="1711500"/>
                  <a:ext cx="105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25" name="Freihand 124">
                  <a:extLst>
                    <a:ext uri="{FF2B5EF4-FFF2-40B4-BE49-F238E27FC236}">
                      <a16:creationId xmlns:a16="http://schemas.microsoft.com/office/drawing/2014/main" id="{DFFDA1E1-DE2B-4744-80E1-CD34235F5E1A}"/>
                    </a:ext>
                  </a:extLst>
                </p14:cNvPr>
                <p14:cNvContentPartPr/>
                <p14:nvPr/>
              </p14:nvContentPartPr>
              <p14:xfrm>
                <a:off x="10413220" y="1699260"/>
                <a:ext cx="113760" cy="114480"/>
              </p14:xfrm>
            </p:contentPart>
          </mc:Choice>
          <mc:Fallback>
            <p:pic>
              <p:nvPicPr>
                <p:cNvPr id="125" name="Freihand 124">
                  <a:extLst>
                    <a:ext uri="{FF2B5EF4-FFF2-40B4-BE49-F238E27FC236}">
                      <a16:creationId xmlns:a16="http://schemas.microsoft.com/office/drawing/2014/main" id="{DFFDA1E1-DE2B-4744-80E1-CD34235F5E1A}"/>
                    </a:ext>
                  </a:extLst>
                </p:cNvPr>
                <p:cNvPicPr/>
                <p:nvPr/>
              </p:nvPicPr>
              <p:blipFill>
                <a:blip r:embed="rId564"/>
                <a:stretch>
                  <a:fillRect/>
                </a:stretch>
              </p:blipFill>
              <p:spPr>
                <a:xfrm>
                  <a:off x="10408900" y="1694940"/>
                  <a:ext cx="122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28" name="Freihand 127">
                  <a:extLst>
                    <a:ext uri="{FF2B5EF4-FFF2-40B4-BE49-F238E27FC236}">
                      <a16:creationId xmlns:a16="http://schemas.microsoft.com/office/drawing/2014/main" id="{628D5776-E3D4-4A28-BA46-1285511014BD}"/>
                    </a:ext>
                  </a:extLst>
                </p14:cNvPr>
                <p14:cNvContentPartPr/>
                <p14:nvPr/>
              </p14:nvContentPartPr>
              <p14:xfrm>
                <a:off x="10777900" y="1567140"/>
                <a:ext cx="148320" cy="43920"/>
              </p14:xfrm>
            </p:contentPart>
          </mc:Choice>
          <mc:Fallback>
            <p:pic>
              <p:nvPicPr>
                <p:cNvPr id="128" name="Freihand 127">
                  <a:extLst>
                    <a:ext uri="{FF2B5EF4-FFF2-40B4-BE49-F238E27FC236}">
                      <a16:creationId xmlns:a16="http://schemas.microsoft.com/office/drawing/2014/main" id="{628D5776-E3D4-4A28-BA46-1285511014BD}"/>
                    </a:ext>
                  </a:extLst>
                </p:cNvPr>
                <p:cNvPicPr/>
                <p:nvPr/>
              </p:nvPicPr>
              <p:blipFill>
                <a:blip r:embed="rId566"/>
                <a:stretch>
                  <a:fillRect/>
                </a:stretch>
              </p:blipFill>
              <p:spPr>
                <a:xfrm>
                  <a:off x="10773580" y="1562820"/>
                  <a:ext cx="156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29" name="Freihand 128">
                  <a:extLst>
                    <a:ext uri="{FF2B5EF4-FFF2-40B4-BE49-F238E27FC236}">
                      <a16:creationId xmlns:a16="http://schemas.microsoft.com/office/drawing/2014/main" id="{60AD2399-F5DB-4A1A-B17A-20A6FC8487EA}"/>
                    </a:ext>
                  </a:extLst>
                </p14:cNvPr>
                <p14:cNvContentPartPr/>
                <p14:nvPr/>
              </p14:nvContentPartPr>
              <p14:xfrm>
                <a:off x="10787260" y="1644900"/>
                <a:ext cx="142560" cy="44640"/>
              </p14:xfrm>
            </p:contentPart>
          </mc:Choice>
          <mc:Fallback>
            <p:pic>
              <p:nvPicPr>
                <p:cNvPr id="129" name="Freihand 128">
                  <a:extLst>
                    <a:ext uri="{FF2B5EF4-FFF2-40B4-BE49-F238E27FC236}">
                      <a16:creationId xmlns:a16="http://schemas.microsoft.com/office/drawing/2014/main" id="{60AD2399-F5DB-4A1A-B17A-20A6FC8487EA}"/>
                    </a:ext>
                  </a:extLst>
                </p:cNvPr>
                <p:cNvPicPr/>
                <p:nvPr/>
              </p:nvPicPr>
              <p:blipFill>
                <a:blip r:embed="rId568"/>
                <a:stretch>
                  <a:fillRect/>
                </a:stretch>
              </p:blipFill>
              <p:spPr>
                <a:xfrm>
                  <a:off x="10782940" y="1640580"/>
                  <a:ext cx="151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30" name="Freihand 129">
                  <a:extLst>
                    <a:ext uri="{FF2B5EF4-FFF2-40B4-BE49-F238E27FC236}">
                      <a16:creationId xmlns:a16="http://schemas.microsoft.com/office/drawing/2014/main" id="{C00F23C4-0F26-4DB6-B894-F3A4B9940E5F}"/>
                    </a:ext>
                  </a:extLst>
                </p14:cNvPr>
                <p14:cNvContentPartPr/>
                <p14:nvPr/>
              </p14:nvContentPartPr>
              <p14:xfrm>
                <a:off x="11070580" y="1543380"/>
                <a:ext cx="95400" cy="158400"/>
              </p14:xfrm>
            </p:contentPart>
          </mc:Choice>
          <mc:Fallback>
            <p:pic>
              <p:nvPicPr>
                <p:cNvPr id="130" name="Freihand 129">
                  <a:extLst>
                    <a:ext uri="{FF2B5EF4-FFF2-40B4-BE49-F238E27FC236}">
                      <a16:creationId xmlns:a16="http://schemas.microsoft.com/office/drawing/2014/main" id="{C00F23C4-0F26-4DB6-B894-F3A4B9940E5F}"/>
                    </a:ext>
                  </a:extLst>
                </p:cNvPr>
                <p:cNvPicPr/>
                <p:nvPr/>
              </p:nvPicPr>
              <p:blipFill>
                <a:blip r:embed="rId570"/>
                <a:stretch>
                  <a:fillRect/>
                </a:stretch>
              </p:blipFill>
              <p:spPr>
                <a:xfrm>
                  <a:off x="11066260" y="1539060"/>
                  <a:ext cx="104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31" name="Freihand 130">
                  <a:extLst>
                    <a:ext uri="{FF2B5EF4-FFF2-40B4-BE49-F238E27FC236}">
                      <a16:creationId xmlns:a16="http://schemas.microsoft.com/office/drawing/2014/main" id="{9A32B66F-4010-4039-A2C6-01E43F60EFA6}"/>
                    </a:ext>
                  </a:extLst>
                </p14:cNvPr>
                <p14:cNvContentPartPr/>
                <p14:nvPr/>
              </p14:nvContentPartPr>
              <p14:xfrm>
                <a:off x="11224300" y="1571100"/>
                <a:ext cx="103320" cy="132840"/>
              </p14:xfrm>
            </p:contentPart>
          </mc:Choice>
          <mc:Fallback>
            <p:pic>
              <p:nvPicPr>
                <p:cNvPr id="131" name="Freihand 130">
                  <a:extLst>
                    <a:ext uri="{FF2B5EF4-FFF2-40B4-BE49-F238E27FC236}">
                      <a16:creationId xmlns:a16="http://schemas.microsoft.com/office/drawing/2014/main" id="{9A32B66F-4010-4039-A2C6-01E43F60EFA6}"/>
                    </a:ext>
                  </a:extLst>
                </p:cNvPr>
                <p:cNvPicPr/>
                <p:nvPr/>
              </p:nvPicPr>
              <p:blipFill>
                <a:blip r:embed="rId572"/>
                <a:stretch>
                  <a:fillRect/>
                </a:stretch>
              </p:blipFill>
              <p:spPr>
                <a:xfrm>
                  <a:off x="11219980" y="1566780"/>
                  <a:ext cx="1119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32" name="Freihand 131">
                  <a:extLst>
                    <a:ext uri="{FF2B5EF4-FFF2-40B4-BE49-F238E27FC236}">
                      <a16:creationId xmlns:a16="http://schemas.microsoft.com/office/drawing/2014/main" id="{C77E6E55-8ADD-4E3F-982D-9C8062F1B2CD}"/>
                    </a:ext>
                  </a:extLst>
                </p14:cNvPr>
                <p14:cNvContentPartPr/>
                <p14:nvPr/>
              </p14:nvContentPartPr>
              <p14:xfrm>
                <a:off x="11329780" y="1667580"/>
                <a:ext cx="33120" cy="69480"/>
              </p14:xfrm>
            </p:contentPart>
          </mc:Choice>
          <mc:Fallback>
            <p:pic>
              <p:nvPicPr>
                <p:cNvPr id="132" name="Freihand 131">
                  <a:extLst>
                    <a:ext uri="{FF2B5EF4-FFF2-40B4-BE49-F238E27FC236}">
                      <a16:creationId xmlns:a16="http://schemas.microsoft.com/office/drawing/2014/main" id="{C77E6E55-8ADD-4E3F-982D-9C8062F1B2CD}"/>
                    </a:ext>
                  </a:extLst>
                </p:cNvPr>
                <p:cNvPicPr/>
                <p:nvPr/>
              </p:nvPicPr>
              <p:blipFill>
                <a:blip r:embed="rId574"/>
                <a:stretch>
                  <a:fillRect/>
                </a:stretch>
              </p:blipFill>
              <p:spPr>
                <a:xfrm>
                  <a:off x="11325460" y="1663260"/>
                  <a:ext cx="417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33" name="Freihand 132">
                  <a:extLst>
                    <a:ext uri="{FF2B5EF4-FFF2-40B4-BE49-F238E27FC236}">
                      <a16:creationId xmlns:a16="http://schemas.microsoft.com/office/drawing/2014/main" id="{69E628A0-AF76-4463-A7B1-EBD9E59DAFC8}"/>
                    </a:ext>
                  </a:extLst>
                </p14:cNvPr>
                <p14:cNvContentPartPr/>
                <p14:nvPr/>
              </p14:nvContentPartPr>
              <p14:xfrm>
                <a:off x="11410420" y="1580100"/>
                <a:ext cx="82440" cy="110880"/>
              </p14:xfrm>
            </p:contentPart>
          </mc:Choice>
          <mc:Fallback>
            <p:pic>
              <p:nvPicPr>
                <p:cNvPr id="133" name="Freihand 132">
                  <a:extLst>
                    <a:ext uri="{FF2B5EF4-FFF2-40B4-BE49-F238E27FC236}">
                      <a16:creationId xmlns:a16="http://schemas.microsoft.com/office/drawing/2014/main" id="{69E628A0-AF76-4463-A7B1-EBD9E59DAFC8}"/>
                    </a:ext>
                  </a:extLst>
                </p:cNvPr>
                <p:cNvPicPr/>
                <p:nvPr/>
              </p:nvPicPr>
              <p:blipFill>
                <a:blip r:embed="rId576"/>
                <a:stretch>
                  <a:fillRect/>
                </a:stretch>
              </p:blipFill>
              <p:spPr>
                <a:xfrm>
                  <a:off x="11406100" y="1575780"/>
                  <a:ext cx="91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34" name="Freihand 133">
                  <a:extLst>
                    <a:ext uri="{FF2B5EF4-FFF2-40B4-BE49-F238E27FC236}">
                      <a16:creationId xmlns:a16="http://schemas.microsoft.com/office/drawing/2014/main" id="{458B0239-5630-4814-8A29-58AAC5CC4807}"/>
                    </a:ext>
                  </a:extLst>
                </p14:cNvPr>
                <p14:cNvContentPartPr/>
                <p14:nvPr/>
              </p14:nvContentPartPr>
              <p14:xfrm>
                <a:off x="11496100" y="1566060"/>
                <a:ext cx="129240" cy="148320"/>
              </p14:xfrm>
            </p:contentPart>
          </mc:Choice>
          <mc:Fallback>
            <p:pic>
              <p:nvPicPr>
                <p:cNvPr id="134" name="Freihand 133">
                  <a:extLst>
                    <a:ext uri="{FF2B5EF4-FFF2-40B4-BE49-F238E27FC236}">
                      <a16:creationId xmlns:a16="http://schemas.microsoft.com/office/drawing/2014/main" id="{458B0239-5630-4814-8A29-58AAC5CC4807}"/>
                    </a:ext>
                  </a:extLst>
                </p:cNvPr>
                <p:cNvPicPr/>
                <p:nvPr/>
              </p:nvPicPr>
              <p:blipFill>
                <a:blip r:embed="rId578"/>
                <a:stretch>
                  <a:fillRect/>
                </a:stretch>
              </p:blipFill>
              <p:spPr>
                <a:xfrm>
                  <a:off x="11491780" y="1561740"/>
                  <a:ext cx="137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49" name="Freihand 148">
                  <a:extLst>
                    <a:ext uri="{FF2B5EF4-FFF2-40B4-BE49-F238E27FC236}">
                      <a16:creationId xmlns:a16="http://schemas.microsoft.com/office/drawing/2014/main" id="{230ED307-90AD-48D1-A6AC-834EA5AC4452}"/>
                    </a:ext>
                  </a:extLst>
                </p14:cNvPr>
                <p14:cNvContentPartPr/>
                <p14:nvPr/>
              </p14:nvContentPartPr>
              <p14:xfrm>
                <a:off x="7522420" y="2041980"/>
                <a:ext cx="173160" cy="116280"/>
              </p14:xfrm>
            </p:contentPart>
          </mc:Choice>
          <mc:Fallback>
            <p:pic>
              <p:nvPicPr>
                <p:cNvPr id="149" name="Freihand 148">
                  <a:extLst>
                    <a:ext uri="{FF2B5EF4-FFF2-40B4-BE49-F238E27FC236}">
                      <a16:creationId xmlns:a16="http://schemas.microsoft.com/office/drawing/2014/main" id="{230ED307-90AD-48D1-A6AC-834EA5AC4452}"/>
                    </a:ext>
                  </a:extLst>
                </p:cNvPr>
                <p:cNvPicPr/>
                <p:nvPr/>
              </p:nvPicPr>
              <p:blipFill>
                <a:blip r:embed="rId580"/>
                <a:stretch>
                  <a:fillRect/>
                </a:stretch>
              </p:blipFill>
              <p:spPr>
                <a:xfrm>
                  <a:off x="7518100" y="2037660"/>
                  <a:ext cx="181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50" name="Freihand 149">
                  <a:extLst>
                    <a:ext uri="{FF2B5EF4-FFF2-40B4-BE49-F238E27FC236}">
                      <a16:creationId xmlns:a16="http://schemas.microsoft.com/office/drawing/2014/main" id="{F0685AE2-523E-4901-97D5-A1BD3B6B23E8}"/>
                    </a:ext>
                  </a:extLst>
                </p14:cNvPr>
                <p14:cNvContentPartPr/>
                <p14:nvPr/>
              </p14:nvContentPartPr>
              <p14:xfrm>
                <a:off x="7752820" y="2039460"/>
                <a:ext cx="10080" cy="90720"/>
              </p14:xfrm>
            </p:contentPart>
          </mc:Choice>
          <mc:Fallback>
            <p:pic>
              <p:nvPicPr>
                <p:cNvPr id="150" name="Freihand 149">
                  <a:extLst>
                    <a:ext uri="{FF2B5EF4-FFF2-40B4-BE49-F238E27FC236}">
                      <a16:creationId xmlns:a16="http://schemas.microsoft.com/office/drawing/2014/main" id="{F0685AE2-523E-4901-97D5-A1BD3B6B23E8}"/>
                    </a:ext>
                  </a:extLst>
                </p:cNvPr>
                <p:cNvPicPr/>
                <p:nvPr/>
              </p:nvPicPr>
              <p:blipFill>
                <a:blip r:embed="rId582"/>
                <a:stretch>
                  <a:fillRect/>
                </a:stretch>
              </p:blipFill>
              <p:spPr>
                <a:xfrm>
                  <a:off x="7748500" y="2035140"/>
                  <a:ext cx="18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51" name="Freihand 150">
                  <a:extLst>
                    <a:ext uri="{FF2B5EF4-FFF2-40B4-BE49-F238E27FC236}">
                      <a16:creationId xmlns:a16="http://schemas.microsoft.com/office/drawing/2014/main" id="{AE6821D3-6D1C-4067-A1F0-8A6AF0BA0847}"/>
                    </a:ext>
                  </a:extLst>
                </p14:cNvPr>
                <p14:cNvContentPartPr/>
                <p14:nvPr/>
              </p14:nvContentPartPr>
              <p14:xfrm>
                <a:off x="7703140" y="2016060"/>
                <a:ext cx="121680" cy="87840"/>
              </p14:xfrm>
            </p:contentPart>
          </mc:Choice>
          <mc:Fallback>
            <p:pic>
              <p:nvPicPr>
                <p:cNvPr id="151" name="Freihand 150">
                  <a:extLst>
                    <a:ext uri="{FF2B5EF4-FFF2-40B4-BE49-F238E27FC236}">
                      <a16:creationId xmlns:a16="http://schemas.microsoft.com/office/drawing/2014/main" id="{AE6821D3-6D1C-4067-A1F0-8A6AF0BA0847}"/>
                    </a:ext>
                  </a:extLst>
                </p:cNvPr>
                <p:cNvPicPr/>
                <p:nvPr/>
              </p:nvPicPr>
              <p:blipFill>
                <a:blip r:embed="rId584"/>
                <a:stretch>
                  <a:fillRect/>
                </a:stretch>
              </p:blipFill>
              <p:spPr>
                <a:xfrm>
                  <a:off x="7698820" y="2011740"/>
                  <a:ext cx="130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52" name="Freihand 151">
                  <a:extLst>
                    <a:ext uri="{FF2B5EF4-FFF2-40B4-BE49-F238E27FC236}">
                      <a16:creationId xmlns:a16="http://schemas.microsoft.com/office/drawing/2014/main" id="{C836340B-9E93-41BF-83DD-87F9581962C4}"/>
                    </a:ext>
                  </a:extLst>
                </p14:cNvPr>
                <p14:cNvContentPartPr/>
                <p14:nvPr/>
              </p14:nvContentPartPr>
              <p14:xfrm>
                <a:off x="7752820" y="2091300"/>
                <a:ext cx="74880" cy="52560"/>
              </p14:xfrm>
            </p:contentPart>
          </mc:Choice>
          <mc:Fallback>
            <p:pic>
              <p:nvPicPr>
                <p:cNvPr id="152" name="Freihand 151">
                  <a:extLst>
                    <a:ext uri="{FF2B5EF4-FFF2-40B4-BE49-F238E27FC236}">
                      <a16:creationId xmlns:a16="http://schemas.microsoft.com/office/drawing/2014/main" id="{C836340B-9E93-41BF-83DD-87F9581962C4}"/>
                    </a:ext>
                  </a:extLst>
                </p:cNvPr>
                <p:cNvPicPr/>
                <p:nvPr/>
              </p:nvPicPr>
              <p:blipFill>
                <a:blip r:embed="rId586"/>
                <a:stretch>
                  <a:fillRect/>
                </a:stretch>
              </p:blipFill>
              <p:spPr>
                <a:xfrm>
                  <a:off x="7748500" y="2086980"/>
                  <a:ext cx="83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53" name="Freihand 152">
                  <a:extLst>
                    <a:ext uri="{FF2B5EF4-FFF2-40B4-BE49-F238E27FC236}">
                      <a16:creationId xmlns:a16="http://schemas.microsoft.com/office/drawing/2014/main" id="{369864DD-9D73-44A4-A776-117B6FD65A05}"/>
                    </a:ext>
                  </a:extLst>
                </p14:cNvPr>
                <p14:cNvContentPartPr/>
                <p14:nvPr/>
              </p14:nvContentPartPr>
              <p14:xfrm>
                <a:off x="7856140" y="2088060"/>
                <a:ext cx="82800" cy="58680"/>
              </p14:xfrm>
            </p:contentPart>
          </mc:Choice>
          <mc:Fallback>
            <p:pic>
              <p:nvPicPr>
                <p:cNvPr id="153" name="Freihand 152">
                  <a:extLst>
                    <a:ext uri="{FF2B5EF4-FFF2-40B4-BE49-F238E27FC236}">
                      <a16:creationId xmlns:a16="http://schemas.microsoft.com/office/drawing/2014/main" id="{369864DD-9D73-44A4-A776-117B6FD65A05}"/>
                    </a:ext>
                  </a:extLst>
                </p:cNvPr>
                <p:cNvPicPr/>
                <p:nvPr/>
              </p:nvPicPr>
              <p:blipFill>
                <a:blip r:embed="rId588"/>
                <a:stretch>
                  <a:fillRect/>
                </a:stretch>
              </p:blipFill>
              <p:spPr>
                <a:xfrm>
                  <a:off x="7851820" y="2083740"/>
                  <a:ext cx="91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54" name="Freihand 153">
                  <a:extLst>
                    <a:ext uri="{FF2B5EF4-FFF2-40B4-BE49-F238E27FC236}">
                      <a16:creationId xmlns:a16="http://schemas.microsoft.com/office/drawing/2014/main" id="{B9B22539-5EC5-44F9-A422-8BDCCF496525}"/>
                    </a:ext>
                  </a:extLst>
                </p14:cNvPr>
                <p14:cNvContentPartPr/>
                <p14:nvPr/>
              </p14:nvContentPartPr>
              <p14:xfrm>
                <a:off x="7932460" y="2102100"/>
                <a:ext cx="54360" cy="45720"/>
              </p14:xfrm>
            </p:contentPart>
          </mc:Choice>
          <mc:Fallback>
            <p:pic>
              <p:nvPicPr>
                <p:cNvPr id="154" name="Freihand 153">
                  <a:extLst>
                    <a:ext uri="{FF2B5EF4-FFF2-40B4-BE49-F238E27FC236}">
                      <a16:creationId xmlns:a16="http://schemas.microsoft.com/office/drawing/2014/main" id="{B9B22539-5EC5-44F9-A422-8BDCCF496525}"/>
                    </a:ext>
                  </a:extLst>
                </p:cNvPr>
                <p:cNvPicPr/>
                <p:nvPr/>
              </p:nvPicPr>
              <p:blipFill>
                <a:blip r:embed="rId590"/>
                <a:stretch>
                  <a:fillRect/>
                </a:stretch>
              </p:blipFill>
              <p:spPr>
                <a:xfrm>
                  <a:off x="7928140" y="2097780"/>
                  <a:ext cx="630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155" name="Freihand 154">
                  <a:extLst>
                    <a:ext uri="{FF2B5EF4-FFF2-40B4-BE49-F238E27FC236}">
                      <a16:creationId xmlns:a16="http://schemas.microsoft.com/office/drawing/2014/main" id="{D1646869-3489-409D-8FFD-C6537DED81C9}"/>
                    </a:ext>
                  </a:extLst>
                </p14:cNvPr>
                <p14:cNvContentPartPr/>
                <p14:nvPr/>
              </p14:nvContentPartPr>
              <p14:xfrm>
                <a:off x="7997980" y="2049180"/>
                <a:ext cx="20880" cy="109440"/>
              </p14:xfrm>
            </p:contentPart>
          </mc:Choice>
          <mc:Fallback>
            <p:pic>
              <p:nvPicPr>
                <p:cNvPr id="155" name="Freihand 154">
                  <a:extLst>
                    <a:ext uri="{FF2B5EF4-FFF2-40B4-BE49-F238E27FC236}">
                      <a16:creationId xmlns:a16="http://schemas.microsoft.com/office/drawing/2014/main" id="{D1646869-3489-409D-8FFD-C6537DED81C9}"/>
                    </a:ext>
                  </a:extLst>
                </p:cNvPr>
                <p:cNvPicPr/>
                <p:nvPr/>
              </p:nvPicPr>
              <p:blipFill>
                <a:blip r:embed="rId592"/>
                <a:stretch>
                  <a:fillRect/>
                </a:stretch>
              </p:blipFill>
              <p:spPr>
                <a:xfrm>
                  <a:off x="7993660" y="2044860"/>
                  <a:ext cx="295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56" name="Freihand 155">
                  <a:extLst>
                    <a:ext uri="{FF2B5EF4-FFF2-40B4-BE49-F238E27FC236}">
                      <a16:creationId xmlns:a16="http://schemas.microsoft.com/office/drawing/2014/main" id="{FEBEAD94-370F-4214-87AE-2A35865B50B4}"/>
                    </a:ext>
                  </a:extLst>
                </p14:cNvPr>
                <p14:cNvContentPartPr/>
                <p14:nvPr/>
              </p14:nvContentPartPr>
              <p14:xfrm>
                <a:off x="8114980" y="2091300"/>
                <a:ext cx="118440" cy="5040"/>
              </p14:xfrm>
            </p:contentPart>
          </mc:Choice>
          <mc:Fallback>
            <p:pic>
              <p:nvPicPr>
                <p:cNvPr id="156" name="Freihand 155">
                  <a:extLst>
                    <a:ext uri="{FF2B5EF4-FFF2-40B4-BE49-F238E27FC236}">
                      <a16:creationId xmlns:a16="http://schemas.microsoft.com/office/drawing/2014/main" id="{FEBEAD94-370F-4214-87AE-2A35865B50B4}"/>
                    </a:ext>
                  </a:extLst>
                </p:cNvPr>
                <p:cNvPicPr/>
                <p:nvPr/>
              </p:nvPicPr>
              <p:blipFill>
                <a:blip r:embed="rId594"/>
                <a:stretch>
                  <a:fillRect/>
                </a:stretch>
              </p:blipFill>
              <p:spPr>
                <a:xfrm>
                  <a:off x="8110660" y="2086980"/>
                  <a:ext cx="1270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57" name="Freihand 156">
                  <a:extLst>
                    <a:ext uri="{FF2B5EF4-FFF2-40B4-BE49-F238E27FC236}">
                      <a16:creationId xmlns:a16="http://schemas.microsoft.com/office/drawing/2014/main" id="{741A7847-8D43-4900-AA1C-2FA603B463F9}"/>
                    </a:ext>
                  </a:extLst>
                </p14:cNvPr>
                <p14:cNvContentPartPr/>
                <p14:nvPr/>
              </p14:nvContentPartPr>
              <p14:xfrm>
                <a:off x="8126860" y="2114340"/>
                <a:ext cx="111960" cy="5400"/>
              </p14:xfrm>
            </p:contentPart>
          </mc:Choice>
          <mc:Fallback>
            <p:pic>
              <p:nvPicPr>
                <p:cNvPr id="157" name="Freihand 156">
                  <a:extLst>
                    <a:ext uri="{FF2B5EF4-FFF2-40B4-BE49-F238E27FC236}">
                      <a16:creationId xmlns:a16="http://schemas.microsoft.com/office/drawing/2014/main" id="{741A7847-8D43-4900-AA1C-2FA603B463F9}"/>
                    </a:ext>
                  </a:extLst>
                </p:cNvPr>
                <p:cNvPicPr/>
                <p:nvPr/>
              </p:nvPicPr>
              <p:blipFill>
                <a:blip r:embed="rId596"/>
                <a:stretch>
                  <a:fillRect/>
                </a:stretch>
              </p:blipFill>
              <p:spPr>
                <a:xfrm>
                  <a:off x="8122540" y="2110020"/>
                  <a:ext cx="1206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59" name="Freihand 158">
                  <a:extLst>
                    <a:ext uri="{FF2B5EF4-FFF2-40B4-BE49-F238E27FC236}">
                      <a16:creationId xmlns:a16="http://schemas.microsoft.com/office/drawing/2014/main" id="{9840534F-BB5F-4F89-AC74-FA64D1DD1079}"/>
                    </a:ext>
                  </a:extLst>
                </p14:cNvPr>
                <p14:cNvContentPartPr/>
                <p14:nvPr/>
              </p14:nvContentPartPr>
              <p14:xfrm>
                <a:off x="8447260" y="1938300"/>
                <a:ext cx="4680" cy="65520"/>
              </p14:xfrm>
            </p:contentPart>
          </mc:Choice>
          <mc:Fallback>
            <p:pic>
              <p:nvPicPr>
                <p:cNvPr id="159" name="Freihand 158">
                  <a:extLst>
                    <a:ext uri="{FF2B5EF4-FFF2-40B4-BE49-F238E27FC236}">
                      <a16:creationId xmlns:a16="http://schemas.microsoft.com/office/drawing/2014/main" id="{9840534F-BB5F-4F89-AC74-FA64D1DD1079}"/>
                    </a:ext>
                  </a:extLst>
                </p:cNvPr>
                <p:cNvPicPr/>
                <p:nvPr/>
              </p:nvPicPr>
              <p:blipFill>
                <a:blip r:embed="rId598"/>
                <a:stretch>
                  <a:fillRect/>
                </a:stretch>
              </p:blipFill>
              <p:spPr>
                <a:xfrm>
                  <a:off x="8442940" y="1933980"/>
                  <a:ext cx="13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60" name="Freihand 159">
                  <a:extLst>
                    <a:ext uri="{FF2B5EF4-FFF2-40B4-BE49-F238E27FC236}">
                      <a16:creationId xmlns:a16="http://schemas.microsoft.com/office/drawing/2014/main" id="{1A337C69-67ED-48E0-85BD-E43097632748}"/>
                    </a:ext>
                  </a:extLst>
                </p14:cNvPr>
                <p14:cNvContentPartPr/>
                <p14:nvPr/>
              </p14:nvContentPartPr>
              <p14:xfrm>
                <a:off x="8389660" y="1908780"/>
                <a:ext cx="104040" cy="112320"/>
              </p14:xfrm>
            </p:contentPart>
          </mc:Choice>
          <mc:Fallback>
            <p:pic>
              <p:nvPicPr>
                <p:cNvPr id="160" name="Freihand 159">
                  <a:extLst>
                    <a:ext uri="{FF2B5EF4-FFF2-40B4-BE49-F238E27FC236}">
                      <a16:creationId xmlns:a16="http://schemas.microsoft.com/office/drawing/2014/main" id="{1A337C69-67ED-48E0-85BD-E43097632748}"/>
                    </a:ext>
                  </a:extLst>
                </p:cNvPr>
                <p:cNvPicPr/>
                <p:nvPr/>
              </p:nvPicPr>
              <p:blipFill>
                <a:blip r:embed="rId600"/>
                <a:stretch>
                  <a:fillRect/>
                </a:stretch>
              </p:blipFill>
              <p:spPr>
                <a:xfrm>
                  <a:off x="8385340" y="1904460"/>
                  <a:ext cx="112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161" name="Freihand 160">
                  <a:extLst>
                    <a:ext uri="{FF2B5EF4-FFF2-40B4-BE49-F238E27FC236}">
                      <a16:creationId xmlns:a16="http://schemas.microsoft.com/office/drawing/2014/main" id="{8662AD4A-D5D1-4F33-B2C2-8FE75E5694A1}"/>
                    </a:ext>
                  </a:extLst>
                </p14:cNvPr>
                <p14:cNvContentPartPr/>
                <p14:nvPr/>
              </p14:nvContentPartPr>
              <p14:xfrm>
                <a:off x="8518900" y="1926060"/>
                <a:ext cx="19080" cy="77760"/>
              </p14:xfrm>
            </p:contentPart>
          </mc:Choice>
          <mc:Fallback>
            <p:pic>
              <p:nvPicPr>
                <p:cNvPr id="161" name="Freihand 160">
                  <a:extLst>
                    <a:ext uri="{FF2B5EF4-FFF2-40B4-BE49-F238E27FC236}">
                      <a16:creationId xmlns:a16="http://schemas.microsoft.com/office/drawing/2014/main" id="{8662AD4A-D5D1-4F33-B2C2-8FE75E5694A1}"/>
                    </a:ext>
                  </a:extLst>
                </p:cNvPr>
                <p:cNvPicPr/>
                <p:nvPr/>
              </p:nvPicPr>
              <p:blipFill>
                <a:blip r:embed="rId602"/>
                <a:stretch>
                  <a:fillRect/>
                </a:stretch>
              </p:blipFill>
              <p:spPr>
                <a:xfrm>
                  <a:off x="8514580" y="1921740"/>
                  <a:ext cx="27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62" name="Freihand 161">
                  <a:extLst>
                    <a:ext uri="{FF2B5EF4-FFF2-40B4-BE49-F238E27FC236}">
                      <a16:creationId xmlns:a16="http://schemas.microsoft.com/office/drawing/2014/main" id="{BEE761F9-E41C-45FB-81F2-CA85D276908D}"/>
                    </a:ext>
                  </a:extLst>
                </p14:cNvPr>
                <p14:cNvContentPartPr/>
                <p14:nvPr/>
              </p14:nvContentPartPr>
              <p14:xfrm>
                <a:off x="8528620" y="1898700"/>
                <a:ext cx="91800" cy="108000"/>
              </p14:xfrm>
            </p:contentPart>
          </mc:Choice>
          <mc:Fallback>
            <p:pic>
              <p:nvPicPr>
                <p:cNvPr id="162" name="Freihand 161">
                  <a:extLst>
                    <a:ext uri="{FF2B5EF4-FFF2-40B4-BE49-F238E27FC236}">
                      <a16:creationId xmlns:a16="http://schemas.microsoft.com/office/drawing/2014/main" id="{BEE761F9-E41C-45FB-81F2-CA85D276908D}"/>
                    </a:ext>
                  </a:extLst>
                </p:cNvPr>
                <p:cNvPicPr/>
                <p:nvPr/>
              </p:nvPicPr>
              <p:blipFill>
                <a:blip r:embed="rId604"/>
                <a:stretch>
                  <a:fillRect/>
                </a:stretch>
              </p:blipFill>
              <p:spPr>
                <a:xfrm>
                  <a:off x="8524300" y="1894380"/>
                  <a:ext cx="100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63" name="Freihand 162">
                  <a:extLst>
                    <a:ext uri="{FF2B5EF4-FFF2-40B4-BE49-F238E27FC236}">
                      <a16:creationId xmlns:a16="http://schemas.microsoft.com/office/drawing/2014/main" id="{D53C7145-2578-4FFD-BC4D-2BC78637A5A7}"/>
                    </a:ext>
                  </a:extLst>
                </p14:cNvPr>
                <p14:cNvContentPartPr/>
                <p14:nvPr/>
              </p14:nvContentPartPr>
              <p14:xfrm>
                <a:off x="8616460" y="1964940"/>
                <a:ext cx="96120" cy="12240"/>
              </p14:xfrm>
            </p:contentPart>
          </mc:Choice>
          <mc:Fallback>
            <p:pic>
              <p:nvPicPr>
                <p:cNvPr id="163" name="Freihand 162">
                  <a:extLst>
                    <a:ext uri="{FF2B5EF4-FFF2-40B4-BE49-F238E27FC236}">
                      <a16:creationId xmlns:a16="http://schemas.microsoft.com/office/drawing/2014/main" id="{D53C7145-2578-4FFD-BC4D-2BC78637A5A7}"/>
                    </a:ext>
                  </a:extLst>
                </p:cNvPr>
                <p:cNvPicPr/>
                <p:nvPr/>
              </p:nvPicPr>
              <p:blipFill>
                <a:blip r:embed="rId606"/>
                <a:stretch>
                  <a:fillRect/>
                </a:stretch>
              </p:blipFill>
              <p:spPr>
                <a:xfrm>
                  <a:off x="8611780" y="1960620"/>
                  <a:ext cx="1047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64" name="Freihand 163">
                  <a:extLst>
                    <a:ext uri="{FF2B5EF4-FFF2-40B4-BE49-F238E27FC236}">
                      <a16:creationId xmlns:a16="http://schemas.microsoft.com/office/drawing/2014/main" id="{39A4F291-ECAE-4CEB-85EA-1BB0D35DC383}"/>
                    </a:ext>
                  </a:extLst>
                </p14:cNvPr>
                <p14:cNvContentPartPr/>
                <p14:nvPr/>
              </p14:nvContentPartPr>
              <p14:xfrm>
                <a:off x="8752540" y="1924620"/>
                <a:ext cx="19080" cy="69120"/>
              </p14:xfrm>
            </p:contentPart>
          </mc:Choice>
          <mc:Fallback>
            <p:pic>
              <p:nvPicPr>
                <p:cNvPr id="164" name="Freihand 163">
                  <a:extLst>
                    <a:ext uri="{FF2B5EF4-FFF2-40B4-BE49-F238E27FC236}">
                      <a16:creationId xmlns:a16="http://schemas.microsoft.com/office/drawing/2014/main" id="{39A4F291-ECAE-4CEB-85EA-1BB0D35DC383}"/>
                    </a:ext>
                  </a:extLst>
                </p:cNvPr>
                <p:cNvPicPr/>
                <p:nvPr/>
              </p:nvPicPr>
              <p:blipFill>
                <a:blip r:embed="rId608"/>
                <a:stretch>
                  <a:fillRect/>
                </a:stretch>
              </p:blipFill>
              <p:spPr>
                <a:xfrm>
                  <a:off x="8748220" y="1920300"/>
                  <a:ext cx="27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165" name="Freihand 164">
                  <a:extLst>
                    <a:ext uri="{FF2B5EF4-FFF2-40B4-BE49-F238E27FC236}">
                      <a16:creationId xmlns:a16="http://schemas.microsoft.com/office/drawing/2014/main" id="{E1A90DFB-DAF0-403D-A098-D99142983473}"/>
                    </a:ext>
                  </a:extLst>
                </p14:cNvPr>
                <p14:cNvContentPartPr/>
                <p14:nvPr/>
              </p14:nvContentPartPr>
              <p14:xfrm>
                <a:off x="8700340" y="1900860"/>
                <a:ext cx="113760" cy="103680"/>
              </p14:xfrm>
            </p:contentPart>
          </mc:Choice>
          <mc:Fallback>
            <p:pic>
              <p:nvPicPr>
                <p:cNvPr id="165" name="Freihand 164">
                  <a:extLst>
                    <a:ext uri="{FF2B5EF4-FFF2-40B4-BE49-F238E27FC236}">
                      <a16:creationId xmlns:a16="http://schemas.microsoft.com/office/drawing/2014/main" id="{E1A90DFB-DAF0-403D-A098-D99142983473}"/>
                    </a:ext>
                  </a:extLst>
                </p:cNvPr>
                <p:cNvPicPr/>
                <p:nvPr/>
              </p:nvPicPr>
              <p:blipFill>
                <a:blip r:embed="rId610"/>
                <a:stretch>
                  <a:fillRect/>
                </a:stretch>
              </p:blipFill>
              <p:spPr>
                <a:xfrm>
                  <a:off x="8696020" y="1896540"/>
                  <a:ext cx="122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66" name="Freihand 165">
                  <a:extLst>
                    <a:ext uri="{FF2B5EF4-FFF2-40B4-BE49-F238E27FC236}">
                      <a16:creationId xmlns:a16="http://schemas.microsoft.com/office/drawing/2014/main" id="{47761933-EF85-4020-89EA-55E3E372A22B}"/>
                    </a:ext>
                  </a:extLst>
                </p14:cNvPr>
                <p14:cNvContentPartPr/>
                <p14:nvPr/>
              </p14:nvContentPartPr>
              <p14:xfrm>
                <a:off x="8825260" y="1937580"/>
                <a:ext cx="99000" cy="64080"/>
              </p14:xfrm>
            </p:contentPart>
          </mc:Choice>
          <mc:Fallback>
            <p:pic>
              <p:nvPicPr>
                <p:cNvPr id="166" name="Freihand 165">
                  <a:extLst>
                    <a:ext uri="{FF2B5EF4-FFF2-40B4-BE49-F238E27FC236}">
                      <a16:creationId xmlns:a16="http://schemas.microsoft.com/office/drawing/2014/main" id="{47761933-EF85-4020-89EA-55E3E372A22B}"/>
                    </a:ext>
                  </a:extLst>
                </p:cNvPr>
                <p:cNvPicPr/>
                <p:nvPr/>
              </p:nvPicPr>
              <p:blipFill>
                <a:blip r:embed="rId612"/>
                <a:stretch>
                  <a:fillRect/>
                </a:stretch>
              </p:blipFill>
              <p:spPr>
                <a:xfrm>
                  <a:off x="8820940" y="1933260"/>
                  <a:ext cx="107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67" name="Freihand 166">
                  <a:extLst>
                    <a:ext uri="{FF2B5EF4-FFF2-40B4-BE49-F238E27FC236}">
                      <a16:creationId xmlns:a16="http://schemas.microsoft.com/office/drawing/2014/main" id="{772BDD2C-D776-4889-AA65-CBD00DAA867D}"/>
                    </a:ext>
                  </a:extLst>
                </p14:cNvPr>
                <p14:cNvContentPartPr/>
                <p14:nvPr/>
              </p14:nvContentPartPr>
              <p14:xfrm>
                <a:off x="8931820" y="1940820"/>
                <a:ext cx="64080" cy="60480"/>
              </p14:xfrm>
            </p:contentPart>
          </mc:Choice>
          <mc:Fallback>
            <p:pic>
              <p:nvPicPr>
                <p:cNvPr id="167" name="Freihand 166">
                  <a:extLst>
                    <a:ext uri="{FF2B5EF4-FFF2-40B4-BE49-F238E27FC236}">
                      <a16:creationId xmlns:a16="http://schemas.microsoft.com/office/drawing/2014/main" id="{772BDD2C-D776-4889-AA65-CBD00DAA867D}"/>
                    </a:ext>
                  </a:extLst>
                </p:cNvPr>
                <p:cNvPicPr/>
                <p:nvPr/>
              </p:nvPicPr>
              <p:blipFill>
                <a:blip r:embed="rId614"/>
                <a:stretch>
                  <a:fillRect/>
                </a:stretch>
              </p:blipFill>
              <p:spPr>
                <a:xfrm>
                  <a:off x="8927500" y="1936500"/>
                  <a:ext cx="727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68" name="Freihand 167">
                  <a:extLst>
                    <a:ext uri="{FF2B5EF4-FFF2-40B4-BE49-F238E27FC236}">
                      <a16:creationId xmlns:a16="http://schemas.microsoft.com/office/drawing/2014/main" id="{CCC2BD2E-C9E1-41A0-9893-871C4F16A293}"/>
                    </a:ext>
                  </a:extLst>
                </p14:cNvPr>
                <p14:cNvContentPartPr/>
                <p14:nvPr/>
              </p14:nvContentPartPr>
              <p14:xfrm>
                <a:off x="9020020" y="1893300"/>
                <a:ext cx="27720" cy="96480"/>
              </p14:xfrm>
            </p:contentPart>
          </mc:Choice>
          <mc:Fallback>
            <p:pic>
              <p:nvPicPr>
                <p:cNvPr id="168" name="Freihand 167">
                  <a:extLst>
                    <a:ext uri="{FF2B5EF4-FFF2-40B4-BE49-F238E27FC236}">
                      <a16:creationId xmlns:a16="http://schemas.microsoft.com/office/drawing/2014/main" id="{CCC2BD2E-C9E1-41A0-9893-871C4F16A293}"/>
                    </a:ext>
                  </a:extLst>
                </p:cNvPr>
                <p:cNvPicPr/>
                <p:nvPr/>
              </p:nvPicPr>
              <p:blipFill>
                <a:blip r:embed="rId616"/>
                <a:stretch>
                  <a:fillRect/>
                </a:stretch>
              </p:blipFill>
              <p:spPr>
                <a:xfrm>
                  <a:off x="9015700" y="1888980"/>
                  <a:ext cx="36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169" name="Freihand 168">
                  <a:extLst>
                    <a:ext uri="{FF2B5EF4-FFF2-40B4-BE49-F238E27FC236}">
                      <a16:creationId xmlns:a16="http://schemas.microsoft.com/office/drawing/2014/main" id="{5EDCF14E-F5C8-4C09-81EF-69414BEBEB09}"/>
                    </a:ext>
                  </a:extLst>
                </p14:cNvPr>
                <p14:cNvContentPartPr/>
                <p14:nvPr/>
              </p14:nvContentPartPr>
              <p14:xfrm>
                <a:off x="9113980" y="1870980"/>
                <a:ext cx="64080" cy="119160"/>
              </p14:xfrm>
            </p:contentPart>
          </mc:Choice>
          <mc:Fallback>
            <p:pic>
              <p:nvPicPr>
                <p:cNvPr id="169" name="Freihand 168">
                  <a:extLst>
                    <a:ext uri="{FF2B5EF4-FFF2-40B4-BE49-F238E27FC236}">
                      <a16:creationId xmlns:a16="http://schemas.microsoft.com/office/drawing/2014/main" id="{5EDCF14E-F5C8-4C09-81EF-69414BEBEB09}"/>
                    </a:ext>
                  </a:extLst>
                </p:cNvPr>
                <p:cNvPicPr/>
                <p:nvPr/>
              </p:nvPicPr>
              <p:blipFill>
                <a:blip r:embed="rId618"/>
                <a:stretch>
                  <a:fillRect/>
                </a:stretch>
              </p:blipFill>
              <p:spPr>
                <a:xfrm>
                  <a:off x="9109660" y="1866660"/>
                  <a:ext cx="72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70" name="Freihand 169">
                  <a:extLst>
                    <a:ext uri="{FF2B5EF4-FFF2-40B4-BE49-F238E27FC236}">
                      <a16:creationId xmlns:a16="http://schemas.microsoft.com/office/drawing/2014/main" id="{90AC6A12-F39B-4179-8786-1CC305F54B74}"/>
                    </a:ext>
                  </a:extLst>
                </p14:cNvPr>
                <p14:cNvContentPartPr/>
                <p14:nvPr/>
              </p14:nvContentPartPr>
              <p14:xfrm>
                <a:off x="9194620" y="1899060"/>
                <a:ext cx="86400" cy="67320"/>
              </p14:xfrm>
            </p:contentPart>
          </mc:Choice>
          <mc:Fallback>
            <p:pic>
              <p:nvPicPr>
                <p:cNvPr id="170" name="Freihand 169">
                  <a:extLst>
                    <a:ext uri="{FF2B5EF4-FFF2-40B4-BE49-F238E27FC236}">
                      <a16:creationId xmlns:a16="http://schemas.microsoft.com/office/drawing/2014/main" id="{90AC6A12-F39B-4179-8786-1CC305F54B74}"/>
                    </a:ext>
                  </a:extLst>
                </p:cNvPr>
                <p:cNvPicPr/>
                <p:nvPr/>
              </p:nvPicPr>
              <p:blipFill>
                <a:blip r:embed="rId620"/>
                <a:stretch>
                  <a:fillRect/>
                </a:stretch>
              </p:blipFill>
              <p:spPr>
                <a:xfrm>
                  <a:off x="9190300" y="1894740"/>
                  <a:ext cx="95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71" name="Freihand 170">
                  <a:extLst>
                    <a:ext uri="{FF2B5EF4-FFF2-40B4-BE49-F238E27FC236}">
                      <a16:creationId xmlns:a16="http://schemas.microsoft.com/office/drawing/2014/main" id="{48FB3431-BBE8-4D79-A367-B85269124DCA}"/>
                    </a:ext>
                  </a:extLst>
                </p14:cNvPr>
                <p14:cNvContentPartPr/>
                <p14:nvPr/>
              </p14:nvContentPartPr>
              <p14:xfrm>
                <a:off x="9263740" y="1909500"/>
                <a:ext cx="57240" cy="55800"/>
              </p14:xfrm>
            </p:contentPart>
          </mc:Choice>
          <mc:Fallback>
            <p:pic>
              <p:nvPicPr>
                <p:cNvPr id="171" name="Freihand 170">
                  <a:extLst>
                    <a:ext uri="{FF2B5EF4-FFF2-40B4-BE49-F238E27FC236}">
                      <a16:creationId xmlns:a16="http://schemas.microsoft.com/office/drawing/2014/main" id="{48FB3431-BBE8-4D79-A367-B85269124DCA}"/>
                    </a:ext>
                  </a:extLst>
                </p:cNvPr>
                <p:cNvPicPr/>
                <p:nvPr/>
              </p:nvPicPr>
              <p:blipFill>
                <a:blip r:embed="rId622"/>
                <a:stretch>
                  <a:fillRect/>
                </a:stretch>
              </p:blipFill>
              <p:spPr>
                <a:xfrm>
                  <a:off x="9259420" y="1905180"/>
                  <a:ext cx="658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72" name="Freihand 171">
                  <a:extLst>
                    <a:ext uri="{FF2B5EF4-FFF2-40B4-BE49-F238E27FC236}">
                      <a16:creationId xmlns:a16="http://schemas.microsoft.com/office/drawing/2014/main" id="{C0E905E1-EBA4-4243-B6DD-9EF6777256AD}"/>
                    </a:ext>
                  </a:extLst>
                </p14:cNvPr>
                <p14:cNvContentPartPr/>
                <p14:nvPr/>
              </p14:nvContentPartPr>
              <p14:xfrm>
                <a:off x="9349060" y="1899060"/>
                <a:ext cx="68040" cy="75600"/>
              </p14:xfrm>
            </p:contentPart>
          </mc:Choice>
          <mc:Fallback>
            <p:pic>
              <p:nvPicPr>
                <p:cNvPr id="172" name="Freihand 171">
                  <a:extLst>
                    <a:ext uri="{FF2B5EF4-FFF2-40B4-BE49-F238E27FC236}">
                      <a16:creationId xmlns:a16="http://schemas.microsoft.com/office/drawing/2014/main" id="{C0E905E1-EBA4-4243-B6DD-9EF6777256AD}"/>
                    </a:ext>
                  </a:extLst>
                </p:cNvPr>
                <p:cNvPicPr/>
                <p:nvPr/>
              </p:nvPicPr>
              <p:blipFill>
                <a:blip r:embed="rId624"/>
                <a:stretch>
                  <a:fillRect/>
                </a:stretch>
              </p:blipFill>
              <p:spPr>
                <a:xfrm>
                  <a:off x="9344740" y="1894740"/>
                  <a:ext cx="76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73" name="Freihand 172">
                  <a:extLst>
                    <a:ext uri="{FF2B5EF4-FFF2-40B4-BE49-F238E27FC236}">
                      <a16:creationId xmlns:a16="http://schemas.microsoft.com/office/drawing/2014/main" id="{2DAACCBE-2B23-4866-BFDD-80F2C6A7D02F}"/>
                    </a:ext>
                  </a:extLst>
                </p14:cNvPr>
                <p14:cNvContentPartPr/>
                <p14:nvPr/>
              </p14:nvContentPartPr>
              <p14:xfrm>
                <a:off x="9425740" y="1917780"/>
                <a:ext cx="59040" cy="43920"/>
              </p14:xfrm>
            </p:contentPart>
          </mc:Choice>
          <mc:Fallback>
            <p:pic>
              <p:nvPicPr>
                <p:cNvPr id="173" name="Freihand 172">
                  <a:extLst>
                    <a:ext uri="{FF2B5EF4-FFF2-40B4-BE49-F238E27FC236}">
                      <a16:creationId xmlns:a16="http://schemas.microsoft.com/office/drawing/2014/main" id="{2DAACCBE-2B23-4866-BFDD-80F2C6A7D02F}"/>
                    </a:ext>
                  </a:extLst>
                </p:cNvPr>
                <p:cNvPicPr/>
                <p:nvPr/>
              </p:nvPicPr>
              <p:blipFill>
                <a:blip r:embed="rId626"/>
                <a:stretch>
                  <a:fillRect/>
                </a:stretch>
              </p:blipFill>
              <p:spPr>
                <a:xfrm>
                  <a:off x="9421420" y="1913460"/>
                  <a:ext cx="67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74" name="Freihand 173">
                  <a:extLst>
                    <a:ext uri="{FF2B5EF4-FFF2-40B4-BE49-F238E27FC236}">
                      <a16:creationId xmlns:a16="http://schemas.microsoft.com/office/drawing/2014/main" id="{077DEA83-208F-4A9D-81EC-F9261466CB9C}"/>
                    </a:ext>
                  </a:extLst>
                </p14:cNvPr>
                <p14:cNvContentPartPr/>
                <p14:nvPr/>
              </p14:nvContentPartPr>
              <p14:xfrm>
                <a:off x="9471820" y="1886100"/>
                <a:ext cx="45720" cy="96840"/>
              </p14:xfrm>
            </p:contentPart>
          </mc:Choice>
          <mc:Fallback>
            <p:pic>
              <p:nvPicPr>
                <p:cNvPr id="174" name="Freihand 173">
                  <a:extLst>
                    <a:ext uri="{FF2B5EF4-FFF2-40B4-BE49-F238E27FC236}">
                      <a16:creationId xmlns:a16="http://schemas.microsoft.com/office/drawing/2014/main" id="{077DEA83-208F-4A9D-81EC-F9261466CB9C}"/>
                    </a:ext>
                  </a:extLst>
                </p:cNvPr>
                <p:cNvPicPr/>
                <p:nvPr/>
              </p:nvPicPr>
              <p:blipFill>
                <a:blip r:embed="rId628"/>
                <a:stretch>
                  <a:fillRect/>
                </a:stretch>
              </p:blipFill>
              <p:spPr>
                <a:xfrm>
                  <a:off x="9467500" y="1881780"/>
                  <a:ext cx="54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75" name="Freihand 174">
                  <a:extLst>
                    <a:ext uri="{FF2B5EF4-FFF2-40B4-BE49-F238E27FC236}">
                      <a16:creationId xmlns:a16="http://schemas.microsoft.com/office/drawing/2014/main" id="{C2C437A8-39E8-442F-9A7B-CCC9E704AA50}"/>
                    </a:ext>
                  </a:extLst>
                </p14:cNvPr>
                <p14:cNvContentPartPr/>
                <p14:nvPr/>
              </p14:nvContentPartPr>
              <p14:xfrm>
                <a:off x="9583420" y="1910940"/>
                <a:ext cx="138600" cy="13320"/>
              </p14:xfrm>
            </p:contentPart>
          </mc:Choice>
          <mc:Fallback>
            <p:pic>
              <p:nvPicPr>
                <p:cNvPr id="175" name="Freihand 174">
                  <a:extLst>
                    <a:ext uri="{FF2B5EF4-FFF2-40B4-BE49-F238E27FC236}">
                      <a16:creationId xmlns:a16="http://schemas.microsoft.com/office/drawing/2014/main" id="{C2C437A8-39E8-442F-9A7B-CCC9E704AA50}"/>
                    </a:ext>
                  </a:extLst>
                </p:cNvPr>
                <p:cNvPicPr/>
                <p:nvPr/>
              </p:nvPicPr>
              <p:blipFill>
                <a:blip r:embed="rId630"/>
                <a:stretch>
                  <a:fillRect/>
                </a:stretch>
              </p:blipFill>
              <p:spPr>
                <a:xfrm>
                  <a:off x="9579100" y="1906620"/>
                  <a:ext cx="1472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76" name="Freihand 175">
                  <a:extLst>
                    <a:ext uri="{FF2B5EF4-FFF2-40B4-BE49-F238E27FC236}">
                      <a16:creationId xmlns:a16="http://schemas.microsoft.com/office/drawing/2014/main" id="{70170C9B-BDB9-4BC1-8EDF-08ADB76E6F4D}"/>
                    </a:ext>
                  </a:extLst>
                </p14:cNvPr>
                <p14:cNvContentPartPr/>
                <p14:nvPr/>
              </p14:nvContentPartPr>
              <p14:xfrm>
                <a:off x="9795820" y="1890780"/>
                <a:ext cx="18000" cy="70920"/>
              </p14:xfrm>
            </p:contentPart>
          </mc:Choice>
          <mc:Fallback>
            <p:pic>
              <p:nvPicPr>
                <p:cNvPr id="176" name="Freihand 175">
                  <a:extLst>
                    <a:ext uri="{FF2B5EF4-FFF2-40B4-BE49-F238E27FC236}">
                      <a16:creationId xmlns:a16="http://schemas.microsoft.com/office/drawing/2014/main" id="{70170C9B-BDB9-4BC1-8EDF-08ADB76E6F4D}"/>
                    </a:ext>
                  </a:extLst>
                </p:cNvPr>
                <p:cNvPicPr/>
                <p:nvPr/>
              </p:nvPicPr>
              <p:blipFill>
                <a:blip r:embed="rId632"/>
                <a:stretch>
                  <a:fillRect/>
                </a:stretch>
              </p:blipFill>
              <p:spPr>
                <a:xfrm>
                  <a:off x="9791500" y="1886460"/>
                  <a:ext cx="26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77" name="Freihand 176">
                  <a:extLst>
                    <a:ext uri="{FF2B5EF4-FFF2-40B4-BE49-F238E27FC236}">
                      <a16:creationId xmlns:a16="http://schemas.microsoft.com/office/drawing/2014/main" id="{BCA18F11-FB3A-4AB0-BD26-A78B177A7DC3}"/>
                    </a:ext>
                  </a:extLst>
                </p14:cNvPr>
                <p14:cNvContentPartPr/>
                <p14:nvPr/>
              </p14:nvContentPartPr>
              <p14:xfrm>
                <a:off x="9729940" y="1877820"/>
                <a:ext cx="108720" cy="105480"/>
              </p14:xfrm>
            </p:contentPart>
          </mc:Choice>
          <mc:Fallback>
            <p:pic>
              <p:nvPicPr>
                <p:cNvPr id="177" name="Freihand 176">
                  <a:extLst>
                    <a:ext uri="{FF2B5EF4-FFF2-40B4-BE49-F238E27FC236}">
                      <a16:creationId xmlns:a16="http://schemas.microsoft.com/office/drawing/2014/main" id="{BCA18F11-FB3A-4AB0-BD26-A78B177A7DC3}"/>
                    </a:ext>
                  </a:extLst>
                </p:cNvPr>
                <p:cNvPicPr/>
                <p:nvPr/>
              </p:nvPicPr>
              <p:blipFill>
                <a:blip r:embed="rId634"/>
                <a:stretch>
                  <a:fillRect/>
                </a:stretch>
              </p:blipFill>
              <p:spPr>
                <a:xfrm>
                  <a:off x="9725620" y="1873500"/>
                  <a:ext cx="117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78" name="Freihand 177">
                  <a:extLst>
                    <a:ext uri="{FF2B5EF4-FFF2-40B4-BE49-F238E27FC236}">
                      <a16:creationId xmlns:a16="http://schemas.microsoft.com/office/drawing/2014/main" id="{F5B0883B-62D3-4E2A-AFEE-F56E629DB993}"/>
                    </a:ext>
                  </a:extLst>
                </p14:cNvPr>
                <p14:cNvContentPartPr/>
                <p14:nvPr/>
              </p14:nvContentPartPr>
              <p14:xfrm>
                <a:off x="9876460" y="1897980"/>
                <a:ext cx="65160" cy="69120"/>
              </p14:xfrm>
            </p:contentPart>
          </mc:Choice>
          <mc:Fallback>
            <p:pic>
              <p:nvPicPr>
                <p:cNvPr id="178" name="Freihand 177">
                  <a:extLst>
                    <a:ext uri="{FF2B5EF4-FFF2-40B4-BE49-F238E27FC236}">
                      <a16:creationId xmlns:a16="http://schemas.microsoft.com/office/drawing/2014/main" id="{F5B0883B-62D3-4E2A-AFEE-F56E629DB993}"/>
                    </a:ext>
                  </a:extLst>
                </p:cNvPr>
                <p:cNvPicPr/>
                <p:nvPr/>
              </p:nvPicPr>
              <p:blipFill>
                <a:blip r:embed="rId636"/>
                <a:stretch>
                  <a:fillRect/>
                </a:stretch>
              </p:blipFill>
              <p:spPr>
                <a:xfrm>
                  <a:off x="9872140" y="1893660"/>
                  <a:ext cx="73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79" name="Freihand 178">
                  <a:extLst>
                    <a:ext uri="{FF2B5EF4-FFF2-40B4-BE49-F238E27FC236}">
                      <a16:creationId xmlns:a16="http://schemas.microsoft.com/office/drawing/2014/main" id="{30A762EC-DA11-4E73-B894-59B0C68EED6E}"/>
                    </a:ext>
                  </a:extLst>
                </p14:cNvPr>
                <p14:cNvContentPartPr/>
                <p14:nvPr/>
              </p14:nvContentPartPr>
              <p14:xfrm>
                <a:off x="9885460" y="1873860"/>
                <a:ext cx="94320" cy="47520"/>
              </p14:xfrm>
            </p:contentPart>
          </mc:Choice>
          <mc:Fallback>
            <p:pic>
              <p:nvPicPr>
                <p:cNvPr id="179" name="Freihand 178">
                  <a:extLst>
                    <a:ext uri="{FF2B5EF4-FFF2-40B4-BE49-F238E27FC236}">
                      <a16:creationId xmlns:a16="http://schemas.microsoft.com/office/drawing/2014/main" id="{30A762EC-DA11-4E73-B894-59B0C68EED6E}"/>
                    </a:ext>
                  </a:extLst>
                </p:cNvPr>
                <p:cNvPicPr/>
                <p:nvPr/>
              </p:nvPicPr>
              <p:blipFill>
                <a:blip r:embed="rId638"/>
                <a:stretch>
                  <a:fillRect/>
                </a:stretch>
              </p:blipFill>
              <p:spPr>
                <a:xfrm>
                  <a:off x="9881140" y="1869540"/>
                  <a:ext cx="1029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80" name="Freihand 179">
                  <a:extLst>
                    <a:ext uri="{FF2B5EF4-FFF2-40B4-BE49-F238E27FC236}">
                      <a16:creationId xmlns:a16="http://schemas.microsoft.com/office/drawing/2014/main" id="{6641D145-7E63-4B61-AADF-A0850C51FDAA}"/>
                    </a:ext>
                  </a:extLst>
                </p14:cNvPr>
                <p14:cNvContentPartPr/>
                <p14:nvPr/>
              </p14:nvContentPartPr>
              <p14:xfrm>
                <a:off x="10014340" y="1875300"/>
                <a:ext cx="360" cy="360"/>
              </p14:xfrm>
            </p:contentPart>
          </mc:Choice>
          <mc:Fallback>
            <p:pic>
              <p:nvPicPr>
                <p:cNvPr id="180" name="Freihand 179">
                  <a:extLst>
                    <a:ext uri="{FF2B5EF4-FFF2-40B4-BE49-F238E27FC236}">
                      <a16:creationId xmlns:a16="http://schemas.microsoft.com/office/drawing/2014/main" id="{6641D145-7E63-4B61-AADF-A0850C51FDAA}"/>
                    </a:ext>
                  </a:extLst>
                </p:cNvPr>
                <p:cNvPicPr/>
                <p:nvPr/>
              </p:nvPicPr>
              <p:blipFill>
                <a:blip r:embed="rId55"/>
                <a:stretch>
                  <a:fillRect/>
                </a:stretch>
              </p:blipFill>
              <p:spPr>
                <a:xfrm>
                  <a:off x="10010020" y="18709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81" name="Freihand 180">
                  <a:extLst>
                    <a:ext uri="{FF2B5EF4-FFF2-40B4-BE49-F238E27FC236}">
                      <a16:creationId xmlns:a16="http://schemas.microsoft.com/office/drawing/2014/main" id="{DFBC1B80-921C-42AB-A91C-1E3044FEF8C1}"/>
                    </a:ext>
                  </a:extLst>
                </p14:cNvPr>
                <p14:cNvContentPartPr/>
                <p14:nvPr/>
              </p14:nvContentPartPr>
              <p14:xfrm>
                <a:off x="9987340" y="1916700"/>
                <a:ext cx="106920" cy="12240"/>
              </p14:xfrm>
            </p:contentPart>
          </mc:Choice>
          <mc:Fallback>
            <p:pic>
              <p:nvPicPr>
                <p:cNvPr id="181" name="Freihand 180">
                  <a:extLst>
                    <a:ext uri="{FF2B5EF4-FFF2-40B4-BE49-F238E27FC236}">
                      <a16:creationId xmlns:a16="http://schemas.microsoft.com/office/drawing/2014/main" id="{DFBC1B80-921C-42AB-A91C-1E3044FEF8C1}"/>
                    </a:ext>
                  </a:extLst>
                </p:cNvPr>
                <p:cNvPicPr/>
                <p:nvPr/>
              </p:nvPicPr>
              <p:blipFill>
                <a:blip r:embed="rId641"/>
                <a:stretch>
                  <a:fillRect/>
                </a:stretch>
              </p:blipFill>
              <p:spPr>
                <a:xfrm>
                  <a:off x="9983020" y="1912380"/>
                  <a:ext cx="1155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182" name="Freihand 181">
                  <a:extLst>
                    <a:ext uri="{FF2B5EF4-FFF2-40B4-BE49-F238E27FC236}">
                      <a16:creationId xmlns:a16="http://schemas.microsoft.com/office/drawing/2014/main" id="{B93157A1-FD00-452C-9EA0-858936B8BC3B}"/>
                    </a:ext>
                  </a:extLst>
                </p14:cNvPr>
                <p14:cNvContentPartPr/>
                <p14:nvPr/>
              </p14:nvContentPartPr>
              <p14:xfrm>
                <a:off x="10071940" y="1865940"/>
                <a:ext cx="96120" cy="88560"/>
              </p14:xfrm>
            </p:contentPart>
          </mc:Choice>
          <mc:Fallback>
            <p:pic>
              <p:nvPicPr>
                <p:cNvPr id="182" name="Freihand 181">
                  <a:extLst>
                    <a:ext uri="{FF2B5EF4-FFF2-40B4-BE49-F238E27FC236}">
                      <a16:creationId xmlns:a16="http://schemas.microsoft.com/office/drawing/2014/main" id="{B93157A1-FD00-452C-9EA0-858936B8BC3B}"/>
                    </a:ext>
                  </a:extLst>
                </p:cNvPr>
                <p:cNvPicPr/>
                <p:nvPr/>
              </p:nvPicPr>
              <p:blipFill>
                <a:blip r:embed="rId643"/>
                <a:stretch>
                  <a:fillRect/>
                </a:stretch>
              </p:blipFill>
              <p:spPr>
                <a:xfrm>
                  <a:off x="10067620" y="1861620"/>
                  <a:ext cx="104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183" name="Freihand 182">
                  <a:extLst>
                    <a:ext uri="{FF2B5EF4-FFF2-40B4-BE49-F238E27FC236}">
                      <a16:creationId xmlns:a16="http://schemas.microsoft.com/office/drawing/2014/main" id="{A7956A65-E60C-4831-8A34-7A80377691CF}"/>
                    </a:ext>
                  </a:extLst>
                </p14:cNvPr>
                <p14:cNvContentPartPr/>
                <p14:nvPr/>
              </p14:nvContentPartPr>
              <p14:xfrm>
                <a:off x="10079140" y="1852260"/>
                <a:ext cx="110520" cy="3960"/>
              </p14:xfrm>
            </p:contentPart>
          </mc:Choice>
          <mc:Fallback>
            <p:pic>
              <p:nvPicPr>
                <p:cNvPr id="183" name="Freihand 182">
                  <a:extLst>
                    <a:ext uri="{FF2B5EF4-FFF2-40B4-BE49-F238E27FC236}">
                      <a16:creationId xmlns:a16="http://schemas.microsoft.com/office/drawing/2014/main" id="{A7956A65-E60C-4831-8A34-7A80377691CF}"/>
                    </a:ext>
                  </a:extLst>
                </p:cNvPr>
                <p:cNvPicPr/>
                <p:nvPr/>
              </p:nvPicPr>
              <p:blipFill>
                <a:blip r:embed="rId645"/>
                <a:stretch>
                  <a:fillRect/>
                </a:stretch>
              </p:blipFill>
              <p:spPr>
                <a:xfrm>
                  <a:off x="10074820" y="1847940"/>
                  <a:ext cx="1191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84" name="Freihand 183">
                  <a:extLst>
                    <a:ext uri="{FF2B5EF4-FFF2-40B4-BE49-F238E27FC236}">
                      <a16:creationId xmlns:a16="http://schemas.microsoft.com/office/drawing/2014/main" id="{7AC9257D-B8E3-4D13-8583-EA7D21671267}"/>
                    </a:ext>
                  </a:extLst>
                </p14:cNvPr>
                <p14:cNvContentPartPr/>
                <p14:nvPr/>
              </p14:nvContentPartPr>
              <p14:xfrm>
                <a:off x="10181380" y="1895460"/>
                <a:ext cx="102600" cy="68760"/>
              </p14:xfrm>
            </p:contentPart>
          </mc:Choice>
          <mc:Fallback>
            <p:pic>
              <p:nvPicPr>
                <p:cNvPr id="184" name="Freihand 183">
                  <a:extLst>
                    <a:ext uri="{FF2B5EF4-FFF2-40B4-BE49-F238E27FC236}">
                      <a16:creationId xmlns:a16="http://schemas.microsoft.com/office/drawing/2014/main" id="{7AC9257D-B8E3-4D13-8583-EA7D21671267}"/>
                    </a:ext>
                  </a:extLst>
                </p:cNvPr>
                <p:cNvPicPr/>
                <p:nvPr/>
              </p:nvPicPr>
              <p:blipFill>
                <a:blip r:embed="rId647"/>
                <a:stretch>
                  <a:fillRect/>
                </a:stretch>
              </p:blipFill>
              <p:spPr>
                <a:xfrm>
                  <a:off x="10177060" y="1891140"/>
                  <a:ext cx="111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85" name="Freihand 184">
                  <a:extLst>
                    <a:ext uri="{FF2B5EF4-FFF2-40B4-BE49-F238E27FC236}">
                      <a16:creationId xmlns:a16="http://schemas.microsoft.com/office/drawing/2014/main" id="{729BBCD5-AF49-43AE-84B1-989C24111D44}"/>
                    </a:ext>
                  </a:extLst>
                </p14:cNvPr>
                <p14:cNvContentPartPr/>
                <p14:nvPr/>
              </p14:nvContentPartPr>
              <p14:xfrm>
                <a:off x="10283980" y="1908420"/>
                <a:ext cx="80280" cy="50400"/>
              </p14:xfrm>
            </p:contentPart>
          </mc:Choice>
          <mc:Fallback>
            <p:pic>
              <p:nvPicPr>
                <p:cNvPr id="185" name="Freihand 184">
                  <a:extLst>
                    <a:ext uri="{FF2B5EF4-FFF2-40B4-BE49-F238E27FC236}">
                      <a16:creationId xmlns:a16="http://schemas.microsoft.com/office/drawing/2014/main" id="{729BBCD5-AF49-43AE-84B1-989C24111D44}"/>
                    </a:ext>
                  </a:extLst>
                </p:cNvPr>
                <p:cNvPicPr/>
                <p:nvPr/>
              </p:nvPicPr>
              <p:blipFill>
                <a:blip r:embed="rId649"/>
                <a:stretch>
                  <a:fillRect/>
                </a:stretch>
              </p:blipFill>
              <p:spPr>
                <a:xfrm>
                  <a:off x="10279660" y="1904100"/>
                  <a:ext cx="88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86" name="Freihand 185">
                  <a:extLst>
                    <a:ext uri="{FF2B5EF4-FFF2-40B4-BE49-F238E27FC236}">
                      <a16:creationId xmlns:a16="http://schemas.microsoft.com/office/drawing/2014/main" id="{7A385150-1E93-493C-9A60-AB5334EF3CD3}"/>
                    </a:ext>
                  </a:extLst>
                </p14:cNvPr>
                <p14:cNvContentPartPr/>
                <p14:nvPr/>
              </p14:nvContentPartPr>
              <p14:xfrm>
                <a:off x="10373620" y="1845060"/>
                <a:ext cx="30240" cy="100800"/>
              </p14:xfrm>
            </p:contentPart>
          </mc:Choice>
          <mc:Fallback>
            <p:pic>
              <p:nvPicPr>
                <p:cNvPr id="186" name="Freihand 185">
                  <a:extLst>
                    <a:ext uri="{FF2B5EF4-FFF2-40B4-BE49-F238E27FC236}">
                      <a16:creationId xmlns:a16="http://schemas.microsoft.com/office/drawing/2014/main" id="{7A385150-1E93-493C-9A60-AB5334EF3CD3}"/>
                    </a:ext>
                  </a:extLst>
                </p:cNvPr>
                <p:cNvPicPr/>
                <p:nvPr/>
              </p:nvPicPr>
              <p:blipFill>
                <a:blip r:embed="rId651"/>
                <a:stretch>
                  <a:fillRect/>
                </a:stretch>
              </p:blipFill>
              <p:spPr>
                <a:xfrm>
                  <a:off x="10369300" y="1840740"/>
                  <a:ext cx="388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187" name="Freihand 186">
                  <a:extLst>
                    <a:ext uri="{FF2B5EF4-FFF2-40B4-BE49-F238E27FC236}">
                      <a16:creationId xmlns:a16="http://schemas.microsoft.com/office/drawing/2014/main" id="{156086DD-ACC7-4679-A3D0-C8ECA409770E}"/>
                    </a:ext>
                  </a:extLst>
                </p14:cNvPr>
                <p14:cNvContentPartPr/>
                <p14:nvPr/>
              </p14:nvContentPartPr>
              <p14:xfrm>
                <a:off x="10425100" y="1847940"/>
                <a:ext cx="59400" cy="99000"/>
              </p14:xfrm>
            </p:contentPart>
          </mc:Choice>
          <mc:Fallback>
            <p:pic>
              <p:nvPicPr>
                <p:cNvPr id="187" name="Freihand 186">
                  <a:extLst>
                    <a:ext uri="{FF2B5EF4-FFF2-40B4-BE49-F238E27FC236}">
                      <a16:creationId xmlns:a16="http://schemas.microsoft.com/office/drawing/2014/main" id="{156086DD-ACC7-4679-A3D0-C8ECA409770E}"/>
                    </a:ext>
                  </a:extLst>
                </p:cNvPr>
                <p:cNvPicPr/>
                <p:nvPr/>
              </p:nvPicPr>
              <p:blipFill>
                <a:blip r:embed="rId653"/>
                <a:stretch>
                  <a:fillRect/>
                </a:stretch>
              </p:blipFill>
              <p:spPr>
                <a:xfrm>
                  <a:off x="10420780" y="1843620"/>
                  <a:ext cx="68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188" name="Freihand 187">
                  <a:extLst>
                    <a:ext uri="{FF2B5EF4-FFF2-40B4-BE49-F238E27FC236}">
                      <a16:creationId xmlns:a16="http://schemas.microsoft.com/office/drawing/2014/main" id="{A26E2CA2-9E36-48B7-A8A4-E1A798C11F34}"/>
                    </a:ext>
                  </a:extLst>
                </p14:cNvPr>
                <p14:cNvContentPartPr/>
                <p14:nvPr/>
              </p14:nvContentPartPr>
              <p14:xfrm>
                <a:off x="10530580" y="1855140"/>
                <a:ext cx="89280" cy="72360"/>
              </p14:xfrm>
            </p:contentPart>
          </mc:Choice>
          <mc:Fallback>
            <p:pic>
              <p:nvPicPr>
                <p:cNvPr id="188" name="Freihand 187">
                  <a:extLst>
                    <a:ext uri="{FF2B5EF4-FFF2-40B4-BE49-F238E27FC236}">
                      <a16:creationId xmlns:a16="http://schemas.microsoft.com/office/drawing/2014/main" id="{A26E2CA2-9E36-48B7-A8A4-E1A798C11F34}"/>
                    </a:ext>
                  </a:extLst>
                </p:cNvPr>
                <p:cNvPicPr/>
                <p:nvPr/>
              </p:nvPicPr>
              <p:blipFill>
                <a:blip r:embed="rId655"/>
                <a:stretch>
                  <a:fillRect/>
                </a:stretch>
              </p:blipFill>
              <p:spPr>
                <a:xfrm>
                  <a:off x="10526260" y="1850820"/>
                  <a:ext cx="97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89" name="Freihand 188">
                  <a:extLst>
                    <a:ext uri="{FF2B5EF4-FFF2-40B4-BE49-F238E27FC236}">
                      <a16:creationId xmlns:a16="http://schemas.microsoft.com/office/drawing/2014/main" id="{440CBFE2-446A-42DD-BB9C-3C03FD74B607}"/>
                    </a:ext>
                  </a:extLst>
                </p14:cNvPr>
                <p14:cNvContentPartPr/>
                <p14:nvPr/>
              </p14:nvContentPartPr>
              <p14:xfrm>
                <a:off x="10618780" y="1864860"/>
                <a:ext cx="69480" cy="44640"/>
              </p14:xfrm>
            </p:contentPart>
          </mc:Choice>
          <mc:Fallback>
            <p:pic>
              <p:nvPicPr>
                <p:cNvPr id="189" name="Freihand 188">
                  <a:extLst>
                    <a:ext uri="{FF2B5EF4-FFF2-40B4-BE49-F238E27FC236}">
                      <a16:creationId xmlns:a16="http://schemas.microsoft.com/office/drawing/2014/main" id="{440CBFE2-446A-42DD-BB9C-3C03FD74B607}"/>
                    </a:ext>
                  </a:extLst>
                </p:cNvPr>
                <p:cNvPicPr/>
                <p:nvPr/>
              </p:nvPicPr>
              <p:blipFill>
                <a:blip r:embed="rId657"/>
                <a:stretch>
                  <a:fillRect/>
                </a:stretch>
              </p:blipFill>
              <p:spPr>
                <a:xfrm>
                  <a:off x="10614460" y="1860540"/>
                  <a:ext cx="781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90" name="Freihand 189">
                  <a:extLst>
                    <a:ext uri="{FF2B5EF4-FFF2-40B4-BE49-F238E27FC236}">
                      <a16:creationId xmlns:a16="http://schemas.microsoft.com/office/drawing/2014/main" id="{0927CD9B-CE61-4519-921C-E1050C690CE6}"/>
                    </a:ext>
                  </a:extLst>
                </p14:cNvPr>
                <p14:cNvContentPartPr/>
                <p14:nvPr/>
              </p14:nvContentPartPr>
              <p14:xfrm>
                <a:off x="10704820" y="1861980"/>
                <a:ext cx="15480" cy="48240"/>
              </p14:xfrm>
            </p:contentPart>
          </mc:Choice>
          <mc:Fallback>
            <p:pic>
              <p:nvPicPr>
                <p:cNvPr id="190" name="Freihand 189">
                  <a:extLst>
                    <a:ext uri="{FF2B5EF4-FFF2-40B4-BE49-F238E27FC236}">
                      <a16:creationId xmlns:a16="http://schemas.microsoft.com/office/drawing/2014/main" id="{0927CD9B-CE61-4519-921C-E1050C690CE6}"/>
                    </a:ext>
                  </a:extLst>
                </p:cNvPr>
                <p:cNvPicPr/>
                <p:nvPr/>
              </p:nvPicPr>
              <p:blipFill>
                <a:blip r:embed="rId659"/>
                <a:stretch>
                  <a:fillRect/>
                </a:stretch>
              </p:blipFill>
              <p:spPr>
                <a:xfrm>
                  <a:off x="10700500" y="1857660"/>
                  <a:ext cx="241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91" name="Freihand 190">
                  <a:extLst>
                    <a:ext uri="{FF2B5EF4-FFF2-40B4-BE49-F238E27FC236}">
                      <a16:creationId xmlns:a16="http://schemas.microsoft.com/office/drawing/2014/main" id="{74C59607-864A-44B8-A014-AC6B504AED63}"/>
                    </a:ext>
                  </a:extLst>
                </p14:cNvPr>
                <p14:cNvContentPartPr/>
                <p14:nvPr/>
              </p14:nvContentPartPr>
              <p14:xfrm>
                <a:off x="10737580" y="1838940"/>
                <a:ext cx="69120" cy="95760"/>
              </p14:xfrm>
            </p:contentPart>
          </mc:Choice>
          <mc:Fallback>
            <p:pic>
              <p:nvPicPr>
                <p:cNvPr id="191" name="Freihand 190">
                  <a:extLst>
                    <a:ext uri="{FF2B5EF4-FFF2-40B4-BE49-F238E27FC236}">
                      <a16:creationId xmlns:a16="http://schemas.microsoft.com/office/drawing/2014/main" id="{74C59607-864A-44B8-A014-AC6B504AED63}"/>
                    </a:ext>
                  </a:extLst>
                </p:cNvPr>
                <p:cNvPicPr/>
                <p:nvPr/>
              </p:nvPicPr>
              <p:blipFill>
                <a:blip r:embed="rId661"/>
                <a:stretch>
                  <a:fillRect/>
                </a:stretch>
              </p:blipFill>
              <p:spPr>
                <a:xfrm>
                  <a:off x="10733260" y="1834620"/>
                  <a:ext cx="77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92" name="Freihand 191">
                  <a:extLst>
                    <a:ext uri="{FF2B5EF4-FFF2-40B4-BE49-F238E27FC236}">
                      <a16:creationId xmlns:a16="http://schemas.microsoft.com/office/drawing/2014/main" id="{B9E182A3-EC49-47BE-AD51-2D655EDA8FC5}"/>
                    </a:ext>
                  </a:extLst>
                </p14:cNvPr>
                <p14:cNvContentPartPr/>
                <p14:nvPr/>
              </p14:nvContentPartPr>
              <p14:xfrm>
                <a:off x="8387860" y="2070420"/>
                <a:ext cx="2619720" cy="88200"/>
              </p14:xfrm>
            </p:contentPart>
          </mc:Choice>
          <mc:Fallback>
            <p:pic>
              <p:nvPicPr>
                <p:cNvPr id="192" name="Freihand 191">
                  <a:extLst>
                    <a:ext uri="{FF2B5EF4-FFF2-40B4-BE49-F238E27FC236}">
                      <a16:creationId xmlns:a16="http://schemas.microsoft.com/office/drawing/2014/main" id="{B9E182A3-EC49-47BE-AD51-2D655EDA8FC5}"/>
                    </a:ext>
                  </a:extLst>
                </p:cNvPr>
                <p:cNvPicPr/>
                <p:nvPr/>
              </p:nvPicPr>
              <p:blipFill>
                <a:blip r:embed="rId663"/>
                <a:stretch>
                  <a:fillRect/>
                </a:stretch>
              </p:blipFill>
              <p:spPr>
                <a:xfrm>
                  <a:off x="8383540" y="2066100"/>
                  <a:ext cx="2628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93" name="Freihand 192">
                  <a:extLst>
                    <a:ext uri="{FF2B5EF4-FFF2-40B4-BE49-F238E27FC236}">
                      <a16:creationId xmlns:a16="http://schemas.microsoft.com/office/drawing/2014/main" id="{69BCFBBF-7F85-4D70-A0E9-CAAA3B4DF335}"/>
                    </a:ext>
                  </a:extLst>
                </p14:cNvPr>
                <p14:cNvContentPartPr/>
                <p14:nvPr/>
              </p14:nvContentPartPr>
              <p14:xfrm>
                <a:off x="10768900" y="1793220"/>
                <a:ext cx="109800" cy="184680"/>
              </p14:xfrm>
            </p:contentPart>
          </mc:Choice>
          <mc:Fallback>
            <p:pic>
              <p:nvPicPr>
                <p:cNvPr id="193" name="Freihand 192">
                  <a:extLst>
                    <a:ext uri="{FF2B5EF4-FFF2-40B4-BE49-F238E27FC236}">
                      <a16:creationId xmlns:a16="http://schemas.microsoft.com/office/drawing/2014/main" id="{69BCFBBF-7F85-4D70-A0E9-CAAA3B4DF335}"/>
                    </a:ext>
                  </a:extLst>
                </p:cNvPr>
                <p:cNvPicPr/>
                <p:nvPr/>
              </p:nvPicPr>
              <p:blipFill>
                <a:blip r:embed="rId665"/>
                <a:stretch>
                  <a:fillRect/>
                </a:stretch>
              </p:blipFill>
              <p:spPr>
                <a:xfrm>
                  <a:off x="10764580" y="1788900"/>
                  <a:ext cx="1184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94" name="Freihand 193">
                  <a:extLst>
                    <a:ext uri="{FF2B5EF4-FFF2-40B4-BE49-F238E27FC236}">
                      <a16:creationId xmlns:a16="http://schemas.microsoft.com/office/drawing/2014/main" id="{E5767C6F-ED99-4D4C-B3B0-94E04C7B932A}"/>
                    </a:ext>
                  </a:extLst>
                </p14:cNvPr>
                <p14:cNvContentPartPr/>
                <p14:nvPr/>
              </p14:nvContentPartPr>
              <p14:xfrm>
                <a:off x="9109660" y="2281380"/>
                <a:ext cx="17280" cy="82800"/>
              </p14:xfrm>
            </p:contentPart>
          </mc:Choice>
          <mc:Fallback>
            <p:pic>
              <p:nvPicPr>
                <p:cNvPr id="194" name="Freihand 193">
                  <a:extLst>
                    <a:ext uri="{FF2B5EF4-FFF2-40B4-BE49-F238E27FC236}">
                      <a16:creationId xmlns:a16="http://schemas.microsoft.com/office/drawing/2014/main" id="{E5767C6F-ED99-4D4C-B3B0-94E04C7B932A}"/>
                    </a:ext>
                  </a:extLst>
                </p:cNvPr>
                <p:cNvPicPr/>
                <p:nvPr/>
              </p:nvPicPr>
              <p:blipFill>
                <a:blip r:embed="rId667"/>
                <a:stretch>
                  <a:fillRect/>
                </a:stretch>
              </p:blipFill>
              <p:spPr>
                <a:xfrm>
                  <a:off x="9105340" y="2277060"/>
                  <a:ext cx="25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95" name="Freihand 194">
                  <a:extLst>
                    <a:ext uri="{FF2B5EF4-FFF2-40B4-BE49-F238E27FC236}">
                      <a16:creationId xmlns:a16="http://schemas.microsoft.com/office/drawing/2014/main" id="{965AB399-6381-4DE6-9B0C-E1C9EFC6DC52}"/>
                    </a:ext>
                  </a:extLst>
                </p14:cNvPr>
                <p14:cNvContentPartPr/>
                <p14:nvPr/>
              </p14:nvContentPartPr>
              <p14:xfrm>
                <a:off x="9073300" y="2247900"/>
                <a:ext cx="115200" cy="131400"/>
              </p14:xfrm>
            </p:contentPart>
          </mc:Choice>
          <mc:Fallback>
            <p:pic>
              <p:nvPicPr>
                <p:cNvPr id="195" name="Freihand 194">
                  <a:extLst>
                    <a:ext uri="{FF2B5EF4-FFF2-40B4-BE49-F238E27FC236}">
                      <a16:creationId xmlns:a16="http://schemas.microsoft.com/office/drawing/2014/main" id="{965AB399-6381-4DE6-9B0C-E1C9EFC6DC52}"/>
                    </a:ext>
                  </a:extLst>
                </p:cNvPr>
                <p:cNvPicPr/>
                <p:nvPr/>
              </p:nvPicPr>
              <p:blipFill>
                <a:blip r:embed="rId669"/>
                <a:stretch>
                  <a:fillRect/>
                </a:stretch>
              </p:blipFill>
              <p:spPr>
                <a:xfrm>
                  <a:off x="9068980" y="2243580"/>
                  <a:ext cx="123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96" name="Freihand 195">
                  <a:extLst>
                    <a:ext uri="{FF2B5EF4-FFF2-40B4-BE49-F238E27FC236}">
                      <a16:creationId xmlns:a16="http://schemas.microsoft.com/office/drawing/2014/main" id="{5DC84440-4254-481E-8E48-809FBE069904}"/>
                    </a:ext>
                  </a:extLst>
                </p14:cNvPr>
                <p14:cNvContentPartPr/>
                <p14:nvPr/>
              </p14:nvContentPartPr>
              <p14:xfrm>
                <a:off x="9263020" y="2271300"/>
                <a:ext cx="33120" cy="74880"/>
              </p14:xfrm>
            </p:contentPart>
          </mc:Choice>
          <mc:Fallback>
            <p:pic>
              <p:nvPicPr>
                <p:cNvPr id="196" name="Freihand 195">
                  <a:extLst>
                    <a:ext uri="{FF2B5EF4-FFF2-40B4-BE49-F238E27FC236}">
                      <a16:creationId xmlns:a16="http://schemas.microsoft.com/office/drawing/2014/main" id="{5DC84440-4254-481E-8E48-809FBE069904}"/>
                    </a:ext>
                  </a:extLst>
                </p:cNvPr>
                <p:cNvPicPr/>
                <p:nvPr/>
              </p:nvPicPr>
              <p:blipFill>
                <a:blip r:embed="rId671"/>
                <a:stretch>
                  <a:fillRect/>
                </a:stretch>
              </p:blipFill>
              <p:spPr>
                <a:xfrm>
                  <a:off x="9258700" y="2266980"/>
                  <a:ext cx="41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197" name="Freihand 196">
                  <a:extLst>
                    <a:ext uri="{FF2B5EF4-FFF2-40B4-BE49-F238E27FC236}">
                      <a16:creationId xmlns:a16="http://schemas.microsoft.com/office/drawing/2014/main" id="{863F9C70-73CA-4C5B-9128-418433F1FDA9}"/>
                    </a:ext>
                  </a:extLst>
                </p14:cNvPr>
                <p14:cNvContentPartPr/>
                <p14:nvPr/>
              </p14:nvContentPartPr>
              <p14:xfrm>
                <a:off x="9287860" y="2237100"/>
                <a:ext cx="109440" cy="131040"/>
              </p14:xfrm>
            </p:contentPart>
          </mc:Choice>
          <mc:Fallback>
            <p:pic>
              <p:nvPicPr>
                <p:cNvPr id="197" name="Freihand 196">
                  <a:extLst>
                    <a:ext uri="{FF2B5EF4-FFF2-40B4-BE49-F238E27FC236}">
                      <a16:creationId xmlns:a16="http://schemas.microsoft.com/office/drawing/2014/main" id="{863F9C70-73CA-4C5B-9128-418433F1FDA9}"/>
                    </a:ext>
                  </a:extLst>
                </p:cNvPr>
                <p:cNvPicPr/>
                <p:nvPr/>
              </p:nvPicPr>
              <p:blipFill>
                <a:blip r:embed="rId673"/>
                <a:stretch>
                  <a:fillRect/>
                </a:stretch>
              </p:blipFill>
              <p:spPr>
                <a:xfrm>
                  <a:off x="9283540" y="2232780"/>
                  <a:ext cx="118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198" name="Freihand 197">
                  <a:extLst>
                    <a:ext uri="{FF2B5EF4-FFF2-40B4-BE49-F238E27FC236}">
                      <a16:creationId xmlns:a16="http://schemas.microsoft.com/office/drawing/2014/main" id="{F888A740-5310-47B8-B7A7-220F3E189A38}"/>
                    </a:ext>
                  </a:extLst>
                </p14:cNvPr>
                <p14:cNvContentPartPr/>
                <p14:nvPr/>
              </p14:nvContentPartPr>
              <p14:xfrm>
                <a:off x="9443020" y="2315580"/>
                <a:ext cx="91080" cy="22680"/>
              </p14:xfrm>
            </p:contentPart>
          </mc:Choice>
          <mc:Fallback>
            <p:pic>
              <p:nvPicPr>
                <p:cNvPr id="198" name="Freihand 197">
                  <a:extLst>
                    <a:ext uri="{FF2B5EF4-FFF2-40B4-BE49-F238E27FC236}">
                      <a16:creationId xmlns:a16="http://schemas.microsoft.com/office/drawing/2014/main" id="{F888A740-5310-47B8-B7A7-220F3E189A38}"/>
                    </a:ext>
                  </a:extLst>
                </p:cNvPr>
                <p:cNvPicPr/>
                <p:nvPr/>
              </p:nvPicPr>
              <p:blipFill>
                <a:blip r:embed="rId675"/>
                <a:stretch>
                  <a:fillRect/>
                </a:stretch>
              </p:blipFill>
              <p:spPr>
                <a:xfrm>
                  <a:off x="9438700" y="2311260"/>
                  <a:ext cx="99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199" name="Freihand 198">
                  <a:extLst>
                    <a:ext uri="{FF2B5EF4-FFF2-40B4-BE49-F238E27FC236}">
                      <a16:creationId xmlns:a16="http://schemas.microsoft.com/office/drawing/2014/main" id="{80B95FC0-26F5-4720-A5F3-533625E03FA7}"/>
                    </a:ext>
                  </a:extLst>
                </p14:cNvPr>
                <p14:cNvContentPartPr/>
                <p14:nvPr/>
              </p14:nvContentPartPr>
              <p14:xfrm>
                <a:off x="9584500" y="2253660"/>
                <a:ext cx="9000" cy="84600"/>
              </p14:xfrm>
            </p:contentPart>
          </mc:Choice>
          <mc:Fallback>
            <p:pic>
              <p:nvPicPr>
                <p:cNvPr id="199" name="Freihand 198">
                  <a:extLst>
                    <a:ext uri="{FF2B5EF4-FFF2-40B4-BE49-F238E27FC236}">
                      <a16:creationId xmlns:a16="http://schemas.microsoft.com/office/drawing/2014/main" id="{80B95FC0-26F5-4720-A5F3-533625E03FA7}"/>
                    </a:ext>
                  </a:extLst>
                </p:cNvPr>
                <p:cNvPicPr/>
                <p:nvPr/>
              </p:nvPicPr>
              <p:blipFill>
                <a:blip r:embed="rId677"/>
                <a:stretch>
                  <a:fillRect/>
                </a:stretch>
              </p:blipFill>
              <p:spPr>
                <a:xfrm>
                  <a:off x="9580180" y="2249340"/>
                  <a:ext cx="17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200" name="Freihand 199">
                  <a:extLst>
                    <a:ext uri="{FF2B5EF4-FFF2-40B4-BE49-F238E27FC236}">
                      <a16:creationId xmlns:a16="http://schemas.microsoft.com/office/drawing/2014/main" id="{9D96420E-B4F4-41F4-9ECC-037AD5B0E79F}"/>
                    </a:ext>
                  </a:extLst>
                </p14:cNvPr>
                <p14:cNvContentPartPr/>
                <p14:nvPr/>
              </p14:nvContentPartPr>
              <p14:xfrm>
                <a:off x="9543460" y="2228820"/>
                <a:ext cx="137160" cy="129960"/>
              </p14:xfrm>
            </p:contentPart>
          </mc:Choice>
          <mc:Fallback>
            <p:pic>
              <p:nvPicPr>
                <p:cNvPr id="200" name="Freihand 199">
                  <a:extLst>
                    <a:ext uri="{FF2B5EF4-FFF2-40B4-BE49-F238E27FC236}">
                      <a16:creationId xmlns:a16="http://schemas.microsoft.com/office/drawing/2014/main" id="{9D96420E-B4F4-41F4-9ECC-037AD5B0E79F}"/>
                    </a:ext>
                  </a:extLst>
                </p:cNvPr>
                <p:cNvPicPr/>
                <p:nvPr/>
              </p:nvPicPr>
              <p:blipFill>
                <a:blip r:embed="rId679"/>
                <a:stretch>
                  <a:fillRect/>
                </a:stretch>
              </p:blipFill>
              <p:spPr>
                <a:xfrm>
                  <a:off x="9539140" y="2224500"/>
                  <a:ext cx="1458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201" name="Freihand 200">
                  <a:extLst>
                    <a:ext uri="{FF2B5EF4-FFF2-40B4-BE49-F238E27FC236}">
                      <a16:creationId xmlns:a16="http://schemas.microsoft.com/office/drawing/2014/main" id="{6F33C0E0-4AEF-4D5B-93DD-C06645AEE0CF}"/>
                    </a:ext>
                  </a:extLst>
                </p14:cNvPr>
                <p14:cNvContentPartPr/>
                <p14:nvPr/>
              </p14:nvContentPartPr>
              <p14:xfrm>
                <a:off x="9697900" y="2280300"/>
                <a:ext cx="111240" cy="27360"/>
              </p14:xfrm>
            </p:contentPart>
          </mc:Choice>
          <mc:Fallback>
            <p:pic>
              <p:nvPicPr>
                <p:cNvPr id="201" name="Freihand 200">
                  <a:extLst>
                    <a:ext uri="{FF2B5EF4-FFF2-40B4-BE49-F238E27FC236}">
                      <a16:creationId xmlns:a16="http://schemas.microsoft.com/office/drawing/2014/main" id="{6F33C0E0-4AEF-4D5B-93DD-C06645AEE0CF}"/>
                    </a:ext>
                  </a:extLst>
                </p:cNvPr>
                <p:cNvPicPr/>
                <p:nvPr/>
              </p:nvPicPr>
              <p:blipFill>
                <a:blip r:embed="rId681"/>
                <a:stretch>
                  <a:fillRect/>
                </a:stretch>
              </p:blipFill>
              <p:spPr>
                <a:xfrm>
                  <a:off x="9693580" y="2275980"/>
                  <a:ext cx="1198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202" name="Freihand 201">
                  <a:extLst>
                    <a:ext uri="{FF2B5EF4-FFF2-40B4-BE49-F238E27FC236}">
                      <a16:creationId xmlns:a16="http://schemas.microsoft.com/office/drawing/2014/main" id="{E5D381E6-E7A0-4ECA-8046-7CAAF33B05E3}"/>
                    </a:ext>
                  </a:extLst>
                </p14:cNvPr>
                <p14:cNvContentPartPr/>
                <p14:nvPr/>
              </p14:nvContentPartPr>
              <p14:xfrm>
                <a:off x="9805540" y="2241780"/>
                <a:ext cx="132480" cy="83520"/>
              </p14:xfrm>
            </p:contentPart>
          </mc:Choice>
          <mc:Fallback>
            <p:pic>
              <p:nvPicPr>
                <p:cNvPr id="202" name="Freihand 201">
                  <a:extLst>
                    <a:ext uri="{FF2B5EF4-FFF2-40B4-BE49-F238E27FC236}">
                      <a16:creationId xmlns:a16="http://schemas.microsoft.com/office/drawing/2014/main" id="{E5D381E6-E7A0-4ECA-8046-7CAAF33B05E3}"/>
                    </a:ext>
                  </a:extLst>
                </p:cNvPr>
                <p:cNvPicPr/>
                <p:nvPr/>
              </p:nvPicPr>
              <p:blipFill>
                <a:blip r:embed="rId683"/>
                <a:stretch>
                  <a:fillRect/>
                </a:stretch>
              </p:blipFill>
              <p:spPr>
                <a:xfrm>
                  <a:off x="9801220" y="2237460"/>
                  <a:ext cx="141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203" name="Freihand 202">
                  <a:extLst>
                    <a:ext uri="{FF2B5EF4-FFF2-40B4-BE49-F238E27FC236}">
                      <a16:creationId xmlns:a16="http://schemas.microsoft.com/office/drawing/2014/main" id="{DB44F6A4-05BF-4BD6-9363-DF0CC1332F5C}"/>
                    </a:ext>
                  </a:extLst>
                </p14:cNvPr>
                <p14:cNvContentPartPr/>
                <p14:nvPr/>
              </p14:nvContentPartPr>
              <p14:xfrm>
                <a:off x="9930460" y="2251860"/>
                <a:ext cx="107280" cy="53280"/>
              </p14:xfrm>
            </p:contentPart>
          </mc:Choice>
          <mc:Fallback>
            <p:pic>
              <p:nvPicPr>
                <p:cNvPr id="203" name="Freihand 202">
                  <a:extLst>
                    <a:ext uri="{FF2B5EF4-FFF2-40B4-BE49-F238E27FC236}">
                      <a16:creationId xmlns:a16="http://schemas.microsoft.com/office/drawing/2014/main" id="{DB44F6A4-05BF-4BD6-9363-DF0CC1332F5C}"/>
                    </a:ext>
                  </a:extLst>
                </p:cNvPr>
                <p:cNvPicPr/>
                <p:nvPr/>
              </p:nvPicPr>
              <p:blipFill>
                <a:blip r:embed="rId685"/>
                <a:stretch>
                  <a:fillRect/>
                </a:stretch>
              </p:blipFill>
              <p:spPr>
                <a:xfrm>
                  <a:off x="9926140" y="2247540"/>
                  <a:ext cx="1159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204" name="Freihand 203">
                  <a:extLst>
                    <a:ext uri="{FF2B5EF4-FFF2-40B4-BE49-F238E27FC236}">
                      <a16:creationId xmlns:a16="http://schemas.microsoft.com/office/drawing/2014/main" id="{14B0885E-CD79-4944-B8EE-936D3C3E9AE1}"/>
                    </a:ext>
                  </a:extLst>
                </p14:cNvPr>
                <p14:cNvContentPartPr/>
                <p14:nvPr/>
              </p14:nvContentPartPr>
              <p14:xfrm>
                <a:off x="10038460" y="2176980"/>
                <a:ext cx="62280" cy="124200"/>
              </p14:xfrm>
            </p:contentPart>
          </mc:Choice>
          <mc:Fallback>
            <p:pic>
              <p:nvPicPr>
                <p:cNvPr id="204" name="Freihand 203">
                  <a:extLst>
                    <a:ext uri="{FF2B5EF4-FFF2-40B4-BE49-F238E27FC236}">
                      <a16:creationId xmlns:a16="http://schemas.microsoft.com/office/drawing/2014/main" id="{14B0885E-CD79-4944-B8EE-936D3C3E9AE1}"/>
                    </a:ext>
                  </a:extLst>
                </p:cNvPr>
                <p:cNvPicPr/>
                <p:nvPr/>
              </p:nvPicPr>
              <p:blipFill>
                <a:blip r:embed="rId687"/>
                <a:stretch>
                  <a:fillRect/>
                </a:stretch>
              </p:blipFill>
              <p:spPr>
                <a:xfrm>
                  <a:off x="10034140" y="2172660"/>
                  <a:ext cx="70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206" name="Freihand 205">
                  <a:extLst>
                    <a:ext uri="{FF2B5EF4-FFF2-40B4-BE49-F238E27FC236}">
                      <a16:creationId xmlns:a16="http://schemas.microsoft.com/office/drawing/2014/main" id="{4AD21AFA-C3A9-480A-9A3E-413DC0CC9880}"/>
                    </a:ext>
                  </a:extLst>
                </p14:cNvPr>
                <p14:cNvContentPartPr/>
                <p14:nvPr/>
              </p14:nvContentPartPr>
              <p14:xfrm>
                <a:off x="10171300" y="2182020"/>
                <a:ext cx="86400" cy="119880"/>
              </p14:xfrm>
            </p:contentPart>
          </mc:Choice>
          <mc:Fallback>
            <p:pic>
              <p:nvPicPr>
                <p:cNvPr id="206" name="Freihand 205">
                  <a:extLst>
                    <a:ext uri="{FF2B5EF4-FFF2-40B4-BE49-F238E27FC236}">
                      <a16:creationId xmlns:a16="http://schemas.microsoft.com/office/drawing/2014/main" id="{4AD21AFA-C3A9-480A-9A3E-413DC0CC9880}"/>
                    </a:ext>
                  </a:extLst>
                </p:cNvPr>
                <p:cNvPicPr/>
                <p:nvPr/>
              </p:nvPicPr>
              <p:blipFill>
                <a:blip r:embed="rId689"/>
                <a:stretch>
                  <a:fillRect/>
                </a:stretch>
              </p:blipFill>
              <p:spPr>
                <a:xfrm>
                  <a:off x="10166980" y="2177700"/>
                  <a:ext cx="95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207" name="Freihand 206">
                  <a:extLst>
                    <a:ext uri="{FF2B5EF4-FFF2-40B4-BE49-F238E27FC236}">
                      <a16:creationId xmlns:a16="http://schemas.microsoft.com/office/drawing/2014/main" id="{9324D996-B884-4062-B4D9-9F4429ED8456}"/>
                    </a:ext>
                  </a:extLst>
                </p14:cNvPr>
                <p14:cNvContentPartPr/>
                <p14:nvPr/>
              </p14:nvContentPartPr>
              <p14:xfrm>
                <a:off x="10288300" y="2206140"/>
                <a:ext cx="102240" cy="66960"/>
              </p14:xfrm>
            </p:contentPart>
          </mc:Choice>
          <mc:Fallback>
            <p:pic>
              <p:nvPicPr>
                <p:cNvPr id="207" name="Freihand 206">
                  <a:extLst>
                    <a:ext uri="{FF2B5EF4-FFF2-40B4-BE49-F238E27FC236}">
                      <a16:creationId xmlns:a16="http://schemas.microsoft.com/office/drawing/2014/main" id="{9324D996-B884-4062-B4D9-9F4429ED8456}"/>
                    </a:ext>
                  </a:extLst>
                </p:cNvPr>
                <p:cNvPicPr/>
                <p:nvPr/>
              </p:nvPicPr>
              <p:blipFill>
                <a:blip r:embed="rId691"/>
                <a:stretch>
                  <a:fillRect/>
                </a:stretch>
              </p:blipFill>
              <p:spPr>
                <a:xfrm>
                  <a:off x="10283980" y="2201820"/>
                  <a:ext cx="110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208" name="Freihand 207">
                  <a:extLst>
                    <a:ext uri="{FF2B5EF4-FFF2-40B4-BE49-F238E27FC236}">
                      <a16:creationId xmlns:a16="http://schemas.microsoft.com/office/drawing/2014/main" id="{9D13127D-CBC8-4103-8E22-5082DEC6E7A2}"/>
                    </a:ext>
                  </a:extLst>
                </p14:cNvPr>
                <p14:cNvContentPartPr/>
                <p14:nvPr/>
              </p14:nvContentPartPr>
              <p14:xfrm>
                <a:off x="10399540" y="2205780"/>
                <a:ext cx="57600" cy="58680"/>
              </p14:xfrm>
            </p:contentPart>
          </mc:Choice>
          <mc:Fallback>
            <p:pic>
              <p:nvPicPr>
                <p:cNvPr id="208" name="Freihand 207">
                  <a:extLst>
                    <a:ext uri="{FF2B5EF4-FFF2-40B4-BE49-F238E27FC236}">
                      <a16:creationId xmlns:a16="http://schemas.microsoft.com/office/drawing/2014/main" id="{9D13127D-CBC8-4103-8E22-5082DEC6E7A2}"/>
                    </a:ext>
                  </a:extLst>
                </p:cNvPr>
                <p:cNvPicPr/>
                <p:nvPr/>
              </p:nvPicPr>
              <p:blipFill>
                <a:blip r:embed="rId693"/>
                <a:stretch>
                  <a:fillRect/>
                </a:stretch>
              </p:blipFill>
              <p:spPr>
                <a:xfrm>
                  <a:off x="10395220" y="2201460"/>
                  <a:ext cx="66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209" name="Freihand 208">
                  <a:extLst>
                    <a:ext uri="{FF2B5EF4-FFF2-40B4-BE49-F238E27FC236}">
                      <a16:creationId xmlns:a16="http://schemas.microsoft.com/office/drawing/2014/main" id="{759FD09B-1023-4810-A707-C2F4679E6A95}"/>
                    </a:ext>
                  </a:extLst>
                </p14:cNvPr>
                <p14:cNvContentPartPr/>
                <p14:nvPr/>
              </p14:nvContentPartPr>
              <p14:xfrm>
                <a:off x="10502500" y="2189580"/>
                <a:ext cx="26280" cy="82800"/>
              </p14:xfrm>
            </p:contentPart>
          </mc:Choice>
          <mc:Fallback>
            <p:pic>
              <p:nvPicPr>
                <p:cNvPr id="209" name="Freihand 208">
                  <a:extLst>
                    <a:ext uri="{FF2B5EF4-FFF2-40B4-BE49-F238E27FC236}">
                      <a16:creationId xmlns:a16="http://schemas.microsoft.com/office/drawing/2014/main" id="{759FD09B-1023-4810-A707-C2F4679E6A95}"/>
                    </a:ext>
                  </a:extLst>
                </p:cNvPr>
                <p:cNvPicPr/>
                <p:nvPr/>
              </p:nvPicPr>
              <p:blipFill>
                <a:blip r:embed="rId695"/>
                <a:stretch>
                  <a:fillRect/>
                </a:stretch>
              </p:blipFill>
              <p:spPr>
                <a:xfrm>
                  <a:off x="10498180" y="2185260"/>
                  <a:ext cx="34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210" name="Freihand 209">
                  <a:extLst>
                    <a:ext uri="{FF2B5EF4-FFF2-40B4-BE49-F238E27FC236}">
                      <a16:creationId xmlns:a16="http://schemas.microsoft.com/office/drawing/2014/main" id="{B0033872-9979-419B-9704-1F93422385BE}"/>
                    </a:ext>
                  </a:extLst>
                </p14:cNvPr>
                <p14:cNvContentPartPr/>
                <p14:nvPr/>
              </p14:nvContentPartPr>
              <p14:xfrm>
                <a:off x="10565860" y="2186700"/>
                <a:ext cx="69480" cy="111240"/>
              </p14:xfrm>
            </p:contentPart>
          </mc:Choice>
          <mc:Fallback>
            <p:pic>
              <p:nvPicPr>
                <p:cNvPr id="210" name="Freihand 209">
                  <a:extLst>
                    <a:ext uri="{FF2B5EF4-FFF2-40B4-BE49-F238E27FC236}">
                      <a16:creationId xmlns:a16="http://schemas.microsoft.com/office/drawing/2014/main" id="{B0033872-9979-419B-9704-1F93422385BE}"/>
                    </a:ext>
                  </a:extLst>
                </p:cNvPr>
                <p:cNvPicPr/>
                <p:nvPr/>
              </p:nvPicPr>
              <p:blipFill>
                <a:blip r:embed="rId697"/>
                <a:stretch>
                  <a:fillRect/>
                </a:stretch>
              </p:blipFill>
              <p:spPr>
                <a:xfrm>
                  <a:off x="10561540" y="2182380"/>
                  <a:ext cx="78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11" name="Freihand 210">
                  <a:extLst>
                    <a:ext uri="{FF2B5EF4-FFF2-40B4-BE49-F238E27FC236}">
                      <a16:creationId xmlns:a16="http://schemas.microsoft.com/office/drawing/2014/main" id="{B7097AEC-0861-4045-B958-50BB9375507B}"/>
                    </a:ext>
                  </a:extLst>
                </p14:cNvPr>
                <p14:cNvContentPartPr/>
                <p14:nvPr/>
              </p14:nvContentPartPr>
              <p14:xfrm>
                <a:off x="10601860" y="2148540"/>
                <a:ext cx="109440" cy="180720"/>
              </p14:xfrm>
            </p:contentPart>
          </mc:Choice>
          <mc:Fallback>
            <p:pic>
              <p:nvPicPr>
                <p:cNvPr id="211" name="Freihand 210">
                  <a:extLst>
                    <a:ext uri="{FF2B5EF4-FFF2-40B4-BE49-F238E27FC236}">
                      <a16:creationId xmlns:a16="http://schemas.microsoft.com/office/drawing/2014/main" id="{B7097AEC-0861-4045-B958-50BB9375507B}"/>
                    </a:ext>
                  </a:extLst>
                </p:cNvPr>
                <p:cNvPicPr/>
                <p:nvPr/>
              </p:nvPicPr>
              <p:blipFill>
                <a:blip r:embed="rId699"/>
                <a:stretch>
                  <a:fillRect/>
                </a:stretch>
              </p:blipFill>
              <p:spPr>
                <a:xfrm>
                  <a:off x="10597540" y="2144220"/>
                  <a:ext cx="1180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33" name="Freihand 332">
                  <a:extLst>
                    <a:ext uri="{FF2B5EF4-FFF2-40B4-BE49-F238E27FC236}">
                      <a16:creationId xmlns:a16="http://schemas.microsoft.com/office/drawing/2014/main" id="{0F6EFB33-337F-4246-9965-E78DCA021C62}"/>
                    </a:ext>
                  </a:extLst>
                </p14:cNvPr>
                <p14:cNvContentPartPr/>
                <p14:nvPr/>
              </p14:nvContentPartPr>
              <p14:xfrm>
                <a:off x="6457540" y="1583340"/>
                <a:ext cx="104040" cy="48600"/>
              </p14:xfrm>
            </p:contentPart>
          </mc:Choice>
          <mc:Fallback>
            <p:pic>
              <p:nvPicPr>
                <p:cNvPr id="333" name="Freihand 332">
                  <a:extLst>
                    <a:ext uri="{FF2B5EF4-FFF2-40B4-BE49-F238E27FC236}">
                      <a16:creationId xmlns:a16="http://schemas.microsoft.com/office/drawing/2014/main" id="{0F6EFB33-337F-4246-9965-E78DCA021C62}"/>
                    </a:ext>
                  </a:extLst>
                </p:cNvPr>
                <p:cNvPicPr/>
                <p:nvPr/>
              </p:nvPicPr>
              <p:blipFill>
                <a:blip r:embed="rId701"/>
                <a:stretch>
                  <a:fillRect/>
                </a:stretch>
              </p:blipFill>
              <p:spPr>
                <a:xfrm>
                  <a:off x="6453220" y="1579020"/>
                  <a:ext cx="1126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34" name="Freihand 333">
                  <a:extLst>
                    <a:ext uri="{FF2B5EF4-FFF2-40B4-BE49-F238E27FC236}">
                      <a16:creationId xmlns:a16="http://schemas.microsoft.com/office/drawing/2014/main" id="{43EE15C5-E932-4927-A12E-52E791CDB19C}"/>
                    </a:ext>
                  </a:extLst>
                </p14:cNvPr>
                <p14:cNvContentPartPr/>
                <p14:nvPr/>
              </p14:nvContentPartPr>
              <p14:xfrm>
                <a:off x="6524140" y="1532580"/>
                <a:ext cx="127440" cy="123840"/>
              </p14:xfrm>
            </p:contentPart>
          </mc:Choice>
          <mc:Fallback>
            <p:pic>
              <p:nvPicPr>
                <p:cNvPr id="334" name="Freihand 333">
                  <a:extLst>
                    <a:ext uri="{FF2B5EF4-FFF2-40B4-BE49-F238E27FC236}">
                      <a16:creationId xmlns:a16="http://schemas.microsoft.com/office/drawing/2014/main" id="{43EE15C5-E932-4927-A12E-52E791CDB19C}"/>
                    </a:ext>
                  </a:extLst>
                </p:cNvPr>
                <p:cNvPicPr/>
                <p:nvPr/>
              </p:nvPicPr>
              <p:blipFill>
                <a:blip r:embed="rId703"/>
                <a:stretch>
                  <a:fillRect/>
                </a:stretch>
              </p:blipFill>
              <p:spPr>
                <a:xfrm>
                  <a:off x="6519820" y="1528260"/>
                  <a:ext cx="136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36" name="Freihand 335">
                  <a:extLst>
                    <a:ext uri="{FF2B5EF4-FFF2-40B4-BE49-F238E27FC236}">
                      <a16:creationId xmlns:a16="http://schemas.microsoft.com/office/drawing/2014/main" id="{00CA3B1F-8230-4D7E-98AF-6D93BA0B486A}"/>
                    </a:ext>
                  </a:extLst>
                </p14:cNvPr>
                <p14:cNvContentPartPr/>
                <p14:nvPr/>
              </p14:nvContentPartPr>
              <p14:xfrm>
                <a:off x="6794500" y="1463460"/>
                <a:ext cx="59760" cy="79560"/>
              </p14:xfrm>
            </p:contentPart>
          </mc:Choice>
          <mc:Fallback>
            <p:pic>
              <p:nvPicPr>
                <p:cNvPr id="336" name="Freihand 335">
                  <a:extLst>
                    <a:ext uri="{FF2B5EF4-FFF2-40B4-BE49-F238E27FC236}">
                      <a16:creationId xmlns:a16="http://schemas.microsoft.com/office/drawing/2014/main" id="{00CA3B1F-8230-4D7E-98AF-6D93BA0B486A}"/>
                    </a:ext>
                  </a:extLst>
                </p:cNvPr>
                <p:cNvPicPr/>
                <p:nvPr/>
              </p:nvPicPr>
              <p:blipFill>
                <a:blip r:embed="rId705"/>
                <a:stretch>
                  <a:fillRect/>
                </a:stretch>
              </p:blipFill>
              <p:spPr>
                <a:xfrm>
                  <a:off x="6790180" y="1459140"/>
                  <a:ext cx="68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37" name="Freihand 336">
                  <a:extLst>
                    <a:ext uri="{FF2B5EF4-FFF2-40B4-BE49-F238E27FC236}">
                      <a16:creationId xmlns:a16="http://schemas.microsoft.com/office/drawing/2014/main" id="{931CBAF4-7021-4CA7-AD5A-C5637A11A8DC}"/>
                    </a:ext>
                  </a:extLst>
                </p14:cNvPr>
                <p14:cNvContentPartPr/>
                <p14:nvPr/>
              </p14:nvContentPartPr>
              <p14:xfrm>
                <a:off x="6881260" y="1522500"/>
                <a:ext cx="11880" cy="64440"/>
              </p14:xfrm>
            </p:contentPart>
          </mc:Choice>
          <mc:Fallback>
            <p:pic>
              <p:nvPicPr>
                <p:cNvPr id="337" name="Freihand 336">
                  <a:extLst>
                    <a:ext uri="{FF2B5EF4-FFF2-40B4-BE49-F238E27FC236}">
                      <a16:creationId xmlns:a16="http://schemas.microsoft.com/office/drawing/2014/main" id="{931CBAF4-7021-4CA7-AD5A-C5637A11A8DC}"/>
                    </a:ext>
                  </a:extLst>
                </p:cNvPr>
                <p:cNvPicPr/>
                <p:nvPr/>
              </p:nvPicPr>
              <p:blipFill>
                <a:blip r:embed="rId707"/>
                <a:stretch>
                  <a:fillRect/>
                </a:stretch>
              </p:blipFill>
              <p:spPr>
                <a:xfrm>
                  <a:off x="6876940" y="1518180"/>
                  <a:ext cx="20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38" name="Freihand 337">
                  <a:extLst>
                    <a:ext uri="{FF2B5EF4-FFF2-40B4-BE49-F238E27FC236}">
                      <a16:creationId xmlns:a16="http://schemas.microsoft.com/office/drawing/2014/main" id="{B9D16E59-96D7-4BD7-B609-096FC39267E4}"/>
                    </a:ext>
                  </a:extLst>
                </p14:cNvPr>
                <p14:cNvContentPartPr/>
                <p14:nvPr/>
              </p14:nvContentPartPr>
              <p14:xfrm>
                <a:off x="6917980" y="1431420"/>
                <a:ext cx="59400" cy="80640"/>
              </p14:xfrm>
            </p:contentPart>
          </mc:Choice>
          <mc:Fallback>
            <p:pic>
              <p:nvPicPr>
                <p:cNvPr id="338" name="Freihand 337">
                  <a:extLst>
                    <a:ext uri="{FF2B5EF4-FFF2-40B4-BE49-F238E27FC236}">
                      <a16:creationId xmlns:a16="http://schemas.microsoft.com/office/drawing/2014/main" id="{B9D16E59-96D7-4BD7-B609-096FC39267E4}"/>
                    </a:ext>
                  </a:extLst>
                </p:cNvPr>
                <p:cNvPicPr/>
                <p:nvPr/>
              </p:nvPicPr>
              <p:blipFill>
                <a:blip r:embed="rId709"/>
                <a:stretch>
                  <a:fillRect/>
                </a:stretch>
              </p:blipFill>
              <p:spPr>
                <a:xfrm>
                  <a:off x="6913660" y="1427100"/>
                  <a:ext cx="680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39" name="Freihand 338">
                  <a:extLst>
                    <a:ext uri="{FF2B5EF4-FFF2-40B4-BE49-F238E27FC236}">
                      <a16:creationId xmlns:a16="http://schemas.microsoft.com/office/drawing/2014/main" id="{21EE65B0-8C06-4D28-B79E-A99C3BC66AFF}"/>
                    </a:ext>
                  </a:extLst>
                </p14:cNvPr>
                <p14:cNvContentPartPr/>
                <p14:nvPr/>
              </p14:nvContentPartPr>
              <p14:xfrm>
                <a:off x="6985300" y="1401540"/>
                <a:ext cx="81720" cy="123120"/>
              </p14:xfrm>
            </p:contentPart>
          </mc:Choice>
          <mc:Fallback>
            <p:pic>
              <p:nvPicPr>
                <p:cNvPr id="339" name="Freihand 338">
                  <a:extLst>
                    <a:ext uri="{FF2B5EF4-FFF2-40B4-BE49-F238E27FC236}">
                      <a16:creationId xmlns:a16="http://schemas.microsoft.com/office/drawing/2014/main" id="{21EE65B0-8C06-4D28-B79E-A99C3BC66AFF}"/>
                    </a:ext>
                  </a:extLst>
                </p:cNvPr>
                <p:cNvPicPr/>
                <p:nvPr/>
              </p:nvPicPr>
              <p:blipFill>
                <a:blip r:embed="rId711"/>
                <a:stretch>
                  <a:fillRect/>
                </a:stretch>
              </p:blipFill>
              <p:spPr>
                <a:xfrm>
                  <a:off x="6980980" y="1397220"/>
                  <a:ext cx="903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41" name="Freihand 340">
                  <a:extLst>
                    <a:ext uri="{FF2B5EF4-FFF2-40B4-BE49-F238E27FC236}">
                      <a16:creationId xmlns:a16="http://schemas.microsoft.com/office/drawing/2014/main" id="{1E3C8C1F-486B-41C1-92DC-1920F0E6BF92}"/>
                    </a:ext>
                  </a:extLst>
                </p14:cNvPr>
                <p14:cNvContentPartPr/>
                <p14:nvPr/>
              </p14:nvContentPartPr>
              <p14:xfrm>
                <a:off x="7135780" y="1421340"/>
                <a:ext cx="42840" cy="36000"/>
              </p14:xfrm>
            </p:contentPart>
          </mc:Choice>
          <mc:Fallback>
            <p:pic>
              <p:nvPicPr>
                <p:cNvPr id="341" name="Freihand 340">
                  <a:extLst>
                    <a:ext uri="{FF2B5EF4-FFF2-40B4-BE49-F238E27FC236}">
                      <a16:creationId xmlns:a16="http://schemas.microsoft.com/office/drawing/2014/main" id="{1E3C8C1F-486B-41C1-92DC-1920F0E6BF92}"/>
                    </a:ext>
                  </a:extLst>
                </p:cNvPr>
                <p:cNvPicPr/>
                <p:nvPr/>
              </p:nvPicPr>
              <p:blipFill>
                <a:blip r:embed="rId713"/>
                <a:stretch>
                  <a:fillRect/>
                </a:stretch>
              </p:blipFill>
              <p:spPr>
                <a:xfrm>
                  <a:off x="7131460" y="1417020"/>
                  <a:ext cx="51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42" name="Freihand 341">
                  <a:extLst>
                    <a:ext uri="{FF2B5EF4-FFF2-40B4-BE49-F238E27FC236}">
                      <a16:creationId xmlns:a16="http://schemas.microsoft.com/office/drawing/2014/main" id="{2CD4941F-DF5E-44C3-ADE6-8AF6FE4C9E18}"/>
                    </a:ext>
                  </a:extLst>
                </p14:cNvPr>
                <p14:cNvContentPartPr/>
                <p14:nvPr/>
              </p14:nvContentPartPr>
              <p14:xfrm>
                <a:off x="7191580" y="1329900"/>
                <a:ext cx="67320" cy="132480"/>
              </p14:xfrm>
            </p:contentPart>
          </mc:Choice>
          <mc:Fallback>
            <p:pic>
              <p:nvPicPr>
                <p:cNvPr id="342" name="Freihand 341">
                  <a:extLst>
                    <a:ext uri="{FF2B5EF4-FFF2-40B4-BE49-F238E27FC236}">
                      <a16:creationId xmlns:a16="http://schemas.microsoft.com/office/drawing/2014/main" id="{2CD4941F-DF5E-44C3-ADE6-8AF6FE4C9E18}"/>
                    </a:ext>
                  </a:extLst>
                </p:cNvPr>
                <p:cNvPicPr/>
                <p:nvPr/>
              </p:nvPicPr>
              <p:blipFill>
                <a:blip r:embed="rId715"/>
                <a:stretch>
                  <a:fillRect/>
                </a:stretch>
              </p:blipFill>
              <p:spPr>
                <a:xfrm>
                  <a:off x="7187260" y="1325580"/>
                  <a:ext cx="75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43" name="Freihand 342">
                  <a:extLst>
                    <a:ext uri="{FF2B5EF4-FFF2-40B4-BE49-F238E27FC236}">
                      <a16:creationId xmlns:a16="http://schemas.microsoft.com/office/drawing/2014/main" id="{34BD9C48-7110-4EFF-9A48-3E60A539FA6A}"/>
                    </a:ext>
                  </a:extLst>
                </p14:cNvPr>
                <p14:cNvContentPartPr/>
                <p14:nvPr/>
              </p14:nvContentPartPr>
              <p14:xfrm>
                <a:off x="7292380" y="1417020"/>
                <a:ext cx="21600" cy="74160"/>
              </p14:xfrm>
            </p:contentPart>
          </mc:Choice>
          <mc:Fallback>
            <p:pic>
              <p:nvPicPr>
                <p:cNvPr id="343" name="Freihand 342">
                  <a:extLst>
                    <a:ext uri="{FF2B5EF4-FFF2-40B4-BE49-F238E27FC236}">
                      <a16:creationId xmlns:a16="http://schemas.microsoft.com/office/drawing/2014/main" id="{34BD9C48-7110-4EFF-9A48-3E60A539FA6A}"/>
                    </a:ext>
                  </a:extLst>
                </p:cNvPr>
                <p:cNvPicPr/>
                <p:nvPr/>
              </p:nvPicPr>
              <p:blipFill>
                <a:blip r:embed="rId717"/>
                <a:stretch>
                  <a:fillRect/>
                </a:stretch>
              </p:blipFill>
              <p:spPr>
                <a:xfrm>
                  <a:off x="7288060" y="1412700"/>
                  <a:ext cx="30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44" name="Freihand 343">
                  <a:extLst>
                    <a:ext uri="{FF2B5EF4-FFF2-40B4-BE49-F238E27FC236}">
                      <a16:creationId xmlns:a16="http://schemas.microsoft.com/office/drawing/2014/main" id="{74B633E7-E0D5-4C8C-BE2E-395D841AA91A}"/>
                    </a:ext>
                  </a:extLst>
                </p14:cNvPr>
                <p14:cNvContentPartPr/>
                <p14:nvPr/>
              </p14:nvContentPartPr>
              <p14:xfrm>
                <a:off x="7323340" y="1328460"/>
                <a:ext cx="48240" cy="113040"/>
              </p14:xfrm>
            </p:contentPart>
          </mc:Choice>
          <mc:Fallback>
            <p:pic>
              <p:nvPicPr>
                <p:cNvPr id="344" name="Freihand 343">
                  <a:extLst>
                    <a:ext uri="{FF2B5EF4-FFF2-40B4-BE49-F238E27FC236}">
                      <a16:creationId xmlns:a16="http://schemas.microsoft.com/office/drawing/2014/main" id="{74B633E7-E0D5-4C8C-BE2E-395D841AA91A}"/>
                    </a:ext>
                  </a:extLst>
                </p:cNvPr>
                <p:cNvPicPr/>
                <p:nvPr/>
              </p:nvPicPr>
              <p:blipFill>
                <a:blip r:embed="rId719"/>
                <a:stretch>
                  <a:fillRect/>
                </a:stretch>
              </p:blipFill>
              <p:spPr>
                <a:xfrm>
                  <a:off x="7319020" y="1324140"/>
                  <a:ext cx="56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45" name="Freihand 344">
                  <a:extLst>
                    <a:ext uri="{FF2B5EF4-FFF2-40B4-BE49-F238E27FC236}">
                      <a16:creationId xmlns:a16="http://schemas.microsoft.com/office/drawing/2014/main" id="{5C6A2DD6-6529-4DF5-BA76-335F46C6DD12}"/>
                    </a:ext>
                  </a:extLst>
                </p14:cNvPr>
                <p14:cNvContentPartPr/>
                <p14:nvPr/>
              </p14:nvContentPartPr>
              <p14:xfrm>
                <a:off x="7383820" y="1329180"/>
                <a:ext cx="69120" cy="101880"/>
              </p14:xfrm>
            </p:contentPart>
          </mc:Choice>
          <mc:Fallback>
            <p:pic>
              <p:nvPicPr>
                <p:cNvPr id="345" name="Freihand 344">
                  <a:extLst>
                    <a:ext uri="{FF2B5EF4-FFF2-40B4-BE49-F238E27FC236}">
                      <a16:creationId xmlns:a16="http://schemas.microsoft.com/office/drawing/2014/main" id="{5C6A2DD6-6529-4DF5-BA76-335F46C6DD12}"/>
                    </a:ext>
                  </a:extLst>
                </p:cNvPr>
                <p:cNvPicPr/>
                <p:nvPr/>
              </p:nvPicPr>
              <p:blipFill>
                <a:blip r:embed="rId721"/>
                <a:stretch>
                  <a:fillRect/>
                </a:stretch>
              </p:blipFill>
              <p:spPr>
                <a:xfrm>
                  <a:off x="7379500" y="1324860"/>
                  <a:ext cx="77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46" name="Freihand 345">
                  <a:extLst>
                    <a:ext uri="{FF2B5EF4-FFF2-40B4-BE49-F238E27FC236}">
                      <a16:creationId xmlns:a16="http://schemas.microsoft.com/office/drawing/2014/main" id="{C72E7466-B61E-4308-B32C-D89EA09CD19D}"/>
                    </a:ext>
                  </a:extLst>
                </p14:cNvPr>
                <p14:cNvContentPartPr/>
                <p14:nvPr/>
              </p14:nvContentPartPr>
              <p14:xfrm>
                <a:off x="7395340" y="1293540"/>
                <a:ext cx="75600" cy="32400"/>
              </p14:xfrm>
            </p:contentPart>
          </mc:Choice>
          <mc:Fallback>
            <p:pic>
              <p:nvPicPr>
                <p:cNvPr id="346" name="Freihand 345">
                  <a:extLst>
                    <a:ext uri="{FF2B5EF4-FFF2-40B4-BE49-F238E27FC236}">
                      <a16:creationId xmlns:a16="http://schemas.microsoft.com/office/drawing/2014/main" id="{C72E7466-B61E-4308-B32C-D89EA09CD19D}"/>
                    </a:ext>
                  </a:extLst>
                </p:cNvPr>
                <p:cNvPicPr/>
                <p:nvPr/>
              </p:nvPicPr>
              <p:blipFill>
                <a:blip r:embed="rId723"/>
                <a:stretch>
                  <a:fillRect/>
                </a:stretch>
              </p:blipFill>
              <p:spPr>
                <a:xfrm>
                  <a:off x="7391020" y="1289220"/>
                  <a:ext cx="842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348" name="Freihand 347">
                  <a:extLst>
                    <a:ext uri="{FF2B5EF4-FFF2-40B4-BE49-F238E27FC236}">
                      <a16:creationId xmlns:a16="http://schemas.microsoft.com/office/drawing/2014/main" id="{B1EAD52F-3677-4C78-987A-C8476B377FE2}"/>
                    </a:ext>
                  </a:extLst>
                </p14:cNvPr>
                <p14:cNvContentPartPr/>
                <p14:nvPr/>
              </p14:nvContentPartPr>
              <p14:xfrm>
                <a:off x="7577860" y="1325580"/>
                <a:ext cx="27720" cy="76320"/>
              </p14:xfrm>
            </p:contentPart>
          </mc:Choice>
          <mc:Fallback>
            <p:pic>
              <p:nvPicPr>
                <p:cNvPr id="348" name="Freihand 347">
                  <a:extLst>
                    <a:ext uri="{FF2B5EF4-FFF2-40B4-BE49-F238E27FC236}">
                      <a16:creationId xmlns:a16="http://schemas.microsoft.com/office/drawing/2014/main" id="{B1EAD52F-3677-4C78-987A-C8476B377FE2}"/>
                    </a:ext>
                  </a:extLst>
                </p:cNvPr>
                <p:cNvPicPr/>
                <p:nvPr/>
              </p:nvPicPr>
              <p:blipFill>
                <a:blip r:embed="rId725"/>
                <a:stretch>
                  <a:fillRect/>
                </a:stretch>
              </p:blipFill>
              <p:spPr>
                <a:xfrm>
                  <a:off x="7573540" y="1321260"/>
                  <a:ext cx="36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49" name="Freihand 348">
                  <a:extLst>
                    <a:ext uri="{FF2B5EF4-FFF2-40B4-BE49-F238E27FC236}">
                      <a16:creationId xmlns:a16="http://schemas.microsoft.com/office/drawing/2014/main" id="{64FE3E6E-6DEC-4608-A3F4-B3D4703C606F}"/>
                    </a:ext>
                  </a:extLst>
                </p14:cNvPr>
                <p14:cNvContentPartPr/>
                <p14:nvPr/>
              </p14:nvContentPartPr>
              <p14:xfrm>
                <a:off x="7535380" y="1335660"/>
                <a:ext cx="122040" cy="37080"/>
              </p14:xfrm>
            </p:contentPart>
          </mc:Choice>
          <mc:Fallback>
            <p:pic>
              <p:nvPicPr>
                <p:cNvPr id="349" name="Freihand 348">
                  <a:extLst>
                    <a:ext uri="{FF2B5EF4-FFF2-40B4-BE49-F238E27FC236}">
                      <a16:creationId xmlns:a16="http://schemas.microsoft.com/office/drawing/2014/main" id="{64FE3E6E-6DEC-4608-A3F4-B3D4703C606F}"/>
                    </a:ext>
                  </a:extLst>
                </p:cNvPr>
                <p:cNvPicPr/>
                <p:nvPr/>
              </p:nvPicPr>
              <p:blipFill>
                <a:blip r:embed="rId727"/>
                <a:stretch>
                  <a:fillRect/>
                </a:stretch>
              </p:blipFill>
              <p:spPr>
                <a:xfrm>
                  <a:off x="7531060" y="1331340"/>
                  <a:ext cx="1306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50" name="Freihand 349">
                  <a:extLst>
                    <a:ext uri="{FF2B5EF4-FFF2-40B4-BE49-F238E27FC236}">
                      <a16:creationId xmlns:a16="http://schemas.microsoft.com/office/drawing/2014/main" id="{01BE06E2-218C-419A-B306-343F1D287FDC}"/>
                    </a:ext>
                  </a:extLst>
                </p14:cNvPr>
                <p14:cNvContentPartPr/>
                <p14:nvPr/>
              </p14:nvContentPartPr>
              <p14:xfrm>
                <a:off x="7744180" y="1248540"/>
                <a:ext cx="65880" cy="119880"/>
              </p14:xfrm>
            </p:contentPart>
          </mc:Choice>
          <mc:Fallback>
            <p:pic>
              <p:nvPicPr>
                <p:cNvPr id="350" name="Freihand 349">
                  <a:extLst>
                    <a:ext uri="{FF2B5EF4-FFF2-40B4-BE49-F238E27FC236}">
                      <a16:creationId xmlns:a16="http://schemas.microsoft.com/office/drawing/2014/main" id="{01BE06E2-218C-419A-B306-343F1D287FDC}"/>
                    </a:ext>
                  </a:extLst>
                </p:cNvPr>
                <p:cNvPicPr/>
                <p:nvPr/>
              </p:nvPicPr>
              <p:blipFill>
                <a:blip r:embed="rId729"/>
                <a:stretch>
                  <a:fillRect/>
                </a:stretch>
              </p:blipFill>
              <p:spPr>
                <a:xfrm>
                  <a:off x="7739860" y="1244220"/>
                  <a:ext cx="74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351" name="Freihand 350">
                  <a:extLst>
                    <a:ext uri="{FF2B5EF4-FFF2-40B4-BE49-F238E27FC236}">
                      <a16:creationId xmlns:a16="http://schemas.microsoft.com/office/drawing/2014/main" id="{A51356FE-4236-49FA-B35F-9A73B1FEF283}"/>
                    </a:ext>
                  </a:extLst>
                </p14:cNvPr>
                <p14:cNvContentPartPr/>
                <p14:nvPr/>
              </p14:nvContentPartPr>
              <p14:xfrm>
                <a:off x="7836340" y="1320180"/>
                <a:ext cx="15480" cy="78480"/>
              </p14:xfrm>
            </p:contentPart>
          </mc:Choice>
          <mc:Fallback>
            <p:pic>
              <p:nvPicPr>
                <p:cNvPr id="351" name="Freihand 350">
                  <a:extLst>
                    <a:ext uri="{FF2B5EF4-FFF2-40B4-BE49-F238E27FC236}">
                      <a16:creationId xmlns:a16="http://schemas.microsoft.com/office/drawing/2014/main" id="{A51356FE-4236-49FA-B35F-9A73B1FEF283}"/>
                    </a:ext>
                  </a:extLst>
                </p:cNvPr>
                <p:cNvPicPr/>
                <p:nvPr/>
              </p:nvPicPr>
              <p:blipFill>
                <a:blip r:embed="rId731"/>
                <a:stretch>
                  <a:fillRect/>
                </a:stretch>
              </p:blipFill>
              <p:spPr>
                <a:xfrm>
                  <a:off x="7832020" y="1315860"/>
                  <a:ext cx="241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352" name="Freihand 351">
                  <a:extLst>
                    <a:ext uri="{FF2B5EF4-FFF2-40B4-BE49-F238E27FC236}">
                      <a16:creationId xmlns:a16="http://schemas.microsoft.com/office/drawing/2014/main" id="{4EDE12F8-EB3C-4748-B560-0C673AFA2753}"/>
                    </a:ext>
                  </a:extLst>
                </p14:cNvPr>
                <p14:cNvContentPartPr/>
                <p14:nvPr/>
              </p14:nvContentPartPr>
              <p14:xfrm>
                <a:off x="7860820" y="1237740"/>
                <a:ext cx="51480" cy="118800"/>
              </p14:xfrm>
            </p:contentPart>
          </mc:Choice>
          <mc:Fallback>
            <p:pic>
              <p:nvPicPr>
                <p:cNvPr id="352" name="Freihand 351">
                  <a:extLst>
                    <a:ext uri="{FF2B5EF4-FFF2-40B4-BE49-F238E27FC236}">
                      <a16:creationId xmlns:a16="http://schemas.microsoft.com/office/drawing/2014/main" id="{4EDE12F8-EB3C-4748-B560-0C673AFA2753}"/>
                    </a:ext>
                  </a:extLst>
                </p:cNvPr>
                <p:cNvPicPr/>
                <p:nvPr/>
              </p:nvPicPr>
              <p:blipFill>
                <a:blip r:embed="rId733"/>
                <a:stretch>
                  <a:fillRect/>
                </a:stretch>
              </p:blipFill>
              <p:spPr>
                <a:xfrm>
                  <a:off x="7856500" y="1233420"/>
                  <a:ext cx="601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353" name="Freihand 352">
                  <a:extLst>
                    <a:ext uri="{FF2B5EF4-FFF2-40B4-BE49-F238E27FC236}">
                      <a16:creationId xmlns:a16="http://schemas.microsoft.com/office/drawing/2014/main" id="{034FCC54-503E-4FFD-ACF7-C15882D740BF}"/>
                    </a:ext>
                  </a:extLst>
                </p14:cNvPr>
                <p14:cNvContentPartPr/>
                <p14:nvPr/>
              </p14:nvContentPartPr>
              <p14:xfrm>
                <a:off x="7932460" y="1215780"/>
                <a:ext cx="69480" cy="113400"/>
              </p14:xfrm>
            </p:contentPart>
          </mc:Choice>
          <mc:Fallback>
            <p:pic>
              <p:nvPicPr>
                <p:cNvPr id="353" name="Freihand 352">
                  <a:extLst>
                    <a:ext uri="{FF2B5EF4-FFF2-40B4-BE49-F238E27FC236}">
                      <a16:creationId xmlns:a16="http://schemas.microsoft.com/office/drawing/2014/main" id="{034FCC54-503E-4FFD-ACF7-C15882D740BF}"/>
                    </a:ext>
                  </a:extLst>
                </p:cNvPr>
                <p:cNvPicPr/>
                <p:nvPr/>
              </p:nvPicPr>
              <p:blipFill>
                <a:blip r:embed="rId735"/>
                <a:stretch>
                  <a:fillRect/>
                </a:stretch>
              </p:blipFill>
              <p:spPr>
                <a:xfrm>
                  <a:off x="7928140" y="1211460"/>
                  <a:ext cx="78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354" name="Freihand 353">
                  <a:extLst>
                    <a:ext uri="{FF2B5EF4-FFF2-40B4-BE49-F238E27FC236}">
                      <a16:creationId xmlns:a16="http://schemas.microsoft.com/office/drawing/2014/main" id="{66BCFC35-A3B3-41C8-8AB8-244DA26DD12B}"/>
                    </a:ext>
                  </a:extLst>
                </p14:cNvPr>
                <p14:cNvContentPartPr/>
                <p14:nvPr/>
              </p14:nvContentPartPr>
              <p14:xfrm>
                <a:off x="7938580" y="1188420"/>
                <a:ext cx="73080" cy="38880"/>
              </p14:xfrm>
            </p:contentPart>
          </mc:Choice>
          <mc:Fallback>
            <p:pic>
              <p:nvPicPr>
                <p:cNvPr id="354" name="Freihand 353">
                  <a:extLst>
                    <a:ext uri="{FF2B5EF4-FFF2-40B4-BE49-F238E27FC236}">
                      <a16:creationId xmlns:a16="http://schemas.microsoft.com/office/drawing/2014/main" id="{66BCFC35-A3B3-41C8-8AB8-244DA26DD12B}"/>
                    </a:ext>
                  </a:extLst>
                </p:cNvPr>
                <p:cNvPicPr/>
                <p:nvPr/>
              </p:nvPicPr>
              <p:blipFill>
                <a:blip r:embed="rId737"/>
                <a:stretch>
                  <a:fillRect/>
                </a:stretch>
              </p:blipFill>
              <p:spPr>
                <a:xfrm>
                  <a:off x="7934260" y="1184100"/>
                  <a:ext cx="81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356" name="Freihand 355">
                  <a:extLst>
                    <a:ext uri="{FF2B5EF4-FFF2-40B4-BE49-F238E27FC236}">
                      <a16:creationId xmlns:a16="http://schemas.microsoft.com/office/drawing/2014/main" id="{C862B098-0EF5-474B-A297-E54D2AFADE9D}"/>
                    </a:ext>
                  </a:extLst>
                </p14:cNvPr>
                <p14:cNvContentPartPr/>
                <p14:nvPr/>
              </p14:nvContentPartPr>
              <p14:xfrm>
                <a:off x="7022380" y="1666860"/>
                <a:ext cx="144360" cy="34200"/>
              </p14:xfrm>
            </p:contentPart>
          </mc:Choice>
          <mc:Fallback>
            <p:pic>
              <p:nvPicPr>
                <p:cNvPr id="356" name="Freihand 355">
                  <a:extLst>
                    <a:ext uri="{FF2B5EF4-FFF2-40B4-BE49-F238E27FC236}">
                      <a16:creationId xmlns:a16="http://schemas.microsoft.com/office/drawing/2014/main" id="{C862B098-0EF5-474B-A297-E54D2AFADE9D}"/>
                    </a:ext>
                  </a:extLst>
                </p:cNvPr>
                <p:cNvPicPr/>
                <p:nvPr/>
              </p:nvPicPr>
              <p:blipFill>
                <a:blip r:embed="rId739"/>
                <a:stretch>
                  <a:fillRect/>
                </a:stretch>
              </p:blipFill>
              <p:spPr>
                <a:xfrm>
                  <a:off x="7018060" y="1662540"/>
                  <a:ext cx="1530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357" name="Freihand 356">
                  <a:extLst>
                    <a:ext uri="{FF2B5EF4-FFF2-40B4-BE49-F238E27FC236}">
                      <a16:creationId xmlns:a16="http://schemas.microsoft.com/office/drawing/2014/main" id="{6B6D0364-5292-4690-90DF-1E0BDC614BE0}"/>
                    </a:ext>
                  </a:extLst>
                </p14:cNvPr>
                <p14:cNvContentPartPr/>
                <p14:nvPr/>
              </p14:nvContentPartPr>
              <p14:xfrm>
                <a:off x="7036420" y="1676940"/>
                <a:ext cx="166320" cy="46800"/>
              </p14:xfrm>
            </p:contentPart>
          </mc:Choice>
          <mc:Fallback>
            <p:pic>
              <p:nvPicPr>
                <p:cNvPr id="357" name="Freihand 356">
                  <a:extLst>
                    <a:ext uri="{FF2B5EF4-FFF2-40B4-BE49-F238E27FC236}">
                      <a16:creationId xmlns:a16="http://schemas.microsoft.com/office/drawing/2014/main" id="{6B6D0364-5292-4690-90DF-1E0BDC614BE0}"/>
                    </a:ext>
                  </a:extLst>
                </p:cNvPr>
                <p:cNvPicPr/>
                <p:nvPr/>
              </p:nvPicPr>
              <p:blipFill>
                <a:blip r:embed="rId741"/>
                <a:stretch>
                  <a:fillRect/>
                </a:stretch>
              </p:blipFill>
              <p:spPr>
                <a:xfrm>
                  <a:off x="7032100" y="1672620"/>
                  <a:ext cx="1749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359" name="Freihand 358">
                  <a:extLst>
                    <a:ext uri="{FF2B5EF4-FFF2-40B4-BE49-F238E27FC236}">
                      <a16:creationId xmlns:a16="http://schemas.microsoft.com/office/drawing/2014/main" id="{07D0848B-E30D-4EB5-B8D7-9810D1F00041}"/>
                    </a:ext>
                  </a:extLst>
                </p14:cNvPr>
                <p14:cNvContentPartPr/>
                <p14:nvPr/>
              </p14:nvContentPartPr>
              <p14:xfrm>
                <a:off x="7288420" y="1601340"/>
                <a:ext cx="79560" cy="114840"/>
              </p14:xfrm>
            </p:contentPart>
          </mc:Choice>
          <mc:Fallback>
            <p:pic>
              <p:nvPicPr>
                <p:cNvPr id="359" name="Freihand 358">
                  <a:extLst>
                    <a:ext uri="{FF2B5EF4-FFF2-40B4-BE49-F238E27FC236}">
                      <a16:creationId xmlns:a16="http://schemas.microsoft.com/office/drawing/2014/main" id="{07D0848B-E30D-4EB5-B8D7-9810D1F00041}"/>
                    </a:ext>
                  </a:extLst>
                </p:cNvPr>
                <p:cNvPicPr/>
                <p:nvPr/>
              </p:nvPicPr>
              <p:blipFill>
                <a:blip r:embed="rId743"/>
                <a:stretch>
                  <a:fillRect/>
                </a:stretch>
              </p:blipFill>
              <p:spPr>
                <a:xfrm>
                  <a:off x="7284100" y="1597020"/>
                  <a:ext cx="88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360" name="Freihand 359">
                  <a:extLst>
                    <a:ext uri="{FF2B5EF4-FFF2-40B4-BE49-F238E27FC236}">
                      <a16:creationId xmlns:a16="http://schemas.microsoft.com/office/drawing/2014/main" id="{B97180C9-242A-4442-89F0-4E95FB54A1B7}"/>
                    </a:ext>
                  </a:extLst>
                </p14:cNvPr>
                <p14:cNvContentPartPr/>
                <p14:nvPr/>
              </p14:nvContentPartPr>
              <p14:xfrm>
                <a:off x="7393540" y="1638780"/>
                <a:ext cx="18000" cy="91080"/>
              </p14:xfrm>
            </p:contentPart>
          </mc:Choice>
          <mc:Fallback>
            <p:pic>
              <p:nvPicPr>
                <p:cNvPr id="360" name="Freihand 359">
                  <a:extLst>
                    <a:ext uri="{FF2B5EF4-FFF2-40B4-BE49-F238E27FC236}">
                      <a16:creationId xmlns:a16="http://schemas.microsoft.com/office/drawing/2014/main" id="{B97180C9-242A-4442-89F0-4E95FB54A1B7}"/>
                    </a:ext>
                  </a:extLst>
                </p:cNvPr>
                <p:cNvPicPr/>
                <p:nvPr/>
              </p:nvPicPr>
              <p:blipFill>
                <a:blip r:embed="rId745"/>
                <a:stretch>
                  <a:fillRect/>
                </a:stretch>
              </p:blipFill>
              <p:spPr>
                <a:xfrm>
                  <a:off x="7389220" y="1634460"/>
                  <a:ext cx="266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361" name="Freihand 360">
                  <a:extLst>
                    <a:ext uri="{FF2B5EF4-FFF2-40B4-BE49-F238E27FC236}">
                      <a16:creationId xmlns:a16="http://schemas.microsoft.com/office/drawing/2014/main" id="{559548B2-BD09-4698-8283-BC6B1FA01053}"/>
                    </a:ext>
                  </a:extLst>
                </p14:cNvPr>
                <p14:cNvContentPartPr/>
                <p14:nvPr/>
              </p14:nvContentPartPr>
              <p14:xfrm>
                <a:off x="7421260" y="1576140"/>
                <a:ext cx="56880" cy="104760"/>
              </p14:xfrm>
            </p:contentPart>
          </mc:Choice>
          <mc:Fallback>
            <p:pic>
              <p:nvPicPr>
                <p:cNvPr id="361" name="Freihand 360">
                  <a:extLst>
                    <a:ext uri="{FF2B5EF4-FFF2-40B4-BE49-F238E27FC236}">
                      <a16:creationId xmlns:a16="http://schemas.microsoft.com/office/drawing/2014/main" id="{559548B2-BD09-4698-8283-BC6B1FA01053}"/>
                    </a:ext>
                  </a:extLst>
                </p:cNvPr>
                <p:cNvPicPr/>
                <p:nvPr/>
              </p:nvPicPr>
              <p:blipFill>
                <a:blip r:embed="rId747"/>
                <a:stretch>
                  <a:fillRect/>
                </a:stretch>
              </p:blipFill>
              <p:spPr>
                <a:xfrm>
                  <a:off x="7416940" y="1571820"/>
                  <a:ext cx="65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62" name="Freihand 361">
                  <a:extLst>
                    <a:ext uri="{FF2B5EF4-FFF2-40B4-BE49-F238E27FC236}">
                      <a16:creationId xmlns:a16="http://schemas.microsoft.com/office/drawing/2014/main" id="{30F4DA21-FFEB-460D-857A-EA0FC9330159}"/>
                    </a:ext>
                  </a:extLst>
                </p14:cNvPr>
                <p14:cNvContentPartPr/>
                <p14:nvPr/>
              </p14:nvContentPartPr>
              <p14:xfrm>
                <a:off x="7490020" y="1539780"/>
                <a:ext cx="72720" cy="124560"/>
              </p14:xfrm>
            </p:contentPart>
          </mc:Choice>
          <mc:Fallback>
            <p:pic>
              <p:nvPicPr>
                <p:cNvPr id="362" name="Freihand 361">
                  <a:extLst>
                    <a:ext uri="{FF2B5EF4-FFF2-40B4-BE49-F238E27FC236}">
                      <a16:creationId xmlns:a16="http://schemas.microsoft.com/office/drawing/2014/main" id="{30F4DA21-FFEB-460D-857A-EA0FC9330159}"/>
                    </a:ext>
                  </a:extLst>
                </p:cNvPr>
                <p:cNvPicPr/>
                <p:nvPr/>
              </p:nvPicPr>
              <p:blipFill>
                <a:blip r:embed="rId749"/>
                <a:stretch>
                  <a:fillRect/>
                </a:stretch>
              </p:blipFill>
              <p:spPr>
                <a:xfrm>
                  <a:off x="7485700" y="1535460"/>
                  <a:ext cx="81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363" name="Freihand 362">
                  <a:extLst>
                    <a:ext uri="{FF2B5EF4-FFF2-40B4-BE49-F238E27FC236}">
                      <a16:creationId xmlns:a16="http://schemas.microsoft.com/office/drawing/2014/main" id="{F6C6B04C-9C7A-4DA9-9235-A0381B412773}"/>
                    </a:ext>
                  </a:extLst>
                </p14:cNvPr>
                <p14:cNvContentPartPr/>
                <p14:nvPr/>
              </p14:nvContentPartPr>
              <p14:xfrm>
                <a:off x="7566340" y="1506660"/>
                <a:ext cx="53640" cy="139680"/>
              </p14:xfrm>
            </p:contentPart>
          </mc:Choice>
          <mc:Fallback>
            <p:pic>
              <p:nvPicPr>
                <p:cNvPr id="363" name="Freihand 362">
                  <a:extLst>
                    <a:ext uri="{FF2B5EF4-FFF2-40B4-BE49-F238E27FC236}">
                      <a16:creationId xmlns:a16="http://schemas.microsoft.com/office/drawing/2014/main" id="{F6C6B04C-9C7A-4DA9-9235-A0381B412773}"/>
                    </a:ext>
                  </a:extLst>
                </p:cNvPr>
                <p:cNvPicPr/>
                <p:nvPr/>
              </p:nvPicPr>
              <p:blipFill>
                <a:blip r:embed="rId751"/>
                <a:stretch>
                  <a:fillRect/>
                </a:stretch>
              </p:blipFill>
              <p:spPr>
                <a:xfrm>
                  <a:off x="7562020" y="1502340"/>
                  <a:ext cx="62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364" name="Freihand 363">
                  <a:extLst>
                    <a:ext uri="{FF2B5EF4-FFF2-40B4-BE49-F238E27FC236}">
                      <a16:creationId xmlns:a16="http://schemas.microsoft.com/office/drawing/2014/main" id="{32CFD3E8-EC11-4E78-B1E2-038177E37C19}"/>
                    </a:ext>
                  </a:extLst>
                </p14:cNvPr>
                <p14:cNvContentPartPr/>
                <p14:nvPr/>
              </p14:nvContentPartPr>
              <p14:xfrm>
                <a:off x="7657060" y="1499460"/>
                <a:ext cx="81360" cy="99360"/>
              </p14:xfrm>
            </p:contentPart>
          </mc:Choice>
          <mc:Fallback>
            <p:pic>
              <p:nvPicPr>
                <p:cNvPr id="364" name="Freihand 363">
                  <a:extLst>
                    <a:ext uri="{FF2B5EF4-FFF2-40B4-BE49-F238E27FC236}">
                      <a16:creationId xmlns:a16="http://schemas.microsoft.com/office/drawing/2014/main" id="{32CFD3E8-EC11-4E78-B1E2-038177E37C19}"/>
                    </a:ext>
                  </a:extLst>
                </p:cNvPr>
                <p:cNvPicPr/>
                <p:nvPr/>
              </p:nvPicPr>
              <p:blipFill>
                <a:blip r:embed="rId753"/>
                <a:stretch>
                  <a:fillRect/>
                </a:stretch>
              </p:blipFill>
              <p:spPr>
                <a:xfrm>
                  <a:off x="7652740" y="1495140"/>
                  <a:ext cx="90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66" name="Freihand 365">
                  <a:extLst>
                    <a:ext uri="{FF2B5EF4-FFF2-40B4-BE49-F238E27FC236}">
                      <a16:creationId xmlns:a16="http://schemas.microsoft.com/office/drawing/2014/main" id="{9C632D3F-B701-46F8-854D-06C4CDCC497C}"/>
                    </a:ext>
                  </a:extLst>
                </p14:cNvPr>
                <p14:cNvContentPartPr/>
                <p14:nvPr/>
              </p14:nvContentPartPr>
              <p14:xfrm>
                <a:off x="7852180" y="1508460"/>
                <a:ext cx="9360" cy="72720"/>
              </p14:xfrm>
            </p:contentPart>
          </mc:Choice>
          <mc:Fallback>
            <p:pic>
              <p:nvPicPr>
                <p:cNvPr id="366" name="Freihand 365">
                  <a:extLst>
                    <a:ext uri="{FF2B5EF4-FFF2-40B4-BE49-F238E27FC236}">
                      <a16:creationId xmlns:a16="http://schemas.microsoft.com/office/drawing/2014/main" id="{9C632D3F-B701-46F8-854D-06C4CDCC497C}"/>
                    </a:ext>
                  </a:extLst>
                </p:cNvPr>
                <p:cNvPicPr/>
                <p:nvPr/>
              </p:nvPicPr>
              <p:blipFill>
                <a:blip r:embed="rId755"/>
                <a:stretch>
                  <a:fillRect/>
                </a:stretch>
              </p:blipFill>
              <p:spPr>
                <a:xfrm>
                  <a:off x="7847860" y="1504140"/>
                  <a:ext cx="18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367" name="Freihand 366">
                  <a:extLst>
                    <a:ext uri="{FF2B5EF4-FFF2-40B4-BE49-F238E27FC236}">
                      <a16:creationId xmlns:a16="http://schemas.microsoft.com/office/drawing/2014/main" id="{E73E8B3C-4739-4CB7-ACF6-F65903200D0A}"/>
                    </a:ext>
                  </a:extLst>
                </p14:cNvPr>
                <p14:cNvContentPartPr/>
                <p14:nvPr/>
              </p14:nvContentPartPr>
              <p14:xfrm>
                <a:off x="7794580" y="1530060"/>
                <a:ext cx="109800" cy="32760"/>
              </p14:xfrm>
            </p:contentPart>
          </mc:Choice>
          <mc:Fallback>
            <p:pic>
              <p:nvPicPr>
                <p:cNvPr id="367" name="Freihand 366">
                  <a:extLst>
                    <a:ext uri="{FF2B5EF4-FFF2-40B4-BE49-F238E27FC236}">
                      <a16:creationId xmlns:a16="http://schemas.microsoft.com/office/drawing/2014/main" id="{E73E8B3C-4739-4CB7-ACF6-F65903200D0A}"/>
                    </a:ext>
                  </a:extLst>
                </p:cNvPr>
                <p:cNvPicPr/>
                <p:nvPr/>
              </p:nvPicPr>
              <p:blipFill>
                <a:blip r:embed="rId757"/>
                <a:stretch>
                  <a:fillRect/>
                </a:stretch>
              </p:blipFill>
              <p:spPr>
                <a:xfrm>
                  <a:off x="7790260" y="1525740"/>
                  <a:ext cx="1184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69" name="Freihand 368">
                  <a:extLst>
                    <a:ext uri="{FF2B5EF4-FFF2-40B4-BE49-F238E27FC236}">
                      <a16:creationId xmlns:a16="http://schemas.microsoft.com/office/drawing/2014/main" id="{564875E4-6FE7-4F63-89A3-978485832AC3}"/>
                    </a:ext>
                  </a:extLst>
                </p14:cNvPr>
                <p14:cNvContentPartPr/>
                <p14:nvPr/>
              </p14:nvContentPartPr>
              <p14:xfrm>
                <a:off x="7963420" y="1452660"/>
                <a:ext cx="50400" cy="74160"/>
              </p14:xfrm>
            </p:contentPart>
          </mc:Choice>
          <mc:Fallback>
            <p:pic>
              <p:nvPicPr>
                <p:cNvPr id="369" name="Freihand 368">
                  <a:extLst>
                    <a:ext uri="{FF2B5EF4-FFF2-40B4-BE49-F238E27FC236}">
                      <a16:creationId xmlns:a16="http://schemas.microsoft.com/office/drawing/2014/main" id="{564875E4-6FE7-4F63-89A3-978485832AC3}"/>
                    </a:ext>
                  </a:extLst>
                </p:cNvPr>
                <p:cNvPicPr/>
                <p:nvPr/>
              </p:nvPicPr>
              <p:blipFill>
                <a:blip r:embed="rId759"/>
                <a:stretch>
                  <a:fillRect/>
                </a:stretch>
              </p:blipFill>
              <p:spPr>
                <a:xfrm>
                  <a:off x="7959100" y="1448340"/>
                  <a:ext cx="59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370" name="Freihand 369">
                  <a:extLst>
                    <a:ext uri="{FF2B5EF4-FFF2-40B4-BE49-F238E27FC236}">
                      <a16:creationId xmlns:a16="http://schemas.microsoft.com/office/drawing/2014/main" id="{2C1C75E9-0F66-4384-A951-AE38938BE6A8}"/>
                    </a:ext>
                  </a:extLst>
                </p14:cNvPr>
                <p14:cNvContentPartPr/>
                <p14:nvPr/>
              </p14:nvContentPartPr>
              <p14:xfrm>
                <a:off x="8031820" y="1487940"/>
                <a:ext cx="19440" cy="76680"/>
              </p14:xfrm>
            </p:contentPart>
          </mc:Choice>
          <mc:Fallback>
            <p:pic>
              <p:nvPicPr>
                <p:cNvPr id="370" name="Freihand 369">
                  <a:extLst>
                    <a:ext uri="{FF2B5EF4-FFF2-40B4-BE49-F238E27FC236}">
                      <a16:creationId xmlns:a16="http://schemas.microsoft.com/office/drawing/2014/main" id="{2C1C75E9-0F66-4384-A951-AE38938BE6A8}"/>
                    </a:ext>
                  </a:extLst>
                </p:cNvPr>
                <p:cNvPicPr/>
                <p:nvPr/>
              </p:nvPicPr>
              <p:blipFill>
                <a:blip r:embed="rId761"/>
                <a:stretch>
                  <a:fillRect/>
                </a:stretch>
              </p:blipFill>
              <p:spPr>
                <a:xfrm>
                  <a:off x="8027500" y="1483620"/>
                  <a:ext cx="28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372" name="Freihand 371">
                  <a:extLst>
                    <a:ext uri="{FF2B5EF4-FFF2-40B4-BE49-F238E27FC236}">
                      <a16:creationId xmlns:a16="http://schemas.microsoft.com/office/drawing/2014/main" id="{B6925C0F-BE63-484A-AAAA-45314739BF75}"/>
                    </a:ext>
                  </a:extLst>
                </p14:cNvPr>
                <p14:cNvContentPartPr/>
                <p14:nvPr/>
              </p14:nvContentPartPr>
              <p14:xfrm>
                <a:off x="8054500" y="1405140"/>
                <a:ext cx="71640" cy="81360"/>
              </p14:xfrm>
            </p:contentPart>
          </mc:Choice>
          <mc:Fallback>
            <p:pic>
              <p:nvPicPr>
                <p:cNvPr id="372" name="Freihand 371">
                  <a:extLst>
                    <a:ext uri="{FF2B5EF4-FFF2-40B4-BE49-F238E27FC236}">
                      <a16:creationId xmlns:a16="http://schemas.microsoft.com/office/drawing/2014/main" id="{B6925C0F-BE63-484A-AAAA-45314739BF75}"/>
                    </a:ext>
                  </a:extLst>
                </p:cNvPr>
                <p:cNvPicPr/>
                <p:nvPr/>
              </p:nvPicPr>
              <p:blipFill>
                <a:blip r:embed="rId763"/>
                <a:stretch>
                  <a:fillRect/>
                </a:stretch>
              </p:blipFill>
              <p:spPr>
                <a:xfrm>
                  <a:off x="8050180" y="1400820"/>
                  <a:ext cx="80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373" name="Freihand 372">
                  <a:extLst>
                    <a:ext uri="{FF2B5EF4-FFF2-40B4-BE49-F238E27FC236}">
                      <a16:creationId xmlns:a16="http://schemas.microsoft.com/office/drawing/2014/main" id="{AFD1B07C-B746-4E6E-9A9D-E813033940A0}"/>
                    </a:ext>
                  </a:extLst>
                </p14:cNvPr>
                <p14:cNvContentPartPr/>
                <p14:nvPr/>
              </p14:nvContentPartPr>
              <p14:xfrm>
                <a:off x="8138740" y="1346820"/>
                <a:ext cx="81000" cy="127800"/>
              </p14:xfrm>
            </p:contentPart>
          </mc:Choice>
          <mc:Fallback>
            <p:pic>
              <p:nvPicPr>
                <p:cNvPr id="373" name="Freihand 372">
                  <a:extLst>
                    <a:ext uri="{FF2B5EF4-FFF2-40B4-BE49-F238E27FC236}">
                      <a16:creationId xmlns:a16="http://schemas.microsoft.com/office/drawing/2014/main" id="{AFD1B07C-B746-4E6E-9A9D-E813033940A0}"/>
                    </a:ext>
                  </a:extLst>
                </p:cNvPr>
                <p:cNvPicPr/>
                <p:nvPr/>
              </p:nvPicPr>
              <p:blipFill>
                <a:blip r:embed="rId765"/>
                <a:stretch>
                  <a:fillRect/>
                </a:stretch>
              </p:blipFill>
              <p:spPr>
                <a:xfrm>
                  <a:off x="8134420" y="1342500"/>
                  <a:ext cx="89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374" name="Freihand 373">
                  <a:extLst>
                    <a:ext uri="{FF2B5EF4-FFF2-40B4-BE49-F238E27FC236}">
                      <a16:creationId xmlns:a16="http://schemas.microsoft.com/office/drawing/2014/main" id="{3138B107-E161-4307-8727-DB7E1AE3CF89}"/>
                    </a:ext>
                  </a:extLst>
                </p14:cNvPr>
                <p14:cNvContentPartPr/>
                <p14:nvPr/>
              </p14:nvContentPartPr>
              <p14:xfrm>
                <a:off x="8194180" y="1289940"/>
                <a:ext cx="75600" cy="221040"/>
              </p14:xfrm>
            </p:contentPart>
          </mc:Choice>
          <mc:Fallback>
            <p:pic>
              <p:nvPicPr>
                <p:cNvPr id="374" name="Freihand 373">
                  <a:extLst>
                    <a:ext uri="{FF2B5EF4-FFF2-40B4-BE49-F238E27FC236}">
                      <a16:creationId xmlns:a16="http://schemas.microsoft.com/office/drawing/2014/main" id="{3138B107-E161-4307-8727-DB7E1AE3CF89}"/>
                    </a:ext>
                  </a:extLst>
                </p:cNvPr>
                <p:cNvPicPr/>
                <p:nvPr/>
              </p:nvPicPr>
              <p:blipFill>
                <a:blip r:embed="rId767"/>
                <a:stretch>
                  <a:fillRect/>
                </a:stretch>
              </p:blipFill>
              <p:spPr>
                <a:xfrm>
                  <a:off x="8189860" y="1285620"/>
                  <a:ext cx="842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376" name="Freihand 375">
                  <a:extLst>
                    <a:ext uri="{FF2B5EF4-FFF2-40B4-BE49-F238E27FC236}">
                      <a16:creationId xmlns:a16="http://schemas.microsoft.com/office/drawing/2014/main" id="{CBD0A706-9B5B-4CED-8E71-09B7593D6D35}"/>
                    </a:ext>
                  </a:extLst>
                </p14:cNvPr>
                <p14:cNvContentPartPr/>
                <p14:nvPr/>
              </p14:nvContentPartPr>
              <p14:xfrm>
                <a:off x="8379940" y="1333860"/>
                <a:ext cx="1080" cy="1080"/>
              </p14:xfrm>
            </p:contentPart>
          </mc:Choice>
          <mc:Fallback>
            <p:pic>
              <p:nvPicPr>
                <p:cNvPr id="376" name="Freihand 375">
                  <a:extLst>
                    <a:ext uri="{FF2B5EF4-FFF2-40B4-BE49-F238E27FC236}">
                      <a16:creationId xmlns:a16="http://schemas.microsoft.com/office/drawing/2014/main" id="{CBD0A706-9B5B-4CED-8E71-09B7593D6D35}"/>
                    </a:ext>
                  </a:extLst>
                </p:cNvPr>
                <p:cNvPicPr/>
                <p:nvPr/>
              </p:nvPicPr>
              <p:blipFill>
                <a:blip r:embed="rId769"/>
                <a:stretch>
                  <a:fillRect/>
                </a:stretch>
              </p:blipFill>
              <p:spPr>
                <a:xfrm>
                  <a:off x="8375620" y="1329540"/>
                  <a:ext cx="97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377" name="Freihand 376">
                  <a:extLst>
                    <a:ext uri="{FF2B5EF4-FFF2-40B4-BE49-F238E27FC236}">
                      <a16:creationId xmlns:a16="http://schemas.microsoft.com/office/drawing/2014/main" id="{8100F218-7F20-4212-AC9C-7084FF120B75}"/>
                    </a:ext>
                  </a:extLst>
                </p14:cNvPr>
                <p14:cNvContentPartPr/>
                <p14:nvPr/>
              </p14:nvContentPartPr>
              <p14:xfrm>
                <a:off x="8329180" y="1309740"/>
                <a:ext cx="94320" cy="48240"/>
              </p14:xfrm>
            </p:contentPart>
          </mc:Choice>
          <mc:Fallback>
            <p:pic>
              <p:nvPicPr>
                <p:cNvPr id="377" name="Freihand 376">
                  <a:extLst>
                    <a:ext uri="{FF2B5EF4-FFF2-40B4-BE49-F238E27FC236}">
                      <a16:creationId xmlns:a16="http://schemas.microsoft.com/office/drawing/2014/main" id="{8100F218-7F20-4212-AC9C-7084FF120B75}"/>
                    </a:ext>
                  </a:extLst>
                </p:cNvPr>
                <p:cNvPicPr/>
                <p:nvPr/>
              </p:nvPicPr>
              <p:blipFill>
                <a:blip r:embed="rId771"/>
                <a:stretch>
                  <a:fillRect/>
                </a:stretch>
              </p:blipFill>
              <p:spPr>
                <a:xfrm>
                  <a:off x="8324860" y="1305420"/>
                  <a:ext cx="1029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378" name="Freihand 377">
                  <a:extLst>
                    <a:ext uri="{FF2B5EF4-FFF2-40B4-BE49-F238E27FC236}">
                      <a16:creationId xmlns:a16="http://schemas.microsoft.com/office/drawing/2014/main" id="{C2C9C755-F1F2-4617-8CA9-EE2411C8A29C}"/>
                    </a:ext>
                  </a:extLst>
                </p14:cNvPr>
                <p14:cNvContentPartPr/>
                <p14:nvPr/>
              </p14:nvContentPartPr>
              <p14:xfrm>
                <a:off x="8324860" y="1345740"/>
                <a:ext cx="108720" cy="46800"/>
              </p14:xfrm>
            </p:contentPart>
          </mc:Choice>
          <mc:Fallback>
            <p:pic>
              <p:nvPicPr>
                <p:cNvPr id="378" name="Freihand 377">
                  <a:extLst>
                    <a:ext uri="{FF2B5EF4-FFF2-40B4-BE49-F238E27FC236}">
                      <a16:creationId xmlns:a16="http://schemas.microsoft.com/office/drawing/2014/main" id="{C2C9C755-F1F2-4617-8CA9-EE2411C8A29C}"/>
                    </a:ext>
                  </a:extLst>
                </p:cNvPr>
                <p:cNvPicPr/>
                <p:nvPr/>
              </p:nvPicPr>
              <p:blipFill>
                <a:blip r:embed="rId773"/>
                <a:stretch>
                  <a:fillRect/>
                </a:stretch>
              </p:blipFill>
              <p:spPr>
                <a:xfrm>
                  <a:off x="8320540" y="1341420"/>
                  <a:ext cx="1173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380" name="Freihand 379">
                  <a:extLst>
                    <a:ext uri="{FF2B5EF4-FFF2-40B4-BE49-F238E27FC236}">
                      <a16:creationId xmlns:a16="http://schemas.microsoft.com/office/drawing/2014/main" id="{E8350981-3ECC-4690-A404-D162F35A59A8}"/>
                    </a:ext>
                  </a:extLst>
                </p14:cNvPr>
                <p14:cNvContentPartPr/>
                <p14:nvPr/>
              </p14:nvContentPartPr>
              <p14:xfrm>
                <a:off x="8505580" y="1235220"/>
                <a:ext cx="60480" cy="122760"/>
              </p14:xfrm>
            </p:contentPart>
          </mc:Choice>
          <mc:Fallback>
            <p:pic>
              <p:nvPicPr>
                <p:cNvPr id="380" name="Freihand 379">
                  <a:extLst>
                    <a:ext uri="{FF2B5EF4-FFF2-40B4-BE49-F238E27FC236}">
                      <a16:creationId xmlns:a16="http://schemas.microsoft.com/office/drawing/2014/main" id="{E8350981-3ECC-4690-A404-D162F35A59A8}"/>
                    </a:ext>
                  </a:extLst>
                </p:cNvPr>
                <p:cNvPicPr/>
                <p:nvPr/>
              </p:nvPicPr>
              <p:blipFill>
                <a:blip r:embed="rId775"/>
                <a:stretch>
                  <a:fillRect/>
                </a:stretch>
              </p:blipFill>
              <p:spPr>
                <a:xfrm>
                  <a:off x="8501260" y="1230900"/>
                  <a:ext cx="69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381" name="Freihand 380">
                  <a:extLst>
                    <a:ext uri="{FF2B5EF4-FFF2-40B4-BE49-F238E27FC236}">
                      <a16:creationId xmlns:a16="http://schemas.microsoft.com/office/drawing/2014/main" id="{48265BD4-ABF0-48B3-9868-6EB9CCF638D7}"/>
                    </a:ext>
                  </a:extLst>
                </p14:cNvPr>
                <p14:cNvContentPartPr/>
                <p14:nvPr/>
              </p14:nvContentPartPr>
              <p14:xfrm>
                <a:off x="8494060" y="1259340"/>
                <a:ext cx="117360" cy="36360"/>
              </p14:xfrm>
            </p:contentPart>
          </mc:Choice>
          <mc:Fallback>
            <p:pic>
              <p:nvPicPr>
                <p:cNvPr id="381" name="Freihand 380">
                  <a:extLst>
                    <a:ext uri="{FF2B5EF4-FFF2-40B4-BE49-F238E27FC236}">
                      <a16:creationId xmlns:a16="http://schemas.microsoft.com/office/drawing/2014/main" id="{48265BD4-ABF0-48B3-9868-6EB9CCF638D7}"/>
                    </a:ext>
                  </a:extLst>
                </p:cNvPr>
                <p:cNvPicPr/>
                <p:nvPr/>
              </p:nvPicPr>
              <p:blipFill>
                <a:blip r:embed="rId777"/>
                <a:stretch>
                  <a:fillRect/>
                </a:stretch>
              </p:blipFill>
              <p:spPr>
                <a:xfrm>
                  <a:off x="8489740" y="1255020"/>
                  <a:ext cx="1260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382" name="Freihand 381">
                  <a:extLst>
                    <a:ext uri="{FF2B5EF4-FFF2-40B4-BE49-F238E27FC236}">
                      <a16:creationId xmlns:a16="http://schemas.microsoft.com/office/drawing/2014/main" id="{81AA2C7E-F0F0-418E-BE55-8BC825A6905B}"/>
                    </a:ext>
                  </a:extLst>
                </p14:cNvPr>
                <p14:cNvContentPartPr/>
                <p14:nvPr/>
              </p14:nvContentPartPr>
              <p14:xfrm>
                <a:off x="8635540" y="1211460"/>
                <a:ext cx="108720" cy="65520"/>
              </p14:xfrm>
            </p:contentPart>
          </mc:Choice>
          <mc:Fallback>
            <p:pic>
              <p:nvPicPr>
                <p:cNvPr id="382" name="Freihand 381">
                  <a:extLst>
                    <a:ext uri="{FF2B5EF4-FFF2-40B4-BE49-F238E27FC236}">
                      <a16:creationId xmlns:a16="http://schemas.microsoft.com/office/drawing/2014/main" id="{81AA2C7E-F0F0-418E-BE55-8BC825A6905B}"/>
                    </a:ext>
                  </a:extLst>
                </p:cNvPr>
                <p:cNvPicPr/>
                <p:nvPr/>
              </p:nvPicPr>
              <p:blipFill>
                <a:blip r:embed="rId779"/>
                <a:stretch>
                  <a:fillRect/>
                </a:stretch>
              </p:blipFill>
              <p:spPr>
                <a:xfrm>
                  <a:off x="8631220" y="1207140"/>
                  <a:ext cx="117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384" name="Freihand 383">
                  <a:extLst>
                    <a:ext uri="{FF2B5EF4-FFF2-40B4-BE49-F238E27FC236}">
                      <a16:creationId xmlns:a16="http://schemas.microsoft.com/office/drawing/2014/main" id="{F4DA16B6-6D5C-4E58-99EF-C413AC5986B7}"/>
                    </a:ext>
                  </a:extLst>
                </p14:cNvPr>
                <p14:cNvContentPartPr/>
                <p14:nvPr/>
              </p14:nvContentPartPr>
              <p14:xfrm>
                <a:off x="8797180" y="1158180"/>
                <a:ext cx="62640" cy="116280"/>
              </p14:xfrm>
            </p:contentPart>
          </mc:Choice>
          <mc:Fallback>
            <p:pic>
              <p:nvPicPr>
                <p:cNvPr id="384" name="Freihand 383">
                  <a:extLst>
                    <a:ext uri="{FF2B5EF4-FFF2-40B4-BE49-F238E27FC236}">
                      <a16:creationId xmlns:a16="http://schemas.microsoft.com/office/drawing/2014/main" id="{F4DA16B6-6D5C-4E58-99EF-C413AC5986B7}"/>
                    </a:ext>
                  </a:extLst>
                </p:cNvPr>
                <p:cNvPicPr/>
                <p:nvPr/>
              </p:nvPicPr>
              <p:blipFill>
                <a:blip r:embed="rId781"/>
                <a:stretch>
                  <a:fillRect/>
                </a:stretch>
              </p:blipFill>
              <p:spPr>
                <a:xfrm>
                  <a:off x="8792860" y="1153860"/>
                  <a:ext cx="71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385" name="Freihand 384">
                  <a:extLst>
                    <a:ext uri="{FF2B5EF4-FFF2-40B4-BE49-F238E27FC236}">
                      <a16:creationId xmlns:a16="http://schemas.microsoft.com/office/drawing/2014/main" id="{25A405AA-A409-43C9-9C96-ACDB01B1A1DC}"/>
                    </a:ext>
                  </a:extLst>
                </p14:cNvPr>
                <p14:cNvContentPartPr/>
                <p14:nvPr/>
              </p14:nvContentPartPr>
              <p14:xfrm>
                <a:off x="8899060" y="1206780"/>
                <a:ext cx="2880" cy="85680"/>
              </p14:xfrm>
            </p:contentPart>
          </mc:Choice>
          <mc:Fallback>
            <p:pic>
              <p:nvPicPr>
                <p:cNvPr id="385" name="Freihand 384">
                  <a:extLst>
                    <a:ext uri="{FF2B5EF4-FFF2-40B4-BE49-F238E27FC236}">
                      <a16:creationId xmlns:a16="http://schemas.microsoft.com/office/drawing/2014/main" id="{25A405AA-A409-43C9-9C96-ACDB01B1A1DC}"/>
                    </a:ext>
                  </a:extLst>
                </p:cNvPr>
                <p:cNvPicPr/>
                <p:nvPr/>
              </p:nvPicPr>
              <p:blipFill>
                <a:blip r:embed="rId783"/>
                <a:stretch>
                  <a:fillRect/>
                </a:stretch>
              </p:blipFill>
              <p:spPr>
                <a:xfrm>
                  <a:off x="8894740" y="1202460"/>
                  <a:ext cx="11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386" name="Freihand 385">
                  <a:extLst>
                    <a:ext uri="{FF2B5EF4-FFF2-40B4-BE49-F238E27FC236}">
                      <a16:creationId xmlns:a16="http://schemas.microsoft.com/office/drawing/2014/main" id="{30B64798-0554-4136-B5B4-4A9059F4541E}"/>
                    </a:ext>
                  </a:extLst>
                </p14:cNvPr>
                <p14:cNvContentPartPr/>
                <p14:nvPr/>
              </p14:nvContentPartPr>
              <p14:xfrm>
                <a:off x="8930020" y="1105260"/>
                <a:ext cx="61560" cy="112320"/>
              </p14:xfrm>
            </p:contentPart>
          </mc:Choice>
          <mc:Fallback>
            <p:pic>
              <p:nvPicPr>
                <p:cNvPr id="386" name="Freihand 385">
                  <a:extLst>
                    <a:ext uri="{FF2B5EF4-FFF2-40B4-BE49-F238E27FC236}">
                      <a16:creationId xmlns:a16="http://schemas.microsoft.com/office/drawing/2014/main" id="{30B64798-0554-4136-B5B4-4A9059F4541E}"/>
                    </a:ext>
                  </a:extLst>
                </p:cNvPr>
                <p:cNvPicPr/>
                <p:nvPr/>
              </p:nvPicPr>
              <p:blipFill>
                <a:blip r:embed="rId785"/>
                <a:stretch>
                  <a:fillRect/>
                </a:stretch>
              </p:blipFill>
              <p:spPr>
                <a:xfrm>
                  <a:off x="8925700" y="1100940"/>
                  <a:ext cx="70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387" name="Freihand 386">
                  <a:extLst>
                    <a:ext uri="{FF2B5EF4-FFF2-40B4-BE49-F238E27FC236}">
                      <a16:creationId xmlns:a16="http://schemas.microsoft.com/office/drawing/2014/main" id="{82E1C51F-1197-414E-B425-B4ED2B2E177F}"/>
                    </a:ext>
                  </a:extLst>
                </p14:cNvPr>
                <p14:cNvContentPartPr/>
                <p14:nvPr/>
              </p14:nvContentPartPr>
              <p14:xfrm>
                <a:off x="8938300" y="1139820"/>
                <a:ext cx="69840" cy="25920"/>
              </p14:xfrm>
            </p:contentPart>
          </mc:Choice>
          <mc:Fallback>
            <p:pic>
              <p:nvPicPr>
                <p:cNvPr id="387" name="Freihand 386">
                  <a:extLst>
                    <a:ext uri="{FF2B5EF4-FFF2-40B4-BE49-F238E27FC236}">
                      <a16:creationId xmlns:a16="http://schemas.microsoft.com/office/drawing/2014/main" id="{82E1C51F-1197-414E-B425-B4ED2B2E177F}"/>
                    </a:ext>
                  </a:extLst>
                </p:cNvPr>
                <p:cNvPicPr/>
                <p:nvPr/>
              </p:nvPicPr>
              <p:blipFill>
                <a:blip r:embed="rId787"/>
                <a:stretch>
                  <a:fillRect/>
                </a:stretch>
              </p:blipFill>
              <p:spPr>
                <a:xfrm>
                  <a:off x="8933980" y="1135500"/>
                  <a:ext cx="78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389" name="Freihand 388">
                  <a:extLst>
                    <a:ext uri="{FF2B5EF4-FFF2-40B4-BE49-F238E27FC236}">
                      <a16:creationId xmlns:a16="http://schemas.microsoft.com/office/drawing/2014/main" id="{DA6759EA-079C-4C79-8C9D-3E60DDA384FB}"/>
                    </a:ext>
                  </a:extLst>
                </p14:cNvPr>
                <p14:cNvContentPartPr/>
                <p14:nvPr/>
              </p14:nvContentPartPr>
              <p14:xfrm>
                <a:off x="9027580" y="1073580"/>
                <a:ext cx="77040" cy="131760"/>
              </p14:xfrm>
            </p:contentPart>
          </mc:Choice>
          <mc:Fallback>
            <p:pic>
              <p:nvPicPr>
                <p:cNvPr id="389" name="Freihand 388">
                  <a:extLst>
                    <a:ext uri="{FF2B5EF4-FFF2-40B4-BE49-F238E27FC236}">
                      <a16:creationId xmlns:a16="http://schemas.microsoft.com/office/drawing/2014/main" id="{DA6759EA-079C-4C79-8C9D-3E60DDA384FB}"/>
                    </a:ext>
                  </a:extLst>
                </p:cNvPr>
                <p:cNvPicPr/>
                <p:nvPr/>
              </p:nvPicPr>
              <p:blipFill>
                <a:blip r:embed="rId789"/>
                <a:stretch>
                  <a:fillRect/>
                </a:stretch>
              </p:blipFill>
              <p:spPr>
                <a:xfrm>
                  <a:off x="9023260" y="1069260"/>
                  <a:ext cx="85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86" name="Freihand 485">
                  <a:extLst>
                    <a:ext uri="{FF2B5EF4-FFF2-40B4-BE49-F238E27FC236}">
                      <a16:creationId xmlns:a16="http://schemas.microsoft.com/office/drawing/2014/main" id="{621A8FCF-288E-42F0-85ED-63954CE4A509}"/>
                    </a:ext>
                  </a:extLst>
                </p14:cNvPr>
                <p14:cNvContentPartPr/>
                <p14:nvPr/>
              </p14:nvContentPartPr>
              <p14:xfrm>
                <a:off x="7340260" y="1861980"/>
                <a:ext cx="14400" cy="9000"/>
              </p14:xfrm>
            </p:contentPart>
          </mc:Choice>
          <mc:Fallback>
            <p:pic>
              <p:nvPicPr>
                <p:cNvPr id="486" name="Freihand 485">
                  <a:extLst>
                    <a:ext uri="{FF2B5EF4-FFF2-40B4-BE49-F238E27FC236}">
                      <a16:creationId xmlns:a16="http://schemas.microsoft.com/office/drawing/2014/main" id="{621A8FCF-288E-42F0-85ED-63954CE4A509}"/>
                    </a:ext>
                  </a:extLst>
                </p:cNvPr>
                <p:cNvPicPr/>
                <p:nvPr/>
              </p:nvPicPr>
              <p:blipFill>
                <a:blip r:embed="rId791"/>
                <a:stretch>
                  <a:fillRect/>
                </a:stretch>
              </p:blipFill>
              <p:spPr>
                <a:xfrm>
                  <a:off x="7335940" y="1857660"/>
                  <a:ext cx="230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87" name="Freihand 486">
                  <a:extLst>
                    <a:ext uri="{FF2B5EF4-FFF2-40B4-BE49-F238E27FC236}">
                      <a16:creationId xmlns:a16="http://schemas.microsoft.com/office/drawing/2014/main" id="{5ABB013F-5FF9-428A-806F-A49135FA0FEB}"/>
                    </a:ext>
                  </a:extLst>
                </p14:cNvPr>
                <p14:cNvContentPartPr/>
                <p14:nvPr/>
              </p14:nvContentPartPr>
              <p14:xfrm>
                <a:off x="7380940" y="1819140"/>
                <a:ext cx="126000" cy="47880"/>
              </p14:xfrm>
            </p:contentPart>
          </mc:Choice>
          <mc:Fallback>
            <p:pic>
              <p:nvPicPr>
                <p:cNvPr id="487" name="Freihand 486">
                  <a:extLst>
                    <a:ext uri="{FF2B5EF4-FFF2-40B4-BE49-F238E27FC236}">
                      <a16:creationId xmlns:a16="http://schemas.microsoft.com/office/drawing/2014/main" id="{5ABB013F-5FF9-428A-806F-A49135FA0FEB}"/>
                    </a:ext>
                  </a:extLst>
                </p:cNvPr>
                <p:cNvPicPr/>
                <p:nvPr/>
              </p:nvPicPr>
              <p:blipFill>
                <a:blip r:embed="rId793"/>
                <a:stretch>
                  <a:fillRect/>
                </a:stretch>
              </p:blipFill>
              <p:spPr>
                <a:xfrm>
                  <a:off x="7376620" y="1814820"/>
                  <a:ext cx="1346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88" name="Freihand 487">
                  <a:extLst>
                    <a:ext uri="{FF2B5EF4-FFF2-40B4-BE49-F238E27FC236}">
                      <a16:creationId xmlns:a16="http://schemas.microsoft.com/office/drawing/2014/main" id="{A5919D7D-EDFF-419F-BC54-7C4079251258}"/>
                    </a:ext>
                  </a:extLst>
                </p14:cNvPr>
                <p14:cNvContentPartPr/>
                <p14:nvPr/>
              </p14:nvContentPartPr>
              <p14:xfrm>
                <a:off x="7402180" y="1823820"/>
                <a:ext cx="124920" cy="48600"/>
              </p14:xfrm>
            </p:contentPart>
          </mc:Choice>
          <mc:Fallback>
            <p:pic>
              <p:nvPicPr>
                <p:cNvPr id="488" name="Freihand 487">
                  <a:extLst>
                    <a:ext uri="{FF2B5EF4-FFF2-40B4-BE49-F238E27FC236}">
                      <a16:creationId xmlns:a16="http://schemas.microsoft.com/office/drawing/2014/main" id="{A5919D7D-EDFF-419F-BC54-7C4079251258}"/>
                    </a:ext>
                  </a:extLst>
                </p:cNvPr>
                <p:cNvPicPr/>
                <p:nvPr/>
              </p:nvPicPr>
              <p:blipFill>
                <a:blip r:embed="rId795"/>
                <a:stretch>
                  <a:fillRect/>
                </a:stretch>
              </p:blipFill>
              <p:spPr>
                <a:xfrm>
                  <a:off x="7397860" y="1819500"/>
                  <a:ext cx="1335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89" name="Freihand 488">
                  <a:extLst>
                    <a:ext uri="{FF2B5EF4-FFF2-40B4-BE49-F238E27FC236}">
                      <a16:creationId xmlns:a16="http://schemas.microsoft.com/office/drawing/2014/main" id="{0E8AEF59-F9CD-463B-8242-684398887546}"/>
                    </a:ext>
                  </a:extLst>
                </p14:cNvPr>
                <p14:cNvContentPartPr/>
                <p14:nvPr/>
              </p14:nvContentPartPr>
              <p14:xfrm>
                <a:off x="7532500" y="1750020"/>
                <a:ext cx="70560" cy="106560"/>
              </p14:xfrm>
            </p:contentPart>
          </mc:Choice>
          <mc:Fallback>
            <p:pic>
              <p:nvPicPr>
                <p:cNvPr id="489" name="Freihand 488">
                  <a:extLst>
                    <a:ext uri="{FF2B5EF4-FFF2-40B4-BE49-F238E27FC236}">
                      <a16:creationId xmlns:a16="http://schemas.microsoft.com/office/drawing/2014/main" id="{0E8AEF59-F9CD-463B-8242-684398887546}"/>
                    </a:ext>
                  </a:extLst>
                </p:cNvPr>
                <p:cNvPicPr/>
                <p:nvPr/>
              </p:nvPicPr>
              <p:blipFill>
                <a:blip r:embed="rId797"/>
                <a:stretch>
                  <a:fillRect/>
                </a:stretch>
              </p:blipFill>
              <p:spPr>
                <a:xfrm>
                  <a:off x="7528180" y="1745700"/>
                  <a:ext cx="79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91" name="Freihand 490">
                  <a:extLst>
                    <a:ext uri="{FF2B5EF4-FFF2-40B4-BE49-F238E27FC236}">
                      <a16:creationId xmlns:a16="http://schemas.microsoft.com/office/drawing/2014/main" id="{7F30719E-7531-4805-AD30-804057B530F8}"/>
                    </a:ext>
                  </a:extLst>
                </p14:cNvPr>
                <p14:cNvContentPartPr/>
                <p14:nvPr/>
              </p14:nvContentPartPr>
              <p14:xfrm>
                <a:off x="7783060" y="1683420"/>
                <a:ext cx="79200" cy="102960"/>
              </p14:xfrm>
            </p:contentPart>
          </mc:Choice>
          <mc:Fallback>
            <p:pic>
              <p:nvPicPr>
                <p:cNvPr id="491" name="Freihand 490">
                  <a:extLst>
                    <a:ext uri="{FF2B5EF4-FFF2-40B4-BE49-F238E27FC236}">
                      <a16:creationId xmlns:a16="http://schemas.microsoft.com/office/drawing/2014/main" id="{7F30719E-7531-4805-AD30-804057B530F8}"/>
                    </a:ext>
                  </a:extLst>
                </p:cNvPr>
                <p:cNvPicPr/>
                <p:nvPr/>
              </p:nvPicPr>
              <p:blipFill>
                <a:blip r:embed="rId799"/>
                <a:stretch>
                  <a:fillRect/>
                </a:stretch>
              </p:blipFill>
              <p:spPr>
                <a:xfrm>
                  <a:off x="7778740" y="1679100"/>
                  <a:ext cx="87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92" name="Freihand 491">
                  <a:extLst>
                    <a:ext uri="{FF2B5EF4-FFF2-40B4-BE49-F238E27FC236}">
                      <a16:creationId xmlns:a16="http://schemas.microsoft.com/office/drawing/2014/main" id="{04371714-2092-4E97-A4AA-D78AF638E5A5}"/>
                    </a:ext>
                  </a:extLst>
                </p14:cNvPr>
                <p14:cNvContentPartPr/>
                <p14:nvPr/>
              </p14:nvContentPartPr>
              <p14:xfrm>
                <a:off x="7917340" y="1703940"/>
                <a:ext cx="27000" cy="65160"/>
              </p14:xfrm>
            </p:contentPart>
          </mc:Choice>
          <mc:Fallback>
            <p:pic>
              <p:nvPicPr>
                <p:cNvPr id="492" name="Freihand 491">
                  <a:extLst>
                    <a:ext uri="{FF2B5EF4-FFF2-40B4-BE49-F238E27FC236}">
                      <a16:creationId xmlns:a16="http://schemas.microsoft.com/office/drawing/2014/main" id="{04371714-2092-4E97-A4AA-D78AF638E5A5}"/>
                    </a:ext>
                  </a:extLst>
                </p:cNvPr>
                <p:cNvPicPr/>
                <p:nvPr/>
              </p:nvPicPr>
              <p:blipFill>
                <a:blip r:embed="rId801"/>
                <a:stretch>
                  <a:fillRect/>
                </a:stretch>
              </p:blipFill>
              <p:spPr>
                <a:xfrm>
                  <a:off x="7913020" y="1699620"/>
                  <a:ext cx="356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93" name="Freihand 492">
                  <a:extLst>
                    <a:ext uri="{FF2B5EF4-FFF2-40B4-BE49-F238E27FC236}">
                      <a16:creationId xmlns:a16="http://schemas.microsoft.com/office/drawing/2014/main" id="{129F9B72-BFCB-4927-B322-4E9F1ABDFA8F}"/>
                    </a:ext>
                  </a:extLst>
                </p14:cNvPr>
                <p14:cNvContentPartPr/>
                <p14:nvPr/>
              </p14:nvContentPartPr>
              <p14:xfrm>
                <a:off x="7951900" y="1624380"/>
                <a:ext cx="53640" cy="83880"/>
              </p14:xfrm>
            </p:contentPart>
          </mc:Choice>
          <mc:Fallback>
            <p:pic>
              <p:nvPicPr>
                <p:cNvPr id="493" name="Freihand 492">
                  <a:extLst>
                    <a:ext uri="{FF2B5EF4-FFF2-40B4-BE49-F238E27FC236}">
                      <a16:creationId xmlns:a16="http://schemas.microsoft.com/office/drawing/2014/main" id="{129F9B72-BFCB-4927-B322-4E9F1ABDFA8F}"/>
                    </a:ext>
                  </a:extLst>
                </p:cNvPr>
                <p:cNvPicPr/>
                <p:nvPr/>
              </p:nvPicPr>
              <p:blipFill>
                <a:blip r:embed="rId803"/>
                <a:stretch>
                  <a:fillRect/>
                </a:stretch>
              </p:blipFill>
              <p:spPr>
                <a:xfrm>
                  <a:off x="7947580" y="1620060"/>
                  <a:ext cx="62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94" name="Freihand 493">
                  <a:extLst>
                    <a:ext uri="{FF2B5EF4-FFF2-40B4-BE49-F238E27FC236}">
                      <a16:creationId xmlns:a16="http://schemas.microsoft.com/office/drawing/2014/main" id="{207A79AC-D3CF-4F68-8AC9-098C0585D86B}"/>
                    </a:ext>
                  </a:extLst>
                </p14:cNvPr>
                <p14:cNvContentPartPr/>
                <p14:nvPr/>
              </p14:nvContentPartPr>
              <p14:xfrm>
                <a:off x="7953700" y="1648860"/>
                <a:ext cx="82800" cy="36000"/>
              </p14:xfrm>
            </p:contentPart>
          </mc:Choice>
          <mc:Fallback>
            <p:pic>
              <p:nvPicPr>
                <p:cNvPr id="494" name="Freihand 493">
                  <a:extLst>
                    <a:ext uri="{FF2B5EF4-FFF2-40B4-BE49-F238E27FC236}">
                      <a16:creationId xmlns:a16="http://schemas.microsoft.com/office/drawing/2014/main" id="{207A79AC-D3CF-4F68-8AC9-098C0585D86B}"/>
                    </a:ext>
                  </a:extLst>
                </p:cNvPr>
                <p:cNvPicPr/>
                <p:nvPr/>
              </p:nvPicPr>
              <p:blipFill>
                <a:blip r:embed="rId805"/>
                <a:stretch>
                  <a:fillRect/>
                </a:stretch>
              </p:blipFill>
              <p:spPr>
                <a:xfrm>
                  <a:off x="7949380" y="1644540"/>
                  <a:ext cx="91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95" name="Freihand 494">
                  <a:extLst>
                    <a:ext uri="{FF2B5EF4-FFF2-40B4-BE49-F238E27FC236}">
                      <a16:creationId xmlns:a16="http://schemas.microsoft.com/office/drawing/2014/main" id="{63AC0FC7-6A89-4265-AB89-722230C3F518}"/>
                    </a:ext>
                  </a:extLst>
                </p14:cNvPr>
                <p14:cNvContentPartPr/>
                <p14:nvPr/>
              </p14:nvContentPartPr>
              <p14:xfrm>
                <a:off x="8017780" y="1598100"/>
                <a:ext cx="82440" cy="102600"/>
              </p14:xfrm>
            </p:contentPart>
          </mc:Choice>
          <mc:Fallback>
            <p:pic>
              <p:nvPicPr>
                <p:cNvPr id="495" name="Freihand 494">
                  <a:extLst>
                    <a:ext uri="{FF2B5EF4-FFF2-40B4-BE49-F238E27FC236}">
                      <a16:creationId xmlns:a16="http://schemas.microsoft.com/office/drawing/2014/main" id="{63AC0FC7-6A89-4265-AB89-722230C3F518}"/>
                    </a:ext>
                  </a:extLst>
                </p:cNvPr>
                <p:cNvPicPr/>
                <p:nvPr/>
              </p:nvPicPr>
              <p:blipFill>
                <a:blip r:embed="rId807"/>
                <a:stretch>
                  <a:fillRect/>
                </a:stretch>
              </p:blipFill>
              <p:spPr>
                <a:xfrm>
                  <a:off x="8013460" y="1593780"/>
                  <a:ext cx="91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97" name="Freihand 496">
                  <a:extLst>
                    <a:ext uri="{FF2B5EF4-FFF2-40B4-BE49-F238E27FC236}">
                      <a16:creationId xmlns:a16="http://schemas.microsoft.com/office/drawing/2014/main" id="{A5CE79D1-EC64-4C18-920B-019DAB53C537}"/>
                    </a:ext>
                  </a:extLst>
                </p14:cNvPr>
                <p14:cNvContentPartPr/>
                <p14:nvPr/>
              </p14:nvContentPartPr>
              <p14:xfrm>
                <a:off x="7795660" y="1704300"/>
                <a:ext cx="343800" cy="146160"/>
              </p14:xfrm>
            </p:contentPart>
          </mc:Choice>
          <mc:Fallback>
            <p:pic>
              <p:nvPicPr>
                <p:cNvPr id="497" name="Freihand 496">
                  <a:extLst>
                    <a:ext uri="{FF2B5EF4-FFF2-40B4-BE49-F238E27FC236}">
                      <a16:creationId xmlns:a16="http://schemas.microsoft.com/office/drawing/2014/main" id="{A5CE79D1-EC64-4C18-920B-019DAB53C537}"/>
                    </a:ext>
                  </a:extLst>
                </p:cNvPr>
                <p:cNvPicPr/>
                <p:nvPr/>
              </p:nvPicPr>
              <p:blipFill>
                <a:blip r:embed="rId809"/>
                <a:stretch>
                  <a:fillRect/>
                </a:stretch>
              </p:blipFill>
              <p:spPr>
                <a:xfrm>
                  <a:off x="7791340" y="1699980"/>
                  <a:ext cx="352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98" name="Freihand 497">
                  <a:extLst>
                    <a:ext uri="{FF2B5EF4-FFF2-40B4-BE49-F238E27FC236}">
                      <a16:creationId xmlns:a16="http://schemas.microsoft.com/office/drawing/2014/main" id="{E159BBD8-7595-475E-9479-F85F4E7C7631}"/>
                    </a:ext>
                  </a:extLst>
                </p14:cNvPr>
                <p14:cNvContentPartPr/>
                <p14:nvPr/>
              </p14:nvContentPartPr>
              <p14:xfrm>
                <a:off x="7828420" y="1839300"/>
                <a:ext cx="89280" cy="80640"/>
              </p14:xfrm>
            </p:contentPart>
          </mc:Choice>
          <mc:Fallback>
            <p:pic>
              <p:nvPicPr>
                <p:cNvPr id="498" name="Freihand 497">
                  <a:extLst>
                    <a:ext uri="{FF2B5EF4-FFF2-40B4-BE49-F238E27FC236}">
                      <a16:creationId xmlns:a16="http://schemas.microsoft.com/office/drawing/2014/main" id="{E159BBD8-7595-475E-9479-F85F4E7C7631}"/>
                    </a:ext>
                  </a:extLst>
                </p:cNvPr>
                <p:cNvPicPr/>
                <p:nvPr/>
              </p:nvPicPr>
              <p:blipFill>
                <a:blip r:embed="rId811"/>
                <a:stretch>
                  <a:fillRect/>
                </a:stretch>
              </p:blipFill>
              <p:spPr>
                <a:xfrm>
                  <a:off x="7824100" y="1834980"/>
                  <a:ext cx="97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99" name="Freihand 498">
                  <a:extLst>
                    <a:ext uri="{FF2B5EF4-FFF2-40B4-BE49-F238E27FC236}">
                      <a16:creationId xmlns:a16="http://schemas.microsoft.com/office/drawing/2014/main" id="{A0763992-62ED-4D58-AD42-3E1070A2086B}"/>
                    </a:ext>
                  </a:extLst>
                </p14:cNvPr>
                <p14:cNvContentPartPr/>
                <p14:nvPr/>
              </p14:nvContentPartPr>
              <p14:xfrm>
                <a:off x="7943980" y="1858740"/>
                <a:ext cx="29880" cy="37080"/>
              </p14:xfrm>
            </p:contentPart>
          </mc:Choice>
          <mc:Fallback>
            <p:pic>
              <p:nvPicPr>
                <p:cNvPr id="499" name="Freihand 498">
                  <a:extLst>
                    <a:ext uri="{FF2B5EF4-FFF2-40B4-BE49-F238E27FC236}">
                      <a16:creationId xmlns:a16="http://schemas.microsoft.com/office/drawing/2014/main" id="{A0763992-62ED-4D58-AD42-3E1070A2086B}"/>
                    </a:ext>
                  </a:extLst>
                </p:cNvPr>
                <p:cNvPicPr/>
                <p:nvPr/>
              </p:nvPicPr>
              <p:blipFill>
                <a:blip r:embed="rId813"/>
                <a:stretch>
                  <a:fillRect/>
                </a:stretch>
              </p:blipFill>
              <p:spPr>
                <a:xfrm>
                  <a:off x="7939660" y="1854420"/>
                  <a:ext cx="38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00" name="Freihand 499">
                  <a:extLst>
                    <a:ext uri="{FF2B5EF4-FFF2-40B4-BE49-F238E27FC236}">
                      <a16:creationId xmlns:a16="http://schemas.microsoft.com/office/drawing/2014/main" id="{0DEB1EB9-EBD6-4274-937D-D8609A2EA2BF}"/>
                    </a:ext>
                  </a:extLst>
                </p14:cNvPr>
                <p14:cNvContentPartPr/>
                <p14:nvPr/>
              </p14:nvContentPartPr>
              <p14:xfrm>
                <a:off x="7990780" y="1798620"/>
                <a:ext cx="43920" cy="90000"/>
              </p14:xfrm>
            </p:contentPart>
          </mc:Choice>
          <mc:Fallback>
            <p:pic>
              <p:nvPicPr>
                <p:cNvPr id="500" name="Freihand 499">
                  <a:extLst>
                    <a:ext uri="{FF2B5EF4-FFF2-40B4-BE49-F238E27FC236}">
                      <a16:creationId xmlns:a16="http://schemas.microsoft.com/office/drawing/2014/main" id="{0DEB1EB9-EBD6-4274-937D-D8609A2EA2BF}"/>
                    </a:ext>
                  </a:extLst>
                </p:cNvPr>
                <p:cNvPicPr/>
                <p:nvPr/>
              </p:nvPicPr>
              <p:blipFill>
                <a:blip r:embed="rId815"/>
                <a:stretch>
                  <a:fillRect/>
                </a:stretch>
              </p:blipFill>
              <p:spPr>
                <a:xfrm>
                  <a:off x="7986460" y="1794300"/>
                  <a:ext cx="52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01" name="Freihand 500">
                  <a:extLst>
                    <a:ext uri="{FF2B5EF4-FFF2-40B4-BE49-F238E27FC236}">
                      <a16:creationId xmlns:a16="http://schemas.microsoft.com/office/drawing/2014/main" id="{42A92C1D-6C01-416B-8468-EA65BEB6DC47}"/>
                    </a:ext>
                  </a:extLst>
                </p14:cNvPr>
                <p14:cNvContentPartPr/>
                <p14:nvPr/>
              </p14:nvContentPartPr>
              <p14:xfrm>
                <a:off x="8049100" y="1755780"/>
                <a:ext cx="67320" cy="111600"/>
              </p14:xfrm>
            </p:contentPart>
          </mc:Choice>
          <mc:Fallback>
            <p:pic>
              <p:nvPicPr>
                <p:cNvPr id="501" name="Freihand 500">
                  <a:extLst>
                    <a:ext uri="{FF2B5EF4-FFF2-40B4-BE49-F238E27FC236}">
                      <a16:creationId xmlns:a16="http://schemas.microsoft.com/office/drawing/2014/main" id="{42A92C1D-6C01-416B-8468-EA65BEB6DC47}"/>
                    </a:ext>
                  </a:extLst>
                </p:cNvPr>
                <p:cNvPicPr/>
                <p:nvPr/>
              </p:nvPicPr>
              <p:blipFill>
                <a:blip r:embed="rId817"/>
                <a:stretch>
                  <a:fillRect/>
                </a:stretch>
              </p:blipFill>
              <p:spPr>
                <a:xfrm>
                  <a:off x="8044780" y="1751460"/>
                  <a:ext cx="75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03" name="Freihand 502">
                  <a:extLst>
                    <a:ext uri="{FF2B5EF4-FFF2-40B4-BE49-F238E27FC236}">
                      <a16:creationId xmlns:a16="http://schemas.microsoft.com/office/drawing/2014/main" id="{6730BF59-07DE-4A7E-9669-BD5506C63BAE}"/>
                    </a:ext>
                  </a:extLst>
                </p14:cNvPr>
                <p14:cNvContentPartPr/>
                <p14:nvPr/>
              </p14:nvContentPartPr>
              <p14:xfrm>
                <a:off x="8240260" y="1628700"/>
                <a:ext cx="110880" cy="41040"/>
              </p14:xfrm>
            </p:contentPart>
          </mc:Choice>
          <mc:Fallback>
            <p:pic>
              <p:nvPicPr>
                <p:cNvPr id="503" name="Freihand 502">
                  <a:extLst>
                    <a:ext uri="{FF2B5EF4-FFF2-40B4-BE49-F238E27FC236}">
                      <a16:creationId xmlns:a16="http://schemas.microsoft.com/office/drawing/2014/main" id="{6730BF59-07DE-4A7E-9669-BD5506C63BAE}"/>
                    </a:ext>
                  </a:extLst>
                </p:cNvPr>
                <p:cNvPicPr/>
                <p:nvPr/>
              </p:nvPicPr>
              <p:blipFill>
                <a:blip r:embed="rId819"/>
                <a:stretch>
                  <a:fillRect/>
                </a:stretch>
              </p:blipFill>
              <p:spPr>
                <a:xfrm>
                  <a:off x="8235940" y="1624380"/>
                  <a:ext cx="1195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04" name="Freihand 503">
                  <a:extLst>
                    <a:ext uri="{FF2B5EF4-FFF2-40B4-BE49-F238E27FC236}">
                      <a16:creationId xmlns:a16="http://schemas.microsoft.com/office/drawing/2014/main" id="{7B34BB5E-59C8-452A-BE7C-BD809F8C039C}"/>
                    </a:ext>
                  </a:extLst>
                </p14:cNvPr>
                <p14:cNvContentPartPr/>
                <p14:nvPr/>
              </p14:nvContentPartPr>
              <p14:xfrm>
                <a:off x="8256460" y="1645260"/>
                <a:ext cx="117720" cy="44640"/>
              </p14:xfrm>
            </p:contentPart>
          </mc:Choice>
          <mc:Fallback>
            <p:pic>
              <p:nvPicPr>
                <p:cNvPr id="504" name="Freihand 503">
                  <a:extLst>
                    <a:ext uri="{FF2B5EF4-FFF2-40B4-BE49-F238E27FC236}">
                      <a16:creationId xmlns:a16="http://schemas.microsoft.com/office/drawing/2014/main" id="{7B34BB5E-59C8-452A-BE7C-BD809F8C039C}"/>
                    </a:ext>
                  </a:extLst>
                </p:cNvPr>
                <p:cNvPicPr/>
                <p:nvPr/>
              </p:nvPicPr>
              <p:blipFill>
                <a:blip r:embed="rId821"/>
                <a:stretch>
                  <a:fillRect/>
                </a:stretch>
              </p:blipFill>
              <p:spPr>
                <a:xfrm>
                  <a:off x="8252140" y="1640940"/>
                  <a:ext cx="1263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05" name="Freihand 504">
                  <a:extLst>
                    <a:ext uri="{FF2B5EF4-FFF2-40B4-BE49-F238E27FC236}">
                      <a16:creationId xmlns:a16="http://schemas.microsoft.com/office/drawing/2014/main" id="{7A79D7A4-B2B5-4BBB-A7F9-15E72C630ADA}"/>
                    </a:ext>
                  </a:extLst>
                </p14:cNvPr>
                <p14:cNvContentPartPr/>
                <p14:nvPr/>
              </p14:nvContentPartPr>
              <p14:xfrm>
                <a:off x="8472820" y="1472460"/>
                <a:ext cx="90000" cy="147240"/>
              </p14:xfrm>
            </p:contentPart>
          </mc:Choice>
          <mc:Fallback>
            <p:pic>
              <p:nvPicPr>
                <p:cNvPr id="505" name="Freihand 504">
                  <a:extLst>
                    <a:ext uri="{FF2B5EF4-FFF2-40B4-BE49-F238E27FC236}">
                      <a16:creationId xmlns:a16="http://schemas.microsoft.com/office/drawing/2014/main" id="{7A79D7A4-B2B5-4BBB-A7F9-15E72C630ADA}"/>
                    </a:ext>
                  </a:extLst>
                </p:cNvPr>
                <p:cNvPicPr/>
                <p:nvPr/>
              </p:nvPicPr>
              <p:blipFill>
                <a:blip r:embed="rId823"/>
                <a:stretch>
                  <a:fillRect/>
                </a:stretch>
              </p:blipFill>
              <p:spPr>
                <a:xfrm>
                  <a:off x="8468500" y="1468140"/>
                  <a:ext cx="98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06" name="Freihand 505">
                  <a:extLst>
                    <a:ext uri="{FF2B5EF4-FFF2-40B4-BE49-F238E27FC236}">
                      <a16:creationId xmlns:a16="http://schemas.microsoft.com/office/drawing/2014/main" id="{46239798-8D6E-483B-A131-F19E70166B13}"/>
                    </a:ext>
                  </a:extLst>
                </p14:cNvPr>
                <p14:cNvContentPartPr/>
                <p14:nvPr/>
              </p14:nvContentPartPr>
              <p14:xfrm>
                <a:off x="8655700" y="1441860"/>
                <a:ext cx="18000" cy="77400"/>
              </p14:xfrm>
            </p:contentPart>
          </mc:Choice>
          <mc:Fallback>
            <p:pic>
              <p:nvPicPr>
                <p:cNvPr id="506" name="Freihand 505">
                  <a:extLst>
                    <a:ext uri="{FF2B5EF4-FFF2-40B4-BE49-F238E27FC236}">
                      <a16:creationId xmlns:a16="http://schemas.microsoft.com/office/drawing/2014/main" id="{46239798-8D6E-483B-A131-F19E70166B13}"/>
                    </a:ext>
                  </a:extLst>
                </p:cNvPr>
                <p:cNvPicPr/>
                <p:nvPr/>
              </p:nvPicPr>
              <p:blipFill>
                <a:blip r:embed="rId825"/>
                <a:stretch>
                  <a:fillRect/>
                </a:stretch>
              </p:blipFill>
              <p:spPr>
                <a:xfrm>
                  <a:off x="8651380" y="1437540"/>
                  <a:ext cx="26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07" name="Freihand 506">
                  <a:extLst>
                    <a:ext uri="{FF2B5EF4-FFF2-40B4-BE49-F238E27FC236}">
                      <a16:creationId xmlns:a16="http://schemas.microsoft.com/office/drawing/2014/main" id="{0C7024FF-C8F3-4E82-BE57-92897F0C1406}"/>
                    </a:ext>
                  </a:extLst>
                </p14:cNvPr>
                <p14:cNvContentPartPr/>
                <p14:nvPr/>
              </p14:nvContentPartPr>
              <p14:xfrm>
                <a:off x="8610700" y="1461300"/>
                <a:ext cx="74160" cy="28440"/>
              </p14:xfrm>
            </p:contentPart>
          </mc:Choice>
          <mc:Fallback>
            <p:pic>
              <p:nvPicPr>
                <p:cNvPr id="507" name="Freihand 506">
                  <a:extLst>
                    <a:ext uri="{FF2B5EF4-FFF2-40B4-BE49-F238E27FC236}">
                      <a16:creationId xmlns:a16="http://schemas.microsoft.com/office/drawing/2014/main" id="{0C7024FF-C8F3-4E82-BE57-92897F0C1406}"/>
                    </a:ext>
                  </a:extLst>
                </p:cNvPr>
                <p:cNvPicPr/>
                <p:nvPr/>
              </p:nvPicPr>
              <p:blipFill>
                <a:blip r:embed="rId827"/>
                <a:stretch>
                  <a:fillRect/>
                </a:stretch>
              </p:blipFill>
              <p:spPr>
                <a:xfrm>
                  <a:off x="8606380" y="1456980"/>
                  <a:ext cx="828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08" name="Freihand 507">
                  <a:extLst>
                    <a:ext uri="{FF2B5EF4-FFF2-40B4-BE49-F238E27FC236}">
                      <a16:creationId xmlns:a16="http://schemas.microsoft.com/office/drawing/2014/main" id="{B77AE94C-82CE-4923-8496-1100AC2CEE89}"/>
                    </a:ext>
                  </a:extLst>
                </p14:cNvPr>
                <p14:cNvContentPartPr/>
                <p14:nvPr/>
              </p14:nvContentPartPr>
              <p14:xfrm>
                <a:off x="8717260" y="1389300"/>
                <a:ext cx="69480" cy="85680"/>
              </p14:xfrm>
            </p:contentPart>
          </mc:Choice>
          <mc:Fallback>
            <p:pic>
              <p:nvPicPr>
                <p:cNvPr id="508" name="Freihand 507">
                  <a:extLst>
                    <a:ext uri="{FF2B5EF4-FFF2-40B4-BE49-F238E27FC236}">
                      <a16:creationId xmlns:a16="http://schemas.microsoft.com/office/drawing/2014/main" id="{B77AE94C-82CE-4923-8496-1100AC2CEE89}"/>
                    </a:ext>
                  </a:extLst>
                </p:cNvPr>
                <p:cNvPicPr/>
                <p:nvPr/>
              </p:nvPicPr>
              <p:blipFill>
                <a:blip r:embed="rId829"/>
                <a:stretch>
                  <a:fillRect/>
                </a:stretch>
              </p:blipFill>
              <p:spPr>
                <a:xfrm>
                  <a:off x="8712940" y="1384980"/>
                  <a:ext cx="78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09" name="Freihand 508">
                  <a:extLst>
                    <a:ext uri="{FF2B5EF4-FFF2-40B4-BE49-F238E27FC236}">
                      <a16:creationId xmlns:a16="http://schemas.microsoft.com/office/drawing/2014/main" id="{45DB2479-7D94-42DB-B48D-2945D9CBF1A7}"/>
                    </a:ext>
                  </a:extLst>
                </p14:cNvPr>
                <p14:cNvContentPartPr/>
                <p14:nvPr/>
              </p14:nvContentPartPr>
              <p14:xfrm>
                <a:off x="8804020" y="1439340"/>
                <a:ext cx="12960" cy="65160"/>
              </p14:xfrm>
            </p:contentPart>
          </mc:Choice>
          <mc:Fallback>
            <p:pic>
              <p:nvPicPr>
                <p:cNvPr id="509" name="Freihand 508">
                  <a:extLst>
                    <a:ext uri="{FF2B5EF4-FFF2-40B4-BE49-F238E27FC236}">
                      <a16:creationId xmlns:a16="http://schemas.microsoft.com/office/drawing/2014/main" id="{45DB2479-7D94-42DB-B48D-2945D9CBF1A7}"/>
                    </a:ext>
                  </a:extLst>
                </p:cNvPr>
                <p:cNvPicPr/>
                <p:nvPr/>
              </p:nvPicPr>
              <p:blipFill>
                <a:blip r:embed="rId831"/>
                <a:stretch>
                  <a:fillRect/>
                </a:stretch>
              </p:blipFill>
              <p:spPr>
                <a:xfrm>
                  <a:off x="8799700" y="1435020"/>
                  <a:ext cx="21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10" name="Freihand 509">
                  <a:extLst>
                    <a:ext uri="{FF2B5EF4-FFF2-40B4-BE49-F238E27FC236}">
                      <a16:creationId xmlns:a16="http://schemas.microsoft.com/office/drawing/2014/main" id="{B16579B6-DE4C-42FF-8A24-54CE21CE4D36}"/>
                    </a:ext>
                  </a:extLst>
                </p14:cNvPr>
                <p14:cNvContentPartPr/>
                <p14:nvPr/>
              </p14:nvContentPartPr>
              <p14:xfrm>
                <a:off x="8842180" y="1361580"/>
                <a:ext cx="52560" cy="70920"/>
              </p14:xfrm>
            </p:contentPart>
          </mc:Choice>
          <mc:Fallback>
            <p:pic>
              <p:nvPicPr>
                <p:cNvPr id="510" name="Freihand 509">
                  <a:extLst>
                    <a:ext uri="{FF2B5EF4-FFF2-40B4-BE49-F238E27FC236}">
                      <a16:creationId xmlns:a16="http://schemas.microsoft.com/office/drawing/2014/main" id="{B16579B6-DE4C-42FF-8A24-54CE21CE4D36}"/>
                    </a:ext>
                  </a:extLst>
                </p:cNvPr>
                <p:cNvPicPr/>
                <p:nvPr/>
              </p:nvPicPr>
              <p:blipFill>
                <a:blip r:embed="rId833"/>
                <a:stretch>
                  <a:fillRect/>
                </a:stretch>
              </p:blipFill>
              <p:spPr>
                <a:xfrm>
                  <a:off x="8837860" y="1357260"/>
                  <a:ext cx="61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11" name="Freihand 510">
                  <a:extLst>
                    <a:ext uri="{FF2B5EF4-FFF2-40B4-BE49-F238E27FC236}">
                      <a16:creationId xmlns:a16="http://schemas.microsoft.com/office/drawing/2014/main" id="{AFA92864-1A2B-4B07-A810-859950ED4F9F}"/>
                    </a:ext>
                  </a:extLst>
                </p14:cNvPr>
                <p14:cNvContentPartPr/>
                <p14:nvPr/>
              </p14:nvContentPartPr>
              <p14:xfrm>
                <a:off x="8914180" y="1320540"/>
                <a:ext cx="69480" cy="131400"/>
              </p14:xfrm>
            </p:contentPart>
          </mc:Choice>
          <mc:Fallback>
            <p:pic>
              <p:nvPicPr>
                <p:cNvPr id="511" name="Freihand 510">
                  <a:extLst>
                    <a:ext uri="{FF2B5EF4-FFF2-40B4-BE49-F238E27FC236}">
                      <a16:creationId xmlns:a16="http://schemas.microsoft.com/office/drawing/2014/main" id="{AFA92864-1A2B-4B07-A810-859950ED4F9F}"/>
                    </a:ext>
                  </a:extLst>
                </p:cNvPr>
                <p:cNvPicPr/>
                <p:nvPr/>
              </p:nvPicPr>
              <p:blipFill>
                <a:blip r:embed="rId835"/>
                <a:stretch>
                  <a:fillRect/>
                </a:stretch>
              </p:blipFill>
              <p:spPr>
                <a:xfrm>
                  <a:off x="8909860" y="1316220"/>
                  <a:ext cx="78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12" name="Freihand 511">
                  <a:extLst>
                    <a:ext uri="{FF2B5EF4-FFF2-40B4-BE49-F238E27FC236}">
                      <a16:creationId xmlns:a16="http://schemas.microsoft.com/office/drawing/2014/main" id="{FE8B6164-619F-4E7D-BE34-090E14746012}"/>
                    </a:ext>
                  </a:extLst>
                </p14:cNvPr>
                <p14:cNvContentPartPr/>
                <p14:nvPr/>
              </p14:nvContentPartPr>
              <p14:xfrm>
                <a:off x="8958460" y="1296420"/>
                <a:ext cx="78120" cy="194400"/>
              </p14:xfrm>
            </p:contentPart>
          </mc:Choice>
          <mc:Fallback>
            <p:pic>
              <p:nvPicPr>
                <p:cNvPr id="512" name="Freihand 511">
                  <a:extLst>
                    <a:ext uri="{FF2B5EF4-FFF2-40B4-BE49-F238E27FC236}">
                      <a16:creationId xmlns:a16="http://schemas.microsoft.com/office/drawing/2014/main" id="{FE8B6164-619F-4E7D-BE34-090E14746012}"/>
                    </a:ext>
                  </a:extLst>
                </p:cNvPr>
                <p:cNvPicPr/>
                <p:nvPr/>
              </p:nvPicPr>
              <p:blipFill>
                <a:blip r:embed="rId837"/>
                <a:stretch>
                  <a:fillRect/>
                </a:stretch>
              </p:blipFill>
              <p:spPr>
                <a:xfrm>
                  <a:off x="8954140" y="1292100"/>
                  <a:ext cx="86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13" name="Freihand 512">
                  <a:extLst>
                    <a:ext uri="{FF2B5EF4-FFF2-40B4-BE49-F238E27FC236}">
                      <a16:creationId xmlns:a16="http://schemas.microsoft.com/office/drawing/2014/main" id="{87C5CA15-5C1F-4B2E-B151-F990B98F97F9}"/>
                    </a:ext>
                  </a:extLst>
                </p14:cNvPr>
                <p14:cNvContentPartPr/>
                <p14:nvPr/>
              </p14:nvContentPartPr>
              <p14:xfrm>
                <a:off x="8422420" y="1444740"/>
                <a:ext cx="98640" cy="208440"/>
              </p14:xfrm>
            </p:contentPart>
          </mc:Choice>
          <mc:Fallback>
            <p:pic>
              <p:nvPicPr>
                <p:cNvPr id="513" name="Freihand 512">
                  <a:extLst>
                    <a:ext uri="{FF2B5EF4-FFF2-40B4-BE49-F238E27FC236}">
                      <a16:creationId xmlns:a16="http://schemas.microsoft.com/office/drawing/2014/main" id="{87C5CA15-5C1F-4B2E-B151-F990B98F97F9}"/>
                    </a:ext>
                  </a:extLst>
                </p:cNvPr>
                <p:cNvPicPr/>
                <p:nvPr/>
              </p:nvPicPr>
              <p:blipFill>
                <a:blip r:embed="rId839"/>
                <a:stretch>
                  <a:fillRect/>
                </a:stretch>
              </p:blipFill>
              <p:spPr>
                <a:xfrm>
                  <a:off x="8418100" y="1440420"/>
                  <a:ext cx="107280" cy="21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0">
            <p14:nvContentPartPr>
              <p14:cNvPr id="516" name="Freihand 515">
                <a:extLst>
                  <a:ext uri="{FF2B5EF4-FFF2-40B4-BE49-F238E27FC236}">
                    <a16:creationId xmlns:a16="http://schemas.microsoft.com/office/drawing/2014/main" id="{96CF1A82-2055-4C58-AE6C-C8E426100E2C}"/>
                  </a:ext>
                </a:extLst>
              </p14:cNvPr>
              <p14:cNvContentPartPr/>
              <p14:nvPr/>
            </p14:nvContentPartPr>
            <p14:xfrm>
              <a:off x="7642660" y="1297860"/>
              <a:ext cx="1433520" cy="668880"/>
            </p14:xfrm>
          </p:contentPart>
        </mc:Choice>
        <mc:Fallback>
          <p:pic>
            <p:nvPicPr>
              <p:cNvPr id="516" name="Freihand 515">
                <a:extLst>
                  <a:ext uri="{FF2B5EF4-FFF2-40B4-BE49-F238E27FC236}">
                    <a16:creationId xmlns:a16="http://schemas.microsoft.com/office/drawing/2014/main" id="{96CF1A82-2055-4C58-AE6C-C8E426100E2C}"/>
                  </a:ext>
                </a:extLst>
              </p:cNvPr>
              <p:cNvPicPr/>
              <p:nvPr/>
            </p:nvPicPr>
            <p:blipFill>
              <a:blip r:embed="rId841"/>
              <a:stretch>
                <a:fillRect/>
              </a:stretch>
            </p:blipFill>
            <p:spPr>
              <a:xfrm>
                <a:off x="7638340" y="1293540"/>
                <a:ext cx="1442160" cy="67752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17" name="Freihand 516">
                <a:extLst>
                  <a:ext uri="{FF2B5EF4-FFF2-40B4-BE49-F238E27FC236}">
                    <a16:creationId xmlns:a16="http://schemas.microsoft.com/office/drawing/2014/main" id="{78875DC6-210E-4A04-BE1C-A9587615565C}"/>
                  </a:ext>
                </a:extLst>
              </p14:cNvPr>
              <p14:cNvContentPartPr/>
              <p14:nvPr/>
            </p14:nvContentPartPr>
            <p14:xfrm>
              <a:off x="3981100" y="3746220"/>
              <a:ext cx="601920" cy="676800"/>
            </p14:xfrm>
          </p:contentPart>
        </mc:Choice>
        <mc:Fallback>
          <p:pic>
            <p:nvPicPr>
              <p:cNvPr id="517" name="Freihand 516">
                <a:extLst>
                  <a:ext uri="{FF2B5EF4-FFF2-40B4-BE49-F238E27FC236}">
                    <a16:creationId xmlns:a16="http://schemas.microsoft.com/office/drawing/2014/main" id="{78875DC6-210E-4A04-BE1C-A9587615565C}"/>
                  </a:ext>
                </a:extLst>
              </p:cNvPr>
              <p:cNvPicPr/>
              <p:nvPr/>
            </p:nvPicPr>
            <p:blipFill>
              <a:blip r:embed="rId843"/>
              <a:stretch>
                <a:fillRect/>
              </a:stretch>
            </p:blipFill>
            <p:spPr>
              <a:xfrm>
                <a:off x="3976780" y="3741900"/>
                <a:ext cx="610560" cy="6854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18" name="Freihand 517">
                <a:extLst>
                  <a:ext uri="{FF2B5EF4-FFF2-40B4-BE49-F238E27FC236}">
                    <a16:creationId xmlns:a16="http://schemas.microsoft.com/office/drawing/2014/main" id="{C7A3F8CC-3A90-43D1-B047-811D8FA43862}"/>
                  </a:ext>
                </a:extLst>
              </p14:cNvPr>
              <p14:cNvContentPartPr/>
              <p14:nvPr/>
            </p14:nvContentPartPr>
            <p14:xfrm>
              <a:off x="7726540" y="1574700"/>
              <a:ext cx="466560" cy="375840"/>
            </p14:xfrm>
          </p:contentPart>
        </mc:Choice>
        <mc:Fallback>
          <p:pic>
            <p:nvPicPr>
              <p:cNvPr id="518" name="Freihand 517">
                <a:extLst>
                  <a:ext uri="{FF2B5EF4-FFF2-40B4-BE49-F238E27FC236}">
                    <a16:creationId xmlns:a16="http://schemas.microsoft.com/office/drawing/2014/main" id="{C7A3F8CC-3A90-43D1-B047-811D8FA43862}"/>
                  </a:ext>
                </a:extLst>
              </p:cNvPr>
              <p:cNvPicPr/>
              <p:nvPr/>
            </p:nvPicPr>
            <p:blipFill>
              <a:blip r:embed="rId845"/>
              <a:stretch>
                <a:fillRect/>
              </a:stretch>
            </p:blipFill>
            <p:spPr>
              <a:xfrm>
                <a:off x="7722220" y="1570380"/>
                <a:ext cx="47520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19" name="Freihand 518">
                <a:extLst>
                  <a:ext uri="{FF2B5EF4-FFF2-40B4-BE49-F238E27FC236}">
                    <a16:creationId xmlns:a16="http://schemas.microsoft.com/office/drawing/2014/main" id="{7B880A12-2814-4451-8F6C-67AF2F46EB80}"/>
                  </a:ext>
                </a:extLst>
              </p14:cNvPr>
              <p14:cNvContentPartPr/>
              <p14:nvPr/>
            </p14:nvContentPartPr>
            <p14:xfrm>
              <a:off x="2583580" y="4116660"/>
              <a:ext cx="780840" cy="54720"/>
            </p14:xfrm>
          </p:contentPart>
        </mc:Choice>
        <mc:Fallback>
          <p:pic>
            <p:nvPicPr>
              <p:cNvPr id="519" name="Freihand 518">
                <a:extLst>
                  <a:ext uri="{FF2B5EF4-FFF2-40B4-BE49-F238E27FC236}">
                    <a16:creationId xmlns:a16="http://schemas.microsoft.com/office/drawing/2014/main" id="{7B880A12-2814-4451-8F6C-67AF2F46EB80}"/>
                  </a:ext>
                </a:extLst>
              </p:cNvPr>
              <p:cNvPicPr/>
              <p:nvPr/>
            </p:nvPicPr>
            <p:blipFill>
              <a:blip r:embed="rId847"/>
              <a:stretch>
                <a:fillRect/>
              </a:stretch>
            </p:blipFill>
            <p:spPr>
              <a:xfrm>
                <a:off x="2579260" y="4112340"/>
                <a:ext cx="7894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20" name="Freihand 519">
                <a:extLst>
                  <a:ext uri="{FF2B5EF4-FFF2-40B4-BE49-F238E27FC236}">
                    <a16:creationId xmlns:a16="http://schemas.microsoft.com/office/drawing/2014/main" id="{0107E444-30BC-4D90-8947-F8EB4ED0176B}"/>
                  </a:ext>
                </a:extLst>
              </p14:cNvPr>
              <p14:cNvContentPartPr/>
              <p14:nvPr/>
            </p14:nvContentPartPr>
            <p14:xfrm>
              <a:off x="8558140" y="1426020"/>
              <a:ext cx="148680" cy="176040"/>
            </p14:xfrm>
          </p:contentPart>
        </mc:Choice>
        <mc:Fallback>
          <p:pic>
            <p:nvPicPr>
              <p:cNvPr id="520" name="Freihand 519">
                <a:extLst>
                  <a:ext uri="{FF2B5EF4-FFF2-40B4-BE49-F238E27FC236}">
                    <a16:creationId xmlns:a16="http://schemas.microsoft.com/office/drawing/2014/main" id="{0107E444-30BC-4D90-8947-F8EB4ED0176B}"/>
                  </a:ext>
                </a:extLst>
              </p:cNvPr>
              <p:cNvPicPr/>
              <p:nvPr/>
            </p:nvPicPr>
            <p:blipFill>
              <a:blip r:embed="rId849"/>
              <a:stretch>
                <a:fillRect/>
              </a:stretch>
            </p:blipFill>
            <p:spPr>
              <a:xfrm>
                <a:off x="8553820" y="1421700"/>
                <a:ext cx="157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21" name="Freihand 520">
                <a:extLst>
                  <a:ext uri="{FF2B5EF4-FFF2-40B4-BE49-F238E27FC236}">
                    <a16:creationId xmlns:a16="http://schemas.microsoft.com/office/drawing/2014/main" id="{E89AEA74-2779-4705-86E9-612B8468233E}"/>
                  </a:ext>
                </a:extLst>
              </p14:cNvPr>
              <p14:cNvContentPartPr/>
              <p14:nvPr/>
            </p14:nvContentPartPr>
            <p14:xfrm>
              <a:off x="6609460" y="1023900"/>
              <a:ext cx="2610000" cy="926280"/>
            </p14:xfrm>
          </p:contentPart>
        </mc:Choice>
        <mc:Fallback>
          <p:pic>
            <p:nvPicPr>
              <p:cNvPr id="521" name="Freihand 520">
                <a:extLst>
                  <a:ext uri="{FF2B5EF4-FFF2-40B4-BE49-F238E27FC236}">
                    <a16:creationId xmlns:a16="http://schemas.microsoft.com/office/drawing/2014/main" id="{E89AEA74-2779-4705-86E9-612B8468233E}"/>
                  </a:ext>
                </a:extLst>
              </p:cNvPr>
              <p:cNvPicPr/>
              <p:nvPr/>
            </p:nvPicPr>
            <p:blipFill>
              <a:blip r:embed="rId851"/>
              <a:stretch>
                <a:fillRect/>
              </a:stretch>
            </p:blipFill>
            <p:spPr>
              <a:xfrm>
                <a:off x="6605140" y="1019580"/>
                <a:ext cx="2618640" cy="93492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23" name="Freihand 522">
                <a:extLst>
                  <a:ext uri="{FF2B5EF4-FFF2-40B4-BE49-F238E27FC236}">
                    <a16:creationId xmlns:a16="http://schemas.microsoft.com/office/drawing/2014/main" id="{5D00E4CC-0563-4FBE-9930-903D8DA9FAFB}"/>
                  </a:ext>
                </a:extLst>
              </p14:cNvPr>
              <p14:cNvContentPartPr/>
              <p14:nvPr/>
            </p14:nvContentPartPr>
            <p14:xfrm>
              <a:off x="4497700" y="1387860"/>
              <a:ext cx="1474560" cy="82440"/>
            </p14:xfrm>
          </p:contentPart>
        </mc:Choice>
        <mc:Fallback>
          <p:pic>
            <p:nvPicPr>
              <p:cNvPr id="523" name="Freihand 522">
                <a:extLst>
                  <a:ext uri="{FF2B5EF4-FFF2-40B4-BE49-F238E27FC236}">
                    <a16:creationId xmlns:a16="http://schemas.microsoft.com/office/drawing/2014/main" id="{5D00E4CC-0563-4FBE-9930-903D8DA9FAFB}"/>
                  </a:ext>
                </a:extLst>
              </p:cNvPr>
              <p:cNvPicPr/>
              <p:nvPr/>
            </p:nvPicPr>
            <p:blipFill>
              <a:blip r:embed="rId853"/>
              <a:stretch>
                <a:fillRect/>
              </a:stretch>
            </p:blipFill>
            <p:spPr>
              <a:xfrm>
                <a:off x="4493380" y="1383540"/>
                <a:ext cx="1483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24" name="Freihand 523">
                <a:extLst>
                  <a:ext uri="{FF2B5EF4-FFF2-40B4-BE49-F238E27FC236}">
                    <a16:creationId xmlns:a16="http://schemas.microsoft.com/office/drawing/2014/main" id="{CC586FFF-C381-4BDF-9941-4E1974F7E66E}"/>
                  </a:ext>
                </a:extLst>
              </p14:cNvPr>
              <p14:cNvContentPartPr/>
              <p14:nvPr/>
            </p14:nvContentPartPr>
            <p14:xfrm>
              <a:off x="178420" y="4343820"/>
              <a:ext cx="4798800" cy="228240"/>
            </p14:xfrm>
          </p:contentPart>
        </mc:Choice>
        <mc:Fallback>
          <p:pic>
            <p:nvPicPr>
              <p:cNvPr id="524" name="Freihand 523">
                <a:extLst>
                  <a:ext uri="{FF2B5EF4-FFF2-40B4-BE49-F238E27FC236}">
                    <a16:creationId xmlns:a16="http://schemas.microsoft.com/office/drawing/2014/main" id="{CC586FFF-C381-4BDF-9941-4E1974F7E66E}"/>
                  </a:ext>
                </a:extLst>
              </p:cNvPr>
              <p:cNvPicPr/>
              <p:nvPr/>
            </p:nvPicPr>
            <p:blipFill>
              <a:blip r:embed="rId855"/>
              <a:stretch>
                <a:fillRect/>
              </a:stretch>
            </p:blipFill>
            <p:spPr>
              <a:xfrm>
                <a:off x="174100" y="4339500"/>
                <a:ext cx="48074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25" name="Freihand 524">
                <a:extLst>
                  <a:ext uri="{FF2B5EF4-FFF2-40B4-BE49-F238E27FC236}">
                    <a16:creationId xmlns:a16="http://schemas.microsoft.com/office/drawing/2014/main" id="{A2B04FCD-68BC-46A3-8155-0A0CB6D0331A}"/>
                  </a:ext>
                </a:extLst>
              </p14:cNvPr>
              <p14:cNvContentPartPr/>
              <p14:nvPr/>
            </p14:nvContentPartPr>
            <p14:xfrm>
              <a:off x="-72140" y="91140"/>
              <a:ext cx="23400" cy="4320"/>
            </p14:xfrm>
          </p:contentPart>
        </mc:Choice>
        <mc:Fallback>
          <p:pic>
            <p:nvPicPr>
              <p:cNvPr id="525" name="Freihand 524">
                <a:extLst>
                  <a:ext uri="{FF2B5EF4-FFF2-40B4-BE49-F238E27FC236}">
                    <a16:creationId xmlns:a16="http://schemas.microsoft.com/office/drawing/2014/main" id="{A2B04FCD-68BC-46A3-8155-0A0CB6D0331A}"/>
                  </a:ext>
                </a:extLst>
              </p:cNvPr>
              <p:cNvPicPr/>
              <p:nvPr/>
            </p:nvPicPr>
            <p:blipFill>
              <a:blip r:embed="rId857"/>
              <a:stretch>
                <a:fillRect/>
              </a:stretch>
            </p:blipFill>
            <p:spPr>
              <a:xfrm>
                <a:off x="-76460" y="86820"/>
                <a:ext cx="320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26" name="Freihand 525">
                <a:extLst>
                  <a:ext uri="{FF2B5EF4-FFF2-40B4-BE49-F238E27FC236}">
                    <a16:creationId xmlns:a16="http://schemas.microsoft.com/office/drawing/2014/main" id="{A27A2693-AD24-403F-A1B3-DDDD9518A4DD}"/>
                  </a:ext>
                </a:extLst>
              </p14:cNvPr>
              <p14:cNvContentPartPr/>
              <p14:nvPr/>
            </p14:nvContentPartPr>
            <p14:xfrm>
              <a:off x="1392700" y="2458500"/>
              <a:ext cx="101160" cy="119160"/>
            </p14:xfrm>
          </p:contentPart>
        </mc:Choice>
        <mc:Fallback>
          <p:pic>
            <p:nvPicPr>
              <p:cNvPr id="526" name="Freihand 525">
                <a:extLst>
                  <a:ext uri="{FF2B5EF4-FFF2-40B4-BE49-F238E27FC236}">
                    <a16:creationId xmlns:a16="http://schemas.microsoft.com/office/drawing/2014/main" id="{A27A2693-AD24-403F-A1B3-DDDD9518A4DD}"/>
                  </a:ext>
                </a:extLst>
              </p:cNvPr>
              <p:cNvPicPr/>
              <p:nvPr/>
            </p:nvPicPr>
            <p:blipFill>
              <a:blip r:embed="rId859"/>
              <a:stretch>
                <a:fillRect/>
              </a:stretch>
            </p:blipFill>
            <p:spPr>
              <a:xfrm>
                <a:off x="1388380" y="2454180"/>
                <a:ext cx="109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30" name="Freihand 529">
                <a:extLst>
                  <a:ext uri="{FF2B5EF4-FFF2-40B4-BE49-F238E27FC236}">
                    <a16:creationId xmlns:a16="http://schemas.microsoft.com/office/drawing/2014/main" id="{631ABD47-7448-4107-9902-267FD5C93E9F}"/>
                  </a:ext>
                </a:extLst>
              </p14:cNvPr>
              <p14:cNvContentPartPr/>
              <p14:nvPr/>
            </p14:nvContentPartPr>
            <p14:xfrm>
              <a:off x="358420" y="4726860"/>
              <a:ext cx="146880" cy="129960"/>
            </p14:xfrm>
          </p:contentPart>
        </mc:Choice>
        <mc:Fallback>
          <p:pic>
            <p:nvPicPr>
              <p:cNvPr id="530" name="Freihand 529">
                <a:extLst>
                  <a:ext uri="{FF2B5EF4-FFF2-40B4-BE49-F238E27FC236}">
                    <a16:creationId xmlns:a16="http://schemas.microsoft.com/office/drawing/2014/main" id="{631ABD47-7448-4107-9902-267FD5C93E9F}"/>
                  </a:ext>
                </a:extLst>
              </p:cNvPr>
              <p:cNvPicPr/>
              <p:nvPr/>
            </p:nvPicPr>
            <p:blipFill>
              <a:blip r:embed="rId861"/>
              <a:stretch>
                <a:fillRect/>
              </a:stretch>
            </p:blipFill>
            <p:spPr>
              <a:xfrm>
                <a:off x="354100" y="4722540"/>
                <a:ext cx="155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31" name="Freihand 530">
                <a:extLst>
                  <a:ext uri="{FF2B5EF4-FFF2-40B4-BE49-F238E27FC236}">
                    <a16:creationId xmlns:a16="http://schemas.microsoft.com/office/drawing/2014/main" id="{AFC6A3B4-44FE-46EB-A3E1-9E607DDC81AA}"/>
                  </a:ext>
                </a:extLst>
              </p14:cNvPr>
              <p14:cNvContentPartPr/>
              <p14:nvPr/>
            </p14:nvContentPartPr>
            <p14:xfrm>
              <a:off x="525460" y="4808580"/>
              <a:ext cx="20880" cy="83520"/>
            </p14:xfrm>
          </p:contentPart>
        </mc:Choice>
        <mc:Fallback>
          <p:pic>
            <p:nvPicPr>
              <p:cNvPr id="531" name="Freihand 530">
                <a:extLst>
                  <a:ext uri="{FF2B5EF4-FFF2-40B4-BE49-F238E27FC236}">
                    <a16:creationId xmlns:a16="http://schemas.microsoft.com/office/drawing/2014/main" id="{AFC6A3B4-44FE-46EB-A3E1-9E607DDC81AA}"/>
                  </a:ext>
                </a:extLst>
              </p:cNvPr>
              <p:cNvPicPr/>
              <p:nvPr/>
            </p:nvPicPr>
            <p:blipFill>
              <a:blip r:embed="rId863"/>
              <a:stretch>
                <a:fillRect/>
              </a:stretch>
            </p:blipFill>
            <p:spPr>
              <a:xfrm>
                <a:off x="521140" y="4804260"/>
                <a:ext cx="29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32" name="Freihand 531">
                <a:extLst>
                  <a:ext uri="{FF2B5EF4-FFF2-40B4-BE49-F238E27FC236}">
                    <a16:creationId xmlns:a16="http://schemas.microsoft.com/office/drawing/2014/main" id="{24ECBA14-7EB7-47A0-84E2-A5E927D7F47B}"/>
                  </a:ext>
                </a:extLst>
              </p14:cNvPr>
              <p14:cNvContentPartPr/>
              <p14:nvPr/>
            </p14:nvContentPartPr>
            <p14:xfrm>
              <a:off x="611500" y="4706700"/>
              <a:ext cx="57240" cy="114120"/>
            </p14:xfrm>
          </p:contentPart>
        </mc:Choice>
        <mc:Fallback>
          <p:pic>
            <p:nvPicPr>
              <p:cNvPr id="532" name="Freihand 531">
                <a:extLst>
                  <a:ext uri="{FF2B5EF4-FFF2-40B4-BE49-F238E27FC236}">
                    <a16:creationId xmlns:a16="http://schemas.microsoft.com/office/drawing/2014/main" id="{24ECBA14-7EB7-47A0-84E2-A5E927D7F47B}"/>
                  </a:ext>
                </a:extLst>
              </p:cNvPr>
              <p:cNvPicPr/>
              <p:nvPr/>
            </p:nvPicPr>
            <p:blipFill>
              <a:blip r:embed="rId865"/>
              <a:stretch>
                <a:fillRect/>
              </a:stretch>
            </p:blipFill>
            <p:spPr>
              <a:xfrm>
                <a:off x="607180" y="4702380"/>
                <a:ext cx="65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33" name="Freihand 532">
                <a:extLst>
                  <a:ext uri="{FF2B5EF4-FFF2-40B4-BE49-F238E27FC236}">
                    <a16:creationId xmlns:a16="http://schemas.microsoft.com/office/drawing/2014/main" id="{85E85C97-8271-4935-9DA4-3FACCFF47421}"/>
                  </a:ext>
                </a:extLst>
              </p14:cNvPr>
              <p14:cNvContentPartPr/>
              <p14:nvPr/>
            </p14:nvContentPartPr>
            <p14:xfrm>
              <a:off x="722380" y="4711020"/>
              <a:ext cx="82800" cy="110520"/>
            </p14:xfrm>
          </p:contentPart>
        </mc:Choice>
        <mc:Fallback>
          <p:pic>
            <p:nvPicPr>
              <p:cNvPr id="533" name="Freihand 532">
                <a:extLst>
                  <a:ext uri="{FF2B5EF4-FFF2-40B4-BE49-F238E27FC236}">
                    <a16:creationId xmlns:a16="http://schemas.microsoft.com/office/drawing/2014/main" id="{85E85C97-8271-4935-9DA4-3FACCFF47421}"/>
                  </a:ext>
                </a:extLst>
              </p:cNvPr>
              <p:cNvPicPr/>
              <p:nvPr/>
            </p:nvPicPr>
            <p:blipFill>
              <a:blip r:embed="rId867"/>
              <a:stretch>
                <a:fillRect/>
              </a:stretch>
            </p:blipFill>
            <p:spPr>
              <a:xfrm>
                <a:off x="718060" y="4706700"/>
                <a:ext cx="91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34" name="Freihand 533">
                <a:extLst>
                  <a:ext uri="{FF2B5EF4-FFF2-40B4-BE49-F238E27FC236}">
                    <a16:creationId xmlns:a16="http://schemas.microsoft.com/office/drawing/2014/main" id="{DD3CDCF4-2803-470A-9BB9-45350ED50C53}"/>
                  </a:ext>
                </a:extLst>
              </p14:cNvPr>
              <p14:cNvContentPartPr/>
              <p14:nvPr/>
            </p14:nvContentPartPr>
            <p14:xfrm>
              <a:off x="729580" y="4671780"/>
              <a:ext cx="94320" cy="11160"/>
            </p14:xfrm>
          </p:contentPart>
        </mc:Choice>
        <mc:Fallback>
          <p:pic>
            <p:nvPicPr>
              <p:cNvPr id="534" name="Freihand 533">
                <a:extLst>
                  <a:ext uri="{FF2B5EF4-FFF2-40B4-BE49-F238E27FC236}">
                    <a16:creationId xmlns:a16="http://schemas.microsoft.com/office/drawing/2014/main" id="{DD3CDCF4-2803-470A-9BB9-45350ED50C53}"/>
                  </a:ext>
                </a:extLst>
              </p:cNvPr>
              <p:cNvPicPr/>
              <p:nvPr/>
            </p:nvPicPr>
            <p:blipFill>
              <a:blip r:embed="rId869"/>
              <a:stretch>
                <a:fillRect/>
              </a:stretch>
            </p:blipFill>
            <p:spPr>
              <a:xfrm>
                <a:off x="725260" y="4667460"/>
                <a:ext cx="102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36" name="Freihand 535">
                <a:extLst>
                  <a:ext uri="{FF2B5EF4-FFF2-40B4-BE49-F238E27FC236}">
                    <a16:creationId xmlns:a16="http://schemas.microsoft.com/office/drawing/2014/main" id="{A229159D-5706-4A43-8921-5F5FEAE87348}"/>
                  </a:ext>
                </a:extLst>
              </p14:cNvPr>
              <p14:cNvContentPartPr/>
              <p14:nvPr/>
            </p14:nvContentPartPr>
            <p14:xfrm>
              <a:off x="971140" y="4757460"/>
              <a:ext cx="181440" cy="9720"/>
            </p14:xfrm>
          </p:contentPart>
        </mc:Choice>
        <mc:Fallback>
          <p:pic>
            <p:nvPicPr>
              <p:cNvPr id="536" name="Freihand 535">
                <a:extLst>
                  <a:ext uri="{FF2B5EF4-FFF2-40B4-BE49-F238E27FC236}">
                    <a16:creationId xmlns:a16="http://schemas.microsoft.com/office/drawing/2014/main" id="{A229159D-5706-4A43-8921-5F5FEAE87348}"/>
                  </a:ext>
                </a:extLst>
              </p:cNvPr>
              <p:cNvPicPr/>
              <p:nvPr/>
            </p:nvPicPr>
            <p:blipFill>
              <a:blip r:embed="rId871"/>
              <a:stretch>
                <a:fillRect/>
              </a:stretch>
            </p:blipFill>
            <p:spPr>
              <a:xfrm>
                <a:off x="966820" y="4753140"/>
                <a:ext cx="190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37" name="Freihand 536">
                <a:extLst>
                  <a:ext uri="{FF2B5EF4-FFF2-40B4-BE49-F238E27FC236}">
                    <a16:creationId xmlns:a16="http://schemas.microsoft.com/office/drawing/2014/main" id="{48E1E3B8-B658-4542-825F-D50AB319D30A}"/>
                  </a:ext>
                </a:extLst>
              </p14:cNvPr>
              <p14:cNvContentPartPr/>
              <p14:nvPr/>
            </p14:nvContentPartPr>
            <p14:xfrm>
              <a:off x="1335100" y="4671780"/>
              <a:ext cx="114840" cy="134280"/>
            </p14:xfrm>
          </p:contentPart>
        </mc:Choice>
        <mc:Fallback>
          <p:pic>
            <p:nvPicPr>
              <p:cNvPr id="537" name="Freihand 536">
                <a:extLst>
                  <a:ext uri="{FF2B5EF4-FFF2-40B4-BE49-F238E27FC236}">
                    <a16:creationId xmlns:a16="http://schemas.microsoft.com/office/drawing/2014/main" id="{48E1E3B8-B658-4542-825F-D50AB319D30A}"/>
                  </a:ext>
                </a:extLst>
              </p:cNvPr>
              <p:cNvPicPr/>
              <p:nvPr/>
            </p:nvPicPr>
            <p:blipFill>
              <a:blip r:embed="rId873"/>
              <a:stretch>
                <a:fillRect/>
              </a:stretch>
            </p:blipFill>
            <p:spPr>
              <a:xfrm>
                <a:off x="1330780" y="4667460"/>
                <a:ext cx="123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38" name="Freihand 537">
                <a:extLst>
                  <a:ext uri="{FF2B5EF4-FFF2-40B4-BE49-F238E27FC236}">
                    <a16:creationId xmlns:a16="http://schemas.microsoft.com/office/drawing/2014/main" id="{D83609A5-95C2-4D8F-8F07-478EC9861B19}"/>
                  </a:ext>
                </a:extLst>
              </p14:cNvPr>
              <p14:cNvContentPartPr/>
              <p14:nvPr/>
            </p14:nvContentPartPr>
            <p14:xfrm>
              <a:off x="1309540" y="4672860"/>
              <a:ext cx="168840" cy="118080"/>
            </p14:xfrm>
          </p:contentPart>
        </mc:Choice>
        <mc:Fallback>
          <p:pic>
            <p:nvPicPr>
              <p:cNvPr id="538" name="Freihand 537">
                <a:extLst>
                  <a:ext uri="{FF2B5EF4-FFF2-40B4-BE49-F238E27FC236}">
                    <a16:creationId xmlns:a16="http://schemas.microsoft.com/office/drawing/2014/main" id="{D83609A5-95C2-4D8F-8F07-478EC9861B19}"/>
                  </a:ext>
                </a:extLst>
              </p:cNvPr>
              <p:cNvPicPr/>
              <p:nvPr/>
            </p:nvPicPr>
            <p:blipFill>
              <a:blip r:embed="rId875"/>
              <a:stretch>
                <a:fillRect/>
              </a:stretch>
            </p:blipFill>
            <p:spPr>
              <a:xfrm>
                <a:off x="1305220" y="4668540"/>
                <a:ext cx="177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39" name="Freihand 538">
                <a:extLst>
                  <a:ext uri="{FF2B5EF4-FFF2-40B4-BE49-F238E27FC236}">
                    <a16:creationId xmlns:a16="http://schemas.microsoft.com/office/drawing/2014/main" id="{6F884CB1-956F-4EE3-A1E4-F4AC92441A90}"/>
                  </a:ext>
                </a:extLst>
              </p14:cNvPr>
              <p14:cNvContentPartPr/>
              <p14:nvPr/>
            </p14:nvContentPartPr>
            <p14:xfrm>
              <a:off x="448060" y="4875900"/>
              <a:ext cx="1104840" cy="60840"/>
            </p14:xfrm>
          </p:contentPart>
        </mc:Choice>
        <mc:Fallback>
          <p:pic>
            <p:nvPicPr>
              <p:cNvPr id="539" name="Freihand 538">
                <a:extLst>
                  <a:ext uri="{FF2B5EF4-FFF2-40B4-BE49-F238E27FC236}">
                    <a16:creationId xmlns:a16="http://schemas.microsoft.com/office/drawing/2014/main" id="{6F884CB1-956F-4EE3-A1E4-F4AC92441A90}"/>
                  </a:ext>
                </a:extLst>
              </p:cNvPr>
              <p:cNvPicPr/>
              <p:nvPr/>
            </p:nvPicPr>
            <p:blipFill>
              <a:blip r:embed="rId877"/>
              <a:stretch>
                <a:fillRect/>
              </a:stretch>
            </p:blipFill>
            <p:spPr>
              <a:xfrm>
                <a:off x="443740" y="4871580"/>
                <a:ext cx="1113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40" name="Freihand 539">
                <a:extLst>
                  <a:ext uri="{FF2B5EF4-FFF2-40B4-BE49-F238E27FC236}">
                    <a16:creationId xmlns:a16="http://schemas.microsoft.com/office/drawing/2014/main" id="{79FA27DE-9613-4137-92B8-6428D4DA600B}"/>
                  </a:ext>
                </a:extLst>
              </p14:cNvPr>
              <p14:cNvContentPartPr/>
              <p14:nvPr/>
            </p14:nvContentPartPr>
            <p14:xfrm>
              <a:off x="937300" y="5026020"/>
              <a:ext cx="148680" cy="144360"/>
            </p14:xfrm>
          </p:contentPart>
        </mc:Choice>
        <mc:Fallback>
          <p:pic>
            <p:nvPicPr>
              <p:cNvPr id="540" name="Freihand 539">
                <a:extLst>
                  <a:ext uri="{FF2B5EF4-FFF2-40B4-BE49-F238E27FC236}">
                    <a16:creationId xmlns:a16="http://schemas.microsoft.com/office/drawing/2014/main" id="{79FA27DE-9613-4137-92B8-6428D4DA600B}"/>
                  </a:ext>
                </a:extLst>
              </p:cNvPr>
              <p:cNvPicPr/>
              <p:nvPr/>
            </p:nvPicPr>
            <p:blipFill>
              <a:blip r:embed="rId879"/>
              <a:stretch>
                <a:fillRect/>
              </a:stretch>
            </p:blipFill>
            <p:spPr>
              <a:xfrm>
                <a:off x="932980" y="5021700"/>
                <a:ext cx="157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41" name="Freihand 540">
                <a:extLst>
                  <a:ext uri="{FF2B5EF4-FFF2-40B4-BE49-F238E27FC236}">
                    <a16:creationId xmlns:a16="http://schemas.microsoft.com/office/drawing/2014/main" id="{266CB243-0571-44B8-BD5F-27773E38FAC8}"/>
                  </a:ext>
                </a:extLst>
              </p14:cNvPr>
              <p14:cNvContentPartPr/>
              <p14:nvPr/>
            </p14:nvContentPartPr>
            <p14:xfrm>
              <a:off x="942700" y="5003700"/>
              <a:ext cx="203400" cy="151920"/>
            </p14:xfrm>
          </p:contentPart>
        </mc:Choice>
        <mc:Fallback>
          <p:pic>
            <p:nvPicPr>
              <p:cNvPr id="541" name="Freihand 540">
                <a:extLst>
                  <a:ext uri="{FF2B5EF4-FFF2-40B4-BE49-F238E27FC236}">
                    <a16:creationId xmlns:a16="http://schemas.microsoft.com/office/drawing/2014/main" id="{266CB243-0571-44B8-BD5F-27773E38FAC8}"/>
                  </a:ext>
                </a:extLst>
              </p:cNvPr>
              <p:cNvPicPr/>
              <p:nvPr/>
            </p:nvPicPr>
            <p:blipFill>
              <a:blip r:embed="rId881"/>
              <a:stretch>
                <a:fillRect/>
              </a:stretch>
            </p:blipFill>
            <p:spPr>
              <a:xfrm>
                <a:off x="938380" y="4999380"/>
                <a:ext cx="2120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43" name="Freihand 542">
                <a:extLst>
                  <a:ext uri="{FF2B5EF4-FFF2-40B4-BE49-F238E27FC236}">
                    <a16:creationId xmlns:a16="http://schemas.microsoft.com/office/drawing/2014/main" id="{98FD085F-3AEF-4C23-BB88-8E4F3323F51C}"/>
                  </a:ext>
                </a:extLst>
              </p14:cNvPr>
              <p14:cNvContentPartPr/>
              <p14:nvPr/>
            </p14:nvContentPartPr>
            <p14:xfrm>
              <a:off x="1739380" y="4881300"/>
              <a:ext cx="175320" cy="20880"/>
            </p14:xfrm>
          </p:contentPart>
        </mc:Choice>
        <mc:Fallback>
          <p:pic>
            <p:nvPicPr>
              <p:cNvPr id="543" name="Freihand 542">
                <a:extLst>
                  <a:ext uri="{FF2B5EF4-FFF2-40B4-BE49-F238E27FC236}">
                    <a16:creationId xmlns:a16="http://schemas.microsoft.com/office/drawing/2014/main" id="{98FD085F-3AEF-4C23-BB88-8E4F3323F51C}"/>
                  </a:ext>
                </a:extLst>
              </p:cNvPr>
              <p:cNvPicPr/>
              <p:nvPr/>
            </p:nvPicPr>
            <p:blipFill>
              <a:blip r:embed="rId883"/>
              <a:stretch>
                <a:fillRect/>
              </a:stretch>
            </p:blipFill>
            <p:spPr>
              <a:xfrm>
                <a:off x="1735060" y="4876980"/>
                <a:ext cx="183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44" name="Freihand 543">
                <a:extLst>
                  <a:ext uri="{FF2B5EF4-FFF2-40B4-BE49-F238E27FC236}">
                    <a16:creationId xmlns:a16="http://schemas.microsoft.com/office/drawing/2014/main" id="{6D232A2B-9E31-48D6-90A1-EB7DB3859ED9}"/>
                  </a:ext>
                </a:extLst>
              </p14:cNvPr>
              <p14:cNvContentPartPr/>
              <p14:nvPr/>
            </p14:nvContentPartPr>
            <p14:xfrm>
              <a:off x="1775740" y="4920540"/>
              <a:ext cx="153720" cy="10440"/>
            </p14:xfrm>
          </p:contentPart>
        </mc:Choice>
        <mc:Fallback>
          <p:pic>
            <p:nvPicPr>
              <p:cNvPr id="544" name="Freihand 543">
                <a:extLst>
                  <a:ext uri="{FF2B5EF4-FFF2-40B4-BE49-F238E27FC236}">
                    <a16:creationId xmlns:a16="http://schemas.microsoft.com/office/drawing/2014/main" id="{6D232A2B-9E31-48D6-90A1-EB7DB3859ED9}"/>
                  </a:ext>
                </a:extLst>
              </p:cNvPr>
              <p:cNvPicPr/>
              <p:nvPr/>
            </p:nvPicPr>
            <p:blipFill>
              <a:blip r:embed="rId885"/>
              <a:stretch>
                <a:fillRect/>
              </a:stretch>
            </p:blipFill>
            <p:spPr>
              <a:xfrm>
                <a:off x="1771420" y="4916220"/>
                <a:ext cx="162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45" name="Freihand 544">
                <a:extLst>
                  <a:ext uri="{FF2B5EF4-FFF2-40B4-BE49-F238E27FC236}">
                    <a16:creationId xmlns:a16="http://schemas.microsoft.com/office/drawing/2014/main" id="{6575B9CF-7A26-4C00-BEED-3A840BF906FB}"/>
                  </a:ext>
                </a:extLst>
              </p14:cNvPr>
              <p14:cNvContentPartPr/>
              <p14:nvPr/>
            </p14:nvContentPartPr>
            <p14:xfrm>
              <a:off x="2120620" y="4663140"/>
              <a:ext cx="151920" cy="123840"/>
            </p14:xfrm>
          </p:contentPart>
        </mc:Choice>
        <mc:Fallback>
          <p:pic>
            <p:nvPicPr>
              <p:cNvPr id="545" name="Freihand 544">
                <a:extLst>
                  <a:ext uri="{FF2B5EF4-FFF2-40B4-BE49-F238E27FC236}">
                    <a16:creationId xmlns:a16="http://schemas.microsoft.com/office/drawing/2014/main" id="{6575B9CF-7A26-4C00-BEED-3A840BF906FB}"/>
                  </a:ext>
                </a:extLst>
              </p:cNvPr>
              <p:cNvPicPr/>
              <p:nvPr/>
            </p:nvPicPr>
            <p:blipFill>
              <a:blip r:embed="rId887"/>
              <a:stretch>
                <a:fillRect/>
              </a:stretch>
            </p:blipFill>
            <p:spPr>
              <a:xfrm>
                <a:off x="2116300" y="4658820"/>
                <a:ext cx="160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46" name="Freihand 545">
                <a:extLst>
                  <a:ext uri="{FF2B5EF4-FFF2-40B4-BE49-F238E27FC236}">
                    <a16:creationId xmlns:a16="http://schemas.microsoft.com/office/drawing/2014/main" id="{78E941DF-4CDC-4257-951E-85FEFA8F6821}"/>
                  </a:ext>
                </a:extLst>
              </p14:cNvPr>
              <p14:cNvContentPartPr/>
              <p14:nvPr/>
            </p14:nvContentPartPr>
            <p14:xfrm>
              <a:off x="2273620" y="4731180"/>
              <a:ext cx="32400" cy="101880"/>
            </p14:xfrm>
          </p:contentPart>
        </mc:Choice>
        <mc:Fallback>
          <p:pic>
            <p:nvPicPr>
              <p:cNvPr id="546" name="Freihand 545">
                <a:extLst>
                  <a:ext uri="{FF2B5EF4-FFF2-40B4-BE49-F238E27FC236}">
                    <a16:creationId xmlns:a16="http://schemas.microsoft.com/office/drawing/2014/main" id="{78E941DF-4CDC-4257-951E-85FEFA8F6821}"/>
                  </a:ext>
                </a:extLst>
              </p:cNvPr>
              <p:cNvPicPr/>
              <p:nvPr/>
            </p:nvPicPr>
            <p:blipFill>
              <a:blip r:embed="rId889"/>
              <a:stretch>
                <a:fillRect/>
              </a:stretch>
            </p:blipFill>
            <p:spPr>
              <a:xfrm>
                <a:off x="2269300" y="4726860"/>
                <a:ext cx="41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47" name="Freihand 546">
                <a:extLst>
                  <a:ext uri="{FF2B5EF4-FFF2-40B4-BE49-F238E27FC236}">
                    <a16:creationId xmlns:a16="http://schemas.microsoft.com/office/drawing/2014/main" id="{C6A7D978-65CB-4D73-B74E-3B88A392597C}"/>
                  </a:ext>
                </a:extLst>
              </p14:cNvPr>
              <p14:cNvContentPartPr/>
              <p14:nvPr/>
            </p14:nvContentPartPr>
            <p14:xfrm>
              <a:off x="2358940" y="4668900"/>
              <a:ext cx="68400" cy="111600"/>
            </p14:xfrm>
          </p:contentPart>
        </mc:Choice>
        <mc:Fallback>
          <p:pic>
            <p:nvPicPr>
              <p:cNvPr id="547" name="Freihand 546">
                <a:extLst>
                  <a:ext uri="{FF2B5EF4-FFF2-40B4-BE49-F238E27FC236}">
                    <a16:creationId xmlns:a16="http://schemas.microsoft.com/office/drawing/2014/main" id="{C6A7D978-65CB-4D73-B74E-3B88A392597C}"/>
                  </a:ext>
                </a:extLst>
              </p:cNvPr>
              <p:cNvPicPr/>
              <p:nvPr/>
            </p:nvPicPr>
            <p:blipFill>
              <a:blip r:embed="rId891"/>
              <a:stretch>
                <a:fillRect/>
              </a:stretch>
            </p:blipFill>
            <p:spPr>
              <a:xfrm>
                <a:off x="2354620" y="4664580"/>
                <a:ext cx="77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48" name="Freihand 547">
                <a:extLst>
                  <a:ext uri="{FF2B5EF4-FFF2-40B4-BE49-F238E27FC236}">
                    <a16:creationId xmlns:a16="http://schemas.microsoft.com/office/drawing/2014/main" id="{FEF11B6D-6FA5-4933-869D-E521B00290A1}"/>
                  </a:ext>
                </a:extLst>
              </p14:cNvPr>
              <p14:cNvContentPartPr/>
              <p14:nvPr/>
            </p14:nvContentPartPr>
            <p14:xfrm>
              <a:off x="2490340" y="4676100"/>
              <a:ext cx="71280" cy="90000"/>
            </p14:xfrm>
          </p:contentPart>
        </mc:Choice>
        <mc:Fallback>
          <p:pic>
            <p:nvPicPr>
              <p:cNvPr id="548" name="Freihand 547">
                <a:extLst>
                  <a:ext uri="{FF2B5EF4-FFF2-40B4-BE49-F238E27FC236}">
                    <a16:creationId xmlns:a16="http://schemas.microsoft.com/office/drawing/2014/main" id="{FEF11B6D-6FA5-4933-869D-E521B00290A1}"/>
                  </a:ext>
                </a:extLst>
              </p:cNvPr>
              <p:cNvPicPr/>
              <p:nvPr/>
            </p:nvPicPr>
            <p:blipFill>
              <a:blip r:embed="rId893"/>
              <a:stretch>
                <a:fillRect/>
              </a:stretch>
            </p:blipFill>
            <p:spPr>
              <a:xfrm>
                <a:off x="2486020" y="4671780"/>
                <a:ext cx="79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49" name="Freihand 548">
                <a:extLst>
                  <a:ext uri="{FF2B5EF4-FFF2-40B4-BE49-F238E27FC236}">
                    <a16:creationId xmlns:a16="http://schemas.microsoft.com/office/drawing/2014/main" id="{43924743-850B-4187-99DE-DFA37C9E5FC0}"/>
                  </a:ext>
                </a:extLst>
              </p14:cNvPr>
              <p14:cNvContentPartPr/>
              <p14:nvPr/>
            </p14:nvContentPartPr>
            <p14:xfrm>
              <a:off x="2505460" y="4634700"/>
              <a:ext cx="69840" cy="9720"/>
            </p14:xfrm>
          </p:contentPart>
        </mc:Choice>
        <mc:Fallback>
          <p:pic>
            <p:nvPicPr>
              <p:cNvPr id="549" name="Freihand 548">
                <a:extLst>
                  <a:ext uri="{FF2B5EF4-FFF2-40B4-BE49-F238E27FC236}">
                    <a16:creationId xmlns:a16="http://schemas.microsoft.com/office/drawing/2014/main" id="{43924743-850B-4187-99DE-DFA37C9E5FC0}"/>
                  </a:ext>
                </a:extLst>
              </p:cNvPr>
              <p:cNvPicPr/>
              <p:nvPr/>
            </p:nvPicPr>
            <p:blipFill>
              <a:blip r:embed="rId895"/>
              <a:stretch>
                <a:fillRect/>
              </a:stretch>
            </p:blipFill>
            <p:spPr>
              <a:xfrm>
                <a:off x="2501140" y="4630380"/>
                <a:ext cx="78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50" name="Freihand 549">
                <a:extLst>
                  <a:ext uri="{FF2B5EF4-FFF2-40B4-BE49-F238E27FC236}">
                    <a16:creationId xmlns:a16="http://schemas.microsoft.com/office/drawing/2014/main" id="{128011D5-9189-4649-92BD-109F0A111AB3}"/>
                  </a:ext>
                </a:extLst>
              </p14:cNvPr>
              <p14:cNvContentPartPr/>
              <p14:nvPr/>
            </p14:nvContentPartPr>
            <p14:xfrm>
              <a:off x="2141500" y="4832340"/>
              <a:ext cx="459000" cy="41400"/>
            </p14:xfrm>
          </p:contentPart>
        </mc:Choice>
        <mc:Fallback>
          <p:pic>
            <p:nvPicPr>
              <p:cNvPr id="550" name="Freihand 549">
                <a:extLst>
                  <a:ext uri="{FF2B5EF4-FFF2-40B4-BE49-F238E27FC236}">
                    <a16:creationId xmlns:a16="http://schemas.microsoft.com/office/drawing/2014/main" id="{128011D5-9189-4649-92BD-109F0A111AB3}"/>
                  </a:ext>
                </a:extLst>
              </p:cNvPr>
              <p:cNvPicPr/>
              <p:nvPr/>
            </p:nvPicPr>
            <p:blipFill>
              <a:blip r:embed="rId897"/>
              <a:stretch>
                <a:fillRect/>
              </a:stretch>
            </p:blipFill>
            <p:spPr>
              <a:xfrm>
                <a:off x="2137180" y="4828020"/>
                <a:ext cx="4676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51" name="Freihand 550">
                <a:extLst>
                  <a:ext uri="{FF2B5EF4-FFF2-40B4-BE49-F238E27FC236}">
                    <a16:creationId xmlns:a16="http://schemas.microsoft.com/office/drawing/2014/main" id="{09A8B898-B043-49AB-8EC0-C3EB752F7E2A}"/>
                  </a:ext>
                </a:extLst>
              </p14:cNvPr>
              <p14:cNvContentPartPr/>
              <p14:nvPr/>
            </p14:nvContentPartPr>
            <p14:xfrm>
              <a:off x="2275060" y="4961220"/>
              <a:ext cx="118800" cy="141840"/>
            </p14:xfrm>
          </p:contentPart>
        </mc:Choice>
        <mc:Fallback>
          <p:pic>
            <p:nvPicPr>
              <p:cNvPr id="551" name="Freihand 550">
                <a:extLst>
                  <a:ext uri="{FF2B5EF4-FFF2-40B4-BE49-F238E27FC236}">
                    <a16:creationId xmlns:a16="http://schemas.microsoft.com/office/drawing/2014/main" id="{09A8B898-B043-49AB-8EC0-C3EB752F7E2A}"/>
                  </a:ext>
                </a:extLst>
              </p:cNvPr>
              <p:cNvPicPr/>
              <p:nvPr/>
            </p:nvPicPr>
            <p:blipFill>
              <a:blip r:embed="rId899"/>
              <a:stretch>
                <a:fillRect/>
              </a:stretch>
            </p:blipFill>
            <p:spPr>
              <a:xfrm>
                <a:off x="2270740" y="4956900"/>
                <a:ext cx="127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52" name="Freihand 551">
                <a:extLst>
                  <a:ext uri="{FF2B5EF4-FFF2-40B4-BE49-F238E27FC236}">
                    <a16:creationId xmlns:a16="http://schemas.microsoft.com/office/drawing/2014/main" id="{C63C010E-C072-439D-86EC-94DE3C8E65B2}"/>
                  </a:ext>
                </a:extLst>
              </p14:cNvPr>
              <p14:cNvContentPartPr/>
              <p14:nvPr/>
            </p14:nvContentPartPr>
            <p14:xfrm>
              <a:off x="2271820" y="4974180"/>
              <a:ext cx="176400" cy="86040"/>
            </p14:xfrm>
          </p:contentPart>
        </mc:Choice>
        <mc:Fallback>
          <p:pic>
            <p:nvPicPr>
              <p:cNvPr id="552" name="Freihand 551">
                <a:extLst>
                  <a:ext uri="{FF2B5EF4-FFF2-40B4-BE49-F238E27FC236}">
                    <a16:creationId xmlns:a16="http://schemas.microsoft.com/office/drawing/2014/main" id="{C63C010E-C072-439D-86EC-94DE3C8E65B2}"/>
                  </a:ext>
                </a:extLst>
              </p:cNvPr>
              <p:cNvPicPr/>
              <p:nvPr/>
            </p:nvPicPr>
            <p:blipFill>
              <a:blip r:embed="rId901"/>
              <a:stretch>
                <a:fillRect/>
              </a:stretch>
            </p:blipFill>
            <p:spPr>
              <a:xfrm>
                <a:off x="2267500" y="4969860"/>
                <a:ext cx="185040" cy="94680"/>
              </a:xfrm>
              <a:prstGeom prst="rect">
                <a:avLst/>
              </a:prstGeom>
            </p:spPr>
          </p:pic>
        </mc:Fallback>
      </mc:AlternateContent>
      <p:grpSp>
        <p:nvGrpSpPr>
          <p:cNvPr id="566" name="Gruppieren 565">
            <a:extLst>
              <a:ext uri="{FF2B5EF4-FFF2-40B4-BE49-F238E27FC236}">
                <a16:creationId xmlns:a16="http://schemas.microsoft.com/office/drawing/2014/main" id="{0FCC72DE-9C6F-4C77-80D8-88E2DE557A8B}"/>
              </a:ext>
            </a:extLst>
          </p:cNvPr>
          <p:cNvGrpSpPr/>
          <p:nvPr/>
        </p:nvGrpSpPr>
        <p:grpSpPr>
          <a:xfrm>
            <a:off x="2794540" y="4659540"/>
            <a:ext cx="1765440" cy="261720"/>
            <a:chOff x="2794540" y="4659540"/>
            <a:chExt cx="1765440" cy="261720"/>
          </a:xfrm>
        </p:grpSpPr>
        <mc:AlternateContent xmlns:mc="http://schemas.openxmlformats.org/markup-compatibility/2006">
          <mc:Choice xmlns:p14="http://schemas.microsoft.com/office/powerpoint/2010/main" Requires="p14">
            <p:contentPart p14:bwMode="auto" r:id="rId902">
              <p14:nvContentPartPr>
                <p14:cNvPr id="553" name="Freihand 552">
                  <a:extLst>
                    <a:ext uri="{FF2B5EF4-FFF2-40B4-BE49-F238E27FC236}">
                      <a16:creationId xmlns:a16="http://schemas.microsoft.com/office/drawing/2014/main" id="{171B7E33-05BE-4832-AD0F-9B19D522D7D9}"/>
                    </a:ext>
                  </a:extLst>
                </p14:cNvPr>
                <p14:cNvContentPartPr/>
                <p14:nvPr/>
              </p14:nvContentPartPr>
              <p14:xfrm>
                <a:off x="2794540" y="4848540"/>
                <a:ext cx="149760" cy="5040"/>
              </p14:xfrm>
            </p:contentPart>
          </mc:Choice>
          <mc:Fallback>
            <p:pic>
              <p:nvPicPr>
                <p:cNvPr id="553" name="Freihand 552">
                  <a:extLst>
                    <a:ext uri="{FF2B5EF4-FFF2-40B4-BE49-F238E27FC236}">
                      <a16:creationId xmlns:a16="http://schemas.microsoft.com/office/drawing/2014/main" id="{171B7E33-05BE-4832-AD0F-9B19D522D7D9}"/>
                    </a:ext>
                  </a:extLst>
                </p:cNvPr>
                <p:cNvPicPr/>
                <p:nvPr/>
              </p:nvPicPr>
              <p:blipFill>
                <a:blip r:embed="rId903"/>
                <a:stretch>
                  <a:fillRect/>
                </a:stretch>
              </p:blipFill>
              <p:spPr>
                <a:xfrm>
                  <a:off x="2790220" y="4844220"/>
                  <a:ext cx="158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54" name="Freihand 553">
                  <a:extLst>
                    <a:ext uri="{FF2B5EF4-FFF2-40B4-BE49-F238E27FC236}">
                      <a16:creationId xmlns:a16="http://schemas.microsoft.com/office/drawing/2014/main" id="{5ECDC7BA-CBEE-4D81-A16E-91175DDF43AE}"/>
                    </a:ext>
                  </a:extLst>
                </p14:cNvPr>
                <p14:cNvContentPartPr/>
                <p14:nvPr/>
              </p14:nvContentPartPr>
              <p14:xfrm>
                <a:off x="3088660" y="4730100"/>
                <a:ext cx="160200" cy="191160"/>
              </p14:xfrm>
            </p:contentPart>
          </mc:Choice>
          <mc:Fallback>
            <p:pic>
              <p:nvPicPr>
                <p:cNvPr id="554" name="Freihand 553">
                  <a:extLst>
                    <a:ext uri="{FF2B5EF4-FFF2-40B4-BE49-F238E27FC236}">
                      <a16:creationId xmlns:a16="http://schemas.microsoft.com/office/drawing/2014/main" id="{5ECDC7BA-CBEE-4D81-A16E-91175DDF43AE}"/>
                    </a:ext>
                  </a:extLst>
                </p:cNvPr>
                <p:cNvPicPr/>
                <p:nvPr/>
              </p:nvPicPr>
              <p:blipFill>
                <a:blip r:embed="rId905"/>
                <a:stretch>
                  <a:fillRect/>
                </a:stretch>
              </p:blipFill>
              <p:spPr>
                <a:xfrm>
                  <a:off x="3084340" y="4725780"/>
                  <a:ext cx="168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55" name="Freihand 554">
                  <a:extLst>
                    <a:ext uri="{FF2B5EF4-FFF2-40B4-BE49-F238E27FC236}">
                      <a16:creationId xmlns:a16="http://schemas.microsoft.com/office/drawing/2014/main" id="{A4C20158-9BB0-4AA0-88C0-76DE3D995005}"/>
                    </a:ext>
                  </a:extLst>
                </p14:cNvPr>
                <p14:cNvContentPartPr/>
                <p14:nvPr/>
              </p14:nvContentPartPr>
              <p14:xfrm>
                <a:off x="3413380" y="4809660"/>
                <a:ext cx="205560" cy="20160"/>
              </p14:xfrm>
            </p:contentPart>
          </mc:Choice>
          <mc:Fallback>
            <p:pic>
              <p:nvPicPr>
                <p:cNvPr id="555" name="Freihand 554">
                  <a:extLst>
                    <a:ext uri="{FF2B5EF4-FFF2-40B4-BE49-F238E27FC236}">
                      <a16:creationId xmlns:a16="http://schemas.microsoft.com/office/drawing/2014/main" id="{A4C20158-9BB0-4AA0-88C0-76DE3D995005}"/>
                    </a:ext>
                  </a:extLst>
                </p:cNvPr>
                <p:cNvPicPr/>
                <p:nvPr/>
              </p:nvPicPr>
              <p:blipFill>
                <a:blip r:embed="rId907"/>
                <a:stretch>
                  <a:fillRect/>
                </a:stretch>
              </p:blipFill>
              <p:spPr>
                <a:xfrm>
                  <a:off x="3409060" y="4805340"/>
                  <a:ext cx="214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56" name="Freihand 555">
                  <a:extLst>
                    <a:ext uri="{FF2B5EF4-FFF2-40B4-BE49-F238E27FC236}">
                      <a16:creationId xmlns:a16="http://schemas.microsoft.com/office/drawing/2014/main" id="{497516E0-27DC-4244-9553-90956314FC37}"/>
                    </a:ext>
                  </a:extLst>
                </p14:cNvPr>
                <p14:cNvContentPartPr/>
                <p14:nvPr/>
              </p14:nvContentPartPr>
              <p14:xfrm>
                <a:off x="3447940" y="4857180"/>
                <a:ext cx="165240" cy="11160"/>
              </p14:xfrm>
            </p:contentPart>
          </mc:Choice>
          <mc:Fallback>
            <p:pic>
              <p:nvPicPr>
                <p:cNvPr id="556" name="Freihand 555">
                  <a:extLst>
                    <a:ext uri="{FF2B5EF4-FFF2-40B4-BE49-F238E27FC236}">
                      <a16:creationId xmlns:a16="http://schemas.microsoft.com/office/drawing/2014/main" id="{497516E0-27DC-4244-9553-90956314FC37}"/>
                    </a:ext>
                  </a:extLst>
                </p:cNvPr>
                <p:cNvPicPr/>
                <p:nvPr/>
              </p:nvPicPr>
              <p:blipFill>
                <a:blip r:embed="rId909"/>
                <a:stretch>
                  <a:fillRect/>
                </a:stretch>
              </p:blipFill>
              <p:spPr>
                <a:xfrm>
                  <a:off x="3443620" y="4852860"/>
                  <a:ext cx="1738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58" name="Freihand 557">
                  <a:extLst>
                    <a:ext uri="{FF2B5EF4-FFF2-40B4-BE49-F238E27FC236}">
                      <a16:creationId xmlns:a16="http://schemas.microsoft.com/office/drawing/2014/main" id="{E78354AC-00E4-4378-845E-8EA5F27D6955}"/>
                    </a:ext>
                  </a:extLst>
                </p14:cNvPr>
                <p14:cNvContentPartPr/>
                <p14:nvPr/>
              </p14:nvContentPartPr>
              <p14:xfrm>
                <a:off x="3770860" y="4706700"/>
                <a:ext cx="201960" cy="136440"/>
              </p14:xfrm>
            </p:contentPart>
          </mc:Choice>
          <mc:Fallback>
            <p:pic>
              <p:nvPicPr>
                <p:cNvPr id="558" name="Freihand 557">
                  <a:extLst>
                    <a:ext uri="{FF2B5EF4-FFF2-40B4-BE49-F238E27FC236}">
                      <a16:creationId xmlns:a16="http://schemas.microsoft.com/office/drawing/2014/main" id="{E78354AC-00E4-4378-845E-8EA5F27D6955}"/>
                    </a:ext>
                  </a:extLst>
                </p:cNvPr>
                <p:cNvPicPr/>
                <p:nvPr/>
              </p:nvPicPr>
              <p:blipFill>
                <a:blip r:embed="rId911"/>
                <a:stretch>
                  <a:fillRect/>
                </a:stretch>
              </p:blipFill>
              <p:spPr>
                <a:xfrm>
                  <a:off x="3766540" y="4702380"/>
                  <a:ext cx="2106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59" name="Freihand 558">
                  <a:extLst>
                    <a:ext uri="{FF2B5EF4-FFF2-40B4-BE49-F238E27FC236}">
                      <a16:creationId xmlns:a16="http://schemas.microsoft.com/office/drawing/2014/main" id="{790A2FE6-A7D7-4ECC-B066-C7296D236EF6}"/>
                    </a:ext>
                  </a:extLst>
                </p14:cNvPr>
                <p14:cNvContentPartPr/>
                <p14:nvPr/>
              </p14:nvContentPartPr>
              <p14:xfrm>
                <a:off x="4061380" y="4689060"/>
                <a:ext cx="23760" cy="123480"/>
              </p14:xfrm>
            </p:contentPart>
          </mc:Choice>
          <mc:Fallback>
            <p:pic>
              <p:nvPicPr>
                <p:cNvPr id="559" name="Freihand 558">
                  <a:extLst>
                    <a:ext uri="{FF2B5EF4-FFF2-40B4-BE49-F238E27FC236}">
                      <a16:creationId xmlns:a16="http://schemas.microsoft.com/office/drawing/2014/main" id="{790A2FE6-A7D7-4ECC-B066-C7296D236EF6}"/>
                    </a:ext>
                  </a:extLst>
                </p:cNvPr>
                <p:cNvPicPr/>
                <p:nvPr/>
              </p:nvPicPr>
              <p:blipFill>
                <a:blip r:embed="rId913"/>
                <a:stretch>
                  <a:fillRect/>
                </a:stretch>
              </p:blipFill>
              <p:spPr>
                <a:xfrm>
                  <a:off x="4057060" y="4684740"/>
                  <a:ext cx="32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60" name="Freihand 559">
                  <a:extLst>
                    <a:ext uri="{FF2B5EF4-FFF2-40B4-BE49-F238E27FC236}">
                      <a16:creationId xmlns:a16="http://schemas.microsoft.com/office/drawing/2014/main" id="{F3380065-37E5-4178-A2DB-7E71EE0EB89C}"/>
                    </a:ext>
                  </a:extLst>
                </p14:cNvPr>
                <p14:cNvContentPartPr/>
                <p14:nvPr/>
              </p14:nvContentPartPr>
              <p14:xfrm>
                <a:off x="3996940" y="4659540"/>
                <a:ext cx="184320" cy="182160"/>
              </p14:xfrm>
            </p:contentPart>
          </mc:Choice>
          <mc:Fallback>
            <p:pic>
              <p:nvPicPr>
                <p:cNvPr id="560" name="Freihand 559">
                  <a:extLst>
                    <a:ext uri="{FF2B5EF4-FFF2-40B4-BE49-F238E27FC236}">
                      <a16:creationId xmlns:a16="http://schemas.microsoft.com/office/drawing/2014/main" id="{F3380065-37E5-4178-A2DB-7E71EE0EB89C}"/>
                    </a:ext>
                  </a:extLst>
                </p:cNvPr>
                <p:cNvPicPr/>
                <p:nvPr/>
              </p:nvPicPr>
              <p:blipFill>
                <a:blip r:embed="rId915"/>
                <a:stretch>
                  <a:fillRect/>
                </a:stretch>
              </p:blipFill>
              <p:spPr>
                <a:xfrm>
                  <a:off x="3992620" y="4655220"/>
                  <a:ext cx="1929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62" name="Freihand 561">
                  <a:extLst>
                    <a:ext uri="{FF2B5EF4-FFF2-40B4-BE49-F238E27FC236}">
                      <a16:creationId xmlns:a16="http://schemas.microsoft.com/office/drawing/2014/main" id="{637BD01A-7BC6-4E26-989D-BF204E62EF64}"/>
                    </a:ext>
                  </a:extLst>
                </p14:cNvPr>
                <p14:cNvContentPartPr/>
                <p14:nvPr/>
              </p14:nvContentPartPr>
              <p14:xfrm>
                <a:off x="4253260" y="4715340"/>
                <a:ext cx="112320" cy="21240"/>
              </p14:xfrm>
            </p:contentPart>
          </mc:Choice>
          <mc:Fallback>
            <p:pic>
              <p:nvPicPr>
                <p:cNvPr id="562" name="Freihand 561">
                  <a:extLst>
                    <a:ext uri="{FF2B5EF4-FFF2-40B4-BE49-F238E27FC236}">
                      <a16:creationId xmlns:a16="http://schemas.microsoft.com/office/drawing/2014/main" id="{637BD01A-7BC6-4E26-989D-BF204E62EF64}"/>
                    </a:ext>
                  </a:extLst>
                </p:cNvPr>
                <p:cNvPicPr/>
                <p:nvPr/>
              </p:nvPicPr>
              <p:blipFill>
                <a:blip r:embed="rId917"/>
                <a:stretch>
                  <a:fillRect/>
                </a:stretch>
              </p:blipFill>
              <p:spPr>
                <a:xfrm>
                  <a:off x="4248940" y="4711020"/>
                  <a:ext cx="120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63" name="Freihand 562">
                  <a:extLst>
                    <a:ext uri="{FF2B5EF4-FFF2-40B4-BE49-F238E27FC236}">
                      <a16:creationId xmlns:a16="http://schemas.microsoft.com/office/drawing/2014/main" id="{F87C816C-B4A2-49CE-8841-77814F5CC3B8}"/>
                    </a:ext>
                  </a:extLst>
                </p14:cNvPr>
                <p14:cNvContentPartPr/>
                <p14:nvPr/>
              </p14:nvContentPartPr>
              <p14:xfrm>
                <a:off x="4248940" y="4745940"/>
                <a:ext cx="149760" cy="15480"/>
              </p14:xfrm>
            </p:contentPart>
          </mc:Choice>
          <mc:Fallback>
            <p:pic>
              <p:nvPicPr>
                <p:cNvPr id="563" name="Freihand 562">
                  <a:extLst>
                    <a:ext uri="{FF2B5EF4-FFF2-40B4-BE49-F238E27FC236}">
                      <a16:creationId xmlns:a16="http://schemas.microsoft.com/office/drawing/2014/main" id="{F87C816C-B4A2-49CE-8841-77814F5CC3B8}"/>
                    </a:ext>
                  </a:extLst>
                </p:cNvPr>
                <p:cNvPicPr/>
                <p:nvPr/>
              </p:nvPicPr>
              <p:blipFill>
                <a:blip r:embed="rId919"/>
                <a:stretch>
                  <a:fillRect/>
                </a:stretch>
              </p:blipFill>
              <p:spPr>
                <a:xfrm>
                  <a:off x="4244620" y="4741620"/>
                  <a:ext cx="1584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65" name="Freihand 564">
                  <a:extLst>
                    <a:ext uri="{FF2B5EF4-FFF2-40B4-BE49-F238E27FC236}">
                      <a16:creationId xmlns:a16="http://schemas.microsoft.com/office/drawing/2014/main" id="{EBF52C39-D309-46A0-933D-E90A81C0D38B}"/>
                    </a:ext>
                  </a:extLst>
                </p14:cNvPr>
                <p14:cNvContentPartPr/>
                <p14:nvPr/>
              </p14:nvContentPartPr>
              <p14:xfrm>
                <a:off x="4485820" y="4729740"/>
                <a:ext cx="74160" cy="6120"/>
              </p14:xfrm>
            </p:contentPart>
          </mc:Choice>
          <mc:Fallback>
            <p:pic>
              <p:nvPicPr>
                <p:cNvPr id="565" name="Freihand 564">
                  <a:extLst>
                    <a:ext uri="{FF2B5EF4-FFF2-40B4-BE49-F238E27FC236}">
                      <a16:creationId xmlns:a16="http://schemas.microsoft.com/office/drawing/2014/main" id="{EBF52C39-D309-46A0-933D-E90A81C0D38B}"/>
                    </a:ext>
                  </a:extLst>
                </p:cNvPr>
                <p:cNvPicPr/>
                <p:nvPr/>
              </p:nvPicPr>
              <p:blipFill>
                <a:blip r:embed="rId921"/>
                <a:stretch>
                  <a:fillRect/>
                </a:stretch>
              </p:blipFill>
              <p:spPr>
                <a:xfrm>
                  <a:off x="4481500" y="4725420"/>
                  <a:ext cx="82800" cy="14760"/>
                </a:xfrm>
                <a:prstGeom prst="rect">
                  <a:avLst/>
                </a:prstGeom>
              </p:spPr>
            </p:pic>
          </mc:Fallback>
        </mc:AlternateContent>
      </p:grpSp>
      <p:grpSp>
        <p:nvGrpSpPr>
          <p:cNvPr id="571" name="Gruppieren 570">
            <a:extLst>
              <a:ext uri="{FF2B5EF4-FFF2-40B4-BE49-F238E27FC236}">
                <a16:creationId xmlns:a16="http://schemas.microsoft.com/office/drawing/2014/main" id="{739AB851-3AFB-459F-A642-B40AE0BF483D}"/>
              </a:ext>
            </a:extLst>
          </p:cNvPr>
          <p:cNvGrpSpPr/>
          <p:nvPr/>
        </p:nvGrpSpPr>
        <p:grpSpPr>
          <a:xfrm>
            <a:off x="4649260" y="4592580"/>
            <a:ext cx="296640" cy="204480"/>
            <a:chOff x="4649260" y="4592580"/>
            <a:chExt cx="296640" cy="204480"/>
          </a:xfrm>
        </p:grpSpPr>
        <mc:AlternateContent xmlns:mc="http://schemas.openxmlformats.org/markup-compatibility/2006">
          <mc:Choice xmlns:p14="http://schemas.microsoft.com/office/powerpoint/2010/main" Requires="p14">
            <p:contentPart p14:bwMode="auto" r:id="rId922">
              <p14:nvContentPartPr>
                <p14:cNvPr id="567" name="Freihand 566">
                  <a:extLst>
                    <a:ext uri="{FF2B5EF4-FFF2-40B4-BE49-F238E27FC236}">
                      <a16:creationId xmlns:a16="http://schemas.microsoft.com/office/drawing/2014/main" id="{88C9F340-62BB-48C8-9A3C-DE737799651A}"/>
                    </a:ext>
                  </a:extLst>
                </p14:cNvPr>
                <p14:cNvContentPartPr/>
                <p14:nvPr/>
              </p14:nvContentPartPr>
              <p14:xfrm>
                <a:off x="4649260" y="4635060"/>
                <a:ext cx="100080" cy="162000"/>
              </p14:xfrm>
            </p:contentPart>
          </mc:Choice>
          <mc:Fallback>
            <p:pic>
              <p:nvPicPr>
                <p:cNvPr id="567" name="Freihand 566">
                  <a:extLst>
                    <a:ext uri="{FF2B5EF4-FFF2-40B4-BE49-F238E27FC236}">
                      <a16:creationId xmlns:a16="http://schemas.microsoft.com/office/drawing/2014/main" id="{88C9F340-62BB-48C8-9A3C-DE737799651A}"/>
                    </a:ext>
                  </a:extLst>
                </p:cNvPr>
                <p:cNvPicPr/>
                <p:nvPr/>
              </p:nvPicPr>
              <p:blipFill>
                <a:blip r:embed="rId923"/>
                <a:stretch>
                  <a:fillRect/>
                </a:stretch>
              </p:blipFill>
              <p:spPr>
                <a:xfrm>
                  <a:off x="4644940" y="4630740"/>
                  <a:ext cx="108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68" name="Freihand 567">
                  <a:extLst>
                    <a:ext uri="{FF2B5EF4-FFF2-40B4-BE49-F238E27FC236}">
                      <a16:creationId xmlns:a16="http://schemas.microsoft.com/office/drawing/2014/main" id="{7B53B77B-B185-4347-8116-621FB26A37E2}"/>
                    </a:ext>
                  </a:extLst>
                </p14:cNvPr>
                <p14:cNvContentPartPr/>
                <p14:nvPr/>
              </p14:nvContentPartPr>
              <p14:xfrm>
                <a:off x="4801180" y="4655940"/>
                <a:ext cx="71280" cy="122040"/>
              </p14:xfrm>
            </p:contentPart>
          </mc:Choice>
          <mc:Fallback>
            <p:pic>
              <p:nvPicPr>
                <p:cNvPr id="568" name="Freihand 567">
                  <a:extLst>
                    <a:ext uri="{FF2B5EF4-FFF2-40B4-BE49-F238E27FC236}">
                      <a16:creationId xmlns:a16="http://schemas.microsoft.com/office/drawing/2014/main" id="{7B53B77B-B185-4347-8116-621FB26A37E2}"/>
                    </a:ext>
                  </a:extLst>
                </p:cNvPr>
                <p:cNvPicPr/>
                <p:nvPr/>
              </p:nvPicPr>
              <p:blipFill>
                <a:blip r:embed="rId925"/>
                <a:stretch>
                  <a:fillRect/>
                </a:stretch>
              </p:blipFill>
              <p:spPr>
                <a:xfrm>
                  <a:off x="4796860" y="4651620"/>
                  <a:ext cx="79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69" name="Freihand 568">
                  <a:extLst>
                    <a:ext uri="{FF2B5EF4-FFF2-40B4-BE49-F238E27FC236}">
                      <a16:creationId xmlns:a16="http://schemas.microsoft.com/office/drawing/2014/main" id="{91693071-8DA0-4CE2-82C3-C8A4CD709C5C}"/>
                    </a:ext>
                  </a:extLst>
                </p14:cNvPr>
                <p14:cNvContentPartPr/>
                <p14:nvPr/>
              </p14:nvContentPartPr>
              <p14:xfrm>
                <a:off x="4759420" y="4592580"/>
                <a:ext cx="92520" cy="99360"/>
              </p14:xfrm>
            </p:contentPart>
          </mc:Choice>
          <mc:Fallback>
            <p:pic>
              <p:nvPicPr>
                <p:cNvPr id="569" name="Freihand 568">
                  <a:extLst>
                    <a:ext uri="{FF2B5EF4-FFF2-40B4-BE49-F238E27FC236}">
                      <a16:creationId xmlns:a16="http://schemas.microsoft.com/office/drawing/2014/main" id="{91693071-8DA0-4CE2-82C3-C8A4CD709C5C}"/>
                    </a:ext>
                  </a:extLst>
                </p:cNvPr>
                <p:cNvPicPr/>
                <p:nvPr/>
              </p:nvPicPr>
              <p:blipFill>
                <a:blip r:embed="rId927"/>
                <a:stretch>
                  <a:fillRect/>
                </a:stretch>
              </p:blipFill>
              <p:spPr>
                <a:xfrm>
                  <a:off x="4755100" y="4588260"/>
                  <a:ext cx="101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70" name="Freihand 569">
                  <a:extLst>
                    <a:ext uri="{FF2B5EF4-FFF2-40B4-BE49-F238E27FC236}">
                      <a16:creationId xmlns:a16="http://schemas.microsoft.com/office/drawing/2014/main" id="{CED48F7A-8B21-4311-83E1-33CDB17322B8}"/>
                    </a:ext>
                  </a:extLst>
                </p14:cNvPr>
                <p14:cNvContentPartPr/>
                <p14:nvPr/>
              </p14:nvContentPartPr>
              <p14:xfrm>
                <a:off x="4866700" y="4723260"/>
                <a:ext cx="79200" cy="73440"/>
              </p14:xfrm>
            </p:contentPart>
          </mc:Choice>
          <mc:Fallback>
            <p:pic>
              <p:nvPicPr>
                <p:cNvPr id="570" name="Freihand 569">
                  <a:extLst>
                    <a:ext uri="{FF2B5EF4-FFF2-40B4-BE49-F238E27FC236}">
                      <a16:creationId xmlns:a16="http://schemas.microsoft.com/office/drawing/2014/main" id="{CED48F7A-8B21-4311-83E1-33CDB17322B8}"/>
                    </a:ext>
                  </a:extLst>
                </p:cNvPr>
                <p:cNvPicPr/>
                <p:nvPr/>
              </p:nvPicPr>
              <p:blipFill>
                <a:blip r:embed="rId929"/>
                <a:stretch>
                  <a:fillRect/>
                </a:stretch>
              </p:blipFill>
              <p:spPr>
                <a:xfrm>
                  <a:off x="4862380" y="4718940"/>
                  <a:ext cx="87840" cy="8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0">
            <p14:nvContentPartPr>
              <p14:cNvPr id="572" name="Freihand 571">
                <a:extLst>
                  <a:ext uri="{FF2B5EF4-FFF2-40B4-BE49-F238E27FC236}">
                    <a16:creationId xmlns:a16="http://schemas.microsoft.com/office/drawing/2014/main" id="{3B568F61-63C9-4668-84C3-8B2D988BB9FD}"/>
                  </a:ext>
                </a:extLst>
              </p14:cNvPr>
              <p14:cNvContentPartPr/>
              <p14:nvPr/>
            </p14:nvContentPartPr>
            <p14:xfrm>
              <a:off x="7050100" y="894300"/>
              <a:ext cx="2314440" cy="1138320"/>
            </p14:xfrm>
          </p:contentPart>
        </mc:Choice>
        <mc:Fallback>
          <p:pic>
            <p:nvPicPr>
              <p:cNvPr id="572" name="Freihand 571">
                <a:extLst>
                  <a:ext uri="{FF2B5EF4-FFF2-40B4-BE49-F238E27FC236}">
                    <a16:creationId xmlns:a16="http://schemas.microsoft.com/office/drawing/2014/main" id="{3B568F61-63C9-4668-84C3-8B2D988BB9FD}"/>
                  </a:ext>
                </a:extLst>
              </p:cNvPr>
              <p:cNvPicPr/>
              <p:nvPr/>
            </p:nvPicPr>
            <p:blipFill>
              <a:blip r:embed="rId931"/>
              <a:stretch>
                <a:fillRect/>
              </a:stretch>
            </p:blipFill>
            <p:spPr>
              <a:xfrm>
                <a:off x="7045780" y="889980"/>
                <a:ext cx="2323080" cy="1146960"/>
              </a:xfrm>
              <a:prstGeom prst="rect">
                <a:avLst/>
              </a:prstGeom>
            </p:spPr>
          </p:pic>
        </mc:Fallback>
      </mc:AlternateContent>
      <p:grpSp>
        <p:nvGrpSpPr>
          <p:cNvPr id="625" name="Gruppieren 624">
            <a:extLst>
              <a:ext uri="{FF2B5EF4-FFF2-40B4-BE49-F238E27FC236}">
                <a16:creationId xmlns:a16="http://schemas.microsoft.com/office/drawing/2014/main" id="{EA96C53A-90AE-4C5A-B979-B07675E158A7}"/>
              </a:ext>
            </a:extLst>
          </p:cNvPr>
          <p:cNvGrpSpPr/>
          <p:nvPr/>
        </p:nvGrpSpPr>
        <p:grpSpPr>
          <a:xfrm>
            <a:off x="5120500" y="3670980"/>
            <a:ext cx="3090240" cy="1091160"/>
            <a:chOff x="5120500" y="3670980"/>
            <a:chExt cx="3090240" cy="1091160"/>
          </a:xfrm>
        </p:grpSpPr>
        <mc:AlternateContent xmlns:mc="http://schemas.openxmlformats.org/markup-compatibility/2006">
          <mc:Choice xmlns:p14="http://schemas.microsoft.com/office/powerpoint/2010/main" Requires="p14">
            <p:contentPart p14:bwMode="auto" r:id="rId932">
              <p14:nvContentPartPr>
                <p14:cNvPr id="588" name="Freihand 587">
                  <a:extLst>
                    <a:ext uri="{FF2B5EF4-FFF2-40B4-BE49-F238E27FC236}">
                      <a16:creationId xmlns:a16="http://schemas.microsoft.com/office/drawing/2014/main" id="{DCBFCB9D-DAAA-44F9-8153-E09618A1177F}"/>
                    </a:ext>
                  </a:extLst>
                </p14:cNvPr>
                <p14:cNvContentPartPr/>
                <p14:nvPr/>
              </p14:nvContentPartPr>
              <p14:xfrm>
                <a:off x="6535660" y="4196580"/>
                <a:ext cx="105840" cy="143280"/>
              </p14:xfrm>
            </p:contentPart>
          </mc:Choice>
          <mc:Fallback>
            <p:pic>
              <p:nvPicPr>
                <p:cNvPr id="588" name="Freihand 587">
                  <a:extLst>
                    <a:ext uri="{FF2B5EF4-FFF2-40B4-BE49-F238E27FC236}">
                      <a16:creationId xmlns:a16="http://schemas.microsoft.com/office/drawing/2014/main" id="{DCBFCB9D-DAAA-44F9-8153-E09618A1177F}"/>
                    </a:ext>
                  </a:extLst>
                </p:cNvPr>
                <p:cNvPicPr/>
                <p:nvPr/>
              </p:nvPicPr>
              <p:blipFill>
                <a:blip r:embed="rId933"/>
                <a:stretch>
                  <a:fillRect/>
                </a:stretch>
              </p:blipFill>
              <p:spPr>
                <a:xfrm>
                  <a:off x="6531340" y="4192260"/>
                  <a:ext cx="114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89" name="Freihand 588">
                  <a:extLst>
                    <a:ext uri="{FF2B5EF4-FFF2-40B4-BE49-F238E27FC236}">
                      <a16:creationId xmlns:a16="http://schemas.microsoft.com/office/drawing/2014/main" id="{5968D765-6B78-4D92-9F7D-EDEE5CDE47FC}"/>
                    </a:ext>
                  </a:extLst>
                </p14:cNvPr>
                <p14:cNvContentPartPr/>
                <p14:nvPr/>
              </p14:nvContentPartPr>
              <p14:xfrm>
                <a:off x="6665260" y="4272900"/>
                <a:ext cx="45720" cy="61200"/>
              </p14:xfrm>
            </p:contentPart>
          </mc:Choice>
          <mc:Fallback>
            <p:pic>
              <p:nvPicPr>
                <p:cNvPr id="589" name="Freihand 588">
                  <a:extLst>
                    <a:ext uri="{FF2B5EF4-FFF2-40B4-BE49-F238E27FC236}">
                      <a16:creationId xmlns:a16="http://schemas.microsoft.com/office/drawing/2014/main" id="{5968D765-6B78-4D92-9F7D-EDEE5CDE47FC}"/>
                    </a:ext>
                  </a:extLst>
                </p:cNvPr>
                <p:cNvPicPr/>
                <p:nvPr/>
              </p:nvPicPr>
              <p:blipFill>
                <a:blip r:embed="rId935"/>
                <a:stretch>
                  <a:fillRect/>
                </a:stretch>
              </p:blipFill>
              <p:spPr>
                <a:xfrm>
                  <a:off x="6660940" y="4268580"/>
                  <a:ext cx="54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90" name="Freihand 589">
                  <a:extLst>
                    <a:ext uri="{FF2B5EF4-FFF2-40B4-BE49-F238E27FC236}">
                      <a16:creationId xmlns:a16="http://schemas.microsoft.com/office/drawing/2014/main" id="{608E46FB-058C-4F74-B5C5-B520A31BF4D7}"/>
                    </a:ext>
                  </a:extLst>
                </p14:cNvPr>
                <p14:cNvContentPartPr/>
                <p14:nvPr/>
              </p14:nvContentPartPr>
              <p14:xfrm>
                <a:off x="6721420" y="4168860"/>
                <a:ext cx="74520" cy="128160"/>
              </p14:xfrm>
            </p:contentPart>
          </mc:Choice>
          <mc:Fallback>
            <p:pic>
              <p:nvPicPr>
                <p:cNvPr id="590" name="Freihand 589">
                  <a:extLst>
                    <a:ext uri="{FF2B5EF4-FFF2-40B4-BE49-F238E27FC236}">
                      <a16:creationId xmlns:a16="http://schemas.microsoft.com/office/drawing/2014/main" id="{608E46FB-058C-4F74-B5C5-B520A31BF4D7}"/>
                    </a:ext>
                  </a:extLst>
                </p:cNvPr>
                <p:cNvPicPr/>
                <p:nvPr/>
              </p:nvPicPr>
              <p:blipFill>
                <a:blip r:embed="rId937"/>
                <a:stretch>
                  <a:fillRect/>
                </a:stretch>
              </p:blipFill>
              <p:spPr>
                <a:xfrm>
                  <a:off x="6717100" y="4164540"/>
                  <a:ext cx="83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91" name="Freihand 590">
                  <a:extLst>
                    <a:ext uri="{FF2B5EF4-FFF2-40B4-BE49-F238E27FC236}">
                      <a16:creationId xmlns:a16="http://schemas.microsoft.com/office/drawing/2014/main" id="{3C02AEB1-BFAC-44AD-8293-D0BD9024CB35}"/>
                    </a:ext>
                  </a:extLst>
                </p14:cNvPr>
                <p14:cNvContentPartPr/>
                <p14:nvPr/>
              </p14:nvContentPartPr>
              <p14:xfrm>
                <a:off x="6808540" y="4159500"/>
                <a:ext cx="82440" cy="96840"/>
              </p14:xfrm>
            </p:contentPart>
          </mc:Choice>
          <mc:Fallback>
            <p:pic>
              <p:nvPicPr>
                <p:cNvPr id="591" name="Freihand 590">
                  <a:extLst>
                    <a:ext uri="{FF2B5EF4-FFF2-40B4-BE49-F238E27FC236}">
                      <a16:creationId xmlns:a16="http://schemas.microsoft.com/office/drawing/2014/main" id="{3C02AEB1-BFAC-44AD-8293-D0BD9024CB35}"/>
                    </a:ext>
                  </a:extLst>
                </p:cNvPr>
                <p:cNvPicPr/>
                <p:nvPr/>
              </p:nvPicPr>
              <p:blipFill>
                <a:blip r:embed="rId939"/>
                <a:stretch>
                  <a:fillRect/>
                </a:stretch>
              </p:blipFill>
              <p:spPr>
                <a:xfrm>
                  <a:off x="6804220" y="4155180"/>
                  <a:ext cx="91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92" name="Freihand 591">
                  <a:extLst>
                    <a:ext uri="{FF2B5EF4-FFF2-40B4-BE49-F238E27FC236}">
                      <a16:creationId xmlns:a16="http://schemas.microsoft.com/office/drawing/2014/main" id="{B717026E-C2F9-40E1-85AB-B52024B8FFC5}"/>
                    </a:ext>
                  </a:extLst>
                </p14:cNvPr>
                <p14:cNvContentPartPr/>
                <p14:nvPr/>
              </p14:nvContentPartPr>
              <p14:xfrm>
                <a:off x="6808180" y="4106580"/>
                <a:ext cx="96480" cy="26280"/>
              </p14:xfrm>
            </p:contentPart>
          </mc:Choice>
          <mc:Fallback>
            <p:pic>
              <p:nvPicPr>
                <p:cNvPr id="592" name="Freihand 591">
                  <a:extLst>
                    <a:ext uri="{FF2B5EF4-FFF2-40B4-BE49-F238E27FC236}">
                      <a16:creationId xmlns:a16="http://schemas.microsoft.com/office/drawing/2014/main" id="{B717026E-C2F9-40E1-85AB-B52024B8FFC5}"/>
                    </a:ext>
                  </a:extLst>
                </p:cNvPr>
                <p:cNvPicPr/>
                <p:nvPr/>
              </p:nvPicPr>
              <p:blipFill>
                <a:blip r:embed="rId941"/>
                <a:stretch>
                  <a:fillRect/>
                </a:stretch>
              </p:blipFill>
              <p:spPr>
                <a:xfrm>
                  <a:off x="6803860" y="4102260"/>
                  <a:ext cx="105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93" name="Freihand 592">
                  <a:extLst>
                    <a:ext uri="{FF2B5EF4-FFF2-40B4-BE49-F238E27FC236}">
                      <a16:creationId xmlns:a16="http://schemas.microsoft.com/office/drawing/2014/main" id="{8AE8387F-7468-4D57-AE1E-5ABD9D11F22F}"/>
                    </a:ext>
                  </a:extLst>
                </p14:cNvPr>
                <p14:cNvContentPartPr/>
                <p14:nvPr/>
              </p14:nvContentPartPr>
              <p14:xfrm>
                <a:off x="6584620" y="4320060"/>
                <a:ext cx="304920" cy="105120"/>
              </p14:xfrm>
            </p:contentPart>
          </mc:Choice>
          <mc:Fallback>
            <p:pic>
              <p:nvPicPr>
                <p:cNvPr id="593" name="Freihand 592">
                  <a:extLst>
                    <a:ext uri="{FF2B5EF4-FFF2-40B4-BE49-F238E27FC236}">
                      <a16:creationId xmlns:a16="http://schemas.microsoft.com/office/drawing/2014/main" id="{8AE8387F-7468-4D57-AE1E-5ABD9D11F22F}"/>
                    </a:ext>
                  </a:extLst>
                </p:cNvPr>
                <p:cNvPicPr/>
                <p:nvPr/>
              </p:nvPicPr>
              <p:blipFill>
                <a:blip r:embed="rId943"/>
                <a:stretch>
                  <a:fillRect/>
                </a:stretch>
              </p:blipFill>
              <p:spPr>
                <a:xfrm>
                  <a:off x="6580300" y="4315740"/>
                  <a:ext cx="3135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94" name="Freihand 593">
                  <a:extLst>
                    <a:ext uri="{FF2B5EF4-FFF2-40B4-BE49-F238E27FC236}">
                      <a16:creationId xmlns:a16="http://schemas.microsoft.com/office/drawing/2014/main" id="{A928FA3F-08FB-428C-BCAE-33D0785E14B6}"/>
                    </a:ext>
                  </a:extLst>
                </p14:cNvPr>
                <p14:cNvContentPartPr/>
                <p14:nvPr/>
              </p14:nvContentPartPr>
              <p14:xfrm>
                <a:off x="6758500" y="4403580"/>
                <a:ext cx="96480" cy="160560"/>
              </p14:xfrm>
            </p:contentPart>
          </mc:Choice>
          <mc:Fallback>
            <p:pic>
              <p:nvPicPr>
                <p:cNvPr id="594" name="Freihand 593">
                  <a:extLst>
                    <a:ext uri="{FF2B5EF4-FFF2-40B4-BE49-F238E27FC236}">
                      <a16:creationId xmlns:a16="http://schemas.microsoft.com/office/drawing/2014/main" id="{A928FA3F-08FB-428C-BCAE-33D0785E14B6}"/>
                    </a:ext>
                  </a:extLst>
                </p:cNvPr>
                <p:cNvPicPr/>
                <p:nvPr/>
              </p:nvPicPr>
              <p:blipFill>
                <a:blip r:embed="rId945"/>
                <a:stretch>
                  <a:fillRect/>
                </a:stretch>
              </p:blipFill>
              <p:spPr>
                <a:xfrm>
                  <a:off x="6754180" y="4399260"/>
                  <a:ext cx="1051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95" name="Freihand 594">
                  <a:extLst>
                    <a:ext uri="{FF2B5EF4-FFF2-40B4-BE49-F238E27FC236}">
                      <a16:creationId xmlns:a16="http://schemas.microsoft.com/office/drawing/2014/main" id="{14CF77CE-DC10-4AC6-A875-01B3AED8A5F4}"/>
                    </a:ext>
                  </a:extLst>
                </p14:cNvPr>
                <p14:cNvContentPartPr/>
                <p14:nvPr/>
              </p14:nvContentPartPr>
              <p14:xfrm>
                <a:off x="6746260" y="4449660"/>
                <a:ext cx="152280" cy="55080"/>
              </p14:xfrm>
            </p:contentPart>
          </mc:Choice>
          <mc:Fallback>
            <p:pic>
              <p:nvPicPr>
                <p:cNvPr id="595" name="Freihand 594">
                  <a:extLst>
                    <a:ext uri="{FF2B5EF4-FFF2-40B4-BE49-F238E27FC236}">
                      <a16:creationId xmlns:a16="http://schemas.microsoft.com/office/drawing/2014/main" id="{14CF77CE-DC10-4AC6-A875-01B3AED8A5F4}"/>
                    </a:ext>
                  </a:extLst>
                </p:cNvPr>
                <p:cNvPicPr/>
                <p:nvPr/>
              </p:nvPicPr>
              <p:blipFill>
                <a:blip r:embed="rId947"/>
                <a:stretch>
                  <a:fillRect/>
                </a:stretch>
              </p:blipFill>
              <p:spPr>
                <a:xfrm>
                  <a:off x="6741940" y="4445340"/>
                  <a:ext cx="1609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73" name="Freihand 572">
                  <a:extLst>
                    <a:ext uri="{FF2B5EF4-FFF2-40B4-BE49-F238E27FC236}">
                      <a16:creationId xmlns:a16="http://schemas.microsoft.com/office/drawing/2014/main" id="{942F50DC-852B-4038-A1F4-CCC72C9C925C}"/>
                    </a:ext>
                  </a:extLst>
                </p14:cNvPr>
                <p14:cNvContentPartPr/>
                <p14:nvPr/>
              </p14:nvContentPartPr>
              <p14:xfrm>
                <a:off x="5120500" y="4642980"/>
                <a:ext cx="128880" cy="16200"/>
              </p14:xfrm>
            </p:contentPart>
          </mc:Choice>
          <mc:Fallback>
            <p:pic>
              <p:nvPicPr>
                <p:cNvPr id="573" name="Freihand 572">
                  <a:extLst>
                    <a:ext uri="{FF2B5EF4-FFF2-40B4-BE49-F238E27FC236}">
                      <a16:creationId xmlns:a16="http://schemas.microsoft.com/office/drawing/2014/main" id="{942F50DC-852B-4038-A1F4-CCC72C9C925C}"/>
                    </a:ext>
                  </a:extLst>
                </p:cNvPr>
                <p:cNvPicPr/>
                <p:nvPr/>
              </p:nvPicPr>
              <p:blipFill>
                <a:blip r:embed="rId949"/>
                <a:stretch>
                  <a:fillRect/>
                </a:stretch>
              </p:blipFill>
              <p:spPr>
                <a:xfrm>
                  <a:off x="5116180" y="4638660"/>
                  <a:ext cx="137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74" name="Freihand 573">
                  <a:extLst>
                    <a:ext uri="{FF2B5EF4-FFF2-40B4-BE49-F238E27FC236}">
                      <a16:creationId xmlns:a16="http://schemas.microsoft.com/office/drawing/2014/main" id="{0972625A-118E-4F18-B237-D5E64A666205}"/>
                    </a:ext>
                  </a:extLst>
                </p14:cNvPr>
                <p14:cNvContentPartPr/>
                <p14:nvPr/>
              </p14:nvContentPartPr>
              <p14:xfrm>
                <a:off x="5126980" y="4685460"/>
                <a:ext cx="142200" cy="18000"/>
              </p14:xfrm>
            </p:contentPart>
          </mc:Choice>
          <mc:Fallback>
            <p:pic>
              <p:nvPicPr>
                <p:cNvPr id="574" name="Freihand 573">
                  <a:extLst>
                    <a:ext uri="{FF2B5EF4-FFF2-40B4-BE49-F238E27FC236}">
                      <a16:creationId xmlns:a16="http://schemas.microsoft.com/office/drawing/2014/main" id="{0972625A-118E-4F18-B237-D5E64A666205}"/>
                    </a:ext>
                  </a:extLst>
                </p:cNvPr>
                <p:cNvPicPr/>
                <p:nvPr/>
              </p:nvPicPr>
              <p:blipFill>
                <a:blip r:embed="rId951"/>
                <a:stretch>
                  <a:fillRect/>
                </a:stretch>
              </p:blipFill>
              <p:spPr>
                <a:xfrm>
                  <a:off x="5122660" y="4681140"/>
                  <a:ext cx="150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76" name="Freihand 575">
                  <a:extLst>
                    <a:ext uri="{FF2B5EF4-FFF2-40B4-BE49-F238E27FC236}">
                      <a16:creationId xmlns:a16="http://schemas.microsoft.com/office/drawing/2014/main" id="{DC952AB5-1922-4DBE-A387-72C66A8F68BF}"/>
                    </a:ext>
                  </a:extLst>
                </p14:cNvPr>
                <p14:cNvContentPartPr/>
                <p14:nvPr/>
              </p14:nvContentPartPr>
              <p14:xfrm>
                <a:off x="5466100" y="4522740"/>
                <a:ext cx="114840" cy="168480"/>
              </p14:xfrm>
            </p:contentPart>
          </mc:Choice>
          <mc:Fallback>
            <p:pic>
              <p:nvPicPr>
                <p:cNvPr id="576" name="Freihand 575">
                  <a:extLst>
                    <a:ext uri="{FF2B5EF4-FFF2-40B4-BE49-F238E27FC236}">
                      <a16:creationId xmlns:a16="http://schemas.microsoft.com/office/drawing/2014/main" id="{DC952AB5-1922-4DBE-A387-72C66A8F68BF}"/>
                    </a:ext>
                  </a:extLst>
                </p:cNvPr>
                <p:cNvPicPr/>
                <p:nvPr/>
              </p:nvPicPr>
              <p:blipFill>
                <a:blip r:embed="rId953"/>
                <a:stretch>
                  <a:fillRect/>
                </a:stretch>
              </p:blipFill>
              <p:spPr>
                <a:xfrm>
                  <a:off x="5461780" y="4518420"/>
                  <a:ext cx="1234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77" name="Freihand 576">
                  <a:extLst>
                    <a:ext uri="{FF2B5EF4-FFF2-40B4-BE49-F238E27FC236}">
                      <a16:creationId xmlns:a16="http://schemas.microsoft.com/office/drawing/2014/main" id="{17EDB8EF-6168-4372-A6F6-8FBF68413026}"/>
                    </a:ext>
                  </a:extLst>
                </p14:cNvPr>
                <p14:cNvContentPartPr/>
                <p14:nvPr/>
              </p14:nvContentPartPr>
              <p14:xfrm>
                <a:off x="5737900" y="4561260"/>
                <a:ext cx="105840" cy="31320"/>
              </p14:xfrm>
            </p:contentPart>
          </mc:Choice>
          <mc:Fallback>
            <p:pic>
              <p:nvPicPr>
                <p:cNvPr id="577" name="Freihand 576">
                  <a:extLst>
                    <a:ext uri="{FF2B5EF4-FFF2-40B4-BE49-F238E27FC236}">
                      <a16:creationId xmlns:a16="http://schemas.microsoft.com/office/drawing/2014/main" id="{17EDB8EF-6168-4372-A6F6-8FBF68413026}"/>
                    </a:ext>
                  </a:extLst>
                </p:cNvPr>
                <p:cNvPicPr/>
                <p:nvPr/>
              </p:nvPicPr>
              <p:blipFill>
                <a:blip r:embed="rId955"/>
                <a:stretch>
                  <a:fillRect/>
                </a:stretch>
              </p:blipFill>
              <p:spPr>
                <a:xfrm>
                  <a:off x="5733580" y="4556940"/>
                  <a:ext cx="1144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78" name="Freihand 577">
                  <a:extLst>
                    <a:ext uri="{FF2B5EF4-FFF2-40B4-BE49-F238E27FC236}">
                      <a16:creationId xmlns:a16="http://schemas.microsoft.com/office/drawing/2014/main" id="{D753918B-977A-4F8C-BF94-1D1AB5E0DF54}"/>
                    </a:ext>
                  </a:extLst>
                </p14:cNvPr>
                <p14:cNvContentPartPr/>
                <p14:nvPr/>
              </p14:nvContentPartPr>
              <p14:xfrm>
                <a:off x="5913580" y="4502220"/>
                <a:ext cx="73440" cy="76320"/>
              </p14:xfrm>
            </p:contentPart>
          </mc:Choice>
          <mc:Fallback>
            <p:pic>
              <p:nvPicPr>
                <p:cNvPr id="578" name="Freihand 577">
                  <a:extLst>
                    <a:ext uri="{FF2B5EF4-FFF2-40B4-BE49-F238E27FC236}">
                      <a16:creationId xmlns:a16="http://schemas.microsoft.com/office/drawing/2014/main" id="{D753918B-977A-4F8C-BF94-1D1AB5E0DF54}"/>
                    </a:ext>
                  </a:extLst>
                </p:cNvPr>
                <p:cNvPicPr/>
                <p:nvPr/>
              </p:nvPicPr>
              <p:blipFill>
                <a:blip r:embed="rId957"/>
                <a:stretch>
                  <a:fillRect/>
                </a:stretch>
              </p:blipFill>
              <p:spPr>
                <a:xfrm>
                  <a:off x="5909260" y="4497900"/>
                  <a:ext cx="82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79" name="Freihand 578">
                  <a:extLst>
                    <a:ext uri="{FF2B5EF4-FFF2-40B4-BE49-F238E27FC236}">
                      <a16:creationId xmlns:a16="http://schemas.microsoft.com/office/drawing/2014/main" id="{3F06DA99-1CAE-456B-AE30-B5BC0E8EB544}"/>
                    </a:ext>
                  </a:extLst>
                </p14:cNvPr>
                <p14:cNvContentPartPr/>
                <p14:nvPr/>
              </p14:nvContentPartPr>
              <p14:xfrm>
                <a:off x="6009340" y="4539300"/>
                <a:ext cx="13680" cy="86400"/>
              </p14:xfrm>
            </p:contentPart>
          </mc:Choice>
          <mc:Fallback>
            <p:pic>
              <p:nvPicPr>
                <p:cNvPr id="579" name="Freihand 578">
                  <a:extLst>
                    <a:ext uri="{FF2B5EF4-FFF2-40B4-BE49-F238E27FC236}">
                      <a16:creationId xmlns:a16="http://schemas.microsoft.com/office/drawing/2014/main" id="{3F06DA99-1CAE-456B-AE30-B5BC0E8EB544}"/>
                    </a:ext>
                  </a:extLst>
                </p:cNvPr>
                <p:cNvPicPr/>
                <p:nvPr/>
              </p:nvPicPr>
              <p:blipFill>
                <a:blip r:embed="rId959"/>
                <a:stretch>
                  <a:fillRect/>
                </a:stretch>
              </p:blipFill>
              <p:spPr>
                <a:xfrm>
                  <a:off x="6005020" y="4534980"/>
                  <a:ext cx="22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80" name="Freihand 579">
                  <a:extLst>
                    <a:ext uri="{FF2B5EF4-FFF2-40B4-BE49-F238E27FC236}">
                      <a16:creationId xmlns:a16="http://schemas.microsoft.com/office/drawing/2014/main" id="{BA2F272D-12F6-4E98-8E88-01B5A04E70C1}"/>
                    </a:ext>
                  </a:extLst>
                </p14:cNvPr>
                <p14:cNvContentPartPr/>
                <p14:nvPr/>
              </p14:nvContentPartPr>
              <p14:xfrm>
                <a:off x="6056860" y="4469100"/>
                <a:ext cx="78120" cy="71640"/>
              </p14:xfrm>
            </p:contentPart>
          </mc:Choice>
          <mc:Fallback>
            <p:pic>
              <p:nvPicPr>
                <p:cNvPr id="580" name="Freihand 579">
                  <a:extLst>
                    <a:ext uri="{FF2B5EF4-FFF2-40B4-BE49-F238E27FC236}">
                      <a16:creationId xmlns:a16="http://schemas.microsoft.com/office/drawing/2014/main" id="{BA2F272D-12F6-4E98-8E88-01B5A04E70C1}"/>
                    </a:ext>
                  </a:extLst>
                </p:cNvPr>
                <p:cNvPicPr/>
                <p:nvPr/>
              </p:nvPicPr>
              <p:blipFill>
                <a:blip r:embed="rId961"/>
                <a:stretch>
                  <a:fillRect/>
                </a:stretch>
              </p:blipFill>
              <p:spPr>
                <a:xfrm>
                  <a:off x="6052540" y="4464780"/>
                  <a:ext cx="86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81" name="Freihand 580">
                  <a:extLst>
                    <a:ext uri="{FF2B5EF4-FFF2-40B4-BE49-F238E27FC236}">
                      <a16:creationId xmlns:a16="http://schemas.microsoft.com/office/drawing/2014/main" id="{ED728889-A088-485C-93AF-BB622386EB66}"/>
                    </a:ext>
                  </a:extLst>
                </p14:cNvPr>
                <p14:cNvContentPartPr/>
                <p14:nvPr/>
              </p14:nvContentPartPr>
              <p14:xfrm>
                <a:off x="6158380" y="4428780"/>
                <a:ext cx="68760" cy="122400"/>
              </p14:xfrm>
            </p:contentPart>
          </mc:Choice>
          <mc:Fallback>
            <p:pic>
              <p:nvPicPr>
                <p:cNvPr id="581" name="Freihand 580">
                  <a:extLst>
                    <a:ext uri="{FF2B5EF4-FFF2-40B4-BE49-F238E27FC236}">
                      <a16:creationId xmlns:a16="http://schemas.microsoft.com/office/drawing/2014/main" id="{ED728889-A088-485C-93AF-BB622386EB66}"/>
                    </a:ext>
                  </a:extLst>
                </p:cNvPr>
                <p:cNvPicPr/>
                <p:nvPr/>
              </p:nvPicPr>
              <p:blipFill>
                <a:blip r:embed="rId963"/>
                <a:stretch>
                  <a:fillRect/>
                </a:stretch>
              </p:blipFill>
              <p:spPr>
                <a:xfrm>
                  <a:off x="6154060" y="4424460"/>
                  <a:ext cx="77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83" name="Freihand 582">
                  <a:extLst>
                    <a:ext uri="{FF2B5EF4-FFF2-40B4-BE49-F238E27FC236}">
                      <a16:creationId xmlns:a16="http://schemas.microsoft.com/office/drawing/2014/main" id="{4DFD40B0-2875-48E6-9F3D-CC8B0D47F895}"/>
                    </a:ext>
                  </a:extLst>
                </p14:cNvPr>
                <p14:cNvContentPartPr/>
                <p14:nvPr/>
              </p14:nvContentPartPr>
              <p14:xfrm>
                <a:off x="6332620" y="4451820"/>
                <a:ext cx="122040" cy="18720"/>
              </p14:xfrm>
            </p:contentPart>
          </mc:Choice>
          <mc:Fallback>
            <p:pic>
              <p:nvPicPr>
                <p:cNvPr id="583" name="Freihand 582">
                  <a:extLst>
                    <a:ext uri="{FF2B5EF4-FFF2-40B4-BE49-F238E27FC236}">
                      <a16:creationId xmlns:a16="http://schemas.microsoft.com/office/drawing/2014/main" id="{4DFD40B0-2875-48E6-9F3D-CC8B0D47F895}"/>
                    </a:ext>
                  </a:extLst>
                </p:cNvPr>
                <p:cNvPicPr/>
                <p:nvPr/>
              </p:nvPicPr>
              <p:blipFill>
                <a:blip r:embed="rId965"/>
                <a:stretch>
                  <a:fillRect/>
                </a:stretch>
              </p:blipFill>
              <p:spPr>
                <a:xfrm>
                  <a:off x="6328300" y="4447500"/>
                  <a:ext cx="1306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584" name="Freihand 583">
                  <a:extLst>
                    <a:ext uri="{FF2B5EF4-FFF2-40B4-BE49-F238E27FC236}">
                      <a16:creationId xmlns:a16="http://schemas.microsoft.com/office/drawing/2014/main" id="{C3089312-F727-4303-9593-76B2B3B0909B}"/>
                    </a:ext>
                  </a:extLst>
                </p14:cNvPr>
                <p14:cNvContentPartPr/>
                <p14:nvPr/>
              </p14:nvContentPartPr>
              <p14:xfrm>
                <a:off x="6350260" y="4485300"/>
                <a:ext cx="92880" cy="18360"/>
              </p14:xfrm>
            </p:contentPart>
          </mc:Choice>
          <mc:Fallback>
            <p:pic>
              <p:nvPicPr>
                <p:cNvPr id="584" name="Freihand 583">
                  <a:extLst>
                    <a:ext uri="{FF2B5EF4-FFF2-40B4-BE49-F238E27FC236}">
                      <a16:creationId xmlns:a16="http://schemas.microsoft.com/office/drawing/2014/main" id="{C3089312-F727-4303-9593-76B2B3B0909B}"/>
                    </a:ext>
                  </a:extLst>
                </p:cNvPr>
                <p:cNvPicPr/>
                <p:nvPr/>
              </p:nvPicPr>
              <p:blipFill>
                <a:blip r:embed="rId967"/>
                <a:stretch>
                  <a:fillRect/>
                </a:stretch>
              </p:blipFill>
              <p:spPr>
                <a:xfrm>
                  <a:off x="6345940" y="4480980"/>
                  <a:ext cx="101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586" name="Freihand 585">
                  <a:extLst>
                    <a:ext uri="{FF2B5EF4-FFF2-40B4-BE49-F238E27FC236}">
                      <a16:creationId xmlns:a16="http://schemas.microsoft.com/office/drawing/2014/main" id="{B02BD5BC-3B51-4ECF-BCC5-E99A13E5FE22}"/>
                    </a:ext>
                  </a:extLst>
                </p14:cNvPr>
                <p14:cNvContentPartPr/>
                <p14:nvPr/>
              </p14:nvContentPartPr>
              <p14:xfrm>
                <a:off x="5239660" y="4577820"/>
                <a:ext cx="118800" cy="178560"/>
              </p14:xfrm>
            </p:contentPart>
          </mc:Choice>
          <mc:Fallback>
            <p:pic>
              <p:nvPicPr>
                <p:cNvPr id="586" name="Freihand 585">
                  <a:extLst>
                    <a:ext uri="{FF2B5EF4-FFF2-40B4-BE49-F238E27FC236}">
                      <a16:creationId xmlns:a16="http://schemas.microsoft.com/office/drawing/2014/main" id="{B02BD5BC-3B51-4ECF-BCC5-E99A13E5FE22}"/>
                    </a:ext>
                  </a:extLst>
                </p:cNvPr>
                <p:cNvPicPr/>
                <p:nvPr/>
              </p:nvPicPr>
              <p:blipFill>
                <a:blip r:embed="rId969"/>
                <a:stretch>
                  <a:fillRect/>
                </a:stretch>
              </p:blipFill>
              <p:spPr>
                <a:xfrm>
                  <a:off x="5235340" y="4573500"/>
                  <a:ext cx="1274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97" name="Freihand 596">
                  <a:extLst>
                    <a:ext uri="{FF2B5EF4-FFF2-40B4-BE49-F238E27FC236}">
                      <a16:creationId xmlns:a16="http://schemas.microsoft.com/office/drawing/2014/main" id="{FD1DA652-5B7A-4ED0-AF35-58A8BED48F5A}"/>
                    </a:ext>
                  </a:extLst>
                </p14:cNvPr>
                <p14:cNvContentPartPr/>
                <p14:nvPr/>
              </p14:nvContentPartPr>
              <p14:xfrm>
                <a:off x="5632060" y="4601940"/>
                <a:ext cx="591120" cy="160200"/>
              </p14:xfrm>
            </p:contentPart>
          </mc:Choice>
          <mc:Fallback>
            <p:pic>
              <p:nvPicPr>
                <p:cNvPr id="597" name="Freihand 596">
                  <a:extLst>
                    <a:ext uri="{FF2B5EF4-FFF2-40B4-BE49-F238E27FC236}">
                      <a16:creationId xmlns:a16="http://schemas.microsoft.com/office/drawing/2014/main" id="{FD1DA652-5B7A-4ED0-AF35-58A8BED48F5A}"/>
                    </a:ext>
                  </a:extLst>
                </p:cNvPr>
                <p:cNvPicPr/>
                <p:nvPr/>
              </p:nvPicPr>
              <p:blipFill>
                <a:blip r:embed="rId971"/>
                <a:stretch>
                  <a:fillRect/>
                </a:stretch>
              </p:blipFill>
              <p:spPr>
                <a:xfrm>
                  <a:off x="5627740" y="4597620"/>
                  <a:ext cx="599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599" name="Freihand 598">
                  <a:extLst>
                    <a:ext uri="{FF2B5EF4-FFF2-40B4-BE49-F238E27FC236}">
                      <a16:creationId xmlns:a16="http://schemas.microsoft.com/office/drawing/2014/main" id="{1FB11D5D-F284-4F33-B9FF-00E429939E62}"/>
                    </a:ext>
                  </a:extLst>
                </p14:cNvPr>
                <p14:cNvContentPartPr/>
                <p14:nvPr/>
              </p14:nvContentPartPr>
              <p14:xfrm>
                <a:off x="6952180" y="4225740"/>
                <a:ext cx="125640" cy="53640"/>
              </p14:xfrm>
            </p:contentPart>
          </mc:Choice>
          <mc:Fallback>
            <p:pic>
              <p:nvPicPr>
                <p:cNvPr id="599" name="Freihand 598">
                  <a:extLst>
                    <a:ext uri="{FF2B5EF4-FFF2-40B4-BE49-F238E27FC236}">
                      <a16:creationId xmlns:a16="http://schemas.microsoft.com/office/drawing/2014/main" id="{1FB11D5D-F284-4F33-B9FF-00E429939E62}"/>
                    </a:ext>
                  </a:extLst>
                </p:cNvPr>
                <p:cNvPicPr/>
                <p:nvPr/>
              </p:nvPicPr>
              <p:blipFill>
                <a:blip r:embed="rId973"/>
                <a:stretch>
                  <a:fillRect/>
                </a:stretch>
              </p:blipFill>
              <p:spPr>
                <a:xfrm>
                  <a:off x="6947860" y="4221420"/>
                  <a:ext cx="1342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600" name="Freihand 599">
                  <a:extLst>
                    <a:ext uri="{FF2B5EF4-FFF2-40B4-BE49-F238E27FC236}">
                      <a16:creationId xmlns:a16="http://schemas.microsoft.com/office/drawing/2014/main" id="{C6E3CB72-71FE-4B96-A1B4-FFDE5204C287}"/>
                    </a:ext>
                  </a:extLst>
                </p14:cNvPr>
                <p14:cNvContentPartPr/>
                <p14:nvPr/>
              </p14:nvContentPartPr>
              <p14:xfrm>
                <a:off x="6978820" y="4253820"/>
                <a:ext cx="115560" cy="44640"/>
              </p14:xfrm>
            </p:contentPart>
          </mc:Choice>
          <mc:Fallback>
            <p:pic>
              <p:nvPicPr>
                <p:cNvPr id="600" name="Freihand 599">
                  <a:extLst>
                    <a:ext uri="{FF2B5EF4-FFF2-40B4-BE49-F238E27FC236}">
                      <a16:creationId xmlns:a16="http://schemas.microsoft.com/office/drawing/2014/main" id="{C6E3CB72-71FE-4B96-A1B4-FFDE5204C287}"/>
                    </a:ext>
                  </a:extLst>
                </p:cNvPr>
                <p:cNvPicPr/>
                <p:nvPr/>
              </p:nvPicPr>
              <p:blipFill>
                <a:blip r:embed="rId975"/>
                <a:stretch>
                  <a:fillRect/>
                </a:stretch>
              </p:blipFill>
              <p:spPr>
                <a:xfrm>
                  <a:off x="6974500" y="4249500"/>
                  <a:ext cx="124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601" name="Freihand 600">
                  <a:extLst>
                    <a:ext uri="{FF2B5EF4-FFF2-40B4-BE49-F238E27FC236}">
                      <a16:creationId xmlns:a16="http://schemas.microsoft.com/office/drawing/2014/main" id="{ABD3AF42-D5E1-4420-AC65-C6C3F372F430}"/>
                    </a:ext>
                  </a:extLst>
                </p14:cNvPr>
                <p14:cNvContentPartPr/>
                <p14:nvPr/>
              </p14:nvContentPartPr>
              <p14:xfrm>
                <a:off x="7079980" y="4177500"/>
                <a:ext cx="93240" cy="112320"/>
              </p14:xfrm>
            </p:contentPart>
          </mc:Choice>
          <mc:Fallback>
            <p:pic>
              <p:nvPicPr>
                <p:cNvPr id="601" name="Freihand 600">
                  <a:extLst>
                    <a:ext uri="{FF2B5EF4-FFF2-40B4-BE49-F238E27FC236}">
                      <a16:creationId xmlns:a16="http://schemas.microsoft.com/office/drawing/2014/main" id="{ABD3AF42-D5E1-4420-AC65-C6C3F372F430}"/>
                    </a:ext>
                  </a:extLst>
                </p:cNvPr>
                <p:cNvPicPr/>
                <p:nvPr/>
              </p:nvPicPr>
              <p:blipFill>
                <a:blip r:embed="rId977"/>
                <a:stretch>
                  <a:fillRect/>
                </a:stretch>
              </p:blipFill>
              <p:spPr>
                <a:xfrm>
                  <a:off x="7075660" y="4173180"/>
                  <a:ext cx="1018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602" name="Freihand 601">
                  <a:extLst>
                    <a:ext uri="{FF2B5EF4-FFF2-40B4-BE49-F238E27FC236}">
                      <a16:creationId xmlns:a16="http://schemas.microsoft.com/office/drawing/2014/main" id="{CE5B2F2E-4E46-4F90-93A4-B3C0ACBB9ED4}"/>
                    </a:ext>
                  </a:extLst>
                </p14:cNvPr>
                <p14:cNvContentPartPr/>
                <p14:nvPr/>
              </p14:nvContentPartPr>
              <p14:xfrm>
                <a:off x="7334140" y="4085340"/>
                <a:ext cx="62640" cy="116640"/>
              </p14:xfrm>
            </p:contentPart>
          </mc:Choice>
          <mc:Fallback>
            <p:pic>
              <p:nvPicPr>
                <p:cNvPr id="602" name="Freihand 601">
                  <a:extLst>
                    <a:ext uri="{FF2B5EF4-FFF2-40B4-BE49-F238E27FC236}">
                      <a16:creationId xmlns:a16="http://schemas.microsoft.com/office/drawing/2014/main" id="{CE5B2F2E-4E46-4F90-93A4-B3C0ACBB9ED4}"/>
                    </a:ext>
                  </a:extLst>
                </p:cNvPr>
                <p:cNvPicPr/>
                <p:nvPr/>
              </p:nvPicPr>
              <p:blipFill>
                <a:blip r:embed="rId979"/>
                <a:stretch>
                  <a:fillRect/>
                </a:stretch>
              </p:blipFill>
              <p:spPr>
                <a:xfrm>
                  <a:off x="7329820" y="4081020"/>
                  <a:ext cx="71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603" name="Freihand 602">
                  <a:extLst>
                    <a:ext uri="{FF2B5EF4-FFF2-40B4-BE49-F238E27FC236}">
                      <a16:creationId xmlns:a16="http://schemas.microsoft.com/office/drawing/2014/main" id="{A9BF4359-FBBB-456E-8429-4C17A88456B5}"/>
                    </a:ext>
                  </a:extLst>
                </p14:cNvPr>
                <p14:cNvContentPartPr/>
                <p14:nvPr/>
              </p14:nvContentPartPr>
              <p14:xfrm>
                <a:off x="7324780" y="4128180"/>
                <a:ext cx="137160" cy="24120"/>
              </p14:xfrm>
            </p:contentPart>
          </mc:Choice>
          <mc:Fallback>
            <p:pic>
              <p:nvPicPr>
                <p:cNvPr id="603" name="Freihand 602">
                  <a:extLst>
                    <a:ext uri="{FF2B5EF4-FFF2-40B4-BE49-F238E27FC236}">
                      <a16:creationId xmlns:a16="http://schemas.microsoft.com/office/drawing/2014/main" id="{A9BF4359-FBBB-456E-8429-4C17A88456B5}"/>
                    </a:ext>
                  </a:extLst>
                </p:cNvPr>
                <p:cNvPicPr/>
                <p:nvPr/>
              </p:nvPicPr>
              <p:blipFill>
                <a:blip r:embed="rId981"/>
                <a:stretch>
                  <a:fillRect/>
                </a:stretch>
              </p:blipFill>
              <p:spPr>
                <a:xfrm>
                  <a:off x="7320460" y="4123860"/>
                  <a:ext cx="1458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604" name="Freihand 603">
                  <a:extLst>
                    <a:ext uri="{FF2B5EF4-FFF2-40B4-BE49-F238E27FC236}">
                      <a16:creationId xmlns:a16="http://schemas.microsoft.com/office/drawing/2014/main" id="{EC6C3A03-37F7-4AE1-B989-33E7D2A59EDD}"/>
                    </a:ext>
                  </a:extLst>
                </p14:cNvPr>
                <p14:cNvContentPartPr/>
                <p14:nvPr/>
              </p14:nvContentPartPr>
              <p14:xfrm>
                <a:off x="7541860" y="4065180"/>
                <a:ext cx="78480" cy="17640"/>
              </p14:xfrm>
            </p:contentPart>
          </mc:Choice>
          <mc:Fallback>
            <p:pic>
              <p:nvPicPr>
                <p:cNvPr id="604" name="Freihand 603">
                  <a:extLst>
                    <a:ext uri="{FF2B5EF4-FFF2-40B4-BE49-F238E27FC236}">
                      <a16:creationId xmlns:a16="http://schemas.microsoft.com/office/drawing/2014/main" id="{EC6C3A03-37F7-4AE1-B989-33E7D2A59EDD}"/>
                    </a:ext>
                  </a:extLst>
                </p:cNvPr>
                <p:cNvPicPr/>
                <p:nvPr/>
              </p:nvPicPr>
              <p:blipFill>
                <a:blip r:embed="rId983"/>
                <a:stretch>
                  <a:fillRect/>
                </a:stretch>
              </p:blipFill>
              <p:spPr>
                <a:xfrm>
                  <a:off x="7537540" y="4060860"/>
                  <a:ext cx="87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605" name="Freihand 604">
                  <a:extLst>
                    <a:ext uri="{FF2B5EF4-FFF2-40B4-BE49-F238E27FC236}">
                      <a16:creationId xmlns:a16="http://schemas.microsoft.com/office/drawing/2014/main" id="{7C96C1E2-03E8-411A-BB39-59D5256A0858}"/>
                    </a:ext>
                  </a:extLst>
                </p14:cNvPr>
                <p14:cNvContentPartPr/>
                <p14:nvPr/>
              </p14:nvContentPartPr>
              <p14:xfrm>
                <a:off x="7536100" y="4082460"/>
                <a:ext cx="108000" cy="32040"/>
              </p14:xfrm>
            </p:contentPart>
          </mc:Choice>
          <mc:Fallback>
            <p:pic>
              <p:nvPicPr>
                <p:cNvPr id="605" name="Freihand 604">
                  <a:extLst>
                    <a:ext uri="{FF2B5EF4-FFF2-40B4-BE49-F238E27FC236}">
                      <a16:creationId xmlns:a16="http://schemas.microsoft.com/office/drawing/2014/main" id="{7C96C1E2-03E8-411A-BB39-59D5256A0858}"/>
                    </a:ext>
                  </a:extLst>
                </p:cNvPr>
                <p:cNvPicPr/>
                <p:nvPr/>
              </p:nvPicPr>
              <p:blipFill>
                <a:blip r:embed="rId985"/>
                <a:stretch>
                  <a:fillRect/>
                </a:stretch>
              </p:blipFill>
              <p:spPr>
                <a:xfrm>
                  <a:off x="7531780" y="4078140"/>
                  <a:ext cx="116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606" name="Freihand 605">
                  <a:extLst>
                    <a:ext uri="{FF2B5EF4-FFF2-40B4-BE49-F238E27FC236}">
                      <a16:creationId xmlns:a16="http://schemas.microsoft.com/office/drawing/2014/main" id="{FAE83C9A-575E-4659-A0AD-DFBA19E816BC}"/>
                    </a:ext>
                  </a:extLst>
                </p14:cNvPr>
                <p14:cNvContentPartPr/>
                <p14:nvPr/>
              </p14:nvContentPartPr>
              <p14:xfrm>
                <a:off x="7752100" y="3780420"/>
                <a:ext cx="102240" cy="160200"/>
              </p14:xfrm>
            </p:contentPart>
          </mc:Choice>
          <mc:Fallback>
            <p:pic>
              <p:nvPicPr>
                <p:cNvPr id="606" name="Freihand 605">
                  <a:extLst>
                    <a:ext uri="{FF2B5EF4-FFF2-40B4-BE49-F238E27FC236}">
                      <a16:creationId xmlns:a16="http://schemas.microsoft.com/office/drawing/2014/main" id="{FAE83C9A-575E-4659-A0AD-DFBA19E816BC}"/>
                    </a:ext>
                  </a:extLst>
                </p:cNvPr>
                <p:cNvPicPr/>
                <p:nvPr/>
              </p:nvPicPr>
              <p:blipFill>
                <a:blip r:embed="rId987"/>
                <a:stretch>
                  <a:fillRect/>
                </a:stretch>
              </p:blipFill>
              <p:spPr>
                <a:xfrm>
                  <a:off x="7747780" y="3776100"/>
                  <a:ext cx="1108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607" name="Freihand 606">
                  <a:extLst>
                    <a:ext uri="{FF2B5EF4-FFF2-40B4-BE49-F238E27FC236}">
                      <a16:creationId xmlns:a16="http://schemas.microsoft.com/office/drawing/2014/main" id="{542486AF-C408-4193-AB4E-7612BD3C8182}"/>
                    </a:ext>
                  </a:extLst>
                </p14:cNvPr>
                <p14:cNvContentPartPr/>
                <p14:nvPr/>
              </p14:nvContentPartPr>
              <p14:xfrm>
                <a:off x="7884940" y="3860340"/>
                <a:ext cx="17280" cy="65520"/>
              </p14:xfrm>
            </p:contentPart>
          </mc:Choice>
          <mc:Fallback>
            <p:pic>
              <p:nvPicPr>
                <p:cNvPr id="607" name="Freihand 606">
                  <a:extLst>
                    <a:ext uri="{FF2B5EF4-FFF2-40B4-BE49-F238E27FC236}">
                      <a16:creationId xmlns:a16="http://schemas.microsoft.com/office/drawing/2014/main" id="{542486AF-C408-4193-AB4E-7612BD3C8182}"/>
                    </a:ext>
                  </a:extLst>
                </p:cNvPr>
                <p:cNvPicPr/>
                <p:nvPr/>
              </p:nvPicPr>
              <p:blipFill>
                <a:blip r:embed="rId989"/>
                <a:stretch>
                  <a:fillRect/>
                </a:stretch>
              </p:blipFill>
              <p:spPr>
                <a:xfrm>
                  <a:off x="7880620" y="3856020"/>
                  <a:ext cx="25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608" name="Freihand 607">
                  <a:extLst>
                    <a:ext uri="{FF2B5EF4-FFF2-40B4-BE49-F238E27FC236}">
                      <a16:creationId xmlns:a16="http://schemas.microsoft.com/office/drawing/2014/main" id="{61DE665A-BA2E-4572-ABB0-B8AAA1BBA11D}"/>
                    </a:ext>
                  </a:extLst>
                </p14:cNvPr>
                <p14:cNvContentPartPr/>
                <p14:nvPr/>
              </p14:nvContentPartPr>
              <p14:xfrm>
                <a:off x="7919860" y="3749460"/>
                <a:ext cx="52560" cy="122760"/>
              </p14:xfrm>
            </p:contentPart>
          </mc:Choice>
          <mc:Fallback>
            <p:pic>
              <p:nvPicPr>
                <p:cNvPr id="608" name="Freihand 607">
                  <a:extLst>
                    <a:ext uri="{FF2B5EF4-FFF2-40B4-BE49-F238E27FC236}">
                      <a16:creationId xmlns:a16="http://schemas.microsoft.com/office/drawing/2014/main" id="{61DE665A-BA2E-4572-ABB0-B8AAA1BBA11D}"/>
                    </a:ext>
                  </a:extLst>
                </p:cNvPr>
                <p:cNvPicPr/>
                <p:nvPr/>
              </p:nvPicPr>
              <p:blipFill>
                <a:blip r:embed="rId991"/>
                <a:stretch>
                  <a:fillRect/>
                </a:stretch>
              </p:blipFill>
              <p:spPr>
                <a:xfrm>
                  <a:off x="7915540" y="3745140"/>
                  <a:ext cx="61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609" name="Freihand 608">
                  <a:extLst>
                    <a:ext uri="{FF2B5EF4-FFF2-40B4-BE49-F238E27FC236}">
                      <a16:creationId xmlns:a16="http://schemas.microsoft.com/office/drawing/2014/main" id="{822A9EA5-A060-4C72-A09D-C97D7D9B5ACA}"/>
                    </a:ext>
                  </a:extLst>
                </p14:cNvPr>
                <p14:cNvContentPartPr/>
                <p14:nvPr/>
              </p14:nvContentPartPr>
              <p14:xfrm>
                <a:off x="7999780" y="3670980"/>
                <a:ext cx="82800" cy="150480"/>
              </p14:xfrm>
            </p:contentPart>
          </mc:Choice>
          <mc:Fallback>
            <p:pic>
              <p:nvPicPr>
                <p:cNvPr id="609" name="Freihand 608">
                  <a:extLst>
                    <a:ext uri="{FF2B5EF4-FFF2-40B4-BE49-F238E27FC236}">
                      <a16:creationId xmlns:a16="http://schemas.microsoft.com/office/drawing/2014/main" id="{822A9EA5-A060-4C72-A09D-C97D7D9B5ACA}"/>
                    </a:ext>
                  </a:extLst>
                </p:cNvPr>
                <p:cNvPicPr/>
                <p:nvPr/>
              </p:nvPicPr>
              <p:blipFill>
                <a:blip r:embed="rId993"/>
                <a:stretch>
                  <a:fillRect/>
                </a:stretch>
              </p:blipFill>
              <p:spPr>
                <a:xfrm>
                  <a:off x="7995460" y="3666660"/>
                  <a:ext cx="91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612" name="Freihand 611">
                  <a:extLst>
                    <a:ext uri="{FF2B5EF4-FFF2-40B4-BE49-F238E27FC236}">
                      <a16:creationId xmlns:a16="http://schemas.microsoft.com/office/drawing/2014/main" id="{C7EA9F0F-6C18-4F1A-8CEB-074049C2A99D}"/>
                    </a:ext>
                  </a:extLst>
                </p14:cNvPr>
                <p14:cNvContentPartPr/>
                <p14:nvPr/>
              </p14:nvContentPartPr>
              <p14:xfrm>
                <a:off x="7775140" y="3852060"/>
                <a:ext cx="396720" cy="181440"/>
              </p14:xfrm>
            </p:contentPart>
          </mc:Choice>
          <mc:Fallback>
            <p:pic>
              <p:nvPicPr>
                <p:cNvPr id="612" name="Freihand 611">
                  <a:extLst>
                    <a:ext uri="{FF2B5EF4-FFF2-40B4-BE49-F238E27FC236}">
                      <a16:creationId xmlns:a16="http://schemas.microsoft.com/office/drawing/2014/main" id="{C7EA9F0F-6C18-4F1A-8CEB-074049C2A99D}"/>
                    </a:ext>
                  </a:extLst>
                </p:cNvPr>
                <p:cNvPicPr/>
                <p:nvPr/>
              </p:nvPicPr>
              <p:blipFill>
                <a:blip r:embed="rId995"/>
                <a:stretch>
                  <a:fillRect/>
                </a:stretch>
              </p:blipFill>
              <p:spPr>
                <a:xfrm>
                  <a:off x="7770820" y="3847740"/>
                  <a:ext cx="4053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614" name="Freihand 613">
                  <a:extLst>
                    <a:ext uri="{FF2B5EF4-FFF2-40B4-BE49-F238E27FC236}">
                      <a16:creationId xmlns:a16="http://schemas.microsoft.com/office/drawing/2014/main" id="{F17AD875-FCC6-4D54-9142-841B069135CF}"/>
                    </a:ext>
                  </a:extLst>
                </p14:cNvPr>
                <p14:cNvContentPartPr/>
                <p14:nvPr/>
              </p14:nvContentPartPr>
              <p14:xfrm>
                <a:off x="7859020" y="4065180"/>
                <a:ext cx="63360" cy="97920"/>
              </p14:xfrm>
            </p:contentPart>
          </mc:Choice>
          <mc:Fallback>
            <p:pic>
              <p:nvPicPr>
                <p:cNvPr id="614" name="Freihand 613">
                  <a:extLst>
                    <a:ext uri="{FF2B5EF4-FFF2-40B4-BE49-F238E27FC236}">
                      <a16:creationId xmlns:a16="http://schemas.microsoft.com/office/drawing/2014/main" id="{F17AD875-FCC6-4D54-9142-841B069135CF}"/>
                    </a:ext>
                  </a:extLst>
                </p:cNvPr>
                <p:cNvPicPr/>
                <p:nvPr/>
              </p:nvPicPr>
              <p:blipFill>
                <a:blip r:embed="rId997"/>
                <a:stretch>
                  <a:fillRect/>
                </a:stretch>
              </p:blipFill>
              <p:spPr>
                <a:xfrm>
                  <a:off x="7854700" y="4060860"/>
                  <a:ext cx="72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615" name="Freihand 614">
                  <a:extLst>
                    <a:ext uri="{FF2B5EF4-FFF2-40B4-BE49-F238E27FC236}">
                      <a16:creationId xmlns:a16="http://schemas.microsoft.com/office/drawing/2014/main" id="{C8959DC5-D7CE-4336-8434-BF8A82FC8268}"/>
                    </a:ext>
                  </a:extLst>
                </p14:cNvPr>
                <p14:cNvContentPartPr/>
                <p14:nvPr/>
              </p14:nvContentPartPr>
              <p14:xfrm>
                <a:off x="7972060" y="4114500"/>
                <a:ext cx="11880" cy="74160"/>
              </p14:xfrm>
            </p:contentPart>
          </mc:Choice>
          <mc:Fallback>
            <p:pic>
              <p:nvPicPr>
                <p:cNvPr id="615" name="Freihand 614">
                  <a:extLst>
                    <a:ext uri="{FF2B5EF4-FFF2-40B4-BE49-F238E27FC236}">
                      <a16:creationId xmlns:a16="http://schemas.microsoft.com/office/drawing/2014/main" id="{C8959DC5-D7CE-4336-8434-BF8A82FC8268}"/>
                    </a:ext>
                  </a:extLst>
                </p:cNvPr>
                <p:cNvPicPr/>
                <p:nvPr/>
              </p:nvPicPr>
              <p:blipFill>
                <a:blip r:embed="rId999"/>
                <a:stretch>
                  <a:fillRect/>
                </a:stretch>
              </p:blipFill>
              <p:spPr>
                <a:xfrm>
                  <a:off x="7967740" y="4110180"/>
                  <a:ext cx="20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616" name="Freihand 615">
                  <a:extLst>
                    <a:ext uri="{FF2B5EF4-FFF2-40B4-BE49-F238E27FC236}">
                      <a16:creationId xmlns:a16="http://schemas.microsoft.com/office/drawing/2014/main" id="{B02A9C91-8A62-4978-BA11-DCA4CAEA39C6}"/>
                    </a:ext>
                  </a:extLst>
                </p14:cNvPr>
                <p14:cNvContentPartPr/>
                <p14:nvPr/>
              </p14:nvContentPartPr>
              <p14:xfrm>
                <a:off x="7998700" y="3994260"/>
                <a:ext cx="85320" cy="117000"/>
              </p14:xfrm>
            </p:contentPart>
          </mc:Choice>
          <mc:Fallback>
            <p:pic>
              <p:nvPicPr>
                <p:cNvPr id="616" name="Freihand 615">
                  <a:extLst>
                    <a:ext uri="{FF2B5EF4-FFF2-40B4-BE49-F238E27FC236}">
                      <a16:creationId xmlns:a16="http://schemas.microsoft.com/office/drawing/2014/main" id="{B02A9C91-8A62-4978-BA11-DCA4CAEA39C6}"/>
                    </a:ext>
                  </a:extLst>
                </p:cNvPr>
                <p:cNvPicPr/>
                <p:nvPr/>
              </p:nvPicPr>
              <p:blipFill>
                <a:blip r:embed="rId1001"/>
                <a:stretch>
                  <a:fillRect/>
                </a:stretch>
              </p:blipFill>
              <p:spPr>
                <a:xfrm>
                  <a:off x="7994380" y="3989940"/>
                  <a:ext cx="93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617" name="Freihand 616">
                  <a:extLst>
                    <a:ext uri="{FF2B5EF4-FFF2-40B4-BE49-F238E27FC236}">
                      <a16:creationId xmlns:a16="http://schemas.microsoft.com/office/drawing/2014/main" id="{64CCDAE4-0177-4C1B-ABD9-724FB66C3129}"/>
                    </a:ext>
                  </a:extLst>
                </p14:cNvPr>
                <p14:cNvContentPartPr/>
                <p14:nvPr/>
              </p14:nvContentPartPr>
              <p14:xfrm>
                <a:off x="8104540" y="3954300"/>
                <a:ext cx="106200" cy="102240"/>
              </p14:xfrm>
            </p:contentPart>
          </mc:Choice>
          <mc:Fallback>
            <p:pic>
              <p:nvPicPr>
                <p:cNvPr id="617" name="Freihand 616">
                  <a:extLst>
                    <a:ext uri="{FF2B5EF4-FFF2-40B4-BE49-F238E27FC236}">
                      <a16:creationId xmlns:a16="http://schemas.microsoft.com/office/drawing/2014/main" id="{64CCDAE4-0177-4C1B-ABD9-724FB66C3129}"/>
                    </a:ext>
                  </a:extLst>
                </p:cNvPr>
                <p:cNvPicPr/>
                <p:nvPr/>
              </p:nvPicPr>
              <p:blipFill>
                <a:blip r:embed="rId1003"/>
                <a:stretch>
                  <a:fillRect/>
                </a:stretch>
              </p:blipFill>
              <p:spPr>
                <a:xfrm>
                  <a:off x="8100220" y="3949980"/>
                  <a:ext cx="114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619" name="Freihand 618">
                  <a:extLst>
                    <a:ext uri="{FF2B5EF4-FFF2-40B4-BE49-F238E27FC236}">
                      <a16:creationId xmlns:a16="http://schemas.microsoft.com/office/drawing/2014/main" id="{BCF37A6C-FDB1-466F-AD83-B9E7076263B9}"/>
                    </a:ext>
                  </a:extLst>
                </p14:cNvPr>
                <p14:cNvContentPartPr/>
                <p14:nvPr/>
              </p14:nvContentPartPr>
              <p14:xfrm>
                <a:off x="5480500" y="4311420"/>
                <a:ext cx="324720" cy="172800"/>
              </p14:xfrm>
            </p:contentPart>
          </mc:Choice>
          <mc:Fallback>
            <p:pic>
              <p:nvPicPr>
                <p:cNvPr id="619" name="Freihand 618">
                  <a:extLst>
                    <a:ext uri="{FF2B5EF4-FFF2-40B4-BE49-F238E27FC236}">
                      <a16:creationId xmlns:a16="http://schemas.microsoft.com/office/drawing/2014/main" id="{BCF37A6C-FDB1-466F-AD83-B9E7076263B9}"/>
                    </a:ext>
                  </a:extLst>
                </p:cNvPr>
                <p:cNvPicPr/>
                <p:nvPr/>
              </p:nvPicPr>
              <p:blipFill>
                <a:blip r:embed="rId1005"/>
                <a:stretch>
                  <a:fillRect/>
                </a:stretch>
              </p:blipFill>
              <p:spPr>
                <a:xfrm>
                  <a:off x="5476180" y="4307100"/>
                  <a:ext cx="3333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620" name="Freihand 619">
                  <a:extLst>
                    <a:ext uri="{FF2B5EF4-FFF2-40B4-BE49-F238E27FC236}">
                      <a16:creationId xmlns:a16="http://schemas.microsoft.com/office/drawing/2014/main" id="{DD4AF025-AE33-4658-A76F-7490826AD647}"/>
                    </a:ext>
                  </a:extLst>
                </p14:cNvPr>
                <p14:cNvContentPartPr/>
                <p14:nvPr/>
              </p14:nvContentPartPr>
              <p14:xfrm>
                <a:off x="5801980" y="4286940"/>
                <a:ext cx="289080" cy="73080"/>
              </p14:xfrm>
            </p:contentPart>
          </mc:Choice>
          <mc:Fallback>
            <p:pic>
              <p:nvPicPr>
                <p:cNvPr id="620" name="Freihand 619">
                  <a:extLst>
                    <a:ext uri="{FF2B5EF4-FFF2-40B4-BE49-F238E27FC236}">
                      <a16:creationId xmlns:a16="http://schemas.microsoft.com/office/drawing/2014/main" id="{DD4AF025-AE33-4658-A76F-7490826AD647}"/>
                    </a:ext>
                  </a:extLst>
                </p:cNvPr>
                <p:cNvPicPr/>
                <p:nvPr/>
              </p:nvPicPr>
              <p:blipFill>
                <a:blip r:embed="rId1007"/>
                <a:stretch>
                  <a:fillRect/>
                </a:stretch>
              </p:blipFill>
              <p:spPr>
                <a:xfrm>
                  <a:off x="5797660" y="4282620"/>
                  <a:ext cx="297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621" name="Freihand 620">
                  <a:extLst>
                    <a:ext uri="{FF2B5EF4-FFF2-40B4-BE49-F238E27FC236}">
                      <a16:creationId xmlns:a16="http://schemas.microsoft.com/office/drawing/2014/main" id="{2838648A-B2A6-4989-BE74-5628C161FB4D}"/>
                    </a:ext>
                  </a:extLst>
                </p14:cNvPr>
                <p14:cNvContentPartPr/>
                <p14:nvPr/>
              </p14:nvContentPartPr>
              <p14:xfrm>
                <a:off x="5622340" y="4156620"/>
                <a:ext cx="61200" cy="82080"/>
              </p14:xfrm>
            </p:contentPart>
          </mc:Choice>
          <mc:Fallback>
            <p:pic>
              <p:nvPicPr>
                <p:cNvPr id="621" name="Freihand 620">
                  <a:extLst>
                    <a:ext uri="{FF2B5EF4-FFF2-40B4-BE49-F238E27FC236}">
                      <a16:creationId xmlns:a16="http://schemas.microsoft.com/office/drawing/2014/main" id="{2838648A-B2A6-4989-BE74-5628C161FB4D}"/>
                    </a:ext>
                  </a:extLst>
                </p:cNvPr>
                <p:cNvPicPr/>
                <p:nvPr/>
              </p:nvPicPr>
              <p:blipFill>
                <a:blip r:embed="rId1009"/>
                <a:stretch>
                  <a:fillRect/>
                </a:stretch>
              </p:blipFill>
              <p:spPr>
                <a:xfrm>
                  <a:off x="5618020" y="4152300"/>
                  <a:ext cx="69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622" name="Freihand 621">
                  <a:extLst>
                    <a:ext uri="{FF2B5EF4-FFF2-40B4-BE49-F238E27FC236}">
                      <a16:creationId xmlns:a16="http://schemas.microsoft.com/office/drawing/2014/main" id="{9AFB98E8-3BFB-4C71-966A-48F85454666A}"/>
                    </a:ext>
                  </a:extLst>
                </p14:cNvPr>
                <p14:cNvContentPartPr/>
                <p14:nvPr/>
              </p14:nvContentPartPr>
              <p14:xfrm>
                <a:off x="5714500" y="4207380"/>
                <a:ext cx="25920" cy="45720"/>
              </p14:xfrm>
            </p:contentPart>
          </mc:Choice>
          <mc:Fallback>
            <p:pic>
              <p:nvPicPr>
                <p:cNvPr id="622" name="Freihand 621">
                  <a:extLst>
                    <a:ext uri="{FF2B5EF4-FFF2-40B4-BE49-F238E27FC236}">
                      <a16:creationId xmlns:a16="http://schemas.microsoft.com/office/drawing/2014/main" id="{9AFB98E8-3BFB-4C71-966A-48F85454666A}"/>
                    </a:ext>
                  </a:extLst>
                </p:cNvPr>
                <p:cNvPicPr/>
                <p:nvPr/>
              </p:nvPicPr>
              <p:blipFill>
                <a:blip r:embed="rId1011"/>
                <a:stretch>
                  <a:fillRect/>
                </a:stretch>
              </p:blipFill>
              <p:spPr>
                <a:xfrm>
                  <a:off x="5710180" y="4203060"/>
                  <a:ext cx="345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623" name="Freihand 622">
                  <a:extLst>
                    <a:ext uri="{FF2B5EF4-FFF2-40B4-BE49-F238E27FC236}">
                      <a16:creationId xmlns:a16="http://schemas.microsoft.com/office/drawing/2014/main" id="{9AC230D6-449B-4ADC-BE3E-68793071BBE3}"/>
                    </a:ext>
                  </a:extLst>
                </p14:cNvPr>
                <p14:cNvContentPartPr/>
                <p14:nvPr/>
              </p14:nvContentPartPr>
              <p14:xfrm>
                <a:off x="5750860" y="4095780"/>
                <a:ext cx="88200" cy="101520"/>
              </p14:xfrm>
            </p:contentPart>
          </mc:Choice>
          <mc:Fallback>
            <p:pic>
              <p:nvPicPr>
                <p:cNvPr id="623" name="Freihand 622">
                  <a:extLst>
                    <a:ext uri="{FF2B5EF4-FFF2-40B4-BE49-F238E27FC236}">
                      <a16:creationId xmlns:a16="http://schemas.microsoft.com/office/drawing/2014/main" id="{9AC230D6-449B-4ADC-BE3E-68793071BBE3}"/>
                    </a:ext>
                  </a:extLst>
                </p:cNvPr>
                <p:cNvPicPr/>
                <p:nvPr/>
              </p:nvPicPr>
              <p:blipFill>
                <a:blip r:embed="rId1013"/>
                <a:stretch>
                  <a:fillRect/>
                </a:stretch>
              </p:blipFill>
              <p:spPr>
                <a:xfrm>
                  <a:off x="5746540" y="4091460"/>
                  <a:ext cx="96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624" name="Freihand 623">
                  <a:extLst>
                    <a:ext uri="{FF2B5EF4-FFF2-40B4-BE49-F238E27FC236}">
                      <a16:creationId xmlns:a16="http://schemas.microsoft.com/office/drawing/2014/main" id="{A07B6CD8-F108-49AD-B145-397277CBE5BE}"/>
                    </a:ext>
                  </a:extLst>
                </p14:cNvPr>
                <p14:cNvContentPartPr/>
                <p14:nvPr/>
              </p14:nvContentPartPr>
              <p14:xfrm>
                <a:off x="5859940" y="4067340"/>
                <a:ext cx="150480" cy="87480"/>
              </p14:xfrm>
            </p:contentPart>
          </mc:Choice>
          <mc:Fallback>
            <p:pic>
              <p:nvPicPr>
                <p:cNvPr id="624" name="Freihand 623">
                  <a:extLst>
                    <a:ext uri="{FF2B5EF4-FFF2-40B4-BE49-F238E27FC236}">
                      <a16:creationId xmlns:a16="http://schemas.microsoft.com/office/drawing/2014/main" id="{A07B6CD8-F108-49AD-B145-397277CBE5BE}"/>
                    </a:ext>
                  </a:extLst>
                </p:cNvPr>
                <p:cNvPicPr/>
                <p:nvPr/>
              </p:nvPicPr>
              <p:blipFill>
                <a:blip r:embed="rId1015"/>
                <a:stretch>
                  <a:fillRect/>
                </a:stretch>
              </p:blipFill>
              <p:spPr>
                <a:xfrm>
                  <a:off x="5855620" y="4063020"/>
                  <a:ext cx="159120" cy="96120"/>
                </a:xfrm>
                <a:prstGeom prst="rect">
                  <a:avLst/>
                </a:prstGeom>
              </p:spPr>
            </p:pic>
          </mc:Fallback>
        </mc:AlternateContent>
      </p:grpSp>
      <p:grpSp>
        <p:nvGrpSpPr>
          <p:cNvPr id="631" name="Gruppieren 630">
            <a:extLst>
              <a:ext uri="{FF2B5EF4-FFF2-40B4-BE49-F238E27FC236}">
                <a16:creationId xmlns:a16="http://schemas.microsoft.com/office/drawing/2014/main" id="{4A246308-005D-4CF0-8AE5-96FCF7C81112}"/>
              </a:ext>
            </a:extLst>
          </p:cNvPr>
          <p:cNvGrpSpPr/>
          <p:nvPr/>
        </p:nvGrpSpPr>
        <p:grpSpPr>
          <a:xfrm>
            <a:off x="1385500" y="2434740"/>
            <a:ext cx="360720" cy="151920"/>
            <a:chOff x="1385500" y="2434740"/>
            <a:chExt cx="360720" cy="151920"/>
          </a:xfrm>
        </p:grpSpPr>
        <mc:AlternateContent xmlns:mc="http://schemas.openxmlformats.org/markup-compatibility/2006">
          <mc:Choice xmlns:p14="http://schemas.microsoft.com/office/powerpoint/2010/main" Requires="p14">
            <p:contentPart p14:bwMode="auto" r:id="rId1016">
              <p14:nvContentPartPr>
                <p14:cNvPr id="527" name="Freihand 526">
                  <a:extLst>
                    <a:ext uri="{FF2B5EF4-FFF2-40B4-BE49-F238E27FC236}">
                      <a16:creationId xmlns:a16="http://schemas.microsoft.com/office/drawing/2014/main" id="{400FE6DE-700F-42B1-BE02-803F82D443B8}"/>
                    </a:ext>
                  </a:extLst>
                </p14:cNvPr>
                <p14:cNvContentPartPr/>
                <p14:nvPr/>
              </p14:nvContentPartPr>
              <p14:xfrm>
                <a:off x="1395580" y="2434740"/>
                <a:ext cx="104040" cy="138240"/>
              </p14:xfrm>
            </p:contentPart>
          </mc:Choice>
          <mc:Fallback>
            <p:pic>
              <p:nvPicPr>
                <p:cNvPr id="527" name="Freihand 526">
                  <a:extLst>
                    <a:ext uri="{FF2B5EF4-FFF2-40B4-BE49-F238E27FC236}">
                      <a16:creationId xmlns:a16="http://schemas.microsoft.com/office/drawing/2014/main" id="{400FE6DE-700F-42B1-BE02-803F82D443B8}"/>
                    </a:ext>
                  </a:extLst>
                </p:cNvPr>
                <p:cNvPicPr/>
                <p:nvPr/>
              </p:nvPicPr>
              <p:blipFill>
                <a:blip r:embed="rId1017"/>
                <a:stretch>
                  <a:fillRect/>
                </a:stretch>
              </p:blipFill>
              <p:spPr>
                <a:xfrm>
                  <a:off x="1391260" y="2430420"/>
                  <a:ext cx="112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528" name="Freihand 527">
                  <a:extLst>
                    <a:ext uri="{FF2B5EF4-FFF2-40B4-BE49-F238E27FC236}">
                      <a16:creationId xmlns:a16="http://schemas.microsoft.com/office/drawing/2014/main" id="{59825F46-8373-4AE2-8985-52850751C949}"/>
                    </a:ext>
                  </a:extLst>
                </p14:cNvPr>
                <p14:cNvContentPartPr/>
                <p14:nvPr/>
              </p14:nvContentPartPr>
              <p14:xfrm>
                <a:off x="1385500" y="2440140"/>
                <a:ext cx="109440" cy="121680"/>
              </p14:xfrm>
            </p:contentPart>
          </mc:Choice>
          <mc:Fallback>
            <p:pic>
              <p:nvPicPr>
                <p:cNvPr id="528" name="Freihand 527">
                  <a:extLst>
                    <a:ext uri="{FF2B5EF4-FFF2-40B4-BE49-F238E27FC236}">
                      <a16:creationId xmlns:a16="http://schemas.microsoft.com/office/drawing/2014/main" id="{59825F46-8373-4AE2-8985-52850751C949}"/>
                    </a:ext>
                  </a:extLst>
                </p:cNvPr>
                <p:cNvPicPr/>
                <p:nvPr/>
              </p:nvPicPr>
              <p:blipFill>
                <a:blip r:embed="rId1019"/>
                <a:stretch>
                  <a:fillRect/>
                </a:stretch>
              </p:blipFill>
              <p:spPr>
                <a:xfrm>
                  <a:off x="1381180" y="2435820"/>
                  <a:ext cx="1180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626" name="Freihand 625">
                  <a:extLst>
                    <a:ext uri="{FF2B5EF4-FFF2-40B4-BE49-F238E27FC236}">
                      <a16:creationId xmlns:a16="http://schemas.microsoft.com/office/drawing/2014/main" id="{77F88821-1589-4971-A2F9-E4050D788ECB}"/>
                    </a:ext>
                  </a:extLst>
                </p14:cNvPr>
                <p14:cNvContentPartPr/>
                <p14:nvPr/>
              </p14:nvContentPartPr>
              <p14:xfrm>
                <a:off x="1520500" y="2458140"/>
                <a:ext cx="60480" cy="92160"/>
              </p14:xfrm>
            </p:contentPart>
          </mc:Choice>
          <mc:Fallback>
            <p:pic>
              <p:nvPicPr>
                <p:cNvPr id="626" name="Freihand 625">
                  <a:extLst>
                    <a:ext uri="{FF2B5EF4-FFF2-40B4-BE49-F238E27FC236}">
                      <a16:creationId xmlns:a16="http://schemas.microsoft.com/office/drawing/2014/main" id="{77F88821-1589-4971-A2F9-E4050D788ECB}"/>
                    </a:ext>
                  </a:extLst>
                </p:cNvPr>
                <p:cNvPicPr/>
                <p:nvPr/>
              </p:nvPicPr>
              <p:blipFill>
                <a:blip r:embed="rId1021"/>
                <a:stretch>
                  <a:fillRect/>
                </a:stretch>
              </p:blipFill>
              <p:spPr>
                <a:xfrm>
                  <a:off x="1516180" y="2453820"/>
                  <a:ext cx="69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627" name="Freihand 626">
                  <a:extLst>
                    <a:ext uri="{FF2B5EF4-FFF2-40B4-BE49-F238E27FC236}">
                      <a16:creationId xmlns:a16="http://schemas.microsoft.com/office/drawing/2014/main" id="{3D62342F-A7C6-40F9-AB7F-690AA8B96F4C}"/>
                    </a:ext>
                  </a:extLst>
                </p14:cNvPr>
                <p14:cNvContentPartPr/>
                <p14:nvPr/>
              </p14:nvContentPartPr>
              <p14:xfrm>
                <a:off x="1594660" y="2538780"/>
                <a:ext cx="6480" cy="47880"/>
              </p14:xfrm>
            </p:contentPart>
          </mc:Choice>
          <mc:Fallback>
            <p:pic>
              <p:nvPicPr>
                <p:cNvPr id="627" name="Freihand 626">
                  <a:extLst>
                    <a:ext uri="{FF2B5EF4-FFF2-40B4-BE49-F238E27FC236}">
                      <a16:creationId xmlns:a16="http://schemas.microsoft.com/office/drawing/2014/main" id="{3D62342F-A7C6-40F9-AB7F-690AA8B96F4C}"/>
                    </a:ext>
                  </a:extLst>
                </p:cNvPr>
                <p:cNvPicPr/>
                <p:nvPr/>
              </p:nvPicPr>
              <p:blipFill>
                <a:blip r:embed="rId1023"/>
                <a:stretch>
                  <a:fillRect/>
                </a:stretch>
              </p:blipFill>
              <p:spPr>
                <a:xfrm>
                  <a:off x="1590340" y="2534460"/>
                  <a:ext cx="15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628" name="Freihand 627">
                  <a:extLst>
                    <a:ext uri="{FF2B5EF4-FFF2-40B4-BE49-F238E27FC236}">
                      <a16:creationId xmlns:a16="http://schemas.microsoft.com/office/drawing/2014/main" id="{ABD6D6C1-E26A-4337-B111-7ECC61432D9B}"/>
                    </a:ext>
                  </a:extLst>
                </p14:cNvPr>
                <p14:cNvContentPartPr/>
                <p14:nvPr/>
              </p14:nvContentPartPr>
              <p14:xfrm>
                <a:off x="1629220" y="2452380"/>
                <a:ext cx="50400" cy="110880"/>
              </p14:xfrm>
            </p:contentPart>
          </mc:Choice>
          <mc:Fallback>
            <p:pic>
              <p:nvPicPr>
                <p:cNvPr id="628" name="Freihand 627">
                  <a:extLst>
                    <a:ext uri="{FF2B5EF4-FFF2-40B4-BE49-F238E27FC236}">
                      <a16:creationId xmlns:a16="http://schemas.microsoft.com/office/drawing/2014/main" id="{ABD6D6C1-E26A-4337-B111-7ECC61432D9B}"/>
                    </a:ext>
                  </a:extLst>
                </p:cNvPr>
                <p:cNvPicPr/>
                <p:nvPr/>
              </p:nvPicPr>
              <p:blipFill>
                <a:blip r:embed="rId1025"/>
                <a:stretch>
                  <a:fillRect/>
                </a:stretch>
              </p:blipFill>
              <p:spPr>
                <a:xfrm>
                  <a:off x="1624900" y="2448060"/>
                  <a:ext cx="59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629" name="Freihand 628">
                  <a:extLst>
                    <a:ext uri="{FF2B5EF4-FFF2-40B4-BE49-F238E27FC236}">
                      <a16:creationId xmlns:a16="http://schemas.microsoft.com/office/drawing/2014/main" id="{783E8026-5D2E-40DE-BD37-8F07D4C83675}"/>
                    </a:ext>
                  </a:extLst>
                </p14:cNvPr>
                <p14:cNvContentPartPr/>
                <p14:nvPr/>
              </p14:nvContentPartPr>
              <p14:xfrm>
                <a:off x="1631020" y="2501700"/>
                <a:ext cx="62640" cy="23400"/>
              </p14:xfrm>
            </p:contentPart>
          </mc:Choice>
          <mc:Fallback>
            <p:pic>
              <p:nvPicPr>
                <p:cNvPr id="629" name="Freihand 628">
                  <a:extLst>
                    <a:ext uri="{FF2B5EF4-FFF2-40B4-BE49-F238E27FC236}">
                      <a16:creationId xmlns:a16="http://schemas.microsoft.com/office/drawing/2014/main" id="{783E8026-5D2E-40DE-BD37-8F07D4C83675}"/>
                    </a:ext>
                  </a:extLst>
                </p:cNvPr>
                <p:cNvPicPr/>
                <p:nvPr/>
              </p:nvPicPr>
              <p:blipFill>
                <a:blip r:embed="rId1027"/>
                <a:stretch>
                  <a:fillRect/>
                </a:stretch>
              </p:blipFill>
              <p:spPr>
                <a:xfrm>
                  <a:off x="1626700" y="2497380"/>
                  <a:ext cx="71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630" name="Freihand 629">
                  <a:extLst>
                    <a:ext uri="{FF2B5EF4-FFF2-40B4-BE49-F238E27FC236}">
                      <a16:creationId xmlns:a16="http://schemas.microsoft.com/office/drawing/2014/main" id="{44798EC6-D730-4286-9E95-562AA2C60DD8}"/>
                    </a:ext>
                  </a:extLst>
                </p14:cNvPr>
                <p14:cNvContentPartPr/>
                <p14:nvPr/>
              </p14:nvContentPartPr>
              <p14:xfrm>
                <a:off x="1679980" y="2454180"/>
                <a:ext cx="66240" cy="121320"/>
              </p14:xfrm>
            </p:contentPart>
          </mc:Choice>
          <mc:Fallback>
            <p:pic>
              <p:nvPicPr>
                <p:cNvPr id="630" name="Freihand 629">
                  <a:extLst>
                    <a:ext uri="{FF2B5EF4-FFF2-40B4-BE49-F238E27FC236}">
                      <a16:creationId xmlns:a16="http://schemas.microsoft.com/office/drawing/2014/main" id="{44798EC6-D730-4286-9E95-562AA2C60DD8}"/>
                    </a:ext>
                  </a:extLst>
                </p:cNvPr>
                <p:cNvPicPr/>
                <p:nvPr/>
              </p:nvPicPr>
              <p:blipFill>
                <a:blip r:embed="rId1029"/>
                <a:stretch>
                  <a:fillRect/>
                </a:stretch>
              </p:blipFill>
              <p:spPr>
                <a:xfrm>
                  <a:off x="1675660" y="2449860"/>
                  <a:ext cx="74880" cy="129960"/>
                </a:xfrm>
                <a:prstGeom prst="rect">
                  <a:avLst/>
                </a:prstGeom>
              </p:spPr>
            </p:pic>
          </mc:Fallback>
        </mc:AlternateContent>
      </p:grpSp>
      <p:grpSp>
        <p:nvGrpSpPr>
          <p:cNvPr id="637" name="Gruppieren 636">
            <a:extLst>
              <a:ext uri="{FF2B5EF4-FFF2-40B4-BE49-F238E27FC236}">
                <a16:creationId xmlns:a16="http://schemas.microsoft.com/office/drawing/2014/main" id="{B5D92633-162F-47F5-AA86-6015D8A8A6F2}"/>
              </a:ext>
            </a:extLst>
          </p:cNvPr>
          <p:cNvGrpSpPr/>
          <p:nvPr/>
        </p:nvGrpSpPr>
        <p:grpSpPr>
          <a:xfrm>
            <a:off x="4664380" y="2891940"/>
            <a:ext cx="264240" cy="154080"/>
            <a:chOff x="4664380" y="2891940"/>
            <a:chExt cx="264240" cy="154080"/>
          </a:xfrm>
        </p:grpSpPr>
        <mc:AlternateContent xmlns:mc="http://schemas.openxmlformats.org/markup-compatibility/2006">
          <mc:Choice xmlns:p14="http://schemas.microsoft.com/office/powerpoint/2010/main" Requires="p14">
            <p:contentPart p14:bwMode="auto" r:id="rId1030">
              <p14:nvContentPartPr>
                <p14:cNvPr id="632" name="Freihand 631">
                  <a:extLst>
                    <a:ext uri="{FF2B5EF4-FFF2-40B4-BE49-F238E27FC236}">
                      <a16:creationId xmlns:a16="http://schemas.microsoft.com/office/drawing/2014/main" id="{1E8C9A38-57A3-45F7-8EE9-25D021DD1551}"/>
                    </a:ext>
                  </a:extLst>
                </p14:cNvPr>
                <p14:cNvContentPartPr/>
                <p14:nvPr/>
              </p14:nvContentPartPr>
              <p14:xfrm>
                <a:off x="4664380" y="2902020"/>
                <a:ext cx="84960" cy="103680"/>
              </p14:xfrm>
            </p:contentPart>
          </mc:Choice>
          <mc:Fallback>
            <p:pic>
              <p:nvPicPr>
                <p:cNvPr id="632" name="Freihand 631">
                  <a:extLst>
                    <a:ext uri="{FF2B5EF4-FFF2-40B4-BE49-F238E27FC236}">
                      <a16:creationId xmlns:a16="http://schemas.microsoft.com/office/drawing/2014/main" id="{1E8C9A38-57A3-45F7-8EE9-25D021DD1551}"/>
                    </a:ext>
                  </a:extLst>
                </p:cNvPr>
                <p:cNvPicPr/>
                <p:nvPr/>
              </p:nvPicPr>
              <p:blipFill>
                <a:blip r:embed="rId1031"/>
                <a:stretch>
                  <a:fillRect/>
                </a:stretch>
              </p:blipFill>
              <p:spPr>
                <a:xfrm>
                  <a:off x="4660060" y="2897700"/>
                  <a:ext cx="93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633" name="Freihand 632">
                  <a:extLst>
                    <a:ext uri="{FF2B5EF4-FFF2-40B4-BE49-F238E27FC236}">
                      <a16:creationId xmlns:a16="http://schemas.microsoft.com/office/drawing/2014/main" id="{816338BA-8A14-49FC-AED1-19B8C6DA5B5C}"/>
                    </a:ext>
                  </a:extLst>
                </p14:cNvPr>
                <p14:cNvContentPartPr/>
                <p14:nvPr/>
              </p14:nvContentPartPr>
              <p14:xfrm>
                <a:off x="4713340" y="2945220"/>
                <a:ext cx="41400" cy="100800"/>
              </p14:xfrm>
            </p:contentPart>
          </mc:Choice>
          <mc:Fallback>
            <p:pic>
              <p:nvPicPr>
                <p:cNvPr id="633" name="Freihand 632">
                  <a:extLst>
                    <a:ext uri="{FF2B5EF4-FFF2-40B4-BE49-F238E27FC236}">
                      <a16:creationId xmlns:a16="http://schemas.microsoft.com/office/drawing/2014/main" id="{816338BA-8A14-49FC-AED1-19B8C6DA5B5C}"/>
                    </a:ext>
                  </a:extLst>
                </p:cNvPr>
                <p:cNvPicPr/>
                <p:nvPr/>
              </p:nvPicPr>
              <p:blipFill>
                <a:blip r:embed="rId1033"/>
                <a:stretch>
                  <a:fillRect/>
                </a:stretch>
              </p:blipFill>
              <p:spPr>
                <a:xfrm>
                  <a:off x="4709020" y="2940900"/>
                  <a:ext cx="50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634" name="Freihand 633">
                  <a:extLst>
                    <a:ext uri="{FF2B5EF4-FFF2-40B4-BE49-F238E27FC236}">
                      <a16:creationId xmlns:a16="http://schemas.microsoft.com/office/drawing/2014/main" id="{AA74483B-89D1-42BA-B2DF-AE288D2FDE18}"/>
                    </a:ext>
                  </a:extLst>
                </p14:cNvPr>
                <p14:cNvContentPartPr/>
                <p14:nvPr/>
              </p14:nvContentPartPr>
              <p14:xfrm>
                <a:off x="4839340" y="2934420"/>
                <a:ext cx="45720" cy="87120"/>
              </p14:xfrm>
            </p:contentPart>
          </mc:Choice>
          <mc:Fallback>
            <p:pic>
              <p:nvPicPr>
                <p:cNvPr id="634" name="Freihand 633">
                  <a:extLst>
                    <a:ext uri="{FF2B5EF4-FFF2-40B4-BE49-F238E27FC236}">
                      <a16:creationId xmlns:a16="http://schemas.microsoft.com/office/drawing/2014/main" id="{AA74483B-89D1-42BA-B2DF-AE288D2FDE18}"/>
                    </a:ext>
                  </a:extLst>
                </p:cNvPr>
                <p:cNvPicPr/>
                <p:nvPr/>
              </p:nvPicPr>
              <p:blipFill>
                <a:blip r:embed="rId1035"/>
                <a:stretch>
                  <a:fillRect/>
                </a:stretch>
              </p:blipFill>
              <p:spPr>
                <a:xfrm>
                  <a:off x="4835020" y="2930100"/>
                  <a:ext cx="54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635" name="Freihand 634">
                  <a:extLst>
                    <a:ext uri="{FF2B5EF4-FFF2-40B4-BE49-F238E27FC236}">
                      <a16:creationId xmlns:a16="http://schemas.microsoft.com/office/drawing/2014/main" id="{D50056B3-1DF4-44CC-9038-AFDD740F10D0}"/>
                    </a:ext>
                  </a:extLst>
                </p14:cNvPr>
                <p14:cNvContentPartPr/>
                <p14:nvPr/>
              </p14:nvContentPartPr>
              <p14:xfrm>
                <a:off x="4777780" y="2891940"/>
                <a:ext cx="64440" cy="74520"/>
              </p14:xfrm>
            </p:contentPart>
          </mc:Choice>
          <mc:Fallback>
            <p:pic>
              <p:nvPicPr>
                <p:cNvPr id="635" name="Freihand 634">
                  <a:extLst>
                    <a:ext uri="{FF2B5EF4-FFF2-40B4-BE49-F238E27FC236}">
                      <a16:creationId xmlns:a16="http://schemas.microsoft.com/office/drawing/2014/main" id="{D50056B3-1DF4-44CC-9038-AFDD740F10D0}"/>
                    </a:ext>
                  </a:extLst>
                </p:cNvPr>
                <p:cNvPicPr/>
                <p:nvPr/>
              </p:nvPicPr>
              <p:blipFill>
                <a:blip r:embed="rId1037"/>
                <a:stretch>
                  <a:fillRect/>
                </a:stretch>
              </p:blipFill>
              <p:spPr>
                <a:xfrm>
                  <a:off x="4773460" y="2887620"/>
                  <a:ext cx="73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636" name="Freihand 635">
                  <a:extLst>
                    <a:ext uri="{FF2B5EF4-FFF2-40B4-BE49-F238E27FC236}">
                      <a16:creationId xmlns:a16="http://schemas.microsoft.com/office/drawing/2014/main" id="{BEB4B631-4D1F-4138-8C07-EEEB11C8D148}"/>
                    </a:ext>
                  </a:extLst>
                </p14:cNvPr>
                <p14:cNvContentPartPr/>
                <p14:nvPr/>
              </p14:nvContentPartPr>
              <p14:xfrm>
                <a:off x="4869220" y="2982660"/>
                <a:ext cx="59400" cy="55800"/>
              </p14:xfrm>
            </p:contentPart>
          </mc:Choice>
          <mc:Fallback>
            <p:pic>
              <p:nvPicPr>
                <p:cNvPr id="636" name="Freihand 635">
                  <a:extLst>
                    <a:ext uri="{FF2B5EF4-FFF2-40B4-BE49-F238E27FC236}">
                      <a16:creationId xmlns:a16="http://schemas.microsoft.com/office/drawing/2014/main" id="{BEB4B631-4D1F-4138-8C07-EEEB11C8D148}"/>
                    </a:ext>
                  </a:extLst>
                </p:cNvPr>
                <p:cNvPicPr/>
                <p:nvPr/>
              </p:nvPicPr>
              <p:blipFill>
                <a:blip r:embed="rId1039"/>
                <a:stretch>
                  <a:fillRect/>
                </a:stretch>
              </p:blipFill>
              <p:spPr>
                <a:xfrm>
                  <a:off x="4864900" y="2978340"/>
                  <a:ext cx="68040" cy="64440"/>
                </a:xfrm>
                <a:prstGeom prst="rect">
                  <a:avLst/>
                </a:prstGeom>
              </p:spPr>
            </p:pic>
          </mc:Fallback>
        </mc:AlternateContent>
      </p:grpSp>
      <p:grpSp>
        <p:nvGrpSpPr>
          <p:cNvPr id="642" name="Gruppieren 641">
            <a:extLst>
              <a:ext uri="{FF2B5EF4-FFF2-40B4-BE49-F238E27FC236}">
                <a16:creationId xmlns:a16="http://schemas.microsoft.com/office/drawing/2014/main" id="{EB8B0AB7-F99A-4D1E-A15D-C0D225694069}"/>
              </a:ext>
            </a:extLst>
          </p:cNvPr>
          <p:cNvGrpSpPr/>
          <p:nvPr/>
        </p:nvGrpSpPr>
        <p:grpSpPr>
          <a:xfrm>
            <a:off x="278500" y="5276940"/>
            <a:ext cx="185040" cy="327960"/>
            <a:chOff x="278500" y="5276940"/>
            <a:chExt cx="185040" cy="327960"/>
          </a:xfrm>
        </p:grpSpPr>
        <mc:AlternateContent xmlns:mc="http://schemas.openxmlformats.org/markup-compatibility/2006">
          <mc:Choice xmlns:p14="http://schemas.microsoft.com/office/powerpoint/2010/main" Requires="p14">
            <p:contentPart p14:bwMode="auto" r:id="rId1040">
              <p14:nvContentPartPr>
                <p14:cNvPr id="638" name="Freihand 637">
                  <a:extLst>
                    <a:ext uri="{FF2B5EF4-FFF2-40B4-BE49-F238E27FC236}">
                      <a16:creationId xmlns:a16="http://schemas.microsoft.com/office/drawing/2014/main" id="{204A5BF8-F63A-40E5-AC3C-08D680630160}"/>
                    </a:ext>
                  </a:extLst>
                </p14:cNvPr>
                <p14:cNvContentPartPr/>
                <p14:nvPr/>
              </p14:nvContentPartPr>
              <p14:xfrm>
                <a:off x="304780" y="5426700"/>
                <a:ext cx="87480" cy="71280"/>
              </p14:xfrm>
            </p:contentPart>
          </mc:Choice>
          <mc:Fallback>
            <p:pic>
              <p:nvPicPr>
                <p:cNvPr id="638" name="Freihand 637">
                  <a:extLst>
                    <a:ext uri="{FF2B5EF4-FFF2-40B4-BE49-F238E27FC236}">
                      <a16:creationId xmlns:a16="http://schemas.microsoft.com/office/drawing/2014/main" id="{204A5BF8-F63A-40E5-AC3C-08D680630160}"/>
                    </a:ext>
                  </a:extLst>
                </p:cNvPr>
                <p:cNvPicPr/>
                <p:nvPr/>
              </p:nvPicPr>
              <p:blipFill>
                <a:blip r:embed="rId1041"/>
                <a:stretch>
                  <a:fillRect/>
                </a:stretch>
              </p:blipFill>
              <p:spPr>
                <a:xfrm>
                  <a:off x="300460" y="5422380"/>
                  <a:ext cx="96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639" name="Freihand 638">
                  <a:extLst>
                    <a:ext uri="{FF2B5EF4-FFF2-40B4-BE49-F238E27FC236}">
                      <a16:creationId xmlns:a16="http://schemas.microsoft.com/office/drawing/2014/main" id="{BE9BC705-ECCE-4722-91B3-90CAD62B80B0}"/>
                    </a:ext>
                  </a:extLst>
                </p14:cNvPr>
                <p14:cNvContentPartPr/>
                <p14:nvPr/>
              </p14:nvContentPartPr>
              <p14:xfrm>
                <a:off x="375700" y="5364060"/>
                <a:ext cx="87840" cy="240840"/>
              </p14:xfrm>
            </p:contentPart>
          </mc:Choice>
          <mc:Fallback>
            <p:pic>
              <p:nvPicPr>
                <p:cNvPr id="639" name="Freihand 638">
                  <a:extLst>
                    <a:ext uri="{FF2B5EF4-FFF2-40B4-BE49-F238E27FC236}">
                      <a16:creationId xmlns:a16="http://schemas.microsoft.com/office/drawing/2014/main" id="{BE9BC705-ECCE-4722-91B3-90CAD62B80B0}"/>
                    </a:ext>
                  </a:extLst>
                </p:cNvPr>
                <p:cNvPicPr/>
                <p:nvPr/>
              </p:nvPicPr>
              <p:blipFill>
                <a:blip r:embed="rId1043"/>
                <a:stretch>
                  <a:fillRect/>
                </a:stretch>
              </p:blipFill>
              <p:spPr>
                <a:xfrm>
                  <a:off x="371380" y="5359740"/>
                  <a:ext cx="964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641" name="Freihand 640">
                  <a:extLst>
                    <a:ext uri="{FF2B5EF4-FFF2-40B4-BE49-F238E27FC236}">
                      <a16:creationId xmlns:a16="http://schemas.microsoft.com/office/drawing/2014/main" id="{9259819C-EEE6-4AD2-80C9-6DFF4FD71B6E}"/>
                    </a:ext>
                  </a:extLst>
                </p14:cNvPr>
                <p14:cNvContentPartPr/>
                <p14:nvPr/>
              </p14:nvContentPartPr>
              <p14:xfrm>
                <a:off x="278500" y="5276940"/>
                <a:ext cx="97920" cy="216000"/>
              </p14:xfrm>
            </p:contentPart>
          </mc:Choice>
          <mc:Fallback>
            <p:pic>
              <p:nvPicPr>
                <p:cNvPr id="641" name="Freihand 640">
                  <a:extLst>
                    <a:ext uri="{FF2B5EF4-FFF2-40B4-BE49-F238E27FC236}">
                      <a16:creationId xmlns:a16="http://schemas.microsoft.com/office/drawing/2014/main" id="{9259819C-EEE6-4AD2-80C9-6DFF4FD71B6E}"/>
                    </a:ext>
                  </a:extLst>
                </p:cNvPr>
                <p:cNvPicPr/>
                <p:nvPr/>
              </p:nvPicPr>
              <p:blipFill>
                <a:blip r:embed="rId1045"/>
                <a:stretch>
                  <a:fillRect/>
                </a:stretch>
              </p:blipFill>
              <p:spPr>
                <a:xfrm>
                  <a:off x="274180" y="5272620"/>
                  <a:ext cx="106560" cy="224640"/>
                </a:xfrm>
                <a:prstGeom prst="rect">
                  <a:avLst/>
                </a:prstGeom>
              </p:spPr>
            </p:pic>
          </mc:Fallback>
        </mc:AlternateContent>
      </p:grpSp>
      <p:grpSp>
        <p:nvGrpSpPr>
          <p:cNvPr id="648" name="Gruppieren 647">
            <a:extLst>
              <a:ext uri="{FF2B5EF4-FFF2-40B4-BE49-F238E27FC236}">
                <a16:creationId xmlns:a16="http://schemas.microsoft.com/office/drawing/2014/main" id="{1917740B-BE5C-4FEB-ACE4-5388FFBE1997}"/>
              </a:ext>
            </a:extLst>
          </p:cNvPr>
          <p:cNvGrpSpPr/>
          <p:nvPr/>
        </p:nvGrpSpPr>
        <p:grpSpPr>
          <a:xfrm>
            <a:off x="1290100" y="2929020"/>
            <a:ext cx="387360" cy="135720"/>
            <a:chOff x="1290100" y="2929020"/>
            <a:chExt cx="387360" cy="135720"/>
          </a:xfrm>
        </p:grpSpPr>
        <mc:AlternateContent xmlns:mc="http://schemas.openxmlformats.org/markup-compatibility/2006">
          <mc:Choice xmlns:p14="http://schemas.microsoft.com/office/powerpoint/2010/main" Requires="p14">
            <p:contentPart p14:bwMode="auto" r:id="rId1046">
              <p14:nvContentPartPr>
                <p14:cNvPr id="643" name="Freihand 642">
                  <a:extLst>
                    <a:ext uri="{FF2B5EF4-FFF2-40B4-BE49-F238E27FC236}">
                      <a16:creationId xmlns:a16="http://schemas.microsoft.com/office/drawing/2014/main" id="{3812FD53-FF5D-4B44-84C4-9A4255999E53}"/>
                    </a:ext>
                  </a:extLst>
                </p14:cNvPr>
                <p14:cNvContentPartPr/>
                <p14:nvPr/>
              </p14:nvContentPartPr>
              <p14:xfrm>
                <a:off x="1290100" y="2929020"/>
                <a:ext cx="109080" cy="81000"/>
              </p14:xfrm>
            </p:contentPart>
          </mc:Choice>
          <mc:Fallback>
            <p:pic>
              <p:nvPicPr>
                <p:cNvPr id="643" name="Freihand 642">
                  <a:extLst>
                    <a:ext uri="{FF2B5EF4-FFF2-40B4-BE49-F238E27FC236}">
                      <a16:creationId xmlns:a16="http://schemas.microsoft.com/office/drawing/2014/main" id="{3812FD53-FF5D-4B44-84C4-9A4255999E53}"/>
                    </a:ext>
                  </a:extLst>
                </p:cNvPr>
                <p:cNvPicPr/>
                <p:nvPr/>
              </p:nvPicPr>
              <p:blipFill>
                <a:blip r:embed="rId1047"/>
                <a:stretch>
                  <a:fillRect/>
                </a:stretch>
              </p:blipFill>
              <p:spPr>
                <a:xfrm>
                  <a:off x="1285780" y="2924700"/>
                  <a:ext cx="117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644" name="Freihand 643">
                  <a:extLst>
                    <a:ext uri="{FF2B5EF4-FFF2-40B4-BE49-F238E27FC236}">
                      <a16:creationId xmlns:a16="http://schemas.microsoft.com/office/drawing/2014/main" id="{E99FA7A0-1C71-41E4-B729-D5B2DDE10F22}"/>
                    </a:ext>
                  </a:extLst>
                </p14:cNvPr>
                <p14:cNvContentPartPr/>
                <p14:nvPr/>
              </p14:nvContentPartPr>
              <p14:xfrm>
                <a:off x="1407820" y="2976180"/>
                <a:ext cx="15480" cy="65160"/>
              </p14:xfrm>
            </p:contentPart>
          </mc:Choice>
          <mc:Fallback>
            <p:pic>
              <p:nvPicPr>
                <p:cNvPr id="644" name="Freihand 643">
                  <a:extLst>
                    <a:ext uri="{FF2B5EF4-FFF2-40B4-BE49-F238E27FC236}">
                      <a16:creationId xmlns:a16="http://schemas.microsoft.com/office/drawing/2014/main" id="{E99FA7A0-1C71-41E4-B729-D5B2DDE10F22}"/>
                    </a:ext>
                  </a:extLst>
                </p:cNvPr>
                <p:cNvPicPr/>
                <p:nvPr/>
              </p:nvPicPr>
              <p:blipFill>
                <a:blip r:embed="rId1049"/>
                <a:stretch>
                  <a:fillRect/>
                </a:stretch>
              </p:blipFill>
              <p:spPr>
                <a:xfrm>
                  <a:off x="1403500" y="2971860"/>
                  <a:ext cx="241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645" name="Freihand 644">
                  <a:extLst>
                    <a:ext uri="{FF2B5EF4-FFF2-40B4-BE49-F238E27FC236}">
                      <a16:creationId xmlns:a16="http://schemas.microsoft.com/office/drawing/2014/main" id="{8199A6FC-2621-429A-9EA8-5E6CA3EF3659}"/>
                    </a:ext>
                  </a:extLst>
                </p14:cNvPr>
                <p14:cNvContentPartPr/>
                <p14:nvPr/>
              </p14:nvContentPartPr>
              <p14:xfrm>
                <a:off x="1484500" y="2936220"/>
                <a:ext cx="63360" cy="121320"/>
              </p14:xfrm>
            </p:contentPart>
          </mc:Choice>
          <mc:Fallback>
            <p:pic>
              <p:nvPicPr>
                <p:cNvPr id="645" name="Freihand 644">
                  <a:extLst>
                    <a:ext uri="{FF2B5EF4-FFF2-40B4-BE49-F238E27FC236}">
                      <a16:creationId xmlns:a16="http://schemas.microsoft.com/office/drawing/2014/main" id="{8199A6FC-2621-429A-9EA8-5E6CA3EF3659}"/>
                    </a:ext>
                  </a:extLst>
                </p:cNvPr>
                <p:cNvPicPr/>
                <p:nvPr/>
              </p:nvPicPr>
              <p:blipFill>
                <a:blip r:embed="rId1051"/>
                <a:stretch>
                  <a:fillRect/>
                </a:stretch>
              </p:blipFill>
              <p:spPr>
                <a:xfrm>
                  <a:off x="1480180" y="2931900"/>
                  <a:ext cx="72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646" name="Freihand 645">
                  <a:extLst>
                    <a:ext uri="{FF2B5EF4-FFF2-40B4-BE49-F238E27FC236}">
                      <a16:creationId xmlns:a16="http://schemas.microsoft.com/office/drawing/2014/main" id="{CF14CFD7-F82C-4292-9A17-FAE8EEFD7EE7}"/>
                    </a:ext>
                  </a:extLst>
                </p14:cNvPr>
                <p14:cNvContentPartPr/>
                <p14:nvPr/>
              </p14:nvContentPartPr>
              <p14:xfrm>
                <a:off x="1484500" y="2981940"/>
                <a:ext cx="74160" cy="5760"/>
              </p14:xfrm>
            </p:contentPart>
          </mc:Choice>
          <mc:Fallback>
            <p:pic>
              <p:nvPicPr>
                <p:cNvPr id="646" name="Freihand 645">
                  <a:extLst>
                    <a:ext uri="{FF2B5EF4-FFF2-40B4-BE49-F238E27FC236}">
                      <a16:creationId xmlns:a16="http://schemas.microsoft.com/office/drawing/2014/main" id="{CF14CFD7-F82C-4292-9A17-FAE8EEFD7EE7}"/>
                    </a:ext>
                  </a:extLst>
                </p:cNvPr>
                <p:cNvPicPr/>
                <p:nvPr/>
              </p:nvPicPr>
              <p:blipFill>
                <a:blip r:embed="rId1053"/>
                <a:stretch>
                  <a:fillRect/>
                </a:stretch>
              </p:blipFill>
              <p:spPr>
                <a:xfrm>
                  <a:off x="1480180" y="2977620"/>
                  <a:ext cx="828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647" name="Freihand 646">
                  <a:extLst>
                    <a:ext uri="{FF2B5EF4-FFF2-40B4-BE49-F238E27FC236}">
                      <a16:creationId xmlns:a16="http://schemas.microsoft.com/office/drawing/2014/main" id="{A00A9A23-DC09-4EFB-AA13-17CB2ABD485D}"/>
                    </a:ext>
                  </a:extLst>
                </p14:cNvPr>
                <p14:cNvContentPartPr/>
                <p14:nvPr/>
              </p14:nvContentPartPr>
              <p14:xfrm>
                <a:off x="1592860" y="2939100"/>
                <a:ext cx="84600" cy="125640"/>
              </p14:xfrm>
            </p:contentPart>
          </mc:Choice>
          <mc:Fallback>
            <p:pic>
              <p:nvPicPr>
                <p:cNvPr id="647" name="Freihand 646">
                  <a:extLst>
                    <a:ext uri="{FF2B5EF4-FFF2-40B4-BE49-F238E27FC236}">
                      <a16:creationId xmlns:a16="http://schemas.microsoft.com/office/drawing/2014/main" id="{A00A9A23-DC09-4EFB-AA13-17CB2ABD485D}"/>
                    </a:ext>
                  </a:extLst>
                </p:cNvPr>
                <p:cNvPicPr/>
                <p:nvPr/>
              </p:nvPicPr>
              <p:blipFill>
                <a:blip r:embed="rId1055"/>
                <a:stretch>
                  <a:fillRect/>
                </a:stretch>
              </p:blipFill>
              <p:spPr>
                <a:xfrm>
                  <a:off x="1588540" y="2934780"/>
                  <a:ext cx="93240" cy="134280"/>
                </a:xfrm>
                <a:prstGeom prst="rect">
                  <a:avLst/>
                </a:prstGeom>
              </p:spPr>
            </p:pic>
          </mc:Fallback>
        </mc:AlternateContent>
      </p:grpSp>
      <p:grpSp>
        <p:nvGrpSpPr>
          <p:cNvPr id="665" name="Gruppieren 664">
            <a:extLst>
              <a:ext uri="{FF2B5EF4-FFF2-40B4-BE49-F238E27FC236}">
                <a16:creationId xmlns:a16="http://schemas.microsoft.com/office/drawing/2014/main" id="{49791C93-E9F4-4034-9032-804B2BC52AB5}"/>
              </a:ext>
            </a:extLst>
          </p:cNvPr>
          <p:cNvGrpSpPr/>
          <p:nvPr/>
        </p:nvGrpSpPr>
        <p:grpSpPr>
          <a:xfrm>
            <a:off x="711940" y="5342820"/>
            <a:ext cx="542880" cy="433800"/>
            <a:chOff x="711940" y="5342820"/>
            <a:chExt cx="542880" cy="433800"/>
          </a:xfrm>
        </p:grpSpPr>
        <mc:AlternateContent xmlns:mc="http://schemas.openxmlformats.org/markup-compatibility/2006">
          <mc:Choice xmlns:p14="http://schemas.microsoft.com/office/powerpoint/2010/main" Requires="p14">
            <p:contentPart p14:bwMode="auto" r:id="rId1056">
              <p14:nvContentPartPr>
                <p14:cNvPr id="657" name="Freihand 656">
                  <a:extLst>
                    <a:ext uri="{FF2B5EF4-FFF2-40B4-BE49-F238E27FC236}">
                      <a16:creationId xmlns:a16="http://schemas.microsoft.com/office/drawing/2014/main" id="{D70A0AA6-4EEF-4DAD-BA52-CD7981E3D4CF}"/>
                    </a:ext>
                  </a:extLst>
                </p14:cNvPr>
                <p14:cNvContentPartPr/>
                <p14:nvPr/>
              </p14:nvContentPartPr>
              <p14:xfrm>
                <a:off x="877180" y="5342820"/>
                <a:ext cx="142920" cy="124560"/>
              </p14:xfrm>
            </p:contentPart>
          </mc:Choice>
          <mc:Fallback>
            <p:pic>
              <p:nvPicPr>
                <p:cNvPr id="657" name="Freihand 656">
                  <a:extLst>
                    <a:ext uri="{FF2B5EF4-FFF2-40B4-BE49-F238E27FC236}">
                      <a16:creationId xmlns:a16="http://schemas.microsoft.com/office/drawing/2014/main" id="{D70A0AA6-4EEF-4DAD-BA52-CD7981E3D4CF}"/>
                    </a:ext>
                  </a:extLst>
                </p:cNvPr>
                <p:cNvPicPr/>
                <p:nvPr/>
              </p:nvPicPr>
              <p:blipFill>
                <a:blip r:embed="rId1057"/>
                <a:stretch>
                  <a:fillRect/>
                </a:stretch>
              </p:blipFill>
              <p:spPr>
                <a:xfrm>
                  <a:off x="872860" y="5338500"/>
                  <a:ext cx="151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658" name="Freihand 657">
                  <a:extLst>
                    <a:ext uri="{FF2B5EF4-FFF2-40B4-BE49-F238E27FC236}">
                      <a16:creationId xmlns:a16="http://schemas.microsoft.com/office/drawing/2014/main" id="{E2FAD5E0-D9C0-4D16-A60D-051AE991435B}"/>
                    </a:ext>
                  </a:extLst>
                </p14:cNvPr>
                <p14:cNvContentPartPr/>
                <p14:nvPr/>
              </p14:nvContentPartPr>
              <p14:xfrm>
                <a:off x="790780" y="5502300"/>
                <a:ext cx="359640" cy="14400"/>
              </p14:xfrm>
            </p:contentPart>
          </mc:Choice>
          <mc:Fallback>
            <p:pic>
              <p:nvPicPr>
                <p:cNvPr id="658" name="Freihand 657">
                  <a:extLst>
                    <a:ext uri="{FF2B5EF4-FFF2-40B4-BE49-F238E27FC236}">
                      <a16:creationId xmlns:a16="http://schemas.microsoft.com/office/drawing/2014/main" id="{E2FAD5E0-D9C0-4D16-A60D-051AE991435B}"/>
                    </a:ext>
                  </a:extLst>
                </p:cNvPr>
                <p:cNvPicPr/>
                <p:nvPr/>
              </p:nvPicPr>
              <p:blipFill>
                <a:blip r:embed="rId1059"/>
                <a:stretch>
                  <a:fillRect/>
                </a:stretch>
              </p:blipFill>
              <p:spPr>
                <a:xfrm>
                  <a:off x="786460" y="5497980"/>
                  <a:ext cx="368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60" name="Freihand 659">
                  <a:extLst>
                    <a:ext uri="{FF2B5EF4-FFF2-40B4-BE49-F238E27FC236}">
                      <a16:creationId xmlns:a16="http://schemas.microsoft.com/office/drawing/2014/main" id="{C0929A58-B943-4C93-A0A2-DC498CAC4606}"/>
                    </a:ext>
                  </a:extLst>
                </p14:cNvPr>
                <p14:cNvContentPartPr/>
                <p14:nvPr/>
              </p14:nvContentPartPr>
              <p14:xfrm>
                <a:off x="711940" y="5591940"/>
                <a:ext cx="115920" cy="143280"/>
              </p14:xfrm>
            </p:contentPart>
          </mc:Choice>
          <mc:Fallback>
            <p:pic>
              <p:nvPicPr>
                <p:cNvPr id="660" name="Freihand 659">
                  <a:extLst>
                    <a:ext uri="{FF2B5EF4-FFF2-40B4-BE49-F238E27FC236}">
                      <a16:creationId xmlns:a16="http://schemas.microsoft.com/office/drawing/2014/main" id="{C0929A58-B943-4C93-A0A2-DC498CAC4606}"/>
                    </a:ext>
                  </a:extLst>
                </p:cNvPr>
                <p:cNvPicPr/>
                <p:nvPr/>
              </p:nvPicPr>
              <p:blipFill>
                <a:blip r:embed="rId1061"/>
                <a:stretch>
                  <a:fillRect/>
                </a:stretch>
              </p:blipFill>
              <p:spPr>
                <a:xfrm>
                  <a:off x="707620" y="5587620"/>
                  <a:ext cx="124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661" name="Freihand 660">
                  <a:extLst>
                    <a:ext uri="{FF2B5EF4-FFF2-40B4-BE49-F238E27FC236}">
                      <a16:creationId xmlns:a16="http://schemas.microsoft.com/office/drawing/2014/main" id="{7B31FC64-08C0-49FE-8263-35DA81917064}"/>
                    </a:ext>
                  </a:extLst>
                </p14:cNvPr>
                <p14:cNvContentPartPr/>
                <p14:nvPr/>
              </p14:nvContentPartPr>
              <p14:xfrm>
                <a:off x="887980" y="5617860"/>
                <a:ext cx="64440" cy="117000"/>
              </p14:xfrm>
            </p:contentPart>
          </mc:Choice>
          <mc:Fallback>
            <p:pic>
              <p:nvPicPr>
                <p:cNvPr id="661" name="Freihand 660">
                  <a:extLst>
                    <a:ext uri="{FF2B5EF4-FFF2-40B4-BE49-F238E27FC236}">
                      <a16:creationId xmlns:a16="http://schemas.microsoft.com/office/drawing/2014/main" id="{7B31FC64-08C0-49FE-8263-35DA81917064}"/>
                    </a:ext>
                  </a:extLst>
                </p:cNvPr>
                <p:cNvPicPr/>
                <p:nvPr/>
              </p:nvPicPr>
              <p:blipFill>
                <a:blip r:embed="rId1063"/>
                <a:stretch>
                  <a:fillRect/>
                </a:stretch>
              </p:blipFill>
              <p:spPr>
                <a:xfrm>
                  <a:off x="883660" y="5613540"/>
                  <a:ext cx="73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662" name="Freihand 661">
                  <a:extLst>
                    <a:ext uri="{FF2B5EF4-FFF2-40B4-BE49-F238E27FC236}">
                      <a16:creationId xmlns:a16="http://schemas.microsoft.com/office/drawing/2014/main" id="{C801836F-572B-4CBD-9E5B-B95EA7D7CC5C}"/>
                    </a:ext>
                  </a:extLst>
                </p14:cNvPr>
                <p14:cNvContentPartPr/>
                <p14:nvPr/>
              </p14:nvContentPartPr>
              <p14:xfrm>
                <a:off x="968620" y="5704980"/>
                <a:ext cx="14400" cy="71640"/>
              </p14:xfrm>
            </p:contentPart>
          </mc:Choice>
          <mc:Fallback>
            <p:pic>
              <p:nvPicPr>
                <p:cNvPr id="662" name="Freihand 661">
                  <a:extLst>
                    <a:ext uri="{FF2B5EF4-FFF2-40B4-BE49-F238E27FC236}">
                      <a16:creationId xmlns:a16="http://schemas.microsoft.com/office/drawing/2014/main" id="{C801836F-572B-4CBD-9E5B-B95EA7D7CC5C}"/>
                    </a:ext>
                  </a:extLst>
                </p:cNvPr>
                <p:cNvPicPr/>
                <p:nvPr/>
              </p:nvPicPr>
              <p:blipFill>
                <a:blip r:embed="rId1065"/>
                <a:stretch>
                  <a:fillRect/>
                </a:stretch>
              </p:blipFill>
              <p:spPr>
                <a:xfrm>
                  <a:off x="964300" y="5700660"/>
                  <a:ext cx="23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663" name="Freihand 662">
                  <a:extLst>
                    <a:ext uri="{FF2B5EF4-FFF2-40B4-BE49-F238E27FC236}">
                      <a16:creationId xmlns:a16="http://schemas.microsoft.com/office/drawing/2014/main" id="{545D82D2-4172-45F3-AACD-79A9B204CCB4}"/>
                    </a:ext>
                  </a:extLst>
                </p14:cNvPr>
                <p14:cNvContentPartPr/>
                <p14:nvPr/>
              </p14:nvContentPartPr>
              <p14:xfrm>
                <a:off x="1046020" y="5608140"/>
                <a:ext cx="78120" cy="99720"/>
              </p14:xfrm>
            </p:contentPart>
          </mc:Choice>
          <mc:Fallback>
            <p:pic>
              <p:nvPicPr>
                <p:cNvPr id="663" name="Freihand 662">
                  <a:extLst>
                    <a:ext uri="{FF2B5EF4-FFF2-40B4-BE49-F238E27FC236}">
                      <a16:creationId xmlns:a16="http://schemas.microsoft.com/office/drawing/2014/main" id="{545D82D2-4172-45F3-AACD-79A9B204CCB4}"/>
                    </a:ext>
                  </a:extLst>
                </p:cNvPr>
                <p:cNvPicPr/>
                <p:nvPr/>
              </p:nvPicPr>
              <p:blipFill>
                <a:blip r:embed="rId1067"/>
                <a:stretch>
                  <a:fillRect/>
                </a:stretch>
              </p:blipFill>
              <p:spPr>
                <a:xfrm>
                  <a:off x="1041700" y="5603820"/>
                  <a:ext cx="86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664" name="Freihand 663">
                  <a:extLst>
                    <a:ext uri="{FF2B5EF4-FFF2-40B4-BE49-F238E27FC236}">
                      <a16:creationId xmlns:a16="http://schemas.microsoft.com/office/drawing/2014/main" id="{C50BDEB7-E907-449D-9E77-AFC13B738A2C}"/>
                    </a:ext>
                  </a:extLst>
                </p14:cNvPr>
                <p14:cNvContentPartPr/>
                <p14:nvPr/>
              </p14:nvContentPartPr>
              <p14:xfrm>
                <a:off x="1147540" y="5604180"/>
                <a:ext cx="107280" cy="97920"/>
              </p14:xfrm>
            </p:contentPart>
          </mc:Choice>
          <mc:Fallback>
            <p:pic>
              <p:nvPicPr>
                <p:cNvPr id="664" name="Freihand 663">
                  <a:extLst>
                    <a:ext uri="{FF2B5EF4-FFF2-40B4-BE49-F238E27FC236}">
                      <a16:creationId xmlns:a16="http://schemas.microsoft.com/office/drawing/2014/main" id="{C50BDEB7-E907-449D-9E77-AFC13B738A2C}"/>
                    </a:ext>
                  </a:extLst>
                </p:cNvPr>
                <p:cNvPicPr/>
                <p:nvPr/>
              </p:nvPicPr>
              <p:blipFill>
                <a:blip r:embed="rId1069"/>
                <a:stretch>
                  <a:fillRect/>
                </a:stretch>
              </p:blipFill>
              <p:spPr>
                <a:xfrm>
                  <a:off x="1143220" y="5599860"/>
                  <a:ext cx="115920" cy="106560"/>
                </a:xfrm>
                <a:prstGeom prst="rect">
                  <a:avLst/>
                </a:prstGeom>
              </p:spPr>
            </p:pic>
          </mc:Fallback>
        </mc:AlternateContent>
      </p:grpSp>
      <p:grpSp>
        <p:nvGrpSpPr>
          <p:cNvPr id="676" name="Gruppieren 675">
            <a:extLst>
              <a:ext uri="{FF2B5EF4-FFF2-40B4-BE49-F238E27FC236}">
                <a16:creationId xmlns:a16="http://schemas.microsoft.com/office/drawing/2014/main" id="{B7A3E0D9-3F8E-4288-AB57-91478DA35275}"/>
              </a:ext>
            </a:extLst>
          </p:cNvPr>
          <p:cNvGrpSpPr/>
          <p:nvPr/>
        </p:nvGrpSpPr>
        <p:grpSpPr>
          <a:xfrm>
            <a:off x="1396660" y="5299980"/>
            <a:ext cx="1079640" cy="211680"/>
            <a:chOff x="1396660" y="5299980"/>
            <a:chExt cx="1079640" cy="211680"/>
          </a:xfrm>
        </p:grpSpPr>
        <mc:AlternateContent xmlns:mc="http://schemas.openxmlformats.org/markup-compatibility/2006">
          <mc:Choice xmlns:p14="http://schemas.microsoft.com/office/powerpoint/2010/main" Requires="p14">
            <p:contentPart p14:bwMode="auto" r:id="rId1070">
              <p14:nvContentPartPr>
                <p14:cNvPr id="666" name="Freihand 665">
                  <a:extLst>
                    <a:ext uri="{FF2B5EF4-FFF2-40B4-BE49-F238E27FC236}">
                      <a16:creationId xmlns:a16="http://schemas.microsoft.com/office/drawing/2014/main" id="{E4BB06BB-5157-4FED-80F1-6C0A4EAA4D87}"/>
                    </a:ext>
                  </a:extLst>
                </p14:cNvPr>
                <p14:cNvContentPartPr/>
                <p14:nvPr/>
              </p14:nvContentPartPr>
              <p14:xfrm>
                <a:off x="1396660" y="5492580"/>
                <a:ext cx="125640" cy="15840"/>
              </p14:xfrm>
            </p:contentPart>
          </mc:Choice>
          <mc:Fallback>
            <p:pic>
              <p:nvPicPr>
                <p:cNvPr id="666" name="Freihand 665">
                  <a:extLst>
                    <a:ext uri="{FF2B5EF4-FFF2-40B4-BE49-F238E27FC236}">
                      <a16:creationId xmlns:a16="http://schemas.microsoft.com/office/drawing/2014/main" id="{E4BB06BB-5157-4FED-80F1-6C0A4EAA4D87}"/>
                    </a:ext>
                  </a:extLst>
                </p:cNvPr>
                <p:cNvPicPr/>
                <p:nvPr/>
              </p:nvPicPr>
              <p:blipFill>
                <a:blip r:embed="rId1071"/>
                <a:stretch>
                  <a:fillRect/>
                </a:stretch>
              </p:blipFill>
              <p:spPr>
                <a:xfrm>
                  <a:off x="1392340" y="5488260"/>
                  <a:ext cx="1342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667" name="Freihand 666">
                  <a:extLst>
                    <a:ext uri="{FF2B5EF4-FFF2-40B4-BE49-F238E27FC236}">
                      <a16:creationId xmlns:a16="http://schemas.microsoft.com/office/drawing/2014/main" id="{292F7AC2-B4C9-4A84-B0F8-011900EF2198}"/>
                    </a:ext>
                  </a:extLst>
                </p14:cNvPr>
                <p14:cNvContentPartPr/>
                <p14:nvPr/>
              </p14:nvContentPartPr>
              <p14:xfrm>
                <a:off x="1593580" y="5383140"/>
                <a:ext cx="120240" cy="128520"/>
              </p14:xfrm>
            </p:contentPart>
          </mc:Choice>
          <mc:Fallback>
            <p:pic>
              <p:nvPicPr>
                <p:cNvPr id="667" name="Freihand 666">
                  <a:extLst>
                    <a:ext uri="{FF2B5EF4-FFF2-40B4-BE49-F238E27FC236}">
                      <a16:creationId xmlns:a16="http://schemas.microsoft.com/office/drawing/2014/main" id="{292F7AC2-B4C9-4A84-B0F8-011900EF2198}"/>
                    </a:ext>
                  </a:extLst>
                </p:cNvPr>
                <p:cNvPicPr/>
                <p:nvPr/>
              </p:nvPicPr>
              <p:blipFill>
                <a:blip r:embed="rId1073"/>
                <a:stretch>
                  <a:fillRect/>
                </a:stretch>
              </p:blipFill>
              <p:spPr>
                <a:xfrm>
                  <a:off x="1589260" y="5378820"/>
                  <a:ext cx="128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668" name="Freihand 667">
                  <a:extLst>
                    <a:ext uri="{FF2B5EF4-FFF2-40B4-BE49-F238E27FC236}">
                      <a16:creationId xmlns:a16="http://schemas.microsoft.com/office/drawing/2014/main" id="{78B0E8FD-730B-4EE3-B059-0CB8A8BBCB40}"/>
                    </a:ext>
                  </a:extLst>
                </p14:cNvPr>
                <p14:cNvContentPartPr/>
                <p14:nvPr/>
              </p14:nvContentPartPr>
              <p14:xfrm>
                <a:off x="1843780" y="5418060"/>
                <a:ext cx="143280" cy="15840"/>
              </p14:xfrm>
            </p:contentPart>
          </mc:Choice>
          <mc:Fallback>
            <p:pic>
              <p:nvPicPr>
                <p:cNvPr id="668" name="Freihand 667">
                  <a:extLst>
                    <a:ext uri="{FF2B5EF4-FFF2-40B4-BE49-F238E27FC236}">
                      <a16:creationId xmlns:a16="http://schemas.microsoft.com/office/drawing/2014/main" id="{78B0E8FD-730B-4EE3-B059-0CB8A8BBCB40}"/>
                    </a:ext>
                  </a:extLst>
                </p:cNvPr>
                <p:cNvPicPr/>
                <p:nvPr/>
              </p:nvPicPr>
              <p:blipFill>
                <a:blip r:embed="rId1075"/>
                <a:stretch>
                  <a:fillRect/>
                </a:stretch>
              </p:blipFill>
              <p:spPr>
                <a:xfrm>
                  <a:off x="1839460" y="5413740"/>
                  <a:ext cx="1519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669" name="Freihand 668">
                  <a:extLst>
                    <a:ext uri="{FF2B5EF4-FFF2-40B4-BE49-F238E27FC236}">
                      <a16:creationId xmlns:a16="http://schemas.microsoft.com/office/drawing/2014/main" id="{524EBB77-F729-493B-8439-C22C685B65A8}"/>
                    </a:ext>
                  </a:extLst>
                </p14:cNvPr>
                <p14:cNvContentPartPr/>
                <p14:nvPr/>
              </p14:nvContentPartPr>
              <p14:xfrm>
                <a:off x="1865380" y="5452260"/>
                <a:ext cx="144360" cy="18720"/>
              </p14:xfrm>
            </p:contentPart>
          </mc:Choice>
          <mc:Fallback>
            <p:pic>
              <p:nvPicPr>
                <p:cNvPr id="669" name="Freihand 668">
                  <a:extLst>
                    <a:ext uri="{FF2B5EF4-FFF2-40B4-BE49-F238E27FC236}">
                      <a16:creationId xmlns:a16="http://schemas.microsoft.com/office/drawing/2014/main" id="{524EBB77-F729-493B-8439-C22C685B65A8}"/>
                    </a:ext>
                  </a:extLst>
                </p:cNvPr>
                <p:cNvPicPr/>
                <p:nvPr/>
              </p:nvPicPr>
              <p:blipFill>
                <a:blip r:embed="rId1077"/>
                <a:stretch>
                  <a:fillRect/>
                </a:stretch>
              </p:blipFill>
              <p:spPr>
                <a:xfrm>
                  <a:off x="1861060" y="5447940"/>
                  <a:ext cx="153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671" name="Freihand 670">
                  <a:extLst>
                    <a:ext uri="{FF2B5EF4-FFF2-40B4-BE49-F238E27FC236}">
                      <a16:creationId xmlns:a16="http://schemas.microsoft.com/office/drawing/2014/main" id="{090388D6-3A7A-4F82-9312-2CCFBE7101DB}"/>
                    </a:ext>
                  </a:extLst>
                </p14:cNvPr>
                <p14:cNvContentPartPr/>
                <p14:nvPr/>
              </p14:nvContentPartPr>
              <p14:xfrm>
                <a:off x="2147260" y="5306100"/>
                <a:ext cx="118440" cy="141120"/>
              </p14:xfrm>
            </p:contentPart>
          </mc:Choice>
          <mc:Fallback>
            <p:pic>
              <p:nvPicPr>
                <p:cNvPr id="671" name="Freihand 670">
                  <a:extLst>
                    <a:ext uri="{FF2B5EF4-FFF2-40B4-BE49-F238E27FC236}">
                      <a16:creationId xmlns:a16="http://schemas.microsoft.com/office/drawing/2014/main" id="{090388D6-3A7A-4F82-9312-2CCFBE7101DB}"/>
                    </a:ext>
                  </a:extLst>
                </p:cNvPr>
                <p:cNvPicPr/>
                <p:nvPr/>
              </p:nvPicPr>
              <p:blipFill>
                <a:blip r:embed="rId1079"/>
                <a:stretch>
                  <a:fillRect/>
                </a:stretch>
              </p:blipFill>
              <p:spPr>
                <a:xfrm>
                  <a:off x="2142940" y="5301780"/>
                  <a:ext cx="127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672" name="Freihand 671">
                  <a:extLst>
                    <a:ext uri="{FF2B5EF4-FFF2-40B4-BE49-F238E27FC236}">
                      <a16:creationId xmlns:a16="http://schemas.microsoft.com/office/drawing/2014/main" id="{60037A53-29B7-438D-8FAA-FC3A8326928C}"/>
                    </a:ext>
                  </a:extLst>
                </p14:cNvPr>
                <p14:cNvContentPartPr/>
                <p14:nvPr/>
              </p14:nvContentPartPr>
              <p14:xfrm>
                <a:off x="2232940" y="5362620"/>
                <a:ext cx="39240" cy="120240"/>
              </p14:xfrm>
            </p:contentPart>
          </mc:Choice>
          <mc:Fallback>
            <p:pic>
              <p:nvPicPr>
                <p:cNvPr id="672" name="Freihand 671">
                  <a:extLst>
                    <a:ext uri="{FF2B5EF4-FFF2-40B4-BE49-F238E27FC236}">
                      <a16:creationId xmlns:a16="http://schemas.microsoft.com/office/drawing/2014/main" id="{60037A53-29B7-438D-8FAA-FC3A8326928C}"/>
                    </a:ext>
                  </a:extLst>
                </p:cNvPr>
                <p:cNvPicPr/>
                <p:nvPr/>
              </p:nvPicPr>
              <p:blipFill>
                <a:blip r:embed="rId1081"/>
                <a:stretch>
                  <a:fillRect/>
                </a:stretch>
              </p:blipFill>
              <p:spPr>
                <a:xfrm>
                  <a:off x="2228620" y="5358300"/>
                  <a:ext cx="47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673" name="Freihand 672">
                  <a:extLst>
                    <a:ext uri="{FF2B5EF4-FFF2-40B4-BE49-F238E27FC236}">
                      <a16:creationId xmlns:a16="http://schemas.microsoft.com/office/drawing/2014/main" id="{2BA729A9-3C9F-456D-B12E-A6C368336348}"/>
                    </a:ext>
                  </a:extLst>
                </p14:cNvPr>
                <p14:cNvContentPartPr/>
                <p14:nvPr/>
              </p14:nvContentPartPr>
              <p14:xfrm>
                <a:off x="2372980" y="5331660"/>
                <a:ext cx="73440" cy="124920"/>
              </p14:xfrm>
            </p:contentPart>
          </mc:Choice>
          <mc:Fallback>
            <p:pic>
              <p:nvPicPr>
                <p:cNvPr id="673" name="Freihand 672">
                  <a:extLst>
                    <a:ext uri="{FF2B5EF4-FFF2-40B4-BE49-F238E27FC236}">
                      <a16:creationId xmlns:a16="http://schemas.microsoft.com/office/drawing/2014/main" id="{2BA729A9-3C9F-456D-B12E-A6C368336348}"/>
                    </a:ext>
                  </a:extLst>
                </p:cNvPr>
                <p:cNvPicPr/>
                <p:nvPr/>
              </p:nvPicPr>
              <p:blipFill>
                <a:blip r:embed="rId1083"/>
                <a:stretch>
                  <a:fillRect/>
                </a:stretch>
              </p:blipFill>
              <p:spPr>
                <a:xfrm>
                  <a:off x="2368660" y="5327340"/>
                  <a:ext cx="82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674" name="Freihand 673">
                  <a:extLst>
                    <a:ext uri="{FF2B5EF4-FFF2-40B4-BE49-F238E27FC236}">
                      <a16:creationId xmlns:a16="http://schemas.microsoft.com/office/drawing/2014/main" id="{00863127-AC47-40C2-A5A6-FBE8AE2B19F0}"/>
                    </a:ext>
                  </a:extLst>
                </p14:cNvPr>
                <p14:cNvContentPartPr/>
                <p14:nvPr/>
              </p14:nvContentPartPr>
              <p14:xfrm>
                <a:off x="2299180" y="5299980"/>
                <a:ext cx="86760" cy="82440"/>
              </p14:xfrm>
            </p:contentPart>
          </mc:Choice>
          <mc:Fallback>
            <p:pic>
              <p:nvPicPr>
                <p:cNvPr id="674" name="Freihand 673">
                  <a:extLst>
                    <a:ext uri="{FF2B5EF4-FFF2-40B4-BE49-F238E27FC236}">
                      <a16:creationId xmlns:a16="http://schemas.microsoft.com/office/drawing/2014/main" id="{00863127-AC47-40C2-A5A6-FBE8AE2B19F0}"/>
                    </a:ext>
                  </a:extLst>
                </p:cNvPr>
                <p:cNvPicPr/>
                <p:nvPr/>
              </p:nvPicPr>
              <p:blipFill>
                <a:blip r:embed="rId1085"/>
                <a:stretch>
                  <a:fillRect/>
                </a:stretch>
              </p:blipFill>
              <p:spPr>
                <a:xfrm>
                  <a:off x="2294860" y="5295660"/>
                  <a:ext cx="95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675" name="Freihand 674">
                  <a:extLst>
                    <a:ext uri="{FF2B5EF4-FFF2-40B4-BE49-F238E27FC236}">
                      <a16:creationId xmlns:a16="http://schemas.microsoft.com/office/drawing/2014/main" id="{E3B290B4-3E3C-4C36-8051-C9D3AE35A542}"/>
                    </a:ext>
                  </a:extLst>
                </p14:cNvPr>
                <p14:cNvContentPartPr/>
                <p14:nvPr/>
              </p14:nvContentPartPr>
              <p14:xfrm>
                <a:off x="2438140" y="5405100"/>
                <a:ext cx="38160" cy="59040"/>
              </p14:xfrm>
            </p:contentPart>
          </mc:Choice>
          <mc:Fallback>
            <p:pic>
              <p:nvPicPr>
                <p:cNvPr id="675" name="Freihand 674">
                  <a:extLst>
                    <a:ext uri="{FF2B5EF4-FFF2-40B4-BE49-F238E27FC236}">
                      <a16:creationId xmlns:a16="http://schemas.microsoft.com/office/drawing/2014/main" id="{E3B290B4-3E3C-4C36-8051-C9D3AE35A542}"/>
                    </a:ext>
                  </a:extLst>
                </p:cNvPr>
                <p:cNvPicPr/>
                <p:nvPr/>
              </p:nvPicPr>
              <p:blipFill>
                <a:blip r:embed="rId1087"/>
                <a:stretch>
                  <a:fillRect/>
                </a:stretch>
              </p:blipFill>
              <p:spPr>
                <a:xfrm>
                  <a:off x="2433820" y="5400780"/>
                  <a:ext cx="46800" cy="67680"/>
                </a:xfrm>
                <a:prstGeom prst="rect">
                  <a:avLst/>
                </a:prstGeom>
              </p:spPr>
            </p:pic>
          </mc:Fallback>
        </mc:AlternateContent>
      </p:grpSp>
      <p:grpSp>
        <p:nvGrpSpPr>
          <p:cNvPr id="707" name="Gruppieren 706">
            <a:extLst>
              <a:ext uri="{FF2B5EF4-FFF2-40B4-BE49-F238E27FC236}">
                <a16:creationId xmlns:a16="http://schemas.microsoft.com/office/drawing/2014/main" id="{D2E69A7A-1380-40E9-A640-036273AE13EA}"/>
              </a:ext>
            </a:extLst>
          </p:cNvPr>
          <p:cNvGrpSpPr/>
          <p:nvPr/>
        </p:nvGrpSpPr>
        <p:grpSpPr>
          <a:xfrm>
            <a:off x="2664220" y="5141940"/>
            <a:ext cx="2118600" cy="454320"/>
            <a:chOff x="2664220" y="5141940"/>
            <a:chExt cx="2118600" cy="454320"/>
          </a:xfrm>
        </p:grpSpPr>
        <mc:AlternateContent xmlns:mc="http://schemas.openxmlformats.org/markup-compatibility/2006">
          <mc:Choice xmlns:p14="http://schemas.microsoft.com/office/powerpoint/2010/main" Requires="p14">
            <p:contentPart p14:bwMode="auto" r:id="rId1088">
              <p14:nvContentPartPr>
                <p14:cNvPr id="677" name="Freihand 676">
                  <a:extLst>
                    <a:ext uri="{FF2B5EF4-FFF2-40B4-BE49-F238E27FC236}">
                      <a16:creationId xmlns:a16="http://schemas.microsoft.com/office/drawing/2014/main" id="{EB264DC8-C8BB-48CE-81AD-51D561ED7BED}"/>
                    </a:ext>
                  </a:extLst>
                </p14:cNvPr>
                <p14:cNvContentPartPr/>
                <p14:nvPr/>
              </p14:nvContentPartPr>
              <p14:xfrm>
                <a:off x="2664220" y="5372700"/>
                <a:ext cx="149400" cy="13320"/>
              </p14:xfrm>
            </p:contentPart>
          </mc:Choice>
          <mc:Fallback>
            <p:pic>
              <p:nvPicPr>
                <p:cNvPr id="677" name="Freihand 676">
                  <a:extLst>
                    <a:ext uri="{FF2B5EF4-FFF2-40B4-BE49-F238E27FC236}">
                      <a16:creationId xmlns:a16="http://schemas.microsoft.com/office/drawing/2014/main" id="{EB264DC8-C8BB-48CE-81AD-51D561ED7BED}"/>
                    </a:ext>
                  </a:extLst>
                </p:cNvPr>
                <p:cNvPicPr/>
                <p:nvPr/>
              </p:nvPicPr>
              <p:blipFill>
                <a:blip r:embed="rId1089"/>
                <a:stretch>
                  <a:fillRect/>
                </a:stretch>
              </p:blipFill>
              <p:spPr>
                <a:xfrm>
                  <a:off x="2659900" y="5368380"/>
                  <a:ext cx="158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678" name="Freihand 677">
                  <a:extLst>
                    <a:ext uri="{FF2B5EF4-FFF2-40B4-BE49-F238E27FC236}">
                      <a16:creationId xmlns:a16="http://schemas.microsoft.com/office/drawing/2014/main" id="{99B7E826-AB45-460E-AE36-4574A5ADAA70}"/>
                    </a:ext>
                  </a:extLst>
                </p14:cNvPr>
                <p14:cNvContentPartPr/>
                <p14:nvPr/>
              </p14:nvContentPartPr>
              <p14:xfrm>
                <a:off x="2699860" y="5408700"/>
                <a:ext cx="114120" cy="12600"/>
              </p14:xfrm>
            </p:contentPart>
          </mc:Choice>
          <mc:Fallback>
            <p:pic>
              <p:nvPicPr>
                <p:cNvPr id="678" name="Freihand 677">
                  <a:extLst>
                    <a:ext uri="{FF2B5EF4-FFF2-40B4-BE49-F238E27FC236}">
                      <a16:creationId xmlns:a16="http://schemas.microsoft.com/office/drawing/2014/main" id="{99B7E826-AB45-460E-AE36-4574A5ADAA70}"/>
                    </a:ext>
                  </a:extLst>
                </p:cNvPr>
                <p:cNvPicPr/>
                <p:nvPr/>
              </p:nvPicPr>
              <p:blipFill>
                <a:blip r:embed="rId1091"/>
                <a:stretch>
                  <a:fillRect/>
                </a:stretch>
              </p:blipFill>
              <p:spPr>
                <a:xfrm>
                  <a:off x="2695540" y="5404380"/>
                  <a:ext cx="122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679" name="Freihand 678">
                  <a:extLst>
                    <a:ext uri="{FF2B5EF4-FFF2-40B4-BE49-F238E27FC236}">
                      <a16:creationId xmlns:a16="http://schemas.microsoft.com/office/drawing/2014/main" id="{B2B90421-B9D0-4143-B08F-3544DCD7792F}"/>
                    </a:ext>
                  </a:extLst>
                </p14:cNvPr>
                <p14:cNvContentPartPr/>
                <p14:nvPr/>
              </p14:nvContentPartPr>
              <p14:xfrm>
                <a:off x="3094420" y="5204220"/>
                <a:ext cx="115920" cy="133200"/>
              </p14:xfrm>
            </p:contentPart>
          </mc:Choice>
          <mc:Fallback>
            <p:pic>
              <p:nvPicPr>
                <p:cNvPr id="679" name="Freihand 678">
                  <a:extLst>
                    <a:ext uri="{FF2B5EF4-FFF2-40B4-BE49-F238E27FC236}">
                      <a16:creationId xmlns:a16="http://schemas.microsoft.com/office/drawing/2014/main" id="{B2B90421-B9D0-4143-B08F-3544DCD7792F}"/>
                    </a:ext>
                  </a:extLst>
                </p:cNvPr>
                <p:cNvPicPr/>
                <p:nvPr/>
              </p:nvPicPr>
              <p:blipFill>
                <a:blip r:embed="rId1093"/>
                <a:stretch>
                  <a:fillRect/>
                </a:stretch>
              </p:blipFill>
              <p:spPr>
                <a:xfrm>
                  <a:off x="3090100" y="5199900"/>
                  <a:ext cx="1245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680" name="Freihand 679">
                  <a:extLst>
                    <a:ext uri="{FF2B5EF4-FFF2-40B4-BE49-F238E27FC236}">
                      <a16:creationId xmlns:a16="http://schemas.microsoft.com/office/drawing/2014/main" id="{0C6894CF-AF9A-44FC-9D33-5263708D495F}"/>
                    </a:ext>
                  </a:extLst>
                </p14:cNvPr>
                <p14:cNvContentPartPr/>
                <p14:nvPr/>
              </p14:nvContentPartPr>
              <p14:xfrm>
                <a:off x="3106300" y="5237700"/>
                <a:ext cx="126360" cy="42120"/>
              </p14:xfrm>
            </p:contentPart>
          </mc:Choice>
          <mc:Fallback>
            <p:pic>
              <p:nvPicPr>
                <p:cNvPr id="680" name="Freihand 679">
                  <a:extLst>
                    <a:ext uri="{FF2B5EF4-FFF2-40B4-BE49-F238E27FC236}">
                      <a16:creationId xmlns:a16="http://schemas.microsoft.com/office/drawing/2014/main" id="{0C6894CF-AF9A-44FC-9D33-5263708D495F}"/>
                    </a:ext>
                  </a:extLst>
                </p:cNvPr>
                <p:cNvPicPr/>
                <p:nvPr/>
              </p:nvPicPr>
              <p:blipFill>
                <a:blip r:embed="rId1095"/>
                <a:stretch>
                  <a:fillRect/>
                </a:stretch>
              </p:blipFill>
              <p:spPr>
                <a:xfrm>
                  <a:off x="3101980" y="5233380"/>
                  <a:ext cx="135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681" name="Freihand 680">
                  <a:extLst>
                    <a:ext uri="{FF2B5EF4-FFF2-40B4-BE49-F238E27FC236}">
                      <a16:creationId xmlns:a16="http://schemas.microsoft.com/office/drawing/2014/main" id="{44FA725E-5A3A-4250-9EDB-A9BF641A0277}"/>
                    </a:ext>
                  </a:extLst>
                </p14:cNvPr>
                <p14:cNvContentPartPr/>
                <p14:nvPr/>
              </p14:nvContentPartPr>
              <p14:xfrm>
                <a:off x="3341380" y="5225460"/>
                <a:ext cx="105840" cy="5040"/>
              </p14:xfrm>
            </p:contentPart>
          </mc:Choice>
          <mc:Fallback>
            <p:pic>
              <p:nvPicPr>
                <p:cNvPr id="681" name="Freihand 680">
                  <a:extLst>
                    <a:ext uri="{FF2B5EF4-FFF2-40B4-BE49-F238E27FC236}">
                      <a16:creationId xmlns:a16="http://schemas.microsoft.com/office/drawing/2014/main" id="{44FA725E-5A3A-4250-9EDB-A9BF641A0277}"/>
                    </a:ext>
                  </a:extLst>
                </p:cNvPr>
                <p:cNvPicPr/>
                <p:nvPr/>
              </p:nvPicPr>
              <p:blipFill>
                <a:blip r:embed="rId1097"/>
                <a:stretch>
                  <a:fillRect/>
                </a:stretch>
              </p:blipFill>
              <p:spPr>
                <a:xfrm>
                  <a:off x="3337060" y="5221140"/>
                  <a:ext cx="1144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684" name="Freihand 683">
                  <a:extLst>
                    <a:ext uri="{FF2B5EF4-FFF2-40B4-BE49-F238E27FC236}">
                      <a16:creationId xmlns:a16="http://schemas.microsoft.com/office/drawing/2014/main" id="{8AA6B603-9822-4122-AAB6-CC4EB0003F39}"/>
                    </a:ext>
                  </a:extLst>
                </p14:cNvPr>
                <p14:cNvContentPartPr/>
                <p14:nvPr/>
              </p14:nvContentPartPr>
              <p14:xfrm>
                <a:off x="3564580" y="5141940"/>
                <a:ext cx="93600" cy="113040"/>
              </p14:xfrm>
            </p:contentPart>
          </mc:Choice>
          <mc:Fallback>
            <p:pic>
              <p:nvPicPr>
                <p:cNvPr id="684" name="Freihand 683">
                  <a:extLst>
                    <a:ext uri="{FF2B5EF4-FFF2-40B4-BE49-F238E27FC236}">
                      <a16:creationId xmlns:a16="http://schemas.microsoft.com/office/drawing/2014/main" id="{8AA6B603-9822-4122-AAB6-CC4EB0003F39}"/>
                    </a:ext>
                  </a:extLst>
                </p:cNvPr>
                <p:cNvPicPr/>
                <p:nvPr/>
              </p:nvPicPr>
              <p:blipFill>
                <a:blip r:embed="rId1099"/>
                <a:stretch>
                  <a:fillRect/>
                </a:stretch>
              </p:blipFill>
              <p:spPr>
                <a:xfrm>
                  <a:off x="3560260" y="5137620"/>
                  <a:ext cx="102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685" name="Freihand 684">
                  <a:extLst>
                    <a:ext uri="{FF2B5EF4-FFF2-40B4-BE49-F238E27FC236}">
                      <a16:creationId xmlns:a16="http://schemas.microsoft.com/office/drawing/2014/main" id="{56F3D7AE-269A-484C-BA96-B82EB6FC8D00}"/>
                    </a:ext>
                  </a:extLst>
                </p14:cNvPr>
                <p14:cNvContentPartPr/>
                <p14:nvPr/>
              </p14:nvContentPartPr>
              <p14:xfrm>
                <a:off x="3716860" y="5160660"/>
                <a:ext cx="52920" cy="95040"/>
              </p14:xfrm>
            </p:contentPart>
          </mc:Choice>
          <mc:Fallback>
            <p:pic>
              <p:nvPicPr>
                <p:cNvPr id="685" name="Freihand 684">
                  <a:extLst>
                    <a:ext uri="{FF2B5EF4-FFF2-40B4-BE49-F238E27FC236}">
                      <a16:creationId xmlns:a16="http://schemas.microsoft.com/office/drawing/2014/main" id="{56F3D7AE-269A-484C-BA96-B82EB6FC8D00}"/>
                    </a:ext>
                  </a:extLst>
                </p:cNvPr>
                <p:cNvPicPr/>
                <p:nvPr/>
              </p:nvPicPr>
              <p:blipFill>
                <a:blip r:embed="rId1101"/>
                <a:stretch>
                  <a:fillRect/>
                </a:stretch>
              </p:blipFill>
              <p:spPr>
                <a:xfrm>
                  <a:off x="3712540" y="5156340"/>
                  <a:ext cx="61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686" name="Freihand 685">
                  <a:extLst>
                    <a:ext uri="{FF2B5EF4-FFF2-40B4-BE49-F238E27FC236}">
                      <a16:creationId xmlns:a16="http://schemas.microsoft.com/office/drawing/2014/main" id="{48B0D9AB-B214-4B33-B963-D9466B4449F1}"/>
                    </a:ext>
                  </a:extLst>
                </p14:cNvPr>
                <p14:cNvContentPartPr/>
                <p14:nvPr/>
              </p14:nvContentPartPr>
              <p14:xfrm>
                <a:off x="3796060" y="5233740"/>
                <a:ext cx="28800" cy="43560"/>
              </p14:xfrm>
            </p:contentPart>
          </mc:Choice>
          <mc:Fallback>
            <p:pic>
              <p:nvPicPr>
                <p:cNvPr id="686" name="Freihand 685">
                  <a:extLst>
                    <a:ext uri="{FF2B5EF4-FFF2-40B4-BE49-F238E27FC236}">
                      <a16:creationId xmlns:a16="http://schemas.microsoft.com/office/drawing/2014/main" id="{48B0D9AB-B214-4B33-B963-D9466B4449F1}"/>
                    </a:ext>
                  </a:extLst>
                </p:cNvPr>
                <p:cNvPicPr/>
                <p:nvPr/>
              </p:nvPicPr>
              <p:blipFill>
                <a:blip r:embed="rId1103"/>
                <a:stretch>
                  <a:fillRect/>
                </a:stretch>
              </p:blipFill>
              <p:spPr>
                <a:xfrm>
                  <a:off x="3791740" y="5229420"/>
                  <a:ext cx="37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687" name="Freihand 686">
                  <a:extLst>
                    <a:ext uri="{FF2B5EF4-FFF2-40B4-BE49-F238E27FC236}">
                      <a16:creationId xmlns:a16="http://schemas.microsoft.com/office/drawing/2014/main" id="{9E99B67D-678D-44C6-AC4A-D332258D69B4}"/>
                    </a:ext>
                  </a:extLst>
                </p14:cNvPr>
                <p14:cNvContentPartPr/>
                <p14:nvPr/>
              </p14:nvContentPartPr>
              <p14:xfrm>
                <a:off x="3864460" y="5154540"/>
                <a:ext cx="53640" cy="91440"/>
              </p14:xfrm>
            </p:contentPart>
          </mc:Choice>
          <mc:Fallback>
            <p:pic>
              <p:nvPicPr>
                <p:cNvPr id="687" name="Freihand 686">
                  <a:extLst>
                    <a:ext uri="{FF2B5EF4-FFF2-40B4-BE49-F238E27FC236}">
                      <a16:creationId xmlns:a16="http://schemas.microsoft.com/office/drawing/2014/main" id="{9E99B67D-678D-44C6-AC4A-D332258D69B4}"/>
                    </a:ext>
                  </a:extLst>
                </p:cNvPr>
                <p:cNvPicPr/>
                <p:nvPr/>
              </p:nvPicPr>
              <p:blipFill>
                <a:blip r:embed="rId1105"/>
                <a:stretch>
                  <a:fillRect/>
                </a:stretch>
              </p:blipFill>
              <p:spPr>
                <a:xfrm>
                  <a:off x="3860140" y="5150220"/>
                  <a:ext cx="62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688" name="Freihand 687">
                  <a:extLst>
                    <a:ext uri="{FF2B5EF4-FFF2-40B4-BE49-F238E27FC236}">
                      <a16:creationId xmlns:a16="http://schemas.microsoft.com/office/drawing/2014/main" id="{B2A57B40-23CA-4444-9C61-17D3CC5AEA8E}"/>
                    </a:ext>
                  </a:extLst>
                </p14:cNvPr>
                <p14:cNvContentPartPr/>
                <p14:nvPr/>
              </p14:nvContentPartPr>
              <p14:xfrm>
                <a:off x="3958780" y="5154900"/>
                <a:ext cx="82800" cy="128520"/>
              </p14:xfrm>
            </p:contentPart>
          </mc:Choice>
          <mc:Fallback>
            <p:pic>
              <p:nvPicPr>
                <p:cNvPr id="688" name="Freihand 687">
                  <a:extLst>
                    <a:ext uri="{FF2B5EF4-FFF2-40B4-BE49-F238E27FC236}">
                      <a16:creationId xmlns:a16="http://schemas.microsoft.com/office/drawing/2014/main" id="{B2A57B40-23CA-4444-9C61-17D3CC5AEA8E}"/>
                    </a:ext>
                  </a:extLst>
                </p:cNvPr>
                <p:cNvPicPr/>
                <p:nvPr/>
              </p:nvPicPr>
              <p:blipFill>
                <a:blip r:embed="rId1107"/>
                <a:stretch>
                  <a:fillRect/>
                </a:stretch>
              </p:blipFill>
              <p:spPr>
                <a:xfrm>
                  <a:off x="3954460" y="5150580"/>
                  <a:ext cx="91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689" name="Freihand 688">
                  <a:extLst>
                    <a:ext uri="{FF2B5EF4-FFF2-40B4-BE49-F238E27FC236}">
                      <a16:creationId xmlns:a16="http://schemas.microsoft.com/office/drawing/2014/main" id="{27EF0B16-3295-4F05-9DBD-2051393794D1}"/>
                    </a:ext>
                  </a:extLst>
                </p14:cNvPr>
                <p14:cNvContentPartPr/>
                <p14:nvPr/>
              </p14:nvContentPartPr>
              <p14:xfrm>
                <a:off x="2987140" y="5362620"/>
                <a:ext cx="984240" cy="48960"/>
              </p14:xfrm>
            </p:contentPart>
          </mc:Choice>
          <mc:Fallback>
            <p:pic>
              <p:nvPicPr>
                <p:cNvPr id="689" name="Freihand 688">
                  <a:extLst>
                    <a:ext uri="{FF2B5EF4-FFF2-40B4-BE49-F238E27FC236}">
                      <a16:creationId xmlns:a16="http://schemas.microsoft.com/office/drawing/2014/main" id="{27EF0B16-3295-4F05-9DBD-2051393794D1}"/>
                    </a:ext>
                  </a:extLst>
                </p:cNvPr>
                <p:cNvPicPr/>
                <p:nvPr/>
              </p:nvPicPr>
              <p:blipFill>
                <a:blip r:embed="rId1109"/>
                <a:stretch>
                  <a:fillRect/>
                </a:stretch>
              </p:blipFill>
              <p:spPr>
                <a:xfrm>
                  <a:off x="2982820" y="5358300"/>
                  <a:ext cx="9928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691" name="Freihand 690">
                  <a:extLst>
                    <a:ext uri="{FF2B5EF4-FFF2-40B4-BE49-F238E27FC236}">
                      <a16:creationId xmlns:a16="http://schemas.microsoft.com/office/drawing/2014/main" id="{0F2BFB64-1D98-4EBA-93CC-8A140CA4FBEC}"/>
                    </a:ext>
                  </a:extLst>
                </p14:cNvPr>
                <p14:cNvContentPartPr/>
                <p14:nvPr/>
              </p14:nvContentPartPr>
              <p14:xfrm>
                <a:off x="3292420" y="5450460"/>
                <a:ext cx="71280" cy="131760"/>
              </p14:xfrm>
            </p:contentPart>
          </mc:Choice>
          <mc:Fallback>
            <p:pic>
              <p:nvPicPr>
                <p:cNvPr id="691" name="Freihand 690">
                  <a:extLst>
                    <a:ext uri="{FF2B5EF4-FFF2-40B4-BE49-F238E27FC236}">
                      <a16:creationId xmlns:a16="http://schemas.microsoft.com/office/drawing/2014/main" id="{0F2BFB64-1D98-4EBA-93CC-8A140CA4FBEC}"/>
                    </a:ext>
                  </a:extLst>
                </p:cNvPr>
                <p:cNvPicPr/>
                <p:nvPr/>
              </p:nvPicPr>
              <p:blipFill>
                <a:blip r:embed="rId1111"/>
                <a:stretch>
                  <a:fillRect/>
                </a:stretch>
              </p:blipFill>
              <p:spPr>
                <a:xfrm>
                  <a:off x="3288100" y="5446140"/>
                  <a:ext cx="799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692" name="Freihand 691">
                  <a:extLst>
                    <a:ext uri="{FF2B5EF4-FFF2-40B4-BE49-F238E27FC236}">
                      <a16:creationId xmlns:a16="http://schemas.microsoft.com/office/drawing/2014/main" id="{D6CA1044-32F6-4C12-8DED-9EA9EB0D25EA}"/>
                    </a:ext>
                  </a:extLst>
                </p14:cNvPr>
                <p14:cNvContentPartPr/>
                <p14:nvPr/>
              </p14:nvContentPartPr>
              <p14:xfrm>
                <a:off x="3410140" y="5473140"/>
                <a:ext cx="90000" cy="100080"/>
              </p14:xfrm>
            </p:contentPart>
          </mc:Choice>
          <mc:Fallback>
            <p:pic>
              <p:nvPicPr>
                <p:cNvPr id="692" name="Freihand 691">
                  <a:extLst>
                    <a:ext uri="{FF2B5EF4-FFF2-40B4-BE49-F238E27FC236}">
                      <a16:creationId xmlns:a16="http://schemas.microsoft.com/office/drawing/2014/main" id="{D6CA1044-32F6-4C12-8DED-9EA9EB0D25EA}"/>
                    </a:ext>
                  </a:extLst>
                </p:cNvPr>
                <p:cNvPicPr/>
                <p:nvPr/>
              </p:nvPicPr>
              <p:blipFill>
                <a:blip r:embed="rId1113"/>
                <a:stretch>
                  <a:fillRect/>
                </a:stretch>
              </p:blipFill>
              <p:spPr>
                <a:xfrm>
                  <a:off x="3405820" y="5468820"/>
                  <a:ext cx="98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693" name="Freihand 692">
                  <a:extLst>
                    <a:ext uri="{FF2B5EF4-FFF2-40B4-BE49-F238E27FC236}">
                      <a16:creationId xmlns:a16="http://schemas.microsoft.com/office/drawing/2014/main" id="{AC767BDD-16CA-40E1-9CBD-7CD39E5AA2A2}"/>
                    </a:ext>
                  </a:extLst>
                </p14:cNvPr>
                <p14:cNvContentPartPr/>
                <p14:nvPr/>
              </p14:nvContentPartPr>
              <p14:xfrm>
                <a:off x="3505900" y="5556660"/>
                <a:ext cx="16200" cy="39600"/>
              </p14:xfrm>
            </p:contentPart>
          </mc:Choice>
          <mc:Fallback>
            <p:pic>
              <p:nvPicPr>
                <p:cNvPr id="693" name="Freihand 692">
                  <a:extLst>
                    <a:ext uri="{FF2B5EF4-FFF2-40B4-BE49-F238E27FC236}">
                      <a16:creationId xmlns:a16="http://schemas.microsoft.com/office/drawing/2014/main" id="{AC767BDD-16CA-40E1-9CBD-7CD39E5AA2A2}"/>
                    </a:ext>
                  </a:extLst>
                </p:cNvPr>
                <p:cNvPicPr/>
                <p:nvPr/>
              </p:nvPicPr>
              <p:blipFill>
                <a:blip r:embed="rId1115"/>
                <a:stretch>
                  <a:fillRect/>
                </a:stretch>
              </p:blipFill>
              <p:spPr>
                <a:xfrm>
                  <a:off x="3501580" y="5552340"/>
                  <a:ext cx="248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694" name="Freihand 693">
                  <a:extLst>
                    <a:ext uri="{FF2B5EF4-FFF2-40B4-BE49-F238E27FC236}">
                      <a16:creationId xmlns:a16="http://schemas.microsoft.com/office/drawing/2014/main" id="{769CF80F-5BBA-4C02-87DE-ED3413B88041}"/>
                    </a:ext>
                  </a:extLst>
                </p14:cNvPr>
                <p14:cNvContentPartPr/>
                <p14:nvPr/>
              </p14:nvContentPartPr>
              <p14:xfrm>
                <a:off x="3577180" y="5486820"/>
                <a:ext cx="60480" cy="66960"/>
              </p14:xfrm>
            </p:contentPart>
          </mc:Choice>
          <mc:Fallback>
            <p:pic>
              <p:nvPicPr>
                <p:cNvPr id="694" name="Freihand 693">
                  <a:extLst>
                    <a:ext uri="{FF2B5EF4-FFF2-40B4-BE49-F238E27FC236}">
                      <a16:creationId xmlns:a16="http://schemas.microsoft.com/office/drawing/2014/main" id="{769CF80F-5BBA-4C02-87DE-ED3413B88041}"/>
                    </a:ext>
                  </a:extLst>
                </p:cNvPr>
                <p:cNvPicPr/>
                <p:nvPr/>
              </p:nvPicPr>
              <p:blipFill>
                <a:blip r:embed="rId1117"/>
                <a:stretch>
                  <a:fillRect/>
                </a:stretch>
              </p:blipFill>
              <p:spPr>
                <a:xfrm>
                  <a:off x="3572860" y="5482500"/>
                  <a:ext cx="69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695" name="Freihand 694">
                  <a:extLst>
                    <a:ext uri="{FF2B5EF4-FFF2-40B4-BE49-F238E27FC236}">
                      <a16:creationId xmlns:a16="http://schemas.microsoft.com/office/drawing/2014/main" id="{C49515EB-22D7-4A56-8A29-B2ECCC31E783}"/>
                    </a:ext>
                  </a:extLst>
                </p14:cNvPr>
                <p14:cNvContentPartPr/>
                <p14:nvPr/>
              </p14:nvContentPartPr>
              <p14:xfrm>
                <a:off x="3666820" y="5472060"/>
                <a:ext cx="72000" cy="112320"/>
              </p14:xfrm>
            </p:contentPart>
          </mc:Choice>
          <mc:Fallback>
            <p:pic>
              <p:nvPicPr>
                <p:cNvPr id="695" name="Freihand 694">
                  <a:extLst>
                    <a:ext uri="{FF2B5EF4-FFF2-40B4-BE49-F238E27FC236}">
                      <a16:creationId xmlns:a16="http://schemas.microsoft.com/office/drawing/2014/main" id="{C49515EB-22D7-4A56-8A29-B2ECCC31E783}"/>
                    </a:ext>
                  </a:extLst>
                </p:cNvPr>
                <p:cNvPicPr/>
                <p:nvPr/>
              </p:nvPicPr>
              <p:blipFill>
                <a:blip r:embed="rId1119"/>
                <a:stretch>
                  <a:fillRect/>
                </a:stretch>
              </p:blipFill>
              <p:spPr>
                <a:xfrm>
                  <a:off x="3662500" y="5467740"/>
                  <a:ext cx="80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696" name="Freihand 695">
                  <a:extLst>
                    <a:ext uri="{FF2B5EF4-FFF2-40B4-BE49-F238E27FC236}">
                      <a16:creationId xmlns:a16="http://schemas.microsoft.com/office/drawing/2014/main" id="{645D893C-973F-42FA-BEE3-FB5227493611}"/>
                    </a:ext>
                  </a:extLst>
                </p14:cNvPr>
                <p14:cNvContentPartPr/>
                <p14:nvPr/>
              </p14:nvContentPartPr>
              <p14:xfrm>
                <a:off x="4189540" y="5343540"/>
                <a:ext cx="153720" cy="13680"/>
              </p14:xfrm>
            </p:contentPart>
          </mc:Choice>
          <mc:Fallback>
            <p:pic>
              <p:nvPicPr>
                <p:cNvPr id="696" name="Freihand 695">
                  <a:extLst>
                    <a:ext uri="{FF2B5EF4-FFF2-40B4-BE49-F238E27FC236}">
                      <a16:creationId xmlns:a16="http://schemas.microsoft.com/office/drawing/2014/main" id="{645D893C-973F-42FA-BEE3-FB5227493611}"/>
                    </a:ext>
                  </a:extLst>
                </p:cNvPr>
                <p:cNvPicPr/>
                <p:nvPr/>
              </p:nvPicPr>
              <p:blipFill>
                <a:blip r:embed="rId1121"/>
                <a:stretch>
                  <a:fillRect/>
                </a:stretch>
              </p:blipFill>
              <p:spPr>
                <a:xfrm>
                  <a:off x="4185220" y="5339220"/>
                  <a:ext cx="162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697" name="Freihand 696">
                  <a:extLst>
                    <a:ext uri="{FF2B5EF4-FFF2-40B4-BE49-F238E27FC236}">
                      <a16:creationId xmlns:a16="http://schemas.microsoft.com/office/drawing/2014/main" id="{8D6230A3-5875-4D8B-A2AB-9DD2DF732AB1}"/>
                    </a:ext>
                  </a:extLst>
                </p14:cNvPr>
                <p14:cNvContentPartPr/>
                <p14:nvPr/>
              </p14:nvContentPartPr>
              <p14:xfrm>
                <a:off x="4192060" y="5364780"/>
                <a:ext cx="162720" cy="25560"/>
              </p14:xfrm>
            </p:contentPart>
          </mc:Choice>
          <mc:Fallback>
            <p:pic>
              <p:nvPicPr>
                <p:cNvPr id="697" name="Freihand 696">
                  <a:extLst>
                    <a:ext uri="{FF2B5EF4-FFF2-40B4-BE49-F238E27FC236}">
                      <a16:creationId xmlns:a16="http://schemas.microsoft.com/office/drawing/2014/main" id="{8D6230A3-5875-4D8B-A2AB-9DD2DF732AB1}"/>
                    </a:ext>
                  </a:extLst>
                </p:cNvPr>
                <p:cNvPicPr/>
                <p:nvPr/>
              </p:nvPicPr>
              <p:blipFill>
                <a:blip r:embed="rId1123"/>
                <a:stretch>
                  <a:fillRect/>
                </a:stretch>
              </p:blipFill>
              <p:spPr>
                <a:xfrm>
                  <a:off x="4187740" y="5360460"/>
                  <a:ext cx="1713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698" name="Freihand 697">
                  <a:extLst>
                    <a:ext uri="{FF2B5EF4-FFF2-40B4-BE49-F238E27FC236}">
                      <a16:creationId xmlns:a16="http://schemas.microsoft.com/office/drawing/2014/main" id="{5B32CC0A-801D-4F13-831F-85D0FFFD9FD6}"/>
                    </a:ext>
                  </a:extLst>
                </p14:cNvPr>
                <p14:cNvContentPartPr/>
                <p14:nvPr/>
              </p14:nvContentPartPr>
              <p14:xfrm>
                <a:off x="4400500" y="5266140"/>
                <a:ext cx="86760" cy="127080"/>
              </p14:xfrm>
            </p:contentPart>
          </mc:Choice>
          <mc:Fallback>
            <p:pic>
              <p:nvPicPr>
                <p:cNvPr id="698" name="Freihand 697">
                  <a:extLst>
                    <a:ext uri="{FF2B5EF4-FFF2-40B4-BE49-F238E27FC236}">
                      <a16:creationId xmlns:a16="http://schemas.microsoft.com/office/drawing/2014/main" id="{5B32CC0A-801D-4F13-831F-85D0FFFD9FD6}"/>
                    </a:ext>
                  </a:extLst>
                </p:cNvPr>
                <p:cNvPicPr/>
                <p:nvPr/>
              </p:nvPicPr>
              <p:blipFill>
                <a:blip r:embed="rId1125"/>
                <a:stretch>
                  <a:fillRect/>
                </a:stretch>
              </p:blipFill>
              <p:spPr>
                <a:xfrm>
                  <a:off x="4396180" y="5261820"/>
                  <a:ext cx="954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699" name="Freihand 698">
                  <a:extLst>
                    <a:ext uri="{FF2B5EF4-FFF2-40B4-BE49-F238E27FC236}">
                      <a16:creationId xmlns:a16="http://schemas.microsoft.com/office/drawing/2014/main" id="{1CEA82C3-3896-4579-B6DB-9D2ECFEC042C}"/>
                    </a:ext>
                  </a:extLst>
                </p14:cNvPr>
                <p14:cNvContentPartPr/>
                <p14:nvPr/>
              </p14:nvContentPartPr>
              <p14:xfrm>
                <a:off x="4638460" y="5267220"/>
                <a:ext cx="76680" cy="93600"/>
              </p14:xfrm>
            </p:contentPart>
          </mc:Choice>
          <mc:Fallback>
            <p:pic>
              <p:nvPicPr>
                <p:cNvPr id="699" name="Freihand 698">
                  <a:extLst>
                    <a:ext uri="{FF2B5EF4-FFF2-40B4-BE49-F238E27FC236}">
                      <a16:creationId xmlns:a16="http://schemas.microsoft.com/office/drawing/2014/main" id="{1CEA82C3-3896-4579-B6DB-9D2ECFEC042C}"/>
                    </a:ext>
                  </a:extLst>
                </p:cNvPr>
                <p:cNvPicPr/>
                <p:nvPr/>
              </p:nvPicPr>
              <p:blipFill>
                <a:blip r:embed="rId1127"/>
                <a:stretch>
                  <a:fillRect/>
                </a:stretch>
              </p:blipFill>
              <p:spPr>
                <a:xfrm>
                  <a:off x="4634140" y="5262900"/>
                  <a:ext cx="85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700" name="Freihand 699">
                  <a:extLst>
                    <a:ext uri="{FF2B5EF4-FFF2-40B4-BE49-F238E27FC236}">
                      <a16:creationId xmlns:a16="http://schemas.microsoft.com/office/drawing/2014/main" id="{77CEE2E6-8C35-4222-80B6-6D45E37DFECF}"/>
                    </a:ext>
                  </a:extLst>
                </p14:cNvPr>
                <p14:cNvContentPartPr/>
                <p14:nvPr/>
              </p14:nvContentPartPr>
              <p14:xfrm>
                <a:off x="4566820" y="5207460"/>
                <a:ext cx="112320" cy="59760"/>
              </p14:xfrm>
            </p:contentPart>
          </mc:Choice>
          <mc:Fallback>
            <p:pic>
              <p:nvPicPr>
                <p:cNvPr id="700" name="Freihand 699">
                  <a:extLst>
                    <a:ext uri="{FF2B5EF4-FFF2-40B4-BE49-F238E27FC236}">
                      <a16:creationId xmlns:a16="http://schemas.microsoft.com/office/drawing/2014/main" id="{77CEE2E6-8C35-4222-80B6-6D45E37DFECF}"/>
                    </a:ext>
                  </a:extLst>
                </p:cNvPr>
                <p:cNvPicPr/>
                <p:nvPr/>
              </p:nvPicPr>
              <p:blipFill>
                <a:blip r:embed="rId1129"/>
                <a:stretch>
                  <a:fillRect/>
                </a:stretch>
              </p:blipFill>
              <p:spPr>
                <a:xfrm>
                  <a:off x="4562500" y="5203140"/>
                  <a:ext cx="120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701" name="Freihand 700">
                  <a:extLst>
                    <a:ext uri="{FF2B5EF4-FFF2-40B4-BE49-F238E27FC236}">
                      <a16:creationId xmlns:a16="http://schemas.microsoft.com/office/drawing/2014/main" id="{09BAC4F0-38B6-4FC3-A541-33E91BE1235E}"/>
                    </a:ext>
                  </a:extLst>
                </p14:cNvPr>
                <p14:cNvContentPartPr/>
                <p14:nvPr/>
              </p14:nvContentPartPr>
              <p14:xfrm>
                <a:off x="4716940" y="5317620"/>
                <a:ext cx="65880" cy="42480"/>
              </p14:xfrm>
            </p:contentPart>
          </mc:Choice>
          <mc:Fallback>
            <p:pic>
              <p:nvPicPr>
                <p:cNvPr id="701" name="Freihand 700">
                  <a:extLst>
                    <a:ext uri="{FF2B5EF4-FFF2-40B4-BE49-F238E27FC236}">
                      <a16:creationId xmlns:a16="http://schemas.microsoft.com/office/drawing/2014/main" id="{09BAC4F0-38B6-4FC3-A541-33E91BE1235E}"/>
                    </a:ext>
                  </a:extLst>
                </p:cNvPr>
                <p:cNvPicPr/>
                <p:nvPr/>
              </p:nvPicPr>
              <p:blipFill>
                <a:blip r:embed="rId1131"/>
                <a:stretch>
                  <a:fillRect/>
                </a:stretch>
              </p:blipFill>
              <p:spPr>
                <a:xfrm>
                  <a:off x="4712620" y="5313300"/>
                  <a:ext cx="74520" cy="51120"/>
                </a:xfrm>
                <a:prstGeom prst="rect">
                  <a:avLst/>
                </a:prstGeom>
              </p:spPr>
            </p:pic>
          </mc:Fallback>
        </mc:AlternateContent>
      </p:grpSp>
      <p:grpSp>
        <p:nvGrpSpPr>
          <p:cNvPr id="705" name="Gruppieren 704">
            <a:extLst>
              <a:ext uri="{FF2B5EF4-FFF2-40B4-BE49-F238E27FC236}">
                <a16:creationId xmlns:a16="http://schemas.microsoft.com/office/drawing/2014/main" id="{3F93BCCD-8C69-4A8D-87D8-E37938EA35B7}"/>
              </a:ext>
            </a:extLst>
          </p:cNvPr>
          <p:cNvGrpSpPr/>
          <p:nvPr/>
        </p:nvGrpSpPr>
        <p:grpSpPr>
          <a:xfrm>
            <a:off x="4999900" y="5203500"/>
            <a:ext cx="315360" cy="159480"/>
            <a:chOff x="4999900" y="5203500"/>
            <a:chExt cx="315360" cy="159480"/>
          </a:xfrm>
        </p:grpSpPr>
        <mc:AlternateContent xmlns:mc="http://schemas.openxmlformats.org/markup-compatibility/2006">
          <mc:Choice xmlns:p14="http://schemas.microsoft.com/office/powerpoint/2010/main" Requires="p14">
            <p:contentPart p14:bwMode="auto" r:id="rId1132">
              <p14:nvContentPartPr>
                <p14:cNvPr id="702" name="Freihand 701">
                  <a:extLst>
                    <a:ext uri="{FF2B5EF4-FFF2-40B4-BE49-F238E27FC236}">
                      <a16:creationId xmlns:a16="http://schemas.microsoft.com/office/drawing/2014/main" id="{50FD24C9-456B-4888-BD73-B0D7B03333D6}"/>
                    </a:ext>
                  </a:extLst>
                </p14:cNvPr>
                <p14:cNvContentPartPr/>
                <p14:nvPr/>
              </p14:nvContentPartPr>
              <p14:xfrm>
                <a:off x="4999900" y="5240580"/>
                <a:ext cx="203400" cy="21240"/>
              </p14:xfrm>
            </p:contentPart>
          </mc:Choice>
          <mc:Fallback>
            <p:pic>
              <p:nvPicPr>
                <p:cNvPr id="702" name="Freihand 701">
                  <a:extLst>
                    <a:ext uri="{FF2B5EF4-FFF2-40B4-BE49-F238E27FC236}">
                      <a16:creationId xmlns:a16="http://schemas.microsoft.com/office/drawing/2014/main" id="{50FD24C9-456B-4888-BD73-B0D7B03333D6}"/>
                    </a:ext>
                  </a:extLst>
                </p:cNvPr>
                <p:cNvPicPr/>
                <p:nvPr/>
              </p:nvPicPr>
              <p:blipFill>
                <a:blip r:embed="rId1133"/>
                <a:stretch>
                  <a:fillRect/>
                </a:stretch>
              </p:blipFill>
              <p:spPr>
                <a:xfrm>
                  <a:off x="4995580" y="5236260"/>
                  <a:ext cx="212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703" name="Freihand 702">
                  <a:extLst>
                    <a:ext uri="{FF2B5EF4-FFF2-40B4-BE49-F238E27FC236}">
                      <a16:creationId xmlns:a16="http://schemas.microsoft.com/office/drawing/2014/main" id="{F4F43BF6-A66B-47BA-8C3F-4F10FC8440C8}"/>
                    </a:ext>
                  </a:extLst>
                </p14:cNvPr>
                <p14:cNvContentPartPr/>
                <p14:nvPr/>
              </p14:nvContentPartPr>
              <p14:xfrm>
                <a:off x="5035180" y="5273700"/>
                <a:ext cx="209160" cy="24840"/>
              </p14:xfrm>
            </p:contentPart>
          </mc:Choice>
          <mc:Fallback>
            <p:pic>
              <p:nvPicPr>
                <p:cNvPr id="703" name="Freihand 702">
                  <a:extLst>
                    <a:ext uri="{FF2B5EF4-FFF2-40B4-BE49-F238E27FC236}">
                      <a16:creationId xmlns:a16="http://schemas.microsoft.com/office/drawing/2014/main" id="{F4F43BF6-A66B-47BA-8C3F-4F10FC8440C8}"/>
                    </a:ext>
                  </a:extLst>
                </p:cNvPr>
                <p:cNvPicPr/>
                <p:nvPr/>
              </p:nvPicPr>
              <p:blipFill>
                <a:blip r:embed="rId1135"/>
                <a:stretch>
                  <a:fillRect/>
                </a:stretch>
              </p:blipFill>
              <p:spPr>
                <a:xfrm>
                  <a:off x="5030860" y="5269380"/>
                  <a:ext cx="217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704" name="Freihand 703">
                  <a:extLst>
                    <a:ext uri="{FF2B5EF4-FFF2-40B4-BE49-F238E27FC236}">
                      <a16:creationId xmlns:a16="http://schemas.microsoft.com/office/drawing/2014/main" id="{4D56B091-85D0-47ED-A451-462E2F9376A6}"/>
                    </a:ext>
                  </a:extLst>
                </p14:cNvPr>
                <p14:cNvContentPartPr/>
                <p14:nvPr/>
              </p14:nvContentPartPr>
              <p14:xfrm>
                <a:off x="5189260" y="5203500"/>
                <a:ext cx="126000" cy="159480"/>
              </p14:xfrm>
            </p:contentPart>
          </mc:Choice>
          <mc:Fallback>
            <p:pic>
              <p:nvPicPr>
                <p:cNvPr id="704" name="Freihand 703">
                  <a:extLst>
                    <a:ext uri="{FF2B5EF4-FFF2-40B4-BE49-F238E27FC236}">
                      <a16:creationId xmlns:a16="http://schemas.microsoft.com/office/drawing/2014/main" id="{4D56B091-85D0-47ED-A451-462E2F9376A6}"/>
                    </a:ext>
                  </a:extLst>
                </p:cNvPr>
                <p:cNvPicPr/>
                <p:nvPr/>
              </p:nvPicPr>
              <p:blipFill>
                <a:blip r:embed="rId1137"/>
                <a:stretch>
                  <a:fillRect/>
                </a:stretch>
              </p:blipFill>
              <p:spPr>
                <a:xfrm>
                  <a:off x="5184940" y="5199180"/>
                  <a:ext cx="134640" cy="168120"/>
                </a:xfrm>
                <a:prstGeom prst="rect">
                  <a:avLst/>
                </a:prstGeom>
              </p:spPr>
            </p:pic>
          </mc:Fallback>
        </mc:AlternateContent>
      </p:grpSp>
      <p:grpSp>
        <p:nvGrpSpPr>
          <p:cNvPr id="710" name="Gruppieren 709">
            <a:extLst>
              <a:ext uri="{FF2B5EF4-FFF2-40B4-BE49-F238E27FC236}">
                <a16:creationId xmlns:a16="http://schemas.microsoft.com/office/drawing/2014/main" id="{7097C0A3-044E-4F79-AA4F-948930DDB21C}"/>
              </a:ext>
            </a:extLst>
          </p:cNvPr>
          <p:cNvGrpSpPr/>
          <p:nvPr/>
        </p:nvGrpSpPr>
        <p:grpSpPr>
          <a:xfrm>
            <a:off x="5506780" y="5170380"/>
            <a:ext cx="147600" cy="126720"/>
            <a:chOff x="5506780" y="5170380"/>
            <a:chExt cx="147600" cy="126720"/>
          </a:xfrm>
        </p:grpSpPr>
        <mc:AlternateContent xmlns:mc="http://schemas.openxmlformats.org/markup-compatibility/2006">
          <mc:Choice xmlns:p14="http://schemas.microsoft.com/office/powerpoint/2010/main" Requires="p14">
            <p:contentPart p14:bwMode="auto" r:id="rId1138">
              <p14:nvContentPartPr>
                <p14:cNvPr id="708" name="Freihand 707">
                  <a:extLst>
                    <a:ext uri="{FF2B5EF4-FFF2-40B4-BE49-F238E27FC236}">
                      <a16:creationId xmlns:a16="http://schemas.microsoft.com/office/drawing/2014/main" id="{2ABC10B2-03CB-44C1-AC27-A9F80D9B59CE}"/>
                    </a:ext>
                  </a:extLst>
                </p14:cNvPr>
                <p14:cNvContentPartPr/>
                <p14:nvPr/>
              </p14:nvContentPartPr>
              <p14:xfrm>
                <a:off x="5506780" y="5172540"/>
                <a:ext cx="96840" cy="124560"/>
              </p14:xfrm>
            </p:contentPart>
          </mc:Choice>
          <mc:Fallback>
            <p:pic>
              <p:nvPicPr>
                <p:cNvPr id="708" name="Freihand 707">
                  <a:extLst>
                    <a:ext uri="{FF2B5EF4-FFF2-40B4-BE49-F238E27FC236}">
                      <a16:creationId xmlns:a16="http://schemas.microsoft.com/office/drawing/2014/main" id="{2ABC10B2-03CB-44C1-AC27-A9F80D9B59CE}"/>
                    </a:ext>
                  </a:extLst>
                </p:cNvPr>
                <p:cNvPicPr/>
                <p:nvPr/>
              </p:nvPicPr>
              <p:blipFill>
                <a:blip r:embed="rId1139"/>
                <a:stretch>
                  <a:fillRect/>
                </a:stretch>
              </p:blipFill>
              <p:spPr>
                <a:xfrm>
                  <a:off x="5502460" y="5168220"/>
                  <a:ext cx="105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709" name="Freihand 708">
                  <a:extLst>
                    <a:ext uri="{FF2B5EF4-FFF2-40B4-BE49-F238E27FC236}">
                      <a16:creationId xmlns:a16="http://schemas.microsoft.com/office/drawing/2014/main" id="{13BA8A4C-C46C-492E-B5EE-6C0B8E758E3A}"/>
                    </a:ext>
                  </a:extLst>
                </p14:cNvPr>
                <p14:cNvContentPartPr/>
                <p14:nvPr/>
              </p14:nvContentPartPr>
              <p14:xfrm>
                <a:off x="5525500" y="5170380"/>
                <a:ext cx="128880" cy="76320"/>
              </p14:xfrm>
            </p:contentPart>
          </mc:Choice>
          <mc:Fallback>
            <p:pic>
              <p:nvPicPr>
                <p:cNvPr id="709" name="Freihand 708">
                  <a:extLst>
                    <a:ext uri="{FF2B5EF4-FFF2-40B4-BE49-F238E27FC236}">
                      <a16:creationId xmlns:a16="http://schemas.microsoft.com/office/drawing/2014/main" id="{13BA8A4C-C46C-492E-B5EE-6C0B8E758E3A}"/>
                    </a:ext>
                  </a:extLst>
                </p:cNvPr>
                <p:cNvPicPr/>
                <p:nvPr/>
              </p:nvPicPr>
              <p:blipFill>
                <a:blip r:embed="rId1141"/>
                <a:stretch>
                  <a:fillRect/>
                </a:stretch>
              </p:blipFill>
              <p:spPr>
                <a:xfrm>
                  <a:off x="5521180" y="5166060"/>
                  <a:ext cx="137520" cy="84960"/>
                </a:xfrm>
                <a:prstGeom prst="rect">
                  <a:avLst/>
                </a:prstGeom>
              </p:spPr>
            </p:pic>
          </mc:Fallback>
        </mc:AlternateContent>
      </p:grpSp>
      <p:grpSp>
        <p:nvGrpSpPr>
          <p:cNvPr id="727" name="Gruppieren 726">
            <a:extLst>
              <a:ext uri="{FF2B5EF4-FFF2-40B4-BE49-F238E27FC236}">
                <a16:creationId xmlns:a16="http://schemas.microsoft.com/office/drawing/2014/main" id="{E9DD56E6-A603-49AE-9055-972FBEF8DDC2}"/>
              </a:ext>
            </a:extLst>
          </p:cNvPr>
          <p:cNvGrpSpPr/>
          <p:nvPr/>
        </p:nvGrpSpPr>
        <p:grpSpPr>
          <a:xfrm>
            <a:off x="5858500" y="4991100"/>
            <a:ext cx="1560240" cy="250200"/>
            <a:chOff x="5858500" y="4991100"/>
            <a:chExt cx="1560240" cy="250200"/>
          </a:xfrm>
        </p:grpSpPr>
        <mc:AlternateContent xmlns:mc="http://schemas.openxmlformats.org/markup-compatibility/2006">
          <mc:Choice xmlns:p14="http://schemas.microsoft.com/office/powerpoint/2010/main" Requires="p14">
            <p:contentPart p14:bwMode="auto" r:id="rId1142">
              <p14:nvContentPartPr>
                <p14:cNvPr id="711" name="Freihand 710">
                  <a:extLst>
                    <a:ext uri="{FF2B5EF4-FFF2-40B4-BE49-F238E27FC236}">
                      <a16:creationId xmlns:a16="http://schemas.microsoft.com/office/drawing/2014/main" id="{6C238B57-5B13-482F-871B-4F91D6209052}"/>
                    </a:ext>
                  </a:extLst>
                </p14:cNvPr>
                <p14:cNvContentPartPr/>
                <p14:nvPr/>
              </p14:nvContentPartPr>
              <p14:xfrm>
                <a:off x="5858500" y="5166780"/>
                <a:ext cx="129960" cy="4680"/>
              </p14:xfrm>
            </p:contentPart>
          </mc:Choice>
          <mc:Fallback>
            <p:pic>
              <p:nvPicPr>
                <p:cNvPr id="711" name="Freihand 710">
                  <a:extLst>
                    <a:ext uri="{FF2B5EF4-FFF2-40B4-BE49-F238E27FC236}">
                      <a16:creationId xmlns:a16="http://schemas.microsoft.com/office/drawing/2014/main" id="{6C238B57-5B13-482F-871B-4F91D6209052}"/>
                    </a:ext>
                  </a:extLst>
                </p:cNvPr>
                <p:cNvPicPr/>
                <p:nvPr/>
              </p:nvPicPr>
              <p:blipFill>
                <a:blip r:embed="rId1143"/>
                <a:stretch>
                  <a:fillRect/>
                </a:stretch>
              </p:blipFill>
              <p:spPr>
                <a:xfrm>
                  <a:off x="5854180" y="5162460"/>
                  <a:ext cx="1386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712" name="Freihand 711">
                  <a:extLst>
                    <a:ext uri="{FF2B5EF4-FFF2-40B4-BE49-F238E27FC236}">
                      <a16:creationId xmlns:a16="http://schemas.microsoft.com/office/drawing/2014/main" id="{8FE15A9B-FD2D-4F03-9527-08B6224A9173}"/>
                    </a:ext>
                  </a:extLst>
                </p14:cNvPr>
                <p14:cNvContentPartPr/>
                <p14:nvPr/>
              </p14:nvContentPartPr>
              <p14:xfrm>
                <a:off x="5871820" y="5180100"/>
                <a:ext cx="147960" cy="23400"/>
              </p14:xfrm>
            </p:contentPart>
          </mc:Choice>
          <mc:Fallback>
            <p:pic>
              <p:nvPicPr>
                <p:cNvPr id="712" name="Freihand 711">
                  <a:extLst>
                    <a:ext uri="{FF2B5EF4-FFF2-40B4-BE49-F238E27FC236}">
                      <a16:creationId xmlns:a16="http://schemas.microsoft.com/office/drawing/2014/main" id="{8FE15A9B-FD2D-4F03-9527-08B6224A9173}"/>
                    </a:ext>
                  </a:extLst>
                </p:cNvPr>
                <p:cNvPicPr/>
                <p:nvPr/>
              </p:nvPicPr>
              <p:blipFill>
                <a:blip r:embed="rId1145"/>
                <a:stretch>
                  <a:fillRect/>
                </a:stretch>
              </p:blipFill>
              <p:spPr>
                <a:xfrm>
                  <a:off x="5867500" y="5175780"/>
                  <a:ext cx="1566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714" name="Freihand 713">
                  <a:extLst>
                    <a:ext uri="{FF2B5EF4-FFF2-40B4-BE49-F238E27FC236}">
                      <a16:creationId xmlns:a16="http://schemas.microsoft.com/office/drawing/2014/main" id="{904F682F-FC5D-4CD7-A858-368177D6CA0B}"/>
                    </a:ext>
                  </a:extLst>
                </p14:cNvPr>
                <p14:cNvContentPartPr/>
                <p14:nvPr/>
              </p14:nvContentPartPr>
              <p14:xfrm>
                <a:off x="6081700" y="5077140"/>
                <a:ext cx="100440" cy="136800"/>
              </p14:xfrm>
            </p:contentPart>
          </mc:Choice>
          <mc:Fallback>
            <p:pic>
              <p:nvPicPr>
                <p:cNvPr id="714" name="Freihand 713">
                  <a:extLst>
                    <a:ext uri="{FF2B5EF4-FFF2-40B4-BE49-F238E27FC236}">
                      <a16:creationId xmlns:a16="http://schemas.microsoft.com/office/drawing/2014/main" id="{904F682F-FC5D-4CD7-A858-368177D6CA0B}"/>
                    </a:ext>
                  </a:extLst>
                </p:cNvPr>
                <p:cNvPicPr/>
                <p:nvPr/>
              </p:nvPicPr>
              <p:blipFill>
                <a:blip r:embed="rId1147"/>
                <a:stretch>
                  <a:fillRect/>
                </a:stretch>
              </p:blipFill>
              <p:spPr>
                <a:xfrm>
                  <a:off x="6077380" y="5072820"/>
                  <a:ext cx="109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715" name="Freihand 714">
                  <a:extLst>
                    <a:ext uri="{FF2B5EF4-FFF2-40B4-BE49-F238E27FC236}">
                      <a16:creationId xmlns:a16="http://schemas.microsoft.com/office/drawing/2014/main" id="{3E0C7298-1165-4DB8-AE34-7BC04E6A361A}"/>
                    </a:ext>
                  </a:extLst>
                </p14:cNvPr>
                <p14:cNvContentPartPr/>
                <p14:nvPr/>
              </p14:nvContentPartPr>
              <p14:xfrm>
                <a:off x="6217780" y="5100180"/>
                <a:ext cx="77400" cy="92520"/>
              </p14:xfrm>
            </p:contentPart>
          </mc:Choice>
          <mc:Fallback>
            <p:pic>
              <p:nvPicPr>
                <p:cNvPr id="715" name="Freihand 714">
                  <a:extLst>
                    <a:ext uri="{FF2B5EF4-FFF2-40B4-BE49-F238E27FC236}">
                      <a16:creationId xmlns:a16="http://schemas.microsoft.com/office/drawing/2014/main" id="{3E0C7298-1165-4DB8-AE34-7BC04E6A361A}"/>
                    </a:ext>
                  </a:extLst>
                </p:cNvPr>
                <p:cNvPicPr/>
                <p:nvPr/>
              </p:nvPicPr>
              <p:blipFill>
                <a:blip r:embed="rId1149"/>
                <a:stretch>
                  <a:fillRect/>
                </a:stretch>
              </p:blipFill>
              <p:spPr>
                <a:xfrm>
                  <a:off x="6213460" y="5095860"/>
                  <a:ext cx="86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716" name="Freihand 715">
                  <a:extLst>
                    <a:ext uri="{FF2B5EF4-FFF2-40B4-BE49-F238E27FC236}">
                      <a16:creationId xmlns:a16="http://schemas.microsoft.com/office/drawing/2014/main" id="{B9F20B27-C154-44DA-BFBF-BCA3E9C14D15}"/>
                    </a:ext>
                  </a:extLst>
                </p14:cNvPr>
                <p14:cNvContentPartPr/>
                <p14:nvPr/>
              </p14:nvContentPartPr>
              <p14:xfrm>
                <a:off x="6318220" y="5187300"/>
                <a:ext cx="14760" cy="54000"/>
              </p14:xfrm>
            </p:contentPart>
          </mc:Choice>
          <mc:Fallback>
            <p:pic>
              <p:nvPicPr>
                <p:cNvPr id="716" name="Freihand 715">
                  <a:extLst>
                    <a:ext uri="{FF2B5EF4-FFF2-40B4-BE49-F238E27FC236}">
                      <a16:creationId xmlns:a16="http://schemas.microsoft.com/office/drawing/2014/main" id="{B9F20B27-C154-44DA-BFBF-BCA3E9C14D15}"/>
                    </a:ext>
                  </a:extLst>
                </p:cNvPr>
                <p:cNvPicPr/>
                <p:nvPr/>
              </p:nvPicPr>
              <p:blipFill>
                <a:blip r:embed="rId1151"/>
                <a:stretch>
                  <a:fillRect/>
                </a:stretch>
              </p:blipFill>
              <p:spPr>
                <a:xfrm>
                  <a:off x="6313900" y="5182980"/>
                  <a:ext cx="23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717" name="Freihand 716">
                  <a:extLst>
                    <a:ext uri="{FF2B5EF4-FFF2-40B4-BE49-F238E27FC236}">
                      <a16:creationId xmlns:a16="http://schemas.microsoft.com/office/drawing/2014/main" id="{05EDACA7-10D4-4FDE-8621-E1FC261A92C7}"/>
                    </a:ext>
                  </a:extLst>
                </p14:cNvPr>
                <p14:cNvContentPartPr/>
                <p14:nvPr/>
              </p14:nvContentPartPr>
              <p14:xfrm>
                <a:off x="6399940" y="5076420"/>
                <a:ext cx="79920" cy="81720"/>
              </p14:xfrm>
            </p:contentPart>
          </mc:Choice>
          <mc:Fallback>
            <p:pic>
              <p:nvPicPr>
                <p:cNvPr id="717" name="Freihand 716">
                  <a:extLst>
                    <a:ext uri="{FF2B5EF4-FFF2-40B4-BE49-F238E27FC236}">
                      <a16:creationId xmlns:a16="http://schemas.microsoft.com/office/drawing/2014/main" id="{05EDACA7-10D4-4FDE-8621-E1FC261A92C7}"/>
                    </a:ext>
                  </a:extLst>
                </p:cNvPr>
                <p:cNvPicPr/>
                <p:nvPr/>
              </p:nvPicPr>
              <p:blipFill>
                <a:blip r:embed="rId1153"/>
                <a:stretch>
                  <a:fillRect/>
                </a:stretch>
              </p:blipFill>
              <p:spPr>
                <a:xfrm>
                  <a:off x="6395620" y="5072100"/>
                  <a:ext cx="88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718" name="Freihand 717">
                  <a:extLst>
                    <a:ext uri="{FF2B5EF4-FFF2-40B4-BE49-F238E27FC236}">
                      <a16:creationId xmlns:a16="http://schemas.microsoft.com/office/drawing/2014/main" id="{6E8B8181-DFF3-40FF-9BE5-FEAA07AA193A}"/>
                    </a:ext>
                  </a:extLst>
                </p14:cNvPr>
                <p14:cNvContentPartPr/>
                <p14:nvPr/>
              </p14:nvContentPartPr>
              <p14:xfrm>
                <a:off x="6511540" y="5045100"/>
                <a:ext cx="90360" cy="130320"/>
              </p14:xfrm>
            </p:contentPart>
          </mc:Choice>
          <mc:Fallback>
            <p:pic>
              <p:nvPicPr>
                <p:cNvPr id="718" name="Freihand 717">
                  <a:extLst>
                    <a:ext uri="{FF2B5EF4-FFF2-40B4-BE49-F238E27FC236}">
                      <a16:creationId xmlns:a16="http://schemas.microsoft.com/office/drawing/2014/main" id="{6E8B8181-DFF3-40FF-9BE5-FEAA07AA193A}"/>
                    </a:ext>
                  </a:extLst>
                </p:cNvPr>
                <p:cNvPicPr/>
                <p:nvPr/>
              </p:nvPicPr>
              <p:blipFill>
                <a:blip r:embed="rId1155"/>
                <a:stretch>
                  <a:fillRect/>
                </a:stretch>
              </p:blipFill>
              <p:spPr>
                <a:xfrm>
                  <a:off x="6507220" y="5040780"/>
                  <a:ext cx="99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719" name="Freihand 718">
                  <a:extLst>
                    <a:ext uri="{FF2B5EF4-FFF2-40B4-BE49-F238E27FC236}">
                      <a16:creationId xmlns:a16="http://schemas.microsoft.com/office/drawing/2014/main" id="{DF9E8E1E-81DC-4BBD-BE11-7A62B945A5E1}"/>
                    </a:ext>
                  </a:extLst>
                </p14:cNvPr>
                <p14:cNvContentPartPr/>
                <p14:nvPr/>
              </p14:nvContentPartPr>
              <p14:xfrm>
                <a:off x="6682180" y="5089020"/>
                <a:ext cx="30960" cy="29520"/>
              </p14:xfrm>
            </p:contentPart>
          </mc:Choice>
          <mc:Fallback>
            <p:pic>
              <p:nvPicPr>
                <p:cNvPr id="719" name="Freihand 718">
                  <a:extLst>
                    <a:ext uri="{FF2B5EF4-FFF2-40B4-BE49-F238E27FC236}">
                      <a16:creationId xmlns:a16="http://schemas.microsoft.com/office/drawing/2014/main" id="{DF9E8E1E-81DC-4BBD-BE11-7A62B945A5E1}"/>
                    </a:ext>
                  </a:extLst>
                </p:cNvPr>
                <p:cNvPicPr/>
                <p:nvPr/>
              </p:nvPicPr>
              <p:blipFill>
                <a:blip r:embed="rId1157"/>
                <a:stretch>
                  <a:fillRect/>
                </a:stretch>
              </p:blipFill>
              <p:spPr>
                <a:xfrm>
                  <a:off x="6677860" y="5084700"/>
                  <a:ext cx="39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721" name="Freihand 720">
                  <a:extLst>
                    <a:ext uri="{FF2B5EF4-FFF2-40B4-BE49-F238E27FC236}">
                      <a16:creationId xmlns:a16="http://schemas.microsoft.com/office/drawing/2014/main" id="{3718F36C-8879-48AD-B0CE-85B1F1B06E68}"/>
                    </a:ext>
                  </a:extLst>
                </p14:cNvPr>
                <p14:cNvContentPartPr/>
                <p14:nvPr/>
              </p14:nvContentPartPr>
              <p14:xfrm>
                <a:off x="6808540" y="5045100"/>
                <a:ext cx="95400" cy="95400"/>
              </p14:xfrm>
            </p:contentPart>
          </mc:Choice>
          <mc:Fallback>
            <p:pic>
              <p:nvPicPr>
                <p:cNvPr id="721" name="Freihand 720">
                  <a:extLst>
                    <a:ext uri="{FF2B5EF4-FFF2-40B4-BE49-F238E27FC236}">
                      <a16:creationId xmlns:a16="http://schemas.microsoft.com/office/drawing/2014/main" id="{3718F36C-8879-48AD-B0CE-85B1F1B06E68}"/>
                    </a:ext>
                  </a:extLst>
                </p:cNvPr>
                <p:cNvPicPr/>
                <p:nvPr/>
              </p:nvPicPr>
              <p:blipFill>
                <a:blip r:embed="rId1159"/>
                <a:stretch>
                  <a:fillRect/>
                </a:stretch>
              </p:blipFill>
              <p:spPr>
                <a:xfrm>
                  <a:off x="6804220" y="5040780"/>
                  <a:ext cx="104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722" name="Freihand 721">
                  <a:extLst>
                    <a:ext uri="{FF2B5EF4-FFF2-40B4-BE49-F238E27FC236}">
                      <a16:creationId xmlns:a16="http://schemas.microsoft.com/office/drawing/2014/main" id="{19BCFC97-F21A-415E-B616-7CB54E699433}"/>
                    </a:ext>
                  </a:extLst>
                </p14:cNvPr>
                <p14:cNvContentPartPr/>
                <p14:nvPr/>
              </p14:nvContentPartPr>
              <p14:xfrm>
                <a:off x="6897820" y="5086500"/>
                <a:ext cx="25920" cy="72720"/>
              </p14:xfrm>
            </p:contentPart>
          </mc:Choice>
          <mc:Fallback>
            <p:pic>
              <p:nvPicPr>
                <p:cNvPr id="722" name="Freihand 721">
                  <a:extLst>
                    <a:ext uri="{FF2B5EF4-FFF2-40B4-BE49-F238E27FC236}">
                      <a16:creationId xmlns:a16="http://schemas.microsoft.com/office/drawing/2014/main" id="{19BCFC97-F21A-415E-B616-7CB54E699433}"/>
                    </a:ext>
                  </a:extLst>
                </p:cNvPr>
                <p:cNvPicPr/>
                <p:nvPr/>
              </p:nvPicPr>
              <p:blipFill>
                <a:blip r:embed="rId1161"/>
                <a:stretch>
                  <a:fillRect/>
                </a:stretch>
              </p:blipFill>
              <p:spPr>
                <a:xfrm>
                  <a:off x="6893500" y="5082180"/>
                  <a:ext cx="34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723" name="Freihand 722">
                  <a:extLst>
                    <a:ext uri="{FF2B5EF4-FFF2-40B4-BE49-F238E27FC236}">
                      <a16:creationId xmlns:a16="http://schemas.microsoft.com/office/drawing/2014/main" id="{2EF7855B-44CD-429F-8D1A-830FDFD3FF78}"/>
                    </a:ext>
                  </a:extLst>
                </p14:cNvPr>
                <p14:cNvContentPartPr/>
                <p14:nvPr/>
              </p14:nvContentPartPr>
              <p14:xfrm>
                <a:off x="6959020" y="4991100"/>
                <a:ext cx="178200" cy="119160"/>
              </p14:xfrm>
            </p:contentPart>
          </mc:Choice>
          <mc:Fallback>
            <p:pic>
              <p:nvPicPr>
                <p:cNvPr id="723" name="Freihand 722">
                  <a:extLst>
                    <a:ext uri="{FF2B5EF4-FFF2-40B4-BE49-F238E27FC236}">
                      <a16:creationId xmlns:a16="http://schemas.microsoft.com/office/drawing/2014/main" id="{2EF7855B-44CD-429F-8D1A-830FDFD3FF78}"/>
                    </a:ext>
                  </a:extLst>
                </p:cNvPr>
                <p:cNvPicPr/>
                <p:nvPr/>
              </p:nvPicPr>
              <p:blipFill>
                <a:blip r:embed="rId1163"/>
                <a:stretch>
                  <a:fillRect/>
                </a:stretch>
              </p:blipFill>
              <p:spPr>
                <a:xfrm>
                  <a:off x="6954700" y="4986780"/>
                  <a:ext cx="1868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724" name="Freihand 723">
                  <a:extLst>
                    <a:ext uri="{FF2B5EF4-FFF2-40B4-BE49-F238E27FC236}">
                      <a16:creationId xmlns:a16="http://schemas.microsoft.com/office/drawing/2014/main" id="{55DEF146-81A5-408A-AD99-B77E4E936706}"/>
                    </a:ext>
                  </a:extLst>
                </p14:cNvPr>
                <p14:cNvContentPartPr/>
                <p14:nvPr/>
              </p14:nvContentPartPr>
              <p14:xfrm>
                <a:off x="7107340" y="5025300"/>
                <a:ext cx="36720" cy="91440"/>
              </p14:xfrm>
            </p:contentPart>
          </mc:Choice>
          <mc:Fallback>
            <p:pic>
              <p:nvPicPr>
                <p:cNvPr id="724" name="Freihand 723">
                  <a:extLst>
                    <a:ext uri="{FF2B5EF4-FFF2-40B4-BE49-F238E27FC236}">
                      <a16:creationId xmlns:a16="http://schemas.microsoft.com/office/drawing/2014/main" id="{55DEF146-81A5-408A-AD99-B77E4E936706}"/>
                    </a:ext>
                  </a:extLst>
                </p:cNvPr>
                <p:cNvPicPr/>
                <p:nvPr/>
              </p:nvPicPr>
              <p:blipFill>
                <a:blip r:embed="rId1165"/>
                <a:stretch>
                  <a:fillRect/>
                </a:stretch>
              </p:blipFill>
              <p:spPr>
                <a:xfrm>
                  <a:off x="7103020" y="5020980"/>
                  <a:ext cx="45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725" name="Freihand 724">
                  <a:extLst>
                    <a:ext uri="{FF2B5EF4-FFF2-40B4-BE49-F238E27FC236}">
                      <a16:creationId xmlns:a16="http://schemas.microsoft.com/office/drawing/2014/main" id="{D9D627A5-8C4E-40F7-A175-FD3202485D08}"/>
                    </a:ext>
                  </a:extLst>
                </p14:cNvPr>
                <p14:cNvContentPartPr/>
                <p14:nvPr/>
              </p14:nvContentPartPr>
              <p14:xfrm>
                <a:off x="7273660" y="5000460"/>
                <a:ext cx="130680" cy="1440"/>
              </p14:xfrm>
            </p:contentPart>
          </mc:Choice>
          <mc:Fallback>
            <p:pic>
              <p:nvPicPr>
                <p:cNvPr id="725" name="Freihand 724">
                  <a:extLst>
                    <a:ext uri="{FF2B5EF4-FFF2-40B4-BE49-F238E27FC236}">
                      <a16:creationId xmlns:a16="http://schemas.microsoft.com/office/drawing/2014/main" id="{D9D627A5-8C4E-40F7-A175-FD3202485D08}"/>
                    </a:ext>
                  </a:extLst>
                </p:cNvPr>
                <p:cNvPicPr/>
                <p:nvPr/>
              </p:nvPicPr>
              <p:blipFill>
                <a:blip r:embed="rId1167"/>
                <a:stretch>
                  <a:fillRect/>
                </a:stretch>
              </p:blipFill>
              <p:spPr>
                <a:xfrm>
                  <a:off x="7269340" y="4996140"/>
                  <a:ext cx="1393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726" name="Freihand 725">
                  <a:extLst>
                    <a:ext uri="{FF2B5EF4-FFF2-40B4-BE49-F238E27FC236}">
                      <a16:creationId xmlns:a16="http://schemas.microsoft.com/office/drawing/2014/main" id="{A9267FB6-FDC5-4437-B9D9-4B68158E878E}"/>
                    </a:ext>
                  </a:extLst>
                </p14:cNvPr>
                <p14:cNvContentPartPr/>
                <p14:nvPr/>
              </p14:nvContentPartPr>
              <p14:xfrm>
                <a:off x="7283380" y="5046900"/>
                <a:ext cx="135360" cy="10440"/>
              </p14:xfrm>
            </p:contentPart>
          </mc:Choice>
          <mc:Fallback>
            <p:pic>
              <p:nvPicPr>
                <p:cNvPr id="726" name="Freihand 725">
                  <a:extLst>
                    <a:ext uri="{FF2B5EF4-FFF2-40B4-BE49-F238E27FC236}">
                      <a16:creationId xmlns:a16="http://schemas.microsoft.com/office/drawing/2014/main" id="{A9267FB6-FDC5-4437-B9D9-4B68158E878E}"/>
                    </a:ext>
                  </a:extLst>
                </p:cNvPr>
                <p:cNvPicPr/>
                <p:nvPr/>
              </p:nvPicPr>
              <p:blipFill>
                <a:blip r:embed="rId1169"/>
                <a:stretch>
                  <a:fillRect/>
                </a:stretch>
              </p:blipFill>
              <p:spPr>
                <a:xfrm>
                  <a:off x="7279060" y="5042580"/>
                  <a:ext cx="144000" cy="19080"/>
                </a:xfrm>
                <a:prstGeom prst="rect">
                  <a:avLst/>
                </a:prstGeom>
              </p:spPr>
            </p:pic>
          </mc:Fallback>
        </mc:AlternateContent>
      </p:grpSp>
      <p:grpSp>
        <p:nvGrpSpPr>
          <p:cNvPr id="734" name="Gruppieren 733">
            <a:extLst>
              <a:ext uri="{FF2B5EF4-FFF2-40B4-BE49-F238E27FC236}">
                <a16:creationId xmlns:a16="http://schemas.microsoft.com/office/drawing/2014/main" id="{0A49AE3D-EB32-443D-88C1-FBC9F8AD1D13}"/>
              </a:ext>
            </a:extLst>
          </p:cNvPr>
          <p:cNvGrpSpPr/>
          <p:nvPr/>
        </p:nvGrpSpPr>
        <p:grpSpPr>
          <a:xfrm>
            <a:off x="7591540" y="4871580"/>
            <a:ext cx="587520" cy="211320"/>
            <a:chOff x="7591540" y="4871580"/>
            <a:chExt cx="587520" cy="211320"/>
          </a:xfrm>
        </p:grpSpPr>
        <mc:AlternateContent xmlns:mc="http://schemas.openxmlformats.org/markup-compatibility/2006">
          <mc:Choice xmlns:p14="http://schemas.microsoft.com/office/powerpoint/2010/main" Requires="p14">
            <p:contentPart p14:bwMode="auto" r:id="rId1170">
              <p14:nvContentPartPr>
                <p14:cNvPr id="728" name="Freihand 727">
                  <a:extLst>
                    <a:ext uri="{FF2B5EF4-FFF2-40B4-BE49-F238E27FC236}">
                      <a16:creationId xmlns:a16="http://schemas.microsoft.com/office/drawing/2014/main" id="{B1E44C72-6C1A-41B2-B075-1F1EE5C47C75}"/>
                    </a:ext>
                  </a:extLst>
                </p14:cNvPr>
                <p14:cNvContentPartPr/>
                <p14:nvPr/>
              </p14:nvContentPartPr>
              <p14:xfrm>
                <a:off x="7591540" y="4899660"/>
                <a:ext cx="99360" cy="162000"/>
              </p14:xfrm>
            </p:contentPart>
          </mc:Choice>
          <mc:Fallback>
            <p:pic>
              <p:nvPicPr>
                <p:cNvPr id="728" name="Freihand 727">
                  <a:extLst>
                    <a:ext uri="{FF2B5EF4-FFF2-40B4-BE49-F238E27FC236}">
                      <a16:creationId xmlns:a16="http://schemas.microsoft.com/office/drawing/2014/main" id="{B1E44C72-6C1A-41B2-B075-1F1EE5C47C75}"/>
                    </a:ext>
                  </a:extLst>
                </p:cNvPr>
                <p:cNvPicPr/>
                <p:nvPr/>
              </p:nvPicPr>
              <p:blipFill>
                <a:blip r:embed="rId1171"/>
                <a:stretch>
                  <a:fillRect/>
                </a:stretch>
              </p:blipFill>
              <p:spPr>
                <a:xfrm>
                  <a:off x="7587220" y="4895340"/>
                  <a:ext cx="108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729" name="Freihand 728">
                  <a:extLst>
                    <a:ext uri="{FF2B5EF4-FFF2-40B4-BE49-F238E27FC236}">
                      <a16:creationId xmlns:a16="http://schemas.microsoft.com/office/drawing/2014/main" id="{608324E0-59D0-44B4-AD42-96AEDC3680FB}"/>
                    </a:ext>
                  </a:extLst>
                </p14:cNvPr>
                <p14:cNvContentPartPr/>
                <p14:nvPr/>
              </p14:nvContentPartPr>
              <p14:xfrm>
                <a:off x="7747780" y="4891380"/>
                <a:ext cx="77400" cy="114120"/>
              </p14:xfrm>
            </p:contentPart>
          </mc:Choice>
          <mc:Fallback>
            <p:pic>
              <p:nvPicPr>
                <p:cNvPr id="729" name="Freihand 728">
                  <a:extLst>
                    <a:ext uri="{FF2B5EF4-FFF2-40B4-BE49-F238E27FC236}">
                      <a16:creationId xmlns:a16="http://schemas.microsoft.com/office/drawing/2014/main" id="{608324E0-59D0-44B4-AD42-96AEDC3680FB}"/>
                    </a:ext>
                  </a:extLst>
                </p:cNvPr>
                <p:cNvPicPr/>
                <p:nvPr/>
              </p:nvPicPr>
              <p:blipFill>
                <a:blip r:embed="rId1173"/>
                <a:stretch>
                  <a:fillRect/>
                </a:stretch>
              </p:blipFill>
              <p:spPr>
                <a:xfrm>
                  <a:off x="7743460" y="4887060"/>
                  <a:ext cx="86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730" name="Freihand 729">
                  <a:extLst>
                    <a:ext uri="{FF2B5EF4-FFF2-40B4-BE49-F238E27FC236}">
                      <a16:creationId xmlns:a16="http://schemas.microsoft.com/office/drawing/2014/main" id="{E3111C2A-695B-447E-8A8E-386C90BAD3C6}"/>
                    </a:ext>
                  </a:extLst>
                </p14:cNvPr>
                <p14:cNvContentPartPr/>
                <p14:nvPr/>
              </p14:nvContentPartPr>
              <p14:xfrm>
                <a:off x="7818700" y="4950060"/>
                <a:ext cx="65880" cy="132840"/>
              </p14:xfrm>
            </p:contentPart>
          </mc:Choice>
          <mc:Fallback>
            <p:pic>
              <p:nvPicPr>
                <p:cNvPr id="730" name="Freihand 729">
                  <a:extLst>
                    <a:ext uri="{FF2B5EF4-FFF2-40B4-BE49-F238E27FC236}">
                      <a16:creationId xmlns:a16="http://schemas.microsoft.com/office/drawing/2014/main" id="{E3111C2A-695B-447E-8A8E-386C90BAD3C6}"/>
                    </a:ext>
                  </a:extLst>
                </p:cNvPr>
                <p:cNvPicPr/>
                <p:nvPr/>
              </p:nvPicPr>
              <p:blipFill>
                <a:blip r:embed="rId1175"/>
                <a:stretch>
                  <a:fillRect/>
                </a:stretch>
              </p:blipFill>
              <p:spPr>
                <a:xfrm>
                  <a:off x="7814380" y="4945740"/>
                  <a:ext cx="745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731" name="Freihand 730">
                  <a:extLst>
                    <a:ext uri="{FF2B5EF4-FFF2-40B4-BE49-F238E27FC236}">
                      <a16:creationId xmlns:a16="http://schemas.microsoft.com/office/drawing/2014/main" id="{BF59FA75-6A53-42B2-99A7-3943EC65D0A5}"/>
                    </a:ext>
                  </a:extLst>
                </p14:cNvPr>
                <p14:cNvContentPartPr/>
                <p14:nvPr/>
              </p14:nvContentPartPr>
              <p14:xfrm>
                <a:off x="7927060" y="4871580"/>
                <a:ext cx="104400" cy="159840"/>
              </p14:xfrm>
            </p:contentPart>
          </mc:Choice>
          <mc:Fallback>
            <p:pic>
              <p:nvPicPr>
                <p:cNvPr id="731" name="Freihand 730">
                  <a:extLst>
                    <a:ext uri="{FF2B5EF4-FFF2-40B4-BE49-F238E27FC236}">
                      <a16:creationId xmlns:a16="http://schemas.microsoft.com/office/drawing/2014/main" id="{BF59FA75-6A53-42B2-99A7-3943EC65D0A5}"/>
                    </a:ext>
                  </a:extLst>
                </p:cNvPr>
                <p:cNvPicPr/>
                <p:nvPr/>
              </p:nvPicPr>
              <p:blipFill>
                <a:blip r:embed="rId1177"/>
                <a:stretch>
                  <a:fillRect/>
                </a:stretch>
              </p:blipFill>
              <p:spPr>
                <a:xfrm>
                  <a:off x="7922740" y="4867260"/>
                  <a:ext cx="113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732" name="Freihand 731">
                  <a:extLst>
                    <a:ext uri="{FF2B5EF4-FFF2-40B4-BE49-F238E27FC236}">
                      <a16:creationId xmlns:a16="http://schemas.microsoft.com/office/drawing/2014/main" id="{06ACEC47-05B8-40B8-8D76-9EC796859999}"/>
                    </a:ext>
                  </a:extLst>
                </p14:cNvPr>
                <p14:cNvContentPartPr/>
                <p14:nvPr/>
              </p14:nvContentPartPr>
              <p14:xfrm>
                <a:off x="7940020" y="4935300"/>
                <a:ext cx="105120" cy="23400"/>
              </p14:xfrm>
            </p:contentPart>
          </mc:Choice>
          <mc:Fallback>
            <p:pic>
              <p:nvPicPr>
                <p:cNvPr id="732" name="Freihand 731">
                  <a:extLst>
                    <a:ext uri="{FF2B5EF4-FFF2-40B4-BE49-F238E27FC236}">
                      <a16:creationId xmlns:a16="http://schemas.microsoft.com/office/drawing/2014/main" id="{06ACEC47-05B8-40B8-8D76-9EC796859999}"/>
                    </a:ext>
                  </a:extLst>
                </p:cNvPr>
                <p:cNvPicPr/>
                <p:nvPr/>
              </p:nvPicPr>
              <p:blipFill>
                <a:blip r:embed="rId1179"/>
                <a:stretch>
                  <a:fillRect/>
                </a:stretch>
              </p:blipFill>
              <p:spPr>
                <a:xfrm>
                  <a:off x="7935700" y="4930980"/>
                  <a:ext cx="113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733" name="Freihand 732">
                  <a:extLst>
                    <a:ext uri="{FF2B5EF4-FFF2-40B4-BE49-F238E27FC236}">
                      <a16:creationId xmlns:a16="http://schemas.microsoft.com/office/drawing/2014/main" id="{FA04A157-410A-46FF-8803-0CB06ABC9DA9}"/>
                    </a:ext>
                  </a:extLst>
                </p14:cNvPr>
                <p14:cNvContentPartPr/>
                <p14:nvPr/>
              </p14:nvContentPartPr>
              <p14:xfrm>
                <a:off x="8062780" y="4871580"/>
                <a:ext cx="116280" cy="153000"/>
              </p14:xfrm>
            </p:contentPart>
          </mc:Choice>
          <mc:Fallback>
            <p:pic>
              <p:nvPicPr>
                <p:cNvPr id="733" name="Freihand 732">
                  <a:extLst>
                    <a:ext uri="{FF2B5EF4-FFF2-40B4-BE49-F238E27FC236}">
                      <a16:creationId xmlns:a16="http://schemas.microsoft.com/office/drawing/2014/main" id="{FA04A157-410A-46FF-8803-0CB06ABC9DA9}"/>
                    </a:ext>
                  </a:extLst>
                </p:cNvPr>
                <p:cNvPicPr/>
                <p:nvPr/>
              </p:nvPicPr>
              <p:blipFill>
                <a:blip r:embed="rId1181"/>
                <a:stretch>
                  <a:fillRect/>
                </a:stretch>
              </p:blipFill>
              <p:spPr>
                <a:xfrm>
                  <a:off x="8058460" y="4867260"/>
                  <a:ext cx="124920" cy="16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2">
            <p14:nvContentPartPr>
              <p14:cNvPr id="743" name="Freihand 742">
                <a:extLst>
                  <a:ext uri="{FF2B5EF4-FFF2-40B4-BE49-F238E27FC236}">
                    <a16:creationId xmlns:a16="http://schemas.microsoft.com/office/drawing/2014/main" id="{F31C8A04-9359-4710-BB51-D1B41876743B}"/>
                  </a:ext>
                </a:extLst>
              </p14:cNvPr>
              <p14:cNvContentPartPr/>
              <p14:nvPr/>
            </p14:nvContentPartPr>
            <p14:xfrm>
              <a:off x="4567540" y="3587100"/>
              <a:ext cx="1509480" cy="47520"/>
            </p14:xfrm>
          </p:contentPart>
        </mc:Choice>
        <mc:Fallback>
          <p:pic>
            <p:nvPicPr>
              <p:cNvPr id="743" name="Freihand 742">
                <a:extLst>
                  <a:ext uri="{FF2B5EF4-FFF2-40B4-BE49-F238E27FC236}">
                    <a16:creationId xmlns:a16="http://schemas.microsoft.com/office/drawing/2014/main" id="{F31C8A04-9359-4710-BB51-D1B41876743B}"/>
                  </a:ext>
                </a:extLst>
              </p:cNvPr>
              <p:cNvPicPr/>
              <p:nvPr/>
            </p:nvPicPr>
            <p:blipFill>
              <a:blip r:embed="rId1183"/>
              <a:stretch>
                <a:fillRect/>
              </a:stretch>
            </p:blipFill>
            <p:spPr>
              <a:xfrm>
                <a:off x="4563220" y="3582780"/>
                <a:ext cx="15181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44" name="Freihand 743">
                <a:extLst>
                  <a:ext uri="{FF2B5EF4-FFF2-40B4-BE49-F238E27FC236}">
                    <a16:creationId xmlns:a16="http://schemas.microsoft.com/office/drawing/2014/main" id="{09453995-C120-465A-8DE4-16D67AFE4687}"/>
                  </a:ext>
                </a:extLst>
              </p14:cNvPr>
              <p14:cNvContentPartPr/>
              <p14:nvPr/>
            </p14:nvContentPartPr>
            <p14:xfrm>
              <a:off x="6751300" y="2936220"/>
              <a:ext cx="43200" cy="54000"/>
            </p14:xfrm>
          </p:contentPart>
        </mc:Choice>
        <mc:Fallback>
          <p:pic>
            <p:nvPicPr>
              <p:cNvPr id="744" name="Freihand 743">
                <a:extLst>
                  <a:ext uri="{FF2B5EF4-FFF2-40B4-BE49-F238E27FC236}">
                    <a16:creationId xmlns:a16="http://schemas.microsoft.com/office/drawing/2014/main" id="{09453995-C120-465A-8DE4-16D67AFE4687}"/>
                  </a:ext>
                </a:extLst>
              </p:cNvPr>
              <p:cNvPicPr/>
              <p:nvPr/>
            </p:nvPicPr>
            <p:blipFill>
              <a:blip r:embed="rId1185"/>
              <a:stretch>
                <a:fillRect/>
              </a:stretch>
            </p:blipFill>
            <p:spPr>
              <a:xfrm>
                <a:off x="6746980" y="2931900"/>
                <a:ext cx="51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745" name="Freihand 744">
                <a:extLst>
                  <a:ext uri="{FF2B5EF4-FFF2-40B4-BE49-F238E27FC236}">
                    <a16:creationId xmlns:a16="http://schemas.microsoft.com/office/drawing/2014/main" id="{F2292B05-EBCC-4B64-A9E8-62C6DFC605AA}"/>
                  </a:ext>
                </a:extLst>
              </p14:cNvPr>
              <p14:cNvContentPartPr/>
              <p14:nvPr/>
            </p14:nvContentPartPr>
            <p14:xfrm>
              <a:off x="5952460" y="2923260"/>
              <a:ext cx="38520" cy="26280"/>
            </p14:xfrm>
          </p:contentPart>
        </mc:Choice>
        <mc:Fallback>
          <p:pic>
            <p:nvPicPr>
              <p:cNvPr id="745" name="Freihand 744">
                <a:extLst>
                  <a:ext uri="{FF2B5EF4-FFF2-40B4-BE49-F238E27FC236}">
                    <a16:creationId xmlns:a16="http://schemas.microsoft.com/office/drawing/2014/main" id="{F2292B05-EBCC-4B64-A9E8-62C6DFC605AA}"/>
                  </a:ext>
                </a:extLst>
              </p:cNvPr>
              <p:cNvPicPr/>
              <p:nvPr/>
            </p:nvPicPr>
            <p:blipFill>
              <a:blip r:embed="rId1187"/>
              <a:stretch>
                <a:fillRect/>
              </a:stretch>
            </p:blipFill>
            <p:spPr>
              <a:xfrm>
                <a:off x="5948140" y="2918940"/>
                <a:ext cx="471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46" name="Freihand 745">
                <a:extLst>
                  <a:ext uri="{FF2B5EF4-FFF2-40B4-BE49-F238E27FC236}">
                    <a16:creationId xmlns:a16="http://schemas.microsoft.com/office/drawing/2014/main" id="{DDA8BE54-7C9B-4438-B569-9001A432CEC0}"/>
                  </a:ext>
                </a:extLst>
              </p14:cNvPr>
              <p14:cNvContentPartPr/>
              <p14:nvPr/>
            </p14:nvContentPartPr>
            <p14:xfrm>
              <a:off x="2111620" y="3116220"/>
              <a:ext cx="344880" cy="26280"/>
            </p14:xfrm>
          </p:contentPart>
        </mc:Choice>
        <mc:Fallback>
          <p:pic>
            <p:nvPicPr>
              <p:cNvPr id="746" name="Freihand 745">
                <a:extLst>
                  <a:ext uri="{FF2B5EF4-FFF2-40B4-BE49-F238E27FC236}">
                    <a16:creationId xmlns:a16="http://schemas.microsoft.com/office/drawing/2014/main" id="{DDA8BE54-7C9B-4438-B569-9001A432CEC0}"/>
                  </a:ext>
                </a:extLst>
              </p:cNvPr>
              <p:cNvPicPr/>
              <p:nvPr/>
            </p:nvPicPr>
            <p:blipFill>
              <a:blip r:embed="rId1189"/>
              <a:stretch>
                <a:fillRect/>
              </a:stretch>
            </p:blipFill>
            <p:spPr>
              <a:xfrm>
                <a:off x="2107300" y="3111900"/>
                <a:ext cx="353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747" name="Freihand 746">
                <a:extLst>
                  <a:ext uri="{FF2B5EF4-FFF2-40B4-BE49-F238E27FC236}">
                    <a16:creationId xmlns:a16="http://schemas.microsoft.com/office/drawing/2014/main" id="{3D616DEB-3C60-4594-A2FC-E420F9CD6BC8}"/>
                  </a:ext>
                </a:extLst>
              </p14:cNvPr>
              <p14:cNvContentPartPr/>
              <p14:nvPr/>
            </p14:nvContentPartPr>
            <p14:xfrm>
              <a:off x="3832780" y="3171300"/>
              <a:ext cx="523080" cy="58680"/>
            </p14:xfrm>
          </p:contentPart>
        </mc:Choice>
        <mc:Fallback>
          <p:pic>
            <p:nvPicPr>
              <p:cNvPr id="747" name="Freihand 746">
                <a:extLst>
                  <a:ext uri="{FF2B5EF4-FFF2-40B4-BE49-F238E27FC236}">
                    <a16:creationId xmlns:a16="http://schemas.microsoft.com/office/drawing/2014/main" id="{3D616DEB-3C60-4594-A2FC-E420F9CD6BC8}"/>
                  </a:ext>
                </a:extLst>
              </p:cNvPr>
              <p:cNvPicPr/>
              <p:nvPr/>
            </p:nvPicPr>
            <p:blipFill>
              <a:blip r:embed="rId1191"/>
              <a:stretch>
                <a:fillRect/>
              </a:stretch>
            </p:blipFill>
            <p:spPr>
              <a:xfrm>
                <a:off x="3828460" y="3166980"/>
                <a:ext cx="531720" cy="67320"/>
              </a:xfrm>
              <a:prstGeom prst="rect">
                <a:avLst/>
              </a:prstGeom>
            </p:spPr>
          </p:pic>
        </mc:Fallback>
      </mc:AlternateContent>
      <p:grpSp>
        <p:nvGrpSpPr>
          <p:cNvPr id="768" name="Gruppieren 767">
            <a:extLst>
              <a:ext uri="{FF2B5EF4-FFF2-40B4-BE49-F238E27FC236}">
                <a16:creationId xmlns:a16="http://schemas.microsoft.com/office/drawing/2014/main" id="{EF99655A-A298-4385-8F94-4D62CE7944CA}"/>
              </a:ext>
            </a:extLst>
          </p:cNvPr>
          <p:cNvGrpSpPr/>
          <p:nvPr/>
        </p:nvGrpSpPr>
        <p:grpSpPr>
          <a:xfrm>
            <a:off x="585220" y="5860500"/>
            <a:ext cx="2350440" cy="255960"/>
            <a:chOff x="585220" y="5860500"/>
            <a:chExt cx="2350440" cy="255960"/>
          </a:xfrm>
        </p:grpSpPr>
        <mc:AlternateContent xmlns:mc="http://schemas.openxmlformats.org/markup-compatibility/2006">
          <mc:Choice xmlns:p14="http://schemas.microsoft.com/office/powerpoint/2010/main" Requires="p14">
            <p:contentPart p14:bwMode="auto" r:id="rId1192">
              <p14:nvContentPartPr>
                <p14:cNvPr id="748" name="Freihand 747">
                  <a:extLst>
                    <a:ext uri="{FF2B5EF4-FFF2-40B4-BE49-F238E27FC236}">
                      <a16:creationId xmlns:a16="http://schemas.microsoft.com/office/drawing/2014/main" id="{08216852-B818-483F-A445-2DA33038FE28}"/>
                    </a:ext>
                  </a:extLst>
                </p14:cNvPr>
                <p14:cNvContentPartPr/>
                <p14:nvPr/>
              </p14:nvContentPartPr>
              <p14:xfrm>
                <a:off x="664060" y="6001260"/>
                <a:ext cx="16560" cy="94320"/>
              </p14:xfrm>
            </p:contentPart>
          </mc:Choice>
          <mc:Fallback>
            <p:pic>
              <p:nvPicPr>
                <p:cNvPr id="748" name="Freihand 747">
                  <a:extLst>
                    <a:ext uri="{FF2B5EF4-FFF2-40B4-BE49-F238E27FC236}">
                      <a16:creationId xmlns:a16="http://schemas.microsoft.com/office/drawing/2014/main" id="{08216852-B818-483F-A445-2DA33038FE28}"/>
                    </a:ext>
                  </a:extLst>
                </p:cNvPr>
                <p:cNvPicPr/>
                <p:nvPr/>
              </p:nvPicPr>
              <p:blipFill>
                <a:blip r:embed="rId1193"/>
                <a:stretch>
                  <a:fillRect/>
                </a:stretch>
              </p:blipFill>
              <p:spPr>
                <a:xfrm>
                  <a:off x="659740" y="5996940"/>
                  <a:ext cx="25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749" name="Freihand 748">
                  <a:extLst>
                    <a:ext uri="{FF2B5EF4-FFF2-40B4-BE49-F238E27FC236}">
                      <a16:creationId xmlns:a16="http://schemas.microsoft.com/office/drawing/2014/main" id="{5044849D-2AE2-47DF-977C-F6C613BFF4F2}"/>
                    </a:ext>
                  </a:extLst>
                </p14:cNvPr>
                <p14:cNvContentPartPr/>
                <p14:nvPr/>
              </p14:nvContentPartPr>
              <p14:xfrm>
                <a:off x="585220" y="5969940"/>
                <a:ext cx="172440" cy="146520"/>
              </p14:xfrm>
            </p:contentPart>
          </mc:Choice>
          <mc:Fallback>
            <p:pic>
              <p:nvPicPr>
                <p:cNvPr id="749" name="Freihand 748">
                  <a:extLst>
                    <a:ext uri="{FF2B5EF4-FFF2-40B4-BE49-F238E27FC236}">
                      <a16:creationId xmlns:a16="http://schemas.microsoft.com/office/drawing/2014/main" id="{5044849D-2AE2-47DF-977C-F6C613BFF4F2}"/>
                    </a:ext>
                  </a:extLst>
                </p:cNvPr>
                <p:cNvPicPr/>
                <p:nvPr/>
              </p:nvPicPr>
              <p:blipFill>
                <a:blip r:embed="rId1195"/>
                <a:stretch>
                  <a:fillRect/>
                </a:stretch>
              </p:blipFill>
              <p:spPr>
                <a:xfrm>
                  <a:off x="580900" y="5965620"/>
                  <a:ext cx="181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750" name="Freihand 749">
                  <a:extLst>
                    <a:ext uri="{FF2B5EF4-FFF2-40B4-BE49-F238E27FC236}">
                      <a16:creationId xmlns:a16="http://schemas.microsoft.com/office/drawing/2014/main" id="{D8F2F773-57C7-4528-9104-213F2E16EB64}"/>
                    </a:ext>
                  </a:extLst>
                </p14:cNvPr>
                <p14:cNvContentPartPr/>
                <p14:nvPr/>
              </p14:nvContentPartPr>
              <p14:xfrm>
                <a:off x="840460" y="5984700"/>
                <a:ext cx="12600" cy="110160"/>
              </p14:xfrm>
            </p:contentPart>
          </mc:Choice>
          <mc:Fallback>
            <p:pic>
              <p:nvPicPr>
                <p:cNvPr id="750" name="Freihand 749">
                  <a:extLst>
                    <a:ext uri="{FF2B5EF4-FFF2-40B4-BE49-F238E27FC236}">
                      <a16:creationId xmlns:a16="http://schemas.microsoft.com/office/drawing/2014/main" id="{D8F2F773-57C7-4528-9104-213F2E16EB64}"/>
                    </a:ext>
                  </a:extLst>
                </p:cNvPr>
                <p:cNvPicPr/>
                <p:nvPr/>
              </p:nvPicPr>
              <p:blipFill>
                <a:blip r:embed="rId1197"/>
                <a:stretch>
                  <a:fillRect/>
                </a:stretch>
              </p:blipFill>
              <p:spPr>
                <a:xfrm>
                  <a:off x="836140" y="5980380"/>
                  <a:ext cx="21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51" name="Freihand 750">
                  <a:extLst>
                    <a:ext uri="{FF2B5EF4-FFF2-40B4-BE49-F238E27FC236}">
                      <a16:creationId xmlns:a16="http://schemas.microsoft.com/office/drawing/2014/main" id="{17A41A37-8A58-4C18-BA2E-6616C5B64325}"/>
                    </a:ext>
                  </a:extLst>
                </p14:cNvPr>
                <p14:cNvContentPartPr/>
                <p14:nvPr/>
              </p14:nvContentPartPr>
              <p14:xfrm>
                <a:off x="893020" y="5983620"/>
                <a:ext cx="37800" cy="113040"/>
              </p14:xfrm>
            </p:contentPart>
          </mc:Choice>
          <mc:Fallback>
            <p:pic>
              <p:nvPicPr>
                <p:cNvPr id="751" name="Freihand 750">
                  <a:extLst>
                    <a:ext uri="{FF2B5EF4-FFF2-40B4-BE49-F238E27FC236}">
                      <a16:creationId xmlns:a16="http://schemas.microsoft.com/office/drawing/2014/main" id="{17A41A37-8A58-4C18-BA2E-6616C5B64325}"/>
                    </a:ext>
                  </a:extLst>
                </p:cNvPr>
                <p:cNvPicPr/>
                <p:nvPr/>
              </p:nvPicPr>
              <p:blipFill>
                <a:blip r:embed="rId1199"/>
                <a:stretch>
                  <a:fillRect/>
                </a:stretch>
              </p:blipFill>
              <p:spPr>
                <a:xfrm>
                  <a:off x="888700" y="5979300"/>
                  <a:ext cx="464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752" name="Freihand 751">
                  <a:extLst>
                    <a:ext uri="{FF2B5EF4-FFF2-40B4-BE49-F238E27FC236}">
                      <a16:creationId xmlns:a16="http://schemas.microsoft.com/office/drawing/2014/main" id="{05035903-1C31-45CF-95D5-E3FB291390AF}"/>
                    </a:ext>
                  </a:extLst>
                </p14:cNvPr>
                <p14:cNvContentPartPr/>
                <p14:nvPr/>
              </p14:nvContentPartPr>
              <p14:xfrm>
                <a:off x="817420" y="5962020"/>
                <a:ext cx="286920" cy="63360"/>
              </p14:xfrm>
            </p:contentPart>
          </mc:Choice>
          <mc:Fallback>
            <p:pic>
              <p:nvPicPr>
                <p:cNvPr id="752" name="Freihand 751">
                  <a:extLst>
                    <a:ext uri="{FF2B5EF4-FFF2-40B4-BE49-F238E27FC236}">
                      <a16:creationId xmlns:a16="http://schemas.microsoft.com/office/drawing/2014/main" id="{05035903-1C31-45CF-95D5-E3FB291390AF}"/>
                    </a:ext>
                  </a:extLst>
                </p:cNvPr>
                <p:cNvPicPr/>
                <p:nvPr/>
              </p:nvPicPr>
              <p:blipFill>
                <a:blip r:embed="rId1201"/>
                <a:stretch>
                  <a:fillRect/>
                </a:stretch>
              </p:blipFill>
              <p:spPr>
                <a:xfrm>
                  <a:off x="813100" y="5957700"/>
                  <a:ext cx="2955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53" name="Freihand 752">
                  <a:extLst>
                    <a:ext uri="{FF2B5EF4-FFF2-40B4-BE49-F238E27FC236}">
                      <a16:creationId xmlns:a16="http://schemas.microsoft.com/office/drawing/2014/main" id="{6607709A-A978-437F-9962-9C56F2499D41}"/>
                    </a:ext>
                  </a:extLst>
                </p14:cNvPr>
                <p14:cNvContentPartPr/>
                <p14:nvPr/>
              </p14:nvContentPartPr>
              <p14:xfrm>
                <a:off x="1174540" y="5970300"/>
                <a:ext cx="27000" cy="75240"/>
              </p14:xfrm>
            </p:contentPart>
          </mc:Choice>
          <mc:Fallback>
            <p:pic>
              <p:nvPicPr>
                <p:cNvPr id="753" name="Freihand 752">
                  <a:extLst>
                    <a:ext uri="{FF2B5EF4-FFF2-40B4-BE49-F238E27FC236}">
                      <a16:creationId xmlns:a16="http://schemas.microsoft.com/office/drawing/2014/main" id="{6607709A-A978-437F-9962-9C56F2499D41}"/>
                    </a:ext>
                  </a:extLst>
                </p:cNvPr>
                <p:cNvPicPr/>
                <p:nvPr/>
              </p:nvPicPr>
              <p:blipFill>
                <a:blip r:embed="rId1203"/>
                <a:stretch>
                  <a:fillRect/>
                </a:stretch>
              </p:blipFill>
              <p:spPr>
                <a:xfrm>
                  <a:off x="1170220" y="5965980"/>
                  <a:ext cx="35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54" name="Freihand 753">
                  <a:extLst>
                    <a:ext uri="{FF2B5EF4-FFF2-40B4-BE49-F238E27FC236}">
                      <a16:creationId xmlns:a16="http://schemas.microsoft.com/office/drawing/2014/main" id="{0ADE6D6C-E31B-4E27-84F1-AE6C3823F903}"/>
                    </a:ext>
                  </a:extLst>
                </p14:cNvPr>
                <p14:cNvContentPartPr/>
                <p14:nvPr/>
              </p14:nvContentPartPr>
              <p14:xfrm>
                <a:off x="1110460" y="5953380"/>
                <a:ext cx="144000" cy="99360"/>
              </p14:xfrm>
            </p:contentPart>
          </mc:Choice>
          <mc:Fallback>
            <p:pic>
              <p:nvPicPr>
                <p:cNvPr id="754" name="Freihand 753">
                  <a:extLst>
                    <a:ext uri="{FF2B5EF4-FFF2-40B4-BE49-F238E27FC236}">
                      <a16:creationId xmlns:a16="http://schemas.microsoft.com/office/drawing/2014/main" id="{0ADE6D6C-E31B-4E27-84F1-AE6C3823F903}"/>
                    </a:ext>
                  </a:extLst>
                </p:cNvPr>
                <p:cNvPicPr/>
                <p:nvPr/>
              </p:nvPicPr>
              <p:blipFill>
                <a:blip r:embed="rId1205"/>
                <a:stretch>
                  <a:fillRect/>
                </a:stretch>
              </p:blipFill>
              <p:spPr>
                <a:xfrm>
                  <a:off x="1106140" y="5949060"/>
                  <a:ext cx="152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755" name="Freihand 754">
                  <a:extLst>
                    <a:ext uri="{FF2B5EF4-FFF2-40B4-BE49-F238E27FC236}">
                      <a16:creationId xmlns:a16="http://schemas.microsoft.com/office/drawing/2014/main" id="{BFAE07C6-C2D5-4523-AD14-0A1EE10643BE}"/>
                    </a:ext>
                  </a:extLst>
                </p14:cNvPr>
                <p14:cNvContentPartPr/>
                <p14:nvPr/>
              </p14:nvContentPartPr>
              <p14:xfrm>
                <a:off x="1317460" y="5913780"/>
                <a:ext cx="73440" cy="136440"/>
              </p14:xfrm>
            </p:contentPart>
          </mc:Choice>
          <mc:Fallback>
            <p:pic>
              <p:nvPicPr>
                <p:cNvPr id="755" name="Freihand 754">
                  <a:extLst>
                    <a:ext uri="{FF2B5EF4-FFF2-40B4-BE49-F238E27FC236}">
                      <a16:creationId xmlns:a16="http://schemas.microsoft.com/office/drawing/2014/main" id="{BFAE07C6-C2D5-4523-AD14-0A1EE10643BE}"/>
                    </a:ext>
                  </a:extLst>
                </p:cNvPr>
                <p:cNvPicPr/>
                <p:nvPr/>
              </p:nvPicPr>
              <p:blipFill>
                <a:blip r:embed="rId1207"/>
                <a:stretch>
                  <a:fillRect/>
                </a:stretch>
              </p:blipFill>
              <p:spPr>
                <a:xfrm>
                  <a:off x="1313140" y="5909460"/>
                  <a:ext cx="82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756" name="Freihand 755">
                  <a:extLst>
                    <a:ext uri="{FF2B5EF4-FFF2-40B4-BE49-F238E27FC236}">
                      <a16:creationId xmlns:a16="http://schemas.microsoft.com/office/drawing/2014/main" id="{AB08F07A-0ABB-4A3D-A825-3DB4DBB13EDF}"/>
                    </a:ext>
                  </a:extLst>
                </p14:cNvPr>
                <p14:cNvContentPartPr/>
                <p14:nvPr/>
              </p14:nvContentPartPr>
              <p14:xfrm>
                <a:off x="1433020" y="5929980"/>
                <a:ext cx="117360" cy="82440"/>
              </p14:xfrm>
            </p:contentPart>
          </mc:Choice>
          <mc:Fallback>
            <p:pic>
              <p:nvPicPr>
                <p:cNvPr id="756" name="Freihand 755">
                  <a:extLst>
                    <a:ext uri="{FF2B5EF4-FFF2-40B4-BE49-F238E27FC236}">
                      <a16:creationId xmlns:a16="http://schemas.microsoft.com/office/drawing/2014/main" id="{AB08F07A-0ABB-4A3D-A825-3DB4DBB13EDF}"/>
                    </a:ext>
                  </a:extLst>
                </p:cNvPr>
                <p:cNvPicPr/>
                <p:nvPr/>
              </p:nvPicPr>
              <p:blipFill>
                <a:blip r:embed="rId1209"/>
                <a:stretch>
                  <a:fillRect/>
                </a:stretch>
              </p:blipFill>
              <p:spPr>
                <a:xfrm>
                  <a:off x="1428700" y="5925660"/>
                  <a:ext cx="126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757" name="Freihand 756">
                  <a:extLst>
                    <a:ext uri="{FF2B5EF4-FFF2-40B4-BE49-F238E27FC236}">
                      <a16:creationId xmlns:a16="http://schemas.microsoft.com/office/drawing/2014/main" id="{2FFE1BB9-9E3E-4805-8C03-15D3F013C707}"/>
                    </a:ext>
                  </a:extLst>
                </p14:cNvPr>
                <p14:cNvContentPartPr/>
                <p14:nvPr/>
              </p14:nvContentPartPr>
              <p14:xfrm>
                <a:off x="1557580" y="5948340"/>
                <a:ext cx="81720" cy="48960"/>
              </p14:xfrm>
            </p:contentPart>
          </mc:Choice>
          <mc:Fallback>
            <p:pic>
              <p:nvPicPr>
                <p:cNvPr id="757" name="Freihand 756">
                  <a:extLst>
                    <a:ext uri="{FF2B5EF4-FFF2-40B4-BE49-F238E27FC236}">
                      <a16:creationId xmlns:a16="http://schemas.microsoft.com/office/drawing/2014/main" id="{2FFE1BB9-9E3E-4805-8C03-15D3F013C707}"/>
                    </a:ext>
                  </a:extLst>
                </p:cNvPr>
                <p:cNvPicPr/>
                <p:nvPr/>
              </p:nvPicPr>
              <p:blipFill>
                <a:blip r:embed="rId1211"/>
                <a:stretch>
                  <a:fillRect/>
                </a:stretch>
              </p:blipFill>
              <p:spPr>
                <a:xfrm>
                  <a:off x="1553260" y="5944020"/>
                  <a:ext cx="903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758" name="Freihand 757">
                  <a:extLst>
                    <a:ext uri="{FF2B5EF4-FFF2-40B4-BE49-F238E27FC236}">
                      <a16:creationId xmlns:a16="http://schemas.microsoft.com/office/drawing/2014/main" id="{F00692A7-574F-4FEB-A0DD-C51F3657D03F}"/>
                    </a:ext>
                  </a:extLst>
                </p14:cNvPr>
                <p14:cNvContentPartPr/>
                <p14:nvPr/>
              </p14:nvContentPartPr>
              <p14:xfrm>
                <a:off x="1670620" y="5917740"/>
                <a:ext cx="82080" cy="87120"/>
              </p14:xfrm>
            </p:contentPart>
          </mc:Choice>
          <mc:Fallback>
            <p:pic>
              <p:nvPicPr>
                <p:cNvPr id="758" name="Freihand 757">
                  <a:extLst>
                    <a:ext uri="{FF2B5EF4-FFF2-40B4-BE49-F238E27FC236}">
                      <a16:creationId xmlns:a16="http://schemas.microsoft.com/office/drawing/2014/main" id="{F00692A7-574F-4FEB-A0DD-C51F3657D03F}"/>
                    </a:ext>
                  </a:extLst>
                </p:cNvPr>
                <p:cNvPicPr/>
                <p:nvPr/>
              </p:nvPicPr>
              <p:blipFill>
                <a:blip r:embed="rId1213"/>
                <a:stretch>
                  <a:fillRect/>
                </a:stretch>
              </p:blipFill>
              <p:spPr>
                <a:xfrm>
                  <a:off x="1666300" y="5913420"/>
                  <a:ext cx="90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759" name="Freihand 758">
                  <a:extLst>
                    <a:ext uri="{FF2B5EF4-FFF2-40B4-BE49-F238E27FC236}">
                      <a16:creationId xmlns:a16="http://schemas.microsoft.com/office/drawing/2014/main" id="{41F17567-08A7-41D8-9728-C7149B125CA3}"/>
                    </a:ext>
                  </a:extLst>
                </p14:cNvPr>
                <p14:cNvContentPartPr/>
                <p14:nvPr/>
              </p14:nvContentPartPr>
              <p14:xfrm>
                <a:off x="1795900" y="5920980"/>
                <a:ext cx="82800" cy="88200"/>
              </p14:xfrm>
            </p:contentPart>
          </mc:Choice>
          <mc:Fallback>
            <p:pic>
              <p:nvPicPr>
                <p:cNvPr id="759" name="Freihand 758">
                  <a:extLst>
                    <a:ext uri="{FF2B5EF4-FFF2-40B4-BE49-F238E27FC236}">
                      <a16:creationId xmlns:a16="http://schemas.microsoft.com/office/drawing/2014/main" id="{41F17567-08A7-41D8-9728-C7149B125CA3}"/>
                    </a:ext>
                  </a:extLst>
                </p:cNvPr>
                <p:cNvPicPr/>
                <p:nvPr/>
              </p:nvPicPr>
              <p:blipFill>
                <a:blip r:embed="rId1215"/>
                <a:stretch>
                  <a:fillRect/>
                </a:stretch>
              </p:blipFill>
              <p:spPr>
                <a:xfrm>
                  <a:off x="1791580" y="5916660"/>
                  <a:ext cx="91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760" name="Freihand 759">
                  <a:extLst>
                    <a:ext uri="{FF2B5EF4-FFF2-40B4-BE49-F238E27FC236}">
                      <a16:creationId xmlns:a16="http://schemas.microsoft.com/office/drawing/2014/main" id="{DE8C6CDE-1BAE-4FCA-A8B0-64CA2761B7E7}"/>
                    </a:ext>
                  </a:extLst>
                </p14:cNvPr>
                <p14:cNvContentPartPr/>
                <p14:nvPr/>
              </p14:nvContentPartPr>
              <p14:xfrm>
                <a:off x="1908940" y="5860500"/>
                <a:ext cx="69120" cy="178200"/>
              </p14:xfrm>
            </p:contentPart>
          </mc:Choice>
          <mc:Fallback>
            <p:pic>
              <p:nvPicPr>
                <p:cNvPr id="760" name="Freihand 759">
                  <a:extLst>
                    <a:ext uri="{FF2B5EF4-FFF2-40B4-BE49-F238E27FC236}">
                      <a16:creationId xmlns:a16="http://schemas.microsoft.com/office/drawing/2014/main" id="{DE8C6CDE-1BAE-4FCA-A8B0-64CA2761B7E7}"/>
                    </a:ext>
                  </a:extLst>
                </p:cNvPr>
                <p:cNvPicPr/>
                <p:nvPr/>
              </p:nvPicPr>
              <p:blipFill>
                <a:blip r:embed="rId1217"/>
                <a:stretch>
                  <a:fillRect/>
                </a:stretch>
              </p:blipFill>
              <p:spPr>
                <a:xfrm>
                  <a:off x="1904620" y="5856180"/>
                  <a:ext cx="77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761" name="Freihand 760">
                  <a:extLst>
                    <a:ext uri="{FF2B5EF4-FFF2-40B4-BE49-F238E27FC236}">
                      <a16:creationId xmlns:a16="http://schemas.microsoft.com/office/drawing/2014/main" id="{66257290-743A-43E0-BE84-4B50EA04F834}"/>
                    </a:ext>
                  </a:extLst>
                </p14:cNvPr>
                <p14:cNvContentPartPr/>
                <p14:nvPr/>
              </p14:nvContentPartPr>
              <p14:xfrm>
                <a:off x="2138620" y="5935380"/>
                <a:ext cx="187920" cy="9720"/>
              </p14:xfrm>
            </p:contentPart>
          </mc:Choice>
          <mc:Fallback>
            <p:pic>
              <p:nvPicPr>
                <p:cNvPr id="761" name="Freihand 760">
                  <a:extLst>
                    <a:ext uri="{FF2B5EF4-FFF2-40B4-BE49-F238E27FC236}">
                      <a16:creationId xmlns:a16="http://schemas.microsoft.com/office/drawing/2014/main" id="{66257290-743A-43E0-BE84-4B50EA04F834}"/>
                    </a:ext>
                  </a:extLst>
                </p:cNvPr>
                <p:cNvPicPr/>
                <p:nvPr/>
              </p:nvPicPr>
              <p:blipFill>
                <a:blip r:embed="rId1219"/>
                <a:stretch>
                  <a:fillRect/>
                </a:stretch>
              </p:blipFill>
              <p:spPr>
                <a:xfrm>
                  <a:off x="2134300" y="5931060"/>
                  <a:ext cx="1965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762" name="Freihand 761">
                  <a:extLst>
                    <a:ext uri="{FF2B5EF4-FFF2-40B4-BE49-F238E27FC236}">
                      <a16:creationId xmlns:a16="http://schemas.microsoft.com/office/drawing/2014/main" id="{766C7F93-F15E-468B-9BA1-1F3B1CEB9A8C}"/>
                    </a:ext>
                  </a:extLst>
                </p14:cNvPr>
                <p14:cNvContentPartPr/>
                <p14:nvPr/>
              </p14:nvContentPartPr>
              <p14:xfrm>
                <a:off x="2177860" y="5973180"/>
                <a:ext cx="155520" cy="14400"/>
              </p14:xfrm>
            </p:contentPart>
          </mc:Choice>
          <mc:Fallback>
            <p:pic>
              <p:nvPicPr>
                <p:cNvPr id="762" name="Freihand 761">
                  <a:extLst>
                    <a:ext uri="{FF2B5EF4-FFF2-40B4-BE49-F238E27FC236}">
                      <a16:creationId xmlns:a16="http://schemas.microsoft.com/office/drawing/2014/main" id="{766C7F93-F15E-468B-9BA1-1F3B1CEB9A8C}"/>
                    </a:ext>
                  </a:extLst>
                </p:cNvPr>
                <p:cNvPicPr/>
                <p:nvPr/>
              </p:nvPicPr>
              <p:blipFill>
                <a:blip r:embed="rId1221"/>
                <a:stretch>
                  <a:fillRect/>
                </a:stretch>
              </p:blipFill>
              <p:spPr>
                <a:xfrm>
                  <a:off x="2173540" y="5968860"/>
                  <a:ext cx="164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764" name="Freihand 763">
                  <a:extLst>
                    <a:ext uri="{FF2B5EF4-FFF2-40B4-BE49-F238E27FC236}">
                      <a16:creationId xmlns:a16="http://schemas.microsoft.com/office/drawing/2014/main" id="{2D731E4A-5154-49F8-897F-F45076F1434E}"/>
                    </a:ext>
                  </a:extLst>
                </p14:cNvPr>
                <p14:cNvContentPartPr/>
                <p14:nvPr/>
              </p14:nvContentPartPr>
              <p14:xfrm>
                <a:off x="2456500" y="5911620"/>
                <a:ext cx="131760" cy="88560"/>
              </p14:xfrm>
            </p:contentPart>
          </mc:Choice>
          <mc:Fallback>
            <p:pic>
              <p:nvPicPr>
                <p:cNvPr id="764" name="Freihand 763">
                  <a:extLst>
                    <a:ext uri="{FF2B5EF4-FFF2-40B4-BE49-F238E27FC236}">
                      <a16:creationId xmlns:a16="http://schemas.microsoft.com/office/drawing/2014/main" id="{2D731E4A-5154-49F8-897F-F45076F1434E}"/>
                    </a:ext>
                  </a:extLst>
                </p:cNvPr>
                <p:cNvPicPr/>
                <p:nvPr/>
              </p:nvPicPr>
              <p:blipFill>
                <a:blip r:embed="rId1223"/>
                <a:stretch>
                  <a:fillRect/>
                </a:stretch>
              </p:blipFill>
              <p:spPr>
                <a:xfrm>
                  <a:off x="2452180" y="5907300"/>
                  <a:ext cx="140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765" name="Freihand 764">
                  <a:extLst>
                    <a:ext uri="{FF2B5EF4-FFF2-40B4-BE49-F238E27FC236}">
                      <a16:creationId xmlns:a16="http://schemas.microsoft.com/office/drawing/2014/main" id="{3F2C7A27-ECAC-437E-A16B-C7D2A2C59E98}"/>
                    </a:ext>
                  </a:extLst>
                </p14:cNvPr>
                <p14:cNvContentPartPr/>
                <p14:nvPr/>
              </p14:nvContentPartPr>
              <p14:xfrm>
                <a:off x="2619220" y="5892180"/>
                <a:ext cx="69120" cy="89640"/>
              </p14:xfrm>
            </p:contentPart>
          </mc:Choice>
          <mc:Fallback>
            <p:pic>
              <p:nvPicPr>
                <p:cNvPr id="765" name="Freihand 764">
                  <a:extLst>
                    <a:ext uri="{FF2B5EF4-FFF2-40B4-BE49-F238E27FC236}">
                      <a16:creationId xmlns:a16="http://schemas.microsoft.com/office/drawing/2014/main" id="{3F2C7A27-ECAC-437E-A16B-C7D2A2C59E98}"/>
                    </a:ext>
                  </a:extLst>
                </p:cNvPr>
                <p:cNvPicPr/>
                <p:nvPr/>
              </p:nvPicPr>
              <p:blipFill>
                <a:blip r:embed="rId1225"/>
                <a:stretch>
                  <a:fillRect/>
                </a:stretch>
              </p:blipFill>
              <p:spPr>
                <a:xfrm>
                  <a:off x="2614900" y="5887860"/>
                  <a:ext cx="77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766" name="Freihand 765">
                  <a:extLst>
                    <a:ext uri="{FF2B5EF4-FFF2-40B4-BE49-F238E27FC236}">
                      <a16:creationId xmlns:a16="http://schemas.microsoft.com/office/drawing/2014/main" id="{83623BB8-7F46-4833-A4BC-B865C8FFEEF2}"/>
                    </a:ext>
                  </a:extLst>
                </p14:cNvPr>
                <p14:cNvContentPartPr/>
                <p14:nvPr/>
              </p14:nvContentPartPr>
              <p14:xfrm>
                <a:off x="2710300" y="5915940"/>
                <a:ext cx="94320" cy="58320"/>
              </p14:xfrm>
            </p:contentPart>
          </mc:Choice>
          <mc:Fallback>
            <p:pic>
              <p:nvPicPr>
                <p:cNvPr id="766" name="Freihand 765">
                  <a:extLst>
                    <a:ext uri="{FF2B5EF4-FFF2-40B4-BE49-F238E27FC236}">
                      <a16:creationId xmlns:a16="http://schemas.microsoft.com/office/drawing/2014/main" id="{83623BB8-7F46-4833-A4BC-B865C8FFEEF2}"/>
                    </a:ext>
                  </a:extLst>
                </p:cNvPr>
                <p:cNvPicPr/>
                <p:nvPr/>
              </p:nvPicPr>
              <p:blipFill>
                <a:blip r:embed="rId1227"/>
                <a:stretch>
                  <a:fillRect/>
                </a:stretch>
              </p:blipFill>
              <p:spPr>
                <a:xfrm>
                  <a:off x="2705980" y="5911620"/>
                  <a:ext cx="1029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767" name="Freihand 766">
                  <a:extLst>
                    <a:ext uri="{FF2B5EF4-FFF2-40B4-BE49-F238E27FC236}">
                      <a16:creationId xmlns:a16="http://schemas.microsoft.com/office/drawing/2014/main" id="{BEB77373-6552-4125-9BF9-67FF89AC2212}"/>
                    </a:ext>
                  </a:extLst>
                </p14:cNvPr>
                <p14:cNvContentPartPr/>
                <p14:nvPr/>
              </p14:nvContentPartPr>
              <p14:xfrm>
                <a:off x="2893180" y="5936100"/>
                <a:ext cx="42480" cy="16920"/>
              </p14:xfrm>
            </p:contentPart>
          </mc:Choice>
          <mc:Fallback>
            <p:pic>
              <p:nvPicPr>
                <p:cNvPr id="767" name="Freihand 766">
                  <a:extLst>
                    <a:ext uri="{FF2B5EF4-FFF2-40B4-BE49-F238E27FC236}">
                      <a16:creationId xmlns:a16="http://schemas.microsoft.com/office/drawing/2014/main" id="{BEB77373-6552-4125-9BF9-67FF89AC2212}"/>
                    </a:ext>
                  </a:extLst>
                </p:cNvPr>
                <p:cNvPicPr/>
                <p:nvPr/>
              </p:nvPicPr>
              <p:blipFill>
                <a:blip r:embed="rId1229"/>
                <a:stretch>
                  <a:fillRect/>
                </a:stretch>
              </p:blipFill>
              <p:spPr>
                <a:xfrm>
                  <a:off x="2888860" y="5931780"/>
                  <a:ext cx="51120" cy="25560"/>
                </a:xfrm>
                <a:prstGeom prst="rect">
                  <a:avLst/>
                </a:prstGeom>
              </p:spPr>
            </p:pic>
          </mc:Fallback>
        </mc:AlternateContent>
      </p:grpSp>
      <p:grpSp>
        <p:nvGrpSpPr>
          <p:cNvPr id="774" name="Gruppieren 773">
            <a:extLst>
              <a:ext uri="{FF2B5EF4-FFF2-40B4-BE49-F238E27FC236}">
                <a16:creationId xmlns:a16="http://schemas.microsoft.com/office/drawing/2014/main" id="{7BFA159D-6222-47E1-B979-79D8ADF9842A}"/>
              </a:ext>
            </a:extLst>
          </p:cNvPr>
          <p:cNvGrpSpPr/>
          <p:nvPr/>
        </p:nvGrpSpPr>
        <p:grpSpPr>
          <a:xfrm>
            <a:off x="2106580" y="2879340"/>
            <a:ext cx="460080" cy="204840"/>
            <a:chOff x="2106580" y="2879340"/>
            <a:chExt cx="460080" cy="204840"/>
          </a:xfrm>
        </p:grpSpPr>
        <mc:AlternateContent xmlns:mc="http://schemas.openxmlformats.org/markup-compatibility/2006">
          <mc:Choice xmlns:p14="http://schemas.microsoft.com/office/powerpoint/2010/main" Requires="p14">
            <p:contentPart p14:bwMode="auto" r:id="rId1230">
              <p14:nvContentPartPr>
                <p14:cNvPr id="649" name="Freihand 648">
                  <a:extLst>
                    <a:ext uri="{FF2B5EF4-FFF2-40B4-BE49-F238E27FC236}">
                      <a16:creationId xmlns:a16="http://schemas.microsoft.com/office/drawing/2014/main" id="{FF1A5754-BF7C-4394-967C-023D6E051946}"/>
                    </a:ext>
                  </a:extLst>
                </p14:cNvPr>
                <p14:cNvContentPartPr/>
                <p14:nvPr/>
              </p14:nvContentPartPr>
              <p14:xfrm>
                <a:off x="2135020" y="2934780"/>
                <a:ext cx="138960" cy="91080"/>
              </p14:xfrm>
            </p:contentPart>
          </mc:Choice>
          <mc:Fallback>
            <p:pic>
              <p:nvPicPr>
                <p:cNvPr id="649" name="Freihand 648">
                  <a:extLst>
                    <a:ext uri="{FF2B5EF4-FFF2-40B4-BE49-F238E27FC236}">
                      <a16:creationId xmlns:a16="http://schemas.microsoft.com/office/drawing/2014/main" id="{FF1A5754-BF7C-4394-967C-023D6E051946}"/>
                    </a:ext>
                  </a:extLst>
                </p:cNvPr>
                <p:cNvPicPr/>
                <p:nvPr/>
              </p:nvPicPr>
              <p:blipFill>
                <a:blip r:embed="rId1231"/>
                <a:stretch>
                  <a:fillRect/>
                </a:stretch>
              </p:blipFill>
              <p:spPr>
                <a:xfrm>
                  <a:off x="2130700" y="2930460"/>
                  <a:ext cx="147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650" name="Freihand 649">
                  <a:extLst>
                    <a:ext uri="{FF2B5EF4-FFF2-40B4-BE49-F238E27FC236}">
                      <a16:creationId xmlns:a16="http://schemas.microsoft.com/office/drawing/2014/main" id="{EA69F3DF-A755-4444-BD2A-4B71BF1FB6EE}"/>
                    </a:ext>
                  </a:extLst>
                </p14:cNvPr>
                <p14:cNvContentPartPr/>
                <p14:nvPr/>
              </p14:nvContentPartPr>
              <p14:xfrm>
                <a:off x="2315020" y="2952060"/>
                <a:ext cx="60120" cy="74880"/>
              </p14:xfrm>
            </p:contentPart>
          </mc:Choice>
          <mc:Fallback>
            <p:pic>
              <p:nvPicPr>
                <p:cNvPr id="650" name="Freihand 649">
                  <a:extLst>
                    <a:ext uri="{FF2B5EF4-FFF2-40B4-BE49-F238E27FC236}">
                      <a16:creationId xmlns:a16="http://schemas.microsoft.com/office/drawing/2014/main" id="{EA69F3DF-A755-4444-BD2A-4B71BF1FB6EE}"/>
                    </a:ext>
                  </a:extLst>
                </p:cNvPr>
                <p:cNvPicPr/>
                <p:nvPr/>
              </p:nvPicPr>
              <p:blipFill>
                <a:blip r:embed="rId1233"/>
                <a:stretch>
                  <a:fillRect/>
                </a:stretch>
              </p:blipFill>
              <p:spPr>
                <a:xfrm>
                  <a:off x="2310700" y="2947740"/>
                  <a:ext cx="68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651" name="Freihand 650">
                  <a:extLst>
                    <a:ext uri="{FF2B5EF4-FFF2-40B4-BE49-F238E27FC236}">
                      <a16:creationId xmlns:a16="http://schemas.microsoft.com/office/drawing/2014/main" id="{02AC2FDB-2903-43C6-9CA6-FBEC848BA05B}"/>
                    </a:ext>
                  </a:extLst>
                </p14:cNvPr>
                <p14:cNvContentPartPr/>
                <p14:nvPr/>
              </p14:nvContentPartPr>
              <p14:xfrm>
                <a:off x="2405740" y="2942700"/>
                <a:ext cx="72360" cy="74160"/>
              </p14:xfrm>
            </p:contentPart>
          </mc:Choice>
          <mc:Fallback>
            <p:pic>
              <p:nvPicPr>
                <p:cNvPr id="651" name="Freihand 650">
                  <a:extLst>
                    <a:ext uri="{FF2B5EF4-FFF2-40B4-BE49-F238E27FC236}">
                      <a16:creationId xmlns:a16="http://schemas.microsoft.com/office/drawing/2014/main" id="{02AC2FDB-2903-43C6-9CA6-FBEC848BA05B}"/>
                    </a:ext>
                  </a:extLst>
                </p:cNvPr>
                <p:cNvPicPr/>
                <p:nvPr/>
              </p:nvPicPr>
              <p:blipFill>
                <a:blip r:embed="rId1235"/>
                <a:stretch>
                  <a:fillRect/>
                </a:stretch>
              </p:blipFill>
              <p:spPr>
                <a:xfrm>
                  <a:off x="2401420" y="2938380"/>
                  <a:ext cx="81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769" name="Freihand 768">
                  <a:extLst>
                    <a:ext uri="{FF2B5EF4-FFF2-40B4-BE49-F238E27FC236}">
                      <a16:creationId xmlns:a16="http://schemas.microsoft.com/office/drawing/2014/main" id="{C7274301-0B04-4434-A678-59DB80FC87CB}"/>
                    </a:ext>
                  </a:extLst>
                </p14:cNvPr>
                <p14:cNvContentPartPr/>
                <p14:nvPr/>
              </p14:nvContentPartPr>
              <p14:xfrm>
                <a:off x="2106580" y="2879340"/>
                <a:ext cx="460080" cy="204840"/>
              </p14:xfrm>
            </p:contentPart>
          </mc:Choice>
          <mc:Fallback>
            <p:pic>
              <p:nvPicPr>
                <p:cNvPr id="769" name="Freihand 768">
                  <a:extLst>
                    <a:ext uri="{FF2B5EF4-FFF2-40B4-BE49-F238E27FC236}">
                      <a16:creationId xmlns:a16="http://schemas.microsoft.com/office/drawing/2014/main" id="{C7274301-0B04-4434-A678-59DB80FC87CB}"/>
                    </a:ext>
                  </a:extLst>
                </p:cNvPr>
                <p:cNvPicPr/>
                <p:nvPr/>
              </p:nvPicPr>
              <p:blipFill>
                <a:blip r:embed="rId1237"/>
                <a:stretch>
                  <a:fillRect/>
                </a:stretch>
              </p:blipFill>
              <p:spPr>
                <a:xfrm>
                  <a:off x="2102260" y="2875020"/>
                  <a:ext cx="468720" cy="21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38">
            <p14:nvContentPartPr>
              <p14:cNvPr id="775" name="Freihand 774">
                <a:extLst>
                  <a:ext uri="{FF2B5EF4-FFF2-40B4-BE49-F238E27FC236}">
                    <a16:creationId xmlns:a16="http://schemas.microsoft.com/office/drawing/2014/main" id="{C5D75C0B-84CE-42C9-A182-A0F1B021C5F5}"/>
                  </a:ext>
                </a:extLst>
              </p14:cNvPr>
              <p14:cNvContentPartPr/>
              <p14:nvPr/>
            </p14:nvContentPartPr>
            <p14:xfrm>
              <a:off x="3103780" y="5888940"/>
              <a:ext cx="528120" cy="50040"/>
            </p14:xfrm>
          </p:contentPart>
        </mc:Choice>
        <mc:Fallback>
          <p:pic>
            <p:nvPicPr>
              <p:cNvPr id="775" name="Freihand 774">
                <a:extLst>
                  <a:ext uri="{FF2B5EF4-FFF2-40B4-BE49-F238E27FC236}">
                    <a16:creationId xmlns:a16="http://schemas.microsoft.com/office/drawing/2014/main" id="{C5D75C0B-84CE-42C9-A182-A0F1B021C5F5}"/>
                  </a:ext>
                </a:extLst>
              </p:cNvPr>
              <p:cNvPicPr/>
              <p:nvPr/>
            </p:nvPicPr>
            <p:blipFill>
              <a:blip r:embed="rId1239"/>
              <a:stretch>
                <a:fillRect/>
              </a:stretch>
            </p:blipFill>
            <p:spPr>
              <a:xfrm>
                <a:off x="3099460" y="5884620"/>
                <a:ext cx="536760" cy="58680"/>
              </a:xfrm>
              <a:prstGeom prst="rect">
                <a:avLst/>
              </a:prstGeom>
            </p:spPr>
          </p:pic>
        </mc:Fallback>
      </mc:AlternateContent>
      <p:grpSp>
        <p:nvGrpSpPr>
          <p:cNvPr id="778" name="Gruppieren 777">
            <a:extLst>
              <a:ext uri="{FF2B5EF4-FFF2-40B4-BE49-F238E27FC236}">
                <a16:creationId xmlns:a16="http://schemas.microsoft.com/office/drawing/2014/main" id="{F00DD50D-989F-40B0-967E-8BFEF5ED75D6}"/>
              </a:ext>
            </a:extLst>
          </p:cNvPr>
          <p:cNvGrpSpPr/>
          <p:nvPr/>
        </p:nvGrpSpPr>
        <p:grpSpPr>
          <a:xfrm>
            <a:off x="3639100" y="2929020"/>
            <a:ext cx="719280" cy="264240"/>
            <a:chOff x="3639100" y="2929020"/>
            <a:chExt cx="719280" cy="264240"/>
          </a:xfrm>
        </p:grpSpPr>
        <mc:AlternateContent xmlns:mc="http://schemas.openxmlformats.org/markup-compatibility/2006">
          <mc:Choice xmlns:p14="http://schemas.microsoft.com/office/powerpoint/2010/main" Requires="p14">
            <p:contentPart p14:bwMode="auto" r:id="rId1240">
              <p14:nvContentPartPr>
                <p14:cNvPr id="653" name="Freihand 652">
                  <a:extLst>
                    <a:ext uri="{FF2B5EF4-FFF2-40B4-BE49-F238E27FC236}">
                      <a16:creationId xmlns:a16="http://schemas.microsoft.com/office/drawing/2014/main" id="{6077F507-2553-4FEA-A3F9-1F539B10BD85}"/>
                    </a:ext>
                  </a:extLst>
                </p14:cNvPr>
                <p14:cNvContentPartPr/>
                <p14:nvPr/>
              </p14:nvContentPartPr>
              <p14:xfrm>
                <a:off x="3705700" y="2943060"/>
                <a:ext cx="5760" cy="4680"/>
              </p14:xfrm>
            </p:contentPart>
          </mc:Choice>
          <mc:Fallback>
            <p:pic>
              <p:nvPicPr>
                <p:cNvPr id="653" name="Freihand 652">
                  <a:extLst>
                    <a:ext uri="{FF2B5EF4-FFF2-40B4-BE49-F238E27FC236}">
                      <a16:creationId xmlns:a16="http://schemas.microsoft.com/office/drawing/2014/main" id="{6077F507-2553-4FEA-A3F9-1F539B10BD85}"/>
                    </a:ext>
                  </a:extLst>
                </p:cNvPr>
                <p:cNvPicPr/>
                <p:nvPr/>
              </p:nvPicPr>
              <p:blipFill>
                <a:blip r:embed="rId1241"/>
                <a:stretch>
                  <a:fillRect/>
                </a:stretch>
              </p:blipFill>
              <p:spPr>
                <a:xfrm>
                  <a:off x="3701380" y="2938740"/>
                  <a:ext cx="144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654" name="Freihand 653">
                  <a:extLst>
                    <a:ext uri="{FF2B5EF4-FFF2-40B4-BE49-F238E27FC236}">
                      <a16:creationId xmlns:a16="http://schemas.microsoft.com/office/drawing/2014/main" id="{21C62450-5FED-406E-B8AF-820D84CD1A69}"/>
                    </a:ext>
                  </a:extLst>
                </p14:cNvPr>
                <p14:cNvContentPartPr/>
                <p14:nvPr/>
              </p14:nvContentPartPr>
              <p14:xfrm>
                <a:off x="3640900" y="2943420"/>
                <a:ext cx="76320" cy="90360"/>
              </p14:xfrm>
            </p:contentPart>
          </mc:Choice>
          <mc:Fallback>
            <p:pic>
              <p:nvPicPr>
                <p:cNvPr id="654" name="Freihand 653">
                  <a:extLst>
                    <a:ext uri="{FF2B5EF4-FFF2-40B4-BE49-F238E27FC236}">
                      <a16:creationId xmlns:a16="http://schemas.microsoft.com/office/drawing/2014/main" id="{21C62450-5FED-406E-B8AF-820D84CD1A69}"/>
                    </a:ext>
                  </a:extLst>
                </p:cNvPr>
                <p:cNvPicPr/>
                <p:nvPr/>
              </p:nvPicPr>
              <p:blipFill>
                <a:blip r:embed="rId1243"/>
                <a:stretch>
                  <a:fillRect/>
                </a:stretch>
              </p:blipFill>
              <p:spPr>
                <a:xfrm>
                  <a:off x="3636580" y="2939100"/>
                  <a:ext cx="84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655" name="Freihand 654">
                  <a:extLst>
                    <a:ext uri="{FF2B5EF4-FFF2-40B4-BE49-F238E27FC236}">
                      <a16:creationId xmlns:a16="http://schemas.microsoft.com/office/drawing/2014/main" id="{7848AFDD-CB83-48EE-B6FB-3322DB1A0B8E}"/>
                    </a:ext>
                  </a:extLst>
                </p14:cNvPr>
                <p14:cNvContentPartPr/>
                <p14:nvPr/>
              </p14:nvContentPartPr>
              <p14:xfrm>
                <a:off x="3639100" y="2962860"/>
                <a:ext cx="86400" cy="50400"/>
              </p14:xfrm>
            </p:contentPart>
          </mc:Choice>
          <mc:Fallback>
            <p:pic>
              <p:nvPicPr>
                <p:cNvPr id="655" name="Freihand 654">
                  <a:extLst>
                    <a:ext uri="{FF2B5EF4-FFF2-40B4-BE49-F238E27FC236}">
                      <a16:creationId xmlns:a16="http://schemas.microsoft.com/office/drawing/2014/main" id="{7848AFDD-CB83-48EE-B6FB-3322DB1A0B8E}"/>
                    </a:ext>
                  </a:extLst>
                </p:cNvPr>
                <p:cNvPicPr/>
                <p:nvPr/>
              </p:nvPicPr>
              <p:blipFill>
                <a:blip r:embed="rId1245"/>
                <a:stretch>
                  <a:fillRect/>
                </a:stretch>
              </p:blipFill>
              <p:spPr>
                <a:xfrm>
                  <a:off x="3634780" y="2958540"/>
                  <a:ext cx="950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735" name="Freihand 734">
                  <a:extLst>
                    <a:ext uri="{FF2B5EF4-FFF2-40B4-BE49-F238E27FC236}">
                      <a16:creationId xmlns:a16="http://schemas.microsoft.com/office/drawing/2014/main" id="{E59DC42C-BA82-441C-B64C-564806329256}"/>
                    </a:ext>
                  </a:extLst>
                </p14:cNvPr>
                <p14:cNvContentPartPr/>
                <p14:nvPr/>
              </p14:nvContentPartPr>
              <p14:xfrm>
                <a:off x="3827380" y="2931900"/>
                <a:ext cx="69840" cy="102600"/>
              </p14:xfrm>
            </p:contentPart>
          </mc:Choice>
          <mc:Fallback>
            <p:pic>
              <p:nvPicPr>
                <p:cNvPr id="735" name="Freihand 734">
                  <a:extLst>
                    <a:ext uri="{FF2B5EF4-FFF2-40B4-BE49-F238E27FC236}">
                      <a16:creationId xmlns:a16="http://schemas.microsoft.com/office/drawing/2014/main" id="{E59DC42C-BA82-441C-B64C-564806329256}"/>
                    </a:ext>
                  </a:extLst>
                </p:cNvPr>
                <p:cNvPicPr/>
                <p:nvPr/>
              </p:nvPicPr>
              <p:blipFill>
                <a:blip r:embed="rId1247"/>
                <a:stretch>
                  <a:fillRect/>
                </a:stretch>
              </p:blipFill>
              <p:spPr>
                <a:xfrm>
                  <a:off x="3823060" y="2927580"/>
                  <a:ext cx="78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736" name="Freihand 735">
                  <a:extLst>
                    <a:ext uri="{FF2B5EF4-FFF2-40B4-BE49-F238E27FC236}">
                      <a16:creationId xmlns:a16="http://schemas.microsoft.com/office/drawing/2014/main" id="{AD922F21-638B-4425-BA85-F1E373BD3E19}"/>
                    </a:ext>
                  </a:extLst>
                </p14:cNvPr>
                <p14:cNvContentPartPr/>
                <p14:nvPr/>
              </p14:nvContentPartPr>
              <p14:xfrm>
                <a:off x="3931060" y="2932620"/>
                <a:ext cx="69480" cy="82080"/>
              </p14:xfrm>
            </p:contentPart>
          </mc:Choice>
          <mc:Fallback>
            <p:pic>
              <p:nvPicPr>
                <p:cNvPr id="736" name="Freihand 735">
                  <a:extLst>
                    <a:ext uri="{FF2B5EF4-FFF2-40B4-BE49-F238E27FC236}">
                      <a16:creationId xmlns:a16="http://schemas.microsoft.com/office/drawing/2014/main" id="{AD922F21-638B-4425-BA85-F1E373BD3E19}"/>
                    </a:ext>
                  </a:extLst>
                </p:cNvPr>
                <p:cNvPicPr/>
                <p:nvPr/>
              </p:nvPicPr>
              <p:blipFill>
                <a:blip r:embed="rId1249"/>
                <a:stretch>
                  <a:fillRect/>
                </a:stretch>
              </p:blipFill>
              <p:spPr>
                <a:xfrm>
                  <a:off x="3926740" y="2928300"/>
                  <a:ext cx="78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737" name="Freihand 736">
                  <a:extLst>
                    <a:ext uri="{FF2B5EF4-FFF2-40B4-BE49-F238E27FC236}">
                      <a16:creationId xmlns:a16="http://schemas.microsoft.com/office/drawing/2014/main" id="{CAFD5174-5051-4AB8-878B-DDC091C73F6E}"/>
                    </a:ext>
                  </a:extLst>
                </p14:cNvPr>
                <p14:cNvContentPartPr/>
                <p14:nvPr/>
              </p14:nvContentPartPr>
              <p14:xfrm>
                <a:off x="3977140" y="2976180"/>
                <a:ext cx="18000" cy="73440"/>
              </p14:xfrm>
            </p:contentPart>
          </mc:Choice>
          <mc:Fallback>
            <p:pic>
              <p:nvPicPr>
                <p:cNvPr id="737" name="Freihand 736">
                  <a:extLst>
                    <a:ext uri="{FF2B5EF4-FFF2-40B4-BE49-F238E27FC236}">
                      <a16:creationId xmlns:a16="http://schemas.microsoft.com/office/drawing/2014/main" id="{CAFD5174-5051-4AB8-878B-DDC091C73F6E}"/>
                    </a:ext>
                  </a:extLst>
                </p:cNvPr>
                <p:cNvPicPr/>
                <p:nvPr/>
              </p:nvPicPr>
              <p:blipFill>
                <a:blip r:embed="rId1251"/>
                <a:stretch>
                  <a:fillRect/>
                </a:stretch>
              </p:blipFill>
              <p:spPr>
                <a:xfrm>
                  <a:off x="3972820" y="2971860"/>
                  <a:ext cx="26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738" name="Freihand 737">
                  <a:extLst>
                    <a:ext uri="{FF2B5EF4-FFF2-40B4-BE49-F238E27FC236}">
                      <a16:creationId xmlns:a16="http://schemas.microsoft.com/office/drawing/2014/main" id="{F3EF36F5-2199-41F7-B466-88FB7A2B8CCE}"/>
                    </a:ext>
                  </a:extLst>
                </p14:cNvPr>
                <p14:cNvContentPartPr/>
                <p14:nvPr/>
              </p14:nvContentPartPr>
              <p14:xfrm>
                <a:off x="4010260" y="3011820"/>
                <a:ext cx="19080" cy="93240"/>
              </p14:xfrm>
            </p:contentPart>
          </mc:Choice>
          <mc:Fallback>
            <p:pic>
              <p:nvPicPr>
                <p:cNvPr id="738" name="Freihand 737">
                  <a:extLst>
                    <a:ext uri="{FF2B5EF4-FFF2-40B4-BE49-F238E27FC236}">
                      <a16:creationId xmlns:a16="http://schemas.microsoft.com/office/drawing/2014/main" id="{F3EF36F5-2199-41F7-B466-88FB7A2B8CCE}"/>
                    </a:ext>
                  </a:extLst>
                </p:cNvPr>
                <p:cNvPicPr/>
                <p:nvPr/>
              </p:nvPicPr>
              <p:blipFill>
                <a:blip r:embed="rId1253"/>
                <a:stretch>
                  <a:fillRect/>
                </a:stretch>
              </p:blipFill>
              <p:spPr>
                <a:xfrm>
                  <a:off x="4005940" y="3007500"/>
                  <a:ext cx="27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739" name="Freihand 738">
                  <a:extLst>
                    <a:ext uri="{FF2B5EF4-FFF2-40B4-BE49-F238E27FC236}">
                      <a16:creationId xmlns:a16="http://schemas.microsoft.com/office/drawing/2014/main" id="{DAAA9E13-E94E-48ED-9265-89A49BAB4BAA}"/>
                    </a:ext>
                  </a:extLst>
                </p14:cNvPr>
                <p14:cNvContentPartPr/>
                <p14:nvPr/>
              </p14:nvContentPartPr>
              <p14:xfrm>
                <a:off x="4070740" y="2935500"/>
                <a:ext cx="87480" cy="129960"/>
              </p14:xfrm>
            </p:contentPart>
          </mc:Choice>
          <mc:Fallback>
            <p:pic>
              <p:nvPicPr>
                <p:cNvPr id="739" name="Freihand 738">
                  <a:extLst>
                    <a:ext uri="{FF2B5EF4-FFF2-40B4-BE49-F238E27FC236}">
                      <a16:creationId xmlns:a16="http://schemas.microsoft.com/office/drawing/2014/main" id="{DAAA9E13-E94E-48ED-9265-89A49BAB4BAA}"/>
                    </a:ext>
                  </a:extLst>
                </p:cNvPr>
                <p:cNvPicPr/>
                <p:nvPr/>
              </p:nvPicPr>
              <p:blipFill>
                <a:blip r:embed="rId1255"/>
                <a:stretch>
                  <a:fillRect/>
                </a:stretch>
              </p:blipFill>
              <p:spPr>
                <a:xfrm>
                  <a:off x="4066420" y="2931180"/>
                  <a:ext cx="96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740" name="Freihand 739">
                  <a:extLst>
                    <a:ext uri="{FF2B5EF4-FFF2-40B4-BE49-F238E27FC236}">
                      <a16:creationId xmlns:a16="http://schemas.microsoft.com/office/drawing/2014/main" id="{0CADEA3B-2475-4DEF-9868-ADF58B8066A8}"/>
                    </a:ext>
                  </a:extLst>
                </p14:cNvPr>
                <p14:cNvContentPartPr/>
                <p14:nvPr/>
              </p14:nvContentPartPr>
              <p14:xfrm>
                <a:off x="4052020" y="2980500"/>
                <a:ext cx="105840" cy="19440"/>
              </p14:xfrm>
            </p:contentPart>
          </mc:Choice>
          <mc:Fallback>
            <p:pic>
              <p:nvPicPr>
                <p:cNvPr id="740" name="Freihand 739">
                  <a:extLst>
                    <a:ext uri="{FF2B5EF4-FFF2-40B4-BE49-F238E27FC236}">
                      <a16:creationId xmlns:a16="http://schemas.microsoft.com/office/drawing/2014/main" id="{0CADEA3B-2475-4DEF-9868-ADF58B8066A8}"/>
                    </a:ext>
                  </a:extLst>
                </p:cNvPr>
                <p:cNvPicPr/>
                <p:nvPr/>
              </p:nvPicPr>
              <p:blipFill>
                <a:blip r:embed="rId1257"/>
                <a:stretch>
                  <a:fillRect/>
                </a:stretch>
              </p:blipFill>
              <p:spPr>
                <a:xfrm>
                  <a:off x="4047700" y="2976180"/>
                  <a:ext cx="114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741" name="Freihand 740">
                  <a:extLst>
                    <a:ext uri="{FF2B5EF4-FFF2-40B4-BE49-F238E27FC236}">
                      <a16:creationId xmlns:a16="http://schemas.microsoft.com/office/drawing/2014/main" id="{B0CE22AA-C554-4841-9693-75D2E94BA258}"/>
                    </a:ext>
                  </a:extLst>
                </p14:cNvPr>
                <p14:cNvContentPartPr/>
                <p14:nvPr/>
              </p14:nvContentPartPr>
              <p14:xfrm>
                <a:off x="4186660" y="2929020"/>
                <a:ext cx="88560" cy="118800"/>
              </p14:xfrm>
            </p:contentPart>
          </mc:Choice>
          <mc:Fallback>
            <p:pic>
              <p:nvPicPr>
                <p:cNvPr id="741" name="Freihand 740">
                  <a:extLst>
                    <a:ext uri="{FF2B5EF4-FFF2-40B4-BE49-F238E27FC236}">
                      <a16:creationId xmlns:a16="http://schemas.microsoft.com/office/drawing/2014/main" id="{B0CE22AA-C554-4841-9693-75D2E94BA258}"/>
                    </a:ext>
                  </a:extLst>
                </p:cNvPr>
                <p:cNvPicPr/>
                <p:nvPr/>
              </p:nvPicPr>
              <p:blipFill>
                <a:blip r:embed="rId1259"/>
                <a:stretch>
                  <a:fillRect/>
                </a:stretch>
              </p:blipFill>
              <p:spPr>
                <a:xfrm>
                  <a:off x="4182340" y="2924700"/>
                  <a:ext cx="97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777" name="Freihand 776">
                  <a:extLst>
                    <a:ext uri="{FF2B5EF4-FFF2-40B4-BE49-F238E27FC236}">
                      <a16:creationId xmlns:a16="http://schemas.microsoft.com/office/drawing/2014/main" id="{90E9D897-DE45-4F54-8717-29AB4D0B23A3}"/>
                    </a:ext>
                  </a:extLst>
                </p14:cNvPr>
                <p14:cNvContentPartPr/>
                <p14:nvPr/>
              </p14:nvContentPartPr>
              <p14:xfrm>
                <a:off x="3849700" y="3129900"/>
                <a:ext cx="508680" cy="63360"/>
              </p14:xfrm>
            </p:contentPart>
          </mc:Choice>
          <mc:Fallback>
            <p:pic>
              <p:nvPicPr>
                <p:cNvPr id="777" name="Freihand 776">
                  <a:extLst>
                    <a:ext uri="{FF2B5EF4-FFF2-40B4-BE49-F238E27FC236}">
                      <a16:creationId xmlns:a16="http://schemas.microsoft.com/office/drawing/2014/main" id="{90E9D897-DE45-4F54-8717-29AB4D0B23A3}"/>
                    </a:ext>
                  </a:extLst>
                </p:cNvPr>
                <p:cNvPicPr/>
                <p:nvPr/>
              </p:nvPicPr>
              <p:blipFill>
                <a:blip r:embed="rId1261"/>
                <a:stretch>
                  <a:fillRect/>
                </a:stretch>
              </p:blipFill>
              <p:spPr>
                <a:xfrm>
                  <a:off x="3845380" y="3125580"/>
                  <a:ext cx="517320" cy="72000"/>
                </a:xfrm>
                <a:prstGeom prst="rect">
                  <a:avLst/>
                </a:prstGeom>
              </p:spPr>
            </p:pic>
          </mc:Fallback>
        </mc:AlternateContent>
      </p:grpSp>
      <p:grpSp>
        <p:nvGrpSpPr>
          <p:cNvPr id="796" name="Gruppieren 795">
            <a:extLst>
              <a:ext uri="{FF2B5EF4-FFF2-40B4-BE49-F238E27FC236}">
                <a16:creationId xmlns:a16="http://schemas.microsoft.com/office/drawing/2014/main" id="{E07C8C16-3109-4586-9EF4-7F98C7833DD4}"/>
              </a:ext>
            </a:extLst>
          </p:cNvPr>
          <p:cNvGrpSpPr/>
          <p:nvPr/>
        </p:nvGrpSpPr>
        <p:grpSpPr>
          <a:xfrm>
            <a:off x="5391220" y="2897700"/>
            <a:ext cx="527040" cy="142560"/>
            <a:chOff x="5391220" y="2897700"/>
            <a:chExt cx="527040" cy="142560"/>
          </a:xfrm>
        </p:grpSpPr>
        <mc:AlternateContent xmlns:mc="http://schemas.openxmlformats.org/markup-compatibility/2006">
          <mc:Choice xmlns:p14="http://schemas.microsoft.com/office/powerpoint/2010/main" Requires="p14">
            <p:contentPart p14:bwMode="auto" r:id="rId1262">
              <p14:nvContentPartPr>
                <p14:cNvPr id="789" name="Freihand 788">
                  <a:extLst>
                    <a:ext uri="{FF2B5EF4-FFF2-40B4-BE49-F238E27FC236}">
                      <a16:creationId xmlns:a16="http://schemas.microsoft.com/office/drawing/2014/main" id="{EAAEA30C-B84F-459A-A911-68C4582A5719}"/>
                    </a:ext>
                  </a:extLst>
                </p14:cNvPr>
                <p14:cNvContentPartPr/>
                <p14:nvPr/>
              </p14:nvContentPartPr>
              <p14:xfrm>
                <a:off x="5391220" y="2904180"/>
                <a:ext cx="96480" cy="136080"/>
              </p14:xfrm>
            </p:contentPart>
          </mc:Choice>
          <mc:Fallback>
            <p:pic>
              <p:nvPicPr>
                <p:cNvPr id="789" name="Freihand 788">
                  <a:extLst>
                    <a:ext uri="{FF2B5EF4-FFF2-40B4-BE49-F238E27FC236}">
                      <a16:creationId xmlns:a16="http://schemas.microsoft.com/office/drawing/2014/main" id="{EAAEA30C-B84F-459A-A911-68C4582A5719}"/>
                    </a:ext>
                  </a:extLst>
                </p:cNvPr>
                <p:cNvPicPr/>
                <p:nvPr/>
              </p:nvPicPr>
              <p:blipFill>
                <a:blip r:embed="rId1263"/>
                <a:stretch>
                  <a:fillRect/>
                </a:stretch>
              </p:blipFill>
              <p:spPr>
                <a:xfrm>
                  <a:off x="5386900" y="2899860"/>
                  <a:ext cx="1051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790" name="Freihand 789">
                  <a:extLst>
                    <a:ext uri="{FF2B5EF4-FFF2-40B4-BE49-F238E27FC236}">
                      <a16:creationId xmlns:a16="http://schemas.microsoft.com/office/drawing/2014/main" id="{620563A2-09B2-4475-A7C5-3515F81984F1}"/>
                    </a:ext>
                  </a:extLst>
                </p14:cNvPr>
                <p14:cNvContentPartPr/>
                <p14:nvPr/>
              </p14:nvContentPartPr>
              <p14:xfrm>
                <a:off x="5525500" y="2909940"/>
                <a:ext cx="82080" cy="99000"/>
              </p14:xfrm>
            </p:contentPart>
          </mc:Choice>
          <mc:Fallback>
            <p:pic>
              <p:nvPicPr>
                <p:cNvPr id="790" name="Freihand 789">
                  <a:extLst>
                    <a:ext uri="{FF2B5EF4-FFF2-40B4-BE49-F238E27FC236}">
                      <a16:creationId xmlns:a16="http://schemas.microsoft.com/office/drawing/2014/main" id="{620563A2-09B2-4475-A7C5-3515F81984F1}"/>
                    </a:ext>
                  </a:extLst>
                </p:cNvPr>
                <p:cNvPicPr/>
                <p:nvPr/>
              </p:nvPicPr>
              <p:blipFill>
                <a:blip r:embed="rId1265"/>
                <a:stretch>
                  <a:fillRect/>
                </a:stretch>
              </p:blipFill>
              <p:spPr>
                <a:xfrm>
                  <a:off x="5521180" y="2905620"/>
                  <a:ext cx="90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791" name="Freihand 790">
                  <a:extLst>
                    <a:ext uri="{FF2B5EF4-FFF2-40B4-BE49-F238E27FC236}">
                      <a16:creationId xmlns:a16="http://schemas.microsoft.com/office/drawing/2014/main" id="{C93E3775-0225-4D54-9F11-CEF6FAEB91C2}"/>
                    </a:ext>
                  </a:extLst>
                </p14:cNvPr>
                <p14:cNvContentPartPr/>
                <p14:nvPr/>
              </p14:nvContentPartPr>
              <p14:xfrm>
                <a:off x="5596420" y="2918580"/>
                <a:ext cx="76680" cy="115920"/>
              </p14:xfrm>
            </p:contentPart>
          </mc:Choice>
          <mc:Fallback>
            <p:pic>
              <p:nvPicPr>
                <p:cNvPr id="791" name="Freihand 790">
                  <a:extLst>
                    <a:ext uri="{FF2B5EF4-FFF2-40B4-BE49-F238E27FC236}">
                      <a16:creationId xmlns:a16="http://schemas.microsoft.com/office/drawing/2014/main" id="{C93E3775-0225-4D54-9F11-CEF6FAEB91C2}"/>
                    </a:ext>
                  </a:extLst>
                </p:cNvPr>
                <p:cNvPicPr/>
                <p:nvPr/>
              </p:nvPicPr>
              <p:blipFill>
                <a:blip r:embed="rId1267"/>
                <a:stretch>
                  <a:fillRect/>
                </a:stretch>
              </p:blipFill>
              <p:spPr>
                <a:xfrm>
                  <a:off x="5592100" y="2914260"/>
                  <a:ext cx="85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792" name="Freihand 791">
                  <a:extLst>
                    <a:ext uri="{FF2B5EF4-FFF2-40B4-BE49-F238E27FC236}">
                      <a16:creationId xmlns:a16="http://schemas.microsoft.com/office/drawing/2014/main" id="{5DFFB1D6-7874-4923-874E-6F8404C05C94}"/>
                    </a:ext>
                  </a:extLst>
                </p14:cNvPr>
                <p14:cNvContentPartPr/>
                <p14:nvPr/>
              </p14:nvContentPartPr>
              <p14:xfrm>
                <a:off x="5616220" y="2912460"/>
                <a:ext cx="104040" cy="127440"/>
              </p14:xfrm>
            </p:contentPart>
          </mc:Choice>
          <mc:Fallback>
            <p:pic>
              <p:nvPicPr>
                <p:cNvPr id="792" name="Freihand 791">
                  <a:extLst>
                    <a:ext uri="{FF2B5EF4-FFF2-40B4-BE49-F238E27FC236}">
                      <a16:creationId xmlns:a16="http://schemas.microsoft.com/office/drawing/2014/main" id="{5DFFB1D6-7874-4923-874E-6F8404C05C94}"/>
                    </a:ext>
                  </a:extLst>
                </p:cNvPr>
                <p:cNvPicPr/>
                <p:nvPr/>
              </p:nvPicPr>
              <p:blipFill>
                <a:blip r:embed="rId1269"/>
                <a:stretch>
                  <a:fillRect/>
                </a:stretch>
              </p:blipFill>
              <p:spPr>
                <a:xfrm>
                  <a:off x="5611900" y="2908140"/>
                  <a:ext cx="112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793" name="Freihand 792">
                  <a:extLst>
                    <a:ext uri="{FF2B5EF4-FFF2-40B4-BE49-F238E27FC236}">
                      <a16:creationId xmlns:a16="http://schemas.microsoft.com/office/drawing/2014/main" id="{47BB2B2E-6A31-40F3-AEDF-AE29B7ACAC86}"/>
                    </a:ext>
                  </a:extLst>
                </p14:cNvPr>
                <p14:cNvContentPartPr/>
                <p14:nvPr/>
              </p14:nvContentPartPr>
              <p14:xfrm>
                <a:off x="5739700" y="2897700"/>
                <a:ext cx="63360" cy="131760"/>
              </p14:xfrm>
            </p:contentPart>
          </mc:Choice>
          <mc:Fallback>
            <p:pic>
              <p:nvPicPr>
                <p:cNvPr id="793" name="Freihand 792">
                  <a:extLst>
                    <a:ext uri="{FF2B5EF4-FFF2-40B4-BE49-F238E27FC236}">
                      <a16:creationId xmlns:a16="http://schemas.microsoft.com/office/drawing/2014/main" id="{47BB2B2E-6A31-40F3-AEDF-AE29B7ACAC86}"/>
                    </a:ext>
                  </a:extLst>
                </p:cNvPr>
                <p:cNvPicPr/>
                <p:nvPr/>
              </p:nvPicPr>
              <p:blipFill>
                <a:blip r:embed="rId1271"/>
                <a:stretch>
                  <a:fillRect/>
                </a:stretch>
              </p:blipFill>
              <p:spPr>
                <a:xfrm>
                  <a:off x="5735380" y="2893380"/>
                  <a:ext cx="72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794" name="Freihand 793">
                  <a:extLst>
                    <a:ext uri="{FF2B5EF4-FFF2-40B4-BE49-F238E27FC236}">
                      <a16:creationId xmlns:a16="http://schemas.microsoft.com/office/drawing/2014/main" id="{93F0B721-363D-43CE-B7DF-3108A4500683}"/>
                    </a:ext>
                  </a:extLst>
                </p14:cNvPr>
                <p14:cNvContentPartPr/>
                <p14:nvPr/>
              </p14:nvContentPartPr>
              <p14:xfrm>
                <a:off x="5758780" y="2906700"/>
                <a:ext cx="65880" cy="12240"/>
              </p14:xfrm>
            </p:contentPart>
          </mc:Choice>
          <mc:Fallback>
            <p:pic>
              <p:nvPicPr>
                <p:cNvPr id="794" name="Freihand 793">
                  <a:extLst>
                    <a:ext uri="{FF2B5EF4-FFF2-40B4-BE49-F238E27FC236}">
                      <a16:creationId xmlns:a16="http://schemas.microsoft.com/office/drawing/2014/main" id="{93F0B721-363D-43CE-B7DF-3108A4500683}"/>
                    </a:ext>
                  </a:extLst>
                </p:cNvPr>
                <p:cNvPicPr/>
                <p:nvPr/>
              </p:nvPicPr>
              <p:blipFill>
                <a:blip r:embed="rId1273"/>
                <a:stretch>
                  <a:fillRect/>
                </a:stretch>
              </p:blipFill>
              <p:spPr>
                <a:xfrm>
                  <a:off x="5754460" y="2902380"/>
                  <a:ext cx="74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795" name="Freihand 794">
                  <a:extLst>
                    <a:ext uri="{FF2B5EF4-FFF2-40B4-BE49-F238E27FC236}">
                      <a16:creationId xmlns:a16="http://schemas.microsoft.com/office/drawing/2014/main" id="{77356A82-FF24-411A-9DB7-DDA5AC48512F}"/>
                    </a:ext>
                  </a:extLst>
                </p14:cNvPr>
                <p14:cNvContentPartPr/>
                <p14:nvPr/>
              </p14:nvContentPartPr>
              <p14:xfrm>
                <a:off x="5861380" y="2914260"/>
                <a:ext cx="56880" cy="102240"/>
              </p14:xfrm>
            </p:contentPart>
          </mc:Choice>
          <mc:Fallback>
            <p:pic>
              <p:nvPicPr>
                <p:cNvPr id="795" name="Freihand 794">
                  <a:extLst>
                    <a:ext uri="{FF2B5EF4-FFF2-40B4-BE49-F238E27FC236}">
                      <a16:creationId xmlns:a16="http://schemas.microsoft.com/office/drawing/2014/main" id="{77356A82-FF24-411A-9DB7-DDA5AC48512F}"/>
                    </a:ext>
                  </a:extLst>
                </p:cNvPr>
                <p:cNvPicPr/>
                <p:nvPr/>
              </p:nvPicPr>
              <p:blipFill>
                <a:blip r:embed="rId1275"/>
                <a:stretch>
                  <a:fillRect/>
                </a:stretch>
              </p:blipFill>
              <p:spPr>
                <a:xfrm>
                  <a:off x="5857060" y="2909940"/>
                  <a:ext cx="65520" cy="110880"/>
                </a:xfrm>
                <a:prstGeom prst="rect">
                  <a:avLst/>
                </a:prstGeom>
              </p:spPr>
            </p:pic>
          </mc:Fallback>
        </mc:AlternateContent>
      </p:grpSp>
      <p:grpSp>
        <p:nvGrpSpPr>
          <p:cNvPr id="804" name="Gruppieren 803">
            <a:extLst>
              <a:ext uri="{FF2B5EF4-FFF2-40B4-BE49-F238E27FC236}">
                <a16:creationId xmlns:a16="http://schemas.microsoft.com/office/drawing/2014/main" id="{D834EB59-E762-4424-AC27-8266B4589133}"/>
              </a:ext>
            </a:extLst>
          </p:cNvPr>
          <p:cNvGrpSpPr/>
          <p:nvPr/>
        </p:nvGrpSpPr>
        <p:grpSpPr>
          <a:xfrm>
            <a:off x="3092260" y="5712540"/>
            <a:ext cx="1751400" cy="455400"/>
            <a:chOff x="3092260" y="5712540"/>
            <a:chExt cx="1751400" cy="455400"/>
          </a:xfrm>
        </p:grpSpPr>
        <mc:AlternateContent xmlns:mc="http://schemas.openxmlformats.org/markup-compatibility/2006">
          <mc:Choice xmlns:p14="http://schemas.microsoft.com/office/powerpoint/2010/main" Requires="p14">
            <p:contentPart p14:bwMode="auto" r:id="rId1276">
              <p14:nvContentPartPr>
                <p14:cNvPr id="770" name="Freihand 769">
                  <a:extLst>
                    <a:ext uri="{FF2B5EF4-FFF2-40B4-BE49-F238E27FC236}">
                      <a16:creationId xmlns:a16="http://schemas.microsoft.com/office/drawing/2014/main" id="{B77FC9C1-BA5A-4EC6-B107-C9754A43DD3A}"/>
                    </a:ext>
                  </a:extLst>
                </p14:cNvPr>
                <p14:cNvContentPartPr/>
                <p14:nvPr/>
              </p14:nvContentPartPr>
              <p14:xfrm>
                <a:off x="3092260" y="5774460"/>
                <a:ext cx="127080" cy="101880"/>
              </p14:xfrm>
            </p:contentPart>
          </mc:Choice>
          <mc:Fallback>
            <p:pic>
              <p:nvPicPr>
                <p:cNvPr id="770" name="Freihand 769">
                  <a:extLst>
                    <a:ext uri="{FF2B5EF4-FFF2-40B4-BE49-F238E27FC236}">
                      <a16:creationId xmlns:a16="http://schemas.microsoft.com/office/drawing/2014/main" id="{B77FC9C1-BA5A-4EC6-B107-C9754A43DD3A}"/>
                    </a:ext>
                  </a:extLst>
                </p:cNvPr>
                <p:cNvPicPr/>
                <p:nvPr/>
              </p:nvPicPr>
              <p:blipFill>
                <a:blip r:embed="rId1277"/>
                <a:stretch>
                  <a:fillRect/>
                </a:stretch>
              </p:blipFill>
              <p:spPr>
                <a:xfrm>
                  <a:off x="3087940" y="5770140"/>
                  <a:ext cx="135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771" name="Freihand 770">
                  <a:extLst>
                    <a:ext uri="{FF2B5EF4-FFF2-40B4-BE49-F238E27FC236}">
                      <a16:creationId xmlns:a16="http://schemas.microsoft.com/office/drawing/2014/main" id="{3C0D8700-9610-4B85-9B7A-719D4E5AADFC}"/>
                    </a:ext>
                  </a:extLst>
                </p14:cNvPr>
                <p14:cNvContentPartPr/>
                <p14:nvPr/>
              </p14:nvContentPartPr>
              <p14:xfrm>
                <a:off x="3236260" y="5791740"/>
                <a:ext cx="74880" cy="68040"/>
              </p14:xfrm>
            </p:contentPart>
          </mc:Choice>
          <mc:Fallback>
            <p:pic>
              <p:nvPicPr>
                <p:cNvPr id="771" name="Freihand 770">
                  <a:extLst>
                    <a:ext uri="{FF2B5EF4-FFF2-40B4-BE49-F238E27FC236}">
                      <a16:creationId xmlns:a16="http://schemas.microsoft.com/office/drawing/2014/main" id="{3C0D8700-9610-4B85-9B7A-719D4E5AADFC}"/>
                    </a:ext>
                  </a:extLst>
                </p:cNvPr>
                <p:cNvPicPr/>
                <p:nvPr/>
              </p:nvPicPr>
              <p:blipFill>
                <a:blip r:embed="rId1279"/>
                <a:stretch>
                  <a:fillRect/>
                </a:stretch>
              </p:blipFill>
              <p:spPr>
                <a:xfrm>
                  <a:off x="3231940" y="5787420"/>
                  <a:ext cx="83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772" name="Freihand 771">
                  <a:extLst>
                    <a:ext uri="{FF2B5EF4-FFF2-40B4-BE49-F238E27FC236}">
                      <a16:creationId xmlns:a16="http://schemas.microsoft.com/office/drawing/2014/main" id="{C1937210-AE96-4E75-8013-09AE9D1D948D}"/>
                    </a:ext>
                  </a:extLst>
                </p14:cNvPr>
                <p14:cNvContentPartPr/>
                <p14:nvPr/>
              </p14:nvContentPartPr>
              <p14:xfrm>
                <a:off x="3349300" y="5792100"/>
                <a:ext cx="102240" cy="60120"/>
              </p14:xfrm>
            </p:contentPart>
          </mc:Choice>
          <mc:Fallback>
            <p:pic>
              <p:nvPicPr>
                <p:cNvPr id="772" name="Freihand 771">
                  <a:extLst>
                    <a:ext uri="{FF2B5EF4-FFF2-40B4-BE49-F238E27FC236}">
                      <a16:creationId xmlns:a16="http://schemas.microsoft.com/office/drawing/2014/main" id="{C1937210-AE96-4E75-8013-09AE9D1D948D}"/>
                    </a:ext>
                  </a:extLst>
                </p:cNvPr>
                <p:cNvPicPr/>
                <p:nvPr/>
              </p:nvPicPr>
              <p:blipFill>
                <a:blip r:embed="rId1281"/>
                <a:stretch>
                  <a:fillRect/>
                </a:stretch>
              </p:blipFill>
              <p:spPr>
                <a:xfrm>
                  <a:off x="3344980" y="5787780"/>
                  <a:ext cx="110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779" name="Freihand 778">
                  <a:extLst>
                    <a:ext uri="{FF2B5EF4-FFF2-40B4-BE49-F238E27FC236}">
                      <a16:creationId xmlns:a16="http://schemas.microsoft.com/office/drawing/2014/main" id="{D442434E-BAA0-45FD-9140-B7830AFD5F5A}"/>
                    </a:ext>
                  </a:extLst>
                </p14:cNvPr>
                <p14:cNvContentPartPr/>
                <p14:nvPr/>
              </p14:nvContentPartPr>
              <p14:xfrm>
                <a:off x="3162100" y="5986140"/>
                <a:ext cx="126000" cy="149400"/>
              </p14:xfrm>
            </p:contentPart>
          </mc:Choice>
          <mc:Fallback>
            <p:pic>
              <p:nvPicPr>
                <p:cNvPr id="779" name="Freihand 778">
                  <a:extLst>
                    <a:ext uri="{FF2B5EF4-FFF2-40B4-BE49-F238E27FC236}">
                      <a16:creationId xmlns:a16="http://schemas.microsoft.com/office/drawing/2014/main" id="{D442434E-BAA0-45FD-9140-B7830AFD5F5A}"/>
                    </a:ext>
                  </a:extLst>
                </p:cNvPr>
                <p:cNvPicPr/>
                <p:nvPr/>
              </p:nvPicPr>
              <p:blipFill>
                <a:blip r:embed="rId1283"/>
                <a:stretch>
                  <a:fillRect/>
                </a:stretch>
              </p:blipFill>
              <p:spPr>
                <a:xfrm>
                  <a:off x="3157780" y="5981820"/>
                  <a:ext cx="134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780" name="Freihand 779">
                  <a:extLst>
                    <a:ext uri="{FF2B5EF4-FFF2-40B4-BE49-F238E27FC236}">
                      <a16:creationId xmlns:a16="http://schemas.microsoft.com/office/drawing/2014/main" id="{2939FE69-C65C-4BDA-9D78-E850F55D2663}"/>
                    </a:ext>
                  </a:extLst>
                </p14:cNvPr>
                <p14:cNvContentPartPr/>
                <p14:nvPr/>
              </p14:nvContentPartPr>
              <p14:xfrm>
                <a:off x="3299620" y="5995860"/>
                <a:ext cx="63720" cy="85320"/>
              </p14:xfrm>
            </p:contentPart>
          </mc:Choice>
          <mc:Fallback>
            <p:pic>
              <p:nvPicPr>
                <p:cNvPr id="780" name="Freihand 779">
                  <a:extLst>
                    <a:ext uri="{FF2B5EF4-FFF2-40B4-BE49-F238E27FC236}">
                      <a16:creationId xmlns:a16="http://schemas.microsoft.com/office/drawing/2014/main" id="{2939FE69-C65C-4BDA-9D78-E850F55D2663}"/>
                    </a:ext>
                  </a:extLst>
                </p:cNvPr>
                <p:cNvPicPr/>
                <p:nvPr/>
              </p:nvPicPr>
              <p:blipFill>
                <a:blip r:embed="rId1285"/>
                <a:stretch>
                  <a:fillRect/>
                </a:stretch>
              </p:blipFill>
              <p:spPr>
                <a:xfrm>
                  <a:off x="3295300" y="5991540"/>
                  <a:ext cx="723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781" name="Freihand 780">
                  <a:extLst>
                    <a:ext uri="{FF2B5EF4-FFF2-40B4-BE49-F238E27FC236}">
                      <a16:creationId xmlns:a16="http://schemas.microsoft.com/office/drawing/2014/main" id="{6E19E401-3C55-4533-81F6-D70D41856A3E}"/>
                    </a:ext>
                  </a:extLst>
                </p14:cNvPr>
                <p14:cNvContentPartPr/>
                <p14:nvPr/>
              </p14:nvContentPartPr>
              <p14:xfrm>
                <a:off x="3355780" y="6028620"/>
                <a:ext cx="52920" cy="139320"/>
              </p14:xfrm>
            </p:contentPart>
          </mc:Choice>
          <mc:Fallback>
            <p:pic>
              <p:nvPicPr>
                <p:cNvPr id="781" name="Freihand 780">
                  <a:extLst>
                    <a:ext uri="{FF2B5EF4-FFF2-40B4-BE49-F238E27FC236}">
                      <a16:creationId xmlns:a16="http://schemas.microsoft.com/office/drawing/2014/main" id="{6E19E401-3C55-4533-81F6-D70D41856A3E}"/>
                    </a:ext>
                  </a:extLst>
                </p:cNvPr>
                <p:cNvPicPr/>
                <p:nvPr/>
              </p:nvPicPr>
              <p:blipFill>
                <a:blip r:embed="rId1287"/>
                <a:stretch>
                  <a:fillRect/>
                </a:stretch>
              </p:blipFill>
              <p:spPr>
                <a:xfrm>
                  <a:off x="3351460" y="6024300"/>
                  <a:ext cx="61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783" name="Freihand 782">
                  <a:extLst>
                    <a:ext uri="{FF2B5EF4-FFF2-40B4-BE49-F238E27FC236}">
                      <a16:creationId xmlns:a16="http://schemas.microsoft.com/office/drawing/2014/main" id="{64E078F0-D59F-438D-BF2D-07DD30429EDE}"/>
                    </a:ext>
                  </a:extLst>
                </p14:cNvPr>
                <p14:cNvContentPartPr/>
                <p14:nvPr/>
              </p14:nvContentPartPr>
              <p14:xfrm>
                <a:off x="3464860" y="5959500"/>
                <a:ext cx="110520" cy="142920"/>
              </p14:xfrm>
            </p:contentPart>
          </mc:Choice>
          <mc:Fallback>
            <p:pic>
              <p:nvPicPr>
                <p:cNvPr id="783" name="Freihand 782">
                  <a:extLst>
                    <a:ext uri="{FF2B5EF4-FFF2-40B4-BE49-F238E27FC236}">
                      <a16:creationId xmlns:a16="http://schemas.microsoft.com/office/drawing/2014/main" id="{64E078F0-D59F-438D-BF2D-07DD30429EDE}"/>
                    </a:ext>
                  </a:extLst>
                </p:cNvPr>
                <p:cNvPicPr/>
                <p:nvPr/>
              </p:nvPicPr>
              <p:blipFill>
                <a:blip r:embed="rId1289"/>
                <a:stretch>
                  <a:fillRect/>
                </a:stretch>
              </p:blipFill>
              <p:spPr>
                <a:xfrm>
                  <a:off x="3460540" y="5955180"/>
                  <a:ext cx="119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784" name="Freihand 783">
                  <a:extLst>
                    <a:ext uri="{FF2B5EF4-FFF2-40B4-BE49-F238E27FC236}">
                      <a16:creationId xmlns:a16="http://schemas.microsoft.com/office/drawing/2014/main" id="{4EBAEF05-68E8-496A-BDD8-624166B1A292}"/>
                    </a:ext>
                  </a:extLst>
                </p14:cNvPr>
                <p14:cNvContentPartPr/>
                <p14:nvPr/>
              </p14:nvContentPartPr>
              <p14:xfrm>
                <a:off x="3471340" y="6038700"/>
                <a:ext cx="131760" cy="15840"/>
              </p14:xfrm>
            </p:contentPart>
          </mc:Choice>
          <mc:Fallback>
            <p:pic>
              <p:nvPicPr>
                <p:cNvPr id="784" name="Freihand 783">
                  <a:extLst>
                    <a:ext uri="{FF2B5EF4-FFF2-40B4-BE49-F238E27FC236}">
                      <a16:creationId xmlns:a16="http://schemas.microsoft.com/office/drawing/2014/main" id="{4EBAEF05-68E8-496A-BDD8-624166B1A292}"/>
                    </a:ext>
                  </a:extLst>
                </p:cNvPr>
                <p:cNvPicPr/>
                <p:nvPr/>
              </p:nvPicPr>
              <p:blipFill>
                <a:blip r:embed="rId1291"/>
                <a:stretch>
                  <a:fillRect/>
                </a:stretch>
              </p:blipFill>
              <p:spPr>
                <a:xfrm>
                  <a:off x="3467020" y="6034380"/>
                  <a:ext cx="1404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785" name="Freihand 784">
                  <a:extLst>
                    <a:ext uri="{FF2B5EF4-FFF2-40B4-BE49-F238E27FC236}">
                      <a16:creationId xmlns:a16="http://schemas.microsoft.com/office/drawing/2014/main" id="{08978C34-469B-4030-AD7F-9D5E18F3DE0A}"/>
                    </a:ext>
                  </a:extLst>
                </p14:cNvPr>
                <p14:cNvContentPartPr/>
                <p14:nvPr/>
              </p14:nvContentPartPr>
              <p14:xfrm>
                <a:off x="3604180" y="5953380"/>
                <a:ext cx="129960" cy="153720"/>
              </p14:xfrm>
            </p:contentPart>
          </mc:Choice>
          <mc:Fallback>
            <p:pic>
              <p:nvPicPr>
                <p:cNvPr id="785" name="Freihand 784">
                  <a:extLst>
                    <a:ext uri="{FF2B5EF4-FFF2-40B4-BE49-F238E27FC236}">
                      <a16:creationId xmlns:a16="http://schemas.microsoft.com/office/drawing/2014/main" id="{08978C34-469B-4030-AD7F-9D5E18F3DE0A}"/>
                    </a:ext>
                  </a:extLst>
                </p:cNvPr>
                <p:cNvPicPr/>
                <p:nvPr/>
              </p:nvPicPr>
              <p:blipFill>
                <a:blip r:embed="rId1293"/>
                <a:stretch>
                  <a:fillRect/>
                </a:stretch>
              </p:blipFill>
              <p:spPr>
                <a:xfrm>
                  <a:off x="3599860" y="5949060"/>
                  <a:ext cx="138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786" name="Freihand 785">
                  <a:extLst>
                    <a:ext uri="{FF2B5EF4-FFF2-40B4-BE49-F238E27FC236}">
                      <a16:creationId xmlns:a16="http://schemas.microsoft.com/office/drawing/2014/main" id="{D2DAAFAF-B7E8-4924-9292-40EF4FA33B3A}"/>
                    </a:ext>
                  </a:extLst>
                </p14:cNvPr>
                <p14:cNvContentPartPr/>
                <p14:nvPr/>
              </p14:nvContentPartPr>
              <p14:xfrm>
                <a:off x="3795340" y="5863380"/>
                <a:ext cx="182520" cy="5400"/>
              </p14:xfrm>
            </p:contentPart>
          </mc:Choice>
          <mc:Fallback>
            <p:pic>
              <p:nvPicPr>
                <p:cNvPr id="786" name="Freihand 785">
                  <a:extLst>
                    <a:ext uri="{FF2B5EF4-FFF2-40B4-BE49-F238E27FC236}">
                      <a16:creationId xmlns:a16="http://schemas.microsoft.com/office/drawing/2014/main" id="{D2DAAFAF-B7E8-4924-9292-40EF4FA33B3A}"/>
                    </a:ext>
                  </a:extLst>
                </p:cNvPr>
                <p:cNvPicPr/>
                <p:nvPr/>
              </p:nvPicPr>
              <p:blipFill>
                <a:blip r:embed="rId1295"/>
                <a:stretch>
                  <a:fillRect/>
                </a:stretch>
              </p:blipFill>
              <p:spPr>
                <a:xfrm>
                  <a:off x="3791020" y="5859060"/>
                  <a:ext cx="1911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787" name="Freihand 786">
                  <a:extLst>
                    <a:ext uri="{FF2B5EF4-FFF2-40B4-BE49-F238E27FC236}">
                      <a16:creationId xmlns:a16="http://schemas.microsoft.com/office/drawing/2014/main" id="{DEB99199-C309-4E5B-8DCD-4ED8631C086D}"/>
                    </a:ext>
                  </a:extLst>
                </p14:cNvPr>
                <p14:cNvContentPartPr/>
                <p14:nvPr/>
              </p14:nvContentPartPr>
              <p14:xfrm>
                <a:off x="3813700" y="5906940"/>
                <a:ext cx="177840" cy="10080"/>
              </p14:xfrm>
            </p:contentPart>
          </mc:Choice>
          <mc:Fallback>
            <p:pic>
              <p:nvPicPr>
                <p:cNvPr id="787" name="Freihand 786">
                  <a:extLst>
                    <a:ext uri="{FF2B5EF4-FFF2-40B4-BE49-F238E27FC236}">
                      <a16:creationId xmlns:a16="http://schemas.microsoft.com/office/drawing/2014/main" id="{DEB99199-C309-4E5B-8DCD-4ED8631C086D}"/>
                    </a:ext>
                  </a:extLst>
                </p:cNvPr>
                <p:cNvPicPr/>
                <p:nvPr/>
              </p:nvPicPr>
              <p:blipFill>
                <a:blip r:embed="rId1297"/>
                <a:stretch>
                  <a:fillRect/>
                </a:stretch>
              </p:blipFill>
              <p:spPr>
                <a:xfrm>
                  <a:off x="3809380" y="5902620"/>
                  <a:ext cx="186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797" name="Freihand 796">
                  <a:extLst>
                    <a:ext uri="{FF2B5EF4-FFF2-40B4-BE49-F238E27FC236}">
                      <a16:creationId xmlns:a16="http://schemas.microsoft.com/office/drawing/2014/main" id="{751B4F73-4085-4BFC-96BB-2928511A8622}"/>
                    </a:ext>
                  </a:extLst>
                </p14:cNvPr>
                <p14:cNvContentPartPr/>
                <p14:nvPr/>
              </p14:nvContentPartPr>
              <p14:xfrm>
                <a:off x="4101700" y="5747820"/>
                <a:ext cx="123840" cy="126360"/>
              </p14:xfrm>
            </p:contentPart>
          </mc:Choice>
          <mc:Fallback>
            <p:pic>
              <p:nvPicPr>
                <p:cNvPr id="797" name="Freihand 796">
                  <a:extLst>
                    <a:ext uri="{FF2B5EF4-FFF2-40B4-BE49-F238E27FC236}">
                      <a16:creationId xmlns:a16="http://schemas.microsoft.com/office/drawing/2014/main" id="{751B4F73-4085-4BFC-96BB-2928511A8622}"/>
                    </a:ext>
                  </a:extLst>
                </p:cNvPr>
                <p:cNvPicPr/>
                <p:nvPr/>
              </p:nvPicPr>
              <p:blipFill>
                <a:blip r:embed="rId1299"/>
                <a:stretch>
                  <a:fillRect/>
                </a:stretch>
              </p:blipFill>
              <p:spPr>
                <a:xfrm>
                  <a:off x="4097380" y="5743500"/>
                  <a:ext cx="1324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300">
              <p14:nvContentPartPr>
                <p14:cNvPr id="798" name="Freihand 797">
                  <a:extLst>
                    <a:ext uri="{FF2B5EF4-FFF2-40B4-BE49-F238E27FC236}">
                      <a16:creationId xmlns:a16="http://schemas.microsoft.com/office/drawing/2014/main" id="{E76257F1-F17E-4C3C-B96D-F15FE2F8637E}"/>
                    </a:ext>
                  </a:extLst>
                </p14:cNvPr>
                <p14:cNvContentPartPr/>
                <p14:nvPr/>
              </p14:nvContentPartPr>
              <p14:xfrm>
                <a:off x="4279900" y="5757180"/>
                <a:ext cx="61920" cy="100080"/>
              </p14:xfrm>
            </p:contentPart>
          </mc:Choice>
          <mc:Fallback>
            <p:pic>
              <p:nvPicPr>
                <p:cNvPr id="798" name="Freihand 797">
                  <a:extLst>
                    <a:ext uri="{FF2B5EF4-FFF2-40B4-BE49-F238E27FC236}">
                      <a16:creationId xmlns:a16="http://schemas.microsoft.com/office/drawing/2014/main" id="{E76257F1-F17E-4C3C-B96D-F15FE2F8637E}"/>
                    </a:ext>
                  </a:extLst>
                </p:cNvPr>
                <p:cNvPicPr/>
                <p:nvPr/>
              </p:nvPicPr>
              <p:blipFill>
                <a:blip r:embed="rId1301"/>
                <a:stretch>
                  <a:fillRect/>
                </a:stretch>
              </p:blipFill>
              <p:spPr>
                <a:xfrm>
                  <a:off x="4275580" y="5752860"/>
                  <a:ext cx="70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02">
              <p14:nvContentPartPr>
                <p14:cNvPr id="799" name="Freihand 798">
                  <a:extLst>
                    <a:ext uri="{FF2B5EF4-FFF2-40B4-BE49-F238E27FC236}">
                      <a16:creationId xmlns:a16="http://schemas.microsoft.com/office/drawing/2014/main" id="{941B6172-FAF6-47DB-9331-EE2869356199}"/>
                    </a:ext>
                  </a:extLst>
                </p14:cNvPr>
                <p14:cNvContentPartPr/>
                <p14:nvPr/>
              </p14:nvContentPartPr>
              <p14:xfrm>
                <a:off x="4383580" y="5747460"/>
                <a:ext cx="96480" cy="135720"/>
              </p14:xfrm>
            </p:contentPart>
          </mc:Choice>
          <mc:Fallback>
            <p:pic>
              <p:nvPicPr>
                <p:cNvPr id="799" name="Freihand 798">
                  <a:extLst>
                    <a:ext uri="{FF2B5EF4-FFF2-40B4-BE49-F238E27FC236}">
                      <a16:creationId xmlns:a16="http://schemas.microsoft.com/office/drawing/2014/main" id="{941B6172-FAF6-47DB-9331-EE2869356199}"/>
                    </a:ext>
                  </a:extLst>
                </p:cNvPr>
                <p:cNvPicPr/>
                <p:nvPr/>
              </p:nvPicPr>
              <p:blipFill>
                <a:blip r:embed="rId1303"/>
                <a:stretch>
                  <a:fillRect/>
                </a:stretch>
              </p:blipFill>
              <p:spPr>
                <a:xfrm>
                  <a:off x="4379260" y="5743140"/>
                  <a:ext cx="105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04">
              <p14:nvContentPartPr>
                <p14:cNvPr id="800" name="Freihand 799">
                  <a:extLst>
                    <a:ext uri="{FF2B5EF4-FFF2-40B4-BE49-F238E27FC236}">
                      <a16:creationId xmlns:a16="http://schemas.microsoft.com/office/drawing/2014/main" id="{DCCA635F-A5C3-4D0E-807B-4354252F7E73}"/>
                    </a:ext>
                  </a:extLst>
                </p14:cNvPr>
                <p14:cNvContentPartPr/>
                <p14:nvPr/>
              </p14:nvContentPartPr>
              <p14:xfrm>
                <a:off x="4390780" y="5735580"/>
                <a:ext cx="174600" cy="165960"/>
              </p14:xfrm>
            </p:contentPart>
          </mc:Choice>
          <mc:Fallback>
            <p:pic>
              <p:nvPicPr>
                <p:cNvPr id="800" name="Freihand 799">
                  <a:extLst>
                    <a:ext uri="{FF2B5EF4-FFF2-40B4-BE49-F238E27FC236}">
                      <a16:creationId xmlns:a16="http://schemas.microsoft.com/office/drawing/2014/main" id="{DCCA635F-A5C3-4D0E-807B-4354252F7E73}"/>
                    </a:ext>
                  </a:extLst>
                </p:cNvPr>
                <p:cNvPicPr/>
                <p:nvPr/>
              </p:nvPicPr>
              <p:blipFill>
                <a:blip r:embed="rId1305"/>
                <a:stretch>
                  <a:fillRect/>
                </a:stretch>
              </p:blipFill>
              <p:spPr>
                <a:xfrm>
                  <a:off x="4386460" y="5731260"/>
                  <a:ext cx="183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306">
              <p14:nvContentPartPr>
                <p14:cNvPr id="801" name="Freihand 800">
                  <a:extLst>
                    <a:ext uri="{FF2B5EF4-FFF2-40B4-BE49-F238E27FC236}">
                      <a16:creationId xmlns:a16="http://schemas.microsoft.com/office/drawing/2014/main" id="{9D5E98D8-D6EA-4A91-803E-6584FDAF496F}"/>
                    </a:ext>
                  </a:extLst>
                </p14:cNvPr>
                <p14:cNvContentPartPr/>
                <p14:nvPr/>
              </p14:nvContentPartPr>
              <p14:xfrm>
                <a:off x="4601380" y="5725860"/>
                <a:ext cx="90360" cy="141480"/>
              </p14:xfrm>
            </p:contentPart>
          </mc:Choice>
          <mc:Fallback>
            <p:pic>
              <p:nvPicPr>
                <p:cNvPr id="801" name="Freihand 800">
                  <a:extLst>
                    <a:ext uri="{FF2B5EF4-FFF2-40B4-BE49-F238E27FC236}">
                      <a16:creationId xmlns:a16="http://schemas.microsoft.com/office/drawing/2014/main" id="{9D5E98D8-D6EA-4A91-803E-6584FDAF496F}"/>
                    </a:ext>
                  </a:extLst>
                </p:cNvPr>
                <p:cNvPicPr/>
                <p:nvPr/>
              </p:nvPicPr>
              <p:blipFill>
                <a:blip r:embed="rId1307"/>
                <a:stretch>
                  <a:fillRect/>
                </a:stretch>
              </p:blipFill>
              <p:spPr>
                <a:xfrm>
                  <a:off x="4597060" y="5721540"/>
                  <a:ext cx="99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802" name="Freihand 801">
                  <a:extLst>
                    <a:ext uri="{FF2B5EF4-FFF2-40B4-BE49-F238E27FC236}">
                      <a16:creationId xmlns:a16="http://schemas.microsoft.com/office/drawing/2014/main" id="{3F66E63F-0A0E-4E9E-BA8D-E001D229199E}"/>
                    </a:ext>
                  </a:extLst>
                </p14:cNvPr>
                <p14:cNvContentPartPr/>
                <p14:nvPr/>
              </p14:nvContentPartPr>
              <p14:xfrm>
                <a:off x="4622620" y="5720820"/>
                <a:ext cx="107640" cy="11160"/>
              </p14:xfrm>
            </p:contentPart>
          </mc:Choice>
          <mc:Fallback>
            <p:pic>
              <p:nvPicPr>
                <p:cNvPr id="802" name="Freihand 801">
                  <a:extLst>
                    <a:ext uri="{FF2B5EF4-FFF2-40B4-BE49-F238E27FC236}">
                      <a16:creationId xmlns:a16="http://schemas.microsoft.com/office/drawing/2014/main" id="{3F66E63F-0A0E-4E9E-BA8D-E001D229199E}"/>
                    </a:ext>
                  </a:extLst>
                </p:cNvPr>
                <p:cNvPicPr/>
                <p:nvPr/>
              </p:nvPicPr>
              <p:blipFill>
                <a:blip r:embed="rId1309"/>
                <a:stretch>
                  <a:fillRect/>
                </a:stretch>
              </p:blipFill>
              <p:spPr>
                <a:xfrm>
                  <a:off x="4618300" y="5716500"/>
                  <a:ext cx="116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803" name="Freihand 802">
                  <a:extLst>
                    <a:ext uri="{FF2B5EF4-FFF2-40B4-BE49-F238E27FC236}">
                      <a16:creationId xmlns:a16="http://schemas.microsoft.com/office/drawing/2014/main" id="{8E0707EC-6A24-4143-B68C-F775EB281E57}"/>
                    </a:ext>
                  </a:extLst>
                </p14:cNvPr>
                <p14:cNvContentPartPr/>
                <p14:nvPr/>
              </p14:nvContentPartPr>
              <p14:xfrm>
                <a:off x="4773820" y="5712540"/>
                <a:ext cx="69840" cy="124920"/>
              </p14:xfrm>
            </p:contentPart>
          </mc:Choice>
          <mc:Fallback>
            <p:pic>
              <p:nvPicPr>
                <p:cNvPr id="803" name="Freihand 802">
                  <a:extLst>
                    <a:ext uri="{FF2B5EF4-FFF2-40B4-BE49-F238E27FC236}">
                      <a16:creationId xmlns:a16="http://schemas.microsoft.com/office/drawing/2014/main" id="{8E0707EC-6A24-4143-B68C-F775EB281E57}"/>
                    </a:ext>
                  </a:extLst>
                </p:cNvPr>
                <p:cNvPicPr/>
                <p:nvPr/>
              </p:nvPicPr>
              <p:blipFill>
                <a:blip r:embed="rId1311"/>
                <a:stretch>
                  <a:fillRect/>
                </a:stretch>
              </p:blipFill>
              <p:spPr>
                <a:xfrm>
                  <a:off x="4769500" y="5708220"/>
                  <a:ext cx="78480" cy="133560"/>
                </a:xfrm>
                <a:prstGeom prst="rect">
                  <a:avLst/>
                </a:prstGeom>
              </p:spPr>
            </p:pic>
          </mc:Fallback>
        </mc:AlternateContent>
      </p:grpSp>
      <p:grpSp>
        <p:nvGrpSpPr>
          <p:cNvPr id="839" name="Gruppieren 838">
            <a:extLst>
              <a:ext uri="{FF2B5EF4-FFF2-40B4-BE49-F238E27FC236}">
                <a16:creationId xmlns:a16="http://schemas.microsoft.com/office/drawing/2014/main" id="{135B7810-49D9-4A17-8267-BBC9E5B0ADCA}"/>
              </a:ext>
            </a:extLst>
          </p:cNvPr>
          <p:cNvGrpSpPr/>
          <p:nvPr/>
        </p:nvGrpSpPr>
        <p:grpSpPr>
          <a:xfrm>
            <a:off x="5218060" y="5378460"/>
            <a:ext cx="2754720" cy="432000"/>
            <a:chOff x="5218060" y="5378460"/>
            <a:chExt cx="2754720" cy="432000"/>
          </a:xfrm>
        </p:grpSpPr>
        <mc:AlternateContent xmlns:mc="http://schemas.openxmlformats.org/markup-compatibility/2006">
          <mc:Choice xmlns:p14="http://schemas.microsoft.com/office/powerpoint/2010/main" Requires="p14">
            <p:contentPart p14:bwMode="auto" r:id="rId1312">
              <p14:nvContentPartPr>
                <p14:cNvPr id="805" name="Freihand 804">
                  <a:extLst>
                    <a:ext uri="{FF2B5EF4-FFF2-40B4-BE49-F238E27FC236}">
                      <a16:creationId xmlns:a16="http://schemas.microsoft.com/office/drawing/2014/main" id="{D14158D0-3EAE-4A0F-9C85-9D219F21ED53}"/>
                    </a:ext>
                  </a:extLst>
                </p14:cNvPr>
                <p14:cNvContentPartPr/>
                <p14:nvPr/>
              </p14:nvContentPartPr>
              <p14:xfrm>
                <a:off x="5218060" y="5706420"/>
                <a:ext cx="147600" cy="104040"/>
              </p14:xfrm>
            </p:contentPart>
          </mc:Choice>
          <mc:Fallback>
            <p:pic>
              <p:nvPicPr>
                <p:cNvPr id="805" name="Freihand 804">
                  <a:extLst>
                    <a:ext uri="{FF2B5EF4-FFF2-40B4-BE49-F238E27FC236}">
                      <a16:creationId xmlns:a16="http://schemas.microsoft.com/office/drawing/2014/main" id="{D14158D0-3EAE-4A0F-9C85-9D219F21ED53}"/>
                    </a:ext>
                  </a:extLst>
                </p:cNvPr>
                <p:cNvPicPr/>
                <p:nvPr/>
              </p:nvPicPr>
              <p:blipFill>
                <a:blip r:embed="rId1313"/>
                <a:stretch>
                  <a:fillRect/>
                </a:stretch>
              </p:blipFill>
              <p:spPr>
                <a:xfrm>
                  <a:off x="5213740" y="5702100"/>
                  <a:ext cx="156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806" name="Freihand 805">
                  <a:extLst>
                    <a:ext uri="{FF2B5EF4-FFF2-40B4-BE49-F238E27FC236}">
                      <a16:creationId xmlns:a16="http://schemas.microsoft.com/office/drawing/2014/main" id="{E2E0DEFB-1730-4353-ACD1-7A3B8989A3D7}"/>
                    </a:ext>
                  </a:extLst>
                </p14:cNvPr>
                <p14:cNvContentPartPr/>
                <p14:nvPr/>
              </p14:nvContentPartPr>
              <p14:xfrm>
                <a:off x="5440900" y="5680140"/>
                <a:ext cx="5760" cy="119520"/>
              </p14:xfrm>
            </p:contentPart>
          </mc:Choice>
          <mc:Fallback>
            <p:pic>
              <p:nvPicPr>
                <p:cNvPr id="806" name="Freihand 805">
                  <a:extLst>
                    <a:ext uri="{FF2B5EF4-FFF2-40B4-BE49-F238E27FC236}">
                      <a16:creationId xmlns:a16="http://schemas.microsoft.com/office/drawing/2014/main" id="{E2E0DEFB-1730-4353-ACD1-7A3B8989A3D7}"/>
                    </a:ext>
                  </a:extLst>
                </p:cNvPr>
                <p:cNvPicPr/>
                <p:nvPr/>
              </p:nvPicPr>
              <p:blipFill>
                <a:blip r:embed="rId1315"/>
                <a:stretch>
                  <a:fillRect/>
                </a:stretch>
              </p:blipFill>
              <p:spPr>
                <a:xfrm>
                  <a:off x="5436580" y="5675820"/>
                  <a:ext cx="14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807" name="Freihand 806">
                  <a:extLst>
                    <a:ext uri="{FF2B5EF4-FFF2-40B4-BE49-F238E27FC236}">
                      <a16:creationId xmlns:a16="http://schemas.microsoft.com/office/drawing/2014/main" id="{2AA98586-6B12-4246-87DE-5FB9F4727E7D}"/>
                    </a:ext>
                  </a:extLst>
                </p14:cNvPr>
                <p14:cNvContentPartPr/>
                <p14:nvPr/>
              </p14:nvContentPartPr>
              <p14:xfrm>
                <a:off x="5393380" y="5656380"/>
                <a:ext cx="138960" cy="121680"/>
              </p14:xfrm>
            </p:contentPart>
          </mc:Choice>
          <mc:Fallback>
            <p:pic>
              <p:nvPicPr>
                <p:cNvPr id="807" name="Freihand 806">
                  <a:extLst>
                    <a:ext uri="{FF2B5EF4-FFF2-40B4-BE49-F238E27FC236}">
                      <a16:creationId xmlns:a16="http://schemas.microsoft.com/office/drawing/2014/main" id="{2AA98586-6B12-4246-87DE-5FB9F4727E7D}"/>
                    </a:ext>
                  </a:extLst>
                </p:cNvPr>
                <p:cNvPicPr/>
                <p:nvPr/>
              </p:nvPicPr>
              <p:blipFill>
                <a:blip r:embed="rId1317"/>
                <a:stretch>
                  <a:fillRect/>
                </a:stretch>
              </p:blipFill>
              <p:spPr>
                <a:xfrm>
                  <a:off x="5389060" y="5652060"/>
                  <a:ext cx="147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808" name="Freihand 807">
                  <a:extLst>
                    <a:ext uri="{FF2B5EF4-FFF2-40B4-BE49-F238E27FC236}">
                      <a16:creationId xmlns:a16="http://schemas.microsoft.com/office/drawing/2014/main" id="{A1205769-AD5B-4E2B-9F49-B264DC6F5752}"/>
                    </a:ext>
                  </a:extLst>
                </p14:cNvPr>
                <p14:cNvContentPartPr/>
                <p14:nvPr/>
              </p14:nvContentPartPr>
              <p14:xfrm>
                <a:off x="5581300" y="5694900"/>
                <a:ext cx="89280" cy="5400"/>
              </p14:xfrm>
            </p:contentPart>
          </mc:Choice>
          <mc:Fallback>
            <p:pic>
              <p:nvPicPr>
                <p:cNvPr id="808" name="Freihand 807">
                  <a:extLst>
                    <a:ext uri="{FF2B5EF4-FFF2-40B4-BE49-F238E27FC236}">
                      <a16:creationId xmlns:a16="http://schemas.microsoft.com/office/drawing/2014/main" id="{A1205769-AD5B-4E2B-9F49-B264DC6F5752}"/>
                    </a:ext>
                  </a:extLst>
                </p:cNvPr>
                <p:cNvPicPr/>
                <p:nvPr/>
              </p:nvPicPr>
              <p:blipFill>
                <a:blip r:embed="rId1319"/>
                <a:stretch>
                  <a:fillRect/>
                </a:stretch>
              </p:blipFill>
              <p:spPr>
                <a:xfrm>
                  <a:off x="5576980" y="5690580"/>
                  <a:ext cx="979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809" name="Freihand 808">
                  <a:extLst>
                    <a:ext uri="{FF2B5EF4-FFF2-40B4-BE49-F238E27FC236}">
                      <a16:creationId xmlns:a16="http://schemas.microsoft.com/office/drawing/2014/main" id="{C5C8767C-93BB-4CA2-A5B0-F9D768505FBD}"/>
                    </a:ext>
                  </a:extLst>
                </p14:cNvPr>
                <p14:cNvContentPartPr/>
                <p14:nvPr/>
              </p14:nvContentPartPr>
              <p14:xfrm>
                <a:off x="5716300" y="5640180"/>
                <a:ext cx="10080" cy="89640"/>
              </p14:xfrm>
            </p:contentPart>
          </mc:Choice>
          <mc:Fallback>
            <p:pic>
              <p:nvPicPr>
                <p:cNvPr id="809" name="Freihand 808">
                  <a:extLst>
                    <a:ext uri="{FF2B5EF4-FFF2-40B4-BE49-F238E27FC236}">
                      <a16:creationId xmlns:a16="http://schemas.microsoft.com/office/drawing/2014/main" id="{C5C8767C-93BB-4CA2-A5B0-F9D768505FBD}"/>
                    </a:ext>
                  </a:extLst>
                </p:cNvPr>
                <p:cNvPicPr/>
                <p:nvPr/>
              </p:nvPicPr>
              <p:blipFill>
                <a:blip r:embed="rId1321"/>
                <a:stretch>
                  <a:fillRect/>
                </a:stretch>
              </p:blipFill>
              <p:spPr>
                <a:xfrm>
                  <a:off x="5711980" y="5635860"/>
                  <a:ext cx="18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22">
              <p14:nvContentPartPr>
                <p14:cNvPr id="810" name="Freihand 809">
                  <a:extLst>
                    <a:ext uri="{FF2B5EF4-FFF2-40B4-BE49-F238E27FC236}">
                      <a16:creationId xmlns:a16="http://schemas.microsoft.com/office/drawing/2014/main" id="{C1945395-2969-4BEB-8513-51E5772D27B2}"/>
                    </a:ext>
                  </a:extLst>
                </p14:cNvPr>
                <p14:cNvContentPartPr/>
                <p14:nvPr/>
              </p14:nvContentPartPr>
              <p14:xfrm>
                <a:off x="5660500" y="5621100"/>
                <a:ext cx="127440" cy="109080"/>
              </p14:xfrm>
            </p:contentPart>
          </mc:Choice>
          <mc:Fallback>
            <p:pic>
              <p:nvPicPr>
                <p:cNvPr id="810" name="Freihand 809">
                  <a:extLst>
                    <a:ext uri="{FF2B5EF4-FFF2-40B4-BE49-F238E27FC236}">
                      <a16:creationId xmlns:a16="http://schemas.microsoft.com/office/drawing/2014/main" id="{C1945395-2969-4BEB-8513-51E5772D27B2}"/>
                    </a:ext>
                  </a:extLst>
                </p:cNvPr>
                <p:cNvPicPr/>
                <p:nvPr/>
              </p:nvPicPr>
              <p:blipFill>
                <a:blip r:embed="rId1323"/>
                <a:stretch>
                  <a:fillRect/>
                </a:stretch>
              </p:blipFill>
              <p:spPr>
                <a:xfrm>
                  <a:off x="5656180" y="5616780"/>
                  <a:ext cx="136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24">
              <p14:nvContentPartPr>
                <p14:cNvPr id="811" name="Freihand 810">
                  <a:extLst>
                    <a:ext uri="{FF2B5EF4-FFF2-40B4-BE49-F238E27FC236}">
                      <a16:creationId xmlns:a16="http://schemas.microsoft.com/office/drawing/2014/main" id="{3F8D4509-BA0A-42E8-9AFF-0536D2528C17}"/>
                    </a:ext>
                  </a:extLst>
                </p14:cNvPr>
                <p14:cNvContentPartPr/>
                <p14:nvPr/>
              </p14:nvContentPartPr>
              <p14:xfrm>
                <a:off x="5830060" y="5614620"/>
                <a:ext cx="9000" cy="104400"/>
              </p14:xfrm>
            </p:contentPart>
          </mc:Choice>
          <mc:Fallback>
            <p:pic>
              <p:nvPicPr>
                <p:cNvPr id="811" name="Freihand 810">
                  <a:extLst>
                    <a:ext uri="{FF2B5EF4-FFF2-40B4-BE49-F238E27FC236}">
                      <a16:creationId xmlns:a16="http://schemas.microsoft.com/office/drawing/2014/main" id="{3F8D4509-BA0A-42E8-9AFF-0536D2528C17}"/>
                    </a:ext>
                  </a:extLst>
                </p:cNvPr>
                <p:cNvPicPr/>
                <p:nvPr/>
              </p:nvPicPr>
              <p:blipFill>
                <a:blip r:embed="rId1325"/>
                <a:stretch>
                  <a:fillRect/>
                </a:stretch>
              </p:blipFill>
              <p:spPr>
                <a:xfrm>
                  <a:off x="5825740" y="5610300"/>
                  <a:ext cx="17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326">
              <p14:nvContentPartPr>
                <p14:cNvPr id="812" name="Freihand 811">
                  <a:extLst>
                    <a:ext uri="{FF2B5EF4-FFF2-40B4-BE49-F238E27FC236}">
                      <a16:creationId xmlns:a16="http://schemas.microsoft.com/office/drawing/2014/main" id="{C455AF3B-306F-43D3-A85B-B70351A2B1CE}"/>
                    </a:ext>
                  </a:extLst>
                </p14:cNvPr>
                <p14:cNvContentPartPr/>
                <p14:nvPr/>
              </p14:nvContentPartPr>
              <p14:xfrm>
                <a:off x="5863540" y="5617140"/>
                <a:ext cx="12960" cy="106200"/>
              </p14:xfrm>
            </p:contentPart>
          </mc:Choice>
          <mc:Fallback>
            <p:pic>
              <p:nvPicPr>
                <p:cNvPr id="812" name="Freihand 811">
                  <a:extLst>
                    <a:ext uri="{FF2B5EF4-FFF2-40B4-BE49-F238E27FC236}">
                      <a16:creationId xmlns:a16="http://schemas.microsoft.com/office/drawing/2014/main" id="{C455AF3B-306F-43D3-A85B-B70351A2B1CE}"/>
                    </a:ext>
                  </a:extLst>
                </p:cNvPr>
                <p:cNvPicPr/>
                <p:nvPr/>
              </p:nvPicPr>
              <p:blipFill>
                <a:blip r:embed="rId1327"/>
                <a:stretch>
                  <a:fillRect/>
                </a:stretch>
              </p:blipFill>
              <p:spPr>
                <a:xfrm>
                  <a:off x="5859220" y="5612820"/>
                  <a:ext cx="21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28">
              <p14:nvContentPartPr>
                <p14:cNvPr id="813" name="Freihand 812">
                  <a:extLst>
                    <a:ext uri="{FF2B5EF4-FFF2-40B4-BE49-F238E27FC236}">
                      <a16:creationId xmlns:a16="http://schemas.microsoft.com/office/drawing/2014/main" id="{B3F464C3-1DA9-4248-96F0-EA5ECE794446}"/>
                    </a:ext>
                  </a:extLst>
                </p14:cNvPr>
                <p14:cNvContentPartPr/>
                <p14:nvPr/>
              </p14:nvContentPartPr>
              <p14:xfrm>
                <a:off x="5831860" y="5599860"/>
                <a:ext cx="135360" cy="70560"/>
              </p14:xfrm>
            </p:contentPart>
          </mc:Choice>
          <mc:Fallback>
            <p:pic>
              <p:nvPicPr>
                <p:cNvPr id="813" name="Freihand 812">
                  <a:extLst>
                    <a:ext uri="{FF2B5EF4-FFF2-40B4-BE49-F238E27FC236}">
                      <a16:creationId xmlns:a16="http://schemas.microsoft.com/office/drawing/2014/main" id="{B3F464C3-1DA9-4248-96F0-EA5ECE794446}"/>
                    </a:ext>
                  </a:extLst>
                </p:cNvPr>
                <p:cNvPicPr/>
                <p:nvPr/>
              </p:nvPicPr>
              <p:blipFill>
                <a:blip r:embed="rId1329"/>
                <a:stretch>
                  <a:fillRect/>
                </a:stretch>
              </p:blipFill>
              <p:spPr>
                <a:xfrm>
                  <a:off x="5827540" y="5595540"/>
                  <a:ext cx="144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30">
              <p14:nvContentPartPr>
                <p14:cNvPr id="814" name="Freihand 813">
                  <a:extLst>
                    <a:ext uri="{FF2B5EF4-FFF2-40B4-BE49-F238E27FC236}">
                      <a16:creationId xmlns:a16="http://schemas.microsoft.com/office/drawing/2014/main" id="{5B236362-6357-4C41-952D-A0961132282B}"/>
                    </a:ext>
                  </a:extLst>
                </p14:cNvPr>
                <p14:cNvContentPartPr/>
                <p14:nvPr/>
              </p14:nvContentPartPr>
              <p14:xfrm>
                <a:off x="6022660" y="5600580"/>
                <a:ext cx="28800" cy="97920"/>
              </p14:xfrm>
            </p:contentPart>
          </mc:Choice>
          <mc:Fallback>
            <p:pic>
              <p:nvPicPr>
                <p:cNvPr id="814" name="Freihand 813">
                  <a:extLst>
                    <a:ext uri="{FF2B5EF4-FFF2-40B4-BE49-F238E27FC236}">
                      <a16:creationId xmlns:a16="http://schemas.microsoft.com/office/drawing/2014/main" id="{5B236362-6357-4C41-952D-A0961132282B}"/>
                    </a:ext>
                  </a:extLst>
                </p:cNvPr>
                <p:cNvPicPr/>
                <p:nvPr/>
              </p:nvPicPr>
              <p:blipFill>
                <a:blip r:embed="rId1331"/>
                <a:stretch>
                  <a:fillRect/>
                </a:stretch>
              </p:blipFill>
              <p:spPr>
                <a:xfrm>
                  <a:off x="6018340" y="5596260"/>
                  <a:ext cx="37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32">
              <p14:nvContentPartPr>
                <p14:cNvPr id="815" name="Freihand 814">
                  <a:extLst>
                    <a:ext uri="{FF2B5EF4-FFF2-40B4-BE49-F238E27FC236}">
                      <a16:creationId xmlns:a16="http://schemas.microsoft.com/office/drawing/2014/main" id="{0341566D-41B9-4DD3-A540-BA3D936A50FF}"/>
                    </a:ext>
                  </a:extLst>
                </p14:cNvPr>
                <p14:cNvContentPartPr/>
                <p14:nvPr/>
              </p14:nvContentPartPr>
              <p14:xfrm>
                <a:off x="5986300" y="5582220"/>
                <a:ext cx="104400" cy="113040"/>
              </p14:xfrm>
            </p:contentPart>
          </mc:Choice>
          <mc:Fallback>
            <p:pic>
              <p:nvPicPr>
                <p:cNvPr id="815" name="Freihand 814">
                  <a:extLst>
                    <a:ext uri="{FF2B5EF4-FFF2-40B4-BE49-F238E27FC236}">
                      <a16:creationId xmlns:a16="http://schemas.microsoft.com/office/drawing/2014/main" id="{0341566D-41B9-4DD3-A540-BA3D936A50FF}"/>
                    </a:ext>
                  </a:extLst>
                </p:cNvPr>
                <p:cNvPicPr/>
                <p:nvPr/>
              </p:nvPicPr>
              <p:blipFill>
                <a:blip r:embed="rId1333"/>
                <a:stretch>
                  <a:fillRect/>
                </a:stretch>
              </p:blipFill>
              <p:spPr>
                <a:xfrm>
                  <a:off x="5981980" y="5577900"/>
                  <a:ext cx="113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34">
              <p14:nvContentPartPr>
                <p14:cNvPr id="816" name="Freihand 815">
                  <a:extLst>
                    <a:ext uri="{FF2B5EF4-FFF2-40B4-BE49-F238E27FC236}">
                      <a16:creationId xmlns:a16="http://schemas.microsoft.com/office/drawing/2014/main" id="{7C10C347-FA79-426C-9C67-65F7C8BB67D4}"/>
                    </a:ext>
                  </a:extLst>
                </p14:cNvPr>
                <p14:cNvContentPartPr/>
                <p14:nvPr/>
              </p14:nvContentPartPr>
              <p14:xfrm>
                <a:off x="6132460" y="5536500"/>
                <a:ext cx="78840" cy="184320"/>
              </p14:xfrm>
            </p:contentPart>
          </mc:Choice>
          <mc:Fallback>
            <p:pic>
              <p:nvPicPr>
                <p:cNvPr id="816" name="Freihand 815">
                  <a:extLst>
                    <a:ext uri="{FF2B5EF4-FFF2-40B4-BE49-F238E27FC236}">
                      <a16:creationId xmlns:a16="http://schemas.microsoft.com/office/drawing/2014/main" id="{7C10C347-FA79-426C-9C67-65F7C8BB67D4}"/>
                    </a:ext>
                  </a:extLst>
                </p:cNvPr>
                <p:cNvPicPr/>
                <p:nvPr/>
              </p:nvPicPr>
              <p:blipFill>
                <a:blip r:embed="rId1335"/>
                <a:stretch>
                  <a:fillRect/>
                </a:stretch>
              </p:blipFill>
              <p:spPr>
                <a:xfrm>
                  <a:off x="6128140" y="5532180"/>
                  <a:ext cx="874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336">
              <p14:nvContentPartPr>
                <p14:cNvPr id="817" name="Freihand 816">
                  <a:extLst>
                    <a:ext uri="{FF2B5EF4-FFF2-40B4-BE49-F238E27FC236}">
                      <a16:creationId xmlns:a16="http://schemas.microsoft.com/office/drawing/2014/main" id="{0F3E70B2-E842-4FB9-B894-6A5976530336}"/>
                    </a:ext>
                  </a:extLst>
                </p14:cNvPr>
                <p14:cNvContentPartPr/>
                <p14:nvPr/>
              </p14:nvContentPartPr>
              <p14:xfrm>
                <a:off x="6235780" y="5582220"/>
                <a:ext cx="85680" cy="102960"/>
              </p14:xfrm>
            </p:contentPart>
          </mc:Choice>
          <mc:Fallback>
            <p:pic>
              <p:nvPicPr>
                <p:cNvPr id="817" name="Freihand 816">
                  <a:extLst>
                    <a:ext uri="{FF2B5EF4-FFF2-40B4-BE49-F238E27FC236}">
                      <a16:creationId xmlns:a16="http://schemas.microsoft.com/office/drawing/2014/main" id="{0F3E70B2-E842-4FB9-B894-6A5976530336}"/>
                    </a:ext>
                  </a:extLst>
                </p:cNvPr>
                <p:cNvPicPr/>
                <p:nvPr/>
              </p:nvPicPr>
              <p:blipFill>
                <a:blip r:embed="rId1337"/>
                <a:stretch>
                  <a:fillRect/>
                </a:stretch>
              </p:blipFill>
              <p:spPr>
                <a:xfrm>
                  <a:off x="6231460" y="5577900"/>
                  <a:ext cx="94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818" name="Freihand 817">
                  <a:extLst>
                    <a:ext uri="{FF2B5EF4-FFF2-40B4-BE49-F238E27FC236}">
                      <a16:creationId xmlns:a16="http://schemas.microsoft.com/office/drawing/2014/main" id="{8792CFB8-D107-4597-A0F2-F4D58C5A26BE}"/>
                    </a:ext>
                  </a:extLst>
                </p14:cNvPr>
                <p14:cNvContentPartPr/>
                <p14:nvPr/>
              </p14:nvContentPartPr>
              <p14:xfrm>
                <a:off x="6331180" y="5596620"/>
                <a:ext cx="59040" cy="60840"/>
              </p14:xfrm>
            </p:contentPart>
          </mc:Choice>
          <mc:Fallback>
            <p:pic>
              <p:nvPicPr>
                <p:cNvPr id="818" name="Freihand 817">
                  <a:extLst>
                    <a:ext uri="{FF2B5EF4-FFF2-40B4-BE49-F238E27FC236}">
                      <a16:creationId xmlns:a16="http://schemas.microsoft.com/office/drawing/2014/main" id="{8792CFB8-D107-4597-A0F2-F4D58C5A26BE}"/>
                    </a:ext>
                  </a:extLst>
                </p:cNvPr>
                <p:cNvPicPr/>
                <p:nvPr/>
              </p:nvPicPr>
              <p:blipFill>
                <a:blip r:embed="rId1339"/>
                <a:stretch>
                  <a:fillRect/>
                </a:stretch>
              </p:blipFill>
              <p:spPr>
                <a:xfrm>
                  <a:off x="6326860" y="5592300"/>
                  <a:ext cx="67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340">
              <p14:nvContentPartPr>
                <p14:cNvPr id="819" name="Freihand 818">
                  <a:extLst>
                    <a:ext uri="{FF2B5EF4-FFF2-40B4-BE49-F238E27FC236}">
                      <a16:creationId xmlns:a16="http://schemas.microsoft.com/office/drawing/2014/main" id="{4ACD9948-DC69-4DAD-B7C7-89815DEF6A15}"/>
                    </a:ext>
                  </a:extLst>
                </p14:cNvPr>
                <p14:cNvContentPartPr/>
                <p14:nvPr/>
              </p14:nvContentPartPr>
              <p14:xfrm>
                <a:off x="6429100" y="5573580"/>
                <a:ext cx="59040" cy="92880"/>
              </p14:xfrm>
            </p:contentPart>
          </mc:Choice>
          <mc:Fallback>
            <p:pic>
              <p:nvPicPr>
                <p:cNvPr id="819" name="Freihand 818">
                  <a:extLst>
                    <a:ext uri="{FF2B5EF4-FFF2-40B4-BE49-F238E27FC236}">
                      <a16:creationId xmlns:a16="http://schemas.microsoft.com/office/drawing/2014/main" id="{4ACD9948-DC69-4DAD-B7C7-89815DEF6A15}"/>
                    </a:ext>
                  </a:extLst>
                </p:cNvPr>
                <p:cNvPicPr/>
                <p:nvPr/>
              </p:nvPicPr>
              <p:blipFill>
                <a:blip r:embed="rId1341"/>
                <a:stretch>
                  <a:fillRect/>
                </a:stretch>
              </p:blipFill>
              <p:spPr>
                <a:xfrm>
                  <a:off x="6424780" y="5569260"/>
                  <a:ext cx="67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342">
              <p14:nvContentPartPr>
                <p14:cNvPr id="820" name="Freihand 819">
                  <a:extLst>
                    <a:ext uri="{FF2B5EF4-FFF2-40B4-BE49-F238E27FC236}">
                      <a16:creationId xmlns:a16="http://schemas.microsoft.com/office/drawing/2014/main" id="{B8109E84-6897-4A3A-A546-E73979631393}"/>
                    </a:ext>
                  </a:extLst>
                </p14:cNvPr>
                <p14:cNvContentPartPr/>
                <p14:nvPr/>
              </p14:nvContentPartPr>
              <p14:xfrm>
                <a:off x="6503980" y="5580420"/>
                <a:ext cx="54720" cy="97200"/>
              </p14:xfrm>
            </p:contentPart>
          </mc:Choice>
          <mc:Fallback>
            <p:pic>
              <p:nvPicPr>
                <p:cNvPr id="820" name="Freihand 819">
                  <a:extLst>
                    <a:ext uri="{FF2B5EF4-FFF2-40B4-BE49-F238E27FC236}">
                      <a16:creationId xmlns:a16="http://schemas.microsoft.com/office/drawing/2014/main" id="{B8109E84-6897-4A3A-A546-E73979631393}"/>
                    </a:ext>
                  </a:extLst>
                </p:cNvPr>
                <p:cNvPicPr/>
                <p:nvPr/>
              </p:nvPicPr>
              <p:blipFill>
                <a:blip r:embed="rId1343"/>
                <a:stretch>
                  <a:fillRect/>
                </a:stretch>
              </p:blipFill>
              <p:spPr>
                <a:xfrm>
                  <a:off x="6499660" y="5576100"/>
                  <a:ext cx="63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44">
              <p14:nvContentPartPr>
                <p14:cNvPr id="821" name="Freihand 820">
                  <a:extLst>
                    <a:ext uri="{FF2B5EF4-FFF2-40B4-BE49-F238E27FC236}">
                      <a16:creationId xmlns:a16="http://schemas.microsoft.com/office/drawing/2014/main" id="{8D223560-D4F3-49C6-AE22-6F2FA01483EE}"/>
                    </a:ext>
                  </a:extLst>
                </p14:cNvPr>
                <p14:cNvContentPartPr/>
                <p14:nvPr/>
              </p14:nvContentPartPr>
              <p14:xfrm>
                <a:off x="6559780" y="5531100"/>
                <a:ext cx="95400" cy="186120"/>
              </p14:xfrm>
            </p:contentPart>
          </mc:Choice>
          <mc:Fallback>
            <p:pic>
              <p:nvPicPr>
                <p:cNvPr id="821" name="Freihand 820">
                  <a:extLst>
                    <a:ext uri="{FF2B5EF4-FFF2-40B4-BE49-F238E27FC236}">
                      <a16:creationId xmlns:a16="http://schemas.microsoft.com/office/drawing/2014/main" id="{8D223560-D4F3-49C6-AE22-6F2FA01483EE}"/>
                    </a:ext>
                  </a:extLst>
                </p:cNvPr>
                <p:cNvPicPr/>
                <p:nvPr/>
              </p:nvPicPr>
              <p:blipFill>
                <a:blip r:embed="rId1345"/>
                <a:stretch>
                  <a:fillRect/>
                </a:stretch>
              </p:blipFill>
              <p:spPr>
                <a:xfrm>
                  <a:off x="6555460" y="5526780"/>
                  <a:ext cx="104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346">
              <p14:nvContentPartPr>
                <p14:cNvPr id="822" name="Freihand 821">
                  <a:extLst>
                    <a:ext uri="{FF2B5EF4-FFF2-40B4-BE49-F238E27FC236}">
                      <a16:creationId xmlns:a16="http://schemas.microsoft.com/office/drawing/2014/main" id="{4F915F95-A41D-467A-8EA7-A42256D6F72D}"/>
                    </a:ext>
                  </a:extLst>
                </p14:cNvPr>
                <p14:cNvContentPartPr/>
                <p14:nvPr/>
              </p14:nvContentPartPr>
              <p14:xfrm>
                <a:off x="6741580" y="5612460"/>
                <a:ext cx="167040" cy="13320"/>
              </p14:xfrm>
            </p:contentPart>
          </mc:Choice>
          <mc:Fallback>
            <p:pic>
              <p:nvPicPr>
                <p:cNvPr id="822" name="Freihand 821">
                  <a:extLst>
                    <a:ext uri="{FF2B5EF4-FFF2-40B4-BE49-F238E27FC236}">
                      <a16:creationId xmlns:a16="http://schemas.microsoft.com/office/drawing/2014/main" id="{4F915F95-A41D-467A-8EA7-A42256D6F72D}"/>
                    </a:ext>
                  </a:extLst>
                </p:cNvPr>
                <p:cNvPicPr/>
                <p:nvPr/>
              </p:nvPicPr>
              <p:blipFill>
                <a:blip r:embed="rId1347"/>
                <a:stretch>
                  <a:fillRect/>
                </a:stretch>
              </p:blipFill>
              <p:spPr>
                <a:xfrm>
                  <a:off x="6737260" y="5608140"/>
                  <a:ext cx="175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823" name="Freihand 822">
                  <a:extLst>
                    <a:ext uri="{FF2B5EF4-FFF2-40B4-BE49-F238E27FC236}">
                      <a16:creationId xmlns:a16="http://schemas.microsoft.com/office/drawing/2014/main" id="{4ACD887E-3593-4D54-BB95-3F21DA13215C}"/>
                    </a:ext>
                  </a:extLst>
                </p14:cNvPr>
                <p14:cNvContentPartPr/>
                <p14:nvPr/>
              </p14:nvContentPartPr>
              <p14:xfrm>
                <a:off x="6793060" y="5625060"/>
                <a:ext cx="123120" cy="15840"/>
              </p14:xfrm>
            </p:contentPart>
          </mc:Choice>
          <mc:Fallback>
            <p:pic>
              <p:nvPicPr>
                <p:cNvPr id="823" name="Freihand 822">
                  <a:extLst>
                    <a:ext uri="{FF2B5EF4-FFF2-40B4-BE49-F238E27FC236}">
                      <a16:creationId xmlns:a16="http://schemas.microsoft.com/office/drawing/2014/main" id="{4ACD887E-3593-4D54-BB95-3F21DA13215C}"/>
                    </a:ext>
                  </a:extLst>
                </p:cNvPr>
                <p:cNvPicPr/>
                <p:nvPr/>
              </p:nvPicPr>
              <p:blipFill>
                <a:blip r:embed="rId1349"/>
                <a:stretch>
                  <a:fillRect/>
                </a:stretch>
              </p:blipFill>
              <p:spPr>
                <a:xfrm>
                  <a:off x="6788740" y="5620740"/>
                  <a:ext cx="1317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825" name="Freihand 824">
                  <a:extLst>
                    <a:ext uri="{FF2B5EF4-FFF2-40B4-BE49-F238E27FC236}">
                      <a16:creationId xmlns:a16="http://schemas.microsoft.com/office/drawing/2014/main" id="{BA93442E-79D2-4757-967D-2E4563594EC2}"/>
                    </a:ext>
                  </a:extLst>
                </p14:cNvPr>
                <p14:cNvContentPartPr/>
                <p14:nvPr/>
              </p14:nvContentPartPr>
              <p14:xfrm>
                <a:off x="6988540" y="5464500"/>
                <a:ext cx="90720" cy="84600"/>
              </p14:xfrm>
            </p:contentPart>
          </mc:Choice>
          <mc:Fallback>
            <p:pic>
              <p:nvPicPr>
                <p:cNvPr id="825" name="Freihand 824">
                  <a:extLst>
                    <a:ext uri="{FF2B5EF4-FFF2-40B4-BE49-F238E27FC236}">
                      <a16:creationId xmlns:a16="http://schemas.microsoft.com/office/drawing/2014/main" id="{BA93442E-79D2-4757-967D-2E4563594EC2}"/>
                    </a:ext>
                  </a:extLst>
                </p:cNvPr>
                <p:cNvPicPr/>
                <p:nvPr/>
              </p:nvPicPr>
              <p:blipFill>
                <a:blip r:embed="rId1351"/>
                <a:stretch>
                  <a:fillRect/>
                </a:stretch>
              </p:blipFill>
              <p:spPr>
                <a:xfrm>
                  <a:off x="6984220" y="5460180"/>
                  <a:ext cx="99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826" name="Freihand 825">
                  <a:extLst>
                    <a:ext uri="{FF2B5EF4-FFF2-40B4-BE49-F238E27FC236}">
                      <a16:creationId xmlns:a16="http://schemas.microsoft.com/office/drawing/2014/main" id="{F4122DD4-CDDE-4FC8-B54A-12F7EFDADF11}"/>
                    </a:ext>
                  </a:extLst>
                </p14:cNvPr>
                <p14:cNvContentPartPr/>
                <p14:nvPr/>
              </p14:nvContentPartPr>
              <p14:xfrm>
                <a:off x="7101220" y="5508780"/>
                <a:ext cx="15480" cy="88920"/>
              </p14:xfrm>
            </p:contentPart>
          </mc:Choice>
          <mc:Fallback>
            <p:pic>
              <p:nvPicPr>
                <p:cNvPr id="826" name="Freihand 825">
                  <a:extLst>
                    <a:ext uri="{FF2B5EF4-FFF2-40B4-BE49-F238E27FC236}">
                      <a16:creationId xmlns:a16="http://schemas.microsoft.com/office/drawing/2014/main" id="{F4122DD4-CDDE-4FC8-B54A-12F7EFDADF11}"/>
                    </a:ext>
                  </a:extLst>
                </p:cNvPr>
                <p:cNvPicPr/>
                <p:nvPr/>
              </p:nvPicPr>
              <p:blipFill>
                <a:blip r:embed="rId1353"/>
                <a:stretch>
                  <a:fillRect/>
                </a:stretch>
              </p:blipFill>
              <p:spPr>
                <a:xfrm>
                  <a:off x="7096900" y="5504460"/>
                  <a:ext cx="24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827" name="Freihand 826">
                  <a:extLst>
                    <a:ext uri="{FF2B5EF4-FFF2-40B4-BE49-F238E27FC236}">
                      <a16:creationId xmlns:a16="http://schemas.microsoft.com/office/drawing/2014/main" id="{DCCEE433-2BA4-4163-8CAC-FE2A97608923}"/>
                    </a:ext>
                  </a:extLst>
                </p14:cNvPr>
                <p14:cNvContentPartPr/>
                <p14:nvPr/>
              </p14:nvContentPartPr>
              <p14:xfrm>
                <a:off x="7103740" y="5448300"/>
                <a:ext cx="104400" cy="111600"/>
              </p14:xfrm>
            </p:contentPart>
          </mc:Choice>
          <mc:Fallback>
            <p:pic>
              <p:nvPicPr>
                <p:cNvPr id="827" name="Freihand 826">
                  <a:extLst>
                    <a:ext uri="{FF2B5EF4-FFF2-40B4-BE49-F238E27FC236}">
                      <a16:creationId xmlns:a16="http://schemas.microsoft.com/office/drawing/2014/main" id="{DCCEE433-2BA4-4163-8CAC-FE2A97608923}"/>
                    </a:ext>
                  </a:extLst>
                </p:cNvPr>
                <p:cNvPicPr/>
                <p:nvPr/>
              </p:nvPicPr>
              <p:blipFill>
                <a:blip r:embed="rId1355"/>
                <a:stretch>
                  <a:fillRect/>
                </a:stretch>
              </p:blipFill>
              <p:spPr>
                <a:xfrm>
                  <a:off x="7099420" y="5443980"/>
                  <a:ext cx="113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828" name="Freihand 827">
                  <a:extLst>
                    <a:ext uri="{FF2B5EF4-FFF2-40B4-BE49-F238E27FC236}">
                      <a16:creationId xmlns:a16="http://schemas.microsoft.com/office/drawing/2014/main" id="{05E3FD1D-AC3A-43B7-916E-2A3AF0E332E6}"/>
                    </a:ext>
                  </a:extLst>
                </p14:cNvPr>
                <p14:cNvContentPartPr/>
                <p14:nvPr/>
              </p14:nvContentPartPr>
              <p14:xfrm>
                <a:off x="7218940" y="5429940"/>
                <a:ext cx="59760" cy="102600"/>
              </p14:xfrm>
            </p:contentPart>
          </mc:Choice>
          <mc:Fallback>
            <p:pic>
              <p:nvPicPr>
                <p:cNvPr id="828" name="Freihand 827">
                  <a:extLst>
                    <a:ext uri="{FF2B5EF4-FFF2-40B4-BE49-F238E27FC236}">
                      <a16:creationId xmlns:a16="http://schemas.microsoft.com/office/drawing/2014/main" id="{05E3FD1D-AC3A-43B7-916E-2A3AF0E332E6}"/>
                    </a:ext>
                  </a:extLst>
                </p:cNvPr>
                <p:cNvPicPr/>
                <p:nvPr/>
              </p:nvPicPr>
              <p:blipFill>
                <a:blip r:embed="rId1357"/>
                <a:stretch>
                  <a:fillRect/>
                </a:stretch>
              </p:blipFill>
              <p:spPr>
                <a:xfrm>
                  <a:off x="7214620" y="5425620"/>
                  <a:ext cx="68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829" name="Freihand 828">
                  <a:extLst>
                    <a:ext uri="{FF2B5EF4-FFF2-40B4-BE49-F238E27FC236}">
                      <a16:creationId xmlns:a16="http://schemas.microsoft.com/office/drawing/2014/main" id="{4C0C96FA-CC6A-42D0-8503-E8E3740E9612}"/>
                    </a:ext>
                  </a:extLst>
                </p14:cNvPr>
                <p14:cNvContentPartPr/>
                <p14:nvPr/>
              </p14:nvContentPartPr>
              <p14:xfrm>
                <a:off x="7225780" y="5408340"/>
                <a:ext cx="76680" cy="12240"/>
              </p14:xfrm>
            </p:contentPart>
          </mc:Choice>
          <mc:Fallback>
            <p:pic>
              <p:nvPicPr>
                <p:cNvPr id="829" name="Freihand 828">
                  <a:extLst>
                    <a:ext uri="{FF2B5EF4-FFF2-40B4-BE49-F238E27FC236}">
                      <a16:creationId xmlns:a16="http://schemas.microsoft.com/office/drawing/2014/main" id="{4C0C96FA-CC6A-42D0-8503-E8E3740E9612}"/>
                    </a:ext>
                  </a:extLst>
                </p:cNvPr>
                <p:cNvPicPr/>
                <p:nvPr/>
              </p:nvPicPr>
              <p:blipFill>
                <a:blip r:embed="rId1359"/>
                <a:stretch>
                  <a:fillRect/>
                </a:stretch>
              </p:blipFill>
              <p:spPr>
                <a:xfrm>
                  <a:off x="7221460" y="5404020"/>
                  <a:ext cx="853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830" name="Freihand 829">
                  <a:extLst>
                    <a:ext uri="{FF2B5EF4-FFF2-40B4-BE49-F238E27FC236}">
                      <a16:creationId xmlns:a16="http://schemas.microsoft.com/office/drawing/2014/main" id="{68F78838-6D89-4CE1-A733-AB09438F9E7A}"/>
                    </a:ext>
                  </a:extLst>
                </p14:cNvPr>
                <p14:cNvContentPartPr/>
                <p14:nvPr/>
              </p14:nvContentPartPr>
              <p14:xfrm>
                <a:off x="7317940" y="5497980"/>
                <a:ext cx="11880" cy="55440"/>
              </p14:xfrm>
            </p:contentPart>
          </mc:Choice>
          <mc:Fallback>
            <p:pic>
              <p:nvPicPr>
                <p:cNvPr id="830" name="Freihand 829">
                  <a:extLst>
                    <a:ext uri="{FF2B5EF4-FFF2-40B4-BE49-F238E27FC236}">
                      <a16:creationId xmlns:a16="http://schemas.microsoft.com/office/drawing/2014/main" id="{68F78838-6D89-4CE1-A733-AB09438F9E7A}"/>
                    </a:ext>
                  </a:extLst>
                </p:cNvPr>
                <p:cNvPicPr/>
                <p:nvPr/>
              </p:nvPicPr>
              <p:blipFill>
                <a:blip r:embed="rId1361"/>
                <a:stretch>
                  <a:fillRect/>
                </a:stretch>
              </p:blipFill>
              <p:spPr>
                <a:xfrm>
                  <a:off x="7313620" y="5493660"/>
                  <a:ext cx="20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362">
              <p14:nvContentPartPr>
                <p14:cNvPr id="831" name="Freihand 830">
                  <a:extLst>
                    <a:ext uri="{FF2B5EF4-FFF2-40B4-BE49-F238E27FC236}">
                      <a16:creationId xmlns:a16="http://schemas.microsoft.com/office/drawing/2014/main" id="{88477871-FC8D-4672-B06B-6E8EEA64B3F6}"/>
                    </a:ext>
                  </a:extLst>
                </p14:cNvPr>
                <p14:cNvContentPartPr/>
                <p14:nvPr/>
              </p14:nvContentPartPr>
              <p14:xfrm>
                <a:off x="7379140" y="5382780"/>
                <a:ext cx="90360" cy="118440"/>
              </p14:xfrm>
            </p:contentPart>
          </mc:Choice>
          <mc:Fallback>
            <p:pic>
              <p:nvPicPr>
                <p:cNvPr id="831" name="Freihand 830">
                  <a:extLst>
                    <a:ext uri="{FF2B5EF4-FFF2-40B4-BE49-F238E27FC236}">
                      <a16:creationId xmlns:a16="http://schemas.microsoft.com/office/drawing/2014/main" id="{88477871-FC8D-4672-B06B-6E8EEA64B3F6}"/>
                    </a:ext>
                  </a:extLst>
                </p:cNvPr>
                <p:cNvPicPr/>
                <p:nvPr/>
              </p:nvPicPr>
              <p:blipFill>
                <a:blip r:embed="rId1363"/>
                <a:stretch>
                  <a:fillRect/>
                </a:stretch>
              </p:blipFill>
              <p:spPr>
                <a:xfrm>
                  <a:off x="7374820" y="5378460"/>
                  <a:ext cx="990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832" name="Freihand 831">
                  <a:extLst>
                    <a:ext uri="{FF2B5EF4-FFF2-40B4-BE49-F238E27FC236}">
                      <a16:creationId xmlns:a16="http://schemas.microsoft.com/office/drawing/2014/main" id="{89B62511-7F8D-4507-959A-AC6E107D504D}"/>
                    </a:ext>
                  </a:extLst>
                </p14:cNvPr>
                <p14:cNvContentPartPr/>
                <p14:nvPr/>
              </p14:nvContentPartPr>
              <p14:xfrm>
                <a:off x="7467700" y="5378460"/>
                <a:ext cx="72360" cy="123120"/>
              </p14:xfrm>
            </p:contentPart>
          </mc:Choice>
          <mc:Fallback>
            <p:pic>
              <p:nvPicPr>
                <p:cNvPr id="832" name="Freihand 831">
                  <a:extLst>
                    <a:ext uri="{FF2B5EF4-FFF2-40B4-BE49-F238E27FC236}">
                      <a16:creationId xmlns:a16="http://schemas.microsoft.com/office/drawing/2014/main" id="{89B62511-7F8D-4507-959A-AC6E107D504D}"/>
                    </a:ext>
                  </a:extLst>
                </p:cNvPr>
                <p:cNvPicPr/>
                <p:nvPr/>
              </p:nvPicPr>
              <p:blipFill>
                <a:blip r:embed="rId1365"/>
                <a:stretch>
                  <a:fillRect/>
                </a:stretch>
              </p:blipFill>
              <p:spPr>
                <a:xfrm>
                  <a:off x="7463380" y="5374140"/>
                  <a:ext cx="81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66">
              <p14:nvContentPartPr>
                <p14:cNvPr id="833" name="Freihand 832">
                  <a:extLst>
                    <a:ext uri="{FF2B5EF4-FFF2-40B4-BE49-F238E27FC236}">
                      <a16:creationId xmlns:a16="http://schemas.microsoft.com/office/drawing/2014/main" id="{6116434E-C36A-458B-ACCD-F4BBB5F90F64}"/>
                    </a:ext>
                  </a:extLst>
                </p14:cNvPr>
                <p14:cNvContentPartPr/>
                <p14:nvPr/>
              </p14:nvContentPartPr>
              <p14:xfrm>
                <a:off x="6955060" y="5565300"/>
                <a:ext cx="605880" cy="84960"/>
              </p14:xfrm>
            </p:contentPart>
          </mc:Choice>
          <mc:Fallback>
            <p:pic>
              <p:nvPicPr>
                <p:cNvPr id="833" name="Freihand 832">
                  <a:extLst>
                    <a:ext uri="{FF2B5EF4-FFF2-40B4-BE49-F238E27FC236}">
                      <a16:creationId xmlns:a16="http://schemas.microsoft.com/office/drawing/2014/main" id="{6116434E-C36A-458B-ACCD-F4BBB5F90F64}"/>
                    </a:ext>
                  </a:extLst>
                </p:cNvPr>
                <p:cNvPicPr/>
                <p:nvPr/>
              </p:nvPicPr>
              <p:blipFill>
                <a:blip r:embed="rId1367"/>
                <a:stretch>
                  <a:fillRect/>
                </a:stretch>
              </p:blipFill>
              <p:spPr>
                <a:xfrm>
                  <a:off x="6950740" y="5560980"/>
                  <a:ext cx="614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68">
              <p14:nvContentPartPr>
                <p14:cNvPr id="834" name="Freihand 833">
                  <a:extLst>
                    <a:ext uri="{FF2B5EF4-FFF2-40B4-BE49-F238E27FC236}">
                      <a16:creationId xmlns:a16="http://schemas.microsoft.com/office/drawing/2014/main" id="{21C52764-B62E-443C-878C-07957025527E}"/>
                    </a:ext>
                  </a:extLst>
                </p14:cNvPr>
                <p14:cNvContentPartPr/>
                <p14:nvPr/>
              </p14:nvContentPartPr>
              <p14:xfrm>
                <a:off x="7013380" y="5678340"/>
                <a:ext cx="140400" cy="110520"/>
              </p14:xfrm>
            </p:contentPart>
          </mc:Choice>
          <mc:Fallback>
            <p:pic>
              <p:nvPicPr>
                <p:cNvPr id="834" name="Freihand 833">
                  <a:extLst>
                    <a:ext uri="{FF2B5EF4-FFF2-40B4-BE49-F238E27FC236}">
                      <a16:creationId xmlns:a16="http://schemas.microsoft.com/office/drawing/2014/main" id="{21C52764-B62E-443C-878C-07957025527E}"/>
                    </a:ext>
                  </a:extLst>
                </p:cNvPr>
                <p:cNvPicPr/>
                <p:nvPr/>
              </p:nvPicPr>
              <p:blipFill>
                <a:blip r:embed="rId1369"/>
                <a:stretch>
                  <a:fillRect/>
                </a:stretch>
              </p:blipFill>
              <p:spPr>
                <a:xfrm>
                  <a:off x="7009060" y="5674020"/>
                  <a:ext cx="1490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370">
              <p14:nvContentPartPr>
                <p14:cNvPr id="835" name="Freihand 834">
                  <a:extLst>
                    <a:ext uri="{FF2B5EF4-FFF2-40B4-BE49-F238E27FC236}">
                      <a16:creationId xmlns:a16="http://schemas.microsoft.com/office/drawing/2014/main" id="{119EC32B-314E-4B39-A779-CC40A61BF78A}"/>
                    </a:ext>
                  </a:extLst>
                </p14:cNvPr>
                <p14:cNvContentPartPr/>
                <p14:nvPr/>
              </p14:nvContentPartPr>
              <p14:xfrm>
                <a:off x="7185820" y="5685180"/>
                <a:ext cx="68400" cy="76680"/>
              </p14:xfrm>
            </p:contentPart>
          </mc:Choice>
          <mc:Fallback>
            <p:pic>
              <p:nvPicPr>
                <p:cNvPr id="835" name="Freihand 834">
                  <a:extLst>
                    <a:ext uri="{FF2B5EF4-FFF2-40B4-BE49-F238E27FC236}">
                      <a16:creationId xmlns:a16="http://schemas.microsoft.com/office/drawing/2014/main" id="{119EC32B-314E-4B39-A779-CC40A61BF78A}"/>
                    </a:ext>
                  </a:extLst>
                </p:cNvPr>
                <p:cNvPicPr/>
                <p:nvPr/>
              </p:nvPicPr>
              <p:blipFill>
                <a:blip r:embed="rId1371"/>
                <a:stretch>
                  <a:fillRect/>
                </a:stretch>
              </p:blipFill>
              <p:spPr>
                <a:xfrm>
                  <a:off x="7181500" y="5680860"/>
                  <a:ext cx="77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372">
              <p14:nvContentPartPr>
                <p14:cNvPr id="836" name="Freihand 835">
                  <a:extLst>
                    <a:ext uri="{FF2B5EF4-FFF2-40B4-BE49-F238E27FC236}">
                      <a16:creationId xmlns:a16="http://schemas.microsoft.com/office/drawing/2014/main" id="{E8CF3333-AB7D-4518-8387-9F4148EEBB2B}"/>
                    </a:ext>
                  </a:extLst>
                </p14:cNvPr>
                <p14:cNvContentPartPr/>
                <p14:nvPr/>
              </p14:nvContentPartPr>
              <p14:xfrm>
                <a:off x="7258180" y="5681580"/>
                <a:ext cx="114840" cy="90000"/>
              </p14:xfrm>
            </p:contentPart>
          </mc:Choice>
          <mc:Fallback>
            <p:pic>
              <p:nvPicPr>
                <p:cNvPr id="836" name="Freihand 835">
                  <a:extLst>
                    <a:ext uri="{FF2B5EF4-FFF2-40B4-BE49-F238E27FC236}">
                      <a16:creationId xmlns:a16="http://schemas.microsoft.com/office/drawing/2014/main" id="{E8CF3333-AB7D-4518-8387-9F4148EEBB2B}"/>
                    </a:ext>
                  </a:extLst>
                </p:cNvPr>
                <p:cNvPicPr/>
                <p:nvPr/>
              </p:nvPicPr>
              <p:blipFill>
                <a:blip r:embed="rId1373"/>
                <a:stretch>
                  <a:fillRect/>
                </a:stretch>
              </p:blipFill>
              <p:spPr>
                <a:xfrm>
                  <a:off x="7253860" y="5677260"/>
                  <a:ext cx="123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374">
              <p14:nvContentPartPr>
                <p14:cNvPr id="837" name="Freihand 836">
                  <a:extLst>
                    <a:ext uri="{FF2B5EF4-FFF2-40B4-BE49-F238E27FC236}">
                      <a16:creationId xmlns:a16="http://schemas.microsoft.com/office/drawing/2014/main" id="{B2E2720D-B7D7-4D58-87EB-B8CC9CFBB605}"/>
                    </a:ext>
                  </a:extLst>
                </p14:cNvPr>
                <p14:cNvContentPartPr/>
                <p14:nvPr/>
              </p14:nvContentPartPr>
              <p14:xfrm>
                <a:off x="7688740" y="5571060"/>
                <a:ext cx="108000" cy="11880"/>
              </p14:xfrm>
            </p:contentPart>
          </mc:Choice>
          <mc:Fallback>
            <p:pic>
              <p:nvPicPr>
                <p:cNvPr id="837" name="Freihand 836">
                  <a:extLst>
                    <a:ext uri="{FF2B5EF4-FFF2-40B4-BE49-F238E27FC236}">
                      <a16:creationId xmlns:a16="http://schemas.microsoft.com/office/drawing/2014/main" id="{B2E2720D-B7D7-4D58-87EB-B8CC9CFBB605}"/>
                    </a:ext>
                  </a:extLst>
                </p:cNvPr>
                <p:cNvPicPr/>
                <p:nvPr/>
              </p:nvPicPr>
              <p:blipFill>
                <a:blip r:embed="rId1375"/>
                <a:stretch>
                  <a:fillRect/>
                </a:stretch>
              </p:blipFill>
              <p:spPr>
                <a:xfrm>
                  <a:off x="7684420" y="5566740"/>
                  <a:ext cx="1166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376">
              <p14:nvContentPartPr>
                <p14:cNvPr id="838" name="Freihand 837">
                  <a:extLst>
                    <a:ext uri="{FF2B5EF4-FFF2-40B4-BE49-F238E27FC236}">
                      <a16:creationId xmlns:a16="http://schemas.microsoft.com/office/drawing/2014/main" id="{F1486D7A-C89B-4D53-BA01-B1FF3A63B975}"/>
                    </a:ext>
                  </a:extLst>
                </p14:cNvPr>
                <p14:cNvContentPartPr/>
                <p14:nvPr/>
              </p14:nvContentPartPr>
              <p14:xfrm>
                <a:off x="7870900" y="5513460"/>
                <a:ext cx="101880" cy="148680"/>
              </p14:xfrm>
            </p:contentPart>
          </mc:Choice>
          <mc:Fallback>
            <p:pic>
              <p:nvPicPr>
                <p:cNvPr id="838" name="Freihand 837">
                  <a:extLst>
                    <a:ext uri="{FF2B5EF4-FFF2-40B4-BE49-F238E27FC236}">
                      <a16:creationId xmlns:a16="http://schemas.microsoft.com/office/drawing/2014/main" id="{F1486D7A-C89B-4D53-BA01-B1FF3A63B975}"/>
                    </a:ext>
                  </a:extLst>
                </p:cNvPr>
                <p:cNvPicPr/>
                <p:nvPr/>
              </p:nvPicPr>
              <p:blipFill>
                <a:blip r:embed="rId1377"/>
                <a:stretch>
                  <a:fillRect/>
                </a:stretch>
              </p:blipFill>
              <p:spPr>
                <a:xfrm>
                  <a:off x="7866580" y="5509140"/>
                  <a:ext cx="110520" cy="157320"/>
                </a:xfrm>
                <a:prstGeom prst="rect">
                  <a:avLst/>
                </a:prstGeom>
              </p:spPr>
            </p:pic>
          </mc:Fallback>
        </mc:AlternateContent>
      </p:grpSp>
      <p:grpSp>
        <p:nvGrpSpPr>
          <p:cNvPr id="851" name="Gruppieren 850">
            <a:extLst>
              <a:ext uri="{FF2B5EF4-FFF2-40B4-BE49-F238E27FC236}">
                <a16:creationId xmlns:a16="http://schemas.microsoft.com/office/drawing/2014/main" id="{1BE670E6-2CDA-48E3-8A0E-8F49FD90A5F7}"/>
              </a:ext>
            </a:extLst>
          </p:cNvPr>
          <p:cNvGrpSpPr/>
          <p:nvPr/>
        </p:nvGrpSpPr>
        <p:grpSpPr>
          <a:xfrm>
            <a:off x="6782620" y="5896140"/>
            <a:ext cx="1087920" cy="273240"/>
            <a:chOff x="6782620" y="5896140"/>
            <a:chExt cx="1087920" cy="273240"/>
          </a:xfrm>
        </p:grpSpPr>
        <mc:AlternateContent xmlns:mc="http://schemas.openxmlformats.org/markup-compatibility/2006">
          <mc:Choice xmlns:p14="http://schemas.microsoft.com/office/powerpoint/2010/main" Requires="p14">
            <p:contentPart p14:bwMode="auto" r:id="rId1378">
              <p14:nvContentPartPr>
                <p14:cNvPr id="840" name="Freihand 839">
                  <a:extLst>
                    <a:ext uri="{FF2B5EF4-FFF2-40B4-BE49-F238E27FC236}">
                      <a16:creationId xmlns:a16="http://schemas.microsoft.com/office/drawing/2014/main" id="{114DE76E-5A24-4AE3-8F23-2793B83FC89D}"/>
                    </a:ext>
                  </a:extLst>
                </p14:cNvPr>
                <p14:cNvContentPartPr/>
                <p14:nvPr/>
              </p14:nvContentPartPr>
              <p14:xfrm>
                <a:off x="6782620" y="6071820"/>
                <a:ext cx="201240" cy="21240"/>
              </p14:xfrm>
            </p:contentPart>
          </mc:Choice>
          <mc:Fallback>
            <p:pic>
              <p:nvPicPr>
                <p:cNvPr id="840" name="Freihand 839">
                  <a:extLst>
                    <a:ext uri="{FF2B5EF4-FFF2-40B4-BE49-F238E27FC236}">
                      <a16:creationId xmlns:a16="http://schemas.microsoft.com/office/drawing/2014/main" id="{114DE76E-5A24-4AE3-8F23-2793B83FC89D}"/>
                    </a:ext>
                  </a:extLst>
                </p:cNvPr>
                <p:cNvPicPr/>
                <p:nvPr/>
              </p:nvPicPr>
              <p:blipFill>
                <a:blip r:embed="rId1379"/>
                <a:stretch>
                  <a:fillRect/>
                </a:stretch>
              </p:blipFill>
              <p:spPr>
                <a:xfrm>
                  <a:off x="6778300" y="6067500"/>
                  <a:ext cx="209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80">
              <p14:nvContentPartPr>
                <p14:cNvPr id="841" name="Freihand 840">
                  <a:extLst>
                    <a:ext uri="{FF2B5EF4-FFF2-40B4-BE49-F238E27FC236}">
                      <a16:creationId xmlns:a16="http://schemas.microsoft.com/office/drawing/2014/main" id="{40E41D2A-A2B2-4F93-BA9A-513A7F6DD8FF}"/>
                    </a:ext>
                  </a:extLst>
                </p14:cNvPr>
                <p14:cNvContentPartPr/>
                <p14:nvPr/>
              </p14:nvContentPartPr>
              <p14:xfrm>
                <a:off x="6804580" y="6117540"/>
                <a:ext cx="207000" cy="21240"/>
              </p14:xfrm>
            </p:contentPart>
          </mc:Choice>
          <mc:Fallback>
            <p:pic>
              <p:nvPicPr>
                <p:cNvPr id="841" name="Freihand 840">
                  <a:extLst>
                    <a:ext uri="{FF2B5EF4-FFF2-40B4-BE49-F238E27FC236}">
                      <a16:creationId xmlns:a16="http://schemas.microsoft.com/office/drawing/2014/main" id="{40E41D2A-A2B2-4F93-BA9A-513A7F6DD8FF}"/>
                    </a:ext>
                  </a:extLst>
                </p:cNvPr>
                <p:cNvPicPr/>
                <p:nvPr/>
              </p:nvPicPr>
              <p:blipFill>
                <a:blip r:embed="rId1381"/>
                <a:stretch>
                  <a:fillRect/>
                </a:stretch>
              </p:blipFill>
              <p:spPr>
                <a:xfrm>
                  <a:off x="6800260" y="6113220"/>
                  <a:ext cx="215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82">
              <p14:nvContentPartPr>
                <p14:cNvPr id="843" name="Freihand 842">
                  <a:extLst>
                    <a:ext uri="{FF2B5EF4-FFF2-40B4-BE49-F238E27FC236}">
                      <a16:creationId xmlns:a16="http://schemas.microsoft.com/office/drawing/2014/main" id="{3370C4F2-C0D0-491D-9C63-8B132DE9F71D}"/>
                    </a:ext>
                  </a:extLst>
                </p14:cNvPr>
                <p14:cNvContentPartPr/>
                <p14:nvPr/>
              </p14:nvContentPartPr>
              <p14:xfrm>
                <a:off x="7077820" y="5939700"/>
                <a:ext cx="102240" cy="126000"/>
              </p14:xfrm>
            </p:contentPart>
          </mc:Choice>
          <mc:Fallback>
            <p:pic>
              <p:nvPicPr>
                <p:cNvPr id="843" name="Freihand 842">
                  <a:extLst>
                    <a:ext uri="{FF2B5EF4-FFF2-40B4-BE49-F238E27FC236}">
                      <a16:creationId xmlns:a16="http://schemas.microsoft.com/office/drawing/2014/main" id="{3370C4F2-C0D0-491D-9C63-8B132DE9F71D}"/>
                    </a:ext>
                  </a:extLst>
                </p:cNvPr>
                <p:cNvPicPr/>
                <p:nvPr/>
              </p:nvPicPr>
              <p:blipFill>
                <a:blip r:embed="rId1383"/>
                <a:stretch>
                  <a:fillRect/>
                </a:stretch>
              </p:blipFill>
              <p:spPr>
                <a:xfrm>
                  <a:off x="7073500" y="5935380"/>
                  <a:ext cx="110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384">
              <p14:nvContentPartPr>
                <p14:cNvPr id="844" name="Freihand 843">
                  <a:extLst>
                    <a:ext uri="{FF2B5EF4-FFF2-40B4-BE49-F238E27FC236}">
                      <a16:creationId xmlns:a16="http://schemas.microsoft.com/office/drawing/2014/main" id="{CFE6F8F2-1056-4469-BF7B-E85DD5D3B100}"/>
                    </a:ext>
                  </a:extLst>
                </p14:cNvPr>
                <p14:cNvContentPartPr/>
                <p14:nvPr/>
              </p14:nvContentPartPr>
              <p14:xfrm>
                <a:off x="7151260" y="6014220"/>
                <a:ext cx="21600" cy="114840"/>
              </p14:xfrm>
            </p:contentPart>
          </mc:Choice>
          <mc:Fallback>
            <p:pic>
              <p:nvPicPr>
                <p:cNvPr id="844" name="Freihand 843">
                  <a:extLst>
                    <a:ext uri="{FF2B5EF4-FFF2-40B4-BE49-F238E27FC236}">
                      <a16:creationId xmlns:a16="http://schemas.microsoft.com/office/drawing/2014/main" id="{CFE6F8F2-1056-4469-BF7B-E85DD5D3B100}"/>
                    </a:ext>
                  </a:extLst>
                </p:cNvPr>
                <p:cNvPicPr/>
                <p:nvPr/>
              </p:nvPicPr>
              <p:blipFill>
                <a:blip r:embed="rId1385"/>
                <a:stretch>
                  <a:fillRect/>
                </a:stretch>
              </p:blipFill>
              <p:spPr>
                <a:xfrm>
                  <a:off x="7146940" y="6009900"/>
                  <a:ext cx="30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386">
              <p14:nvContentPartPr>
                <p14:cNvPr id="845" name="Freihand 844">
                  <a:extLst>
                    <a:ext uri="{FF2B5EF4-FFF2-40B4-BE49-F238E27FC236}">
                      <a16:creationId xmlns:a16="http://schemas.microsoft.com/office/drawing/2014/main" id="{2B524A24-2DF6-4E0D-894B-AB1375EC7A40}"/>
                    </a:ext>
                  </a:extLst>
                </p14:cNvPr>
                <p14:cNvContentPartPr/>
                <p14:nvPr/>
              </p14:nvContentPartPr>
              <p14:xfrm>
                <a:off x="7207780" y="6054540"/>
                <a:ext cx="23400" cy="114840"/>
              </p14:xfrm>
            </p:contentPart>
          </mc:Choice>
          <mc:Fallback>
            <p:pic>
              <p:nvPicPr>
                <p:cNvPr id="845" name="Freihand 844">
                  <a:extLst>
                    <a:ext uri="{FF2B5EF4-FFF2-40B4-BE49-F238E27FC236}">
                      <a16:creationId xmlns:a16="http://schemas.microsoft.com/office/drawing/2014/main" id="{2B524A24-2DF6-4E0D-894B-AB1375EC7A40}"/>
                    </a:ext>
                  </a:extLst>
                </p:cNvPr>
                <p:cNvPicPr/>
                <p:nvPr/>
              </p:nvPicPr>
              <p:blipFill>
                <a:blip r:embed="rId1387"/>
                <a:stretch>
                  <a:fillRect/>
                </a:stretch>
              </p:blipFill>
              <p:spPr>
                <a:xfrm>
                  <a:off x="7203460" y="6050220"/>
                  <a:ext cx="32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388">
              <p14:nvContentPartPr>
                <p14:cNvPr id="846" name="Freihand 845">
                  <a:extLst>
                    <a:ext uri="{FF2B5EF4-FFF2-40B4-BE49-F238E27FC236}">
                      <a16:creationId xmlns:a16="http://schemas.microsoft.com/office/drawing/2014/main" id="{AF120C80-4BB6-46BD-A5D0-999C50C3DFFE}"/>
                    </a:ext>
                  </a:extLst>
                </p14:cNvPr>
                <p14:cNvContentPartPr/>
                <p14:nvPr/>
              </p14:nvContentPartPr>
              <p14:xfrm>
                <a:off x="7273660" y="5950140"/>
                <a:ext cx="125280" cy="155520"/>
              </p14:xfrm>
            </p:contentPart>
          </mc:Choice>
          <mc:Fallback>
            <p:pic>
              <p:nvPicPr>
                <p:cNvPr id="846" name="Freihand 845">
                  <a:extLst>
                    <a:ext uri="{FF2B5EF4-FFF2-40B4-BE49-F238E27FC236}">
                      <a16:creationId xmlns:a16="http://schemas.microsoft.com/office/drawing/2014/main" id="{AF120C80-4BB6-46BD-A5D0-999C50C3DFFE}"/>
                    </a:ext>
                  </a:extLst>
                </p:cNvPr>
                <p:cNvPicPr/>
                <p:nvPr/>
              </p:nvPicPr>
              <p:blipFill>
                <a:blip r:embed="rId1389"/>
                <a:stretch>
                  <a:fillRect/>
                </a:stretch>
              </p:blipFill>
              <p:spPr>
                <a:xfrm>
                  <a:off x="7269340" y="5945820"/>
                  <a:ext cx="1339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390">
              <p14:nvContentPartPr>
                <p14:cNvPr id="847" name="Freihand 846">
                  <a:extLst>
                    <a:ext uri="{FF2B5EF4-FFF2-40B4-BE49-F238E27FC236}">
                      <a16:creationId xmlns:a16="http://schemas.microsoft.com/office/drawing/2014/main" id="{7D00CED1-53B0-4F18-8820-52A0CE300A48}"/>
                    </a:ext>
                  </a:extLst>
                </p14:cNvPr>
                <p14:cNvContentPartPr/>
                <p14:nvPr/>
              </p14:nvContentPartPr>
              <p14:xfrm>
                <a:off x="7420540" y="5951580"/>
                <a:ext cx="142560" cy="136080"/>
              </p14:xfrm>
            </p:contentPart>
          </mc:Choice>
          <mc:Fallback>
            <p:pic>
              <p:nvPicPr>
                <p:cNvPr id="847" name="Freihand 846">
                  <a:extLst>
                    <a:ext uri="{FF2B5EF4-FFF2-40B4-BE49-F238E27FC236}">
                      <a16:creationId xmlns:a16="http://schemas.microsoft.com/office/drawing/2014/main" id="{7D00CED1-53B0-4F18-8820-52A0CE300A48}"/>
                    </a:ext>
                  </a:extLst>
                </p:cNvPr>
                <p:cNvPicPr/>
                <p:nvPr/>
              </p:nvPicPr>
              <p:blipFill>
                <a:blip r:embed="rId1391"/>
                <a:stretch>
                  <a:fillRect/>
                </a:stretch>
              </p:blipFill>
              <p:spPr>
                <a:xfrm>
                  <a:off x="7416220" y="5947260"/>
                  <a:ext cx="151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392">
              <p14:nvContentPartPr>
                <p14:cNvPr id="848" name="Freihand 847">
                  <a:extLst>
                    <a:ext uri="{FF2B5EF4-FFF2-40B4-BE49-F238E27FC236}">
                      <a16:creationId xmlns:a16="http://schemas.microsoft.com/office/drawing/2014/main" id="{E43D5617-324C-4EFA-ACB4-0EC98587C43A}"/>
                    </a:ext>
                  </a:extLst>
                </p14:cNvPr>
                <p14:cNvContentPartPr/>
                <p14:nvPr/>
              </p14:nvContentPartPr>
              <p14:xfrm>
                <a:off x="7674700" y="5944740"/>
                <a:ext cx="99000" cy="139680"/>
              </p14:xfrm>
            </p:contentPart>
          </mc:Choice>
          <mc:Fallback>
            <p:pic>
              <p:nvPicPr>
                <p:cNvPr id="848" name="Freihand 847">
                  <a:extLst>
                    <a:ext uri="{FF2B5EF4-FFF2-40B4-BE49-F238E27FC236}">
                      <a16:creationId xmlns:a16="http://schemas.microsoft.com/office/drawing/2014/main" id="{E43D5617-324C-4EFA-ACB4-0EC98587C43A}"/>
                    </a:ext>
                  </a:extLst>
                </p:cNvPr>
                <p:cNvPicPr/>
                <p:nvPr/>
              </p:nvPicPr>
              <p:blipFill>
                <a:blip r:embed="rId1393"/>
                <a:stretch>
                  <a:fillRect/>
                </a:stretch>
              </p:blipFill>
              <p:spPr>
                <a:xfrm>
                  <a:off x="7670380" y="5940420"/>
                  <a:ext cx="107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394">
              <p14:nvContentPartPr>
                <p14:cNvPr id="849" name="Freihand 848">
                  <a:extLst>
                    <a:ext uri="{FF2B5EF4-FFF2-40B4-BE49-F238E27FC236}">
                      <a16:creationId xmlns:a16="http://schemas.microsoft.com/office/drawing/2014/main" id="{3B8C0D9C-6B6E-49FC-A89F-21C3DFAB59A7}"/>
                    </a:ext>
                  </a:extLst>
                </p14:cNvPr>
                <p14:cNvContentPartPr/>
                <p14:nvPr/>
              </p14:nvContentPartPr>
              <p14:xfrm>
                <a:off x="7603420" y="5896140"/>
                <a:ext cx="122400" cy="67680"/>
              </p14:xfrm>
            </p:contentPart>
          </mc:Choice>
          <mc:Fallback>
            <p:pic>
              <p:nvPicPr>
                <p:cNvPr id="849" name="Freihand 848">
                  <a:extLst>
                    <a:ext uri="{FF2B5EF4-FFF2-40B4-BE49-F238E27FC236}">
                      <a16:creationId xmlns:a16="http://schemas.microsoft.com/office/drawing/2014/main" id="{3B8C0D9C-6B6E-49FC-A89F-21C3DFAB59A7}"/>
                    </a:ext>
                  </a:extLst>
                </p:cNvPr>
                <p:cNvPicPr/>
                <p:nvPr/>
              </p:nvPicPr>
              <p:blipFill>
                <a:blip r:embed="rId1395"/>
                <a:stretch>
                  <a:fillRect/>
                </a:stretch>
              </p:blipFill>
              <p:spPr>
                <a:xfrm>
                  <a:off x="7599100" y="5891820"/>
                  <a:ext cx="131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96">
              <p14:nvContentPartPr>
                <p14:cNvPr id="850" name="Freihand 849">
                  <a:extLst>
                    <a:ext uri="{FF2B5EF4-FFF2-40B4-BE49-F238E27FC236}">
                      <a16:creationId xmlns:a16="http://schemas.microsoft.com/office/drawing/2014/main" id="{0D87671C-4FD0-4FFF-9DF2-D6B594A12715}"/>
                    </a:ext>
                  </a:extLst>
                </p14:cNvPr>
                <p14:cNvContentPartPr/>
                <p14:nvPr/>
              </p14:nvContentPartPr>
              <p14:xfrm>
                <a:off x="7751380" y="6040140"/>
                <a:ext cx="119160" cy="49320"/>
              </p14:xfrm>
            </p:contentPart>
          </mc:Choice>
          <mc:Fallback>
            <p:pic>
              <p:nvPicPr>
                <p:cNvPr id="850" name="Freihand 849">
                  <a:extLst>
                    <a:ext uri="{FF2B5EF4-FFF2-40B4-BE49-F238E27FC236}">
                      <a16:creationId xmlns:a16="http://schemas.microsoft.com/office/drawing/2014/main" id="{0D87671C-4FD0-4FFF-9DF2-D6B594A12715}"/>
                    </a:ext>
                  </a:extLst>
                </p:cNvPr>
                <p:cNvPicPr/>
                <p:nvPr/>
              </p:nvPicPr>
              <p:blipFill>
                <a:blip r:embed="rId1397"/>
                <a:stretch>
                  <a:fillRect/>
                </a:stretch>
              </p:blipFill>
              <p:spPr>
                <a:xfrm>
                  <a:off x="7747060" y="6035820"/>
                  <a:ext cx="127800" cy="57960"/>
                </a:xfrm>
                <a:prstGeom prst="rect">
                  <a:avLst/>
                </a:prstGeom>
              </p:spPr>
            </p:pic>
          </mc:Fallback>
        </mc:AlternateContent>
      </p:grpSp>
    </p:spTree>
    <p:extLst>
      <p:ext uri="{BB962C8B-B14F-4D97-AF65-F5344CB8AC3E}">
        <p14:creationId xmlns:p14="http://schemas.microsoft.com/office/powerpoint/2010/main" val="1859297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Words>
  <Application>Microsoft Office PowerPoint</Application>
  <PresentationFormat>Breitbild</PresentationFormat>
  <Paragraphs>75</Paragraphs>
  <Slides>10</Slides>
  <Notes>10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vt:i4>
      </vt:variant>
    </vt:vector>
  </HeadingPairs>
  <TitlesOfParts>
    <vt:vector size="18" baseType="lpstr">
      <vt:lpstr>Arial</vt:lpstr>
      <vt:lpstr>Calibri</vt:lpstr>
      <vt:lpstr>Calibri Light</vt:lpstr>
      <vt:lpstr>Cambria Math</vt:lpstr>
      <vt:lpstr>Sparkasse Rg</vt:lpstr>
      <vt:lpstr>Symbol</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255</cp:revision>
  <cp:lastPrinted>2022-03-02T20:18:27Z</cp:lastPrinted>
  <dcterms:created xsi:type="dcterms:W3CDTF">2022-03-01T20:52:11Z</dcterms:created>
  <dcterms:modified xsi:type="dcterms:W3CDTF">2023-11-01T08:51:54Z</dcterms:modified>
</cp:coreProperties>
</file>